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5.xml" ContentType="application/vnd.openxmlformats-officedocument.theme+xml"/>
  <Override PartName="/ppt/slideLayouts/slideLayout42.xml" ContentType="application/vnd.openxmlformats-officedocument.presentationml.slideLayout+xml"/>
  <Override PartName="/ppt/theme/theme6.xml" ContentType="application/vnd.openxmlformats-officedocument.theme+xml"/>
  <Override PartName="/ppt/slideLayouts/slideLayout43.xml" ContentType="application/vnd.openxmlformats-officedocument.presentationml.slideLayout+xml"/>
  <Override PartName="/ppt/theme/theme7.xml" ContentType="application/vnd.openxmlformats-officedocument.theme+xml"/>
  <Override PartName="/ppt/slideLayouts/slideLayout44.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4332" r:id="rId2"/>
    <p:sldMasterId id="2147484334" r:id="rId3"/>
    <p:sldMasterId id="2147484336" r:id="rId4"/>
    <p:sldMasterId id="2147484361" r:id="rId5"/>
    <p:sldMasterId id="2147484364" r:id="rId6"/>
    <p:sldMasterId id="2147484366" r:id="rId7"/>
    <p:sldMasterId id="2147484368" r:id="rId8"/>
  </p:sldMasterIdLst>
  <p:notesMasterIdLst>
    <p:notesMasterId r:id="rId31"/>
  </p:notesMasterIdLst>
  <p:handoutMasterIdLst>
    <p:handoutMasterId r:id="rId32"/>
  </p:handoutMasterIdLst>
  <p:sldIdLst>
    <p:sldId id="256" r:id="rId9"/>
    <p:sldId id="275" r:id="rId10"/>
    <p:sldId id="297" r:id="rId11"/>
    <p:sldId id="274" r:id="rId12"/>
    <p:sldId id="283" r:id="rId13"/>
    <p:sldId id="276" r:id="rId14"/>
    <p:sldId id="296" r:id="rId15"/>
    <p:sldId id="277" r:id="rId16"/>
    <p:sldId id="259" r:id="rId17"/>
    <p:sldId id="260" r:id="rId18"/>
    <p:sldId id="279" r:id="rId19"/>
    <p:sldId id="280" r:id="rId20"/>
    <p:sldId id="290" r:id="rId21"/>
    <p:sldId id="284" r:id="rId22"/>
    <p:sldId id="291" r:id="rId23"/>
    <p:sldId id="292" r:id="rId24"/>
    <p:sldId id="286" r:id="rId25"/>
    <p:sldId id="287" r:id="rId26"/>
    <p:sldId id="288" r:id="rId27"/>
    <p:sldId id="281" r:id="rId28"/>
    <p:sldId id="294" r:id="rId29"/>
    <p:sldId id="295" r:id="rId30"/>
  </p:sldIdLst>
  <p:sldSz cx="24384000" cy="13716000"/>
  <p:notesSz cx="6858000" cy="9144000"/>
  <p:defaultTextStyle>
    <a:defPPr>
      <a:defRPr lang="en-US"/>
    </a:defPPr>
    <a:lvl1pPr marL="0" algn="l" defTabSz="1828709" rtl="0" eaLnBrk="1" latinLnBrk="0" hangingPunct="1">
      <a:defRPr sz="3600" kern="1200">
        <a:solidFill>
          <a:schemeClr val="tx1"/>
        </a:solidFill>
        <a:latin typeface="+mn-lt"/>
        <a:ea typeface="+mn-ea"/>
        <a:cs typeface="+mn-cs"/>
      </a:defRPr>
    </a:lvl1pPr>
    <a:lvl2pPr marL="914354" algn="l" defTabSz="1828709" rtl="0" eaLnBrk="1" latinLnBrk="0" hangingPunct="1">
      <a:defRPr sz="3600" kern="1200">
        <a:solidFill>
          <a:schemeClr val="tx1"/>
        </a:solidFill>
        <a:latin typeface="+mn-lt"/>
        <a:ea typeface="+mn-ea"/>
        <a:cs typeface="+mn-cs"/>
      </a:defRPr>
    </a:lvl2pPr>
    <a:lvl3pPr marL="1828709" algn="l" defTabSz="1828709" rtl="0" eaLnBrk="1" latinLnBrk="0" hangingPunct="1">
      <a:defRPr sz="3600" kern="1200">
        <a:solidFill>
          <a:schemeClr val="tx1"/>
        </a:solidFill>
        <a:latin typeface="+mn-lt"/>
        <a:ea typeface="+mn-ea"/>
        <a:cs typeface="+mn-cs"/>
      </a:defRPr>
    </a:lvl3pPr>
    <a:lvl4pPr marL="2743062" algn="l" defTabSz="1828709" rtl="0" eaLnBrk="1" latinLnBrk="0" hangingPunct="1">
      <a:defRPr sz="3600" kern="1200">
        <a:solidFill>
          <a:schemeClr val="tx1"/>
        </a:solidFill>
        <a:latin typeface="+mn-lt"/>
        <a:ea typeface="+mn-ea"/>
        <a:cs typeface="+mn-cs"/>
      </a:defRPr>
    </a:lvl4pPr>
    <a:lvl5pPr marL="3657418" algn="l" defTabSz="1828709" rtl="0" eaLnBrk="1" latinLnBrk="0" hangingPunct="1">
      <a:defRPr sz="3600" kern="1200">
        <a:solidFill>
          <a:schemeClr val="tx1"/>
        </a:solidFill>
        <a:latin typeface="+mn-lt"/>
        <a:ea typeface="+mn-ea"/>
        <a:cs typeface="+mn-cs"/>
      </a:defRPr>
    </a:lvl5pPr>
    <a:lvl6pPr marL="4571772" algn="l" defTabSz="1828709" rtl="0" eaLnBrk="1" latinLnBrk="0" hangingPunct="1">
      <a:defRPr sz="3600" kern="1200">
        <a:solidFill>
          <a:schemeClr val="tx1"/>
        </a:solidFill>
        <a:latin typeface="+mn-lt"/>
        <a:ea typeface="+mn-ea"/>
        <a:cs typeface="+mn-cs"/>
      </a:defRPr>
    </a:lvl6pPr>
    <a:lvl7pPr marL="5486126" algn="l" defTabSz="1828709" rtl="0" eaLnBrk="1" latinLnBrk="0" hangingPunct="1">
      <a:defRPr sz="3600" kern="1200">
        <a:solidFill>
          <a:schemeClr val="tx1"/>
        </a:solidFill>
        <a:latin typeface="+mn-lt"/>
        <a:ea typeface="+mn-ea"/>
        <a:cs typeface="+mn-cs"/>
      </a:defRPr>
    </a:lvl7pPr>
    <a:lvl8pPr marL="6400480" algn="l" defTabSz="1828709" rtl="0" eaLnBrk="1" latinLnBrk="0" hangingPunct="1">
      <a:defRPr sz="3600" kern="1200">
        <a:solidFill>
          <a:schemeClr val="tx1"/>
        </a:solidFill>
        <a:latin typeface="+mn-lt"/>
        <a:ea typeface="+mn-ea"/>
        <a:cs typeface="+mn-cs"/>
      </a:defRPr>
    </a:lvl8pPr>
    <a:lvl9pPr marL="7314834" algn="l" defTabSz="1828709"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mprovePresentation" initials="IMPRV" lastIdx="1" clrIdx="0">
    <p:extLst>
      <p:ext uri="{19B8F6BF-5375-455C-9EA6-DF929625EA0E}">
        <p15:presenceInfo xmlns:p15="http://schemas.microsoft.com/office/powerpoint/2012/main" userId="ImprovePresentati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4684"/>
    <a:srgbClr val="333333"/>
    <a:srgbClr val="DBDBDB"/>
    <a:srgbClr val="C2C2C2"/>
    <a:srgbClr val="ABABAB"/>
    <a:srgbClr val="CCCCCC"/>
    <a:srgbClr val="4D4D4D"/>
    <a:srgbClr val="F0F0F0"/>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31" autoAdjust="0"/>
    <p:restoredTop sz="90088" autoAdjust="0"/>
  </p:normalViewPr>
  <p:slideViewPr>
    <p:cSldViewPr snapToGrid="0">
      <p:cViewPr varScale="1">
        <p:scale>
          <a:sx n="30" d="100"/>
          <a:sy n="30" d="100"/>
        </p:scale>
        <p:origin x="936" y="52"/>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4554"/>
    </p:cViewPr>
  </p:sorterViewPr>
  <p:notesViewPr>
    <p:cSldViewPr snapToGrid="0">
      <p:cViewPr varScale="1">
        <p:scale>
          <a:sx n="86" d="100"/>
          <a:sy n="86" d="100"/>
        </p:scale>
        <p:origin x="217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viewProps" Target="viewProps.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dirty="0">
              <a:latin typeface="Lato" panose="020F0502020204030203" pitchFamily="34" charset="-18"/>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7A75CD-4C53-4923-B43F-3ABFF95A9341}" type="datetimeFigureOut">
              <a:rPr lang="pl-PL" smtClean="0">
                <a:latin typeface="Lato" panose="020F0502020204030203" pitchFamily="34" charset="-18"/>
              </a:rPr>
              <a:t>25.06.2020</a:t>
            </a:fld>
            <a:endParaRPr lang="pl-PL" dirty="0">
              <a:latin typeface="Lato" panose="020F0502020204030203" pitchFamily="34" charset="-18"/>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dirty="0">
              <a:latin typeface="Lato" panose="020F0502020204030203" pitchFamily="34" charset="-18"/>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226D545-3BCF-494C-84E2-F6F7F3B93B92}" type="slidenum">
              <a:rPr lang="pl-PL" smtClean="0">
                <a:latin typeface="Lato" panose="020F0502020204030203" pitchFamily="34" charset="-18"/>
              </a:rPr>
              <a:t>‹#›</a:t>
            </a:fld>
            <a:endParaRPr lang="pl-PL" dirty="0">
              <a:latin typeface="Lato" panose="020F0502020204030203" pitchFamily="34" charset="-18"/>
            </a:endParaRPr>
          </a:p>
        </p:txBody>
      </p:sp>
    </p:spTree>
    <p:extLst>
      <p:ext uri="{BB962C8B-B14F-4D97-AF65-F5344CB8AC3E}">
        <p14:creationId xmlns:p14="http://schemas.microsoft.com/office/powerpoint/2010/main" val="8277137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leo" panose="020F0502020204030203"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leo" panose="020F0502020204030203" pitchFamily="34" charset="0"/>
              </a:defRPr>
            </a:lvl1pPr>
          </a:lstStyle>
          <a:p>
            <a:fld id="{ECD53418-DBE1-4283-A39C-80942678BE3C}" type="datetimeFigureOut">
              <a:rPr lang="en-US" smtClean="0"/>
              <a:pPr/>
              <a:t>6/25/2020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leo" panose="020F050202020403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leo" panose="020F0502020204030203" pitchFamily="34" charset="0"/>
              </a:defRPr>
            </a:lvl1pPr>
          </a:lstStyle>
          <a:p>
            <a:fld id="{582F5CA0-1DA4-49B7-B92A-C8EE2955B221}" type="slidenum">
              <a:rPr lang="en-US" smtClean="0"/>
              <a:pPr/>
              <a:t>‹#›</a:t>
            </a:fld>
            <a:endParaRPr lang="en-US" dirty="0"/>
          </a:p>
        </p:txBody>
      </p:sp>
    </p:spTree>
    <p:extLst>
      <p:ext uri="{BB962C8B-B14F-4D97-AF65-F5344CB8AC3E}">
        <p14:creationId xmlns:p14="http://schemas.microsoft.com/office/powerpoint/2010/main" val="393958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leo" panose="020F0502020204030203" pitchFamily="34" charset="0"/>
        <a:ea typeface="+mn-ea"/>
        <a:cs typeface="+mn-cs"/>
      </a:defRPr>
    </a:lvl1pPr>
    <a:lvl2pPr marL="457200" algn="l" defTabSz="914400" rtl="0" eaLnBrk="1" latinLnBrk="0" hangingPunct="1">
      <a:defRPr sz="1200" kern="1200">
        <a:solidFill>
          <a:schemeClr val="tx1"/>
        </a:solidFill>
        <a:latin typeface="Aleo" panose="020F0502020204030203" pitchFamily="34" charset="0"/>
        <a:ea typeface="+mn-ea"/>
        <a:cs typeface="+mn-cs"/>
      </a:defRPr>
    </a:lvl2pPr>
    <a:lvl3pPr marL="914400" algn="l" defTabSz="914400" rtl="0" eaLnBrk="1" latinLnBrk="0" hangingPunct="1">
      <a:defRPr sz="1200" kern="1200">
        <a:solidFill>
          <a:schemeClr val="tx1"/>
        </a:solidFill>
        <a:latin typeface="Aleo" panose="020F0502020204030203" pitchFamily="34" charset="0"/>
        <a:ea typeface="+mn-ea"/>
        <a:cs typeface="+mn-cs"/>
      </a:defRPr>
    </a:lvl3pPr>
    <a:lvl4pPr marL="1371600" algn="l" defTabSz="914400" rtl="0" eaLnBrk="1" latinLnBrk="0" hangingPunct="1">
      <a:defRPr sz="1200" kern="1200">
        <a:solidFill>
          <a:schemeClr val="tx1"/>
        </a:solidFill>
        <a:latin typeface="Aleo" panose="020F0502020204030203" pitchFamily="34" charset="0"/>
        <a:ea typeface="+mn-ea"/>
        <a:cs typeface="+mn-cs"/>
      </a:defRPr>
    </a:lvl4pPr>
    <a:lvl5pPr marL="1828800" algn="l" defTabSz="914400" rtl="0" eaLnBrk="1" latinLnBrk="0" hangingPunct="1">
      <a:defRPr sz="1200" kern="1200">
        <a:solidFill>
          <a:schemeClr val="tx1"/>
        </a:solidFill>
        <a:latin typeface="Aleo" panose="020F050202020403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2F5CA0-1DA4-49B7-B92A-C8EE2955B221}" type="slidenum">
              <a:rPr lang="en-US" smtClean="0"/>
              <a:pPr/>
              <a:t>9</a:t>
            </a:fld>
            <a:endParaRPr lang="en-US" dirty="0"/>
          </a:p>
        </p:txBody>
      </p:sp>
    </p:spTree>
    <p:extLst>
      <p:ext uri="{BB962C8B-B14F-4D97-AF65-F5344CB8AC3E}">
        <p14:creationId xmlns:p14="http://schemas.microsoft.com/office/powerpoint/2010/main" val="1404640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2F5CA0-1DA4-49B7-B92A-C8EE2955B221}" type="slidenum">
              <a:rPr lang="en-US" smtClean="0"/>
              <a:pPr/>
              <a:t>20</a:t>
            </a:fld>
            <a:endParaRPr lang="en-US" dirty="0"/>
          </a:p>
        </p:txBody>
      </p:sp>
    </p:spTree>
    <p:extLst>
      <p:ext uri="{BB962C8B-B14F-4D97-AF65-F5344CB8AC3E}">
        <p14:creationId xmlns:p14="http://schemas.microsoft.com/office/powerpoint/2010/main" val="16320988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p:bg>
      <p:bgPr>
        <a:solidFill>
          <a:schemeClr val="accent1">
            <a:lumMod val="50000"/>
          </a:schemeClr>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6"/>
          </p:nvPr>
        </p:nvSpPr>
        <p:spPr>
          <a:xfrm>
            <a:off x="0" y="0"/>
            <a:ext cx="24384000" cy="13716000"/>
          </a:xfrm>
          <a:prstGeom prst="rect">
            <a:avLst/>
          </a:prstGeom>
          <a:blipFill dpi="0" rotWithShape="1">
            <a:blip r:embed="rId2">
              <a:alphaModFix amt="8000"/>
            </a:blip>
            <a:srcRect/>
            <a:stretch>
              <a:fillRect/>
            </a:stretch>
          </a:blipFill>
        </p:spPr>
        <p:txBody>
          <a:bodyPr/>
          <a:lstStyle>
            <a:lvl1pPr marL="0" indent="0">
              <a:buNone/>
              <a:defRPr sz="1200">
                <a:noFill/>
              </a:defRPr>
            </a:lvl1pPr>
          </a:lstStyle>
          <a:p>
            <a:pPr lvl="0"/>
            <a:endParaRPr lang="en-US" dirty="0"/>
          </a:p>
        </p:txBody>
      </p:sp>
      <p:sp>
        <p:nvSpPr>
          <p:cNvPr id="3" name="Text Placeholder 6"/>
          <p:cNvSpPr>
            <a:spLocks noGrp="1"/>
          </p:cNvSpPr>
          <p:nvPr>
            <p:ph type="body" sz="quarter" idx="11" hasCustomPrompt="1"/>
          </p:nvPr>
        </p:nvSpPr>
        <p:spPr>
          <a:xfrm>
            <a:off x="2398854" y="7072436"/>
            <a:ext cx="2145139" cy="701731"/>
          </a:xfrm>
          <a:prstGeom prst="rect">
            <a:avLst/>
          </a:prstGeom>
        </p:spPr>
        <p:txBody>
          <a:bodyPr wrap="none">
            <a:spAutoFit/>
          </a:bodyPr>
          <a:lstStyle>
            <a:lvl1pPr marL="0" indent="0">
              <a:buNone/>
              <a:defRPr sz="4400" b="0" spc="0" baseline="0">
                <a:solidFill>
                  <a:srgbClr val="FFFFFF"/>
                </a:solidFill>
                <a:latin typeface="+mj-lt"/>
              </a:defRPr>
            </a:lvl1pPr>
          </a:lstStyle>
          <a:p>
            <a:pPr lvl="0"/>
            <a:r>
              <a:rPr lang="en-US" noProof="0" dirty="0"/>
              <a:t>Subtitle</a:t>
            </a:r>
          </a:p>
        </p:txBody>
      </p:sp>
      <p:sp>
        <p:nvSpPr>
          <p:cNvPr id="4" name="Text Placeholder 6"/>
          <p:cNvSpPr>
            <a:spLocks noGrp="1"/>
          </p:cNvSpPr>
          <p:nvPr>
            <p:ph type="body" sz="quarter" idx="14" hasCustomPrompt="1"/>
          </p:nvPr>
        </p:nvSpPr>
        <p:spPr>
          <a:xfrm>
            <a:off x="2397600" y="5608038"/>
            <a:ext cx="2730235" cy="1366528"/>
          </a:xfrm>
          <a:prstGeom prst="rect">
            <a:avLst/>
          </a:prstGeom>
        </p:spPr>
        <p:txBody>
          <a:bodyPr wrap="none" anchor="b" anchorCtr="0">
            <a:spAutoFit/>
          </a:bodyPr>
          <a:lstStyle>
            <a:lvl1pPr marL="0" indent="0">
              <a:spcBef>
                <a:spcPts val="0"/>
              </a:spcBef>
              <a:buNone/>
              <a:defRPr sz="9200" b="1" spc="50" baseline="0">
                <a:solidFill>
                  <a:srgbClr val="FFFFFF"/>
                </a:solidFill>
                <a:latin typeface="+mj-lt"/>
              </a:defRPr>
            </a:lvl1pPr>
          </a:lstStyle>
          <a:p>
            <a:pPr lvl="0"/>
            <a:r>
              <a:rPr lang="en-US" noProof="0" dirty="0"/>
              <a:t>Title</a:t>
            </a:r>
          </a:p>
        </p:txBody>
      </p:sp>
    </p:spTree>
    <p:extLst>
      <p:ext uri="{BB962C8B-B14F-4D97-AF65-F5344CB8AC3E}">
        <p14:creationId xmlns:p14="http://schemas.microsoft.com/office/powerpoint/2010/main" val="1854090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References_2">
    <p:spTree>
      <p:nvGrpSpPr>
        <p:cNvPr id="1" name=""/>
        <p:cNvGrpSpPr/>
        <p:nvPr/>
      </p:nvGrpSpPr>
      <p:grpSpPr>
        <a:xfrm>
          <a:off x="0" y="0"/>
          <a:ext cx="0" cy="0"/>
          <a:chOff x="0" y="0"/>
          <a:chExt cx="0" cy="0"/>
        </a:xfrm>
      </p:grpSpPr>
      <p:sp>
        <p:nvSpPr>
          <p:cNvPr id="4" name="Text Placeholder 2"/>
          <p:cNvSpPr>
            <a:spLocks noGrp="1"/>
          </p:cNvSpPr>
          <p:nvPr>
            <p:ph type="body" sz="quarter" idx="14" hasCustomPrompt="1"/>
          </p:nvPr>
        </p:nvSpPr>
        <p:spPr>
          <a:xfrm>
            <a:off x="1313444" y="979405"/>
            <a:ext cx="2730235" cy="1366528"/>
          </a:xfrm>
          <a:prstGeom prst="rect">
            <a:avLst/>
          </a:prstGeom>
        </p:spPr>
        <p:txBody>
          <a:bodyPr wrap="none">
            <a:spAutoFit/>
          </a:bodyPr>
          <a:lstStyle>
            <a:lvl1pPr marL="0" indent="0">
              <a:spcBef>
                <a:spcPts val="0"/>
              </a:spcBef>
              <a:buNone/>
              <a:defRPr sz="9200" b="1" spc="50" baseline="0">
                <a:solidFill>
                  <a:schemeClr val="tx1"/>
                </a:solidFill>
                <a:latin typeface="+mj-lt"/>
              </a:defRPr>
            </a:lvl1pPr>
          </a:lstStyle>
          <a:p>
            <a:pPr lvl="0"/>
            <a:r>
              <a:rPr lang="en-US" noProof="0" dirty="0"/>
              <a:t>Title</a:t>
            </a:r>
          </a:p>
        </p:txBody>
      </p:sp>
      <p:sp>
        <p:nvSpPr>
          <p:cNvPr id="5" name="Picture Placeholder 9"/>
          <p:cNvSpPr>
            <a:spLocks noGrp="1" noChangeAspect="1"/>
          </p:cNvSpPr>
          <p:nvPr>
            <p:ph type="pic" sz="quarter" idx="15"/>
          </p:nvPr>
        </p:nvSpPr>
        <p:spPr>
          <a:xfrm>
            <a:off x="2882265" y="4290059"/>
            <a:ext cx="1520985" cy="1520985"/>
          </a:xfrm>
          <a:prstGeom prst="ellipse">
            <a:avLst/>
          </a:prstGeom>
          <a:ln w="38100">
            <a:solidFill>
              <a:schemeClr val="accent3"/>
            </a:solidFill>
          </a:ln>
        </p:spPr>
        <p:txBody>
          <a:bodyPr/>
          <a:lstStyle>
            <a:lvl1pPr>
              <a:defRPr>
                <a:noFill/>
              </a:defRPr>
            </a:lvl1pPr>
          </a:lstStyle>
          <a:p>
            <a:endParaRPr lang="en-US"/>
          </a:p>
        </p:txBody>
      </p:sp>
      <p:sp>
        <p:nvSpPr>
          <p:cNvPr id="6" name="Picture Placeholder 9"/>
          <p:cNvSpPr>
            <a:spLocks noGrp="1" noChangeAspect="1"/>
          </p:cNvSpPr>
          <p:nvPr>
            <p:ph type="pic" sz="quarter" idx="16"/>
          </p:nvPr>
        </p:nvSpPr>
        <p:spPr>
          <a:xfrm>
            <a:off x="19661505" y="8793479"/>
            <a:ext cx="1520985" cy="1520985"/>
          </a:xfrm>
          <a:prstGeom prst="ellipse">
            <a:avLst/>
          </a:prstGeom>
          <a:ln w="38100">
            <a:solidFill>
              <a:schemeClr val="tx2"/>
            </a:solidFill>
          </a:ln>
        </p:spPr>
        <p:txBody>
          <a:bodyPr/>
          <a:lstStyle>
            <a:lvl1pPr>
              <a:defRPr>
                <a:noFill/>
              </a:defRPr>
            </a:lvl1pPr>
          </a:lstStyle>
          <a:p>
            <a:endParaRPr lang="en-US"/>
          </a:p>
        </p:txBody>
      </p:sp>
    </p:spTree>
    <p:extLst>
      <p:ext uri="{BB962C8B-B14F-4D97-AF65-F5344CB8AC3E}">
        <p14:creationId xmlns:p14="http://schemas.microsoft.com/office/powerpoint/2010/main" val="365117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Investor_iPad_Screenshot_2">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5636240" y="0"/>
            <a:ext cx="8747760" cy="1371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2"/>
          <p:cNvSpPr>
            <a:spLocks noGrp="1"/>
          </p:cNvSpPr>
          <p:nvPr>
            <p:ph type="body" sz="quarter" idx="10" hasCustomPrompt="1"/>
          </p:nvPr>
        </p:nvSpPr>
        <p:spPr>
          <a:xfrm>
            <a:off x="1313444" y="979405"/>
            <a:ext cx="6970178" cy="1366528"/>
          </a:xfrm>
          <a:prstGeom prst="rect">
            <a:avLst/>
          </a:prstGeom>
        </p:spPr>
        <p:txBody>
          <a:bodyPr wrap="none">
            <a:spAutoFit/>
          </a:bodyPr>
          <a:lstStyle>
            <a:lvl1pPr marL="0" indent="0">
              <a:spcBef>
                <a:spcPts val="0"/>
              </a:spcBef>
              <a:buNone/>
              <a:defRPr sz="9200" b="1" spc="50" baseline="0">
                <a:solidFill>
                  <a:schemeClr val="tx1"/>
                </a:solidFill>
                <a:latin typeface="+mj-lt"/>
              </a:defRPr>
            </a:lvl1pPr>
          </a:lstStyle>
          <a:p>
            <a:pPr lvl="0"/>
            <a:r>
              <a:rPr lang="en-US" noProof="0" dirty="0"/>
              <a:t>Sample Title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208756" y="1234440"/>
            <a:ext cx="11175244" cy="12481560"/>
          </a:xfrm>
          <a:prstGeom prst="rect">
            <a:avLst/>
          </a:prstGeom>
        </p:spPr>
      </p:pic>
      <p:sp>
        <p:nvSpPr>
          <p:cNvPr id="6" name="Picture Placeholder 4"/>
          <p:cNvSpPr>
            <a:spLocks noGrp="1"/>
          </p:cNvSpPr>
          <p:nvPr>
            <p:ph type="pic" sz="quarter" idx="11"/>
          </p:nvPr>
        </p:nvSpPr>
        <p:spPr>
          <a:xfrm>
            <a:off x="14277127" y="2574532"/>
            <a:ext cx="10094173" cy="11141467"/>
          </a:xfrm>
          <a:prstGeom prst="rect">
            <a:avLst/>
          </a:prstGeom>
          <a:noFill/>
        </p:spPr>
        <p:txBody>
          <a:bodyPr/>
          <a:lstStyle>
            <a:lvl1pPr>
              <a:defRPr>
                <a:noFill/>
              </a:defRPr>
            </a:lvl1pPr>
          </a:lstStyle>
          <a:p>
            <a:endParaRPr lang="en-US" dirty="0"/>
          </a:p>
        </p:txBody>
      </p:sp>
    </p:spTree>
    <p:extLst>
      <p:ext uri="{BB962C8B-B14F-4D97-AF65-F5344CB8AC3E}">
        <p14:creationId xmlns:p14="http://schemas.microsoft.com/office/powerpoint/2010/main" val="1314803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_custom placeholder 4">
    <p:spTree>
      <p:nvGrpSpPr>
        <p:cNvPr id="1" name=""/>
        <p:cNvGrpSpPr/>
        <p:nvPr/>
      </p:nvGrpSpPr>
      <p:grpSpPr>
        <a:xfrm>
          <a:off x="0" y="0"/>
          <a:ext cx="0" cy="0"/>
          <a:chOff x="0" y="0"/>
          <a:chExt cx="0" cy="0"/>
        </a:xfrm>
      </p:grpSpPr>
      <p:sp>
        <p:nvSpPr>
          <p:cNvPr id="8" name="Picture Placeholder 7"/>
          <p:cNvSpPr>
            <a:spLocks noGrp="1"/>
          </p:cNvSpPr>
          <p:nvPr>
            <p:ph type="pic" sz="quarter" idx="10" hasCustomPrompt="1"/>
          </p:nvPr>
        </p:nvSpPr>
        <p:spPr>
          <a:xfrm>
            <a:off x="12194400" y="0"/>
            <a:ext cx="12189600" cy="13716000"/>
          </a:xfrm>
          <a:prstGeom prst="rect">
            <a:avLst/>
          </a:prstGeom>
          <a:blipFill>
            <a:blip r:embed="rId2"/>
            <a:stretch>
              <a:fillRect/>
            </a:stretch>
          </a:blipFill>
        </p:spPr>
        <p:txBody>
          <a:bodyPr wrap="square">
            <a:noAutofit/>
          </a:bodyPr>
          <a:lstStyle>
            <a:lvl1pPr marL="0" indent="0">
              <a:buNone/>
              <a:defRPr baseline="0"/>
            </a:lvl1pPr>
          </a:lstStyle>
          <a:p>
            <a:r>
              <a:rPr lang="en-US" dirty="0"/>
              <a:t> </a:t>
            </a:r>
          </a:p>
        </p:txBody>
      </p:sp>
      <p:sp>
        <p:nvSpPr>
          <p:cNvPr id="3" name="Tytuł 7"/>
          <p:cNvSpPr>
            <a:spLocks noGrp="1"/>
          </p:cNvSpPr>
          <p:nvPr>
            <p:ph type="title" hasCustomPrompt="1"/>
          </p:nvPr>
        </p:nvSpPr>
        <p:spPr>
          <a:xfrm>
            <a:off x="1318792" y="874148"/>
            <a:ext cx="6893234" cy="1366528"/>
          </a:xfrm>
          <a:prstGeom prst="rect">
            <a:avLst/>
          </a:prstGeom>
        </p:spPr>
        <p:txBody>
          <a:bodyPr wrap="none">
            <a:spAutoFit/>
          </a:bodyPr>
          <a:lstStyle>
            <a:lvl1pPr>
              <a:defRPr sz="9200" b="1">
                <a:solidFill>
                  <a:schemeClr val="tx1"/>
                </a:solidFill>
              </a:defRPr>
            </a:lvl1pPr>
          </a:lstStyle>
          <a:p>
            <a:r>
              <a:rPr lang="en-US" dirty="0"/>
              <a:t>Sample Title</a:t>
            </a:r>
          </a:p>
        </p:txBody>
      </p:sp>
    </p:spTree>
    <p:extLst>
      <p:ext uri="{BB962C8B-B14F-4D97-AF65-F5344CB8AC3E}">
        <p14:creationId xmlns:p14="http://schemas.microsoft.com/office/powerpoint/2010/main" val="3097491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custom placeholder 2">
    <p:spTree>
      <p:nvGrpSpPr>
        <p:cNvPr id="1" name=""/>
        <p:cNvGrpSpPr/>
        <p:nvPr/>
      </p:nvGrpSpPr>
      <p:grpSpPr>
        <a:xfrm>
          <a:off x="0" y="0"/>
          <a:ext cx="0" cy="0"/>
          <a:chOff x="0" y="0"/>
          <a:chExt cx="0" cy="0"/>
        </a:xfrm>
      </p:grpSpPr>
      <p:sp>
        <p:nvSpPr>
          <p:cNvPr id="2" name="Rectangle 1"/>
          <p:cNvSpPr/>
          <p:nvPr userDrawn="1"/>
        </p:nvSpPr>
        <p:spPr bwMode="auto">
          <a:xfrm>
            <a:off x="0" y="0"/>
            <a:ext cx="24384000" cy="13716000"/>
          </a:xfrm>
          <a:prstGeom prst="rect">
            <a:avLst/>
          </a:prstGeom>
          <a:solidFill>
            <a:schemeClr val="tx1"/>
          </a:solidFill>
          <a:ln>
            <a:noFill/>
          </a:ln>
          <a:effectLst/>
        </p:spPr>
        <p:txBody>
          <a:bodyPr lIns="0" tIns="0" rIns="0" bIns="0" rtlCol="0" anchor="ctr"/>
          <a:lstStyle/>
          <a:p>
            <a:pPr algn="ctr"/>
            <a:endParaRPr lang="pl-PL" sz="4000" dirty="0">
              <a:solidFill>
                <a:srgbClr val="FFFFFF"/>
              </a:solidFill>
              <a:effectLst>
                <a:outerShdw blurRad="38100" dist="38100" dir="2700000" algn="tl">
                  <a:srgbClr val="000000"/>
                </a:outerShdw>
              </a:effectLst>
              <a:latin typeface="Aleo" panose="020F0502020204030203" pitchFamily="34" charset="0"/>
              <a:cs typeface="Arial" panose="020B0604020202020204" pitchFamily="34" charset="0"/>
            </a:endParaRPr>
          </a:p>
        </p:txBody>
      </p:sp>
      <p:sp>
        <p:nvSpPr>
          <p:cNvPr id="5" name="Picture Placeholder 4"/>
          <p:cNvSpPr>
            <a:spLocks noGrp="1"/>
          </p:cNvSpPr>
          <p:nvPr>
            <p:ph type="pic" sz="quarter" idx="10" hasCustomPrompt="1"/>
          </p:nvPr>
        </p:nvSpPr>
        <p:spPr>
          <a:xfrm>
            <a:off x="0" y="0"/>
            <a:ext cx="24384000" cy="13716000"/>
          </a:xfrm>
          <a:prstGeom prst="rect">
            <a:avLst/>
          </a:prstGeom>
        </p:spPr>
        <p:txBody>
          <a:bodyPr/>
          <a:lstStyle/>
          <a:p>
            <a:r>
              <a:rPr lang="en-US" dirty="0"/>
              <a:t> </a:t>
            </a:r>
          </a:p>
        </p:txBody>
      </p:sp>
      <p:sp>
        <p:nvSpPr>
          <p:cNvPr id="3" name="Tytuł 7"/>
          <p:cNvSpPr>
            <a:spLocks noGrp="1"/>
          </p:cNvSpPr>
          <p:nvPr>
            <p:ph type="title" hasCustomPrompt="1"/>
          </p:nvPr>
        </p:nvSpPr>
        <p:spPr>
          <a:xfrm>
            <a:off x="1318792" y="874148"/>
            <a:ext cx="10823797" cy="2923877"/>
          </a:xfrm>
          <a:prstGeom prst="rect">
            <a:avLst/>
          </a:prstGeom>
        </p:spPr>
        <p:txBody>
          <a:bodyPr wrap="none">
            <a:spAutoFit/>
          </a:bodyPr>
          <a:lstStyle>
            <a:lvl1pPr>
              <a:defRPr baseline="0">
                <a:solidFill>
                  <a:srgbClr val="FFFFFF"/>
                </a:solidFill>
              </a:defRPr>
            </a:lvl1pPr>
          </a:lstStyle>
          <a:p>
            <a:r>
              <a:rPr lang="en-US" dirty="0"/>
              <a:t>Put here your own</a:t>
            </a:r>
            <a:br>
              <a:rPr lang="en-US" dirty="0"/>
            </a:br>
            <a:r>
              <a:rPr lang="en-US" dirty="0"/>
              <a:t>picture background</a:t>
            </a:r>
          </a:p>
        </p:txBody>
      </p:sp>
    </p:spTree>
    <p:extLst>
      <p:ext uri="{BB962C8B-B14F-4D97-AF65-F5344CB8AC3E}">
        <p14:creationId xmlns:p14="http://schemas.microsoft.com/office/powerpoint/2010/main" val="3790999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atient">
    <p:spTree>
      <p:nvGrpSpPr>
        <p:cNvPr id="1" name=""/>
        <p:cNvGrpSpPr/>
        <p:nvPr/>
      </p:nvGrpSpPr>
      <p:grpSpPr>
        <a:xfrm>
          <a:off x="0" y="0"/>
          <a:ext cx="0" cy="0"/>
          <a:chOff x="0" y="0"/>
          <a:chExt cx="0" cy="0"/>
        </a:xfrm>
      </p:grpSpPr>
      <p:sp>
        <p:nvSpPr>
          <p:cNvPr id="3" name="Picture Placeholder 3"/>
          <p:cNvSpPr>
            <a:spLocks noGrp="1"/>
          </p:cNvSpPr>
          <p:nvPr>
            <p:ph type="pic" sz="quarter" idx="11"/>
          </p:nvPr>
        </p:nvSpPr>
        <p:spPr>
          <a:xfrm>
            <a:off x="12293600" y="3429000"/>
            <a:ext cx="10680700" cy="6688138"/>
          </a:xfrm>
          <a:prstGeom prst="rect">
            <a:avLst/>
          </a:prstGeom>
        </p:spPr>
        <p:txBody>
          <a:bodyPr/>
          <a:lstStyle>
            <a:lvl1pPr marL="0" indent="0">
              <a:buNone/>
              <a:defRPr sz="1200">
                <a:noFill/>
              </a:defRPr>
            </a:lvl1pPr>
          </a:lstStyle>
          <a:p>
            <a:endParaRPr lang="en-US" noProof="0" dirty="0"/>
          </a:p>
        </p:txBody>
      </p:sp>
      <p:sp>
        <p:nvSpPr>
          <p:cNvPr id="4" name="Text Placeholder 2"/>
          <p:cNvSpPr>
            <a:spLocks noGrp="1"/>
          </p:cNvSpPr>
          <p:nvPr>
            <p:ph type="body" sz="quarter" idx="14" hasCustomPrompt="1"/>
          </p:nvPr>
        </p:nvSpPr>
        <p:spPr>
          <a:xfrm>
            <a:off x="1313444" y="979405"/>
            <a:ext cx="2730235" cy="1366528"/>
          </a:xfrm>
          <a:prstGeom prst="rect">
            <a:avLst/>
          </a:prstGeom>
        </p:spPr>
        <p:txBody>
          <a:bodyPr wrap="none">
            <a:spAutoFit/>
          </a:bodyPr>
          <a:lstStyle>
            <a:lvl1pPr marL="0" indent="0">
              <a:buNone/>
              <a:defRPr sz="9200" b="1" spc="50" baseline="0">
                <a:solidFill>
                  <a:schemeClr val="tx1"/>
                </a:solidFill>
                <a:latin typeface="+mj-lt"/>
              </a:defRPr>
            </a:lvl1pPr>
          </a:lstStyle>
          <a:p>
            <a:pPr lvl="0"/>
            <a:r>
              <a:rPr lang="en-US" noProof="0" dirty="0"/>
              <a:t>Title</a:t>
            </a:r>
          </a:p>
        </p:txBody>
      </p:sp>
    </p:spTree>
    <p:extLst>
      <p:ext uri="{BB962C8B-B14F-4D97-AF65-F5344CB8AC3E}">
        <p14:creationId xmlns:p14="http://schemas.microsoft.com/office/powerpoint/2010/main" val="1953535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sp>
        <p:nvSpPr>
          <p:cNvPr id="7" name="Text Placeholder 2"/>
          <p:cNvSpPr>
            <a:spLocks noGrp="1"/>
          </p:cNvSpPr>
          <p:nvPr>
            <p:ph type="body" sz="quarter" idx="10" hasCustomPrompt="1"/>
          </p:nvPr>
        </p:nvSpPr>
        <p:spPr>
          <a:xfrm>
            <a:off x="1313444" y="979405"/>
            <a:ext cx="2730235" cy="1366528"/>
          </a:xfrm>
          <a:prstGeom prst="rect">
            <a:avLst/>
          </a:prstGeom>
        </p:spPr>
        <p:txBody>
          <a:bodyPr wrap="none">
            <a:spAutoFit/>
          </a:bodyPr>
          <a:lstStyle>
            <a:lvl1pPr marL="0" indent="0">
              <a:buNone/>
              <a:defRPr sz="9200" b="1" spc="50" baseline="0">
                <a:solidFill>
                  <a:schemeClr val="tx1"/>
                </a:solidFill>
                <a:latin typeface="+mj-lt"/>
              </a:defRPr>
            </a:lvl1pPr>
          </a:lstStyle>
          <a:p>
            <a:pPr lvl="0"/>
            <a:r>
              <a:rPr lang="en-US" noProof="0" dirty="0"/>
              <a:t>Title</a:t>
            </a:r>
          </a:p>
        </p:txBody>
      </p:sp>
    </p:spTree>
    <p:extLst>
      <p:ext uri="{BB962C8B-B14F-4D97-AF65-F5344CB8AC3E}">
        <p14:creationId xmlns:p14="http://schemas.microsoft.com/office/powerpoint/2010/main" val="2522303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Mac Preview">
    <p:spTree>
      <p:nvGrpSpPr>
        <p:cNvPr id="1" name=""/>
        <p:cNvGrpSpPr/>
        <p:nvPr/>
      </p:nvGrpSpPr>
      <p:grpSpPr>
        <a:xfrm>
          <a:off x="0" y="0"/>
          <a:ext cx="0" cy="0"/>
          <a:chOff x="0" y="0"/>
          <a:chExt cx="0" cy="0"/>
        </a:xfrm>
      </p:grpSpPr>
      <p:grpSp>
        <p:nvGrpSpPr>
          <p:cNvPr id="34" name="Group 33"/>
          <p:cNvGrpSpPr/>
          <p:nvPr userDrawn="1"/>
        </p:nvGrpSpPr>
        <p:grpSpPr>
          <a:xfrm>
            <a:off x="1442306" y="-3834"/>
            <a:ext cx="23221093" cy="13803971"/>
            <a:chOff x="4630060" y="-3834"/>
            <a:chExt cx="16424861" cy="13803971"/>
          </a:xfrm>
        </p:grpSpPr>
        <p:sp>
          <p:nvSpPr>
            <p:cNvPr id="6" name="AutoShape 1"/>
            <p:cNvSpPr>
              <a:spLocks/>
            </p:cNvSpPr>
            <p:nvPr userDrawn="1"/>
          </p:nvSpPr>
          <p:spPr bwMode="auto">
            <a:xfrm>
              <a:off x="8724900" y="-3834"/>
              <a:ext cx="12330021" cy="13803971"/>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 name="connsiteX0" fmla="*/ 11798 w 21600"/>
                <a:gd name="connsiteY0" fmla="*/ 0 h 21606"/>
                <a:gd name="connsiteX1" fmla="*/ 21530 w 21600"/>
                <a:gd name="connsiteY1" fmla="*/ 6 h 21606"/>
                <a:gd name="connsiteX2" fmla="*/ 21600 w 21600"/>
                <a:gd name="connsiteY2" fmla="*/ 21606 h 21606"/>
                <a:gd name="connsiteX3" fmla="*/ 0 w 21600"/>
                <a:gd name="connsiteY3" fmla="*/ 21553 h 21606"/>
                <a:gd name="connsiteX4" fmla="*/ 11798 w 21600"/>
                <a:gd name="connsiteY4" fmla="*/ 0 h 21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606">
                  <a:moveTo>
                    <a:pt x="11798" y="0"/>
                  </a:moveTo>
                  <a:lnTo>
                    <a:pt x="21530" y="6"/>
                  </a:lnTo>
                  <a:cubicBezTo>
                    <a:pt x="21553" y="7206"/>
                    <a:pt x="21577" y="14406"/>
                    <a:pt x="21600" y="21606"/>
                  </a:cubicBezTo>
                  <a:lnTo>
                    <a:pt x="0" y="21553"/>
                  </a:lnTo>
                  <a:lnTo>
                    <a:pt x="11798" y="0"/>
                  </a:lnTo>
                  <a:close/>
                </a:path>
              </a:pathLst>
            </a:custGeom>
            <a:solidFill>
              <a:schemeClr val="tx1">
                <a:lumMod val="75000"/>
                <a:alpha val="9000"/>
              </a:schemeClr>
            </a:solidFill>
            <a:ln>
              <a:noFill/>
            </a:ln>
            <a:effectLst/>
          </p:spPr>
          <p:txBody>
            <a:bodyPr wrap="square" lIns="38100" tIns="38100" rIns="38100" bIns="38100" anchor="ctr">
              <a:noAutofit/>
            </a:bodyPr>
            <a:lstStyle/>
            <a:p>
              <a:pPr lvl="0" defTabSz="457200"/>
              <a:endParaRPr lang="en-US" sz="3000" dirty="0">
                <a:solidFill>
                  <a:srgbClr val="FFFFFF"/>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pic>
          <p:nvPicPr>
            <p:cNvPr id="4" name="Picture 6" descr="droppedImage.pdf"/>
            <p:cNvPicPr>
              <a:picLocks noChangeAspect="1"/>
            </p:cNvPicPr>
            <p:nvPr userDrawn="1"/>
          </p:nvPicPr>
          <p:blipFill rotWithShape="1">
            <a:blip r:embed="rId2">
              <a:extLst>
                <a:ext uri="{28A0092B-C50C-407E-A947-70E740481C1C}">
                  <a14:useLocalDpi xmlns:a14="http://schemas.microsoft.com/office/drawing/2010/main" val="0"/>
                </a:ext>
              </a:extLst>
            </a:blip>
            <a:srcRect l="66906"/>
            <a:stretch/>
          </p:blipFill>
          <p:spPr bwMode="auto">
            <a:xfrm>
              <a:off x="16334550" y="902367"/>
              <a:ext cx="3399655" cy="339023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grpSp>
          <p:nvGrpSpPr>
            <p:cNvPr id="30" name="Group 29"/>
            <p:cNvGrpSpPr/>
            <p:nvPr userDrawn="1"/>
          </p:nvGrpSpPr>
          <p:grpSpPr>
            <a:xfrm>
              <a:off x="4630060" y="9755187"/>
              <a:ext cx="13092022" cy="2290529"/>
              <a:chOff x="1344613" y="4179316"/>
              <a:chExt cx="21704300" cy="3797300"/>
            </a:xfrm>
          </p:grpSpPr>
          <p:grpSp>
            <p:nvGrpSpPr>
              <p:cNvPr id="7" name="Group 6"/>
              <p:cNvGrpSpPr/>
              <p:nvPr userDrawn="1"/>
            </p:nvGrpSpPr>
            <p:grpSpPr>
              <a:xfrm>
                <a:off x="1344613" y="4179316"/>
                <a:ext cx="3797300" cy="3797300"/>
                <a:chOff x="1774599" y="9001126"/>
                <a:chExt cx="3797300" cy="3797300"/>
              </a:xfrm>
            </p:grpSpPr>
            <p:sp>
              <p:nvSpPr>
                <p:cNvPr id="8" name="AutoShape 11"/>
                <p:cNvSpPr>
                  <a:spLocks/>
                </p:cNvSpPr>
                <p:nvPr userDrawn="1"/>
              </p:nvSpPr>
              <p:spPr bwMode="auto">
                <a:xfrm>
                  <a:off x="1774599" y="9001126"/>
                  <a:ext cx="3797300" cy="37973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tx2"/>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66C8BD"/>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sp>
              <p:nvSpPr>
                <p:cNvPr id="9" name="Freeform 8"/>
                <p:cNvSpPr>
                  <a:spLocks/>
                </p:cNvSpPr>
                <p:nvPr userDrawn="1"/>
              </p:nvSpPr>
              <p:spPr bwMode="auto">
                <a:xfrm>
                  <a:off x="3271612" y="10027801"/>
                  <a:ext cx="2287577" cy="2692837"/>
                </a:xfrm>
                <a:custGeom>
                  <a:avLst/>
                  <a:gdLst>
                    <a:gd name="connsiteX0" fmla="*/ 1374243 w 2287577"/>
                    <a:gd name="connsiteY0" fmla="*/ 0 h 2692837"/>
                    <a:gd name="connsiteX1" fmla="*/ 2279558 w 2287577"/>
                    <a:gd name="connsiteY1" fmla="*/ 642877 h 2692837"/>
                    <a:gd name="connsiteX2" fmla="*/ 927594 w 2287577"/>
                    <a:gd name="connsiteY2" fmla="*/ 2692837 h 2692837"/>
                    <a:gd name="connsiteX3" fmla="*/ 0 w 2287577"/>
                    <a:gd name="connsiteY3" fmla="*/ 2119804 h 2692837"/>
                    <a:gd name="connsiteX4" fmla="*/ 6179 w 2287577"/>
                    <a:gd name="connsiteY4" fmla="*/ 2110143 h 2692837"/>
                    <a:gd name="connsiteX5" fmla="*/ 15371 w 2287577"/>
                    <a:gd name="connsiteY5" fmla="*/ 2113358 h 2692837"/>
                    <a:gd name="connsiteX6" fmla="*/ 1313529 w 2287577"/>
                    <a:gd name="connsiteY6" fmla="*/ 1783865 h 2692837"/>
                    <a:gd name="connsiteX7" fmla="*/ 1403390 w 2287577"/>
                    <a:gd name="connsiteY7" fmla="*/ 32247 h 2692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7577" h="2692837">
                      <a:moveTo>
                        <a:pt x="1374243" y="0"/>
                      </a:moveTo>
                      <a:lnTo>
                        <a:pt x="2279558" y="642877"/>
                      </a:lnTo>
                      <a:cubicBezTo>
                        <a:pt x="2409044" y="2311565"/>
                        <a:pt x="927594" y="2692837"/>
                        <a:pt x="927594" y="2692837"/>
                      </a:cubicBezTo>
                      <a:lnTo>
                        <a:pt x="0" y="2119804"/>
                      </a:lnTo>
                      <a:lnTo>
                        <a:pt x="6179" y="2110143"/>
                      </a:lnTo>
                      <a:lnTo>
                        <a:pt x="15371" y="2113358"/>
                      </a:lnTo>
                      <a:cubicBezTo>
                        <a:pt x="460592" y="2245156"/>
                        <a:pt x="962070" y="2135325"/>
                        <a:pt x="1313529" y="1783865"/>
                      </a:cubicBezTo>
                      <a:cubicBezTo>
                        <a:pt x="1792791" y="1304604"/>
                        <a:pt x="1822745" y="546379"/>
                        <a:pt x="1403390" y="32247"/>
                      </a:cubicBezTo>
                      <a:close/>
                    </a:path>
                  </a:pathLst>
                </a:custGeom>
                <a:solidFill>
                  <a:schemeClr val="tx2">
                    <a:lumMod val="75000"/>
                    <a:alpha val="50000"/>
                  </a:schemeClr>
                </a:solidFill>
                <a:ln>
                  <a:noFill/>
                </a:ln>
                <a:effectLst/>
              </p:spPr>
              <p:txBody>
                <a:bodyPr wrap="square" lIns="0" tIns="0" rIns="0" bIns="0" anchor="ctr">
                  <a:noAutofit/>
                </a:bodyPr>
                <a:lstStyle/>
                <a:p>
                  <a:endParaRPr lang="en-US" dirty="0">
                    <a:latin typeface="Lato" panose="020F0502020204030203" pitchFamily="34" charset="0"/>
                    <a:cs typeface="Arial" panose="020B0604020202020204" pitchFamily="34" charset="0"/>
                  </a:endParaRPr>
                </a:p>
              </p:txBody>
            </p:sp>
            <p:sp>
              <p:nvSpPr>
                <p:cNvPr id="10" name="AutoShape 13"/>
                <p:cNvSpPr>
                  <a:spLocks/>
                </p:cNvSpPr>
                <p:nvPr userDrawn="1"/>
              </p:nvSpPr>
              <p:spPr bwMode="auto">
                <a:xfrm>
                  <a:off x="2350861" y="9558338"/>
                  <a:ext cx="2617788" cy="26177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bg2"/>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grpSp>
          <p:grpSp>
            <p:nvGrpSpPr>
              <p:cNvPr id="11" name="Group 10"/>
              <p:cNvGrpSpPr/>
              <p:nvPr userDrawn="1"/>
            </p:nvGrpSpPr>
            <p:grpSpPr>
              <a:xfrm>
                <a:off x="7313613" y="4179316"/>
                <a:ext cx="3797300" cy="3797300"/>
                <a:chOff x="7448608" y="8868229"/>
                <a:chExt cx="3797300" cy="3797300"/>
              </a:xfrm>
            </p:grpSpPr>
            <p:sp>
              <p:nvSpPr>
                <p:cNvPr id="12" name="AutoShape 11"/>
                <p:cNvSpPr>
                  <a:spLocks/>
                </p:cNvSpPr>
                <p:nvPr userDrawn="1"/>
              </p:nvSpPr>
              <p:spPr bwMode="auto">
                <a:xfrm>
                  <a:off x="7448608" y="8868229"/>
                  <a:ext cx="3797300" cy="37973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5"/>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66C8BD"/>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sp>
              <p:nvSpPr>
                <p:cNvPr id="13" name="Freeform 12"/>
                <p:cNvSpPr>
                  <a:spLocks/>
                </p:cNvSpPr>
                <p:nvPr userDrawn="1"/>
              </p:nvSpPr>
              <p:spPr bwMode="auto">
                <a:xfrm>
                  <a:off x="8945621" y="9894904"/>
                  <a:ext cx="2287577" cy="2692837"/>
                </a:xfrm>
                <a:custGeom>
                  <a:avLst/>
                  <a:gdLst>
                    <a:gd name="connsiteX0" fmla="*/ 1374243 w 2287577"/>
                    <a:gd name="connsiteY0" fmla="*/ 0 h 2692837"/>
                    <a:gd name="connsiteX1" fmla="*/ 2279558 w 2287577"/>
                    <a:gd name="connsiteY1" fmla="*/ 642877 h 2692837"/>
                    <a:gd name="connsiteX2" fmla="*/ 927594 w 2287577"/>
                    <a:gd name="connsiteY2" fmla="*/ 2692837 h 2692837"/>
                    <a:gd name="connsiteX3" fmla="*/ 0 w 2287577"/>
                    <a:gd name="connsiteY3" fmla="*/ 2119804 h 2692837"/>
                    <a:gd name="connsiteX4" fmla="*/ 6179 w 2287577"/>
                    <a:gd name="connsiteY4" fmla="*/ 2110143 h 2692837"/>
                    <a:gd name="connsiteX5" fmla="*/ 15371 w 2287577"/>
                    <a:gd name="connsiteY5" fmla="*/ 2113358 h 2692837"/>
                    <a:gd name="connsiteX6" fmla="*/ 1313529 w 2287577"/>
                    <a:gd name="connsiteY6" fmla="*/ 1783865 h 2692837"/>
                    <a:gd name="connsiteX7" fmla="*/ 1403390 w 2287577"/>
                    <a:gd name="connsiteY7" fmla="*/ 32247 h 2692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7577" h="2692837">
                      <a:moveTo>
                        <a:pt x="1374243" y="0"/>
                      </a:moveTo>
                      <a:lnTo>
                        <a:pt x="2279558" y="642877"/>
                      </a:lnTo>
                      <a:cubicBezTo>
                        <a:pt x="2409044" y="2311565"/>
                        <a:pt x="927594" y="2692837"/>
                        <a:pt x="927594" y="2692837"/>
                      </a:cubicBezTo>
                      <a:lnTo>
                        <a:pt x="0" y="2119804"/>
                      </a:lnTo>
                      <a:lnTo>
                        <a:pt x="6179" y="2110143"/>
                      </a:lnTo>
                      <a:lnTo>
                        <a:pt x="15371" y="2113358"/>
                      </a:lnTo>
                      <a:cubicBezTo>
                        <a:pt x="460592" y="2245156"/>
                        <a:pt x="962070" y="2135325"/>
                        <a:pt x="1313529" y="1783865"/>
                      </a:cubicBezTo>
                      <a:cubicBezTo>
                        <a:pt x="1792791" y="1304604"/>
                        <a:pt x="1822745" y="546379"/>
                        <a:pt x="1403390" y="32247"/>
                      </a:cubicBezTo>
                      <a:close/>
                    </a:path>
                  </a:pathLst>
                </a:custGeom>
                <a:solidFill>
                  <a:schemeClr val="accent6">
                    <a:lumMod val="75000"/>
                  </a:schemeClr>
                </a:solidFill>
                <a:ln>
                  <a:noFill/>
                </a:ln>
                <a:effectLst/>
              </p:spPr>
              <p:txBody>
                <a:bodyPr wrap="square" lIns="0" tIns="0" rIns="0" bIns="0" anchor="ctr">
                  <a:noAutofit/>
                </a:bodyPr>
                <a:lstStyle/>
                <a:p>
                  <a:endParaRPr lang="en-US" dirty="0">
                    <a:latin typeface="Lato" panose="020F0502020204030203" pitchFamily="34" charset="0"/>
                    <a:cs typeface="Arial" panose="020B0604020202020204" pitchFamily="34" charset="0"/>
                  </a:endParaRPr>
                </a:p>
              </p:txBody>
            </p:sp>
            <p:sp>
              <p:nvSpPr>
                <p:cNvPr id="14" name="AutoShape 13"/>
                <p:cNvSpPr>
                  <a:spLocks/>
                </p:cNvSpPr>
                <p:nvPr userDrawn="1"/>
              </p:nvSpPr>
              <p:spPr bwMode="auto">
                <a:xfrm>
                  <a:off x="8024870" y="9425441"/>
                  <a:ext cx="2617788" cy="26177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6"/>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grpSp>
          <p:grpSp>
            <p:nvGrpSpPr>
              <p:cNvPr id="15" name="Group 14"/>
              <p:cNvGrpSpPr/>
              <p:nvPr userDrawn="1"/>
            </p:nvGrpSpPr>
            <p:grpSpPr>
              <a:xfrm>
                <a:off x="13282613" y="4179316"/>
                <a:ext cx="3797300" cy="3797300"/>
                <a:chOff x="12986999" y="8868229"/>
                <a:chExt cx="3797300" cy="3797300"/>
              </a:xfrm>
            </p:grpSpPr>
            <p:sp>
              <p:nvSpPr>
                <p:cNvPr id="16" name="AutoShape 11"/>
                <p:cNvSpPr>
                  <a:spLocks/>
                </p:cNvSpPr>
                <p:nvPr userDrawn="1"/>
              </p:nvSpPr>
              <p:spPr bwMode="auto">
                <a:xfrm>
                  <a:off x="12986999" y="8868229"/>
                  <a:ext cx="3797300" cy="37973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3"/>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66C8BD"/>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sp>
              <p:nvSpPr>
                <p:cNvPr id="17" name="Freeform 16"/>
                <p:cNvSpPr>
                  <a:spLocks/>
                </p:cNvSpPr>
                <p:nvPr userDrawn="1"/>
              </p:nvSpPr>
              <p:spPr bwMode="auto">
                <a:xfrm>
                  <a:off x="14484012" y="9894904"/>
                  <a:ext cx="2287577" cy="2692837"/>
                </a:xfrm>
                <a:custGeom>
                  <a:avLst/>
                  <a:gdLst>
                    <a:gd name="connsiteX0" fmla="*/ 1374243 w 2287577"/>
                    <a:gd name="connsiteY0" fmla="*/ 0 h 2692837"/>
                    <a:gd name="connsiteX1" fmla="*/ 2279558 w 2287577"/>
                    <a:gd name="connsiteY1" fmla="*/ 642877 h 2692837"/>
                    <a:gd name="connsiteX2" fmla="*/ 927594 w 2287577"/>
                    <a:gd name="connsiteY2" fmla="*/ 2692837 h 2692837"/>
                    <a:gd name="connsiteX3" fmla="*/ 0 w 2287577"/>
                    <a:gd name="connsiteY3" fmla="*/ 2119804 h 2692837"/>
                    <a:gd name="connsiteX4" fmla="*/ 6179 w 2287577"/>
                    <a:gd name="connsiteY4" fmla="*/ 2110143 h 2692837"/>
                    <a:gd name="connsiteX5" fmla="*/ 15371 w 2287577"/>
                    <a:gd name="connsiteY5" fmla="*/ 2113358 h 2692837"/>
                    <a:gd name="connsiteX6" fmla="*/ 1313529 w 2287577"/>
                    <a:gd name="connsiteY6" fmla="*/ 1783865 h 2692837"/>
                    <a:gd name="connsiteX7" fmla="*/ 1403390 w 2287577"/>
                    <a:gd name="connsiteY7" fmla="*/ 32247 h 2692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7577" h="2692837">
                      <a:moveTo>
                        <a:pt x="1374243" y="0"/>
                      </a:moveTo>
                      <a:lnTo>
                        <a:pt x="2279558" y="642877"/>
                      </a:lnTo>
                      <a:cubicBezTo>
                        <a:pt x="2409044" y="2311565"/>
                        <a:pt x="927594" y="2692837"/>
                        <a:pt x="927594" y="2692837"/>
                      </a:cubicBezTo>
                      <a:lnTo>
                        <a:pt x="0" y="2119804"/>
                      </a:lnTo>
                      <a:lnTo>
                        <a:pt x="6179" y="2110143"/>
                      </a:lnTo>
                      <a:lnTo>
                        <a:pt x="15371" y="2113358"/>
                      </a:lnTo>
                      <a:cubicBezTo>
                        <a:pt x="460592" y="2245156"/>
                        <a:pt x="962070" y="2135325"/>
                        <a:pt x="1313529" y="1783865"/>
                      </a:cubicBezTo>
                      <a:cubicBezTo>
                        <a:pt x="1792791" y="1304604"/>
                        <a:pt x="1822745" y="546379"/>
                        <a:pt x="1403390" y="32247"/>
                      </a:cubicBezTo>
                      <a:close/>
                    </a:path>
                  </a:pathLst>
                </a:custGeom>
                <a:solidFill>
                  <a:schemeClr val="accent3">
                    <a:lumMod val="75000"/>
                    <a:alpha val="50000"/>
                  </a:schemeClr>
                </a:solidFill>
                <a:ln>
                  <a:noFill/>
                </a:ln>
                <a:effectLst/>
              </p:spPr>
              <p:txBody>
                <a:bodyPr wrap="square" lIns="0" tIns="0" rIns="0" bIns="0" anchor="ctr">
                  <a:noAutofit/>
                </a:bodyPr>
                <a:lstStyle/>
                <a:p>
                  <a:endParaRPr lang="en-US" dirty="0">
                    <a:latin typeface="Lato" panose="020F0502020204030203" pitchFamily="34" charset="0"/>
                    <a:cs typeface="Arial" panose="020B0604020202020204" pitchFamily="34" charset="0"/>
                  </a:endParaRPr>
                </a:p>
              </p:txBody>
            </p:sp>
            <p:sp>
              <p:nvSpPr>
                <p:cNvPr id="18" name="AutoShape 13"/>
                <p:cNvSpPr>
                  <a:spLocks/>
                </p:cNvSpPr>
                <p:nvPr userDrawn="1"/>
              </p:nvSpPr>
              <p:spPr bwMode="auto">
                <a:xfrm>
                  <a:off x="13563261" y="9425441"/>
                  <a:ext cx="2617788" cy="26177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4"/>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grpSp>
          <p:grpSp>
            <p:nvGrpSpPr>
              <p:cNvPr id="19" name="Group 18"/>
              <p:cNvGrpSpPr/>
              <p:nvPr userDrawn="1"/>
            </p:nvGrpSpPr>
            <p:grpSpPr>
              <a:xfrm>
                <a:off x="19251613" y="4179316"/>
                <a:ext cx="3797300" cy="3797300"/>
                <a:chOff x="18828205" y="9201735"/>
                <a:chExt cx="3797300" cy="3797300"/>
              </a:xfrm>
            </p:grpSpPr>
            <p:sp>
              <p:nvSpPr>
                <p:cNvPr id="20" name="AutoShape 11"/>
                <p:cNvSpPr>
                  <a:spLocks/>
                </p:cNvSpPr>
                <p:nvPr userDrawn="1"/>
              </p:nvSpPr>
              <p:spPr bwMode="auto">
                <a:xfrm>
                  <a:off x="18828205" y="9201735"/>
                  <a:ext cx="3797300" cy="37973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1"/>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66C8BD"/>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sp>
              <p:nvSpPr>
                <p:cNvPr id="21" name="Freeform 20"/>
                <p:cNvSpPr>
                  <a:spLocks/>
                </p:cNvSpPr>
                <p:nvPr userDrawn="1"/>
              </p:nvSpPr>
              <p:spPr bwMode="auto">
                <a:xfrm>
                  <a:off x="20325218" y="10228410"/>
                  <a:ext cx="2287577" cy="2692837"/>
                </a:xfrm>
                <a:custGeom>
                  <a:avLst/>
                  <a:gdLst>
                    <a:gd name="connsiteX0" fmla="*/ 1374243 w 2287577"/>
                    <a:gd name="connsiteY0" fmla="*/ 0 h 2692837"/>
                    <a:gd name="connsiteX1" fmla="*/ 2279558 w 2287577"/>
                    <a:gd name="connsiteY1" fmla="*/ 642877 h 2692837"/>
                    <a:gd name="connsiteX2" fmla="*/ 927594 w 2287577"/>
                    <a:gd name="connsiteY2" fmla="*/ 2692837 h 2692837"/>
                    <a:gd name="connsiteX3" fmla="*/ 0 w 2287577"/>
                    <a:gd name="connsiteY3" fmla="*/ 2119804 h 2692837"/>
                    <a:gd name="connsiteX4" fmla="*/ 6179 w 2287577"/>
                    <a:gd name="connsiteY4" fmla="*/ 2110143 h 2692837"/>
                    <a:gd name="connsiteX5" fmla="*/ 15371 w 2287577"/>
                    <a:gd name="connsiteY5" fmla="*/ 2113358 h 2692837"/>
                    <a:gd name="connsiteX6" fmla="*/ 1313529 w 2287577"/>
                    <a:gd name="connsiteY6" fmla="*/ 1783865 h 2692837"/>
                    <a:gd name="connsiteX7" fmla="*/ 1403390 w 2287577"/>
                    <a:gd name="connsiteY7" fmla="*/ 32247 h 2692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7577" h="2692837">
                      <a:moveTo>
                        <a:pt x="1374243" y="0"/>
                      </a:moveTo>
                      <a:lnTo>
                        <a:pt x="2279558" y="642877"/>
                      </a:lnTo>
                      <a:cubicBezTo>
                        <a:pt x="2409044" y="2311565"/>
                        <a:pt x="927594" y="2692837"/>
                        <a:pt x="927594" y="2692837"/>
                      </a:cubicBezTo>
                      <a:lnTo>
                        <a:pt x="0" y="2119804"/>
                      </a:lnTo>
                      <a:lnTo>
                        <a:pt x="6179" y="2110143"/>
                      </a:lnTo>
                      <a:lnTo>
                        <a:pt x="15371" y="2113358"/>
                      </a:lnTo>
                      <a:cubicBezTo>
                        <a:pt x="460592" y="2245156"/>
                        <a:pt x="962070" y="2135325"/>
                        <a:pt x="1313529" y="1783865"/>
                      </a:cubicBezTo>
                      <a:cubicBezTo>
                        <a:pt x="1792791" y="1304604"/>
                        <a:pt x="1822745" y="546379"/>
                        <a:pt x="1403390" y="32247"/>
                      </a:cubicBezTo>
                      <a:close/>
                    </a:path>
                  </a:pathLst>
                </a:custGeom>
                <a:solidFill>
                  <a:schemeClr val="accent2">
                    <a:lumMod val="75000"/>
                  </a:schemeClr>
                </a:solidFill>
                <a:ln>
                  <a:noFill/>
                </a:ln>
                <a:effectLst/>
              </p:spPr>
              <p:txBody>
                <a:bodyPr wrap="square" lIns="0" tIns="0" rIns="0" bIns="0" anchor="ctr">
                  <a:noAutofit/>
                </a:bodyPr>
                <a:lstStyle/>
                <a:p>
                  <a:endParaRPr lang="en-US" dirty="0">
                    <a:latin typeface="Lato" panose="020F0502020204030203" pitchFamily="34" charset="0"/>
                    <a:cs typeface="Arial" panose="020B0604020202020204" pitchFamily="34" charset="0"/>
                  </a:endParaRPr>
                </a:p>
              </p:txBody>
            </p:sp>
            <p:sp>
              <p:nvSpPr>
                <p:cNvPr id="22" name="AutoShape 13"/>
                <p:cNvSpPr>
                  <a:spLocks/>
                </p:cNvSpPr>
                <p:nvPr userDrawn="1"/>
              </p:nvSpPr>
              <p:spPr bwMode="auto">
                <a:xfrm>
                  <a:off x="19404467" y="9758947"/>
                  <a:ext cx="2617788" cy="26177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2"/>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grpSp>
        </p:grpSp>
      </p:grpSp>
      <p:pic>
        <p:nvPicPr>
          <p:cNvPr id="23" name="Picture 22"/>
          <p:cNvPicPr>
            <a:picLocks noChangeAspect="1"/>
          </p:cNvPicPr>
          <p:nvPr userDrawn="1"/>
        </p:nvPicPr>
        <p:blipFill>
          <a:blip r:embed="rId3"/>
          <a:stretch>
            <a:fillRect/>
          </a:stretch>
        </p:blipFill>
        <p:spPr>
          <a:xfrm>
            <a:off x="994859" y="2077706"/>
            <a:ext cx="10276850" cy="4509155"/>
          </a:xfrm>
          <a:prstGeom prst="rect">
            <a:avLst/>
          </a:prstGeom>
        </p:spPr>
      </p:pic>
    </p:spTree>
    <p:extLst>
      <p:ext uri="{BB962C8B-B14F-4D97-AF65-F5344CB8AC3E}">
        <p14:creationId xmlns:p14="http://schemas.microsoft.com/office/powerpoint/2010/main" val="9185058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28849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Tree>
    <p:extLst>
      <p:ext uri="{BB962C8B-B14F-4D97-AF65-F5344CB8AC3E}">
        <p14:creationId xmlns:p14="http://schemas.microsoft.com/office/powerpoint/2010/main" val="42740520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ustom bg 1">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
        <p:nvSpPr>
          <p:cNvPr id="4" name="AutoShape 5"/>
          <p:cNvSpPr>
            <a:spLocks/>
          </p:cNvSpPr>
          <p:nvPr/>
        </p:nvSpPr>
        <p:spPr bwMode="auto">
          <a:xfrm>
            <a:off x="0" y="10083800"/>
            <a:ext cx="24384000" cy="3632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chemeClr val="tx1">
              <a:lumMod val="75000"/>
              <a:alpha val="7000"/>
            </a:schemeClr>
          </a:solidFill>
          <a:ln w="25400" cap="flat" cmpd="sng" algn="ctr">
            <a:noFill/>
            <a:prstDash val="solid"/>
            <a:miter lim="0"/>
            <a:headEnd type="none" w="med" len="med"/>
            <a:tailEnd type="none" w="med" len="med"/>
          </a:ln>
          <a:effectLst/>
        </p:spPr>
        <p:txBody>
          <a:bodyPr rot="0" spcFirstLastPara="0" vertOverflow="overflow" horzOverflow="overflow" vert="horz" wrap="square" lIns="50800" tIns="50800" rIns="50800" bIns="50800" numCol="1" spcCol="0" rtlCol="0" fromWordArt="0" anchor="ctr" anchorCtr="0" forceAA="0" compatLnSpc="1">
            <a:prstTxWarp prst="textNoShape">
              <a:avLst/>
            </a:prstTxWarp>
            <a:noAutofit/>
          </a:bodyPr>
          <a:lstStyle/>
          <a:p>
            <a:pPr marL="342900" marR="0" lvl="0" indent="0" eaLnBrk="1" latinLnBrk="0">
              <a:lnSpc>
                <a:spcPct val="100000"/>
              </a:lnSpc>
              <a:buClrTx/>
              <a:buSzTx/>
              <a:buFontTx/>
              <a:buNone/>
              <a:tabLst/>
            </a:pPr>
            <a:endParaRPr kumimoji="0" lang="en-US" b="0" i="0" u="none" strike="noStrike" cap="none" normalizeH="0" baseline="0" dirty="0">
              <a:ln>
                <a:noFill/>
              </a:ln>
              <a:effectLst/>
              <a:latin typeface="+mj-lt"/>
              <a:cs typeface="Arial" panose="020B0604020202020204" pitchFamily="34" charset="0"/>
            </a:endParaRPr>
          </a:p>
        </p:txBody>
      </p:sp>
    </p:spTree>
    <p:extLst>
      <p:ext uri="{BB962C8B-B14F-4D97-AF65-F5344CB8AC3E}">
        <p14:creationId xmlns:p14="http://schemas.microsoft.com/office/powerpoint/2010/main" val="3205145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Quote">
    <p:bg>
      <p:bgPr>
        <a:solidFill>
          <a:schemeClr val="accent1">
            <a:lumMod val="50000"/>
          </a:schemeClr>
        </a:solidFill>
        <a:effectLst/>
      </p:bgPr>
    </p:bg>
    <p:spTree>
      <p:nvGrpSpPr>
        <p:cNvPr id="1" name=""/>
        <p:cNvGrpSpPr/>
        <p:nvPr/>
      </p:nvGrpSpPr>
      <p:grpSpPr>
        <a:xfrm>
          <a:off x="0" y="0"/>
          <a:ext cx="0" cy="0"/>
          <a:chOff x="0" y="0"/>
          <a:chExt cx="0" cy="0"/>
        </a:xfrm>
      </p:grpSpPr>
      <p:sp>
        <p:nvSpPr>
          <p:cNvPr id="5" name="Text Placeholder 5"/>
          <p:cNvSpPr>
            <a:spLocks noGrp="1"/>
          </p:cNvSpPr>
          <p:nvPr>
            <p:ph type="body" sz="quarter" idx="16"/>
          </p:nvPr>
        </p:nvSpPr>
        <p:spPr>
          <a:xfrm>
            <a:off x="0" y="0"/>
            <a:ext cx="24384000" cy="13716000"/>
          </a:xfrm>
          <a:prstGeom prst="rect">
            <a:avLst/>
          </a:prstGeom>
          <a:blipFill dpi="0" rotWithShape="1">
            <a:blip r:embed="rId2">
              <a:alphaModFix amt="8000"/>
            </a:blip>
            <a:srcRect/>
            <a:stretch>
              <a:fillRect/>
            </a:stretch>
          </a:blipFill>
        </p:spPr>
        <p:txBody>
          <a:bodyPr/>
          <a:lstStyle>
            <a:lvl1pPr marL="0" indent="0">
              <a:buNone/>
              <a:defRPr sz="1200">
                <a:noFill/>
              </a:defRPr>
            </a:lvl1pPr>
          </a:lstStyle>
          <a:p>
            <a:pPr lvl="0"/>
            <a:endParaRPr lang="en-US" dirty="0"/>
          </a:p>
        </p:txBody>
      </p:sp>
      <p:sp>
        <p:nvSpPr>
          <p:cNvPr id="4" name="Text Placeholder 2"/>
          <p:cNvSpPr>
            <a:spLocks noGrp="1"/>
          </p:cNvSpPr>
          <p:nvPr>
            <p:ph type="body" sz="quarter" idx="10" hasCustomPrompt="1"/>
          </p:nvPr>
        </p:nvSpPr>
        <p:spPr>
          <a:xfrm>
            <a:off x="1313444" y="979405"/>
            <a:ext cx="2730235" cy="1366528"/>
          </a:xfrm>
          <a:prstGeom prst="rect">
            <a:avLst/>
          </a:prstGeom>
        </p:spPr>
        <p:txBody>
          <a:bodyPr wrap="none">
            <a:spAutoFit/>
          </a:bodyPr>
          <a:lstStyle>
            <a:lvl1pPr marL="0" indent="0">
              <a:buNone/>
              <a:defRPr sz="9200" b="1" spc="50" baseline="0">
                <a:solidFill>
                  <a:srgbClr val="FFFFFF"/>
                </a:solidFill>
                <a:latin typeface="+mj-lt"/>
              </a:defRPr>
            </a:lvl1pPr>
          </a:lstStyle>
          <a:p>
            <a:pPr lvl="0"/>
            <a:r>
              <a:rPr lang="en-US" noProof="0" dirty="0"/>
              <a:t>Title</a:t>
            </a:r>
          </a:p>
        </p:txBody>
      </p:sp>
    </p:spTree>
    <p:extLst>
      <p:ext uri="{BB962C8B-B14F-4D97-AF65-F5344CB8AC3E}">
        <p14:creationId xmlns:p14="http://schemas.microsoft.com/office/powerpoint/2010/main" val="5286367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custom bg 2">
    <p:spTree>
      <p:nvGrpSpPr>
        <p:cNvPr id="1" name=""/>
        <p:cNvGrpSpPr/>
        <p:nvPr/>
      </p:nvGrpSpPr>
      <p:grpSpPr>
        <a:xfrm>
          <a:off x="0" y="0"/>
          <a:ext cx="0" cy="0"/>
          <a:chOff x="0" y="0"/>
          <a:chExt cx="0" cy="0"/>
        </a:xfrm>
      </p:grpSpPr>
      <p:sp>
        <p:nvSpPr>
          <p:cNvPr id="5" name="AutoShape 5"/>
          <p:cNvSpPr>
            <a:spLocks/>
          </p:cNvSpPr>
          <p:nvPr/>
        </p:nvSpPr>
        <p:spPr bwMode="auto">
          <a:xfrm>
            <a:off x="-76200" y="10083800"/>
            <a:ext cx="24549100" cy="3784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chemeClr val="tx1">
              <a:lumMod val="75000"/>
              <a:alpha val="7000"/>
            </a:schemeClr>
          </a:solidFill>
          <a:ln w="25400" cap="flat" cmpd="sng" algn="ctr">
            <a:noFill/>
            <a:prstDash val="solid"/>
            <a:miter lim="0"/>
            <a:headEnd type="none" w="med" len="med"/>
            <a:tailEnd type="none" w="med" len="med"/>
          </a:ln>
          <a:effectLst/>
        </p:spPr>
        <p:txBody>
          <a:bodyPr rot="0" spcFirstLastPara="0" vertOverflow="overflow" horzOverflow="overflow" vert="horz" wrap="square" lIns="50800" tIns="50800" rIns="50800" bIns="50800" numCol="1" spcCol="0" rtlCol="0" fromWordArt="0" anchor="ctr" anchorCtr="0" forceAA="0" compatLnSpc="1">
            <a:prstTxWarp prst="textNoShape">
              <a:avLst/>
            </a:prstTxWarp>
            <a:noAutofit/>
          </a:bodyPr>
          <a:lstStyle/>
          <a:p>
            <a:pPr marL="342900" marR="0" lvl="0" indent="0" eaLnBrk="1" latinLnBrk="0">
              <a:lnSpc>
                <a:spcPct val="100000"/>
              </a:lnSpc>
              <a:buClrTx/>
              <a:buSzTx/>
              <a:buFontTx/>
              <a:buNone/>
              <a:tabLst/>
            </a:pPr>
            <a:endParaRPr kumimoji="0" lang="en-US" b="0" i="0" u="none" strike="noStrike" cap="none" normalizeH="0" baseline="0" dirty="0">
              <a:ln>
                <a:noFill/>
              </a:ln>
              <a:effectLst/>
              <a:latin typeface="+mj-lt"/>
              <a:cs typeface="Arial" panose="020B0604020202020204" pitchFamily="34" charset="0"/>
            </a:endParaRPr>
          </a:p>
        </p:txBody>
      </p:sp>
      <p:sp>
        <p:nvSpPr>
          <p:cNvPr id="6" name="Symbol zastępczy tekstu 3"/>
          <p:cNvSpPr>
            <a:spLocks noGrp="1"/>
          </p:cNvSpPr>
          <p:nvPr>
            <p:ph type="body" sz="quarter" idx="10" hasCustomPrompt="1"/>
          </p:nvPr>
        </p:nvSpPr>
        <p:spPr>
          <a:xfrm>
            <a:off x="6257951" y="12086077"/>
            <a:ext cx="11880798" cy="1080368"/>
          </a:xfrm>
          <a:prstGeom prst="rect">
            <a:avLst/>
          </a:prstGeom>
        </p:spPr>
        <p:txBody>
          <a:bodyPr>
            <a:noAutofit/>
          </a:bodyPr>
          <a:lstStyle>
            <a:lvl1pPr algn="ctr">
              <a:defRPr sz="4400" b="1" baseline="0">
                <a:solidFill>
                  <a:schemeClr val="tx1"/>
                </a:solidFill>
                <a:latin typeface="Aleo" panose="020F0502020204030203" pitchFamily="34" charset="0"/>
              </a:defRPr>
            </a:lvl1pPr>
            <a:lvl2pPr algn="ctr">
              <a:defRPr/>
            </a:lvl2pPr>
            <a:lvl3pPr algn="ctr">
              <a:defRPr/>
            </a:lvl3pPr>
            <a:lvl4pPr algn="ctr">
              <a:defRPr/>
            </a:lvl4pPr>
            <a:lvl5pPr algn="ctr">
              <a:defRPr/>
            </a:lvl5pPr>
          </a:lstStyle>
          <a:p>
            <a:pPr lvl="0"/>
            <a:r>
              <a:rPr lang="en-US" dirty="0"/>
              <a:t>Click here to add your own subtitle</a:t>
            </a:r>
            <a:endParaRPr lang="pl-PL" dirty="0"/>
          </a:p>
        </p:txBody>
      </p:sp>
      <p:sp>
        <p:nvSpPr>
          <p:cNvPr id="9" name="Tytuł 8"/>
          <p:cNvSpPr>
            <a:spLocks noGrp="1"/>
          </p:cNvSpPr>
          <p:nvPr>
            <p:ph type="title" hasCustomPrompt="1"/>
          </p:nvPr>
        </p:nvSpPr>
        <p:spPr>
          <a:xfrm>
            <a:off x="8751734" y="10475390"/>
            <a:ext cx="6893234" cy="1508105"/>
          </a:xfrm>
          <a:prstGeom prst="rect">
            <a:avLst/>
          </a:prstGeom>
        </p:spPr>
        <p:txBody>
          <a:bodyPr wrap="none">
            <a:spAutoFit/>
          </a:bodyPr>
          <a:lstStyle>
            <a:lvl1pPr algn="ctr">
              <a:defRPr baseline="0">
                <a:solidFill>
                  <a:schemeClr val="tx1"/>
                </a:solidFill>
              </a:defRPr>
            </a:lvl1pPr>
          </a:lstStyle>
          <a:p>
            <a:r>
              <a:rPr lang="en-US" dirty="0"/>
              <a:t>Sample Title</a:t>
            </a:r>
          </a:p>
        </p:txBody>
      </p:sp>
    </p:spTree>
    <p:extLst>
      <p:ext uri="{BB962C8B-B14F-4D97-AF65-F5344CB8AC3E}">
        <p14:creationId xmlns:p14="http://schemas.microsoft.com/office/powerpoint/2010/main" val="11849304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custom bg 3">
    <p:spTree>
      <p:nvGrpSpPr>
        <p:cNvPr id="1" name=""/>
        <p:cNvGrpSpPr/>
        <p:nvPr/>
      </p:nvGrpSpPr>
      <p:grpSpPr>
        <a:xfrm>
          <a:off x="0" y="0"/>
          <a:ext cx="0" cy="0"/>
          <a:chOff x="0" y="0"/>
          <a:chExt cx="0" cy="0"/>
        </a:xfrm>
      </p:grpSpPr>
      <p:sp>
        <p:nvSpPr>
          <p:cNvPr id="11" name="AutoShape 1"/>
          <p:cNvSpPr>
            <a:spLocks/>
          </p:cNvSpPr>
          <p:nvPr/>
        </p:nvSpPr>
        <p:spPr bwMode="auto">
          <a:xfrm>
            <a:off x="12230100" y="0"/>
            <a:ext cx="12166600" cy="13716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chemeClr val="tx1">
              <a:lumMod val="75000"/>
              <a:alpha val="7000"/>
            </a:schemeClr>
          </a:solidFill>
          <a:ln w="25400" cap="flat" cmpd="sng" algn="ctr">
            <a:noFill/>
            <a:prstDash val="solid"/>
            <a:miter lim="0"/>
            <a:headEnd type="none" w="med" len="med"/>
            <a:tailEnd type="none" w="med" len="med"/>
          </a:ln>
          <a:effectLst/>
        </p:spPr>
        <p:txBody>
          <a:bodyPr rot="0" spcFirstLastPara="0" vertOverflow="overflow" horzOverflow="overflow" vert="horz" wrap="square" lIns="50800" tIns="50800" rIns="50800" bIns="50800" numCol="1" spcCol="0" rtlCol="0" fromWordArt="0" anchor="ctr" anchorCtr="0" forceAA="0" compatLnSpc="1">
            <a:prstTxWarp prst="textNoShape">
              <a:avLst/>
            </a:prstTxWarp>
            <a:noAutofit/>
          </a:bodyPr>
          <a:lstStyle/>
          <a:p>
            <a:pPr marL="342900" marR="0" lvl="0" indent="0" eaLnBrk="1" latinLnBrk="0">
              <a:lnSpc>
                <a:spcPct val="100000"/>
              </a:lnSpc>
              <a:buClrTx/>
              <a:buSzTx/>
              <a:buFontTx/>
              <a:buNone/>
              <a:tabLst/>
            </a:pPr>
            <a:r>
              <a:rPr kumimoji="0" lang="en-US" b="0" i="0" u="none" strike="noStrike" cap="none" normalizeH="0" baseline="0" dirty="0">
                <a:ln>
                  <a:noFill/>
                </a:ln>
                <a:effectLst/>
                <a:latin typeface="+mj-lt"/>
                <a:cs typeface="Arial" panose="020B0604020202020204" pitchFamily="34" charset="0"/>
              </a:rPr>
              <a:t> </a:t>
            </a:r>
          </a:p>
        </p:txBody>
      </p:sp>
      <p:sp>
        <p:nvSpPr>
          <p:cNvPr id="8"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Tree>
    <p:extLst>
      <p:ext uri="{BB962C8B-B14F-4D97-AF65-F5344CB8AC3E}">
        <p14:creationId xmlns:p14="http://schemas.microsoft.com/office/powerpoint/2010/main" val="29188635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custom bg 4">
    <p:spTree>
      <p:nvGrpSpPr>
        <p:cNvPr id="1" name=""/>
        <p:cNvGrpSpPr/>
        <p:nvPr/>
      </p:nvGrpSpPr>
      <p:grpSpPr>
        <a:xfrm>
          <a:off x="0" y="0"/>
          <a:ext cx="0" cy="0"/>
          <a:chOff x="0" y="0"/>
          <a:chExt cx="0" cy="0"/>
        </a:xfrm>
      </p:grpSpPr>
      <p:sp>
        <p:nvSpPr>
          <p:cNvPr id="4" name="AutoShape 1"/>
          <p:cNvSpPr>
            <a:spLocks/>
          </p:cNvSpPr>
          <p:nvPr/>
        </p:nvSpPr>
        <p:spPr bwMode="auto">
          <a:xfrm>
            <a:off x="8724900" y="-14288"/>
            <a:ext cx="15724188" cy="13800138"/>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chemeClr val="tx1">
              <a:lumMod val="75000"/>
              <a:alpha val="7000"/>
            </a:schemeClr>
          </a:solidFill>
          <a:ln w="25400" cap="flat" cmpd="sng" algn="ctr">
            <a:noFill/>
            <a:prstDash val="solid"/>
            <a:miter lim="0"/>
            <a:headEnd type="none" w="med" len="med"/>
            <a:tailEnd type="none" w="med" len="med"/>
          </a:ln>
          <a:effectLst/>
        </p:spPr>
        <p:txBody>
          <a:bodyPr rot="0" spcFirstLastPara="0" vertOverflow="overflow" horzOverflow="overflow" vert="horz" wrap="square" lIns="50800" tIns="50800" rIns="50800" bIns="50800" numCol="1" spcCol="0" rtlCol="0" fromWordArt="0" anchor="ctr" anchorCtr="0" forceAA="0" compatLnSpc="1">
            <a:prstTxWarp prst="textNoShape">
              <a:avLst/>
            </a:prstTxWarp>
            <a:noAutofit/>
          </a:bodyPr>
          <a:lstStyle/>
          <a:p>
            <a:pPr marL="342900" marR="0" lvl="0" indent="0" eaLnBrk="1" latinLnBrk="0">
              <a:lnSpc>
                <a:spcPct val="100000"/>
              </a:lnSpc>
              <a:buClrTx/>
              <a:buSzTx/>
              <a:buFontTx/>
              <a:buNone/>
              <a:tabLst/>
            </a:pPr>
            <a:endParaRPr kumimoji="0" lang="en-US" b="0" i="0" u="none" strike="noStrike" cap="none" normalizeH="0" baseline="0" dirty="0">
              <a:ln>
                <a:noFill/>
              </a:ln>
              <a:effectLst/>
              <a:latin typeface="+mj-lt"/>
              <a:cs typeface="Arial" panose="020B0604020202020204" pitchFamily="34" charset="0"/>
            </a:endParaRPr>
          </a:p>
        </p:txBody>
      </p:sp>
      <p:sp>
        <p:nvSpPr>
          <p:cNvPr id="8"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Tree>
    <p:extLst>
      <p:ext uri="{BB962C8B-B14F-4D97-AF65-F5344CB8AC3E}">
        <p14:creationId xmlns:p14="http://schemas.microsoft.com/office/powerpoint/2010/main" val="35065628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custom bg 5">
    <p:spTree>
      <p:nvGrpSpPr>
        <p:cNvPr id="1" name=""/>
        <p:cNvGrpSpPr/>
        <p:nvPr/>
      </p:nvGrpSpPr>
      <p:grpSpPr>
        <a:xfrm>
          <a:off x="0" y="0"/>
          <a:ext cx="0" cy="0"/>
          <a:chOff x="0" y="0"/>
          <a:chExt cx="0" cy="0"/>
        </a:xfrm>
      </p:grpSpPr>
      <p:sp>
        <p:nvSpPr>
          <p:cNvPr id="8"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
        <p:nvSpPr>
          <p:cNvPr id="6" name="AutoShape 1"/>
          <p:cNvSpPr>
            <a:spLocks/>
          </p:cNvSpPr>
          <p:nvPr/>
        </p:nvSpPr>
        <p:spPr bwMode="auto">
          <a:xfrm>
            <a:off x="0" y="3835400"/>
            <a:ext cx="24371300" cy="4470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75000"/>
              <a:alpha val="7000"/>
            </a:schemeClr>
          </a:solidFill>
          <a:ln w="25400" cap="flat" cmpd="sng" algn="ctr">
            <a:noFill/>
            <a:prstDash val="solid"/>
            <a:miter lim="0"/>
            <a:headEnd type="none" w="med" len="med"/>
            <a:tailEnd type="none" w="med" len="med"/>
          </a:ln>
          <a:effectLst/>
        </p:spPr>
        <p:txBody>
          <a:bodyPr rot="0" spcFirstLastPara="0" vertOverflow="overflow" horzOverflow="overflow" vert="horz" wrap="square" lIns="50800" tIns="50800" rIns="50800" bIns="50800" numCol="1" spcCol="0" rtlCol="0" fromWordArt="0" anchor="ctr" anchorCtr="0" forceAA="0" compatLnSpc="1">
            <a:prstTxWarp prst="textNoShape">
              <a:avLst/>
            </a:prstTxWarp>
            <a:noAutofit/>
          </a:bodyPr>
          <a:lstStyle/>
          <a:p>
            <a:pPr marL="342900" marR="0" lvl="0" indent="0" eaLnBrk="1" latinLnBrk="0">
              <a:lnSpc>
                <a:spcPct val="100000"/>
              </a:lnSpc>
              <a:buClrTx/>
              <a:buSzTx/>
              <a:buFontTx/>
              <a:buNone/>
              <a:tabLst/>
            </a:pPr>
            <a:endParaRPr kumimoji="0" lang="en-US" b="0" i="0" u="none" strike="noStrike" cap="none" normalizeH="0" baseline="0" dirty="0">
              <a:ln>
                <a:noFill/>
              </a:ln>
              <a:effectLst/>
              <a:latin typeface="+mj-lt"/>
              <a:cs typeface="Arial" panose="020B0604020202020204" pitchFamily="34" charset="0"/>
            </a:endParaRPr>
          </a:p>
        </p:txBody>
      </p:sp>
    </p:spTree>
    <p:extLst>
      <p:ext uri="{BB962C8B-B14F-4D97-AF65-F5344CB8AC3E}">
        <p14:creationId xmlns:p14="http://schemas.microsoft.com/office/powerpoint/2010/main" val="30309617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custom placeholder 2">
    <p:spTree>
      <p:nvGrpSpPr>
        <p:cNvPr id="1" name=""/>
        <p:cNvGrpSpPr/>
        <p:nvPr/>
      </p:nvGrpSpPr>
      <p:grpSpPr>
        <a:xfrm>
          <a:off x="0" y="0"/>
          <a:ext cx="0" cy="0"/>
          <a:chOff x="0" y="0"/>
          <a:chExt cx="0" cy="0"/>
        </a:xfrm>
      </p:grpSpPr>
      <p:sp>
        <p:nvSpPr>
          <p:cNvPr id="2" name="Rectangle 1"/>
          <p:cNvSpPr/>
          <p:nvPr userDrawn="1"/>
        </p:nvSpPr>
        <p:spPr bwMode="auto">
          <a:xfrm>
            <a:off x="0" y="0"/>
            <a:ext cx="24384000" cy="13716000"/>
          </a:xfrm>
          <a:prstGeom prst="rect">
            <a:avLst/>
          </a:prstGeom>
          <a:solidFill>
            <a:schemeClr val="tx1"/>
          </a:solidFill>
          <a:ln>
            <a:noFill/>
          </a:ln>
          <a:effectLst/>
        </p:spPr>
        <p:txBody>
          <a:bodyPr lIns="0" tIns="0" rIns="0" bIns="0" rtlCol="0" anchor="ctr"/>
          <a:lstStyle/>
          <a:p>
            <a:pPr algn="ctr"/>
            <a:endParaRPr lang="pl-PL" sz="4000" dirty="0">
              <a:solidFill>
                <a:srgbClr val="FFFFFF"/>
              </a:solidFill>
              <a:effectLst>
                <a:outerShdw blurRad="38100" dist="38100" dir="2700000" algn="tl">
                  <a:srgbClr val="000000"/>
                </a:outerShdw>
              </a:effectLst>
              <a:latin typeface="Aleo" panose="020F0502020204030203" pitchFamily="34" charset="0"/>
              <a:cs typeface="Arial" panose="020B0604020202020204" pitchFamily="34" charset="0"/>
            </a:endParaRPr>
          </a:p>
        </p:txBody>
      </p:sp>
      <p:sp>
        <p:nvSpPr>
          <p:cNvPr id="5" name="Picture Placeholder 4"/>
          <p:cNvSpPr>
            <a:spLocks noGrp="1"/>
          </p:cNvSpPr>
          <p:nvPr>
            <p:ph type="pic" sz="quarter" idx="10" hasCustomPrompt="1"/>
          </p:nvPr>
        </p:nvSpPr>
        <p:spPr>
          <a:xfrm>
            <a:off x="0" y="0"/>
            <a:ext cx="24384000" cy="13716000"/>
          </a:xfrm>
          <a:prstGeom prst="rect">
            <a:avLst/>
          </a:prstGeom>
        </p:spPr>
        <p:txBody>
          <a:bodyPr/>
          <a:lstStyle/>
          <a:p>
            <a:r>
              <a:rPr lang="en-US" dirty="0"/>
              <a:t> </a:t>
            </a:r>
          </a:p>
        </p:txBody>
      </p:sp>
      <p:sp>
        <p:nvSpPr>
          <p:cNvPr id="3" name="Tytuł 7"/>
          <p:cNvSpPr>
            <a:spLocks noGrp="1"/>
          </p:cNvSpPr>
          <p:nvPr>
            <p:ph type="title" hasCustomPrompt="1"/>
          </p:nvPr>
        </p:nvSpPr>
        <p:spPr>
          <a:xfrm>
            <a:off x="1318792" y="874148"/>
            <a:ext cx="10823797" cy="2923877"/>
          </a:xfrm>
          <a:prstGeom prst="rect">
            <a:avLst/>
          </a:prstGeom>
        </p:spPr>
        <p:txBody>
          <a:bodyPr wrap="none">
            <a:spAutoFit/>
          </a:bodyPr>
          <a:lstStyle>
            <a:lvl1pPr>
              <a:defRPr baseline="0">
                <a:solidFill>
                  <a:srgbClr val="FFFFFF"/>
                </a:solidFill>
              </a:defRPr>
            </a:lvl1pPr>
          </a:lstStyle>
          <a:p>
            <a:r>
              <a:rPr lang="en-US" dirty="0"/>
              <a:t>Put here your own</a:t>
            </a:r>
            <a:br>
              <a:rPr lang="en-US" dirty="0"/>
            </a:br>
            <a:r>
              <a:rPr lang="en-US" dirty="0"/>
              <a:t>picture background</a:t>
            </a:r>
          </a:p>
        </p:txBody>
      </p:sp>
    </p:spTree>
    <p:extLst>
      <p:ext uri="{BB962C8B-B14F-4D97-AF65-F5344CB8AC3E}">
        <p14:creationId xmlns:p14="http://schemas.microsoft.com/office/powerpoint/2010/main" val="41570621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custom placeholder 3">
    <p:spTree>
      <p:nvGrpSpPr>
        <p:cNvPr id="1" name=""/>
        <p:cNvGrpSpPr/>
        <p:nvPr/>
      </p:nvGrpSpPr>
      <p:grpSpPr>
        <a:xfrm>
          <a:off x="0" y="0"/>
          <a:ext cx="0" cy="0"/>
          <a:chOff x="0" y="0"/>
          <a:chExt cx="0" cy="0"/>
        </a:xfrm>
      </p:grpSpPr>
      <p:sp>
        <p:nvSpPr>
          <p:cNvPr id="8" name="Rectangle 7"/>
          <p:cNvSpPr/>
          <p:nvPr userDrawn="1"/>
        </p:nvSpPr>
        <p:spPr bwMode="auto">
          <a:xfrm>
            <a:off x="0" y="0"/>
            <a:ext cx="24384000" cy="13716000"/>
          </a:xfrm>
          <a:prstGeom prst="rect">
            <a:avLst/>
          </a:prstGeom>
          <a:solidFill>
            <a:schemeClr val="tx1"/>
          </a:solidFill>
          <a:ln>
            <a:noFill/>
          </a:ln>
          <a:effectLst/>
        </p:spPr>
        <p:txBody>
          <a:bodyPr lIns="0" tIns="0" rIns="0" bIns="0" rtlCol="0" anchor="ctr"/>
          <a:lstStyle/>
          <a:p>
            <a:pPr algn="ctr"/>
            <a:endParaRPr lang="pl-PL" sz="4000" dirty="0">
              <a:solidFill>
                <a:srgbClr val="FFFFFF"/>
              </a:solidFill>
              <a:effectLst>
                <a:outerShdw blurRad="38100" dist="38100" dir="2700000" algn="tl">
                  <a:srgbClr val="000000"/>
                </a:outerShdw>
              </a:effectLst>
              <a:latin typeface="Aleo" panose="020F0502020204030203" pitchFamily="34" charset="0"/>
              <a:cs typeface="Arial" panose="020B0604020202020204" pitchFamily="34" charset="0"/>
            </a:endParaRPr>
          </a:p>
        </p:txBody>
      </p:sp>
      <p:sp>
        <p:nvSpPr>
          <p:cNvPr id="5" name="Picture Placeholder 4"/>
          <p:cNvSpPr>
            <a:spLocks noGrp="1"/>
          </p:cNvSpPr>
          <p:nvPr>
            <p:ph type="pic" sz="quarter" idx="10" hasCustomPrompt="1"/>
          </p:nvPr>
        </p:nvSpPr>
        <p:spPr>
          <a:xfrm>
            <a:off x="0" y="0"/>
            <a:ext cx="24384000" cy="13716000"/>
          </a:xfrm>
          <a:prstGeom prst="rect">
            <a:avLst/>
          </a:prstGeom>
          <a:noFill/>
        </p:spPr>
        <p:txBody>
          <a:bodyPr/>
          <a:lstStyle/>
          <a:p>
            <a:r>
              <a:rPr lang="en-US" dirty="0"/>
              <a:t> </a:t>
            </a:r>
          </a:p>
        </p:txBody>
      </p:sp>
      <p:sp>
        <p:nvSpPr>
          <p:cNvPr id="7" name="Text Placeholder 6"/>
          <p:cNvSpPr>
            <a:spLocks noGrp="1"/>
          </p:cNvSpPr>
          <p:nvPr>
            <p:ph type="body" sz="quarter" idx="11" hasCustomPrompt="1"/>
          </p:nvPr>
        </p:nvSpPr>
        <p:spPr>
          <a:xfrm>
            <a:off x="-12700" y="9639300"/>
            <a:ext cx="24396700" cy="3606800"/>
          </a:xfrm>
          <a:prstGeom prst="rect">
            <a:avLst/>
          </a:prstGeom>
          <a:solidFill>
            <a:srgbClr val="FFFFFF">
              <a:alpha val="89999"/>
            </a:srgbClr>
          </a:solidFill>
          <a:ln w="12700" cap="flat" cmpd="sng">
            <a:solidFill>
              <a:srgbClr val="FFFFFF"/>
            </a:solidFill>
            <a:prstDash val="solid"/>
            <a:miter lim="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nchor="ctr"/>
          <a:lstStyle>
            <a:lvl1pPr>
              <a:defRPr lang="en-US" sz="4000" dirty="0">
                <a:solidFill>
                  <a:srgbClr val="FFFFFF"/>
                </a:solidFill>
                <a:effectLst>
                  <a:outerShdw blurRad="38100" dist="38100" dir="2700000" algn="tl">
                    <a:srgbClr val="C0C0C0"/>
                  </a:outerShdw>
                </a:effectLst>
                <a:latin typeface="Lato" panose="020F0502020204030203" pitchFamily="34" charset="0"/>
                <a:ea typeface="Lato" panose="020F0502020204030203" pitchFamily="34" charset="0"/>
                <a:cs typeface="Arial" panose="020B0604020202020204" pitchFamily="34" charset="0"/>
                <a:sym typeface="Gill Sans" charset="0"/>
              </a:defRPr>
            </a:lvl1pPr>
          </a:lstStyle>
          <a:p>
            <a:pPr lvl="0" algn="ctr" defTabSz="584200"/>
            <a:r>
              <a:rPr lang="en-US" dirty="0"/>
              <a:t> </a:t>
            </a:r>
          </a:p>
        </p:txBody>
      </p:sp>
      <p:sp>
        <p:nvSpPr>
          <p:cNvPr id="11" name="Text Placeholder 10"/>
          <p:cNvSpPr>
            <a:spLocks noGrp="1"/>
          </p:cNvSpPr>
          <p:nvPr>
            <p:ph type="body" sz="quarter" idx="12" hasCustomPrompt="1"/>
          </p:nvPr>
        </p:nvSpPr>
        <p:spPr>
          <a:xfrm>
            <a:off x="3397250" y="10377954"/>
            <a:ext cx="17576800" cy="1938992"/>
          </a:xfrm>
          <a:prstGeom prst="rect">
            <a:avLst/>
          </a:prstGeom>
        </p:spPr>
        <p:txBody>
          <a:bodyPr wrap="square" anchor="ctr">
            <a:spAutoFit/>
          </a:bodyPr>
          <a:lstStyle>
            <a:lvl1pPr algn="ctr">
              <a:defRPr sz="4000" baseline="0"/>
            </a:lvl1pPr>
          </a:lstStyle>
          <a:p>
            <a:pPr lvl="0"/>
            <a:r>
              <a:rPr lang="en-US" dirty="0"/>
              <a:t> Describe your thoughts with Lorem ipsum dolor sit </a:t>
            </a:r>
            <a:r>
              <a:rPr lang="en-US" dirty="0" err="1"/>
              <a:t>amet</a:t>
            </a:r>
            <a:r>
              <a:rPr lang="en-US" dirty="0"/>
              <a:t>, as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dolor </a:t>
            </a:r>
            <a:r>
              <a:rPr lang="en-US" dirty="0" err="1"/>
              <a:t>odio</a:t>
            </a:r>
            <a:r>
              <a:rPr lang="en-US" dirty="0"/>
              <a:t>, </a:t>
            </a:r>
            <a:r>
              <a:rPr lang="en-US" dirty="0" err="1"/>
              <a:t>aliquet</a:t>
            </a:r>
            <a:r>
              <a:rPr lang="en-US" dirty="0"/>
              <a:t> </a:t>
            </a:r>
            <a:r>
              <a:rPr lang="en-US" dirty="0" err="1"/>
              <a:t>vel</a:t>
            </a:r>
            <a:r>
              <a:rPr lang="en-US" dirty="0"/>
              <a:t> </a:t>
            </a:r>
            <a:r>
              <a:rPr lang="en-US" dirty="0" err="1"/>
              <a:t>tincidunt</a:t>
            </a:r>
            <a:r>
              <a:rPr lang="en-US" dirty="0"/>
              <a:t> </a:t>
            </a:r>
            <a:r>
              <a:rPr lang="en-US" dirty="0" err="1"/>
              <a:t>eu</a:t>
            </a:r>
            <a:r>
              <a:rPr lang="en-US" dirty="0"/>
              <a:t>, </a:t>
            </a:r>
            <a:r>
              <a:rPr lang="en-US" dirty="0" err="1"/>
              <a:t>lobortis</a:t>
            </a:r>
            <a:r>
              <a:rPr lang="en-US" dirty="0"/>
              <a:t> at </a:t>
            </a:r>
            <a:r>
              <a:rPr lang="en-US" dirty="0" err="1"/>
              <a:t>justo</a:t>
            </a:r>
            <a:r>
              <a:rPr lang="en-US" dirty="0"/>
              <a:t>. </a:t>
            </a:r>
            <a:r>
              <a:rPr lang="en-US" dirty="0" err="1"/>
              <a:t>Sed</a:t>
            </a:r>
            <a:r>
              <a:rPr lang="en-US" dirty="0"/>
              <a:t> </a:t>
            </a:r>
            <a:r>
              <a:rPr lang="en-US" dirty="0" err="1"/>
              <a:t>tristique</a:t>
            </a:r>
            <a:r>
              <a:rPr lang="en-US" dirty="0"/>
              <a:t> dui </a:t>
            </a:r>
            <a:r>
              <a:rPr lang="en-US" dirty="0" err="1"/>
              <a:t>adipiscing</a:t>
            </a:r>
            <a:r>
              <a:rPr lang="en-US" dirty="0"/>
              <a:t> magna </a:t>
            </a:r>
            <a:r>
              <a:rPr lang="en-US" dirty="0" err="1"/>
              <a:t>interdum</a:t>
            </a:r>
            <a:r>
              <a:rPr lang="en-US" dirty="0"/>
              <a:t>, </a:t>
            </a:r>
            <a:r>
              <a:rPr lang="en-US" dirty="0" err="1"/>
              <a:t>sed</a:t>
            </a:r>
            <a:r>
              <a:rPr lang="en-US" dirty="0"/>
              <a:t> </a:t>
            </a:r>
            <a:r>
              <a:rPr lang="en-US" dirty="0" err="1"/>
              <a:t>molestie</a:t>
            </a:r>
            <a:r>
              <a:rPr lang="en-US" dirty="0"/>
              <a:t> </a:t>
            </a:r>
            <a:r>
              <a:rPr lang="en-US" dirty="0" err="1"/>
              <a:t>nunc</a:t>
            </a:r>
            <a:r>
              <a:rPr lang="en-US" dirty="0"/>
              <a:t> </a:t>
            </a:r>
            <a:r>
              <a:rPr lang="en-US" dirty="0" err="1"/>
              <a:t>vulputate</a:t>
            </a:r>
            <a:r>
              <a:rPr lang="en-US" dirty="0"/>
              <a:t>. </a:t>
            </a:r>
          </a:p>
        </p:txBody>
      </p:sp>
      <p:sp>
        <p:nvSpPr>
          <p:cNvPr id="3" name="Tytuł 7"/>
          <p:cNvSpPr>
            <a:spLocks noGrp="1"/>
          </p:cNvSpPr>
          <p:nvPr>
            <p:ph type="title" hasCustomPrompt="1"/>
          </p:nvPr>
        </p:nvSpPr>
        <p:spPr>
          <a:xfrm>
            <a:off x="1318792" y="874148"/>
            <a:ext cx="10823797" cy="2923877"/>
          </a:xfrm>
          <a:prstGeom prst="rect">
            <a:avLst/>
          </a:prstGeom>
        </p:spPr>
        <p:txBody>
          <a:bodyPr wrap="none">
            <a:spAutoFit/>
          </a:bodyPr>
          <a:lstStyle>
            <a:lvl1pPr>
              <a:defRPr baseline="0">
                <a:solidFill>
                  <a:srgbClr val="FFFFFF"/>
                </a:solidFill>
              </a:defRPr>
            </a:lvl1pPr>
          </a:lstStyle>
          <a:p>
            <a:r>
              <a:rPr lang="en-US" dirty="0"/>
              <a:t>Put here your own</a:t>
            </a:r>
            <a:br>
              <a:rPr lang="en-US" dirty="0"/>
            </a:br>
            <a:r>
              <a:rPr lang="en-US" dirty="0"/>
              <a:t>picture background</a:t>
            </a:r>
          </a:p>
        </p:txBody>
      </p:sp>
    </p:spTree>
    <p:extLst>
      <p:ext uri="{BB962C8B-B14F-4D97-AF65-F5344CB8AC3E}">
        <p14:creationId xmlns:p14="http://schemas.microsoft.com/office/powerpoint/2010/main" val="33547719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ustom placeholder 4">
    <p:spTree>
      <p:nvGrpSpPr>
        <p:cNvPr id="1" name=""/>
        <p:cNvGrpSpPr/>
        <p:nvPr/>
      </p:nvGrpSpPr>
      <p:grpSpPr>
        <a:xfrm>
          <a:off x="0" y="0"/>
          <a:ext cx="0" cy="0"/>
          <a:chOff x="0" y="0"/>
          <a:chExt cx="0" cy="0"/>
        </a:xfrm>
      </p:grpSpPr>
      <p:sp>
        <p:nvSpPr>
          <p:cNvPr id="6" name="Rectangle 5"/>
          <p:cNvSpPr/>
          <p:nvPr userDrawn="1"/>
        </p:nvSpPr>
        <p:spPr bwMode="auto">
          <a:xfrm>
            <a:off x="12973050" y="0"/>
            <a:ext cx="11410950" cy="13716000"/>
          </a:xfrm>
          <a:prstGeom prst="rect">
            <a:avLst/>
          </a:prstGeom>
          <a:solidFill>
            <a:schemeClr val="tx1"/>
          </a:solidFill>
          <a:ln>
            <a:noFill/>
          </a:ln>
          <a:effectLst/>
        </p:spPr>
        <p:txBody>
          <a:bodyPr lIns="0" tIns="0" rIns="0" bIns="0" rtlCol="0" anchor="ctr"/>
          <a:lstStyle/>
          <a:p>
            <a:pPr algn="ctr"/>
            <a:endParaRPr lang="pl-PL" sz="4000" dirty="0">
              <a:solidFill>
                <a:srgbClr val="FFFFFF"/>
              </a:solidFill>
              <a:effectLst>
                <a:outerShdw blurRad="38100" dist="38100" dir="2700000" algn="tl">
                  <a:srgbClr val="000000"/>
                </a:outerShdw>
              </a:effectLst>
              <a:latin typeface="Aleo" panose="020F0502020204030203" pitchFamily="34" charset="0"/>
              <a:cs typeface="Arial" panose="020B0604020202020204" pitchFamily="34" charset="0"/>
            </a:endParaRPr>
          </a:p>
        </p:txBody>
      </p:sp>
      <p:sp>
        <p:nvSpPr>
          <p:cNvPr id="5" name="Picture Placeholder 4"/>
          <p:cNvSpPr>
            <a:spLocks noGrp="1"/>
          </p:cNvSpPr>
          <p:nvPr>
            <p:ph type="pic" sz="quarter" idx="10" hasCustomPrompt="1"/>
          </p:nvPr>
        </p:nvSpPr>
        <p:spPr>
          <a:xfrm>
            <a:off x="12195048" y="0"/>
            <a:ext cx="12188952" cy="13716000"/>
          </a:xfrm>
          <a:prstGeom prst="rect">
            <a:avLst/>
          </a:prstGeom>
          <a:noFill/>
        </p:spPr>
        <p:txBody>
          <a:bodyPr/>
          <a:lstStyle/>
          <a:p>
            <a:r>
              <a:rPr lang="en-US" dirty="0"/>
              <a:t> </a:t>
            </a:r>
          </a:p>
        </p:txBody>
      </p:sp>
      <p:sp>
        <p:nvSpPr>
          <p:cNvPr id="3" name="Tytuł 7"/>
          <p:cNvSpPr>
            <a:spLocks noGrp="1"/>
          </p:cNvSpPr>
          <p:nvPr>
            <p:ph type="title" hasCustomPrompt="1"/>
          </p:nvPr>
        </p:nvSpPr>
        <p:spPr>
          <a:xfrm>
            <a:off x="1318792" y="874148"/>
            <a:ext cx="10823797" cy="2923877"/>
          </a:xfrm>
          <a:prstGeom prst="rect">
            <a:avLst/>
          </a:prstGeom>
        </p:spPr>
        <p:txBody>
          <a:bodyPr wrap="none">
            <a:spAutoFit/>
          </a:bodyPr>
          <a:lstStyle>
            <a:lvl1pPr>
              <a:defRPr baseline="0">
                <a:solidFill>
                  <a:schemeClr val="tx1"/>
                </a:solidFill>
              </a:defRPr>
            </a:lvl1pPr>
          </a:lstStyle>
          <a:p>
            <a:r>
              <a:rPr lang="en-US" dirty="0"/>
              <a:t>Put here your own</a:t>
            </a:r>
            <a:br>
              <a:rPr lang="en-US" dirty="0"/>
            </a:br>
            <a:r>
              <a:rPr lang="en-US" dirty="0"/>
              <a:t>picture background</a:t>
            </a:r>
          </a:p>
        </p:txBody>
      </p:sp>
    </p:spTree>
    <p:extLst>
      <p:ext uri="{BB962C8B-B14F-4D97-AF65-F5344CB8AC3E}">
        <p14:creationId xmlns:p14="http://schemas.microsoft.com/office/powerpoint/2010/main" val="29262059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custom placeholder 5">
    <p:spTree>
      <p:nvGrpSpPr>
        <p:cNvPr id="1" name=""/>
        <p:cNvGrpSpPr/>
        <p:nvPr/>
      </p:nvGrpSpPr>
      <p:grpSpPr>
        <a:xfrm>
          <a:off x="0" y="0"/>
          <a:ext cx="0" cy="0"/>
          <a:chOff x="0" y="0"/>
          <a:chExt cx="0" cy="0"/>
        </a:xfrm>
      </p:grpSpPr>
      <p:sp>
        <p:nvSpPr>
          <p:cNvPr id="4" name="Rectangle 3"/>
          <p:cNvSpPr/>
          <p:nvPr userDrawn="1"/>
        </p:nvSpPr>
        <p:spPr bwMode="auto">
          <a:xfrm>
            <a:off x="0" y="0"/>
            <a:ext cx="12188952" cy="13716000"/>
          </a:xfrm>
          <a:prstGeom prst="rect">
            <a:avLst/>
          </a:prstGeom>
          <a:solidFill>
            <a:schemeClr val="tx1"/>
          </a:solidFill>
          <a:ln>
            <a:noFill/>
          </a:ln>
          <a:effectLst/>
        </p:spPr>
        <p:txBody>
          <a:bodyPr lIns="0" tIns="0" rIns="0" bIns="0" rtlCol="0" anchor="ctr"/>
          <a:lstStyle/>
          <a:p>
            <a:pPr algn="ctr"/>
            <a:endParaRPr lang="pl-PL" sz="4000" dirty="0">
              <a:solidFill>
                <a:srgbClr val="FFFFFF"/>
              </a:solidFill>
              <a:effectLst>
                <a:outerShdw blurRad="38100" dist="38100" dir="2700000" algn="tl">
                  <a:srgbClr val="000000"/>
                </a:outerShdw>
              </a:effectLst>
              <a:latin typeface="Aleo" panose="020F0502020204030203" pitchFamily="34" charset="0"/>
              <a:cs typeface="Arial" panose="020B0604020202020204" pitchFamily="34" charset="0"/>
            </a:endParaRPr>
          </a:p>
        </p:txBody>
      </p:sp>
      <p:sp>
        <p:nvSpPr>
          <p:cNvPr id="5" name="Picture Placeholder 4"/>
          <p:cNvSpPr>
            <a:spLocks noGrp="1"/>
          </p:cNvSpPr>
          <p:nvPr>
            <p:ph type="pic" sz="quarter" idx="10" hasCustomPrompt="1"/>
          </p:nvPr>
        </p:nvSpPr>
        <p:spPr>
          <a:xfrm>
            <a:off x="0" y="0"/>
            <a:ext cx="12188952" cy="13716000"/>
          </a:xfrm>
          <a:prstGeom prst="rect">
            <a:avLst/>
          </a:prstGeom>
          <a:noFill/>
        </p:spPr>
        <p:txBody>
          <a:bodyPr/>
          <a:lstStyle/>
          <a:p>
            <a:r>
              <a:rPr lang="en-US" dirty="0"/>
              <a:t> </a:t>
            </a:r>
          </a:p>
        </p:txBody>
      </p:sp>
      <p:sp>
        <p:nvSpPr>
          <p:cNvPr id="3" name="Tytuł 7"/>
          <p:cNvSpPr>
            <a:spLocks noGrp="1"/>
          </p:cNvSpPr>
          <p:nvPr>
            <p:ph type="title" hasCustomPrompt="1"/>
          </p:nvPr>
        </p:nvSpPr>
        <p:spPr>
          <a:xfrm>
            <a:off x="1318792" y="874148"/>
            <a:ext cx="10823797" cy="2923877"/>
          </a:xfrm>
          <a:prstGeom prst="rect">
            <a:avLst/>
          </a:prstGeom>
        </p:spPr>
        <p:txBody>
          <a:bodyPr wrap="none">
            <a:spAutoFit/>
          </a:bodyPr>
          <a:lstStyle>
            <a:lvl1pPr>
              <a:defRPr baseline="0">
                <a:solidFill>
                  <a:srgbClr val="FFFFFF"/>
                </a:solidFill>
              </a:defRPr>
            </a:lvl1pPr>
          </a:lstStyle>
          <a:p>
            <a:r>
              <a:rPr lang="en-US" dirty="0"/>
              <a:t>Put here your own</a:t>
            </a:r>
            <a:br>
              <a:rPr lang="en-US" dirty="0"/>
            </a:br>
            <a:r>
              <a:rPr lang="en-US" dirty="0"/>
              <a:t>picture background</a:t>
            </a:r>
          </a:p>
        </p:txBody>
      </p:sp>
    </p:spTree>
    <p:extLst>
      <p:ext uri="{BB962C8B-B14F-4D97-AF65-F5344CB8AC3E}">
        <p14:creationId xmlns:p14="http://schemas.microsoft.com/office/powerpoint/2010/main" val="16153725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custom placeholder 1">
    <p:spTree>
      <p:nvGrpSpPr>
        <p:cNvPr id="1" name=""/>
        <p:cNvGrpSpPr/>
        <p:nvPr/>
      </p:nvGrpSpPr>
      <p:grpSpPr>
        <a:xfrm>
          <a:off x="0" y="0"/>
          <a:ext cx="0" cy="0"/>
          <a:chOff x="0" y="0"/>
          <a:chExt cx="0" cy="0"/>
        </a:xfrm>
      </p:grpSpPr>
      <p:sp>
        <p:nvSpPr>
          <p:cNvPr id="4" name="AutoShape 1"/>
          <p:cNvSpPr>
            <a:spLocks/>
          </p:cNvSpPr>
          <p:nvPr/>
        </p:nvSpPr>
        <p:spPr bwMode="auto">
          <a:xfrm>
            <a:off x="8724900" y="-14288"/>
            <a:ext cx="15724188" cy="13800138"/>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chemeClr val="tx1">
              <a:lumMod val="75000"/>
              <a:alpha val="7000"/>
            </a:schemeClr>
          </a:solidFill>
          <a:ln w="25400" cap="flat" cmpd="sng" algn="ctr">
            <a:noFill/>
            <a:prstDash val="solid"/>
            <a:miter lim="0"/>
            <a:headEnd type="none" w="med" len="med"/>
            <a:tailEnd type="none" w="med" len="med"/>
          </a:ln>
          <a:effectLst/>
        </p:spPr>
        <p:txBody>
          <a:bodyPr rot="0" spcFirstLastPara="0" vertOverflow="overflow" horzOverflow="overflow" vert="horz" wrap="square" lIns="50800" tIns="50800" rIns="50800" bIns="50800" numCol="1" spcCol="0" rtlCol="0" fromWordArt="0" anchor="ctr" anchorCtr="0" forceAA="0" compatLnSpc="1">
            <a:prstTxWarp prst="textNoShape">
              <a:avLst/>
            </a:prstTxWarp>
            <a:noAutofit/>
          </a:bodyPr>
          <a:lstStyle/>
          <a:p>
            <a:pPr marL="342900" marR="0" lvl="0" indent="0" eaLnBrk="1" latinLnBrk="0">
              <a:lnSpc>
                <a:spcPct val="100000"/>
              </a:lnSpc>
              <a:buClrTx/>
              <a:buSzTx/>
              <a:buFontTx/>
              <a:buNone/>
              <a:tabLst/>
            </a:pPr>
            <a:endParaRPr kumimoji="0" lang="en-US" b="0" i="0" u="none" strike="noStrike" cap="none" normalizeH="0" baseline="0" dirty="0">
              <a:ln>
                <a:noFill/>
              </a:ln>
              <a:effectLst/>
              <a:latin typeface="+mj-lt"/>
              <a:cs typeface="Arial" panose="020B0604020202020204" pitchFamily="34" charset="0"/>
            </a:endParaRPr>
          </a:p>
        </p:txBody>
      </p:sp>
      <p:sp>
        <p:nvSpPr>
          <p:cNvPr id="8"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
        <p:nvSpPr>
          <p:cNvPr id="24" name="Picture Placeholder 23"/>
          <p:cNvSpPr>
            <a:spLocks noGrp="1"/>
          </p:cNvSpPr>
          <p:nvPr>
            <p:ph type="pic" sz="quarter" idx="10" hasCustomPrompt="1"/>
          </p:nvPr>
        </p:nvSpPr>
        <p:spPr>
          <a:xfrm>
            <a:off x="1855997" y="4891328"/>
            <a:ext cx="4509878" cy="5205172"/>
          </a:xfrm>
          <a:custGeom>
            <a:avLst/>
            <a:gdLst>
              <a:gd name="connsiteX0" fmla="*/ 2255043 w 4509878"/>
              <a:gd name="connsiteY0" fmla="*/ 0 h 5205172"/>
              <a:gd name="connsiteX1" fmla="*/ 4509878 w 4509878"/>
              <a:gd name="connsiteY1" fmla="*/ 1301353 h 5205172"/>
              <a:gd name="connsiteX2" fmla="*/ 4509878 w 4509878"/>
              <a:gd name="connsiteY2" fmla="*/ 3904060 h 5205172"/>
              <a:gd name="connsiteX3" fmla="*/ 2254835 w 4509878"/>
              <a:gd name="connsiteY3" fmla="*/ 5205172 h 5205172"/>
              <a:gd name="connsiteX4" fmla="*/ 0 w 4509878"/>
              <a:gd name="connsiteY4" fmla="*/ 3903819 h 5205172"/>
              <a:gd name="connsiteX5" fmla="*/ 0 w 4509878"/>
              <a:gd name="connsiteY5" fmla="*/ 1301353 h 5205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09878" h="5205172">
                <a:moveTo>
                  <a:pt x="2255043" y="0"/>
                </a:moveTo>
                <a:lnTo>
                  <a:pt x="4509878" y="1301353"/>
                </a:lnTo>
                <a:lnTo>
                  <a:pt x="4509878" y="3904060"/>
                </a:lnTo>
                <a:lnTo>
                  <a:pt x="2254835" y="5205172"/>
                </a:lnTo>
                <a:lnTo>
                  <a:pt x="0" y="3903819"/>
                </a:lnTo>
                <a:lnTo>
                  <a:pt x="0" y="1301353"/>
                </a:lnTo>
                <a:close/>
              </a:path>
            </a:pathLst>
          </a:custGeom>
          <a:noFill/>
        </p:spPr>
        <p:txBody>
          <a:bodyPr wrap="square">
            <a:noAutofit/>
          </a:bodyPr>
          <a:lstStyle/>
          <a:p>
            <a:r>
              <a:rPr lang="en-US" dirty="0"/>
              <a:t> </a:t>
            </a:r>
          </a:p>
        </p:txBody>
      </p:sp>
      <p:sp>
        <p:nvSpPr>
          <p:cNvPr id="25" name="Picture Placeholder 24"/>
          <p:cNvSpPr>
            <a:spLocks noGrp="1"/>
          </p:cNvSpPr>
          <p:nvPr>
            <p:ph type="pic" sz="quarter" idx="11" hasCustomPrompt="1"/>
          </p:nvPr>
        </p:nvSpPr>
        <p:spPr>
          <a:xfrm>
            <a:off x="6837383" y="4889500"/>
            <a:ext cx="4509878" cy="5205172"/>
          </a:xfrm>
          <a:custGeom>
            <a:avLst/>
            <a:gdLst>
              <a:gd name="connsiteX0" fmla="*/ 2255043 w 4509878"/>
              <a:gd name="connsiteY0" fmla="*/ 0 h 5205172"/>
              <a:gd name="connsiteX1" fmla="*/ 4509878 w 4509878"/>
              <a:gd name="connsiteY1" fmla="*/ 1301353 h 5205172"/>
              <a:gd name="connsiteX2" fmla="*/ 4509878 w 4509878"/>
              <a:gd name="connsiteY2" fmla="*/ 3904060 h 5205172"/>
              <a:gd name="connsiteX3" fmla="*/ 2254835 w 4509878"/>
              <a:gd name="connsiteY3" fmla="*/ 5205172 h 5205172"/>
              <a:gd name="connsiteX4" fmla="*/ 0 w 4509878"/>
              <a:gd name="connsiteY4" fmla="*/ 3903819 h 5205172"/>
              <a:gd name="connsiteX5" fmla="*/ 0 w 4509878"/>
              <a:gd name="connsiteY5" fmla="*/ 1301353 h 5205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09878" h="5205172">
                <a:moveTo>
                  <a:pt x="2255043" y="0"/>
                </a:moveTo>
                <a:lnTo>
                  <a:pt x="4509878" y="1301353"/>
                </a:lnTo>
                <a:lnTo>
                  <a:pt x="4509878" y="3904060"/>
                </a:lnTo>
                <a:lnTo>
                  <a:pt x="2254835" y="5205172"/>
                </a:lnTo>
                <a:lnTo>
                  <a:pt x="0" y="3903819"/>
                </a:lnTo>
                <a:lnTo>
                  <a:pt x="0" y="1301353"/>
                </a:lnTo>
                <a:close/>
              </a:path>
            </a:pathLst>
          </a:custGeom>
          <a:noFill/>
        </p:spPr>
        <p:txBody>
          <a:bodyPr wrap="square">
            <a:noAutofit/>
          </a:bodyPr>
          <a:lstStyle/>
          <a:p>
            <a:r>
              <a:rPr lang="en-US" dirty="0"/>
              <a:t> </a:t>
            </a:r>
          </a:p>
        </p:txBody>
      </p:sp>
      <p:sp>
        <p:nvSpPr>
          <p:cNvPr id="28" name="Picture Placeholder 27"/>
          <p:cNvSpPr>
            <a:spLocks noGrp="1"/>
          </p:cNvSpPr>
          <p:nvPr>
            <p:ph type="pic" sz="quarter" idx="12" hasCustomPrompt="1"/>
          </p:nvPr>
        </p:nvSpPr>
        <p:spPr>
          <a:xfrm>
            <a:off x="11811073" y="4889500"/>
            <a:ext cx="4509878" cy="5205172"/>
          </a:xfrm>
          <a:custGeom>
            <a:avLst/>
            <a:gdLst>
              <a:gd name="connsiteX0" fmla="*/ 2255043 w 4509878"/>
              <a:gd name="connsiteY0" fmla="*/ 0 h 5205172"/>
              <a:gd name="connsiteX1" fmla="*/ 4509878 w 4509878"/>
              <a:gd name="connsiteY1" fmla="*/ 1301353 h 5205172"/>
              <a:gd name="connsiteX2" fmla="*/ 4509878 w 4509878"/>
              <a:gd name="connsiteY2" fmla="*/ 3904060 h 5205172"/>
              <a:gd name="connsiteX3" fmla="*/ 2254835 w 4509878"/>
              <a:gd name="connsiteY3" fmla="*/ 5205172 h 5205172"/>
              <a:gd name="connsiteX4" fmla="*/ 0 w 4509878"/>
              <a:gd name="connsiteY4" fmla="*/ 3903819 h 5205172"/>
              <a:gd name="connsiteX5" fmla="*/ 0 w 4509878"/>
              <a:gd name="connsiteY5" fmla="*/ 1301353 h 5205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09878" h="5205172">
                <a:moveTo>
                  <a:pt x="2255043" y="0"/>
                </a:moveTo>
                <a:lnTo>
                  <a:pt x="4509878" y="1301353"/>
                </a:lnTo>
                <a:lnTo>
                  <a:pt x="4509878" y="3904060"/>
                </a:lnTo>
                <a:lnTo>
                  <a:pt x="2254835" y="5205172"/>
                </a:lnTo>
                <a:lnTo>
                  <a:pt x="0" y="3903819"/>
                </a:lnTo>
                <a:lnTo>
                  <a:pt x="0" y="1301353"/>
                </a:lnTo>
                <a:close/>
              </a:path>
            </a:pathLst>
          </a:custGeom>
          <a:noFill/>
        </p:spPr>
        <p:txBody>
          <a:bodyPr wrap="square">
            <a:noAutofit/>
          </a:bodyPr>
          <a:lstStyle/>
          <a:p>
            <a:r>
              <a:rPr lang="en-US" dirty="0"/>
              <a:t> </a:t>
            </a:r>
          </a:p>
        </p:txBody>
      </p:sp>
      <p:sp>
        <p:nvSpPr>
          <p:cNvPr id="29" name="Picture Placeholder 28"/>
          <p:cNvSpPr>
            <a:spLocks noGrp="1"/>
          </p:cNvSpPr>
          <p:nvPr>
            <p:ph type="pic" sz="quarter" idx="13" hasCustomPrompt="1"/>
          </p:nvPr>
        </p:nvSpPr>
        <p:spPr>
          <a:xfrm>
            <a:off x="16801738" y="4889500"/>
            <a:ext cx="4509878" cy="5205172"/>
          </a:xfrm>
          <a:custGeom>
            <a:avLst/>
            <a:gdLst>
              <a:gd name="connsiteX0" fmla="*/ 2255043 w 4509878"/>
              <a:gd name="connsiteY0" fmla="*/ 0 h 5205172"/>
              <a:gd name="connsiteX1" fmla="*/ 4509878 w 4509878"/>
              <a:gd name="connsiteY1" fmla="*/ 1301353 h 5205172"/>
              <a:gd name="connsiteX2" fmla="*/ 4509878 w 4509878"/>
              <a:gd name="connsiteY2" fmla="*/ 3904060 h 5205172"/>
              <a:gd name="connsiteX3" fmla="*/ 2254835 w 4509878"/>
              <a:gd name="connsiteY3" fmla="*/ 5205172 h 5205172"/>
              <a:gd name="connsiteX4" fmla="*/ 0 w 4509878"/>
              <a:gd name="connsiteY4" fmla="*/ 3903819 h 5205172"/>
              <a:gd name="connsiteX5" fmla="*/ 0 w 4509878"/>
              <a:gd name="connsiteY5" fmla="*/ 1301353 h 5205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09878" h="5205172">
                <a:moveTo>
                  <a:pt x="2255043" y="0"/>
                </a:moveTo>
                <a:lnTo>
                  <a:pt x="4509878" y="1301353"/>
                </a:lnTo>
                <a:lnTo>
                  <a:pt x="4509878" y="3904060"/>
                </a:lnTo>
                <a:lnTo>
                  <a:pt x="2254835" y="5205172"/>
                </a:lnTo>
                <a:lnTo>
                  <a:pt x="0" y="3903819"/>
                </a:lnTo>
                <a:lnTo>
                  <a:pt x="0" y="1301353"/>
                </a:lnTo>
                <a:close/>
              </a:path>
            </a:pathLst>
          </a:custGeom>
          <a:noFill/>
        </p:spPr>
        <p:txBody>
          <a:bodyPr wrap="square">
            <a:noAutofit/>
          </a:bodyPr>
          <a:lstStyle/>
          <a:p>
            <a:r>
              <a:rPr lang="en-US" dirty="0"/>
              <a:t> </a:t>
            </a:r>
          </a:p>
        </p:txBody>
      </p:sp>
    </p:spTree>
    <p:extLst>
      <p:ext uri="{BB962C8B-B14F-4D97-AF65-F5344CB8AC3E}">
        <p14:creationId xmlns:p14="http://schemas.microsoft.com/office/powerpoint/2010/main" val="3129552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site placeholder 1">
    <p:spTree>
      <p:nvGrpSpPr>
        <p:cNvPr id="1" name=""/>
        <p:cNvGrpSpPr/>
        <p:nvPr/>
      </p:nvGrpSpPr>
      <p:grpSpPr>
        <a:xfrm>
          <a:off x="0" y="0"/>
          <a:ext cx="0" cy="0"/>
          <a:chOff x="0" y="0"/>
          <a:chExt cx="0" cy="0"/>
        </a:xfrm>
      </p:grpSpPr>
      <p:sp>
        <p:nvSpPr>
          <p:cNvPr id="29" name="Picture Placeholder 28"/>
          <p:cNvSpPr>
            <a:spLocks noGrp="1"/>
          </p:cNvSpPr>
          <p:nvPr>
            <p:ph type="pic" sz="quarter" idx="14" hasCustomPrompt="1"/>
          </p:nvPr>
        </p:nvSpPr>
        <p:spPr>
          <a:xfrm>
            <a:off x="6311376" y="5170471"/>
            <a:ext cx="11334224" cy="5748306"/>
          </a:xfrm>
          <a:custGeom>
            <a:avLst/>
            <a:gdLst>
              <a:gd name="connsiteX0" fmla="*/ 0 w 11334748"/>
              <a:gd name="connsiteY0" fmla="*/ 0 h 5748306"/>
              <a:gd name="connsiteX1" fmla="*/ 11328924 w 11334748"/>
              <a:gd name="connsiteY1" fmla="*/ 0 h 5748306"/>
              <a:gd name="connsiteX2" fmla="*/ 11328924 w 11334748"/>
              <a:gd name="connsiteY2" fmla="*/ 4405281 h 5748306"/>
              <a:gd name="connsiteX3" fmla="*/ 11334748 w 11334748"/>
              <a:gd name="connsiteY3" fmla="*/ 4405281 h 5748306"/>
              <a:gd name="connsiteX4" fmla="*/ 11334748 w 11334748"/>
              <a:gd name="connsiteY4" fmla="*/ 4510967 h 5748306"/>
              <a:gd name="connsiteX5" fmla="*/ 11334748 w 11334748"/>
              <a:gd name="connsiteY5" fmla="*/ 4734843 h 5748306"/>
              <a:gd name="connsiteX6" fmla="*/ 11334748 w 11334748"/>
              <a:gd name="connsiteY6" fmla="*/ 4936779 h 5748306"/>
              <a:gd name="connsiteX7" fmla="*/ 11334748 w 11334748"/>
              <a:gd name="connsiteY7" fmla="*/ 5114337 h 5748306"/>
              <a:gd name="connsiteX8" fmla="*/ 11334748 w 11334748"/>
              <a:gd name="connsiteY8" fmla="*/ 5265078 h 5748306"/>
              <a:gd name="connsiteX9" fmla="*/ 11334748 w 11334748"/>
              <a:gd name="connsiteY9" fmla="*/ 5329630 h 5748306"/>
              <a:gd name="connsiteX10" fmla="*/ 11334748 w 11334748"/>
              <a:gd name="connsiteY10" fmla="*/ 5386564 h 5748306"/>
              <a:gd name="connsiteX11" fmla="*/ 11334748 w 11334748"/>
              <a:gd name="connsiteY11" fmla="*/ 5435576 h 5748306"/>
              <a:gd name="connsiteX12" fmla="*/ 11334748 w 11334748"/>
              <a:gd name="connsiteY12" fmla="*/ 5476359 h 5748306"/>
              <a:gd name="connsiteX13" fmla="*/ 11334748 w 11334748"/>
              <a:gd name="connsiteY13" fmla="*/ 5508610 h 5748306"/>
              <a:gd name="connsiteX14" fmla="*/ 11334748 w 11334748"/>
              <a:gd name="connsiteY14" fmla="*/ 5532023 h 5748306"/>
              <a:gd name="connsiteX15" fmla="*/ 11334748 w 11334748"/>
              <a:gd name="connsiteY15" fmla="*/ 5546295 h 5748306"/>
              <a:gd name="connsiteX16" fmla="*/ 11334748 w 11334748"/>
              <a:gd name="connsiteY16" fmla="*/ 5551120 h 5748306"/>
              <a:gd name="connsiteX17" fmla="*/ 11137440 w 11334748"/>
              <a:gd name="connsiteY17" fmla="*/ 5748306 h 5748306"/>
              <a:gd name="connsiteX18" fmla="*/ 197832 w 11334748"/>
              <a:gd name="connsiteY18" fmla="*/ 5748306 h 5748306"/>
              <a:gd name="connsiteX19" fmla="*/ 524 w 11334748"/>
              <a:gd name="connsiteY19" fmla="*/ 5551120 h 5748306"/>
              <a:gd name="connsiteX20" fmla="*/ 524 w 11334748"/>
              <a:gd name="connsiteY20" fmla="*/ 4416873 h 5748306"/>
              <a:gd name="connsiteX21" fmla="*/ 0 w 11334748"/>
              <a:gd name="connsiteY21" fmla="*/ 4416873 h 574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334748" h="5748306">
                <a:moveTo>
                  <a:pt x="0" y="0"/>
                </a:moveTo>
                <a:lnTo>
                  <a:pt x="11328924" y="0"/>
                </a:lnTo>
                <a:lnTo>
                  <a:pt x="11328924" y="4405281"/>
                </a:lnTo>
                <a:lnTo>
                  <a:pt x="11334748" y="4405281"/>
                </a:lnTo>
                <a:lnTo>
                  <a:pt x="11334748" y="4510967"/>
                </a:lnTo>
                <a:lnTo>
                  <a:pt x="11334748" y="4734843"/>
                </a:lnTo>
                <a:lnTo>
                  <a:pt x="11334748" y="4936779"/>
                </a:lnTo>
                <a:lnTo>
                  <a:pt x="11334748" y="5114337"/>
                </a:lnTo>
                <a:lnTo>
                  <a:pt x="11334748" y="5265078"/>
                </a:lnTo>
                <a:lnTo>
                  <a:pt x="11334748" y="5329630"/>
                </a:lnTo>
                <a:lnTo>
                  <a:pt x="11334748" y="5386564"/>
                </a:lnTo>
                <a:lnTo>
                  <a:pt x="11334748" y="5435576"/>
                </a:lnTo>
                <a:lnTo>
                  <a:pt x="11334748" y="5476359"/>
                </a:lnTo>
                <a:lnTo>
                  <a:pt x="11334748" y="5508610"/>
                </a:lnTo>
                <a:lnTo>
                  <a:pt x="11334748" y="5532023"/>
                </a:lnTo>
                <a:lnTo>
                  <a:pt x="11334748" y="5546295"/>
                </a:lnTo>
                <a:lnTo>
                  <a:pt x="11334748" y="5551120"/>
                </a:lnTo>
                <a:cubicBezTo>
                  <a:pt x="11334748" y="5660160"/>
                  <a:pt x="11246588" y="5748306"/>
                  <a:pt x="11137440" y="5748306"/>
                </a:cubicBezTo>
                <a:lnTo>
                  <a:pt x="197832" y="5748306"/>
                </a:lnTo>
                <a:cubicBezTo>
                  <a:pt x="88682" y="5748306"/>
                  <a:pt x="524" y="5660160"/>
                  <a:pt x="524" y="5551120"/>
                </a:cubicBezTo>
                <a:lnTo>
                  <a:pt x="524" y="4416873"/>
                </a:lnTo>
                <a:lnTo>
                  <a:pt x="0" y="4416873"/>
                </a:lnTo>
                <a:close/>
              </a:path>
            </a:pathLst>
          </a:custGeom>
          <a:ln w="3175">
            <a:solidFill>
              <a:srgbClr val="E4E4E4"/>
            </a:solidFill>
          </a:ln>
        </p:spPr>
        <p:txBody>
          <a:bodyPr wrap="square">
            <a:noAutofit/>
          </a:bodyPr>
          <a:lstStyle/>
          <a:p>
            <a:r>
              <a:rPr lang="en-US" dirty="0"/>
              <a:t> </a:t>
            </a:r>
          </a:p>
        </p:txBody>
      </p:sp>
      <p:sp>
        <p:nvSpPr>
          <p:cNvPr id="15" name="Text Placeholder 14"/>
          <p:cNvSpPr>
            <a:spLocks noGrp="1"/>
          </p:cNvSpPr>
          <p:nvPr>
            <p:ph type="body" sz="quarter" idx="10" hasCustomPrompt="1"/>
          </p:nvPr>
        </p:nvSpPr>
        <p:spPr>
          <a:xfrm>
            <a:off x="6311902" y="3873500"/>
            <a:ext cx="11334223" cy="1343025"/>
          </a:xfrm>
          <a:custGeom>
            <a:avLst/>
            <a:gdLst>
              <a:gd name="connsiteX0" fmla="*/ 197308 w 11334223"/>
              <a:gd name="connsiteY0" fmla="*/ 0 h 1343025"/>
              <a:gd name="connsiteX1" fmla="*/ 11136915 w 11334223"/>
              <a:gd name="connsiteY1" fmla="*/ 0 h 1343025"/>
              <a:gd name="connsiteX2" fmla="*/ 11334223 w 11334223"/>
              <a:gd name="connsiteY2" fmla="*/ 197186 h 1343025"/>
              <a:gd name="connsiteX3" fmla="*/ 11334223 w 11334223"/>
              <a:gd name="connsiteY3" fmla="*/ 202011 h 1343025"/>
              <a:gd name="connsiteX4" fmla="*/ 11334223 w 11334223"/>
              <a:gd name="connsiteY4" fmla="*/ 216283 h 1343025"/>
              <a:gd name="connsiteX5" fmla="*/ 11334223 w 11334223"/>
              <a:gd name="connsiteY5" fmla="*/ 239696 h 1343025"/>
              <a:gd name="connsiteX6" fmla="*/ 11334223 w 11334223"/>
              <a:gd name="connsiteY6" fmla="*/ 271947 h 1343025"/>
              <a:gd name="connsiteX7" fmla="*/ 11334223 w 11334223"/>
              <a:gd name="connsiteY7" fmla="*/ 312730 h 1343025"/>
              <a:gd name="connsiteX8" fmla="*/ 11334223 w 11334223"/>
              <a:gd name="connsiteY8" fmla="*/ 361742 h 1343025"/>
              <a:gd name="connsiteX9" fmla="*/ 11334223 w 11334223"/>
              <a:gd name="connsiteY9" fmla="*/ 418676 h 1343025"/>
              <a:gd name="connsiteX10" fmla="*/ 11334223 w 11334223"/>
              <a:gd name="connsiteY10" fmla="*/ 483228 h 1343025"/>
              <a:gd name="connsiteX11" fmla="*/ 11334223 w 11334223"/>
              <a:gd name="connsiteY11" fmla="*/ 633969 h 1343025"/>
              <a:gd name="connsiteX12" fmla="*/ 11334223 w 11334223"/>
              <a:gd name="connsiteY12" fmla="*/ 811527 h 1343025"/>
              <a:gd name="connsiteX13" fmla="*/ 11334223 w 11334223"/>
              <a:gd name="connsiteY13" fmla="*/ 1013463 h 1343025"/>
              <a:gd name="connsiteX14" fmla="*/ 11334223 w 11334223"/>
              <a:gd name="connsiteY14" fmla="*/ 1237339 h 1343025"/>
              <a:gd name="connsiteX15" fmla="*/ 11334223 w 11334223"/>
              <a:gd name="connsiteY15" fmla="*/ 1343025 h 1343025"/>
              <a:gd name="connsiteX16" fmla="*/ 0 w 11334223"/>
              <a:gd name="connsiteY16" fmla="*/ 1343025 h 1343025"/>
              <a:gd name="connsiteX17" fmla="*/ 0 w 11334223"/>
              <a:gd name="connsiteY17" fmla="*/ 197186 h 1343025"/>
              <a:gd name="connsiteX18" fmla="*/ 197308 w 11334223"/>
              <a:gd name="connsiteY18" fmla="*/ 0 h 134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334223" h="1343025">
                <a:moveTo>
                  <a:pt x="197308" y="0"/>
                </a:moveTo>
                <a:lnTo>
                  <a:pt x="11136915" y="0"/>
                </a:lnTo>
                <a:cubicBezTo>
                  <a:pt x="11246065" y="0"/>
                  <a:pt x="11334223" y="88146"/>
                  <a:pt x="11334223" y="197186"/>
                </a:cubicBezTo>
                <a:lnTo>
                  <a:pt x="11334223" y="202011"/>
                </a:lnTo>
                <a:lnTo>
                  <a:pt x="11334223" y="216283"/>
                </a:lnTo>
                <a:lnTo>
                  <a:pt x="11334223" y="239696"/>
                </a:lnTo>
                <a:lnTo>
                  <a:pt x="11334223" y="271947"/>
                </a:lnTo>
                <a:lnTo>
                  <a:pt x="11334223" y="312730"/>
                </a:lnTo>
                <a:lnTo>
                  <a:pt x="11334223" y="361742"/>
                </a:lnTo>
                <a:lnTo>
                  <a:pt x="11334223" y="418676"/>
                </a:lnTo>
                <a:lnTo>
                  <a:pt x="11334223" y="483228"/>
                </a:lnTo>
                <a:lnTo>
                  <a:pt x="11334223" y="633969"/>
                </a:lnTo>
                <a:lnTo>
                  <a:pt x="11334223" y="811527"/>
                </a:lnTo>
                <a:lnTo>
                  <a:pt x="11334223" y="1013463"/>
                </a:lnTo>
                <a:lnTo>
                  <a:pt x="11334223" y="1237339"/>
                </a:lnTo>
                <a:lnTo>
                  <a:pt x="11334223" y="1343025"/>
                </a:lnTo>
                <a:lnTo>
                  <a:pt x="0" y="1343025"/>
                </a:lnTo>
                <a:lnTo>
                  <a:pt x="0" y="197186"/>
                </a:lnTo>
                <a:cubicBezTo>
                  <a:pt x="0" y="88146"/>
                  <a:pt x="88158" y="0"/>
                  <a:pt x="197308" y="0"/>
                </a:cubicBezTo>
                <a:close/>
              </a:path>
            </a:pathLst>
          </a:custGeom>
          <a:solidFill>
            <a:srgbClr val="CFCFCF"/>
          </a:solidFill>
          <a:ln w="3175">
            <a:solidFill>
              <a:srgbClr val="CFCFCF"/>
            </a:solidFill>
          </a:ln>
        </p:spPr>
        <p:txBody>
          <a:bodyPr wrap="square">
            <a:noAutofit/>
          </a:bodyPr>
          <a:lstStyle>
            <a:lvl1pPr>
              <a:defRPr baseline="0"/>
            </a:lvl1pPr>
          </a:lstStyle>
          <a:p>
            <a:pPr lvl="0"/>
            <a:r>
              <a:rPr lang="en-US" dirty="0"/>
              <a:t> </a:t>
            </a:r>
          </a:p>
        </p:txBody>
      </p:sp>
      <p:sp>
        <p:nvSpPr>
          <p:cNvPr id="3"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
        <p:nvSpPr>
          <p:cNvPr id="19" name="Text Placeholder 18"/>
          <p:cNvSpPr>
            <a:spLocks noGrp="1"/>
          </p:cNvSpPr>
          <p:nvPr>
            <p:ph type="body" sz="quarter" idx="11" hasCustomPrompt="1"/>
          </p:nvPr>
        </p:nvSpPr>
        <p:spPr>
          <a:xfrm>
            <a:off x="6311900" y="4203700"/>
            <a:ext cx="11333700" cy="1012778"/>
          </a:xfrm>
          <a:custGeom>
            <a:avLst/>
            <a:gdLst>
              <a:gd name="connsiteX0" fmla="*/ 501668 w 11333700"/>
              <a:gd name="connsiteY0" fmla="*/ 0 h 1012778"/>
              <a:gd name="connsiteX1" fmla="*/ 1587390 w 11333700"/>
              <a:gd name="connsiteY1" fmla="*/ 0 h 1012778"/>
              <a:gd name="connsiteX2" fmla="*/ 1834550 w 11333700"/>
              <a:gd name="connsiteY2" fmla="*/ 45437 h 1012778"/>
              <a:gd name="connsiteX3" fmla="*/ 1947373 w 11333700"/>
              <a:gd name="connsiteY3" fmla="*/ 310928 h 1012778"/>
              <a:gd name="connsiteX4" fmla="*/ 11228806 w 11333700"/>
              <a:gd name="connsiteY4" fmla="*/ 310928 h 1012778"/>
              <a:gd name="connsiteX5" fmla="*/ 11333700 w 11333700"/>
              <a:gd name="connsiteY5" fmla="*/ 310928 h 1012778"/>
              <a:gd name="connsiteX6" fmla="*/ 11333700 w 11333700"/>
              <a:gd name="connsiteY6" fmla="*/ 481327 h 1012778"/>
              <a:gd name="connsiteX7" fmla="*/ 11333700 w 11333700"/>
              <a:gd name="connsiteY7" fmla="*/ 683263 h 1012778"/>
              <a:gd name="connsiteX8" fmla="*/ 11333700 w 11333700"/>
              <a:gd name="connsiteY8" fmla="*/ 907139 h 1012778"/>
              <a:gd name="connsiteX9" fmla="*/ 11333700 w 11333700"/>
              <a:gd name="connsiteY9" fmla="*/ 1012778 h 1012778"/>
              <a:gd name="connsiteX10" fmla="*/ 0 w 11333700"/>
              <a:gd name="connsiteY10" fmla="*/ 1012778 h 1012778"/>
              <a:gd name="connsiteX11" fmla="*/ 0 w 11333700"/>
              <a:gd name="connsiteY11" fmla="*/ 310928 h 1012778"/>
              <a:gd name="connsiteX12" fmla="*/ 110724 w 11333700"/>
              <a:gd name="connsiteY12" fmla="*/ 310928 h 1012778"/>
              <a:gd name="connsiteX13" fmla="*/ 254507 w 11333700"/>
              <a:gd name="connsiteY13" fmla="*/ 45437 h 1012778"/>
              <a:gd name="connsiteX14" fmla="*/ 501668 w 11333700"/>
              <a:gd name="connsiteY14" fmla="*/ 0 h 101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333700" h="1012778">
                <a:moveTo>
                  <a:pt x="501668" y="0"/>
                </a:moveTo>
                <a:lnTo>
                  <a:pt x="1587390" y="0"/>
                </a:lnTo>
                <a:cubicBezTo>
                  <a:pt x="1780500" y="0"/>
                  <a:pt x="1818808" y="0"/>
                  <a:pt x="1834550" y="45437"/>
                </a:cubicBezTo>
                <a:lnTo>
                  <a:pt x="1947373" y="310928"/>
                </a:lnTo>
                <a:cubicBezTo>
                  <a:pt x="1947373" y="310928"/>
                  <a:pt x="10197535" y="310928"/>
                  <a:pt x="11228806" y="310928"/>
                </a:cubicBezTo>
                <a:lnTo>
                  <a:pt x="11333700" y="310928"/>
                </a:lnTo>
                <a:lnTo>
                  <a:pt x="11333700" y="481327"/>
                </a:lnTo>
                <a:lnTo>
                  <a:pt x="11333700" y="683263"/>
                </a:lnTo>
                <a:lnTo>
                  <a:pt x="11333700" y="907139"/>
                </a:lnTo>
                <a:lnTo>
                  <a:pt x="11333700" y="1012778"/>
                </a:lnTo>
                <a:lnTo>
                  <a:pt x="0" y="1012778"/>
                </a:lnTo>
                <a:lnTo>
                  <a:pt x="0" y="310928"/>
                </a:lnTo>
                <a:lnTo>
                  <a:pt x="110724" y="310928"/>
                </a:lnTo>
                <a:lnTo>
                  <a:pt x="254507" y="45437"/>
                </a:lnTo>
                <a:cubicBezTo>
                  <a:pt x="273399" y="0"/>
                  <a:pt x="270250" y="0"/>
                  <a:pt x="501668" y="0"/>
                </a:cubicBezTo>
                <a:close/>
              </a:path>
            </a:pathLst>
          </a:custGeom>
          <a:solidFill>
            <a:srgbClr val="E4E4E4"/>
          </a:solidFill>
          <a:ln w="3175">
            <a:solidFill>
              <a:srgbClr val="E4E4E4"/>
            </a:solidFill>
          </a:ln>
        </p:spPr>
        <p:txBody>
          <a:bodyPr wrap="square">
            <a:noAutofit/>
          </a:bodyPr>
          <a:lstStyle>
            <a:lvl1pPr>
              <a:defRPr baseline="0"/>
            </a:lvl1pPr>
          </a:lstStyle>
          <a:p>
            <a:pPr lvl="0"/>
            <a:r>
              <a:rPr lang="en-US" dirty="0"/>
              <a:t> </a:t>
            </a:r>
          </a:p>
        </p:txBody>
      </p:sp>
      <p:sp>
        <p:nvSpPr>
          <p:cNvPr id="22" name="Text Placeholder 21"/>
          <p:cNvSpPr>
            <a:spLocks noGrp="1"/>
          </p:cNvSpPr>
          <p:nvPr>
            <p:ph type="body" sz="quarter" idx="12" hasCustomPrompt="1"/>
          </p:nvPr>
        </p:nvSpPr>
        <p:spPr>
          <a:xfrm>
            <a:off x="7289799" y="4114800"/>
            <a:ext cx="10086965" cy="966772"/>
          </a:xfrm>
          <a:custGeom>
            <a:avLst/>
            <a:gdLst>
              <a:gd name="connsiteX0" fmla="*/ 140494 w 10086965"/>
              <a:gd name="connsiteY0" fmla="*/ 647700 h 966772"/>
              <a:gd name="connsiteX1" fmla="*/ 280988 w 10086965"/>
              <a:gd name="connsiteY1" fmla="*/ 788194 h 966772"/>
              <a:gd name="connsiteX2" fmla="*/ 272181 w 10086965"/>
              <a:gd name="connsiteY2" fmla="*/ 836691 h 966772"/>
              <a:gd name="connsiteX3" fmla="*/ 233610 w 10086965"/>
              <a:gd name="connsiteY3" fmla="*/ 798029 h 966772"/>
              <a:gd name="connsiteX4" fmla="*/ 234156 w 10086965"/>
              <a:gd name="connsiteY4" fmla="*/ 788194 h 966772"/>
              <a:gd name="connsiteX5" fmla="*/ 140494 w 10086965"/>
              <a:gd name="connsiteY5" fmla="*/ 694545 h 966772"/>
              <a:gd name="connsiteX6" fmla="*/ 46818 w 10086965"/>
              <a:gd name="connsiteY6" fmla="*/ 788194 h 966772"/>
              <a:gd name="connsiteX7" fmla="*/ 140494 w 10086965"/>
              <a:gd name="connsiteY7" fmla="*/ 881870 h 966772"/>
              <a:gd name="connsiteX8" fmla="*/ 198799 w 10086965"/>
              <a:gd name="connsiteY8" fmla="*/ 861420 h 966772"/>
              <a:gd name="connsiteX9" fmla="*/ 198786 w 10086965"/>
              <a:gd name="connsiteY9" fmla="*/ 861550 h 966772"/>
              <a:gd name="connsiteX10" fmla="*/ 231958 w 10086965"/>
              <a:gd name="connsiteY10" fmla="*/ 894723 h 966772"/>
              <a:gd name="connsiteX11" fmla="*/ 140494 w 10086965"/>
              <a:gd name="connsiteY11" fmla="*/ 928688 h 966772"/>
              <a:gd name="connsiteX12" fmla="*/ 0 w 10086965"/>
              <a:gd name="connsiteY12" fmla="*/ 788194 h 966772"/>
              <a:gd name="connsiteX13" fmla="*/ 140494 w 10086965"/>
              <a:gd name="connsiteY13" fmla="*/ 647700 h 966772"/>
              <a:gd name="connsiteX14" fmla="*/ 590292 w 10086965"/>
              <a:gd name="connsiteY14" fmla="*/ 609600 h 966772"/>
              <a:gd name="connsiteX15" fmla="*/ 9859789 w 10086965"/>
              <a:gd name="connsiteY15" fmla="*/ 609600 h 966772"/>
              <a:gd name="connsiteX16" fmla="*/ 9903981 w 10086965"/>
              <a:gd name="connsiteY16" fmla="*/ 662534 h 966772"/>
              <a:gd name="connsiteX17" fmla="*/ 9903981 w 10086965"/>
              <a:gd name="connsiteY17" fmla="*/ 913805 h 966772"/>
              <a:gd name="connsiteX18" fmla="*/ 9859789 w 10086965"/>
              <a:gd name="connsiteY18" fmla="*/ 966772 h 966772"/>
              <a:gd name="connsiteX19" fmla="*/ 590292 w 10086965"/>
              <a:gd name="connsiteY19" fmla="*/ 966772 h 966772"/>
              <a:gd name="connsiteX20" fmla="*/ 546100 w 10086965"/>
              <a:gd name="connsiteY20" fmla="*/ 913805 h 966772"/>
              <a:gd name="connsiteX21" fmla="*/ 546100 w 10086965"/>
              <a:gd name="connsiteY21" fmla="*/ 662534 h 966772"/>
              <a:gd name="connsiteX22" fmla="*/ 590292 w 10086965"/>
              <a:gd name="connsiteY22" fmla="*/ 609600 h 966772"/>
              <a:gd name="connsiteX23" fmla="*/ 9996489 w 10086965"/>
              <a:gd name="connsiteY23" fmla="*/ 0 h 966772"/>
              <a:gd name="connsiteX24" fmla="*/ 10086965 w 10086965"/>
              <a:gd name="connsiteY24" fmla="*/ 90496 h 966772"/>
              <a:gd name="connsiteX25" fmla="*/ 9996489 w 10086965"/>
              <a:gd name="connsiteY25" fmla="*/ 180966 h 966772"/>
              <a:gd name="connsiteX26" fmla="*/ 9906001 w 10086965"/>
              <a:gd name="connsiteY26" fmla="*/ 90496 h 966772"/>
              <a:gd name="connsiteX27" fmla="*/ 9996489 w 10086965"/>
              <a:gd name="connsiteY27" fmla="*/ 0 h 966772"/>
              <a:gd name="connsiteX28" fmla="*/ 9704381 w 10086965"/>
              <a:gd name="connsiteY28" fmla="*/ 0 h 966772"/>
              <a:gd name="connsiteX29" fmla="*/ 9794865 w 10086965"/>
              <a:gd name="connsiteY29" fmla="*/ 90496 h 966772"/>
              <a:gd name="connsiteX30" fmla="*/ 9704381 w 10086965"/>
              <a:gd name="connsiteY30" fmla="*/ 180966 h 966772"/>
              <a:gd name="connsiteX31" fmla="*/ 9613901 w 10086965"/>
              <a:gd name="connsiteY31" fmla="*/ 90496 h 966772"/>
              <a:gd name="connsiteX32" fmla="*/ 9704381 w 10086965"/>
              <a:gd name="connsiteY32" fmla="*/ 0 h 966772"/>
              <a:gd name="connsiteX33" fmla="*/ 9425004 w 10086965"/>
              <a:gd name="connsiteY33" fmla="*/ 0 h 966772"/>
              <a:gd name="connsiteX34" fmla="*/ 9515477 w 10086965"/>
              <a:gd name="connsiteY34" fmla="*/ 90496 h 966772"/>
              <a:gd name="connsiteX35" fmla="*/ 9425004 w 10086965"/>
              <a:gd name="connsiteY35" fmla="*/ 180966 h 966772"/>
              <a:gd name="connsiteX36" fmla="*/ 9334500 w 10086965"/>
              <a:gd name="connsiteY36" fmla="*/ 90496 h 966772"/>
              <a:gd name="connsiteX37" fmla="*/ 9425004 w 10086965"/>
              <a:gd name="connsiteY37" fmla="*/ 0 h 966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086965" h="966772">
                <a:moveTo>
                  <a:pt x="140494" y="647700"/>
                </a:moveTo>
                <a:cubicBezTo>
                  <a:pt x="218091" y="647700"/>
                  <a:pt x="280988" y="710597"/>
                  <a:pt x="280988" y="788194"/>
                </a:cubicBezTo>
                <a:cubicBezTo>
                  <a:pt x="280988" y="805275"/>
                  <a:pt x="277762" y="821523"/>
                  <a:pt x="272181" y="836691"/>
                </a:cubicBezTo>
                <a:lnTo>
                  <a:pt x="233610" y="798029"/>
                </a:lnTo>
                <a:cubicBezTo>
                  <a:pt x="233948" y="794803"/>
                  <a:pt x="234156" y="791537"/>
                  <a:pt x="234156" y="788194"/>
                </a:cubicBezTo>
                <a:cubicBezTo>
                  <a:pt x="234156" y="736498"/>
                  <a:pt x="192164" y="694545"/>
                  <a:pt x="140494" y="694545"/>
                </a:cubicBezTo>
                <a:cubicBezTo>
                  <a:pt x="88784" y="694545"/>
                  <a:pt x="46818" y="736498"/>
                  <a:pt x="46818" y="788194"/>
                </a:cubicBezTo>
                <a:cubicBezTo>
                  <a:pt x="46818" y="839995"/>
                  <a:pt x="88784" y="881870"/>
                  <a:pt x="140494" y="881870"/>
                </a:cubicBezTo>
                <a:cubicBezTo>
                  <a:pt x="162517" y="881870"/>
                  <a:pt x="182785" y="874182"/>
                  <a:pt x="198799" y="861420"/>
                </a:cubicBezTo>
                <a:cubicBezTo>
                  <a:pt x="198799" y="861420"/>
                  <a:pt x="198786" y="861550"/>
                  <a:pt x="198786" y="861550"/>
                </a:cubicBezTo>
                <a:lnTo>
                  <a:pt x="231958" y="894723"/>
                </a:lnTo>
                <a:cubicBezTo>
                  <a:pt x="207332" y="915797"/>
                  <a:pt x="175474" y="928688"/>
                  <a:pt x="140494" y="928688"/>
                </a:cubicBezTo>
                <a:cubicBezTo>
                  <a:pt x="62871" y="928688"/>
                  <a:pt x="0" y="865804"/>
                  <a:pt x="0" y="788194"/>
                </a:cubicBezTo>
                <a:cubicBezTo>
                  <a:pt x="0" y="710597"/>
                  <a:pt x="62871" y="647700"/>
                  <a:pt x="140494" y="647700"/>
                </a:cubicBezTo>
                <a:close/>
                <a:moveTo>
                  <a:pt x="590292" y="609600"/>
                </a:moveTo>
                <a:lnTo>
                  <a:pt x="9859789" y="609600"/>
                </a:lnTo>
                <a:cubicBezTo>
                  <a:pt x="9884485" y="609600"/>
                  <a:pt x="9903981" y="633314"/>
                  <a:pt x="9903981" y="662534"/>
                </a:cubicBezTo>
                <a:cubicBezTo>
                  <a:pt x="9903981" y="662534"/>
                  <a:pt x="9903981" y="913805"/>
                  <a:pt x="9903981" y="913805"/>
                </a:cubicBezTo>
                <a:cubicBezTo>
                  <a:pt x="9903981" y="943042"/>
                  <a:pt x="9884485" y="966772"/>
                  <a:pt x="9859789" y="966772"/>
                </a:cubicBezTo>
                <a:lnTo>
                  <a:pt x="590292" y="966772"/>
                </a:lnTo>
                <a:cubicBezTo>
                  <a:pt x="566030" y="966772"/>
                  <a:pt x="546100" y="943042"/>
                  <a:pt x="546100" y="913805"/>
                </a:cubicBezTo>
                <a:lnTo>
                  <a:pt x="546100" y="662534"/>
                </a:lnTo>
                <a:cubicBezTo>
                  <a:pt x="546100" y="633314"/>
                  <a:pt x="566030" y="609600"/>
                  <a:pt x="590292" y="609600"/>
                </a:cubicBezTo>
                <a:close/>
                <a:moveTo>
                  <a:pt x="9996489" y="0"/>
                </a:moveTo>
                <a:cubicBezTo>
                  <a:pt x="10046505" y="0"/>
                  <a:pt x="10086965" y="40535"/>
                  <a:pt x="10086965" y="90496"/>
                </a:cubicBezTo>
                <a:cubicBezTo>
                  <a:pt x="10086965" y="140456"/>
                  <a:pt x="10046505" y="180966"/>
                  <a:pt x="9996489" y="180966"/>
                </a:cubicBezTo>
                <a:cubicBezTo>
                  <a:pt x="9946525" y="180966"/>
                  <a:pt x="9906001" y="140456"/>
                  <a:pt x="9906001" y="90496"/>
                </a:cubicBezTo>
                <a:cubicBezTo>
                  <a:pt x="9906001" y="40535"/>
                  <a:pt x="9946525" y="0"/>
                  <a:pt x="9996489" y="0"/>
                </a:cubicBezTo>
                <a:close/>
                <a:moveTo>
                  <a:pt x="9704381" y="0"/>
                </a:moveTo>
                <a:cubicBezTo>
                  <a:pt x="9754357" y="0"/>
                  <a:pt x="9794865" y="40535"/>
                  <a:pt x="9794865" y="90496"/>
                </a:cubicBezTo>
                <a:cubicBezTo>
                  <a:pt x="9794865" y="140456"/>
                  <a:pt x="9754357" y="180966"/>
                  <a:pt x="9704381" y="180966"/>
                </a:cubicBezTo>
                <a:cubicBezTo>
                  <a:pt x="9654401" y="180966"/>
                  <a:pt x="9613901" y="140456"/>
                  <a:pt x="9613901" y="90496"/>
                </a:cubicBezTo>
                <a:cubicBezTo>
                  <a:pt x="9613901" y="40535"/>
                  <a:pt x="9654401" y="0"/>
                  <a:pt x="9704381" y="0"/>
                </a:cubicBezTo>
                <a:close/>
                <a:moveTo>
                  <a:pt x="9425004" y="0"/>
                </a:moveTo>
                <a:cubicBezTo>
                  <a:pt x="9474940" y="0"/>
                  <a:pt x="9515477" y="40535"/>
                  <a:pt x="9515477" y="90496"/>
                </a:cubicBezTo>
                <a:cubicBezTo>
                  <a:pt x="9515477" y="140456"/>
                  <a:pt x="9474940" y="180966"/>
                  <a:pt x="9425004" y="180966"/>
                </a:cubicBezTo>
                <a:cubicBezTo>
                  <a:pt x="9375060" y="180966"/>
                  <a:pt x="9334500" y="140456"/>
                  <a:pt x="9334500" y="90496"/>
                </a:cubicBezTo>
                <a:cubicBezTo>
                  <a:pt x="9334500" y="40535"/>
                  <a:pt x="9375060" y="0"/>
                  <a:pt x="9425004" y="0"/>
                </a:cubicBezTo>
                <a:close/>
              </a:path>
            </a:pathLst>
          </a:custGeom>
          <a:solidFill>
            <a:srgbClr val="EEEEEE"/>
          </a:solidFill>
          <a:ln w="3175">
            <a:solidFill>
              <a:srgbClr val="EEEEEE"/>
            </a:solidFill>
          </a:ln>
        </p:spPr>
        <p:txBody>
          <a:bodyPr wrap="square">
            <a:noAutofit/>
          </a:bodyPr>
          <a:lstStyle>
            <a:lvl1pPr>
              <a:defRPr baseline="0"/>
            </a:lvl1pPr>
          </a:lstStyle>
          <a:p>
            <a:pPr lvl="0"/>
            <a:r>
              <a:rPr lang="en-US" dirty="0"/>
              <a:t> </a:t>
            </a:r>
          </a:p>
        </p:txBody>
      </p:sp>
      <p:sp>
        <p:nvSpPr>
          <p:cNvPr id="9" name="AutoShape 7"/>
          <p:cNvSpPr>
            <a:spLocks/>
          </p:cNvSpPr>
          <p:nvPr/>
        </p:nvSpPr>
        <p:spPr bwMode="auto">
          <a:xfrm>
            <a:off x="7480300" y="4902200"/>
            <a:ext cx="120650"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15066" y="18404"/>
                </a:lnTo>
                <a:cubicBezTo>
                  <a:pt x="15066" y="18404"/>
                  <a:pt x="14154" y="21599"/>
                  <a:pt x="11451" y="21599"/>
                </a:cubicBezTo>
                <a:cubicBezTo>
                  <a:pt x="8897" y="21599"/>
                  <a:pt x="7509" y="18366"/>
                  <a:pt x="7509" y="18366"/>
                </a:cubicBezTo>
                <a:cubicBezTo>
                  <a:pt x="7509" y="18366"/>
                  <a:pt x="0" y="0"/>
                  <a:pt x="0" y="0"/>
                </a:cubicBezTo>
                <a:close/>
              </a:path>
            </a:pathLst>
          </a:custGeom>
          <a:solidFill>
            <a:srgbClr val="EEEEEE"/>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3000" dirty="0">
              <a:solidFill>
                <a:srgbClr val="FFFFFF"/>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spTree>
    <p:extLst>
      <p:ext uri="{BB962C8B-B14F-4D97-AF65-F5344CB8AC3E}">
        <p14:creationId xmlns:p14="http://schemas.microsoft.com/office/powerpoint/2010/main" val="794657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custom bg 1">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
        <p:nvSpPr>
          <p:cNvPr id="4" name="AutoShape 5"/>
          <p:cNvSpPr>
            <a:spLocks/>
          </p:cNvSpPr>
          <p:nvPr/>
        </p:nvSpPr>
        <p:spPr bwMode="auto">
          <a:xfrm>
            <a:off x="0" y="7837714"/>
            <a:ext cx="24384000" cy="58782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chemeClr val="tx1">
              <a:lumMod val="75000"/>
              <a:alpha val="7000"/>
            </a:schemeClr>
          </a:solidFill>
          <a:ln w="25400" cap="flat" cmpd="sng" algn="ctr">
            <a:noFill/>
            <a:prstDash val="solid"/>
            <a:miter lim="0"/>
            <a:headEnd type="none" w="med" len="med"/>
            <a:tailEnd type="none" w="med" len="med"/>
          </a:ln>
          <a:effectLst/>
        </p:spPr>
        <p:txBody>
          <a:bodyPr rot="0" spcFirstLastPara="0" vertOverflow="overflow" horzOverflow="overflow" vert="horz" wrap="square" lIns="50800" tIns="50800" rIns="50800" bIns="50800" numCol="1" spcCol="0" rtlCol="0" fromWordArt="0" anchor="ctr" anchorCtr="0" forceAA="0" compatLnSpc="1">
            <a:prstTxWarp prst="textNoShape">
              <a:avLst/>
            </a:prstTxWarp>
            <a:noAutofit/>
          </a:bodyPr>
          <a:lstStyle/>
          <a:p>
            <a:pPr marL="342900" marR="0" lvl="0" indent="0" eaLnBrk="1" latinLnBrk="0">
              <a:lnSpc>
                <a:spcPct val="100000"/>
              </a:lnSpc>
              <a:buClrTx/>
              <a:buSzTx/>
              <a:buFontTx/>
              <a:buNone/>
              <a:tabLst/>
            </a:pPr>
            <a:endParaRPr kumimoji="0" lang="en-US" b="0" i="0" u="none" strike="noStrike" cap="none" normalizeH="0" baseline="0" dirty="0">
              <a:ln>
                <a:noFill/>
              </a:ln>
              <a:effectLst/>
              <a:latin typeface="+mj-lt"/>
              <a:cs typeface="Arial" panose="020B0604020202020204" pitchFamily="34" charset="0"/>
            </a:endParaRPr>
          </a:p>
        </p:txBody>
      </p:sp>
    </p:spTree>
    <p:extLst>
      <p:ext uri="{BB962C8B-B14F-4D97-AF65-F5344CB8AC3E}">
        <p14:creationId xmlns:p14="http://schemas.microsoft.com/office/powerpoint/2010/main" val="1088353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site placeholder 2">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
        <p:nvSpPr>
          <p:cNvPr id="5" name="Picture Placeholder 4"/>
          <p:cNvSpPr>
            <a:spLocks noGrp="1"/>
          </p:cNvSpPr>
          <p:nvPr>
            <p:ph type="pic" sz="quarter" idx="14" hasCustomPrompt="1"/>
          </p:nvPr>
        </p:nvSpPr>
        <p:spPr>
          <a:xfrm>
            <a:off x="1676400" y="5170471"/>
            <a:ext cx="10230466" cy="5188520"/>
          </a:xfrm>
          <a:custGeom>
            <a:avLst/>
            <a:gdLst>
              <a:gd name="connsiteX0" fmla="*/ 0 w 11334748"/>
              <a:gd name="connsiteY0" fmla="*/ 0 h 5748306"/>
              <a:gd name="connsiteX1" fmla="*/ 11328924 w 11334748"/>
              <a:gd name="connsiteY1" fmla="*/ 0 h 5748306"/>
              <a:gd name="connsiteX2" fmla="*/ 11328924 w 11334748"/>
              <a:gd name="connsiteY2" fmla="*/ 4405281 h 5748306"/>
              <a:gd name="connsiteX3" fmla="*/ 11334748 w 11334748"/>
              <a:gd name="connsiteY3" fmla="*/ 4405281 h 5748306"/>
              <a:gd name="connsiteX4" fmla="*/ 11334748 w 11334748"/>
              <a:gd name="connsiteY4" fmla="*/ 4510967 h 5748306"/>
              <a:gd name="connsiteX5" fmla="*/ 11334748 w 11334748"/>
              <a:gd name="connsiteY5" fmla="*/ 4734843 h 5748306"/>
              <a:gd name="connsiteX6" fmla="*/ 11334748 w 11334748"/>
              <a:gd name="connsiteY6" fmla="*/ 4936779 h 5748306"/>
              <a:gd name="connsiteX7" fmla="*/ 11334748 w 11334748"/>
              <a:gd name="connsiteY7" fmla="*/ 5114337 h 5748306"/>
              <a:gd name="connsiteX8" fmla="*/ 11334748 w 11334748"/>
              <a:gd name="connsiteY8" fmla="*/ 5265078 h 5748306"/>
              <a:gd name="connsiteX9" fmla="*/ 11334748 w 11334748"/>
              <a:gd name="connsiteY9" fmla="*/ 5329630 h 5748306"/>
              <a:gd name="connsiteX10" fmla="*/ 11334748 w 11334748"/>
              <a:gd name="connsiteY10" fmla="*/ 5386564 h 5748306"/>
              <a:gd name="connsiteX11" fmla="*/ 11334748 w 11334748"/>
              <a:gd name="connsiteY11" fmla="*/ 5435576 h 5748306"/>
              <a:gd name="connsiteX12" fmla="*/ 11334748 w 11334748"/>
              <a:gd name="connsiteY12" fmla="*/ 5476359 h 5748306"/>
              <a:gd name="connsiteX13" fmla="*/ 11334748 w 11334748"/>
              <a:gd name="connsiteY13" fmla="*/ 5508610 h 5748306"/>
              <a:gd name="connsiteX14" fmla="*/ 11334748 w 11334748"/>
              <a:gd name="connsiteY14" fmla="*/ 5532023 h 5748306"/>
              <a:gd name="connsiteX15" fmla="*/ 11334748 w 11334748"/>
              <a:gd name="connsiteY15" fmla="*/ 5546295 h 5748306"/>
              <a:gd name="connsiteX16" fmla="*/ 11334748 w 11334748"/>
              <a:gd name="connsiteY16" fmla="*/ 5551120 h 5748306"/>
              <a:gd name="connsiteX17" fmla="*/ 11137440 w 11334748"/>
              <a:gd name="connsiteY17" fmla="*/ 5748306 h 5748306"/>
              <a:gd name="connsiteX18" fmla="*/ 197832 w 11334748"/>
              <a:gd name="connsiteY18" fmla="*/ 5748306 h 5748306"/>
              <a:gd name="connsiteX19" fmla="*/ 524 w 11334748"/>
              <a:gd name="connsiteY19" fmla="*/ 5551120 h 5748306"/>
              <a:gd name="connsiteX20" fmla="*/ 524 w 11334748"/>
              <a:gd name="connsiteY20" fmla="*/ 4416873 h 5748306"/>
              <a:gd name="connsiteX21" fmla="*/ 0 w 11334748"/>
              <a:gd name="connsiteY21" fmla="*/ 4416873 h 574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334748" h="5748306">
                <a:moveTo>
                  <a:pt x="0" y="0"/>
                </a:moveTo>
                <a:lnTo>
                  <a:pt x="11328924" y="0"/>
                </a:lnTo>
                <a:lnTo>
                  <a:pt x="11328924" y="4405281"/>
                </a:lnTo>
                <a:lnTo>
                  <a:pt x="11334748" y="4405281"/>
                </a:lnTo>
                <a:lnTo>
                  <a:pt x="11334748" y="4510967"/>
                </a:lnTo>
                <a:lnTo>
                  <a:pt x="11334748" y="4734843"/>
                </a:lnTo>
                <a:lnTo>
                  <a:pt x="11334748" y="4936779"/>
                </a:lnTo>
                <a:lnTo>
                  <a:pt x="11334748" y="5114337"/>
                </a:lnTo>
                <a:lnTo>
                  <a:pt x="11334748" y="5265078"/>
                </a:lnTo>
                <a:lnTo>
                  <a:pt x="11334748" y="5329630"/>
                </a:lnTo>
                <a:lnTo>
                  <a:pt x="11334748" y="5386564"/>
                </a:lnTo>
                <a:lnTo>
                  <a:pt x="11334748" y="5435576"/>
                </a:lnTo>
                <a:lnTo>
                  <a:pt x="11334748" y="5476359"/>
                </a:lnTo>
                <a:lnTo>
                  <a:pt x="11334748" y="5508610"/>
                </a:lnTo>
                <a:lnTo>
                  <a:pt x="11334748" y="5532023"/>
                </a:lnTo>
                <a:lnTo>
                  <a:pt x="11334748" y="5546295"/>
                </a:lnTo>
                <a:lnTo>
                  <a:pt x="11334748" y="5551120"/>
                </a:lnTo>
                <a:cubicBezTo>
                  <a:pt x="11334748" y="5660160"/>
                  <a:pt x="11246588" y="5748306"/>
                  <a:pt x="11137440" y="5748306"/>
                </a:cubicBezTo>
                <a:lnTo>
                  <a:pt x="197832" y="5748306"/>
                </a:lnTo>
                <a:cubicBezTo>
                  <a:pt x="88682" y="5748306"/>
                  <a:pt x="524" y="5660160"/>
                  <a:pt x="524" y="5551120"/>
                </a:cubicBezTo>
                <a:lnTo>
                  <a:pt x="524" y="4416873"/>
                </a:lnTo>
                <a:lnTo>
                  <a:pt x="0" y="4416873"/>
                </a:lnTo>
                <a:close/>
              </a:path>
            </a:pathLst>
          </a:custGeom>
          <a:ln w="3175">
            <a:solidFill>
              <a:srgbClr val="E4E4E4"/>
            </a:solidFill>
          </a:ln>
        </p:spPr>
        <p:txBody>
          <a:bodyPr wrap="square">
            <a:noAutofit/>
          </a:bodyPr>
          <a:lstStyle/>
          <a:p>
            <a:r>
              <a:rPr lang="en-US" dirty="0"/>
              <a:t> </a:t>
            </a:r>
          </a:p>
        </p:txBody>
      </p:sp>
      <p:sp>
        <p:nvSpPr>
          <p:cNvPr id="6" name="Picture Placeholder 5"/>
          <p:cNvSpPr>
            <a:spLocks noGrp="1"/>
          </p:cNvSpPr>
          <p:nvPr>
            <p:ph type="pic" sz="quarter" idx="15" hasCustomPrompt="1"/>
          </p:nvPr>
        </p:nvSpPr>
        <p:spPr>
          <a:xfrm>
            <a:off x="12477134" y="5170471"/>
            <a:ext cx="10230465" cy="5188520"/>
          </a:xfrm>
          <a:custGeom>
            <a:avLst/>
            <a:gdLst>
              <a:gd name="connsiteX0" fmla="*/ 0 w 11334748"/>
              <a:gd name="connsiteY0" fmla="*/ 0 h 5748306"/>
              <a:gd name="connsiteX1" fmla="*/ 11328924 w 11334748"/>
              <a:gd name="connsiteY1" fmla="*/ 0 h 5748306"/>
              <a:gd name="connsiteX2" fmla="*/ 11328924 w 11334748"/>
              <a:gd name="connsiteY2" fmla="*/ 4405281 h 5748306"/>
              <a:gd name="connsiteX3" fmla="*/ 11334748 w 11334748"/>
              <a:gd name="connsiteY3" fmla="*/ 4405281 h 5748306"/>
              <a:gd name="connsiteX4" fmla="*/ 11334748 w 11334748"/>
              <a:gd name="connsiteY4" fmla="*/ 4510967 h 5748306"/>
              <a:gd name="connsiteX5" fmla="*/ 11334748 w 11334748"/>
              <a:gd name="connsiteY5" fmla="*/ 4734843 h 5748306"/>
              <a:gd name="connsiteX6" fmla="*/ 11334748 w 11334748"/>
              <a:gd name="connsiteY6" fmla="*/ 4936779 h 5748306"/>
              <a:gd name="connsiteX7" fmla="*/ 11334748 w 11334748"/>
              <a:gd name="connsiteY7" fmla="*/ 5114337 h 5748306"/>
              <a:gd name="connsiteX8" fmla="*/ 11334748 w 11334748"/>
              <a:gd name="connsiteY8" fmla="*/ 5265078 h 5748306"/>
              <a:gd name="connsiteX9" fmla="*/ 11334748 w 11334748"/>
              <a:gd name="connsiteY9" fmla="*/ 5329630 h 5748306"/>
              <a:gd name="connsiteX10" fmla="*/ 11334748 w 11334748"/>
              <a:gd name="connsiteY10" fmla="*/ 5386564 h 5748306"/>
              <a:gd name="connsiteX11" fmla="*/ 11334748 w 11334748"/>
              <a:gd name="connsiteY11" fmla="*/ 5435576 h 5748306"/>
              <a:gd name="connsiteX12" fmla="*/ 11334748 w 11334748"/>
              <a:gd name="connsiteY12" fmla="*/ 5476359 h 5748306"/>
              <a:gd name="connsiteX13" fmla="*/ 11334748 w 11334748"/>
              <a:gd name="connsiteY13" fmla="*/ 5508610 h 5748306"/>
              <a:gd name="connsiteX14" fmla="*/ 11334748 w 11334748"/>
              <a:gd name="connsiteY14" fmla="*/ 5532023 h 5748306"/>
              <a:gd name="connsiteX15" fmla="*/ 11334748 w 11334748"/>
              <a:gd name="connsiteY15" fmla="*/ 5546295 h 5748306"/>
              <a:gd name="connsiteX16" fmla="*/ 11334748 w 11334748"/>
              <a:gd name="connsiteY16" fmla="*/ 5551120 h 5748306"/>
              <a:gd name="connsiteX17" fmla="*/ 11137440 w 11334748"/>
              <a:gd name="connsiteY17" fmla="*/ 5748306 h 5748306"/>
              <a:gd name="connsiteX18" fmla="*/ 197832 w 11334748"/>
              <a:gd name="connsiteY18" fmla="*/ 5748306 h 5748306"/>
              <a:gd name="connsiteX19" fmla="*/ 524 w 11334748"/>
              <a:gd name="connsiteY19" fmla="*/ 5551120 h 5748306"/>
              <a:gd name="connsiteX20" fmla="*/ 524 w 11334748"/>
              <a:gd name="connsiteY20" fmla="*/ 4416873 h 5748306"/>
              <a:gd name="connsiteX21" fmla="*/ 0 w 11334748"/>
              <a:gd name="connsiteY21" fmla="*/ 4416873 h 574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334748" h="5748306">
                <a:moveTo>
                  <a:pt x="0" y="0"/>
                </a:moveTo>
                <a:lnTo>
                  <a:pt x="11328924" y="0"/>
                </a:lnTo>
                <a:lnTo>
                  <a:pt x="11328924" y="4405281"/>
                </a:lnTo>
                <a:lnTo>
                  <a:pt x="11334748" y="4405281"/>
                </a:lnTo>
                <a:lnTo>
                  <a:pt x="11334748" y="4510967"/>
                </a:lnTo>
                <a:lnTo>
                  <a:pt x="11334748" y="4734843"/>
                </a:lnTo>
                <a:lnTo>
                  <a:pt x="11334748" y="4936779"/>
                </a:lnTo>
                <a:lnTo>
                  <a:pt x="11334748" y="5114337"/>
                </a:lnTo>
                <a:lnTo>
                  <a:pt x="11334748" y="5265078"/>
                </a:lnTo>
                <a:lnTo>
                  <a:pt x="11334748" y="5329630"/>
                </a:lnTo>
                <a:lnTo>
                  <a:pt x="11334748" y="5386564"/>
                </a:lnTo>
                <a:lnTo>
                  <a:pt x="11334748" y="5435576"/>
                </a:lnTo>
                <a:lnTo>
                  <a:pt x="11334748" y="5476359"/>
                </a:lnTo>
                <a:lnTo>
                  <a:pt x="11334748" y="5508610"/>
                </a:lnTo>
                <a:lnTo>
                  <a:pt x="11334748" y="5532023"/>
                </a:lnTo>
                <a:lnTo>
                  <a:pt x="11334748" y="5546295"/>
                </a:lnTo>
                <a:lnTo>
                  <a:pt x="11334748" y="5551120"/>
                </a:lnTo>
                <a:cubicBezTo>
                  <a:pt x="11334748" y="5660160"/>
                  <a:pt x="11246588" y="5748306"/>
                  <a:pt x="11137440" y="5748306"/>
                </a:cubicBezTo>
                <a:lnTo>
                  <a:pt x="197832" y="5748306"/>
                </a:lnTo>
                <a:cubicBezTo>
                  <a:pt x="88682" y="5748306"/>
                  <a:pt x="524" y="5660160"/>
                  <a:pt x="524" y="5551120"/>
                </a:cubicBezTo>
                <a:lnTo>
                  <a:pt x="524" y="4416873"/>
                </a:lnTo>
                <a:lnTo>
                  <a:pt x="0" y="4416873"/>
                </a:lnTo>
                <a:close/>
              </a:path>
            </a:pathLst>
          </a:custGeom>
          <a:ln w="3175">
            <a:solidFill>
              <a:srgbClr val="E4E4E4"/>
            </a:solidFill>
          </a:ln>
        </p:spPr>
        <p:txBody>
          <a:bodyPr wrap="square">
            <a:noAutofit/>
          </a:bodyPr>
          <a:lstStyle/>
          <a:p>
            <a:r>
              <a:rPr lang="en-US" dirty="0"/>
              <a:t> </a:t>
            </a:r>
          </a:p>
        </p:txBody>
      </p:sp>
    </p:spTree>
    <p:extLst>
      <p:ext uri="{BB962C8B-B14F-4D97-AF65-F5344CB8AC3E}">
        <p14:creationId xmlns:p14="http://schemas.microsoft.com/office/powerpoint/2010/main" val="8911984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site placeholder 3">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
        <p:nvSpPr>
          <p:cNvPr id="8" name="Picture Placeholder 5"/>
          <p:cNvSpPr>
            <a:spLocks noGrp="1"/>
          </p:cNvSpPr>
          <p:nvPr>
            <p:ph type="pic" sz="quarter" idx="14"/>
          </p:nvPr>
        </p:nvSpPr>
        <p:spPr>
          <a:xfrm>
            <a:off x="2743199" y="4354869"/>
            <a:ext cx="12673013" cy="6427291"/>
          </a:xfrm>
          <a:custGeom>
            <a:avLst/>
            <a:gdLst>
              <a:gd name="connsiteX0" fmla="*/ 0 w 11334748"/>
              <a:gd name="connsiteY0" fmla="*/ 0 h 5748306"/>
              <a:gd name="connsiteX1" fmla="*/ 11328924 w 11334748"/>
              <a:gd name="connsiteY1" fmla="*/ 0 h 5748306"/>
              <a:gd name="connsiteX2" fmla="*/ 11328924 w 11334748"/>
              <a:gd name="connsiteY2" fmla="*/ 4405281 h 5748306"/>
              <a:gd name="connsiteX3" fmla="*/ 11334748 w 11334748"/>
              <a:gd name="connsiteY3" fmla="*/ 4405281 h 5748306"/>
              <a:gd name="connsiteX4" fmla="*/ 11334748 w 11334748"/>
              <a:gd name="connsiteY4" fmla="*/ 4510967 h 5748306"/>
              <a:gd name="connsiteX5" fmla="*/ 11334748 w 11334748"/>
              <a:gd name="connsiteY5" fmla="*/ 4734843 h 5748306"/>
              <a:gd name="connsiteX6" fmla="*/ 11334748 w 11334748"/>
              <a:gd name="connsiteY6" fmla="*/ 4936779 h 5748306"/>
              <a:gd name="connsiteX7" fmla="*/ 11334748 w 11334748"/>
              <a:gd name="connsiteY7" fmla="*/ 5114337 h 5748306"/>
              <a:gd name="connsiteX8" fmla="*/ 11334748 w 11334748"/>
              <a:gd name="connsiteY8" fmla="*/ 5265078 h 5748306"/>
              <a:gd name="connsiteX9" fmla="*/ 11334748 w 11334748"/>
              <a:gd name="connsiteY9" fmla="*/ 5329630 h 5748306"/>
              <a:gd name="connsiteX10" fmla="*/ 11334748 w 11334748"/>
              <a:gd name="connsiteY10" fmla="*/ 5386564 h 5748306"/>
              <a:gd name="connsiteX11" fmla="*/ 11334748 w 11334748"/>
              <a:gd name="connsiteY11" fmla="*/ 5435576 h 5748306"/>
              <a:gd name="connsiteX12" fmla="*/ 11334748 w 11334748"/>
              <a:gd name="connsiteY12" fmla="*/ 5476359 h 5748306"/>
              <a:gd name="connsiteX13" fmla="*/ 11334748 w 11334748"/>
              <a:gd name="connsiteY13" fmla="*/ 5508610 h 5748306"/>
              <a:gd name="connsiteX14" fmla="*/ 11334748 w 11334748"/>
              <a:gd name="connsiteY14" fmla="*/ 5532023 h 5748306"/>
              <a:gd name="connsiteX15" fmla="*/ 11334748 w 11334748"/>
              <a:gd name="connsiteY15" fmla="*/ 5546295 h 5748306"/>
              <a:gd name="connsiteX16" fmla="*/ 11334748 w 11334748"/>
              <a:gd name="connsiteY16" fmla="*/ 5551120 h 5748306"/>
              <a:gd name="connsiteX17" fmla="*/ 11137440 w 11334748"/>
              <a:gd name="connsiteY17" fmla="*/ 5748306 h 5748306"/>
              <a:gd name="connsiteX18" fmla="*/ 197832 w 11334748"/>
              <a:gd name="connsiteY18" fmla="*/ 5748306 h 5748306"/>
              <a:gd name="connsiteX19" fmla="*/ 524 w 11334748"/>
              <a:gd name="connsiteY19" fmla="*/ 5551120 h 5748306"/>
              <a:gd name="connsiteX20" fmla="*/ 524 w 11334748"/>
              <a:gd name="connsiteY20" fmla="*/ 4416873 h 5748306"/>
              <a:gd name="connsiteX21" fmla="*/ 0 w 11334748"/>
              <a:gd name="connsiteY21" fmla="*/ 4416873 h 574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334748" h="5748306">
                <a:moveTo>
                  <a:pt x="0" y="0"/>
                </a:moveTo>
                <a:lnTo>
                  <a:pt x="11328924" y="0"/>
                </a:lnTo>
                <a:lnTo>
                  <a:pt x="11328924" y="4405281"/>
                </a:lnTo>
                <a:lnTo>
                  <a:pt x="11334748" y="4405281"/>
                </a:lnTo>
                <a:lnTo>
                  <a:pt x="11334748" y="4510967"/>
                </a:lnTo>
                <a:lnTo>
                  <a:pt x="11334748" y="4734843"/>
                </a:lnTo>
                <a:lnTo>
                  <a:pt x="11334748" y="4936779"/>
                </a:lnTo>
                <a:lnTo>
                  <a:pt x="11334748" y="5114337"/>
                </a:lnTo>
                <a:lnTo>
                  <a:pt x="11334748" y="5265078"/>
                </a:lnTo>
                <a:lnTo>
                  <a:pt x="11334748" y="5329630"/>
                </a:lnTo>
                <a:lnTo>
                  <a:pt x="11334748" y="5386564"/>
                </a:lnTo>
                <a:lnTo>
                  <a:pt x="11334748" y="5435576"/>
                </a:lnTo>
                <a:lnTo>
                  <a:pt x="11334748" y="5476359"/>
                </a:lnTo>
                <a:lnTo>
                  <a:pt x="11334748" y="5508610"/>
                </a:lnTo>
                <a:lnTo>
                  <a:pt x="11334748" y="5532023"/>
                </a:lnTo>
                <a:lnTo>
                  <a:pt x="11334748" y="5546295"/>
                </a:lnTo>
                <a:lnTo>
                  <a:pt x="11334748" y="5551120"/>
                </a:lnTo>
                <a:cubicBezTo>
                  <a:pt x="11334748" y="5660160"/>
                  <a:pt x="11246588" y="5748306"/>
                  <a:pt x="11137440" y="5748306"/>
                </a:cubicBezTo>
                <a:lnTo>
                  <a:pt x="197832" y="5748306"/>
                </a:lnTo>
                <a:cubicBezTo>
                  <a:pt x="88682" y="5748306"/>
                  <a:pt x="524" y="5660160"/>
                  <a:pt x="524" y="5551120"/>
                </a:cubicBezTo>
                <a:lnTo>
                  <a:pt x="524" y="4416873"/>
                </a:lnTo>
                <a:lnTo>
                  <a:pt x="0" y="4416873"/>
                </a:lnTo>
                <a:close/>
              </a:path>
            </a:pathLst>
          </a:custGeom>
          <a:ln w="3175">
            <a:solidFill>
              <a:srgbClr val="E4E4E4"/>
            </a:solidFill>
          </a:ln>
        </p:spPr>
      </p:sp>
      <p:sp>
        <p:nvSpPr>
          <p:cNvPr id="9" name="Picture Placeholder 6"/>
          <p:cNvSpPr>
            <a:spLocks noGrp="1"/>
          </p:cNvSpPr>
          <p:nvPr>
            <p:ph type="pic" sz="quarter" idx="15"/>
          </p:nvPr>
        </p:nvSpPr>
        <p:spPr>
          <a:xfrm>
            <a:off x="15875001" y="3571740"/>
            <a:ext cx="5918199" cy="3013561"/>
          </a:xfrm>
          <a:custGeom>
            <a:avLst/>
            <a:gdLst>
              <a:gd name="connsiteX0" fmla="*/ 0 w 11334748"/>
              <a:gd name="connsiteY0" fmla="*/ 0 h 5748306"/>
              <a:gd name="connsiteX1" fmla="*/ 11328924 w 11334748"/>
              <a:gd name="connsiteY1" fmla="*/ 0 h 5748306"/>
              <a:gd name="connsiteX2" fmla="*/ 11328924 w 11334748"/>
              <a:gd name="connsiteY2" fmla="*/ 4405281 h 5748306"/>
              <a:gd name="connsiteX3" fmla="*/ 11334748 w 11334748"/>
              <a:gd name="connsiteY3" fmla="*/ 4405281 h 5748306"/>
              <a:gd name="connsiteX4" fmla="*/ 11334748 w 11334748"/>
              <a:gd name="connsiteY4" fmla="*/ 4510967 h 5748306"/>
              <a:gd name="connsiteX5" fmla="*/ 11334748 w 11334748"/>
              <a:gd name="connsiteY5" fmla="*/ 4734843 h 5748306"/>
              <a:gd name="connsiteX6" fmla="*/ 11334748 w 11334748"/>
              <a:gd name="connsiteY6" fmla="*/ 4936779 h 5748306"/>
              <a:gd name="connsiteX7" fmla="*/ 11334748 w 11334748"/>
              <a:gd name="connsiteY7" fmla="*/ 5114337 h 5748306"/>
              <a:gd name="connsiteX8" fmla="*/ 11334748 w 11334748"/>
              <a:gd name="connsiteY8" fmla="*/ 5265078 h 5748306"/>
              <a:gd name="connsiteX9" fmla="*/ 11334748 w 11334748"/>
              <a:gd name="connsiteY9" fmla="*/ 5329630 h 5748306"/>
              <a:gd name="connsiteX10" fmla="*/ 11334748 w 11334748"/>
              <a:gd name="connsiteY10" fmla="*/ 5386564 h 5748306"/>
              <a:gd name="connsiteX11" fmla="*/ 11334748 w 11334748"/>
              <a:gd name="connsiteY11" fmla="*/ 5435576 h 5748306"/>
              <a:gd name="connsiteX12" fmla="*/ 11334748 w 11334748"/>
              <a:gd name="connsiteY12" fmla="*/ 5476359 h 5748306"/>
              <a:gd name="connsiteX13" fmla="*/ 11334748 w 11334748"/>
              <a:gd name="connsiteY13" fmla="*/ 5508610 h 5748306"/>
              <a:gd name="connsiteX14" fmla="*/ 11334748 w 11334748"/>
              <a:gd name="connsiteY14" fmla="*/ 5532023 h 5748306"/>
              <a:gd name="connsiteX15" fmla="*/ 11334748 w 11334748"/>
              <a:gd name="connsiteY15" fmla="*/ 5546295 h 5748306"/>
              <a:gd name="connsiteX16" fmla="*/ 11334748 w 11334748"/>
              <a:gd name="connsiteY16" fmla="*/ 5551120 h 5748306"/>
              <a:gd name="connsiteX17" fmla="*/ 11137440 w 11334748"/>
              <a:gd name="connsiteY17" fmla="*/ 5748306 h 5748306"/>
              <a:gd name="connsiteX18" fmla="*/ 197832 w 11334748"/>
              <a:gd name="connsiteY18" fmla="*/ 5748306 h 5748306"/>
              <a:gd name="connsiteX19" fmla="*/ 524 w 11334748"/>
              <a:gd name="connsiteY19" fmla="*/ 5551120 h 5748306"/>
              <a:gd name="connsiteX20" fmla="*/ 524 w 11334748"/>
              <a:gd name="connsiteY20" fmla="*/ 4416873 h 5748306"/>
              <a:gd name="connsiteX21" fmla="*/ 0 w 11334748"/>
              <a:gd name="connsiteY21" fmla="*/ 4416873 h 574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334748" h="5748306">
                <a:moveTo>
                  <a:pt x="0" y="0"/>
                </a:moveTo>
                <a:lnTo>
                  <a:pt x="11328924" y="0"/>
                </a:lnTo>
                <a:lnTo>
                  <a:pt x="11328924" y="4405281"/>
                </a:lnTo>
                <a:lnTo>
                  <a:pt x="11334748" y="4405281"/>
                </a:lnTo>
                <a:lnTo>
                  <a:pt x="11334748" y="4510967"/>
                </a:lnTo>
                <a:lnTo>
                  <a:pt x="11334748" y="4734843"/>
                </a:lnTo>
                <a:lnTo>
                  <a:pt x="11334748" y="4936779"/>
                </a:lnTo>
                <a:lnTo>
                  <a:pt x="11334748" y="5114337"/>
                </a:lnTo>
                <a:lnTo>
                  <a:pt x="11334748" y="5265078"/>
                </a:lnTo>
                <a:lnTo>
                  <a:pt x="11334748" y="5329630"/>
                </a:lnTo>
                <a:lnTo>
                  <a:pt x="11334748" y="5386564"/>
                </a:lnTo>
                <a:lnTo>
                  <a:pt x="11334748" y="5435576"/>
                </a:lnTo>
                <a:lnTo>
                  <a:pt x="11334748" y="5476359"/>
                </a:lnTo>
                <a:lnTo>
                  <a:pt x="11334748" y="5508610"/>
                </a:lnTo>
                <a:lnTo>
                  <a:pt x="11334748" y="5532023"/>
                </a:lnTo>
                <a:lnTo>
                  <a:pt x="11334748" y="5546295"/>
                </a:lnTo>
                <a:lnTo>
                  <a:pt x="11334748" y="5551120"/>
                </a:lnTo>
                <a:cubicBezTo>
                  <a:pt x="11334748" y="5660160"/>
                  <a:pt x="11246588" y="5748306"/>
                  <a:pt x="11137440" y="5748306"/>
                </a:cubicBezTo>
                <a:lnTo>
                  <a:pt x="197832" y="5748306"/>
                </a:lnTo>
                <a:cubicBezTo>
                  <a:pt x="88682" y="5748306"/>
                  <a:pt x="524" y="5660160"/>
                  <a:pt x="524" y="5551120"/>
                </a:cubicBezTo>
                <a:lnTo>
                  <a:pt x="524" y="4416873"/>
                </a:lnTo>
                <a:lnTo>
                  <a:pt x="0" y="4416873"/>
                </a:lnTo>
                <a:close/>
              </a:path>
            </a:pathLst>
          </a:custGeom>
          <a:ln w="3175">
            <a:solidFill>
              <a:srgbClr val="E4E4E4"/>
            </a:solidFill>
          </a:ln>
        </p:spPr>
      </p:sp>
      <p:sp>
        <p:nvSpPr>
          <p:cNvPr id="10" name="Picture Placeholder 7"/>
          <p:cNvSpPr>
            <a:spLocks noGrp="1"/>
          </p:cNvSpPr>
          <p:nvPr>
            <p:ph type="pic" sz="quarter" idx="16"/>
          </p:nvPr>
        </p:nvSpPr>
        <p:spPr>
          <a:xfrm>
            <a:off x="15901988" y="7804617"/>
            <a:ext cx="5918200" cy="3001496"/>
          </a:xfrm>
          <a:custGeom>
            <a:avLst/>
            <a:gdLst>
              <a:gd name="connsiteX0" fmla="*/ 0 w 11334748"/>
              <a:gd name="connsiteY0" fmla="*/ 0 h 5748306"/>
              <a:gd name="connsiteX1" fmla="*/ 11328924 w 11334748"/>
              <a:gd name="connsiteY1" fmla="*/ 0 h 5748306"/>
              <a:gd name="connsiteX2" fmla="*/ 11328924 w 11334748"/>
              <a:gd name="connsiteY2" fmla="*/ 4405281 h 5748306"/>
              <a:gd name="connsiteX3" fmla="*/ 11334748 w 11334748"/>
              <a:gd name="connsiteY3" fmla="*/ 4405281 h 5748306"/>
              <a:gd name="connsiteX4" fmla="*/ 11334748 w 11334748"/>
              <a:gd name="connsiteY4" fmla="*/ 4510967 h 5748306"/>
              <a:gd name="connsiteX5" fmla="*/ 11334748 w 11334748"/>
              <a:gd name="connsiteY5" fmla="*/ 4734843 h 5748306"/>
              <a:gd name="connsiteX6" fmla="*/ 11334748 w 11334748"/>
              <a:gd name="connsiteY6" fmla="*/ 4936779 h 5748306"/>
              <a:gd name="connsiteX7" fmla="*/ 11334748 w 11334748"/>
              <a:gd name="connsiteY7" fmla="*/ 5114337 h 5748306"/>
              <a:gd name="connsiteX8" fmla="*/ 11334748 w 11334748"/>
              <a:gd name="connsiteY8" fmla="*/ 5265078 h 5748306"/>
              <a:gd name="connsiteX9" fmla="*/ 11334748 w 11334748"/>
              <a:gd name="connsiteY9" fmla="*/ 5329630 h 5748306"/>
              <a:gd name="connsiteX10" fmla="*/ 11334748 w 11334748"/>
              <a:gd name="connsiteY10" fmla="*/ 5386564 h 5748306"/>
              <a:gd name="connsiteX11" fmla="*/ 11334748 w 11334748"/>
              <a:gd name="connsiteY11" fmla="*/ 5435576 h 5748306"/>
              <a:gd name="connsiteX12" fmla="*/ 11334748 w 11334748"/>
              <a:gd name="connsiteY12" fmla="*/ 5476359 h 5748306"/>
              <a:gd name="connsiteX13" fmla="*/ 11334748 w 11334748"/>
              <a:gd name="connsiteY13" fmla="*/ 5508610 h 5748306"/>
              <a:gd name="connsiteX14" fmla="*/ 11334748 w 11334748"/>
              <a:gd name="connsiteY14" fmla="*/ 5532023 h 5748306"/>
              <a:gd name="connsiteX15" fmla="*/ 11334748 w 11334748"/>
              <a:gd name="connsiteY15" fmla="*/ 5546295 h 5748306"/>
              <a:gd name="connsiteX16" fmla="*/ 11334748 w 11334748"/>
              <a:gd name="connsiteY16" fmla="*/ 5551120 h 5748306"/>
              <a:gd name="connsiteX17" fmla="*/ 11137440 w 11334748"/>
              <a:gd name="connsiteY17" fmla="*/ 5748306 h 5748306"/>
              <a:gd name="connsiteX18" fmla="*/ 197832 w 11334748"/>
              <a:gd name="connsiteY18" fmla="*/ 5748306 h 5748306"/>
              <a:gd name="connsiteX19" fmla="*/ 524 w 11334748"/>
              <a:gd name="connsiteY19" fmla="*/ 5551120 h 5748306"/>
              <a:gd name="connsiteX20" fmla="*/ 524 w 11334748"/>
              <a:gd name="connsiteY20" fmla="*/ 4416873 h 5748306"/>
              <a:gd name="connsiteX21" fmla="*/ 0 w 11334748"/>
              <a:gd name="connsiteY21" fmla="*/ 4416873 h 574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334748" h="5748306">
                <a:moveTo>
                  <a:pt x="0" y="0"/>
                </a:moveTo>
                <a:lnTo>
                  <a:pt x="11328924" y="0"/>
                </a:lnTo>
                <a:lnTo>
                  <a:pt x="11328924" y="4405281"/>
                </a:lnTo>
                <a:lnTo>
                  <a:pt x="11334748" y="4405281"/>
                </a:lnTo>
                <a:lnTo>
                  <a:pt x="11334748" y="4510967"/>
                </a:lnTo>
                <a:lnTo>
                  <a:pt x="11334748" y="4734843"/>
                </a:lnTo>
                <a:lnTo>
                  <a:pt x="11334748" y="4936779"/>
                </a:lnTo>
                <a:lnTo>
                  <a:pt x="11334748" y="5114337"/>
                </a:lnTo>
                <a:lnTo>
                  <a:pt x="11334748" y="5265078"/>
                </a:lnTo>
                <a:lnTo>
                  <a:pt x="11334748" y="5329630"/>
                </a:lnTo>
                <a:lnTo>
                  <a:pt x="11334748" y="5386564"/>
                </a:lnTo>
                <a:lnTo>
                  <a:pt x="11334748" y="5435576"/>
                </a:lnTo>
                <a:lnTo>
                  <a:pt x="11334748" y="5476359"/>
                </a:lnTo>
                <a:lnTo>
                  <a:pt x="11334748" y="5508610"/>
                </a:lnTo>
                <a:lnTo>
                  <a:pt x="11334748" y="5532023"/>
                </a:lnTo>
                <a:lnTo>
                  <a:pt x="11334748" y="5546295"/>
                </a:lnTo>
                <a:lnTo>
                  <a:pt x="11334748" y="5551120"/>
                </a:lnTo>
                <a:cubicBezTo>
                  <a:pt x="11334748" y="5660160"/>
                  <a:pt x="11246588" y="5748306"/>
                  <a:pt x="11137440" y="5748306"/>
                </a:cubicBezTo>
                <a:lnTo>
                  <a:pt x="197832" y="5748306"/>
                </a:lnTo>
                <a:cubicBezTo>
                  <a:pt x="88682" y="5748306"/>
                  <a:pt x="524" y="5660160"/>
                  <a:pt x="524" y="5551120"/>
                </a:cubicBezTo>
                <a:lnTo>
                  <a:pt x="524" y="4416873"/>
                </a:lnTo>
                <a:lnTo>
                  <a:pt x="0" y="4416873"/>
                </a:lnTo>
                <a:close/>
              </a:path>
            </a:pathLst>
          </a:custGeom>
          <a:ln w="3175">
            <a:solidFill>
              <a:srgbClr val="E4E4E4"/>
            </a:solidFill>
          </a:ln>
        </p:spPr>
      </p:sp>
    </p:spTree>
    <p:extLst>
      <p:ext uri="{BB962C8B-B14F-4D97-AF65-F5344CB8AC3E}">
        <p14:creationId xmlns:p14="http://schemas.microsoft.com/office/powerpoint/2010/main" val="30784231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site placeholder 4">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
        <p:nvSpPr>
          <p:cNvPr id="4" name="Picture Placeholder 3"/>
          <p:cNvSpPr>
            <a:spLocks noGrp="1"/>
          </p:cNvSpPr>
          <p:nvPr>
            <p:ph type="pic" sz="quarter" idx="10" hasCustomPrompt="1"/>
          </p:nvPr>
        </p:nvSpPr>
        <p:spPr>
          <a:xfrm>
            <a:off x="10464800" y="4648200"/>
            <a:ext cx="3514725" cy="6242050"/>
          </a:xfrm>
          <a:prstGeom prst="rect">
            <a:avLst/>
          </a:prstGeom>
        </p:spPr>
        <p:txBody>
          <a:bodyPr/>
          <a:lstStyle/>
          <a:p>
            <a:r>
              <a:rPr lang="en-US" dirty="0"/>
              <a:t> </a:t>
            </a:r>
          </a:p>
        </p:txBody>
      </p:sp>
    </p:spTree>
    <p:extLst>
      <p:ext uri="{BB962C8B-B14F-4D97-AF65-F5344CB8AC3E}">
        <p14:creationId xmlns:p14="http://schemas.microsoft.com/office/powerpoint/2010/main" val="34723261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site placeholder 5">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
        <p:nvSpPr>
          <p:cNvPr id="4" name="Picture Placeholder 3"/>
          <p:cNvSpPr>
            <a:spLocks noGrp="1"/>
          </p:cNvSpPr>
          <p:nvPr>
            <p:ph type="pic" sz="quarter" idx="10" hasCustomPrompt="1"/>
          </p:nvPr>
        </p:nvSpPr>
        <p:spPr>
          <a:xfrm>
            <a:off x="12585906" y="4648200"/>
            <a:ext cx="3514725" cy="6242050"/>
          </a:xfrm>
          <a:prstGeom prst="rect">
            <a:avLst/>
          </a:prstGeom>
        </p:spPr>
        <p:txBody>
          <a:bodyPr/>
          <a:lstStyle/>
          <a:p>
            <a:r>
              <a:rPr lang="en-US" dirty="0"/>
              <a:t> </a:t>
            </a:r>
          </a:p>
        </p:txBody>
      </p:sp>
      <p:sp>
        <p:nvSpPr>
          <p:cNvPr id="5" name="Picture Placeholder 3"/>
          <p:cNvSpPr>
            <a:spLocks noGrp="1"/>
          </p:cNvSpPr>
          <p:nvPr>
            <p:ph type="pic" sz="quarter" idx="11" hasCustomPrompt="1"/>
          </p:nvPr>
        </p:nvSpPr>
        <p:spPr>
          <a:xfrm>
            <a:off x="8212026" y="4648200"/>
            <a:ext cx="3514725" cy="6242050"/>
          </a:xfrm>
          <a:prstGeom prst="rect">
            <a:avLst/>
          </a:prstGeom>
        </p:spPr>
        <p:txBody>
          <a:bodyPr/>
          <a:lstStyle/>
          <a:p>
            <a:r>
              <a:rPr lang="en-US" dirty="0"/>
              <a:t> </a:t>
            </a:r>
          </a:p>
        </p:txBody>
      </p:sp>
    </p:spTree>
    <p:extLst>
      <p:ext uri="{BB962C8B-B14F-4D97-AF65-F5344CB8AC3E}">
        <p14:creationId xmlns:p14="http://schemas.microsoft.com/office/powerpoint/2010/main" val="15093297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site placeholder 7">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
        <p:nvSpPr>
          <p:cNvPr id="4" name="Picture Placeholder 3"/>
          <p:cNvSpPr>
            <a:spLocks noGrp="1"/>
          </p:cNvSpPr>
          <p:nvPr>
            <p:ph type="pic" sz="quarter" idx="10" hasCustomPrompt="1"/>
          </p:nvPr>
        </p:nvSpPr>
        <p:spPr>
          <a:xfrm>
            <a:off x="14488160" y="4648200"/>
            <a:ext cx="3514725" cy="6242050"/>
          </a:xfrm>
          <a:prstGeom prst="rect">
            <a:avLst/>
          </a:prstGeom>
        </p:spPr>
        <p:txBody>
          <a:bodyPr/>
          <a:lstStyle/>
          <a:p>
            <a:r>
              <a:rPr lang="en-US" dirty="0"/>
              <a:t> </a:t>
            </a:r>
          </a:p>
        </p:txBody>
      </p:sp>
      <p:sp>
        <p:nvSpPr>
          <p:cNvPr id="5" name="Picture Placeholder 3"/>
          <p:cNvSpPr>
            <a:spLocks noGrp="1"/>
          </p:cNvSpPr>
          <p:nvPr>
            <p:ph type="pic" sz="quarter" idx="11" hasCustomPrompt="1"/>
          </p:nvPr>
        </p:nvSpPr>
        <p:spPr>
          <a:xfrm>
            <a:off x="10114280" y="4648200"/>
            <a:ext cx="3514725" cy="6242050"/>
          </a:xfrm>
          <a:prstGeom prst="rect">
            <a:avLst/>
          </a:prstGeom>
        </p:spPr>
        <p:txBody>
          <a:bodyPr/>
          <a:lstStyle/>
          <a:p>
            <a:r>
              <a:rPr lang="en-US" dirty="0"/>
              <a:t> </a:t>
            </a:r>
          </a:p>
        </p:txBody>
      </p:sp>
      <p:sp>
        <p:nvSpPr>
          <p:cNvPr id="6" name="Picture Placeholder 3"/>
          <p:cNvSpPr>
            <a:spLocks noGrp="1"/>
          </p:cNvSpPr>
          <p:nvPr>
            <p:ph type="pic" sz="quarter" idx="12" hasCustomPrompt="1"/>
          </p:nvPr>
        </p:nvSpPr>
        <p:spPr>
          <a:xfrm>
            <a:off x="5740400" y="4648200"/>
            <a:ext cx="3514725" cy="6242050"/>
          </a:xfrm>
          <a:prstGeom prst="rect">
            <a:avLst/>
          </a:prstGeom>
        </p:spPr>
        <p:txBody>
          <a:bodyPr/>
          <a:lstStyle/>
          <a:p>
            <a:r>
              <a:rPr lang="en-US" dirty="0"/>
              <a:t> </a:t>
            </a:r>
          </a:p>
        </p:txBody>
      </p:sp>
    </p:spTree>
    <p:extLst>
      <p:ext uri="{BB962C8B-B14F-4D97-AF65-F5344CB8AC3E}">
        <p14:creationId xmlns:p14="http://schemas.microsoft.com/office/powerpoint/2010/main" val="26098923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6" name="Freeform 5"/>
          <p:cNvSpPr>
            <a:spLocks/>
          </p:cNvSpPr>
          <p:nvPr userDrawn="1"/>
        </p:nvSpPr>
        <p:spPr bwMode="auto">
          <a:xfrm>
            <a:off x="8742516" y="-14264"/>
            <a:ext cx="15641484" cy="13730264"/>
          </a:xfrm>
          <a:custGeom>
            <a:avLst/>
            <a:gdLst>
              <a:gd name="connsiteX0" fmla="*/ 15641484 w 15641484"/>
              <a:gd name="connsiteY0" fmla="*/ 0 h 13730264"/>
              <a:gd name="connsiteX1" fmla="*/ 15641484 w 15641484"/>
              <a:gd name="connsiteY1" fmla="*/ 13730264 h 13730264"/>
              <a:gd name="connsiteX2" fmla="*/ 0 w 15641484"/>
              <a:gd name="connsiteY2" fmla="*/ 13730264 h 13730264"/>
              <a:gd name="connsiteX3" fmla="*/ 6713211 w 15641484"/>
              <a:gd name="connsiteY3" fmla="*/ 14671 h 13730264"/>
            </a:gdLst>
            <a:ahLst/>
            <a:cxnLst>
              <a:cxn ang="0">
                <a:pos x="connsiteX0" y="connsiteY0"/>
              </a:cxn>
              <a:cxn ang="0">
                <a:pos x="connsiteX1" y="connsiteY1"/>
              </a:cxn>
              <a:cxn ang="0">
                <a:pos x="connsiteX2" y="connsiteY2"/>
              </a:cxn>
              <a:cxn ang="0">
                <a:pos x="connsiteX3" y="connsiteY3"/>
              </a:cxn>
            </a:cxnLst>
            <a:rect l="l" t="t" r="r" b="b"/>
            <a:pathLst>
              <a:path w="15641484" h="13730264">
                <a:moveTo>
                  <a:pt x="15641484" y="0"/>
                </a:moveTo>
                <a:lnTo>
                  <a:pt x="15641484" y="13730264"/>
                </a:lnTo>
                <a:lnTo>
                  <a:pt x="0" y="13730264"/>
                </a:lnTo>
                <a:lnTo>
                  <a:pt x="6713211" y="14671"/>
                </a:lnTo>
                <a:close/>
              </a:path>
            </a:pathLst>
          </a:custGeom>
          <a:solidFill>
            <a:schemeClr val="tx1">
              <a:lumMod val="75000"/>
              <a:alpha val="7000"/>
            </a:schemeClr>
          </a:solidFill>
          <a:ln w="25400" cap="flat" cmpd="sng" algn="ctr">
            <a:noFill/>
            <a:prstDash val="solid"/>
            <a:miter lim="0"/>
            <a:headEnd type="none" w="med" len="med"/>
            <a:tailEnd type="none" w="med" len="med"/>
          </a:ln>
          <a:effectLst/>
        </p:spPr>
        <p:txBody>
          <a:bodyPr rot="0" spcFirstLastPara="0" vertOverflow="overflow" horzOverflow="overflow" vert="horz" wrap="square" lIns="50800" tIns="50800" rIns="50800" bIns="50800" numCol="1" spcCol="0" rtlCol="0" fromWordArt="0" anchor="ctr" anchorCtr="0" forceAA="0" compatLnSpc="1">
            <a:prstTxWarp prst="textNoShape">
              <a:avLst/>
            </a:prstTxWarp>
            <a:noAutofit/>
          </a:bodyPr>
          <a:lstStyle/>
          <a:p>
            <a:pPr marL="342900" marR="0" lvl="0" indent="0" eaLnBrk="1" latinLnBrk="0">
              <a:lnSpc>
                <a:spcPct val="100000"/>
              </a:lnSpc>
              <a:buClrTx/>
              <a:buSzTx/>
              <a:buFontTx/>
              <a:buNone/>
              <a:tabLst/>
            </a:pPr>
            <a:endParaRPr kumimoji="0" lang="en-US" b="0" i="0" u="none" strike="noStrike" cap="none" normalizeH="0" baseline="0" dirty="0">
              <a:ln>
                <a:noFill/>
              </a:ln>
              <a:effectLst/>
              <a:latin typeface="+mj-lt"/>
              <a:cs typeface="Arial" panose="020B0604020202020204" pitchFamily="34" charset="0"/>
            </a:endParaRPr>
          </a:p>
        </p:txBody>
      </p:sp>
    </p:spTree>
    <p:extLst>
      <p:ext uri="{BB962C8B-B14F-4D97-AF65-F5344CB8AC3E}">
        <p14:creationId xmlns:p14="http://schemas.microsoft.com/office/powerpoint/2010/main" val="38808534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middle">
    <p:spTree>
      <p:nvGrpSpPr>
        <p:cNvPr id="1" name=""/>
        <p:cNvGrpSpPr/>
        <p:nvPr/>
      </p:nvGrpSpPr>
      <p:grpSpPr>
        <a:xfrm>
          <a:off x="0" y="0"/>
          <a:ext cx="0" cy="0"/>
          <a:chOff x="0" y="0"/>
          <a:chExt cx="0" cy="0"/>
        </a:xfrm>
      </p:grpSpPr>
      <p:sp>
        <p:nvSpPr>
          <p:cNvPr id="5" name="Freeform 4"/>
          <p:cNvSpPr>
            <a:spLocks/>
          </p:cNvSpPr>
          <p:nvPr userDrawn="1"/>
        </p:nvSpPr>
        <p:spPr bwMode="auto">
          <a:xfrm>
            <a:off x="8742516" y="-14264"/>
            <a:ext cx="15641484" cy="13730264"/>
          </a:xfrm>
          <a:custGeom>
            <a:avLst/>
            <a:gdLst>
              <a:gd name="connsiteX0" fmla="*/ 15641484 w 15641484"/>
              <a:gd name="connsiteY0" fmla="*/ 0 h 13730264"/>
              <a:gd name="connsiteX1" fmla="*/ 15641484 w 15641484"/>
              <a:gd name="connsiteY1" fmla="*/ 13730264 h 13730264"/>
              <a:gd name="connsiteX2" fmla="*/ 0 w 15641484"/>
              <a:gd name="connsiteY2" fmla="*/ 13730264 h 13730264"/>
              <a:gd name="connsiteX3" fmla="*/ 6713211 w 15641484"/>
              <a:gd name="connsiteY3" fmla="*/ 14671 h 13730264"/>
            </a:gdLst>
            <a:ahLst/>
            <a:cxnLst>
              <a:cxn ang="0">
                <a:pos x="connsiteX0" y="connsiteY0"/>
              </a:cxn>
              <a:cxn ang="0">
                <a:pos x="connsiteX1" y="connsiteY1"/>
              </a:cxn>
              <a:cxn ang="0">
                <a:pos x="connsiteX2" y="connsiteY2"/>
              </a:cxn>
              <a:cxn ang="0">
                <a:pos x="connsiteX3" y="connsiteY3"/>
              </a:cxn>
            </a:cxnLst>
            <a:rect l="l" t="t" r="r" b="b"/>
            <a:pathLst>
              <a:path w="15641484" h="13730264">
                <a:moveTo>
                  <a:pt x="15641484" y="0"/>
                </a:moveTo>
                <a:lnTo>
                  <a:pt x="15641484" y="13730264"/>
                </a:lnTo>
                <a:lnTo>
                  <a:pt x="0" y="13730264"/>
                </a:lnTo>
                <a:lnTo>
                  <a:pt x="6713211" y="14671"/>
                </a:lnTo>
                <a:close/>
              </a:path>
            </a:pathLst>
          </a:custGeom>
          <a:solidFill>
            <a:schemeClr val="tx1">
              <a:lumMod val="75000"/>
              <a:alpha val="7000"/>
            </a:schemeClr>
          </a:solidFill>
          <a:ln w="25400" cap="flat" cmpd="sng" algn="ctr">
            <a:noFill/>
            <a:prstDash val="solid"/>
            <a:miter lim="0"/>
            <a:headEnd type="none" w="med" len="med"/>
            <a:tailEnd type="none" w="med" len="med"/>
          </a:ln>
          <a:effectLst/>
        </p:spPr>
        <p:txBody>
          <a:bodyPr rot="0" spcFirstLastPara="0" vertOverflow="overflow" horzOverflow="overflow" vert="horz" wrap="square" lIns="50800" tIns="50800" rIns="50800" bIns="50800" numCol="1" spcCol="0" rtlCol="0" fromWordArt="0" anchor="ctr" anchorCtr="0" forceAA="0" compatLnSpc="1">
            <a:prstTxWarp prst="textNoShape">
              <a:avLst/>
            </a:prstTxWarp>
            <a:noAutofit/>
          </a:bodyPr>
          <a:lstStyle/>
          <a:p>
            <a:pPr marL="342900" marR="0" lvl="0" indent="0" eaLnBrk="1" latinLnBrk="0">
              <a:lnSpc>
                <a:spcPct val="100000"/>
              </a:lnSpc>
              <a:buClrTx/>
              <a:buSzTx/>
              <a:buFontTx/>
              <a:buNone/>
              <a:tabLst/>
            </a:pPr>
            <a:endParaRPr kumimoji="0" lang="en-US" b="0" i="0" u="none" strike="noStrike" cap="none" normalizeH="0" baseline="0" dirty="0">
              <a:ln>
                <a:noFill/>
              </a:ln>
              <a:effectLst/>
              <a:latin typeface="+mj-lt"/>
              <a:cs typeface="Arial" panose="020B0604020202020204" pitchFamily="34" charset="0"/>
            </a:endParaRPr>
          </a:p>
        </p:txBody>
      </p:sp>
      <p:sp>
        <p:nvSpPr>
          <p:cNvPr id="8" name="Tytuł 7"/>
          <p:cNvSpPr>
            <a:spLocks noGrp="1"/>
          </p:cNvSpPr>
          <p:nvPr>
            <p:ph type="title" hasCustomPrompt="1"/>
          </p:nvPr>
        </p:nvSpPr>
        <p:spPr>
          <a:xfrm>
            <a:off x="6144582" y="7799555"/>
            <a:ext cx="12092408" cy="1508105"/>
          </a:xfrm>
          <a:prstGeom prst="rect">
            <a:avLst/>
          </a:prstGeom>
        </p:spPr>
        <p:txBody>
          <a:bodyPr wrap="square">
            <a:spAutoFit/>
          </a:bodyPr>
          <a:lstStyle>
            <a:lvl1pPr algn="ctr">
              <a:defRPr baseline="0">
                <a:solidFill>
                  <a:schemeClr val="tx1"/>
                </a:solidFill>
              </a:defRPr>
            </a:lvl1pPr>
          </a:lstStyle>
          <a:p>
            <a:r>
              <a:rPr lang="pl-PL" dirty="0"/>
              <a:t>Timelines &amp; Planning</a:t>
            </a:r>
            <a:endParaRPr lang="en-US" dirty="0"/>
          </a:p>
        </p:txBody>
      </p:sp>
      <p:sp>
        <p:nvSpPr>
          <p:cNvPr id="12" name="Text Placeholder 11"/>
          <p:cNvSpPr>
            <a:spLocks noGrp="1"/>
          </p:cNvSpPr>
          <p:nvPr>
            <p:ph type="body" sz="quarter" idx="10" hasCustomPrompt="1"/>
          </p:nvPr>
        </p:nvSpPr>
        <p:spPr>
          <a:xfrm>
            <a:off x="9465006" y="9321948"/>
            <a:ext cx="4838700" cy="876300"/>
          </a:xfrm>
          <a:prstGeom prst="rect">
            <a:avLst/>
          </a:prstGeom>
        </p:spPr>
        <p:txBody>
          <a:bodyPr/>
          <a:lstStyle>
            <a:lvl1pPr marL="0" marR="0" indent="0" algn="ctr" defTabSz="457200" rtl="0" eaLnBrk="1" fontAlgn="base" latinLnBrk="0" hangingPunct="0">
              <a:lnSpc>
                <a:spcPct val="100000"/>
              </a:lnSpc>
              <a:spcBef>
                <a:spcPct val="0"/>
              </a:spcBef>
              <a:spcAft>
                <a:spcPct val="0"/>
              </a:spcAft>
              <a:buClrTx/>
              <a:buSzTx/>
              <a:buFontTx/>
              <a:buNone/>
              <a:tabLst/>
              <a:defRPr sz="4400">
                <a:solidFill>
                  <a:schemeClr val="tx1"/>
                </a:solidFill>
                <a:latin typeface="Lato Regular" panose="020F0502020204030203" pitchFamily="34" charset="0"/>
              </a:defRPr>
            </a:lvl1pPr>
          </a:lstStyle>
          <a:p>
            <a:pPr marL="0" marR="0" lvl="0" indent="0" algn="l" defTabSz="457200" rtl="0" eaLnBrk="1" fontAlgn="base" latinLnBrk="0" hangingPunct="0">
              <a:lnSpc>
                <a:spcPct val="100000"/>
              </a:lnSpc>
              <a:spcBef>
                <a:spcPct val="0"/>
              </a:spcBef>
              <a:spcAft>
                <a:spcPct val="0"/>
              </a:spcAft>
              <a:buClrTx/>
              <a:buSzTx/>
              <a:buFontTx/>
              <a:buNone/>
              <a:tabLst/>
              <a:defRPr/>
            </a:pPr>
            <a:r>
              <a:rPr lang="pl-PL" sz="4400" b="0" dirty="0">
                <a:latin typeface="Lato Regular" panose="020F0502020204030203" pitchFamily="34" charset="0"/>
              </a:rPr>
              <a:t>Pitch Deck Edition</a:t>
            </a:r>
            <a:endParaRPr lang="en-US" sz="4400" b="0" dirty="0">
              <a:latin typeface="Lato Regular" panose="020F0502020204030203" pitchFamily="34" charset="0"/>
            </a:endParaRPr>
          </a:p>
        </p:txBody>
      </p:sp>
    </p:spTree>
    <p:extLst>
      <p:ext uri="{BB962C8B-B14F-4D97-AF65-F5344CB8AC3E}">
        <p14:creationId xmlns:p14="http://schemas.microsoft.com/office/powerpoint/2010/main" val="6281241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icon-pack-bg">
    <p:bg>
      <p:bgPr>
        <a:solidFill>
          <a:srgbClr val="7D3C65"/>
        </a:solidFill>
        <a:effectLst/>
      </p:bgPr>
    </p:bg>
    <p:spTree>
      <p:nvGrpSpPr>
        <p:cNvPr id="1" name=""/>
        <p:cNvGrpSpPr/>
        <p:nvPr/>
      </p:nvGrpSpPr>
      <p:grpSpPr>
        <a:xfrm>
          <a:off x="0" y="0"/>
          <a:ext cx="0" cy="0"/>
          <a:chOff x="0" y="0"/>
          <a:chExt cx="0" cy="0"/>
        </a:xfrm>
      </p:grpSpPr>
      <p:sp>
        <p:nvSpPr>
          <p:cNvPr id="2" name="Shape 2"/>
          <p:cNvSpPr/>
          <p:nvPr userDrawn="1"/>
        </p:nvSpPr>
        <p:spPr>
          <a:xfrm>
            <a:off x="8659680" y="-1"/>
            <a:ext cx="15724320" cy="13716001"/>
          </a:xfrm>
          <a:custGeom>
            <a:avLst/>
            <a:gdLst/>
            <a:ahLst/>
            <a:cxnLst>
              <a:cxn ang="0">
                <a:pos x="wd2" y="hd2"/>
              </a:cxn>
              <a:cxn ang="5400000">
                <a:pos x="wd2" y="hd2"/>
              </a:cxn>
              <a:cxn ang="10800000">
                <a:pos x="wd2" y="hd2"/>
              </a:cxn>
              <a:cxn ang="16200000">
                <a:pos x="wd2" y="hd2"/>
              </a:cxn>
            </a:cxnLst>
            <a:rect l="0" t="0" r="r" b="b"/>
            <a:pathLst>
              <a:path w="21600" h="21600" extrusionOk="0">
                <a:moveTo>
                  <a:pt x="9247" y="23"/>
                </a:moveTo>
                <a:lnTo>
                  <a:pt x="21530" y="0"/>
                </a:lnTo>
                <a:lnTo>
                  <a:pt x="21600" y="21600"/>
                </a:lnTo>
                <a:lnTo>
                  <a:pt x="0" y="21548"/>
                </a:lnTo>
                <a:lnTo>
                  <a:pt x="9247" y="23"/>
                </a:lnTo>
                <a:close/>
              </a:path>
            </a:pathLst>
          </a:custGeom>
          <a:solidFill>
            <a:schemeClr val="tx1">
              <a:lumMod val="75000"/>
              <a:alpha val="7000"/>
            </a:schemeClr>
          </a:solidFill>
          <a:ln w="25400" cap="flat" cmpd="sng" algn="ctr">
            <a:noFill/>
            <a:prstDash val="solid"/>
            <a:miter lim="0"/>
            <a:headEnd type="none" w="med" len="med"/>
            <a:tailEnd type="none" w="med" len="med"/>
          </a:ln>
          <a:effectLst/>
        </p:spPr>
        <p:txBody>
          <a:bodyPr rot="0" spcFirstLastPara="0" vertOverflow="overflow" horzOverflow="overflow" vert="horz" wrap="square" lIns="50800" tIns="50800" rIns="50800" bIns="50800" numCol="1" spcCol="0" rtlCol="0" fromWordArt="0" anchor="ctr" anchorCtr="0" forceAA="0" compatLnSpc="1">
            <a:prstTxWarp prst="textNoShape">
              <a:avLst/>
            </a:prstTxWarp>
            <a:noAutofit/>
          </a:bodyPr>
          <a:lstStyle/>
          <a:p>
            <a:pPr marL="342900" marR="0" lvl="0" indent="0" eaLnBrk="1" latinLnBrk="0">
              <a:lnSpc>
                <a:spcPct val="100000"/>
              </a:lnSpc>
              <a:buClrTx/>
              <a:buSzTx/>
              <a:buFontTx/>
              <a:buNone/>
              <a:tabLst/>
            </a:pPr>
            <a:endParaRPr kumimoji="0" b="0" i="0" u="none" strike="noStrike" cap="none" normalizeH="0" baseline="0" dirty="0">
              <a:ln>
                <a:noFill/>
              </a:ln>
              <a:effectLst/>
              <a:latin typeface="+mj-lt"/>
              <a:cs typeface="Arial" panose="020B0604020202020204" pitchFamily="34" charset="0"/>
            </a:endParaRPr>
          </a:p>
        </p:txBody>
      </p:sp>
    </p:spTree>
    <p:extLst>
      <p:ext uri="{BB962C8B-B14F-4D97-AF65-F5344CB8AC3E}">
        <p14:creationId xmlns:p14="http://schemas.microsoft.com/office/powerpoint/2010/main" val="36358749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title_slide">
    <p:spTree>
      <p:nvGrpSpPr>
        <p:cNvPr id="1" name=""/>
        <p:cNvGrpSpPr/>
        <p:nvPr/>
      </p:nvGrpSpPr>
      <p:grpSpPr>
        <a:xfrm>
          <a:off x="0" y="0"/>
          <a:ext cx="0" cy="0"/>
          <a:chOff x="0" y="0"/>
          <a:chExt cx="0" cy="0"/>
        </a:xfrm>
      </p:grpSpPr>
      <p:sp>
        <p:nvSpPr>
          <p:cNvPr id="6" name="Symbol zastępczy tekstu 3"/>
          <p:cNvSpPr>
            <a:spLocks noGrp="1"/>
          </p:cNvSpPr>
          <p:nvPr>
            <p:ph type="body" sz="quarter" idx="10" hasCustomPrompt="1"/>
          </p:nvPr>
        </p:nvSpPr>
        <p:spPr>
          <a:xfrm>
            <a:off x="1629045" y="7146800"/>
            <a:ext cx="7896785" cy="1080368"/>
          </a:xfrm>
          <a:prstGeom prst="rect">
            <a:avLst/>
          </a:prstGeom>
        </p:spPr>
        <p:txBody>
          <a:bodyPr>
            <a:noAutofit/>
          </a:bodyPr>
          <a:lstStyle>
            <a:lvl1pPr algn="l">
              <a:defRPr sz="4400" b="0" baseline="0">
                <a:solidFill>
                  <a:schemeClr val="tx1">
                    <a:alpha val="95000"/>
                  </a:schemeClr>
                </a:solidFill>
                <a:latin typeface="+mn-lt"/>
              </a:defRPr>
            </a:lvl1pPr>
            <a:lvl2pPr algn="ctr">
              <a:defRPr/>
            </a:lvl2pPr>
            <a:lvl3pPr algn="ctr">
              <a:defRPr/>
            </a:lvl3pPr>
            <a:lvl4pPr algn="ctr">
              <a:defRPr/>
            </a:lvl4pPr>
            <a:lvl5pPr algn="ctr">
              <a:defRPr/>
            </a:lvl5pPr>
          </a:lstStyle>
          <a:p>
            <a:pPr lvl="0"/>
            <a:r>
              <a:rPr lang="pl-PL" dirty="0"/>
              <a:t>Sample Subtitle</a:t>
            </a:r>
          </a:p>
        </p:txBody>
      </p:sp>
      <p:sp>
        <p:nvSpPr>
          <p:cNvPr id="9" name="Tytuł 8"/>
          <p:cNvSpPr>
            <a:spLocks noGrp="1"/>
          </p:cNvSpPr>
          <p:nvPr>
            <p:ph type="title" hasCustomPrompt="1"/>
          </p:nvPr>
        </p:nvSpPr>
        <p:spPr>
          <a:xfrm>
            <a:off x="1629045" y="5638695"/>
            <a:ext cx="6893234" cy="1508105"/>
          </a:xfrm>
          <a:prstGeom prst="rect">
            <a:avLst/>
          </a:prstGeom>
        </p:spPr>
        <p:txBody>
          <a:bodyPr wrap="none">
            <a:spAutoFit/>
          </a:bodyPr>
          <a:lstStyle>
            <a:lvl1pPr algn="ctr">
              <a:defRPr b="0" baseline="0">
                <a:solidFill>
                  <a:schemeClr val="tx1">
                    <a:alpha val="95000"/>
                  </a:schemeClr>
                </a:solidFill>
                <a:latin typeface="Aleo bold" panose="020F0802020204030203" pitchFamily="34" charset="0"/>
              </a:defRPr>
            </a:lvl1pPr>
          </a:lstStyle>
          <a:p>
            <a:r>
              <a:rPr lang="pl-PL" dirty="0"/>
              <a:t>Sample Title</a:t>
            </a:r>
            <a:endParaRPr lang="en-US" dirty="0"/>
          </a:p>
        </p:txBody>
      </p:sp>
      <p:sp>
        <p:nvSpPr>
          <p:cNvPr id="8" name="AutoShape 1"/>
          <p:cNvSpPr>
            <a:spLocks/>
          </p:cNvSpPr>
          <p:nvPr userDrawn="1"/>
        </p:nvSpPr>
        <p:spPr bwMode="auto">
          <a:xfrm>
            <a:off x="8659812" y="0"/>
            <a:ext cx="15724188" cy="13800138"/>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chemeClr val="tx1">
              <a:lumMod val="75000"/>
              <a:alpha val="7000"/>
            </a:schemeClr>
          </a:solidFill>
          <a:ln w="25400" cap="flat" cmpd="sng" algn="ctr">
            <a:noFill/>
            <a:prstDash val="solid"/>
            <a:miter lim="0"/>
            <a:headEnd type="none" w="med" len="med"/>
            <a:tailEnd type="none" w="med" len="med"/>
          </a:ln>
          <a:effectLst/>
        </p:spPr>
        <p:txBody>
          <a:bodyPr rot="0" spcFirstLastPara="0" vertOverflow="overflow" horzOverflow="overflow" vert="horz" wrap="square" lIns="50800" tIns="50800" rIns="50800" bIns="50800" numCol="1" spcCol="0" rtlCol="0" fromWordArt="0" anchor="ctr" anchorCtr="0" forceAA="0" compatLnSpc="1">
            <a:prstTxWarp prst="textNoShape">
              <a:avLst/>
            </a:prstTxWarp>
            <a:noAutofit/>
          </a:bodyPr>
          <a:lstStyle/>
          <a:p>
            <a:pPr marL="342900" marR="0" lvl="0" indent="0" eaLnBrk="1" latinLnBrk="0">
              <a:lnSpc>
                <a:spcPct val="100000"/>
              </a:lnSpc>
              <a:buClrTx/>
              <a:buSzTx/>
              <a:buFontTx/>
              <a:buNone/>
              <a:tabLst/>
            </a:pPr>
            <a:endParaRPr kumimoji="0" lang="en-US" b="0" i="0" u="none" strike="noStrike" cap="none" normalizeH="0" baseline="0" dirty="0">
              <a:ln>
                <a:noFill/>
              </a:ln>
              <a:effectLst/>
              <a:latin typeface="+mj-lt"/>
              <a:cs typeface="Arial" panose="020B0604020202020204" pitchFamily="34" charset="0"/>
            </a:endParaRPr>
          </a:p>
        </p:txBody>
      </p:sp>
    </p:spTree>
    <p:extLst>
      <p:ext uri="{BB962C8B-B14F-4D97-AF65-F5344CB8AC3E}">
        <p14:creationId xmlns:p14="http://schemas.microsoft.com/office/powerpoint/2010/main" val="20353923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custom bg 6">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1318792" y="874148"/>
            <a:ext cx="7047122" cy="1508105"/>
          </a:xfrm>
          <a:prstGeom prst="rect">
            <a:avLst/>
          </a:prstGeom>
        </p:spPr>
        <p:txBody>
          <a:bodyPr wrap="none">
            <a:spAutoFit/>
          </a:bodyPr>
          <a:lstStyle>
            <a:lvl1pPr>
              <a:defRPr b="0" spc="100" baseline="0">
                <a:solidFill>
                  <a:schemeClr val="tx1"/>
                </a:solidFill>
                <a:latin typeface="Aleo bold" panose="020F0802020204030203" pitchFamily="34" charset="0"/>
              </a:defRPr>
            </a:lvl1pPr>
          </a:lstStyle>
          <a:p>
            <a:r>
              <a:rPr lang="en-US" dirty="0"/>
              <a:t>Sample Title</a:t>
            </a:r>
          </a:p>
        </p:txBody>
      </p:sp>
      <p:sp>
        <p:nvSpPr>
          <p:cNvPr id="2" name="Rectangle 1"/>
          <p:cNvSpPr/>
          <p:nvPr userDrawn="1"/>
        </p:nvSpPr>
        <p:spPr bwMode="auto">
          <a:xfrm>
            <a:off x="0" y="5029200"/>
            <a:ext cx="24384000" cy="4523874"/>
          </a:xfrm>
          <a:prstGeom prst="rect">
            <a:avLst/>
          </a:prstGeom>
          <a:solidFill>
            <a:schemeClr val="tx1">
              <a:lumMod val="75000"/>
              <a:alpha val="7000"/>
            </a:schemeClr>
          </a:solidFill>
          <a:ln w="25400" cap="flat" cmpd="sng" algn="ctr">
            <a:noFill/>
            <a:prstDash val="solid"/>
            <a:miter lim="0"/>
            <a:headEnd type="none" w="med" len="med"/>
            <a:tailEnd type="none" w="med" len="med"/>
          </a:ln>
          <a:effectLst/>
        </p:spPr>
        <p:txBody>
          <a:bodyPr rot="0" spcFirstLastPara="0" vertOverflow="overflow" horzOverflow="overflow" vert="horz" wrap="square" lIns="50800" tIns="50800" rIns="50800" bIns="50800" numCol="1" spcCol="0" rtlCol="0" fromWordArt="0" anchor="ctr" anchorCtr="0" forceAA="0" compatLnSpc="1">
            <a:prstTxWarp prst="textNoShape">
              <a:avLst/>
            </a:prstTxWarp>
            <a:noAutofit/>
          </a:bodyPr>
          <a:lstStyle/>
          <a:p>
            <a:pPr marL="342900" marR="0" indent="0" algn="ctr" defTabSz="825500" rtl="0" eaLnBrk="1" fontAlgn="base" latinLnBrk="0" hangingPunct="0">
              <a:lnSpc>
                <a:spcPct val="100000"/>
              </a:lnSpc>
              <a:spcBef>
                <a:spcPct val="0"/>
              </a:spcBef>
              <a:spcAft>
                <a:spcPct val="0"/>
              </a:spcAft>
              <a:buClrTx/>
              <a:buSzTx/>
              <a:buFontTx/>
              <a:buNone/>
              <a:tabLst/>
            </a:pPr>
            <a:endParaRPr kumimoji="0" lang="pl-PL" sz="5600" b="0" i="0" u="none" strike="noStrike" cap="none" normalizeH="0" baseline="0" dirty="0">
              <a:ln>
                <a:noFill/>
              </a:ln>
              <a:solidFill>
                <a:srgbClr val="000000"/>
              </a:solidFill>
              <a:effectLst/>
              <a:latin typeface="+mj-lt"/>
              <a:ea typeface="Gill Sans" charset="0"/>
              <a:cs typeface="Arial" panose="020B0604020202020204" pitchFamily="34" charset="0"/>
              <a:sym typeface="Gill Sans" charset="0"/>
            </a:endParaRPr>
          </a:p>
        </p:txBody>
      </p:sp>
    </p:spTree>
    <p:extLst>
      <p:ext uri="{BB962C8B-B14F-4D97-AF65-F5344CB8AC3E}">
        <p14:creationId xmlns:p14="http://schemas.microsoft.com/office/powerpoint/2010/main" val="4091477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Title">
    <p:bg>
      <p:bgPr>
        <a:solidFill>
          <a:schemeClr val="bg1"/>
        </a:solidFill>
        <a:effectLst/>
      </p:bgPr>
    </p:bg>
    <p:spTree>
      <p:nvGrpSpPr>
        <p:cNvPr id="1" name=""/>
        <p:cNvGrpSpPr/>
        <p:nvPr/>
      </p:nvGrpSpPr>
      <p:grpSpPr>
        <a:xfrm>
          <a:off x="0" y="0"/>
          <a:ext cx="0" cy="0"/>
          <a:chOff x="0" y="0"/>
          <a:chExt cx="0" cy="0"/>
        </a:xfrm>
      </p:grpSpPr>
      <p:sp>
        <p:nvSpPr>
          <p:cNvPr id="7" name="Text Placeholder 2"/>
          <p:cNvSpPr>
            <a:spLocks noGrp="1"/>
          </p:cNvSpPr>
          <p:nvPr>
            <p:ph type="body" sz="quarter" idx="10" hasCustomPrompt="1"/>
          </p:nvPr>
        </p:nvSpPr>
        <p:spPr>
          <a:xfrm>
            <a:off x="1313444" y="979405"/>
            <a:ext cx="2730235" cy="1366528"/>
          </a:xfrm>
          <a:prstGeom prst="rect">
            <a:avLst/>
          </a:prstGeom>
        </p:spPr>
        <p:txBody>
          <a:bodyPr wrap="none">
            <a:spAutoFit/>
          </a:bodyPr>
          <a:lstStyle>
            <a:lvl1pPr marL="0" indent="0">
              <a:buNone/>
              <a:defRPr sz="9200" b="1" spc="50" baseline="0">
                <a:solidFill>
                  <a:schemeClr val="tx1"/>
                </a:solidFill>
                <a:latin typeface="+mj-lt"/>
              </a:defRPr>
            </a:lvl1pPr>
          </a:lstStyle>
          <a:p>
            <a:pPr lvl="0"/>
            <a:r>
              <a:rPr lang="en-US" noProof="0" dirty="0"/>
              <a:t>Title</a:t>
            </a:r>
          </a:p>
        </p:txBody>
      </p:sp>
    </p:spTree>
    <p:extLst>
      <p:ext uri="{BB962C8B-B14F-4D97-AF65-F5344CB8AC3E}">
        <p14:creationId xmlns:p14="http://schemas.microsoft.com/office/powerpoint/2010/main" val="32954311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2358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sp>
        <p:nvSpPr>
          <p:cNvPr id="3" name="Symbol zastępczy tekstu 6"/>
          <p:cNvSpPr>
            <a:spLocks noGrp="1"/>
          </p:cNvSpPr>
          <p:nvPr>
            <p:ph type="body" sz="quarter" idx="10" hasCustomPrompt="1"/>
          </p:nvPr>
        </p:nvSpPr>
        <p:spPr>
          <a:xfrm>
            <a:off x="1313444" y="979405"/>
            <a:ext cx="2698175" cy="1366528"/>
          </a:xfrm>
          <a:prstGeom prst="rect">
            <a:avLst/>
          </a:prstGeom>
        </p:spPr>
        <p:txBody>
          <a:bodyPr wrap="none">
            <a:spAutoFit/>
          </a:bodyPr>
          <a:lstStyle>
            <a:lvl1pPr marL="0" indent="0">
              <a:buNone/>
              <a:defRPr sz="9200" b="1" spc="0" baseline="0">
                <a:solidFill>
                  <a:schemeClr val="tx1"/>
                </a:solidFill>
                <a:latin typeface="+mj-lt"/>
              </a:defRPr>
            </a:lvl1pPr>
          </a:lstStyle>
          <a:p>
            <a:pPr lvl="0"/>
            <a:r>
              <a:rPr lang="en-US" dirty="0" err="1"/>
              <a:t>Title</a:t>
            </a:r>
            <a:endParaRPr lang="pl-PL" dirty="0"/>
          </a:p>
        </p:txBody>
      </p:sp>
    </p:spTree>
    <p:extLst>
      <p:ext uri="{BB962C8B-B14F-4D97-AF65-F5344CB8AC3E}">
        <p14:creationId xmlns:p14="http://schemas.microsoft.com/office/powerpoint/2010/main" val="35637812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sp>
        <p:nvSpPr>
          <p:cNvPr id="7" name="Symbol zastępczy tekstu 6"/>
          <p:cNvSpPr>
            <a:spLocks noGrp="1"/>
          </p:cNvSpPr>
          <p:nvPr>
            <p:ph type="body" sz="quarter" idx="10" hasCustomPrompt="1"/>
          </p:nvPr>
        </p:nvSpPr>
        <p:spPr>
          <a:xfrm>
            <a:off x="1313444" y="979405"/>
            <a:ext cx="2698175" cy="1366528"/>
          </a:xfrm>
          <a:prstGeom prst="rect">
            <a:avLst/>
          </a:prstGeom>
        </p:spPr>
        <p:txBody>
          <a:bodyPr wrap="none">
            <a:spAutoFit/>
          </a:bodyPr>
          <a:lstStyle>
            <a:lvl1pPr marL="0" indent="0">
              <a:buNone/>
              <a:defRPr sz="9200" b="1" spc="0" baseline="0">
                <a:solidFill>
                  <a:schemeClr val="tx1"/>
                </a:solidFill>
                <a:latin typeface="+mj-lt"/>
              </a:defRPr>
            </a:lvl1pPr>
          </a:lstStyle>
          <a:p>
            <a:pPr lvl="0"/>
            <a:r>
              <a:rPr lang="en-US" noProof="0" dirty="0"/>
              <a:t>Title</a:t>
            </a:r>
          </a:p>
        </p:txBody>
      </p:sp>
    </p:spTree>
    <p:extLst>
      <p:ext uri="{BB962C8B-B14F-4D97-AF65-F5344CB8AC3E}">
        <p14:creationId xmlns:p14="http://schemas.microsoft.com/office/powerpoint/2010/main" val="371611372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sp>
        <p:nvSpPr>
          <p:cNvPr id="7" name="Text Placeholder 2"/>
          <p:cNvSpPr>
            <a:spLocks noGrp="1"/>
          </p:cNvSpPr>
          <p:nvPr>
            <p:ph type="body" sz="quarter" idx="10" hasCustomPrompt="1"/>
          </p:nvPr>
        </p:nvSpPr>
        <p:spPr>
          <a:xfrm>
            <a:off x="1313444" y="979405"/>
            <a:ext cx="2730235" cy="1366528"/>
          </a:xfrm>
          <a:prstGeom prst="rect">
            <a:avLst/>
          </a:prstGeom>
        </p:spPr>
        <p:txBody>
          <a:bodyPr wrap="none">
            <a:spAutoFit/>
          </a:bodyPr>
          <a:lstStyle>
            <a:lvl1pPr marL="0" indent="0">
              <a:spcBef>
                <a:spcPts val="0"/>
              </a:spcBef>
              <a:buNone/>
              <a:defRPr sz="9200" b="1" spc="50" baseline="0">
                <a:solidFill>
                  <a:schemeClr val="tx1"/>
                </a:solidFill>
                <a:latin typeface="+mj-lt"/>
              </a:defRPr>
            </a:lvl1pPr>
          </a:lstStyle>
          <a:p>
            <a:pPr lvl="0"/>
            <a:r>
              <a:rPr lang="en-US" noProof="0" dirty="0"/>
              <a:t>Title</a:t>
            </a:r>
          </a:p>
        </p:txBody>
      </p:sp>
    </p:spTree>
    <p:extLst>
      <p:ext uri="{BB962C8B-B14F-4D97-AF65-F5344CB8AC3E}">
        <p14:creationId xmlns:p14="http://schemas.microsoft.com/office/powerpoint/2010/main" val="181393846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Education_2">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184380" y="0"/>
            <a:ext cx="12199620" cy="13716000"/>
          </a:xfrm>
          <a:prstGeom prst="rect">
            <a:avLst/>
          </a:prstGeom>
        </p:spPr>
        <p:txBody>
          <a:bodyPr/>
          <a:lstStyle>
            <a:lvl1pPr marL="0" indent="0">
              <a:buNone/>
              <a:defRPr>
                <a:noFill/>
              </a:defRPr>
            </a:lvl1pPr>
          </a:lstStyle>
          <a:p>
            <a:endParaRPr lang="en-US" noProof="0" dirty="0"/>
          </a:p>
        </p:txBody>
      </p:sp>
      <p:sp>
        <p:nvSpPr>
          <p:cNvPr id="6" name="Text Placeholder 2"/>
          <p:cNvSpPr>
            <a:spLocks noGrp="1"/>
          </p:cNvSpPr>
          <p:nvPr>
            <p:ph type="body" sz="quarter" idx="11" hasCustomPrompt="1"/>
          </p:nvPr>
        </p:nvSpPr>
        <p:spPr>
          <a:xfrm>
            <a:off x="4546738" y="7452360"/>
            <a:ext cx="3090911" cy="1311128"/>
          </a:xfrm>
          <a:prstGeom prst="rect">
            <a:avLst/>
          </a:prstGeom>
        </p:spPr>
        <p:txBody>
          <a:bodyPr wrap="none">
            <a:spAutoFit/>
          </a:bodyPr>
          <a:lstStyle>
            <a:lvl1pPr marL="0" indent="0" algn="ctr">
              <a:lnSpc>
                <a:spcPct val="72000"/>
              </a:lnSpc>
              <a:spcBef>
                <a:spcPts val="0"/>
              </a:spcBef>
              <a:buNone/>
              <a:defRPr sz="11000" b="0" spc="50" baseline="0">
                <a:solidFill>
                  <a:schemeClr val="tx1"/>
                </a:solidFill>
                <a:latin typeface="Aleo Light" panose="020F0302020204030203" pitchFamily="34" charset="-18"/>
              </a:defRPr>
            </a:lvl1pPr>
          </a:lstStyle>
          <a:p>
            <a:pPr lvl="0"/>
            <a:r>
              <a:rPr lang="en-US" noProof="0" dirty="0"/>
              <a:t>Title</a:t>
            </a:r>
          </a:p>
        </p:txBody>
      </p:sp>
    </p:spTree>
    <p:extLst>
      <p:ext uri="{BB962C8B-B14F-4D97-AF65-F5344CB8AC3E}">
        <p14:creationId xmlns:p14="http://schemas.microsoft.com/office/powerpoint/2010/main" val="2706645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cSld name="Blank">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Tree>
    <p:extLst>
      <p:ext uri="{BB962C8B-B14F-4D97-AF65-F5344CB8AC3E}">
        <p14:creationId xmlns:p14="http://schemas.microsoft.com/office/powerpoint/2010/main" val="4024273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1_custom bg 4">
    <p:spTree>
      <p:nvGrpSpPr>
        <p:cNvPr id="1" name=""/>
        <p:cNvGrpSpPr/>
        <p:nvPr/>
      </p:nvGrpSpPr>
      <p:grpSpPr>
        <a:xfrm>
          <a:off x="0" y="0"/>
          <a:ext cx="0" cy="0"/>
          <a:chOff x="0" y="0"/>
          <a:chExt cx="0" cy="0"/>
        </a:xfrm>
      </p:grpSpPr>
      <p:sp>
        <p:nvSpPr>
          <p:cNvPr id="8" name="Tytuł 7"/>
          <p:cNvSpPr>
            <a:spLocks noGrp="1"/>
          </p:cNvSpPr>
          <p:nvPr>
            <p:ph type="title" hasCustomPrompt="1"/>
          </p:nvPr>
        </p:nvSpPr>
        <p:spPr>
          <a:xfrm>
            <a:off x="1318792" y="874148"/>
            <a:ext cx="6893234" cy="1366528"/>
          </a:xfrm>
          <a:prstGeom prst="rect">
            <a:avLst/>
          </a:prstGeom>
        </p:spPr>
        <p:txBody>
          <a:bodyPr wrap="none">
            <a:spAutoFit/>
          </a:bodyPr>
          <a:lstStyle>
            <a:lvl1pPr>
              <a:defRPr sz="9200" b="1">
                <a:solidFill>
                  <a:schemeClr val="tx1"/>
                </a:solidFill>
              </a:defRPr>
            </a:lvl1pPr>
          </a:lstStyle>
          <a:p>
            <a:r>
              <a:rPr lang="en-US" dirty="0"/>
              <a:t>Sample Title</a:t>
            </a:r>
          </a:p>
        </p:txBody>
      </p:sp>
    </p:spTree>
    <p:extLst>
      <p:ext uri="{BB962C8B-B14F-4D97-AF65-F5344CB8AC3E}">
        <p14:creationId xmlns:p14="http://schemas.microsoft.com/office/powerpoint/2010/main" val="2670171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Gray_Background">
    <p:bg>
      <p:bgPr>
        <a:solidFill>
          <a:schemeClr val="accent5"/>
        </a:solidFill>
        <a:effectLst/>
      </p:bgPr>
    </p:bg>
    <p:spTree>
      <p:nvGrpSpPr>
        <p:cNvPr id="1" name=""/>
        <p:cNvGrpSpPr/>
        <p:nvPr/>
      </p:nvGrpSpPr>
      <p:grpSpPr>
        <a:xfrm>
          <a:off x="0" y="0"/>
          <a:ext cx="0" cy="0"/>
          <a:chOff x="0" y="0"/>
          <a:chExt cx="0" cy="0"/>
        </a:xfrm>
      </p:grpSpPr>
      <p:sp>
        <p:nvSpPr>
          <p:cNvPr id="3" name="Text Placeholder 3"/>
          <p:cNvSpPr>
            <a:spLocks noGrp="1"/>
          </p:cNvSpPr>
          <p:nvPr>
            <p:ph type="body" sz="quarter" idx="10" hasCustomPrompt="1"/>
          </p:nvPr>
        </p:nvSpPr>
        <p:spPr>
          <a:xfrm>
            <a:off x="4769643" y="9644149"/>
            <a:ext cx="14783329" cy="1366528"/>
          </a:xfrm>
          <a:prstGeom prst="rect">
            <a:avLst/>
          </a:prstGeom>
        </p:spPr>
        <p:txBody>
          <a:bodyPr anchor="b" anchorCtr="0">
            <a:noAutofit/>
          </a:bodyPr>
          <a:lstStyle>
            <a:lvl1pPr marL="0" indent="0" algn="ctr">
              <a:buNone/>
              <a:defRPr sz="9200" b="1">
                <a:solidFill>
                  <a:srgbClr val="FFFFFF"/>
                </a:solidFill>
                <a:latin typeface="+mj-lt"/>
              </a:defRPr>
            </a:lvl1pPr>
          </a:lstStyle>
          <a:p>
            <a:pPr lvl="0"/>
            <a:r>
              <a:rPr lang="en-US" noProof="0" dirty="0"/>
              <a:t>Sample Title</a:t>
            </a:r>
          </a:p>
        </p:txBody>
      </p:sp>
      <p:sp>
        <p:nvSpPr>
          <p:cNvPr id="4" name="Text Placeholder 3"/>
          <p:cNvSpPr>
            <a:spLocks noGrp="1"/>
          </p:cNvSpPr>
          <p:nvPr>
            <p:ph type="body" sz="quarter" idx="11" hasCustomPrompt="1"/>
          </p:nvPr>
        </p:nvSpPr>
        <p:spPr>
          <a:xfrm>
            <a:off x="4769643" y="11100953"/>
            <a:ext cx="14783329" cy="1366528"/>
          </a:xfrm>
          <a:prstGeom prst="rect">
            <a:avLst/>
          </a:prstGeom>
        </p:spPr>
        <p:txBody>
          <a:bodyPr anchor="t" anchorCtr="0">
            <a:noAutofit/>
          </a:bodyPr>
          <a:lstStyle>
            <a:lvl1pPr marL="0" indent="0" algn="ctr">
              <a:buNone/>
              <a:defRPr sz="4400" b="0" baseline="0">
                <a:solidFill>
                  <a:srgbClr val="FFFFFF"/>
                </a:solidFill>
                <a:latin typeface="+mj-lt"/>
              </a:defRPr>
            </a:lvl1pPr>
          </a:lstStyle>
          <a:p>
            <a:pPr lvl="0"/>
            <a:r>
              <a:rPr lang="en-US" noProof="0" dirty="0"/>
              <a:t>sample subtitle</a:t>
            </a:r>
          </a:p>
        </p:txBody>
      </p:sp>
    </p:spTree>
    <p:extLst>
      <p:ext uri="{BB962C8B-B14F-4D97-AF65-F5344CB8AC3E}">
        <p14:creationId xmlns:p14="http://schemas.microsoft.com/office/powerpoint/2010/main" val="1712142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15_custom bg 4">
    <p:spTree>
      <p:nvGrpSpPr>
        <p:cNvPr id="1" name=""/>
        <p:cNvGrpSpPr/>
        <p:nvPr/>
      </p:nvGrpSpPr>
      <p:grpSpPr>
        <a:xfrm>
          <a:off x="0" y="0"/>
          <a:ext cx="0" cy="0"/>
          <a:chOff x="0" y="0"/>
          <a:chExt cx="0" cy="0"/>
        </a:xfrm>
      </p:grpSpPr>
      <p:grpSp>
        <p:nvGrpSpPr>
          <p:cNvPr id="43" name="Group 42"/>
          <p:cNvGrpSpPr/>
          <p:nvPr userDrawn="1"/>
        </p:nvGrpSpPr>
        <p:grpSpPr>
          <a:xfrm>
            <a:off x="10569600" y="2908800"/>
            <a:ext cx="12576175" cy="7231063"/>
            <a:chOff x="419100" y="431800"/>
            <a:chExt cx="12576175" cy="7231063"/>
          </a:xfrm>
        </p:grpSpPr>
        <p:sp>
          <p:nvSpPr>
            <p:cNvPr id="44" name="AutoShape 1"/>
            <p:cNvSpPr>
              <a:spLocks/>
            </p:cNvSpPr>
            <p:nvPr/>
          </p:nvSpPr>
          <p:spPr bwMode="auto">
            <a:xfrm>
              <a:off x="5840413" y="7277100"/>
              <a:ext cx="1719262" cy="127000"/>
            </a:xfrm>
            <a:custGeom>
              <a:avLst/>
              <a:gdLst/>
              <a:ahLst/>
              <a:cxnLst/>
              <a:rect l="0" t="0" r="r" b="b"/>
              <a:pathLst>
                <a:path w="21600" h="21600">
                  <a:moveTo>
                    <a:pt x="20001" y="21600"/>
                  </a:moveTo>
                  <a:lnTo>
                    <a:pt x="1599" y="21600"/>
                  </a:lnTo>
                  <a:cubicBezTo>
                    <a:pt x="716" y="21600"/>
                    <a:pt x="0" y="11929"/>
                    <a:pt x="0" y="0"/>
                  </a:cubicBezTo>
                  <a:lnTo>
                    <a:pt x="21600" y="0"/>
                  </a:lnTo>
                  <a:cubicBezTo>
                    <a:pt x="21600" y="11929"/>
                    <a:pt x="20884" y="21600"/>
                    <a:pt x="20001" y="21600"/>
                  </a:cubicBezTo>
                  <a:close/>
                  <a:moveTo>
                    <a:pt x="20001" y="21600"/>
                  </a:moveTo>
                </a:path>
              </a:pathLst>
            </a:custGeom>
            <a:solidFill>
              <a:srgbClr val="414141">
                <a:alpha val="20000"/>
              </a:srgbClr>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5" name="AutoShape 2"/>
            <p:cNvSpPr>
              <a:spLocks/>
            </p:cNvSpPr>
            <p:nvPr/>
          </p:nvSpPr>
          <p:spPr bwMode="auto">
            <a:xfrm>
              <a:off x="1612900" y="431800"/>
              <a:ext cx="10180638" cy="6851650"/>
            </a:xfrm>
            <a:custGeom>
              <a:avLst/>
              <a:gdLst/>
              <a:ahLst/>
              <a:cxnLst/>
              <a:rect l="0" t="0" r="r" b="b"/>
              <a:pathLst>
                <a:path w="21600" h="21600">
                  <a:moveTo>
                    <a:pt x="0" y="21600"/>
                  </a:moveTo>
                  <a:lnTo>
                    <a:pt x="0" y="814"/>
                  </a:lnTo>
                  <a:cubicBezTo>
                    <a:pt x="0" y="365"/>
                    <a:pt x="245" y="0"/>
                    <a:pt x="548" y="0"/>
                  </a:cubicBezTo>
                  <a:lnTo>
                    <a:pt x="21052" y="0"/>
                  </a:lnTo>
                  <a:cubicBezTo>
                    <a:pt x="21355" y="0"/>
                    <a:pt x="21600" y="365"/>
                    <a:pt x="21600" y="814"/>
                  </a:cubicBezTo>
                  <a:lnTo>
                    <a:pt x="21600" y="21600"/>
                  </a:lnTo>
                </a:path>
              </a:pathLst>
            </a:custGeom>
            <a:solidFill>
              <a:srgbClr val="414141"/>
            </a:solidFill>
            <a:ln w="50800" cap="flat">
              <a:solidFill>
                <a:srgbClr val="6D6E71"/>
              </a:solidFill>
              <a:prstDash val="solid"/>
              <a:miter lim="800000"/>
              <a:headEnd type="none" w="med" len="med"/>
              <a:tailEnd type="none" w="med" len="med"/>
            </a:ln>
          </p:spPr>
          <p:txBody>
            <a:bodyPr lIns="0" tIns="0" rIns="0" bIns="0"/>
            <a:lstStyle/>
            <a:p>
              <a:endParaRPr lang="en-US"/>
            </a:p>
          </p:txBody>
        </p:sp>
        <p:sp>
          <p:nvSpPr>
            <p:cNvPr id="46" name="AutoShape 3"/>
            <p:cNvSpPr>
              <a:spLocks/>
            </p:cNvSpPr>
            <p:nvPr userDrawn="1"/>
          </p:nvSpPr>
          <p:spPr bwMode="auto">
            <a:xfrm>
              <a:off x="1917700" y="850400"/>
              <a:ext cx="9571038" cy="5975849"/>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7" name="AutoShape 4"/>
            <p:cNvSpPr>
              <a:spLocks/>
            </p:cNvSpPr>
            <p:nvPr/>
          </p:nvSpPr>
          <p:spPr bwMode="auto">
            <a:xfrm>
              <a:off x="419100" y="7277100"/>
              <a:ext cx="12576175" cy="223838"/>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rgbClr val="CFD0D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8" name="AutoShape 5"/>
            <p:cNvSpPr>
              <a:spLocks/>
            </p:cNvSpPr>
            <p:nvPr/>
          </p:nvSpPr>
          <p:spPr bwMode="auto">
            <a:xfrm>
              <a:off x="419100" y="7505700"/>
              <a:ext cx="12576175" cy="157163"/>
            </a:xfrm>
            <a:custGeom>
              <a:avLst/>
              <a:gdLst/>
              <a:ahLst/>
              <a:cxnLst/>
              <a:rect l="0" t="0" r="r" b="b"/>
              <a:pathLst>
                <a:path w="21600" h="21600">
                  <a:moveTo>
                    <a:pt x="21328" y="21600"/>
                  </a:moveTo>
                  <a:lnTo>
                    <a:pt x="272" y="21600"/>
                  </a:lnTo>
                  <a:cubicBezTo>
                    <a:pt x="122" y="21600"/>
                    <a:pt x="0" y="11929"/>
                    <a:pt x="0" y="0"/>
                  </a:cubicBezTo>
                  <a:lnTo>
                    <a:pt x="21600" y="0"/>
                  </a:lnTo>
                  <a:cubicBezTo>
                    <a:pt x="21600" y="11929"/>
                    <a:pt x="21478" y="21600"/>
                    <a:pt x="21328" y="21600"/>
                  </a:cubicBezTo>
                  <a:close/>
                  <a:moveTo>
                    <a:pt x="21328" y="21600"/>
                  </a:moveTo>
                </a:path>
              </a:pathLst>
            </a:custGeom>
            <a:solidFill>
              <a:srgbClr val="B9BBBC"/>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0" name="AutoShape 7"/>
            <p:cNvSpPr>
              <a:spLocks/>
            </p:cNvSpPr>
            <p:nvPr/>
          </p:nvSpPr>
          <p:spPr bwMode="auto">
            <a:xfrm>
              <a:off x="5840413" y="7277100"/>
              <a:ext cx="1719262" cy="127000"/>
            </a:xfrm>
            <a:custGeom>
              <a:avLst/>
              <a:gdLst/>
              <a:ahLst/>
              <a:cxnLst/>
              <a:rect l="0" t="0" r="r" b="b"/>
              <a:pathLst>
                <a:path w="21600" h="21600">
                  <a:moveTo>
                    <a:pt x="20001" y="21600"/>
                  </a:moveTo>
                  <a:lnTo>
                    <a:pt x="1599" y="21600"/>
                  </a:lnTo>
                  <a:cubicBezTo>
                    <a:pt x="716" y="21600"/>
                    <a:pt x="0" y="11929"/>
                    <a:pt x="0" y="0"/>
                  </a:cubicBezTo>
                  <a:lnTo>
                    <a:pt x="21600" y="0"/>
                  </a:lnTo>
                  <a:cubicBezTo>
                    <a:pt x="21600" y="11929"/>
                    <a:pt x="20884" y="21600"/>
                    <a:pt x="20001" y="21600"/>
                  </a:cubicBezTo>
                  <a:close/>
                  <a:moveTo>
                    <a:pt x="20001" y="21600"/>
                  </a:moveTo>
                </a:path>
              </a:pathLst>
            </a:custGeom>
            <a:solidFill>
              <a:srgbClr val="414141">
                <a:alpha val="20000"/>
              </a:srgbClr>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1" name="AutoShape 8"/>
            <p:cNvSpPr>
              <a:spLocks/>
            </p:cNvSpPr>
            <p:nvPr/>
          </p:nvSpPr>
          <p:spPr bwMode="auto">
            <a:xfrm>
              <a:off x="6642100" y="571500"/>
              <a:ext cx="122238" cy="122238"/>
            </a:xfrm>
            <a:custGeom>
              <a:avLst/>
              <a:gdLst/>
              <a:ahLst/>
              <a:cxnLst/>
              <a:rect l="0" t="0" r="r" b="b"/>
              <a:pathLst>
                <a:path w="21600" h="2160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moveTo>
                    <a:pt x="21600" y="10800"/>
                  </a:moveTo>
                </a:path>
              </a:pathLst>
            </a:custGeom>
            <a:solidFill>
              <a:srgbClr val="59595B"/>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2" name="AutoShape 9"/>
            <p:cNvSpPr>
              <a:spLocks/>
            </p:cNvSpPr>
            <p:nvPr/>
          </p:nvSpPr>
          <p:spPr bwMode="auto">
            <a:xfrm>
              <a:off x="6667500" y="596900"/>
              <a:ext cx="77788" cy="77788"/>
            </a:xfrm>
            <a:custGeom>
              <a:avLst/>
              <a:gdLst/>
              <a:ahLst/>
              <a:cxnLst/>
              <a:rect l="0" t="0" r="r" b="b"/>
              <a:pathLst>
                <a:path w="21600" h="2160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moveTo>
                    <a:pt x="21600" y="10800"/>
                  </a:moveTo>
                </a:path>
              </a:pathLst>
            </a:custGeom>
            <a:solidFill>
              <a:srgbClr val="6D6E7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69" name="Picture Placeholder 1"/>
          <p:cNvSpPr>
            <a:spLocks noGrp="1"/>
          </p:cNvSpPr>
          <p:nvPr>
            <p:ph type="pic" sz="quarter" idx="10" hasCustomPrompt="1"/>
          </p:nvPr>
        </p:nvSpPr>
        <p:spPr>
          <a:xfrm>
            <a:off x="0" y="-1"/>
            <a:ext cx="24384000" cy="9122735"/>
          </a:xfrm>
          <a:custGeom>
            <a:avLst/>
            <a:gdLst>
              <a:gd name="connsiteX0" fmla="*/ 0 w 24384000"/>
              <a:gd name="connsiteY0" fmla="*/ 0 h 9122735"/>
              <a:gd name="connsiteX1" fmla="*/ 24384000 w 24384000"/>
              <a:gd name="connsiteY1" fmla="*/ 0 h 9122735"/>
              <a:gd name="connsiteX2" fmla="*/ 24384000 w 24384000"/>
              <a:gd name="connsiteY2" fmla="*/ 9122735 h 9122735"/>
              <a:gd name="connsiteX3" fmla="*/ 21964854 w 24384000"/>
              <a:gd name="connsiteY3" fmla="*/ 9122735 h 9122735"/>
              <a:gd name="connsiteX4" fmla="*/ 21964854 w 24384000"/>
              <a:gd name="connsiteY4" fmla="*/ 3166507 h 9122735"/>
              <a:gd name="connsiteX5" fmla="*/ 21689794 w 24384000"/>
              <a:gd name="connsiteY5" fmla="*/ 2891447 h 9122735"/>
              <a:gd name="connsiteX6" fmla="*/ 12015914 w 24384000"/>
              <a:gd name="connsiteY6" fmla="*/ 2891447 h 9122735"/>
              <a:gd name="connsiteX7" fmla="*/ 11740854 w 24384000"/>
              <a:gd name="connsiteY7" fmla="*/ 3166507 h 9122735"/>
              <a:gd name="connsiteX8" fmla="*/ 11740854 w 24384000"/>
              <a:gd name="connsiteY8" fmla="*/ 9122735 h 9122735"/>
              <a:gd name="connsiteX9" fmla="*/ 0 w 24384000"/>
              <a:gd name="connsiteY9" fmla="*/ 9122735 h 9122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384000" h="9122735">
                <a:moveTo>
                  <a:pt x="0" y="0"/>
                </a:moveTo>
                <a:lnTo>
                  <a:pt x="24384000" y="0"/>
                </a:lnTo>
                <a:lnTo>
                  <a:pt x="24384000" y="9122735"/>
                </a:lnTo>
                <a:lnTo>
                  <a:pt x="21964854" y="9122735"/>
                </a:lnTo>
                <a:lnTo>
                  <a:pt x="21964854" y="3166507"/>
                </a:lnTo>
                <a:cubicBezTo>
                  <a:pt x="21964854" y="3014596"/>
                  <a:pt x="21841704" y="2891447"/>
                  <a:pt x="21689794" y="2891447"/>
                </a:cubicBezTo>
                <a:lnTo>
                  <a:pt x="12015914" y="2891447"/>
                </a:lnTo>
                <a:cubicBezTo>
                  <a:pt x="11864003" y="2891447"/>
                  <a:pt x="11740854" y="3014596"/>
                  <a:pt x="11740854" y="3166507"/>
                </a:cubicBezTo>
                <a:lnTo>
                  <a:pt x="11740854" y="9122735"/>
                </a:lnTo>
                <a:lnTo>
                  <a:pt x="0" y="9122735"/>
                </a:lnTo>
                <a:close/>
              </a:path>
            </a:pathLst>
          </a:custGeom>
          <a:blipFill dpi="0" rotWithShape="1">
            <a:blip r:embed="rId2"/>
            <a:srcRect/>
            <a:stretch>
              <a:fillRect/>
            </a:stretch>
          </a:blipFill>
        </p:spPr>
        <p:txBody>
          <a:bodyPr wrap="square">
            <a:noAutofit/>
          </a:bodyPr>
          <a:lstStyle>
            <a:lvl1pPr marL="0" indent="0">
              <a:buNone/>
              <a:defRPr baseline="0"/>
            </a:lvl1pPr>
          </a:lstStyle>
          <a:p>
            <a:r>
              <a:rPr lang="en-US" dirty="0"/>
              <a:t> </a:t>
            </a:r>
          </a:p>
        </p:txBody>
      </p:sp>
      <p:sp>
        <p:nvSpPr>
          <p:cNvPr id="71" name="Picture Placeholder 70"/>
          <p:cNvSpPr>
            <a:spLocks noGrp="1"/>
          </p:cNvSpPr>
          <p:nvPr>
            <p:ph type="pic" sz="quarter" idx="11"/>
          </p:nvPr>
        </p:nvSpPr>
        <p:spPr>
          <a:xfrm>
            <a:off x="12068175" y="3327400"/>
            <a:ext cx="9571038" cy="5975350"/>
          </a:xfrm>
          <a:prstGeom prst="rect">
            <a:avLst/>
          </a:prstGeom>
        </p:spPr>
        <p:txBody>
          <a:bodyPr/>
          <a:lstStyle>
            <a:lvl1pPr>
              <a:defRPr>
                <a:noFill/>
              </a:defRPr>
            </a:lvl1pPr>
          </a:lstStyle>
          <a:p>
            <a:endParaRPr lang="en-US"/>
          </a:p>
        </p:txBody>
      </p:sp>
      <p:sp>
        <p:nvSpPr>
          <p:cNvPr id="8" name="Tytuł 7"/>
          <p:cNvSpPr>
            <a:spLocks noGrp="1"/>
          </p:cNvSpPr>
          <p:nvPr>
            <p:ph type="title" hasCustomPrompt="1"/>
          </p:nvPr>
        </p:nvSpPr>
        <p:spPr>
          <a:xfrm>
            <a:off x="1318792" y="874148"/>
            <a:ext cx="6893234" cy="1366528"/>
          </a:xfrm>
          <a:prstGeom prst="rect">
            <a:avLst/>
          </a:prstGeom>
        </p:spPr>
        <p:txBody>
          <a:bodyPr wrap="none">
            <a:spAutoFit/>
          </a:bodyPr>
          <a:lstStyle>
            <a:lvl1pPr>
              <a:defRPr sz="9200" b="1">
                <a:solidFill>
                  <a:srgbClr val="FFFFFF"/>
                </a:solidFill>
              </a:defRPr>
            </a:lvl1pPr>
          </a:lstStyle>
          <a:p>
            <a:r>
              <a:rPr lang="en-US" dirty="0"/>
              <a:t>Sample Title</a:t>
            </a:r>
          </a:p>
        </p:txBody>
      </p:sp>
    </p:spTree>
    <p:extLst>
      <p:ext uri="{BB962C8B-B14F-4D97-AF65-F5344CB8AC3E}">
        <p14:creationId xmlns:p14="http://schemas.microsoft.com/office/powerpoint/2010/main" val="3390200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custom bg 5">
    <p:spTree>
      <p:nvGrpSpPr>
        <p:cNvPr id="1" name=""/>
        <p:cNvGrpSpPr/>
        <p:nvPr/>
      </p:nvGrpSpPr>
      <p:grpSpPr>
        <a:xfrm>
          <a:off x="0" y="0"/>
          <a:ext cx="0" cy="0"/>
          <a:chOff x="0" y="0"/>
          <a:chExt cx="0" cy="0"/>
        </a:xfrm>
      </p:grpSpPr>
      <p:sp>
        <p:nvSpPr>
          <p:cNvPr id="8"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
        <p:nvSpPr>
          <p:cNvPr id="6" name="AutoShape 1"/>
          <p:cNvSpPr>
            <a:spLocks/>
          </p:cNvSpPr>
          <p:nvPr/>
        </p:nvSpPr>
        <p:spPr bwMode="auto">
          <a:xfrm>
            <a:off x="0" y="2764245"/>
            <a:ext cx="24371300" cy="4470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75000"/>
              <a:alpha val="7000"/>
            </a:schemeClr>
          </a:solidFill>
          <a:ln w="25400" cap="flat" cmpd="sng" algn="ctr">
            <a:noFill/>
            <a:prstDash val="solid"/>
            <a:miter lim="0"/>
            <a:headEnd type="none" w="med" len="med"/>
            <a:tailEnd type="none" w="med" len="med"/>
          </a:ln>
          <a:effectLst/>
        </p:spPr>
        <p:txBody>
          <a:bodyPr rot="0" spcFirstLastPara="0" vertOverflow="overflow" horzOverflow="overflow" vert="horz" wrap="square" lIns="50800" tIns="50800" rIns="50800" bIns="50800" numCol="1" spcCol="0" rtlCol="0" fromWordArt="0" anchor="ctr" anchorCtr="0" forceAA="0" compatLnSpc="1">
            <a:prstTxWarp prst="textNoShape">
              <a:avLst/>
            </a:prstTxWarp>
            <a:noAutofit/>
          </a:bodyPr>
          <a:lstStyle/>
          <a:p>
            <a:pPr marL="342900" marR="0" lvl="0" indent="0" eaLnBrk="1" latinLnBrk="0">
              <a:lnSpc>
                <a:spcPct val="100000"/>
              </a:lnSpc>
              <a:buClrTx/>
              <a:buSzTx/>
              <a:buFontTx/>
              <a:buNone/>
              <a:tabLst/>
            </a:pPr>
            <a:endParaRPr kumimoji="0" lang="en-US" b="0" i="0" u="none" strike="noStrike" cap="none" normalizeH="0" baseline="0" dirty="0">
              <a:ln>
                <a:noFill/>
              </a:ln>
              <a:effectLst/>
              <a:latin typeface="+mj-lt"/>
              <a:cs typeface="Arial" panose="020B0604020202020204" pitchFamily="34" charset="0"/>
            </a:endParaRPr>
          </a:p>
        </p:txBody>
      </p:sp>
    </p:spTree>
    <p:extLst>
      <p:ext uri="{BB962C8B-B14F-4D97-AF65-F5344CB8AC3E}">
        <p14:creationId xmlns:p14="http://schemas.microsoft.com/office/powerpoint/2010/main" val="850101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image" Target="../media/image7.png"/><Relationship Id="rId3" Type="http://schemas.openxmlformats.org/officeDocument/2006/relationships/slideLayout" Target="../slideLayouts/slideLayout18.xml"/><Relationship Id="rId21" Type="http://schemas.openxmlformats.org/officeDocument/2006/relationships/slideLayout" Target="../slideLayouts/slideLayout36.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theme" Target="../theme/theme4.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41.xml"/><Relationship Id="rId1" Type="http://schemas.openxmlformats.org/officeDocument/2006/relationships/slideLayout" Target="../slideLayouts/slideLayout40.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42.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43.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7367909"/>
      </p:ext>
    </p:extLst>
  </p:cSld>
  <p:clrMap bg1="lt1" tx1="dk1" bg2="lt2" tx2="dk2" accent1="accent1" accent2="accent2" accent3="accent3" accent4="accent4" accent5="accent5" accent6="accent6" hlink="hlink" folHlink="folHlink"/>
  <p:sldLayoutIdLst>
    <p:sldLayoutId id="2147484331" r:id="rId1"/>
    <p:sldLayoutId id="2147484370" r:id="rId2"/>
    <p:sldLayoutId id="2147484371" r:id="rId3"/>
    <p:sldLayoutId id="2147484372" r:id="rId4"/>
    <p:sldLayoutId id="2147484373" r:id="rId5"/>
    <p:sldLayoutId id="2147484374" r:id="rId6"/>
    <p:sldLayoutId id="2147484375" r:id="rId7"/>
    <p:sldLayoutId id="2147484376" r:id="rId8"/>
    <p:sldLayoutId id="2147484377" r:id="rId9"/>
    <p:sldLayoutId id="2147484378" r:id="rId10"/>
    <p:sldLayoutId id="2147484379" r:id="rId11"/>
    <p:sldLayoutId id="2147484381" r:id="rId12"/>
    <p:sldLayoutId id="2147484382" r:id="rId13"/>
  </p:sldLayoutIdLst>
  <p:txStyles>
    <p:titleStyle>
      <a:lvl1pPr algn="l" defTabSz="1828709"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178" indent="-457178" algn="l" defTabSz="1828709"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32" indent="-457178" algn="l" defTabSz="1828709"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886" indent="-457178" algn="l" defTabSz="1828709"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240" indent="-457178"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594" indent="-457178"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8949" indent="-457178"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2" indent="-457178"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8" indent="-457178"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2" indent="-457178"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709" rtl="0" eaLnBrk="1" latinLnBrk="0" hangingPunct="1">
        <a:defRPr sz="3600" kern="1200">
          <a:solidFill>
            <a:schemeClr val="tx1"/>
          </a:solidFill>
          <a:latin typeface="+mn-lt"/>
          <a:ea typeface="+mn-ea"/>
          <a:cs typeface="+mn-cs"/>
        </a:defRPr>
      </a:lvl1pPr>
      <a:lvl2pPr marL="914354" algn="l" defTabSz="1828709" rtl="0" eaLnBrk="1" latinLnBrk="0" hangingPunct="1">
        <a:defRPr sz="3600" kern="1200">
          <a:solidFill>
            <a:schemeClr val="tx1"/>
          </a:solidFill>
          <a:latin typeface="+mn-lt"/>
          <a:ea typeface="+mn-ea"/>
          <a:cs typeface="+mn-cs"/>
        </a:defRPr>
      </a:lvl2pPr>
      <a:lvl3pPr marL="1828709" algn="l" defTabSz="1828709" rtl="0" eaLnBrk="1" latinLnBrk="0" hangingPunct="1">
        <a:defRPr sz="3600" kern="1200">
          <a:solidFill>
            <a:schemeClr val="tx1"/>
          </a:solidFill>
          <a:latin typeface="+mn-lt"/>
          <a:ea typeface="+mn-ea"/>
          <a:cs typeface="+mn-cs"/>
        </a:defRPr>
      </a:lvl3pPr>
      <a:lvl4pPr marL="2743062" algn="l" defTabSz="1828709" rtl="0" eaLnBrk="1" latinLnBrk="0" hangingPunct="1">
        <a:defRPr sz="3600" kern="1200">
          <a:solidFill>
            <a:schemeClr val="tx1"/>
          </a:solidFill>
          <a:latin typeface="+mn-lt"/>
          <a:ea typeface="+mn-ea"/>
          <a:cs typeface="+mn-cs"/>
        </a:defRPr>
      </a:lvl4pPr>
      <a:lvl5pPr marL="3657418" algn="l" defTabSz="1828709" rtl="0" eaLnBrk="1" latinLnBrk="0" hangingPunct="1">
        <a:defRPr sz="3600" kern="1200">
          <a:solidFill>
            <a:schemeClr val="tx1"/>
          </a:solidFill>
          <a:latin typeface="+mn-lt"/>
          <a:ea typeface="+mn-ea"/>
          <a:cs typeface="+mn-cs"/>
        </a:defRPr>
      </a:lvl5pPr>
      <a:lvl6pPr marL="4571772" algn="l" defTabSz="1828709" rtl="0" eaLnBrk="1" latinLnBrk="0" hangingPunct="1">
        <a:defRPr sz="3600" kern="1200">
          <a:solidFill>
            <a:schemeClr val="tx1"/>
          </a:solidFill>
          <a:latin typeface="+mn-lt"/>
          <a:ea typeface="+mn-ea"/>
          <a:cs typeface="+mn-cs"/>
        </a:defRPr>
      </a:lvl6pPr>
      <a:lvl7pPr marL="5486126" algn="l" defTabSz="1828709" rtl="0" eaLnBrk="1" latinLnBrk="0" hangingPunct="1">
        <a:defRPr sz="3600" kern="1200">
          <a:solidFill>
            <a:schemeClr val="tx1"/>
          </a:solidFill>
          <a:latin typeface="+mn-lt"/>
          <a:ea typeface="+mn-ea"/>
          <a:cs typeface="+mn-cs"/>
        </a:defRPr>
      </a:lvl7pPr>
      <a:lvl8pPr marL="6400480" algn="l" defTabSz="1828709" rtl="0" eaLnBrk="1" latinLnBrk="0" hangingPunct="1">
        <a:defRPr sz="3600" kern="1200">
          <a:solidFill>
            <a:schemeClr val="tx1"/>
          </a:solidFill>
          <a:latin typeface="+mn-lt"/>
          <a:ea typeface="+mn-ea"/>
          <a:cs typeface="+mn-cs"/>
        </a:defRPr>
      </a:lvl8pPr>
      <a:lvl9pPr marL="7314834" algn="l" defTabSz="1828709" rtl="0" eaLnBrk="1" latinLnBrk="0" hangingPunct="1">
        <a:defRPr sz="3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718957"/>
      </p:ext>
    </p:extLst>
  </p:cSld>
  <p:clrMap bg1="lt1" tx1="dk1" bg2="lt2" tx2="dk2" accent1="accent1" accent2="accent2" accent3="accent3" accent4="accent4" accent5="accent5" accent6="accent6" hlink="hlink" folHlink="folHlink"/>
  <p:sldLayoutIdLst>
    <p:sldLayoutId id="2147484333" r:id="rId1"/>
  </p:sldLayoutIdLst>
  <p:txStyles>
    <p:titleStyle>
      <a:lvl1pPr algn="l" defTabSz="1828709"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178" indent="-457178" algn="l" defTabSz="1828709"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32" indent="-457178" algn="l" defTabSz="1828709"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886" indent="-457178" algn="l" defTabSz="1828709"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240" indent="-457178"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594" indent="-457178"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8949" indent="-457178"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2" indent="-457178"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8" indent="-457178"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2" indent="-457178"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709" rtl="0" eaLnBrk="1" latinLnBrk="0" hangingPunct="1">
        <a:defRPr sz="3600" kern="1200">
          <a:solidFill>
            <a:schemeClr val="tx1"/>
          </a:solidFill>
          <a:latin typeface="+mn-lt"/>
          <a:ea typeface="+mn-ea"/>
          <a:cs typeface="+mn-cs"/>
        </a:defRPr>
      </a:lvl1pPr>
      <a:lvl2pPr marL="914354" algn="l" defTabSz="1828709" rtl="0" eaLnBrk="1" latinLnBrk="0" hangingPunct="1">
        <a:defRPr sz="3600" kern="1200">
          <a:solidFill>
            <a:schemeClr val="tx1"/>
          </a:solidFill>
          <a:latin typeface="+mn-lt"/>
          <a:ea typeface="+mn-ea"/>
          <a:cs typeface="+mn-cs"/>
        </a:defRPr>
      </a:lvl2pPr>
      <a:lvl3pPr marL="1828709" algn="l" defTabSz="1828709" rtl="0" eaLnBrk="1" latinLnBrk="0" hangingPunct="1">
        <a:defRPr sz="3600" kern="1200">
          <a:solidFill>
            <a:schemeClr val="tx1"/>
          </a:solidFill>
          <a:latin typeface="+mn-lt"/>
          <a:ea typeface="+mn-ea"/>
          <a:cs typeface="+mn-cs"/>
        </a:defRPr>
      </a:lvl3pPr>
      <a:lvl4pPr marL="2743062" algn="l" defTabSz="1828709" rtl="0" eaLnBrk="1" latinLnBrk="0" hangingPunct="1">
        <a:defRPr sz="3600" kern="1200">
          <a:solidFill>
            <a:schemeClr val="tx1"/>
          </a:solidFill>
          <a:latin typeface="+mn-lt"/>
          <a:ea typeface="+mn-ea"/>
          <a:cs typeface="+mn-cs"/>
        </a:defRPr>
      </a:lvl4pPr>
      <a:lvl5pPr marL="3657418" algn="l" defTabSz="1828709" rtl="0" eaLnBrk="1" latinLnBrk="0" hangingPunct="1">
        <a:defRPr sz="3600" kern="1200">
          <a:solidFill>
            <a:schemeClr val="tx1"/>
          </a:solidFill>
          <a:latin typeface="+mn-lt"/>
          <a:ea typeface="+mn-ea"/>
          <a:cs typeface="+mn-cs"/>
        </a:defRPr>
      </a:lvl5pPr>
      <a:lvl6pPr marL="4571772" algn="l" defTabSz="1828709" rtl="0" eaLnBrk="1" latinLnBrk="0" hangingPunct="1">
        <a:defRPr sz="3600" kern="1200">
          <a:solidFill>
            <a:schemeClr val="tx1"/>
          </a:solidFill>
          <a:latin typeface="+mn-lt"/>
          <a:ea typeface="+mn-ea"/>
          <a:cs typeface="+mn-cs"/>
        </a:defRPr>
      </a:lvl6pPr>
      <a:lvl7pPr marL="5486126" algn="l" defTabSz="1828709" rtl="0" eaLnBrk="1" latinLnBrk="0" hangingPunct="1">
        <a:defRPr sz="3600" kern="1200">
          <a:solidFill>
            <a:schemeClr val="tx1"/>
          </a:solidFill>
          <a:latin typeface="+mn-lt"/>
          <a:ea typeface="+mn-ea"/>
          <a:cs typeface="+mn-cs"/>
        </a:defRPr>
      </a:lvl7pPr>
      <a:lvl8pPr marL="6400480" algn="l" defTabSz="1828709" rtl="0" eaLnBrk="1" latinLnBrk="0" hangingPunct="1">
        <a:defRPr sz="3600" kern="1200">
          <a:solidFill>
            <a:schemeClr val="tx1"/>
          </a:solidFill>
          <a:latin typeface="+mn-lt"/>
          <a:ea typeface="+mn-ea"/>
          <a:cs typeface="+mn-cs"/>
        </a:defRPr>
      </a:lvl8pPr>
      <a:lvl9pPr marL="7314834" algn="l" defTabSz="1828709" rtl="0" eaLnBrk="1" latinLnBrk="0" hangingPunct="1">
        <a:defRPr sz="3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9784654"/>
      </p:ext>
    </p:extLst>
  </p:cSld>
  <p:clrMap bg1="lt1" tx1="dk1" bg2="lt2" tx2="dk2" accent1="accent1" accent2="accent2" accent3="accent3" accent4="accent4" accent5="accent5" accent6="accent6" hlink="hlink" folHlink="folHlink"/>
  <p:sldLayoutIdLst>
    <p:sldLayoutId id="2147484335" r:id="rId1"/>
  </p:sldLayoutIdLst>
  <p:txStyles>
    <p:titleStyle>
      <a:lvl1pPr algn="l" defTabSz="1828709"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178" indent="-457178" algn="l" defTabSz="1828709"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32" indent="-457178" algn="l" defTabSz="1828709"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886" indent="-457178" algn="l" defTabSz="1828709"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240" indent="-457178"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594" indent="-457178"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8949" indent="-457178"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2" indent="-457178"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8" indent="-457178"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2" indent="-457178"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709" rtl="0" eaLnBrk="1" latinLnBrk="0" hangingPunct="1">
        <a:defRPr sz="3600" kern="1200">
          <a:solidFill>
            <a:schemeClr val="tx1"/>
          </a:solidFill>
          <a:latin typeface="+mn-lt"/>
          <a:ea typeface="+mn-ea"/>
          <a:cs typeface="+mn-cs"/>
        </a:defRPr>
      </a:lvl1pPr>
      <a:lvl2pPr marL="914354" algn="l" defTabSz="1828709" rtl="0" eaLnBrk="1" latinLnBrk="0" hangingPunct="1">
        <a:defRPr sz="3600" kern="1200">
          <a:solidFill>
            <a:schemeClr val="tx1"/>
          </a:solidFill>
          <a:latin typeface="+mn-lt"/>
          <a:ea typeface="+mn-ea"/>
          <a:cs typeface="+mn-cs"/>
        </a:defRPr>
      </a:lvl2pPr>
      <a:lvl3pPr marL="1828709" algn="l" defTabSz="1828709" rtl="0" eaLnBrk="1" latinLnBrk="0" hangingPunct="1">
        <a:defRPr sz="3600" kern="1200">
          <a:solidFill>
            <a:schemeClr val="tx1"/>
          </a:solidFill>
          <a:latin typeface="+mn-lt"/>
          <a:ea typeface="+mn-ea"/>
          <a:cs typeface="+mn-cs"/>
        </a:defRPr>
      </a:lvl3pPr>
      <a:lvl4pPr marL="2743062" algn="l" defTabSz="1828709" rtl="0" eaLnBrk="1" latinLnBrk="0" hangingPunct="1">
        <a:defRPr sz="3600" kern="1200">
          <a:solidFill>
            <a:schemeClr val="tx1"/>
          </a:solidFill>
          <a:latin typeface="+mn-lt"/>
          <a:ea typeface="+mn-ea"/>
          <a:cs typeface="+mn-cs"/>
        </a:defRPr>
      </a:lvl4pPr>
      <a:lvl5pPr marL="3657418" algn="l" defTabSz="1828709" rtl="0" eaLnBrk="1" latinLnBrk="0" hangingPunct="1">
        <a:defRPr sz="3600" kern="1200">
          <a:solidFill>
            <a:schemeClr val="tx1"/>
          </a:solidFill>
          <a:latin typeface="+mn-lt"/>
          <a:ea typeface="+mn-ea"/>
          <a:cs typeface="+mn-cs"/>
        </a:defRPr>
      </a:lvl5pPr>
      <a:lvl6pPr marL="4571772" algn="l" defTabSz="1828709" rtl="0" eaLnBrk="1" latinLnBrk="0" hangingPunct="1">
        <a:defRPr sz="3600" kern="1200">
          <a:solidFill>
            <a:schemeClr val="tx1"/>
          </a:solidFill>
          <a:latin typeface="+mn-lt"/>
          <a:ea typeface="+mn-ea"/>
          <a:cs typeface="+mn-cs"/>
        </a:defRPr>
      </a:lvl6pPr>
      <a:lvl7pPr marL="5486126" algn="l" defTabSz="1828709" rtl="0" eaLnBrk="1" latinLnBrk="0" hangingPunct="1">
        <a:defRPr sz="3600" kern="1200">
          <a:solidFill>
            <a:schemeClr val="tx1"/>
          </a:solidFill>
          <a:latin typeface="+mn-lt"/>
          <a:ea typeface="+mn-ea"/>
          <a:cs typeface="+mn-cs"/>
        </a:defRPr>
      </a:lvl7pPr>
      <a:lvl8pPr marL="6400480" algn="l" defTabSz="1828709" rtl="0" eaLnBrk="1" latinLnBrk="0" hangingPunct="1">
        <a:defRPr sz="3600" kern="1200">
          <a:solidFill>
            <a:schemeClr val="tx1"/>
          </a:solidFill>
          <a:latin typeface="+mn-lt"/>
          <a:ea typeface="+mn-ea"/>
          <a:cs typeface="+mn-cs"/>
        </a:defRPr>
      </a:lvl8pPr>
      <a:lvl9pPr marL="7314834" algn="l" defTabSz="1828709" rtl="0" eaLnBrk="1" latinLnBrk="0" hangingPunct="1">
        <a:defRPr sz="3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5" name="AutoShape 1"/>
          <p:cNvSpPr>
            <a:spLocks/>
          </p:cNvSpPr>
          <p:nvPr/>
        </p:nvSpPr>
        <p:spPr bwMode="auto">
          <a:xfrm>
            <a:off x="8724900" y="-14288"/>
            <a:ext cx="15724188" cy="13800138"/>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chemeClr val="tx1">
              <a:lumMod val="75000"/>
              <a:alpha val="9000"/>
            </a:schemeClr>
          </a:solidFill>
          <a:ln>
            <a:noFill/>
          </a:ln>
          <a:effectLst/>
        </p:spPr>
        <p:txBody>
          <a:bodyPr wrap="square" lIns="38100" tIns="38100" rIns="38100" bIns="38100" anchor="ctr">
            <a:noAutofit/>
          </a:bodyPr>
          <a:lstStyle/>
          <a:p>
            <a:pPr lvl="0" defTabSz="457200"/>
            <a:endParaRPr lang="en-US" sz="3000" dirty="0">
              <a:solidFill>
                <a:srgbClr val="FFFFFF"/>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pic>
        <p:nvPicPr>
          <p:cNvPr id="3" name="Picture 6" descr="droppedImage.pdf"/>
          <p:cNvPicPr>
            <a:picLocks noChangeAspect="1"/>
          </p:cNvPicPr>
          <p:nvPr/>
        </p:nvPicPr>
        <p:blipFill rotWithShape="1">
          <a:blip r:embed="rId26">
            <a:extLst>
              <a:ext uri="{28A0092B-C50C-407E-A947-70E740481C1C}">
                <a14:useLocalDpi xmlns:a14="http://schemas.microsoft.com/office/drawing/2010/main" val="0"/>
              </a:ext>
            </a:extLst>
          </a:blip>
          <a:srcRect l="66906"/>
          <a:stretch/>
        </p:blipFill>
        <p:spPr bwMode="auto">
          <a:xfrm>
            <a:off x="19314695" y="622967"/>
            <a:ext cx="4466973" cy="44545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043584234"/>
      </p:ext>
    </p:extLst>
  </p:cSld>
  <p:clrMap bg1="lt1" tx1="dk1" bg2="lt2" tx2="dk2" accent1="accent1" accent2="accent2" accent3="accent3" accent4="accent4" accent5="accent5" accent6="accent6" hlink="hlink" folHlink="folHlink"/>
  <p:sldLayoutIdLst>
    <p:sldLayoutId id="2147484337" r:id="rId1"/>
    <p:sldLayoutId id="2147484338" r:id="rId2"/>
    <p:sldLayoutId id="2147484339" r:id="rId3"/>
    <p:sldLayoutId id="2147484340" r:id="rId4"/>
    <p:sldLayoutId id="2147484341" r:id="rId5"/>
    <p:sldLayoutId id="2147484342" r:id="rId6"/>
    <p:sldLayoutId id="2147484343" r:id="rId7"/>
    <p:sldLayoutId id="2147484344" r:id="rId8"/>
    <p:sldLayoutId id="2147484345" r:id="rId9"/>
    <p:sldLayoutId id="2147484346" r:id="rId10"/>
    <p:sldLayoutId id="2147484347" r:id="rId11"/>
    <p:sldLayoutId id="2147484348" r:id="rId12"/>
    <p:sldLayoutId id="2147484349" r:id="rId13"/>
    <p:sldLayoutId id="2147484350" r:id="rId14"/>
    <p:sldLayoutId id="2147484351" r:id="rId15"/>
    <p:sldLayoutId id="2147484352" r:id="rId16"/>
    <p:sldLayoutId id="2147484353" r:id="rId17"/>
    <p:sldLayoutId id="2147484354" r:id="rId18"/>
    <p:sldLayoutId id="2147484355" r:id="rId19"/>
    <p:sldLayoutId id="2147484356" r:id="rId20"/>
    <p:sldLayoutId id="2147484357" r:id="rId21"/>
    <p:sldLayoutId id="2147484358" r:id="rId22"/>
    <p:sldLayoutId id="2147484359" r:id="rId23"/>
    <p:sldLayoutId id="2147484360" r:id="rId24"/>
  </p:sldLayoutIdLst>
  <p:txStyles>
    <p:titleStyle>
      <a:lvl1pPr algn="l" defTabSz="457200" rtl="0" eaLnBrk="1" fontAlgn="base" hangingPunct="1">
        <a:spcBef>
          <a:spcPct val="0"/>
        </a:spcBef>
        <a:spcAft>
          <a:spcPct val="0"/>
        </a:spcAft>
        <a:defRPr sz="9200" b="1" kern="1200">
          <a:solidFill>
            <a:srgbClr val="4D4D4D"/>
          </a:solidFill>
          <a:latin typeface="Aleo" panose="020F0502020204030203" pitchFamily="34" charset="0"/>
          <a:ea typeface="+mj-ea"/>
          <a:cs typeface="+mj-cs"/>
          <a:sym typeface="Helvetica" panose="020B0604020202020204" pitchFamily="34" charset="0"/>
        </a:defRPr>
      </a:lvl1pPr>
      <a:lvl2pPr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p:titleStyle>
    <p:bodyStyle>
      <a:lvl1pPr algn="l" defTabSz="457200" rtl="0" eaLnBrk="1" fontAlgn="base" hangingPunct="1">
        <a:spcBef>
          <a:spcPct val="0"/>
        </a:spcBef>
        <a:spcAft>
          <a:spcPct val="0"/>
        </a:spcAft>
        <a:defRPr sz="3600" b="0" kern="1200">
          <a:solidFill>
            <a:srgbClr val="4D4D4D"/>
          </a:solidFill>
          <a:latin typeface="Lato Light" panose="020F0302020204030203" pitchFamily="34" charset="0"/>
          <a:ea typeface="+mn-ea"/>
          <a:cs typeface="+mn-cs"/>
          <a:sym typeface="Helvetica" panose="020B0604020202020204" pitchFamily="34" charset="0"/>
        </a:defRPr>
      </a:lvl1pPr>
      <a:lvl2pPr marL="228600" algn="l" defTabSz="457200" rtl="0" eaLnBrk="1" fontAlgn="base" hangingPunct="1">
        <a:spcBef>
          <a:spcPct val="0"/>
        </a:spcBef>
        <a:spcAft>
          <a:spcPct val="0"/>
        </a:spcAft>
        <a:defRPr sz="3600" b="0" kern="1200">
          <a:solidFill>
            <a:srgbClr val="4D4D4D"/>
          </a:solidFill>
          <a:latin typeface="Lato Light" panose="020F0302020204030203" pitchFamily="34" charset="0"/>
          <a:ea typeface="+mn-ea"/>
          <a:cs typeface="+mn-cs"/>
          <a:sym typeface="Helvetica" panose="020B0604020202020204" pitchFamily="34" charset="0"/>
        </a:defRPr>
      </a:lvl2pPr>
      <a:lvl3pPr marL="457200" algn="l" defTabSz="457200" rtl="0" eaLnBrk="1" fontAlgn="base" hangingPunct="1">
        <a:spcBef>
          <a:spcPct val="0"/>
        </a:spcBef>
        <a:spcAft>
          <a:spcPct val="0"/>
        </a:spcAft>
        <a:defRPr sz="3600" b="0" kern="1200">
          <a:solidFill>
            <a:srgbClr val="4D4D4D"/>
          </a:solidFill>
          <a:latin typeface="Lato Light" panose="020F0302020204030203" pitchFamily="34" charset="0"/>
          <a:ea typeface="+mn-ea"/>
          <a:cs typeface="+mn-cs"/>
          <a:sym typeface="Helvetica" panose="020B0604020202020204" pitchFamily="34" charset="0"/>
        </a:defRPr>
      </a:lvl3pPr>
      <a:lvl4pPr marL="685800" algn="l" defTabSz="457200" rtl="0" eaLnBrk="1" fontAlgn="base" hangingPunct="1">
        <a:spcBef>
          <a:spcPct val="0"/>
        </a:spcBef>
        <a:spcAft>
          <a:spcPct val="0"/>
        </a:spcAft>
        <a:defRPr sz="3600" b="0" kern="1200">
          <a:solidFill>
            <a:srgbClr val="4D4D4D"/>
          </a:solidFill>
          <a:latin typeface="Lato Light" panose="020F0302020204030203" pitchFamily="34" charset="0"/>
          <a:ea typeface="+mn-ea"/>
          <a:cs typeface="+mn-cs"/>
          <a:sym typeface="Helvetica" panose="020B0604020202020204" pitchFamily="34" charset="0"/>
        </a:defRPr>
      </a:lvl4pPr>
      <a:lvl5pPr marL="914400" algn="l" defTabSz="457200" rtl="0" eaLnBrk="1" fontAlgn="base" hangingPunct="1">
        <a:spcBef>
          <a:spcPct val="0"/>
        </a:spcBef>
        <a:spcAft>
          <a:spcPct val="0"/>
        </a:spcAft>
        <a:defRPr sz="3600" b="0" kern="1200">
          <a:solidFill>
            <a:srgbClr val="4D4D4D"/>
          </a:solidFill>
          <a:latin typeface="Lato Light" panose="020F0302020204030203" pitchFamily="34" charset="0"/>
          <a:ea typeface="+mn-ea"/>
          <a:cs typeface="+mn-cs"/>
          <a:sym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0473156"/>
      </p:ext>
    </p:extLst>
  </p:cSld>
  <p:clrMap bg1="lt1" tx1="dk1" bg2="lt2" tx2="dk2" accent1="accent1" accent2="accent2" accent3="accent3" accent4="accent4" accent5="accent5" accent6="accent6" hlink="hlink" folHlink="folHlink"/>
  <p:sldLayoutIdLst>
    <p:sldLayoutId id="2147484362" r:id="rId1"/>
    <p:sldLayoutId id="2147484363" r:id="rId2"/>
  </p:sldLayoutIdLst>
  <p:txStyles>
    <p:titleStyle>
      <a:lvl1pPr algn="l" defTabSz="1828709"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178" indent="-457178" algn="l" defTabSz="1828709"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32" indent="-457178" algn="l" defTabSz="1828709"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886" indent="-457178" algn="l" defTabSz="1828709"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240" indent="-457178"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594" indent="-457178"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8949" indent="-457178"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2" indent="-457178"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8" indent="-457178"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2" indent="-457178"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709" rtl="0" eaLnBrk="1" latinLnBrk="0" hangingPunct="1">
        <a:defRPr sz="3600" kern="1200">
          <a:solidFill>
            <a:schemeClr val="tx1"/>
          </a:solidFill>
          <a:latin typeface="+mn-lt"/>
          <a:ea typeface="+mn-ea"/>
          <a:cs typeface="+mn-cs"/>
        </a:defRPr>
      </a:lvl1pPr>
      <a:lvl2pPr marL="914354" algn="l" defTabSz="1828709" rtl="0" eaLnBrk="1" latinLnBrk="0" hangingPunct="1">
        <a:defRPr sz="3600" kern="1200">
          <a:solidFill>
            <a:schemeClr val="tx1"/>
          </a:solidFill>
          <a:latin typeface="+mn-lt"/>
          <a:ea typeface="+mn-ea"/>
          <a:cs typeface="+mn-cs"/>
        </a:defRPr>
      </a:lvl2pPr>
      <a:lvl3pPr marL="1828709" algn="l" defTabSz="1828709" rtl="0" eaLnBrk="1" latinLnBrk="0" hangingPunct="1">
        <a:defRPr sz="3600" kern="1200">
          <a:solidFill>
            <a:schemeClr val="tx1"/>
          </a:solidFill>
          <a:latin typeface="+mn-lt"/>
          <a:ea typeface="+mn-ea"/>
          <a:cs typeface="+mn-cs"/>
        </a:defRPr>
      </a:lvl3pPr>
      <a:lvl4pPr marL="2743062" algn="l" defTabSz="1828709" rtl="0" eaLnBrk="1" latinLnBrk="0" hangingPunct="1">
        <a:defRPr sz="3600" kern="1200">
          <a:solidFill>
            <a:schemeClr val="tx1"/>
          </a:solidFill>
          <a:latin typeface="+mn-lt"/>
          <a:ea typeface="+mn-ea"/>
          <a:cs typeface="+mn-cs"/>
        </a:defRPr>
      </a:lvl4pPr>
      <a:lvl5pPr marL="3657418" algn="l" defTabSz="1828709" rtl="0" eaLnBrk="1" latinLnBrk="0" hangingPunct="1">
        <a:defRPr sz="3600" kern="1200">
          <a:solidFill>
            <a:schemeClr val="tx1"/>
          </a:solidFill>
          <a:latin typeface="+mn-lt"/>
          <a:ea typeface="+mn-ea"/>
          <a:cs typeface="+mn-cs"/>
        </a:defRPr>
      </a:lvl5pPr>
      <a:lvl6pPr marL="4571772" algn="l" defTabSz="1828709" rtl="0" eaLnBrk="1" latinLnBrk="0" hangingPunct="1">
        <a:defRPr sz="3600" kern="1200">
          <a:solidFill>
            <a:schemeClr val="tx1"/>
          </a:solidFill>
          <a:latin typeface="+mn-lt"/>
          <a:ea typeface="+mn-ea"/>
          <a:cs typeface="+mn-cs"/>
        </a:defRPr>
      </a:lvl6pPr>
      <a:lvl7pPr marL="5486126" algn="l" defTabSz="1828709" rtl="0" eaLnBrk="1" latinLnBrk="0" hangingPunct="1">
        <a:defRPr sz="3600" kern="1200">
          <a:solidFill>
            <a:schemeClr val="tx1"/>
          </a:solidFill>
          <a:latin typeface="+mn-lt"/>
          <a:ea typeface="+mn-ea"/>
          <a:cs typeface="+mn-cs"/>
        </a:defRPr>
      </a:lvl7pPr>
      <a:lvl8pPr marL="6400480" algn="l" defTabSz="1828709" rtl="0" eaLnBrk="1" latinLnBrk="0" hangingPunct="1">
        <a:defRPr sz="3600" kern="1200">
          <a:solidFill>
            <a:schemeClr val="tx1"/>
          </a:solidFill>
          <a:latin typeface="+mn-lt"/>
          <a:ea typeface="+mn-ea"/>
          <a:cs typeface="+mn-cs"/>
        </a:defRPr>
      </a:lvl8pPr>
      <a:lvl9pPr marL="7314834" algn="l" defTabSz="1828709" rtl="0" eaLnBrk="1" latinLnBrk="0" hangingPunct="1">
        <a:defRPr sz="36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7771981"/>
      </p:ext>
    </p:extLst>
  </p:cSld>
  <p:clrMap bg1="lt1" tx1="dk1" bg2="lt2" tx2="dk2" accent1="accent1" accent2="accent2" accent3="accent3" accent4="accent4" accent5="accent5" accent6="accent6" hlink="hlink" folHlink="folHlink"/>
  <p:sldLayoutIdLst>
    <p:sldLayoutId id="2147484365" r:id="rId1"/>
  </p:sldLayoutIdLst>
  <p:txStyles>
    <p:titleStyle>
      <a:lvl1pPr algn="l" defTabSz="1828709"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178" indent="-457178" algn="l" defTabSz="1828709"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32" indent="-457178" algn="l" defTabSz="1828709"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886" indent="-457178" algn="l" defTabSz="1828709"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240" indent="-457178"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594" indent="-457178"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8949" indent="-457178"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2" indent="-457178"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8" indent="-457178"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2" indent="-457178"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709" rtl="0" eaLnBrk="1" latinLnBrk="0" hangingPunct="1">
        <a:defRPr sz="3600" kern="1200">
          <a:solidFill>
            <a:schemeClr val="tx1"/>
          </a:solidFill>
          <a:latin typeface="+mn-lt"/>
          <a:ea typeface="+mn-ea"/>
          <a:cs typeface="+mn-cs"/>
        </a:defRPr>
      </a:lvl1pPr>
      <a:lvl2pPr marL="914354" algn="l" defTabSz="1828709" rtl="0" eaLnBrk="1" latinLnBrk="0" hangingPunct="1">
        <a:defRPr sz="3600" kern="1200">
          <a:solidFill>
            <a:schemeClr val="tx1"/>
          </a:solidFill>
          <a:latin typeface="+mn-lt"/>
          <a:ea typeface="+mn-ea"/>
          <a:cs typeface="+mn-cs"/>
        </a:defRPr>
      </a:lvl2pPr>
      <a:lvl3pPr marL="1828709" algn="l" defTabSz="1828709" rtl="0" eaLnBrk="1" latinLnBrk="0" hangingPunct="1">
        <a:defRPr sz="3600" kern="1200">
          <a:solidFill>
            <a:schemeClr val="tx1"/>
          </a:solidFill>
          <a:latin typeface="+mn-lt"/>
          <a:ea typeface="+mn-ea"/>
          <a:cs typeface="+mn-cs"/>
        </a:defRPr>
      </a:lvl3pPr>
      <a:lvl4pPr marL="2743062" algn="l" defTabSz="1828709" rtl="0" eaLnBrk="1" latinLnBrk="0" hangingPunct="1">
        <a:defRPr sz="3600" kern="1200">
          <a:solidFill>
            <a:schemeClr val="tx1"/>
          </a:solidFill>
          <a:latin typeface="+mn-lt"/>
          <a:ea typeface="+mn-ea"/>
          <a:cs typeface="+mn-cs"/>
        </a:defRPr>
      </a:lvl4pPr>
      <a:lvl5pPr marL="3657418" algn="l" defTabSz="1828709" rtl="0" eaLnBrk="1" latinLnBrk="0" hangingPunct="1">
        <a:defRPr sz="3600" kern="1200">
          <a:solidFill>
            <a:schemeClr val="tx1"/>
          </a:solidFill>
          <a:latin typeface="+mn-lt"/>
          <a:ea typeface="+mn-ea"/>
          <a:cs typeface="+mn-cs"/>
        </a:defRPr>
      </a:lvl5pPr>
      <a:lvl6pPr marL="4571772" algn="l" defTabSz="1828709" rtl="0" eaLnBrk="1" latinLnBrk="0" hangingPunct="1">
        <a:defRPr sz="3600" kern="1200">
          <a:solidFill>
            <a:schemeClr val="tx1"/>
          </a:solidFill>
          <a:latin typeface="+mn-lt"/>
          <a:ea typeface="+mn-ea"/>
          <a:cs typeface="+mn-cs"/>
        </a:defRPr>
      </a:lvl6pPr>
      <a:lvl7pPr marL="5486126" algn="l" defTabSz="1828709" rtl="0" eaLnBrk="1" latinLnBrk="0" hangingPunct="1">
        <a:defRPr sz="3600" kern="1200">
          <a:solidFill>
            <a:schemeClr val="tx1"/>
          </a:solidFill>
          <a:latin typeface="+mn-lt"/>
          <a:ea typeface="+mn-ea"/>
          <a:cs typeface="+mn-cs"/>
        </a:defRPr>
      </a:lvl7pPr>
      <a:lvl8pPr marL="6400480" algn="l" defTabSz="1828709" rtl="0" eaLnBrk="1" latinLnBrk="0" hangingPunct="1">
        <a:defRPr sz="3600" kern="1200">
          <a:solidFill>
            <a:schemeClr val="tx1"/>
          </a:solidFill>
          <a:latin typeface="+mn-lt"/>
          <a:ea typeface="+mn-ea"/>
          <a:cs typeface="+mn-cs"/>
        </a:defRPr>
      </a:lvl8pPr>
      <a:lvl9pPr marL="7314834" algn="l" defTabSz="1828709" rtl="0" eaLnBrk="1" latinLnBrk="0" hangingPunct="1">
        <a:defRPr sz="36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5361869"/>
      </p:ext>
    </p:extLst>
  </p:cSld>
  <p:clrMap bg1="lt1" tx1="dk1" bg2="lt2" tx2="dk2" accent1="accent1" accent2="accent2" accent3="accent3" accent4="accent4" accent5="accent5" accent6="accent6" hlink="hlink" folHlink="folHlink"/>
  <p:sldLayoutIdLst>
    <p:sldLayoutId id="2147484367" r:id="rId1"/>
  </p:sldLayoutIdLst>
  <p:txStyles>
    <p:titleStyle>
      <a:lvl1pPr algn="l" defTabSz="1828709"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178" indent="-457178" algn="l" defTabSz="1828709"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32" indent="-457178" algn="l" defTabSz="1828709"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886" indent="-457178" algn="l" defTabSz="1828709"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240" indent="-457178"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594" indent="-457178"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8949" indent="-457178"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2" indent="-457178"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8" indent="-457178"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2" indent="-457178"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709" rtl="0" eaLnBrk="1" latinLnBrk="0" hangingPunct="1">
        <a:defRPr sz="3600" kern="1200">
          <a:solidFill>
            <a:schemeClr val="tx1"/>
          </a:solidFill>
          <a:latin typeface="+mn-lt"/>
          <a:ea typeface="+mn-ea"/>
          <a:cs typeface="+mn-cs"/>
        </a:defRPr>
      </a:lvl1pPr>
      <a:lvl2pPr marL="914354" algn="l" defTabSz="1828709" rtl="0" eaLnBrk="1" latinLnBrk="0" hangingPunct="1">
        <a:defRPr sz="3600" kern="1200">
          <a:solidFill>
            <a:schemeClr val="tx1"/>
          </a:solidFill>
          <a:latin typeface="+mn-lt"/>
          <a:ea typeface="+mn-ea"/>
          <a:cs typeface="+mn-cs"/>
        </a:defRPr>
      </a:lvl2pPr>
      <a:lvl3pPr marL="1828709" algn="l" defTabSz="1828709" rtl="0" eaLnBrk="1" latinLnBrk="0" hangingPunct="1">
        <a:defRPr sz="3600" kern="1200">
          <a:solidFill>
            <a:schemeClr val="tx1"/>
          </a:solidFill>
          <a:latin typeface="+mn-lt"/>
          <a:ea typeface="+mn-ea"/>
          <a:cs typeface="+mn-cs"/>
        </a:defRPr>
      </a:lvl3pPr>
      <a:lvl4pPr marL="2743062" algn="l" defTabSz="1828709" rtl="0" eaLnBrk="1" latinLnBrk="0" hangingPunct="1">
        <a:defRPr sz="3600" kern="1200">
          <a:solidFill>
            <a:schemeClr val="tx1"/>
          </a:solidFill>
          <a:latin typeface="+mn-lt"/>
          <a:ea typeface="+mn-ea"/>
          <a:cs typeface="+mn-cs"/>
        </a:defRPr>
      </a:lvl4pPr>
      <a:lvl5pPr marL="3657418" algn="l" defTabSz="1828709" rtl="0" eaLnBrk="1" latinLnBrk="0" hangingPunct="1">
        <a:defRPr sz="3600" kern="1200">
          <a:solidFill>
            <a:schemeClr val="tx1"/>
          </a:solidFill>
          <a:latin typeface="+mn-lt"/>
          <a:ea typeface="+mn-ea"/>
          <a:cs typeface="+mn-cs"/>
        </a:defRPr>
      </a:lvl5pPr>
      <a:lvl6pPr marL="4571772" algn="l" defTabSz="1828709" rtl="0" eaLnBrk="1" latinLnBrk="0" hangingPunct="1">
        <a:defRPr sz="3600" kern="1200">
          <a:solidFill>
            <a:schemeClr val="tx1"/>
          </a:solidFill>
          <a:latin typeface="+mn-lt"/>
          <a:ea typeface="+mn-ea"/>
          <a:cs typeface="+mn-cs"/>
        </a:defRPr>
      </a:lvl6pPr>
      <a:lvl7pPr marL="5486126" algn="l" defTabSz="1828709" rtl="0" eaLnBrk="1" latinLnBrk="0" hangingPunct="1">
        <a:defRPr sz="3600" kern="1200">
          <a:solidFill>
            <a:schemeClr val="tx1"/>
          </a:solidFill>
          <a:latin typeface="+mn-lt"/>
          <a:ea typeface="+mn-ea"/>
          <a:cs typeface="+mn-cs"/>
        </a:defRPr>
      </a:lvl7pPr>
      <a:lvl8pPr marL="6400480" algn="l" defTabSz="1828709" rtl="0" eaLnBrk="1" latinLnBrk="0" hangingPunct="1">
        <a:defRPr sz="3600" kern="1200">
          <a:solidFill>
            <a:schemeClr val="tx1"/>
          </a:solidFill>
          <a:latin typeface="+mn-lt"/>
          <a:ea typeface="+mn-ea"/>
          <a:cs typeface="+mn-cs"/>
        </a:defRPr>
      </a:lvl8pPr>
      <a:lvl9pPr marL="7314834" algn="l" defTabSz="1828709" rtl="0" eaLnBrk="1" latinLnBrk="0" hangingPunct="1">
        <a:defRPr sz="36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9614459"/>
      </p:ext>
    </p:extLst>
  </p:cSld>
  <p:clrMap bg1="lt1" tx1="dk1" bg2="lt2" tx2="dk2" accent1="accent1" accent2="accent2" accent3="accent3" accent4="accent4" accent5="accent5" accent6="accent6" hlink="hlink" folHlink="folHlink"/>
  <p:sldLayoutIdLst>
    <p:sldLayoutId id="2147484369" r:id="rId1"/>
  </p:sldLayoutIdLst>
  <p:txStyles>
    <p:titleStyle>
      <a:lvl1pPr algn="l" defTabSz="1828709"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178" indent="-457178" algn="l" defTabSz="1828709"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32" indent="-457178" algn="l" defTabSz="1828709"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886" indent="-457178" algn="l" defTabSz="1828709"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240" indent="-457178"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594" indent="-457178"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8949" indent="-457178"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2" indent="-457178"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8" indent="-457178"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2" indent="-457178"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709" rtl="0" eaLnBrk="1" latinLnBrk="0" hangingPunct="1">
        <a:defRPr sz="3600" kern="1200">
          <a:solidFill>
            <a:schemeClr val="tx1"/>
          </a:solidFill>
          <a:latin typeface="+mn-lt"/>
          <a:ea typeface="+mn-ea"/>
          <a:cs typeface="+mn-cs"/>
        </a:defRPr>
      </a:lvl1pPr>
      <a:lvl2pPr marL="914354" algn="l" defTabSz="1828709" rtl="0" eaLnBrk="1" latinLnBrk="0" hangingPunct="1">
        <a:defRPr sz="3600" kern="1200">
          <a:solidFill>
            <a:schemeClr val="tx1"/>
          </a:solidFill>
          <a:latin typeface="+mn-lt"/>
          <a:ea typeface="+mn-ea"/>
          <a:cs typeface="+mn-cs"/>
        </a:defRPr>
      </a:lvl2pPr>
      <a:lvl3pPr marL="1828709" algn="l" defTabSz="1828709" rtl="0" eaLnBrk="1" latinLnBrk="0" hangingPunct="1">
        <a:defRPr sz="3600" kern="1200">
          <a:solidFill>
            <a:schemeClr val="tx1"/>
          </a:solidFill>
          <a:latin typeface="+mn-lt"/>
          <a:ea typeface="+mn-ea"/>
          <a:cs typeface="+mn-cs"/>
        </a:defRPr>
      </a:lvl3pPr>
      <a:lvl4pPr marL="2743062" algn="l" defTabSz="1828709" rtl="0" eaLnBrk="1" latinLnBrk="0" hangingPunct="1">
        <a:defRPr sz="3600" kern="1200">
          <a:solidFill>
            <a:schemeClr val="tx1"/>
          </a:solidFill>
          <a:latin typeface="+mn-lt"/>
          <a:ea typeface="+mn-ea"/>
          <a:cs typeface="+mn-cs"/>
        </a:defRPr>
      </a:lvl4pPr>
      <a:lvl5pPr marL="3657418" algn="l" defTabSz="1828709" rtl="0" eaLnBrk="1" latinLnBrk="0" hangingPunct="1">
        <a:defRPr sz="3600" kern="1200">
          <a:solidFill>
            <a:schemeClr val="tx1"/>
          </a:solidFill>
          <a:latin typeface="+mn-lt"/>
          <a:ea typeface="+mn-ea"/>
          <a:cs typeface="+mn-cs"/>
        </a:defRPr>
      </a:lvl5pPr>
      <a:lvl6pPr marL="4571772" algn="l" defTabSz="1828709" rtl="0" eaLnBrk="1" latinLnBrk="0" hangingPunct="1">
        <a:defRPr sz="3600" kern="1200">
          <a:solidFill>
            <a:schemeClr val="tx1"/>
          </a:solidFill>
          <a:latin typeface="+mn-lt"/>
          <a:ea typeface="+mn-ea"/>
          <a:cs typeface="+mn-cs"/>
        </a:defRPr>
      </a:lvl6pPr>
      <a:lvl7pPr marL="5486126" algn="l" defTabSz="1828709" rtl="0" eaLnBrk="1" latinLnBrk="0" hangingPunct="1">
        <a:defRPr sz="3600" kern="1200">
          <a:solidFill>
            <a:schemeClr val="tx1"/>
          </a:solidFill>
          <a:latin typeface="+mn-lt"/>
          <a:ea typeface="+mn-ea"/>
          <a:cs typeface="+mn-cs"/>
        </a:defRPr>
      </a:lvl7pPr>
      <a:lvl8pPr marL="6400480" algn="l" defTabSz="1828709" rtl="0" eaLnBrk="1" latinLnBrk="0" hangingPunct="1">
        <a:defRPr sz="3600" kern="1200">
          <a:solidFill>
            <a:schemeClr val="tx1"/>
          </a:solidFill>
          <a:latin typeface="+mn-lt"/>
          <a:ea typeface="+mn-ea"/>
          <a:cs typeface="+mn-cs"/>
        </a:defRPr>
      </a:lvl8pPr>
      <a:lvl9pPr marL="7314834" algn="l" defTabSz="1828709"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10.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mailto:info@prwatech.in" TargetMode="External"/><Relationship Id="rId2" Type="http://schemas.openxmlformats.org/officeDocument/2006/relationships/hyperlink" Target="http://www.prwatech.in/" TargetMode="Externa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7694705" y="12296832"/>
            <a:ext cx="8559074" cy="701731"/>
          </a:xfrm>
        </p:spPr>
        <p:txBody>
          <a:bodyPr/>
          <a:lstStyle/>
          <a:p>
            <a:r>
              <a:rPr lang="en-US" dirty="0"/>
              <a:t>  Share Ideas, Start Something Good.</a:t>
            </a:r>
          </a:p>
        </p:txBody>
      </p:sp>
      <p:sp>
        <p:nvSpPr>
          <p:cNvPr id="3" name="Text Placeholder 2"/>
          <p:cNvSpPr>
            <a:spLocks noGrp="1"/>
          </p:cNvSpPr>
          <p:nvPr>
            <p:ph type="body" sz="quarter" idx="14"/>
          </p:nvPr>
        </p:nvSpPr>
        <p:spPr>
          <a:xfrm>
            <a:off x="9092314" y="11176163"/>
            <a:ext cx="6882782" cy="1366528"/>
          </a:xfrm>
        </p:spPr>
        <p:txBody>
          <a:bodyPr/>
          <a:lstStyle/>
          <a:p>
            <a:r>
              <a:rPr lang="en-US" dirty="0"/>
              <a:t>PRWATECH</a:t>
            </a:r>
          </a:p>
        </p:txBody>
      </p:sp>
      <p:pic>
        <p:nvPicPr>
          <p:cNvPr id="7" name="Picture 6" descr="A close up of a sign&#10;&#10;Description automatically generated">
            <a:extLst>
              <a:ext uri="{FF2B5EF4-FFF2-40B4-BE49-F238E27FC236}">
                <a16:creationId xmlns:a16="http://schemas.microsoft.com/office/drawing/2014/main" id="{03F8611E-96B0-4D68-BE03-C7D64D1B2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2027" y="65316"/>
            <a:ext cx="19431000" cy="11005840"/>
          </a:xfrm>
          <a:prstGeom prst="rect">
            <a:avLst/>
          </a:prstGeom>
        </p:spPr>
      </p:pic>
      <p:sp>
        <p:nvSpPr>
          <p:cNvPr id="8" name="TextBox 7">
            <a:extLst>
              <a:ext uri="{FF2B5EF4-FFF2-40B4-BE49-F238E27FC236}">
                <a16:creationId xmlns:a16="http://schemas.microsoft.com/office/drawing/2014/main" id="{0F287C41-3944-4D65-913C-6186F46C4BCF}"/>
              </a:ext>
            </a:extLst>
          </p:cNvPr>
          <p:cNvSpPr txBox="1"/>
          <p:nvPr/>
        </p:nvSpPr>
        <p:spPr>
          <a:xfrm>
            <a:off x="18222685" y="12776773"/>
            <a:ext cx="5703934" cy="646331"/>
          </a:xfrm>
          <a:prstGeom prst="rect">
            <a:avLst/>
          </a:prstGeom>
          <a:noFill/>
        </p:spPr>
        <p:txBody>
          <a:bodyPr wrap="none" rtlCol="0">
            <a:spAutoFit/>
          </a:bodyPr>
          <a:lstStyle/>
          <a:p>
            <a:r>
              <a:rPr lang="en-US" dirty="0">
                <a:solidFill>
                  <a:schemeClr val="bg1"/>
                </a:solidFill>
              </a:rPr>
              <a:t>Corporate Learning Partner</a:t>
            </a:r>
          </a:p>
        </p:txBody>
      </p:sp>
    </p:spTree>
    <p:extLst>
      <p:ext uri="{BB962C8B-B14F-4D97-AF65-F5344CB8AC3E}">
        <p14:creationId xmlns:p14="http://schemas.microsoft.com/office/powerpoint/2010/main" val="6014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a:grpSpLocks noChangeAspect="1"/>
          </p:cNvGrpSpPr>
          <p:nvPr/>
        </p:nvGrpSpPr>
        <p:grpSpPr>
          <a:xfrm>
            <a:off x="9991434" y="5685360"/>
            <a:ext cx="4401131" cy="4404300"/>
            <a:chOff x="9991434" y="5685360"/>
            <a:chExt cx="4401131" cy="4404300"/>
          </a:xfrm>
        </p:grpSpPr>
        <p:grpSp>
          <p:nvGrpSpPr>
            <p:cNvPr id="13" name="Group 12"/>
            <p:cNvGrpSpPr>
              <a:grpSpLocks noChangeAspect="1"/>
            </p:cNvGrpSpPr>
            <p:nvPr/>
          </p:nvGrpSpPr>
          <p:grpSpPr>
            <a:xfrm>
              <a:off x="9991434" y="5685360"/>
              <a:ext cx="4401131" cy="4404300"/>
              <a:chOff x="9991434" y="5656181"/>
              <a:chExt cx="4401131" cy="4404300"/>
            </a:xfrm>
          </p:grpSpPr>
          <p:sp>
            <p:nvSpPr>
              <p:cNvPr id="10" name="Oval 7"/>
              <p:cNvSpPr>
                <a:spLocks noChangeAspect="1" noChangeArrowheads="1"/>
              </p:cNvSpPr>
              <p:nvPr/>
            </p:nvSpPr>
            <p:spPr bwMode="auto">
              <a:xfrm>
                <a:off x="10270759" y="5935931"/>
                <a:ext cx="3842480" cy="3844800"/>
              </a:xfrm>
              <a:prstGeom prst="ellipse">
                <a:avLst/>
              </a:prstGeom>
              <a:solidFill>
                <a:schemeClr val="tx1">
                  <a:lumMod val="75000"/>
                  <a:alpha val="7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noChangeAspect="1"/>
              </p:cNvSpPr>
              <p:nvPr/>
            </p:nvSpPr>
            <p:spPr bwMode="auto">
              <a:xfrm>
                <a:off x="11537544" y="6833051"/>
                <a:ext cx="2575695" cy="2869179"/>
              </a:xfrm>
              <a:custGeom>
                <a:avLst/>
                <a:gdLst>
                  <a:gd name="T0" fmla="*/ 811 w 811"/>
                  <a:gd name="T1" fmla="*/ 324 h 904"/>
                  <a:gd name="T2" fmla="*/ 805 w 811"/>
                  <a:gd name="T3" fmla="*/ 241 h 904"/>
                  <a:gd name="T4" fmla="*/ 453 w 811"/>
                  <a:gd name="T5" fmla="*/ 0 h 904"/>
                  <a:gd name="T6" fmla="*/ 0 w 811"/>
                  <a:gd name="T7" fmla="*/ 676 h 904"/>
                  <a:gd name="T8" fmla="*/ 379 w 811"/>
                  <a:gd name="T9" fmla="*/ 904 h 904"/>
                  <a:gd name="T10" fmla="*/ 811 w 811"/>
                  <a:gd name="T11" fmla="*/ 324 h 904"/>
                </a:gdLst>
                <a:ahLst/>
                <a:cxnLst>
                  <a:cxn ang="0">
                    <a:pos x="T0" y="T1"/>
                  </a:cxn>
                  <a:cxn ang="0">
                    <a:pos x="T2" y="T3"/>
                  </a:cxn>
                  <a:cxn ang="0">
                    <a:pos x="T4" y="T5"/>
                  </a:cxn>
                  <a:cxn ang="0">
                    <a:pos x="T6" y="T7"/>
                  </a:cxn>
                  <a:cxn ang="0">
                    <a:pos x="T8" y="T9"/>
                  </a:cxn>
                  <a:cxn ang="0">
                    <a:pos x="T10" y="T11"/>
                  </a:cxn>
                </a:cxnLst>
                <a:rect l="0" t="0" r="r" b="b"/>
                <a:pathLst>
                  <a:path w="811" h="904">
                    <a:moveTo>
                      <a:pt x="811" y="324"/>
                    </a:moveTo>
                    <a:cubicBezTo>
                      <a:pt x="811" y="296"/>
                      <a:pt x="809" y="268"/>
                      <a:pt x="805" y="241"/>
                    </a:cubicBezTo>
                    <a:cubicBezTo>
                      <a:pt x="453" y="0"/>
                      <a:pt x="453" y="0"/>
                      <a:pt x="453" y="0"/>
                    </a:cubicBezTo>
                    <a:cubicBezTo>
                      <a:pt x="0" y="676"/>
                      <a:pt x="0" y="676"/>
                      <a:pt x="0" y="676"/>
                    </a:cubicBezTo>
                    <a:cubicBezTo>
                      <a:pt x="379" y="904"/>
                      <a:pt x="379" y="904"/>
                      <a:pt x="379" y="904"/>
                    </a:cubicBezTo>
                    <a:cubicBezTo>
                      <a:pt x="629" y="830"/>
                      <a:pt x="811" y="598"/>
                      <a:pt x="811" y="324"/>
                    </a:cubicBezTo>
                    <a:close/>
                  </a:path>
                </a:pathLst>
              </a:custGeom>
              <a:solidFill>
                <a:schemeClr val="bg1">
                  <a:lumMod val="25000"/>
                  <a:alpha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Oval 7"/>
              <p:cNvSpPr>
                <a:spLocks noChangeAspect="1" noChangeArrowheads="1"/>
              </p:cNvSpPr>
              <p:nvPr/>
            </p:nvSpPr>
            <p:spPr bwMode="auto">
              <a:xfrm>
                <a:off x="10896781" y="6562331"/>
                <a:ext cx="2590436" cy="25920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Oval 5"/>
              <p:cNvSpPr>
                <a:spLocks noChangeAspect="1" noChangeArrowheads="1"/>
              </p:cNvSpPr>
              <p:nvPr/>
            </p:nvSpPr>
            <p:spPr bwMode="auto">
              <a:xfrm>
                <a:off x="9991434" y="5656181"/>
                <a:ext cx="4401131" cy="4404300"/>
              </a:xfrm>
              <a:prstGeom prst="ellipse">
                <a:avLst/>
              </a:prstGeom>
              <a:noFill/>
              <a:ln w="63500" cap="flat">
                <a:solidFill>
                  <a:srgbClr val="ABABA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AutoShape 7"/>
            <p:cNvSpPr>
              <a:spLocks noChangeAspect="1"/>
            </p:cNvSpPr>
            <p:nvPr/>
          </p:nvSpPr>
          <p:spPr bwMode="auto">
            <a:xfrm>
              <a:off x="11577716" y="7094221"/>
              <a:ext cx="1304767" cy="1408779"/>
            </a:xfrm>
            <a:custGeom>
              <a:avLst/>
              <a:gdLst/>
              <a:ahLst/>
              <a:cxnLst/>
              <a:rect l="0" t="0" r="r" b="b"/>
              <a:pathLst>
                <a:path w="21600" h="21600">
                  <a:moveTo>
                    <a:pt x="16028" y="0"/>
                  </a:moveTo>
                  <a:lnTo>
                    <a:pt x="14087" y="3600"/>
                  </a:lnTo>
                  <a:lnTo>
                    <a:pt x="13969" y="3824"/>
                  </a:lnTo>
                  <a:lnTo>
                    <a:pt x="14195" y="4960"/>
                  </a:lnTo>
                  <a:cubicBezTo>
                    <a:pt x="14195" y="4960"/>
                    <a:pt x="14272" y="5345"/>
                    <a:pt x="14272" y="5345"/>
                  </a:cubicBezTo>
                  <a:lnTo>
                    <a:pt x="14318" y="5593"/>
                  </a:lnTo>
                  <a:lnTo>
                    <a:pt x="16963" y="2511"/>
                  </a:lnTo>
                  <a:lnTo>
                    <a:pt x="16028" y="0"/>
                  </a:lnTo>
                  <a:close/>
                  <a:moveTo>
                    <a:pt x="18072" y="2283"/>
                  </a:moveTo>
                  <a:cubicBezTo>
                    <a:pt x="17912" y="2285"/>
                    <a:pt x="17753" y="2338"/>
                    <a:pt x="17625" y="2435"/>
                  </a:cubicBezTo>
                  <a:cubicBezTo>
                    <a:pt x="17587" y="2464"/>
                    <a:pt x="17549" y="2498"/>
                    <a:pt x="17517" y="2535"/>
                  </a:cubicBezTo>
                  <a:lnTo>
                    <a:pt x="13912" y="6734"/>
                  </a:lnTo>
                  <a:lnTo>
                    <a:pt x="9686" y="11666"/>
                  </a:lnTo>
                  <a:cubicBezTo>
                    <a:pt x="9440" y="11952"/>
                    <a:pt x="9495" y="12370"/>
                    <a:pt x="9804" y="12598"/>
                  </a:cubicBezTo>
                  <a:cubicBezTo>
                    <a:pt x="10113" y="12825"/>
                    <a:pt x="10565" y="12774"/>
                    <a:pt x="10810" y="12488"/>
                  </a:cubicBezTo>
                  <a:lnTo>
                    <a:pt x="15037" y="7561"/>
                  </a:lnTo>
                  <a:lnTo>
                    <a:pt x="18642" y="3357"/>
                  </a:lnTo>
                  <a:cubicBezTo>
                    <a:pt x="18674" y="3320"/>
                    <a:pt x="18702" y="3284"/>
                    <a:pt x="18724" y="3243"/>
                  </a:cubicBezTo>
                  <a:cubicBezTo>
                    <a:pt x="18871" y="2969"/>
                    <a:pt x="18793" y="2623"/>
                    <a:pt x="18524" y="2425"/>
                  </a:cubicBezTo>
                  <a:cubicBezTo>
                    <a:pt x="18389" y="2327"/>
                    <a:pt x="18232" y="2280"/>
                    <a:pt x="18072" y="2283"/>
                  </a:cubicBezTo>
                  <a:close/>
                  <a:moveTo>
                    <a:pt x="10102" y="2891"/>
                  </a:moveTo>
                  <a:cubicBezTo>
                    <a:pt x="4532" y="2891"/>
                    <a:pt x="0" y="7088"/>
                    <a:pt x="0" y="12246"/>
                  </a:cubicBezTo>
                  <a:cubicBezTo>
                    <a:pt x="0" y="17404"/>
                    <a:pt x="4532" y="21600"/>
                    <a:pt x="10102" y="21600"/>
                  </a:cubicBezTo>
                  <a:cubicBezTo>
                    <a:pt x="15672" y="21600"/>
                    <a:pt x="20203" y="17404"/>
                    <a:pt x="20203" y="12246"/>
                  </a:cubicBezTo>
                  <a:cubicBezTo>
                    <a:pt x="20203" y="10400"/>
                    <a:pt x="19622" y="8679"/>
                    <a:pt x="18621" y="7229"/>
                  </a:cubicBezTo>
                  <a:lnTo>
                    <a:pt x="18308" y="7466"/>
                  </a:lnTo>
                  <a:lnTo>
                    <a:pt x="17291" y="7514"/>
                  </a:lnTo>
                  <a:cubicBezTo>
                    <a:pt x="18321" y="8851"/>
                    <a:pt x="18930" y="10482"/>
                    <a:pt x="18930" y="12246"/>
                  </a:cubicBezTo>
                  <a:cubicBezTo>
                    <a:pt x="18930" y="16752"/>
                    <a:pt x="14968" y="20421"/>
                    <a:pt x="10102" y="20421"/>
                  </a:cubicBezTo>
                  <a:cubicBezTo>
                    <a:pt x="5235" y="20421"/>
                    <a:pt x="1274" y="16752"/>
                    <a:pt x="1274" y="12246"/>
                  </a:cubicBezTo>
                  <a:cubicBezTo>
                    <a:pt x="1274" y="7739"/>
                    <a:pt x="5235" y="4071"/>
                    <a:pt x="10102" y="4071"/>
                  </a:cubicBezTo>
                  <a:cubicBezTo>
                    <a:pt x="11301" y="4071"/>
                    <a:pt x="12443" y="4295"/>
                    <a:pt x="13486" y="4699"/>
                  </a:cubicBezTo>
                  <a:lnTo>
                    <a:pt x="13306" y="3790"/>
                  </a:lnTo>
                  <a:lnTo>
                    <a:pt x="13496" y="3438"/>
                  </a:lnTo>
                  <a:cubicBezTo>
                    <a:pt x="12434" y="3086"/>
                    <a:pt x="11293" y="2891"/>
                    <a:pt x="10102" y="2891"/>
                  </a:cubicBezTo>
                  <a:close/>
                  <a:moveTo>
                    <a:pt x="18750" y="3804"/>
                  </a:moveTo>
                  <a:lnTo>
                    <a:pt x="16105" y="6886"/>
                  </a:lnTo>
                  <a:lnTo>
                    <a:pt x="16372" y="6877"/>
                  </a:lnTo>
                  <a:lnTo>
                    <a:pt x="16788" y="6858"/>
                  </a:lnTo>
                  <a:cubicBezTo>
                    <a:pt x="16788" y="6858"/>
                    <a:pt x="18041" y="6805"/>
                    <a:pt x="18041" y="6805"/>
                  </a:cubicBezTo>
                  <a:lnTo>
                    <a:pt x="18236" y="6658"/>
                  </a:lnTo>
                  <a:lnTo>
                    <a:pt x="21600" y="4080"/>
                  </a:lnTo>
                  <a:lnTo>
                    <a:pt x="18750" y="3804"/>
                  </a:lnTo>
                  <a:close/>
                  <a:moveTo>
                    <a:pt x="10112" y="5935"/>
                  </a:moveTo>
                  <a:cubicBezTo>
                    <a:pt x="6439" y="5935"/>
                    <a:pt x="3451" y="8702"/>
                    <a:pt x="3451" y="12103"/>
                  </a:cubicBezTo>
                  <a:cubicBezTo>
                    <a:pt x="3451" y="15504"/>
                    <a:pt x="6439" y="18271"/>
                    <a:pt x="10112" y="18271"/>
                  </a:cubicBezTo>
                  <a:cubicBezTo>
                    <a:pt x="13784" y="18271"/>
                    <a:pt x="16773" y="15504"/>
                    <a:pt x="16773" y="12103"/>
                  </a:cubicBezTo>
                  <a:cubicBezTo>
                    <a:pt x="16773" y="10612"/>
                    <a:pt x="16197" y="9242"/>
                    <a:pt x="15242" y="8175"/>
                  </a:cubicBezTo>
                  <a:lnTo>
                    <a:pt x="14220" y="9369"/>
                  </a:lnTo>
                  <a:cubicBezTo>
                    <a:pt x="14821" y="10140"/>
                    <a:pt x="15175" y="11082"/>
                    <a:pt x="15175" y="12103"/>
                  </a:cubicBezTo>
                  <a:cubicBezTo>
                    <a:pt x="15175" y="14690"/>
                    <a:pt x="12906" y="16792"/>
                    <a:pt x="10112" y="16792"/>
                  </a:cubicBezTo>
                  <a:cubicBezTo>
                    <a:pt x="7318" y="16792"/>
                    <a:pt x="5043" y="14690"/>
                    <a:pt x="5043" y="12103"/>
                  </a:cubicBezTo>
                  <a:cubicBezTo>
                    <a:pt x="5043" y="9516"/>
                    <a:pt x="7318" y="7409"/>
                    <a:pt x="10112" y="7409"/>
                  </a:cubicBezTo>
                  <a:cubicBezTo>
                    <a:pt x="10821" y="7409"/>
                    <a:pt x="11496" y="7550"/>
                    <a:pt x="12110" y="7794"/>
                  </a:cubicBezTo>
                  <a:cubicBezTo>
                    <a:pt x="12110" y="7794"/>
                    <a:pt x="13121" y="6610"/>
                    <a:pt x="13121" y="6610"/>
                  </a:cubicBezTo>
                  <a:cubicBezTo>
                    <a:pt x="12215" y="6183"/>
                    <a:pt x="11196" y="5935"/>
                    <a:pt x="10112" y="5935"/>
                  </a:cubicBezTo>
                  <a:close/>
                  <a:moveTo>
                    <a:pt x="10066" y="9739"/>
                  </a:moveTo>
                  <a:cubicBezTo>
                    <a:pt x="8591" y="9739"/>
                    <a:pt x="7395" y="10847"/>
                    <a:pt x="7395" y="12212"/>
                  </a:cubicBezTo>
                  <a:cubicBezTo>
                    <a:pt x="7395" y="13578"/>
                    <a:pt x="8591" y="14685"/>
                    <a:pt x="10066" y="14685"/>
                  </a:cubicBezTo>
                  <a:cubicBezTo>
                    <a:pt x="11540" y="14685"/>
                    <a:pt x="12736" y="13578"/>
                    <a:pt x="12736" y="12212"/>
                  </a:cubicBezTo>
                  <a:cubicBezTo>
                    <a:pt x="12736" y="11909"/>
                    <a:pt x="12675" y="11620"/>
                    <a:pt x="12567" y="11352"/>
                  </a:cubicBezTo>
                  <a:lnTo>
                    <a:pt x="11262" y="12873"/>
                  </a:lnTo>
                  <a:cubicBezTo>
                    <a:pt x="11037" y="13135"/>
                    <a:pt x="10713" y="13296"/>
                    <a:pt x="10353" y="13335"/>
                  </a:cubicBezTo>
                  <a:cubicBezTo>
                    <a:pt x="10301" y="13340"/>
                    <a:pt x="10246" y="13344"/>
                    <a:pt x="10194" y="13344"/>
                  </a:cubicBezTo>
                  <a:cubicBezTo>
                    <a:pt x="9889" y="13344"/>
                    <a:pt x="9598" y="13250"/>
                    <a:pt x="9357" y="13073"/>
                  </a:cubicBezTo>
                  <a:cubicBezTo>
                    <a:pt x="9074" y="12865"/>
                    <a:pt x="8895" y="12565"/>
                    <a:pt x="8854" y="12231"/>
                  </a:cubicBezTo>
                  <a:cubicBezTo>
                    <a:pt x="8813" y="11898"/>
                    <a:pt x="8912" y="11571"/>
                    <a:pt x="9136" y="11309"/>
                  </a:cubicBezTo>
                  <a:cubicBezTo>
                    <a:pt x="9136" y="11309"/>
                    <a:pt x="10461" y="9768"/>
                    <a:pt x="10461" y="9768"/>
                  </a:cubicBezTo>
                  <a:cubicBezTo>
                    <a:pt x="10332" y="9750"/>
                    <a:pt x="10200" y="9740"/>
                    <a:pt x="10066" y="9739"/>
                  </a:cubicBezTo>
                  <a:close/>
                  <a:moveTo>
                    <a:pt x="10066" y="9739"/>
                  </a:moveTo>
                </a:path>
              </a:pathLst>
            </a:custGeom>
            <a:solidFill>
              <a:srgbClr val="FFFFFF"/>
            </a:solidFill>
            <a:ln>
              <a:noFill/>
            </a:ln>
          </p:spPr>
          <p:txBody>
            <a:bodyPr lIns="0" tIns="0" rIns="0" bIns="0"/>
            <a:lstStyle/>
            <a:p>
              <a:endParaRPr lang="en-US" dirty="0"/>
            </a:p>
          </p:txBody>
        </p:sp>
      </p:grpSp>
      <p:grpSp>
        <p:nvGrpSpPr>
          <p:cNvPr id="17" name="Group 16"/>
          <p:cNvGrpSpPr>
            <a:grpSpLocks noChangeAspect="1"/>
          </p:cNvGrpSpPr>
          <p:nvPr/>
        </p:nvGrpSpPr>
        <p:grpSpPr>
          <a:xfrm>
            <a:off x="6616442" y="3419007"/>
            <a:ext cx="2298536" cy="2300191"/>
            <a:chOff x="9991434" y="5656181"/>
            <a:chExt cx="4401131" cy="4404300"/>
          </a:xfrm>
        </p:grpSpPr>
        <p:sp>
          <p:nvSpPr>
            <p:cNvPr id="19" name="Oval 7"/>
            <p:cNvSpPr>
              <a:spLocks noChangeAspect="1" noChangeArrowheads="1"/>
            </p:cNvSpPr>
            <p:nvPr/>
          </p:nvSpPr>
          <p:spPr bwMode="auto">
            <a:xfrm>
              <a:off x="10270759" y="5935931"/>
              <a:ext cx="3842480" cy="3844800"/>
            </a:xfrm>
            <a:prstGeom prst="ellipse">
              <a:avLst/>
            </a:prstGeom>
            <a:solidFill>
              <a:schemeClr val="tx1">
                <a:lumMod val="75000"/>
                <a:alpha val="7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6"/>
            <p:cNvSpPr>
              <a:spLocks noChangeAspect="1"/>
            </p:cNvSpPr>
            <p:nvPr/>
          </p:nvSpPr>
          <p:spPr bwMode="auto">
            <a:xfrm>
              <a:off x="11537544" y="6833051"/>
              <a:ext cx="2575695" cy="2869179"/>
            </a:xfrm>
            <a:custGeom>
              <a:avLst/>
              <a:gdLst>
                <a:gd name="T0" fmla="*/ 811 w 811"/>
                <a:gd name="T1" fmla="*/ 324 h 904"/>
                <a:gd name="T2" fmla="*/ 805 w 811"/>
                <a:gd name="T3" fmla="*/ 241 h 904"/>
                <a:gd name="T4" fmla="*/ 453 w 811"/>
                <a:gd name="T5" fmla="*/ 0 h 904"/>
                <a:gd name="T6" fmla="*/ 0 w 811"/>
                <a:gd name="T7" fmla="*/ 676 h 904"/>
                <a:gd name="T8" fmla="*/ 379 w 811"/>
                <a:gd name="T9" fmla="*/ 904 h 904"/>
                <a:gd name="T10" fmla="*/ 811 w 811"/>
                <a:gd name="T11" fmla="*/ 324 h 904"/>
              </a:gdLst>
              <a:ahLst/>
              <a:cxnLst>
                <a:cxn ang="0">
                  <a:pos x="T0" y="T1"/>
                </a:cxn>
                <a:cxn ang="0">
                  <a:pos x="T2" y="T3"/>
                </a:cxn>
                <a:cxn ang="0">
                  <a:pos x="T4" y="T5"/>
                </a:cxn>
                <a:cxn ang="0">
                  <a:pos x="T6" y="T7"/>
                </a:cxn>
                <a:cxn ang="0">
                  <a:pos x="T8" y="T9"/>
                </a:cxn>
                <a:cxn ang="0">
                  <a:pos x="T10" y="T11"/>
                </a:cxn>
              </a:cxnLst>
              <a:rect l="0" t="0" r="r" b="b"/>
              <a:pathLst>
                <a:path w="811" h="904">
                  <a:moveTo>
                    <a:pt x="811" y="324"/>
                  </a:moveTo>
                  <a:cubicBezTo>
                    <a:pt x="811" y="296"/>
                    <a:pt x="809" y="268"/>
                    <a:pt x="805" y="241"/>
                  </a:cubicBezTo>
                  <a:cubicBezTo>
                    <a:pt x="453" y="0"/>
                    <a:pt x="453" y="0"/>
                    <a:pt x="453" y="0"/>
                  </a:cubicBezTo>
                  <a:cubicBezTo>
                    <a:pt x="0" y="676"/>
                    <a:pt x="0" y="676"/>
                    <a:pt x="0" y="676"/>
                  </a:cubicBezTo>
                  <a:cubicBezTo>
                    <a:pt x="379" y="904"/>
                    <a:pt x="379" y="904"/>
                    <a:pt x="379" y="904"/>
                  </a:cubicBezTo>
                  <a:cubicBezTo>
                    <a:pt x="629" y="830"/>
                    <a:pt x="811" y="598"/>
                    <a:pt x="811" y="324"/>
                  </a:cubicBezTo>
                  <a:close/>
                </a:path>
              </a:pathLst>
            </a:custGeom>
            <a:solidFill>
              <a:schemeClr val="bg1">
                <a:lumMod val="25000"/>
                <a:alpha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Oval 7"/>
            <p:cNvSpPr>
              <a:spLocks noChangeAspect="1" noChangeArrowheads="1"/>
            </p:cNvSpPr>
            <p:nvPr/>
          </p:nvSpPr>
          <p:spPr bwMode="auto">
            <a:xfrm>
              <a:off x="10896781" y="6562331"/>
              <a:ext cx="2590436" cy="2592001"/>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Oval 5"/>
            <p:cNvSpPr>
              <a:spLocks noChangeAspect="1" noChangeArrowheads="1"/>
            </p:cNvSpPr>
            <p:nvPr/>
          </p:nvSpPr>
          <p:spPr bwMode="auto">
            <a:xfrm>
              <a:off x="9991434" y="5656181"/>
              <a:ext cx="4401131" cy="4404300"/>
            </a:xfrm>
            <a:prstGeom prst="ellipse">
              <a:avLst/>
            </a:prstGeom>
            <a:noFill/>
            <a:ln w="63500" cap="flat">
              <a:solidFill>
                <a:srgbClr val="ABABA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0" name="Group 29"/>
          <p:cNvGrpSpPr/>
          <p:nvPr/>
        </p:nvGrpSpPr>
        <p:grpSpPr>
          <a:xfrm>
            <a:off x="8450393" y="5254002"/>
            <a:ext cx="1142293" cy="1146585"/>
            <a:chOff x="8450393" y="5254002"/>
            <a:chExt cx="1142293" cy="1146585"/>
          </a:xfrm>
        </p:grpSpPr>
        <p:cxnSp>
          <p:nvCxnSpPr>
            <p:cNvPr id="29" name="Straight Arrow Connector 28"/>
            <p:cNvCxnSpPr/>
            <p:nvPr/>
          </p:nvCxnSpPr>
          <p:spPr>
            <a:xfrm>
              <a:off x="8633836" y="5441737"/>
              <a:ext cx="958850" cy="958850"/>
            </a:xfrm>
            <a:prstGeom prst="straightConnector1">
              <a:avLst/>
            </a:prstGeom>
            <a:ln w="63500">
              <a:solidFill>
                <a:srgbClr val="ABABAB"/>
              </a:solidFill>
              <a:tailEnd type="arrow" w="med" len="sm"/>
            </a:ln>
          </p:spPr>
          <p:style>
            <a:lnRef idx="1">
              <a:schemeClr val="accent1"/>
            </a:lnRef>
            <a:fillRef idx="0">
              <a:schemeClr val="accent1"/>
            </a:fillRef>
            <a:effectRef idx="0">
              <a:schemeClr val="accent1"/>
            </a:effectRef>
            <a:fontRef idx="minor">
              <a:schemeClr val="tx1"/>
            </a:fontRef>
          </p:style>
        </p:cxnSp>
        <p:sp>
          <p:nvSpPr>
            <p:cNvPr id="27" name="Elipsa 80"/>
            <p:cNvSpPr>
              <a:spLocks noChangeAspect="1"/>
            </p:cNvSpPr>
            <p:nvPr/>
          </p:nvSpPr>
          <p:spPr>
            <a:xfrm>
              <a:off x="8450393" y="5254002"/>
              <a:ext cx="256250" cy="256250"/>
            </a:xfrm>
            <a:prstGeom prst="ellipse">
              <a:avLst/>
            </a:prstGeom>
            <a:solidFill>
              <a:srgbClr val="FFFFFF"/>
            </a:solidFill>
            <a:ln w="76200">
              <a:solidFill>
                <a:srgbClr val="ABA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1" name="Group 40"/>
          <p:cNvGrpSpPr>
            <a:grpSpLocks noChangeAspect="1"/>
          </p:cNvGrpSpPr>
          <p:nvPr/>
        </p:nvGrpSpPr>
        <p:grpSpPr>
          <a:xfrm>
            <a:off x="5491597" y="6708462"/>
            <a:ext cx="2298536" cy="2300191"/>
            <a:chOff x="9991434" y="5656181"/>
            <a:chExt cx="4401131" cy="4404300"/>
          </a:xfrm>
        </p:grpSpPr>
        <p:sp>
          <p:nvSpPr>
            <p:cNvPr id="43" name="Oval 7"/>
            <p:cNvSpPr>
              <a:spLocks noChangeAspect="1" noChangeArrowheads="1"/>
            </p:cNvSpPr>
            <p:nvPr/>
          </p:nvSpPr>
          <p:spPr bwMode="auto">
            <a:xfrm>
              <a:off x="10270759" y="5935931"/>
              <a:ext cx="3842480" cy="3844800"/>
            </a:xfrm>
            <a:prstGeom prst="ellipse">
              <a:avLst/>
            </a:prstGeom>
            <a:solidFill>
              <a:schemeClr val="tx1">
                <a:lumMod val="75000"/>
                <a:alpha val="7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Freeform 6"/>
            <p:cNvSpPr>
              <a:spLocks noChangeAspect="1"/>
            </p:cNvSpPr>
            <p:nvPr/>
          </p:nvSpPr>
          <p:spPr bwMode="auto">
            <a:xfrm>
              <a:off x="11537544" y="6833051"/>
              <a:ext cx="2575695" cy="2869179"/>
            </a:xfrm>
            <a:custGeom>
              <a:avLst/>
              <a:gdLst>
                <a:gd name="T0" fmla="*/ 811 w 811"/>
                <a:gd name="T1" fmla="*/ 324 h 904"/>
                <a:gd name="T2" fmla="*/ 805 w 811"/>
                <a:gd name="T3" fmla="*/ 241 h 904"/>
                <a:gd name="T4" fmla="*/ 453 w 811"/>
                <a:gd name="T5" fmla="*/ 0 h 904"/>
                <a:gd name="T6" fmla="*/ 0 w 811"/>
                <a:gd name="T7" fmla="*/ 676 h 904"/>
                <a:gd name="T8" fmla="*/ 379 w 811"/>
                <a:gd name="T9" fmla="*/ 904 h 904"/>
                <a:gd name="T10" fmla="*/ 811 w 811"/>
                <a:gd name="T11" fmla="*/ 324 h 904"/>
              </a:gdLst>
              <a:ahLst/>
              <a:cxnLst>
                <a:cxn ang="0">
                  <a:pos x="T0" y="T1"/>
                </a:cxn>
                <a:cxn ang="0">
                  <a:pos x="T2" y="T3"/>
                </a:cxn>
                <a:cxn ang="0">
                  <a:pos x="T4" y="T5"/>
                </a:cxn>
                <a:cxn ang="0">
                  <a:pos x="T6" y="T7"/>
                </a:cxn>
                <a:cxn ang="0">
                  <a:pos x="T8" y="T9"/>
                </a:cxn>
                <a:cxn ang="0">
                  <a:pos x="T10" y="T11"/>
                </a:cxn>
              </a:cxnLst>
              <a:rect l="0" t="0" r="r" b="b"/>
              <a:pathLst>
                <a:path w="811" h="904">
                  <a:moveTo>
                    <a:pt x="811" y="324"/>
                  </a:moveTo>
                  <a:cubicBezTo>
                    <a:pt x="811" y="296"/>
                    <a:pt x="809" y="268"/>
                    <a:pt x="805" y="241"/>
                  </a:cubicBezTo>
                  <a:cubicBezTo>
                    <a:pt x="453" y="0"/>
                    <a:pt x="453" y="0"/>
                    <a:pt x="453" y="0"/>
                  </a:cubicBezTo>
                  <a:cubicBezTo>
                    <a:pt x="0" y="676"/>
                    <a:pt x="0" y="676"/>
                    <a:pt x="0" y="676"/>
                  </a:cubicBezTo>
                  <a:cubicBezTo>
                    <a:pt x="379" y="904"/>
                    <a:pt x="379" y="904"/>
                    <a:pt x="379" y="904"/>
                  </a:cubicBezTo>
                  <a:cubicBezTo>
                    <a:pt x="629" y="830"/>
                    <a:pt x="811" y="598"/>
                    <a:pt x="811" y="324"/>
                  </a:cubicBezTo>
                  <a:close/>
                </a:path>
              </a:pathLst>
            </a:custGeom>
            <a:solidFill>
              <a:schemeClr val="bg1">
                <a:lumMod val="25000"/>
                <a:alpha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Oval 7"/>
            <p:cNvSpPr>
              <a:spLocks noChangeAspect="1" noChangeArrowheads="1"/>
            </p:cNvSpPr>
            <p:nvPr/>
          </p:nvSpPr>
          <p:spPr bwMode="auto">
            <a:xfrm>
              <a:off x="10896781" y="6562331"/>
              <a:ext cx="2590436" cy="2592001"/>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Oval 5"/>
            <p:cNvSpPr>
              <a:spLocks noChangeAspect="1" noChangeArrowheads="1"/>
            </p:cNvSpPr>
            <p:nvPr/>
          </p:nvSpPr>
          <p:spPr bwMode="auto">
            <a:xfrm>
              <a:off x="9991434" y="5656181"/>
              <a:ext cx="4401131" cy="4404300"/>
            </a:xfrm>
            <a:prstGeom prst="ellipse">
              <a:avLst/>
            </a:prstGeom>
            <a:noFill/>
            <a:ln w="63500" cap="flat">
              <a:solidFill>
                <a:srgbClr val="ABABA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p:cNvGrpSpPr/>
          <p:nvPr/>
        </p:nvGrpSpPr>
        <p:grpSpPr>
          <a:xfrm>
            <a:off x="7647117" y="7743027"/>
            <a:ext cx="1759152" cy="256250"/>
            <a:chOff x="7647117" y="7743027"/>
            <a:chExt cx="1759152" cy="256250"/>
          </a:xfrm>
        </p:grpSpPr>
        <p:cxnSp>
          <p:nvCxnSpPr>
            <p:cNvPr id="51" name="Straight Arrow Connector 50"/>
            <p:cNvCxnSpPr/>
            <p:nvPr/>
          </p:nvCxnSpPr>
          <p:spPr>
            <a:xfrm>
              <a:off x="7861402" y="7871152"/>
              <a:ext cx="1544867" cy="0"/>
            </a:xfrm>
            <a:prstGeom prst="straightConnector1">
              <a:avLst/>
            </a:prstGeom>
            <a:ln w="63500">
              <a:solidFill>
                <a:srgbClr val="ABABAB"/>
              </a:solidFill>
              <a:tailEnd type="arrow" w="med" len="sm"/>
            </a:ln>
          </p:spPr>
          <p:style>
            <a:lnRef idx="1">
              <a:schemeClr val="accent1"/>
            </a:lnRef>
            <a:fillRef idx="0">
              <a:schemeClr val="accent1"/>
            </a:fillRef>
            <a:effectRef idx="0">
              <a:schemeClr val="accent1"/>
            </a:effectRef>
            <a:fontRef idx="minor">
              <a:schemeClr val="tx1"/>
            </a:fontRef>
          </p:style>
        </p:cxnSp>
        <p:sp>
          <p:nvSpPr>
            <p:cNvPr id="52" name="Elipsa 80"/>
            <p:cNvSpPr>
              <a:spLocks noChangeAspect="1"/>
            </p:cNvSpPr>
            <p:nvPr/>
          </p:nvSpPr>
          <p:spPr>
            <a:xfrm>
              <a:off x="7647117" y="7743027"/>
              <a:ext cx="256250" cy="256250"/>
            </a:xfrm>
            <a:prstGeom prst="ellipse">
              <a:avLst/>
            </a:prstGeom>
            <a:solidFill>
              <a:srgbClr val="FFFFFF"/>
            </a:solidFill>
            <a:ln w="76200">
              <a:solidFill>
                <a:srgbClr val="ABA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9" name="Group 58"/>
          <p:cNvGrpSpPr>
            <a:grpSpLocks noChangeAspect="1"/>
          </p:cNvGrpSpPr>
          <p:nvPr/>
        </p:nvGrpSpPr>
        <p:grpSpPr>
          <a:xfrm>
            <a:off x="6616442" y="9997917"/>
            <a:ext cx="2298536" cy="2300191"/>
            <a:chOff x="9991434" y="5656181"/>
            <a:chExt cx="4401131" cy="4404300"/>
          </a:xfrm>
        </p:grpSpPr>
        <p:sp>
          <p:nvSpPr>
            <p:cNvPr id="61" name="Oval 7"/>
            <p:cNvSpPr>
              <a:spLocks noChangeAspect="1" noChangeArrowheads="1"/>
            </p:cNvSpPr>
            <p:nvPr/>
          </p:nvSpPr>
          <p:spPr bwMode="auto">
            <a:xfrm>
              <a:off x="10270759" y="5935931"/>
              <a:ext cx="3842480" cy="3844800"/>
            </a:xfrm>
            <a:prstGeom prst="ellipse">
              <a:avLst/>
            </a:prstGeom>
            <a:solidFill>
              <a:schemeClr val="tx1">
                <a:lumMod val="75000"/>
                <a:alpha val="7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2" name="Freeform 6"/>
            <p:cNvSpPr>
              <a:spLocks noChangeAspect="1"/>
            </p:cNvSpPr>
            <p:nvPr/>
          </p:nvSpPr>
          <p:spPr bwMode="auto">
            <a:xfrm>
              <a:off x="11537544" y="6833051"/>
              <a:ext cx="2575695" cy="2869179"/>
            </a:xfrm>
            <a:custGeom>
              <a:avLst/>
              <a:gdLst>
                <a:gd name="T0" fmla="*/ 811 w 811"/>
                <a:gd name="T1" fmla="*/ 324 h 904"/>
                <a:gd name="T2" fmla="*/ 805 w 811"/>
                <a:gd name="T3" fmla="*/ 241 h 904"/>
                <a:gd name="T4" fmla="*/ 453 w 811"/>
                <a:gd name="T5" fmla="*/ 0 h 904"/>
                <a:gd name="T6" fmla="*/ 0 w 811"/>
                <a:gd name="T7" fmla="*/ 676 h 904"/>
                <a:gd name="T8" fmla="*/ 379 w 811"/>
                <a:gd name="T9" fmla="*/ 904 h 904"/>
                <a:gd name="T10" fmla="*/ 811 w 811"/>
                <a:gd name="T11" fmla="*/ 324 h 904"/>
              </a:gdLst>
              <a:ahLst/>
              <a:cxnLst>
                <a:cxn ang="0">
                  <a:pos x="T0" y="T1"/>
                </a:cxn>
                <a:cxn ang="0">
                  <a:pos x="T2" y="T3"/>
                </a:cxn>
                <a:cxn ang="0">
                  <a:pos x="T4" y="T5"/>
                </a:cxn>
                <a:cxn ang="0">
                  <a:pos x="T6" y="T7"/>
                </a:cxn>
                <a:cxn ang="0">
                  <a:pos x="T8" y="T9"/>
                </a:cxn>
                <a:cxn ang="0">
                  <a:pos x="T10" y="T11"/>
                </a:cxn>
              </a:cxnLst>
              <a:rect l="0" t="0" r="r" b="b"/>
              <a:pathLst>
                <a:path w="811" h="904">
                  <a:moveTo>
                    <a:pt x="811" y="324"/>
                  </a:moveTo>
                  <a:cubicBezTo>
                    <a:pt x="811" y="296"/>
                    <a:pt x="809" y="268"/>
                    <a:pt x="805" y="241"/>
                  </a:cubicBezTo>
                  <a:cubicBezTo>
                    <a:pt x="453" y="0"/>
                    <a:pt x="453" y="0"/>
                    <a:pt x="453" y="0"/>
                  </a:cubicBezTo>
                  <a:cubicBezTo>
                    <a:pt x="0" y="676"/>
                    <a:pt x="0" y="676"/>
                    <a:pt x="0" y="676"/>
                  </a:cubicBezTo>
                  <a:cubicBezTo>
                    <a:pt x="379" y="904"/>
                    <a:pt x="379" y="904"/>
                    <a:pt x="379" y="904"/>
                  </a:cubicBezTo>
                  <a:cubicBezTo>
                    <a:pt x="629" y="830"/>
                    <a:pt x="811" y="598"/>
                    <a:pt x="811" y="324"/>
                  </a:cubicBezTo>
                  <a:close/>
                </a:path>
              </a:pathLst>
            </a:custGeom>
            <a:solidFill>
              <a:schemeClr val="bg1">
                <a:lumMod val="25000"/>
                <a:alpha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Oval 7"/>
            <p:cNvSpPr>
              <a:spLocks noChangeAspect="1" noChangeArrowheads="1"/>
            </p:cNvSpPr>
            <p:nvPr/>
          </p:nvSpPr>
          <p:spPr bwMode="auto">
            <a:xfrm>
              <a:off x="10896781" y="6562331"/>
              <a:ext cx="2590436" cy="259200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Oval 5"/>
            <p:cNvSpPr>
              <a:spLocks noChangeAspect="1" noChangeArrowheads="1"/>
            </p:cNvSpPr>
            <p:nvPr/>
          </p:nvSpPr>
          <p:spPr bwMode="auto">
            <a:xfrm>
              <a:off x="9991434" y="5656181"/>
              <a:ext cx="4401131" cy="4404300"/>
            </a:xfrm>
            <a:prstGeom prst="ellipse">
              <a:avLst/>
            </a:prstGeom>
            <a:noFill/>
            <a:ln w="63500" cap="flat">
              <a:solidFill>
                <a:srgbClr val="ABABA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7" name="Group 56"/>
          <p:cNvGrpSpPr/>
          <p:nvPr/>
        </p:nvGrpSpPr>
        <p:grpSpPr>
          <a:xfrm>
            <a:off x="8451018" y="9325218"/>
            <a:ext cx="1141042" cy="1142875"/>
            <a:chOff x="8450393" y="9328349"/>
            <a:chExt cx="1141042" cy="1142875"/>
          </a:xfrm>
        </p:grpSpPr>
        <p:cxnSp>
          <p:nvCxnSpPr>
            <p:cNvPr id="55" name="Straight Arrow Connector 54"/>
            <p:cNvCxnSpPr>
              <a:cxnSpLocks/>
            </p:cNvCxnSpPr>
            <p:nvPr/>
          </p:nvCxnSpPr>
          <p:spPr>
            <a:xfrm flipV="1">
              <a:off x="8633835" y="9328349"/>
              <a:ext cx="957600" cy="957600"/>
            </a:xfrm>
            <a:prstGeom prst="straightConnector1">
              <a:avLst/>
            </a:prstGeom>
            <a:ln w="63500">
              <a:solidFill>
                <a:srgbClr val="ABABAB"/>
              </a:solidFill>
              <a:tailEnd type="arrow" w="med" len="sm"/>
            </a:ln>
          </p:spPr>
          <p:style>
            <a:lnRef idx="1">
              <a:schemeClr val="accent1"/>
            </a:lnRef>
            <a:fillRef idx="0">
              <a:schemeClr val="accent1"/>
            </a:fillRef>
            <a:effectRef idx="0">
              <a:schemeClr val="accent1"/>
            </a:effectRef>
            <a:fontRef idx="minor">
              <a:schemeClr val="tx1"/>
            </a:fontRef>
          </p:style>
        </p:cxnSp>
        <p:sp>
          <p:nvSpPr>
            <p:cNvPr id="56" name="Elipsa 80"/>
            <p:cNvSpPr>
              <a:spLocks noChangeAspect="1"/>
            </p:cNvSpPr>
            <p:nvPr/>
          </p:nvSpPr>
          <p:spPr>
            <a:xfrm>
              <a:off x="8450393" y="10214974"/>
              <a:ext cx="256250" cy="256250"/>
            </a:xfrm>
            <a:prstGeom prst="ellipse">
              <a:avLst/>
            </a:prstGeom>
            <a:solidFill>
              <a:srgbClr val="FFFFFF"/>
            </a:solidFill>
            <a:ln w="76200">
              <a:solidFill>
                <a:srgbClr val="ABA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7" name="Group 86"/>
          <p:cNvGrpSpPr>
            <a:grpSpLocks noChangeAspect="1"/>
          </p:cNvGrpSpPr>
          <p:nvPr/>
        </p:nvGrpSpPr>
        <p:grpSpPr>
          <a:xfrm>
            <a:off x="15443781" y="3419007"/>
            <a:ext cx="2298536" cy="2300191"/>
            <a:chOff x="15453066" y="3410956"/>
            <a:chExt cx="2298536" cy="2300191"/>
          </a:xfrm>
        </p:grpSpPr>
        <p:grpSp>
          <p:nvGrpSpPr>
            <p:cNvPr id="80" name="Group 79"/>
            <p:cNvGrpSpPr>
              <a:grpSpLocks noChangeAspect="1"/>
            </p:cNvGrpSpPr>
            <p:nvPr/>
          </p:nvGrpSpPr>
          <p:grpSpPr>
            <a:xfrm>
              <a:off x="15453066" y="3410956"/>
              <a:ext cx="2298536" cy="2300191"/>
              <a:chOff x="9991434" y="5656181"/>
              <a:chExt cx="4401131" cy="4404300"/>
            </a:xfrm>
          </p:grpSpPr>
          <p:sp>
            <p:nvSpPr>
              <p:cNvPr id="82" name="Oval 7"/>
              <p:cNvSpPr>
                <a:spLocks noChangeAspect="1" noChangeArrowheads="1"/>
              </p:cNvSpPr>
              <p:nvPr/>
            </p:nvSpPr>
            <p:spPr bwMode="auto">
              <a:xfrm>
                <a:off x="10270759" y="5935931"/>
                <a:ext cx="3842480" cy="3844800"/>
              </a:xfrm>
              <a:prstGeom prst="ellipse">
                <a:avLst/>
              </a:prstGeom>
              <a:solidFill>
                <a:schemeClr val="tx1">
                  <a:lumMod val="75000"/>
                  <a:alpha val="7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6"/>
              <p:cNvSpPr>
                <a:spLocks noChangeAspect="1"/>
              </p:cNvSpPr>
              <p:nvPr/>
            </p:nvSpPr>
            <p:spPr bwMode="auto">
              <a:xfrm>
                <a:off x="11537544" y="6833051"/>
                <a:ext cx="2575695" cy="2869179"/>
              </a:xfrm>
              <a:custGeom>
                <a:avLst/>
                <a:gdLst>
                  <a:gd name="T0" fmla="*/ 811 w 811"/>
                  <a:gd name="T1" fmla="*/ 324 h 904"/>
                  <a:gd name="T2" fmla="*/ 805 w 811"/>
                  <a:gd name="T3" fmla="*/ 241 h 904"/>
                  <a:gd name="T4" fmla="*/ 453 w 811"/>
                  <a:gd name="T5" fmla="*/ 0 h 904"/>
                  <a:gd name="T6" fmla="*/ 0 w 811"/>
                  <a:gd name="T7" fmla="*/ 676 h 904"/>
                  <a:gd name="T8" fmla="*/ 379 w 811"/>
                  <a:gd name="T9" fmla="*/ 904 h 904"/>
                  <a:gd name="T10" fmla="*/ 811 w 811"/>
                  <a:gd name="T11" fmla="*/ 324 h 904"/>
                </a:gdLst>
                <a:ahLst/>
                <a:cxnLst>
                  <a:cxn ang="0">
                    <a:pos x="T0" y="T1"/>
                  </a:cxn>
                  <a:cxn ang="0">
                    <a:pos x="T2" y="T3"/>
                  </a:cxn>
                  <a:cxn ang="0">
                    <a:pos x="T4" y="T5"/>
                  </a:cxn>
                  <a:cxn ang="0">
                    <a:pos x="T6" y="T7"/>
                  </a:cxn>
                  <a:cxn ang="0">
                    <a:pos x="T8" y="T9"/>
                  </a:cxn>
                  <a:cxn ang="0">
                    <a:pos x="T10" y="T11"/>
                  </a:cxn>
                </a:cxnLst>
                <a:rect l="0" t="0" r="r" b="b"/>
                <a:pathLst>
                  <a:path w="811" h="904">
                    <a:moveTo>
                      <a:pt x="811" y="324"/>
                    </a:moveTo>
                    <a:cubicBezTo>
                      <a:pt x="811" y="296"/>
                      <a:pt x="809" y="268"/>
                      <a:pt x="805" y="241"/>
                    </a:cubicBezTo>
                    <a:cubicBezTo>
                      <a:pt x="453" y="0"/>
                      <a:pt x="453" y="0"/>
                      <a:pt x="453" y="0"/>
                    </a:cubicBezTo>
                    <a:cubicBezTo>
                      <a:pt x="0" y="676"/>
                      <a:pt x="0" y="676"/>
                      <a:pt x="0" y="676"/>
                    </a:cubicBezTo>
                    <a:cubicBezTo>
                      <a:pt x="379" y="904"/>
                      <a:pt x="379" y="904"/>
                      <a:pt x="379" y="904"/>
                    </a:cubicBezTo>
                    <a:cubicBezTo>
                      <a:pt x="629" y="830"/>
                      <a:pt x="811" y="598"/>
                      <a:pt x="811" y="324"/>
                    </a:cubicBezTo>
                    <a:close/>
                  </a:path>
                </a:pathLst>
              </a:custGeom>
              <a:solidFill>
                <a:schemeClr val="bg1">
                  <a:lumMod val="25000"/>
                  <a:alpha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Oval 7"/>
              <p:cNvSpPr>
                <a:spLocks noChangeAspect="1" noChangeArrowheads="1"/>
              </p:cNvSpPr>
              <p:nvPr/>
            </p:nvSpPr>
            <p:spPr bwMode="auto">
              <a:xfrm>
                <a:off x="10896781" y="6562331"/>
                <a:ext cx="2590436" cy="2592001"/>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Oval 5"/>
              <p:cNvSpPr>
                <a:spLocks noChangeAspect="1" noChangeArrowheads="1"/>
              </p:cNvSpPr>
              <p:nvPr/>
            </p:nvSpPr>
            <p:spPr bwMode="auto">
              <a:xfrm>
                <a:off x="9991434" y="5656181"/>
                <a:ext cx="4401131" cy="4404300"/>
              </a:xfrm>
              <a:prstGeom prst="ellipse">
                <a:avLst/>
              </a:prstGeom>
              <a:noFill/>
              <a:ln w="63500" cap="flat">
                <a:solidFill>
                  <a:srgbClr val="ABABA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86" name="AutoShape 27"/>
            <p:cNvSpPr>
              <a:spLocks noChangeAspect="1"/>
            </p:cNvSpPr>
            <p:nvPr/>
          </p:nvSpPr>
          <p:spPr bwMode="auto">
            <a:xfrm>
              <a:off x="16300969" y="4246953"/>
              <a:ext cx="602731" cy="628199"/>
            </a:xfrm>
            <a:custGeom>
              <a:avLst/>
              <a:gdLst/>
              <a:ahLst/>
              <a:cxnLst/>
              <a:rect l="0" t="0" r="r" b="b"/>
              <a:pathLst>
                <a:path w="21600" h="21600">
                  <a:moveTo>
                    <a:pt x="19696" y="4044"/>
                  </a:moveTo>
                  <a:lnTo>
                    <a:pt x="19696" y="19755"/>
                  </a:lnTo>
                  <a:lnTo>
                    <a:pt x="1850" y="19755"/>
                  </a:lnTo>
                  <a:lnTo>
                    <a:pt x="1850" y="21600"/>
                  </a:lnTo>
                  <a:lnTo>
                    <a:pt x="21600" y="21600"/>
                  </a:lnTo>
                  <a:lnTo>
                    <a:pt x="21600" y="4044"/>
                  </a:lnTo>
                  <a:cubicBezTo>
                    <a:pt x="21600" y="4044"/>
                    <a:pt x="19696" y="4044"/>
                    <a:pt x="19696" y="4044"/>
                  </a:cubicBezTo>
                  <a:close/>
                  <a:moveTo>
                    <a:pt x="13515" y="14866"/>
                  </a:moveTo>
                  <a:lnTo>
                    <a:pt x="11916" y="14866"/>
                  </a:lnTo>
                  <a:lnTo>
                    <a:pt x="11916" y="10561"/>
                  </a:lnTo>
                  <a:lnTo>
                    <a:pt x="10186" y="10561"/>
                  </a:lnTo>
                  <a:lnTo>
                    <a:pt x="10186" y="9348"/>
                  </a:lnTo>
                  <a:cubicBezTo>
                    <a:pt x="11286" y="9376"/>
                    <a:pt x="12054" y="9072"/>
                    <a:pt x="12215" y="8032"/>
                  </a:cubicBezTo>
                  <a:lnTo>
                    <a:pt x="13515" y="8032"/>
                  </a:lnTo>
                  <a:cubicBezTo>
                    <a:pt x="13515" y="8032"/>
                    <a:pt x="13515" y="14866"/>
                    <a:pt x="13515" y="14866"/>
                  </a:cubicBezTo>
                  <a:close/>
                  <a:moveTo>
                    <a:pt x="6828" y="14988"/>
                  </a:moveTo>
                  <a:cubicBezTo>
                    <a:pt x="5215" y="14988"/>
                    <a:pt x="4144" y="14090"/>
                    <a:pt x="4173" y="12384"/>
                  </a:cubicBezTo>
                  <a:lnTo>
                    <a:pt x="5698" y="12384"/>
                  </a:lnTo>
                  <a:cubicBezTo>
                    <a:pt x="5726" y="13140"/>
                    <a:pt x="6040" y="13693"/>
                    <a:pt x="6809" y="13693"/>
                  </a:cubicBezTo>
                  <a:cubicBezTo>
                    <a:pt x="7316" y="13693"/>
                    <a:pt x="7827" y="13401"/>
                    <a:pt x="7827" y="12748"/>
                  </a:cubicBezTo>
                  <a:cubicBezTo>
                    <a:pt x="7827" y="11922"/>
                    <a:pt x="7233" y="11861"/>
                    <a:pt x="6235" y="11861"/>
                  </a:cubicBezTo>
                  <a:lnTo>
                    <a:pt x="6235" y="10707"/>
                  </a:lnTo>
                  <a:cubicBezTo>
                    <a:pt x="6937" y="10765"/>
                    <a:pt x="7699" y="10669"/>
                    <a:pt x="7699" y="9988"/>
                  </a:cubicBezTo>
                  <a:cubicBezTo>
                    <a:pt x="7699" y="9450"/>
                    <a:pt x="7248" y="9205"/>
                    <a:pt x="6828" y="9205"/>
                  </a:cubicBezTo>
                  <a:cubicBezTo>
                    <a:pt x="6124" y="9205"/>
                    <a:pt x="5857" y="9705"/>
                    <a:pt x="5871" y="10391"/>
                  </a:cubicBezTo>
                  <a:lnTo>
                    <a:pt x="4335" y="10391"/>
                  </a:lnTo>
                  <a:cubicBezTo>
                    <a:pt x="4398" y="8733"/>
                    <a:pt x="5439" y="7900"/>
                    <a:pt x="6818" y="7900"/>
                  </a:cubicBezTo>
                  <a:cubicBezTo>
                    <a:pt x="8004" y="7900"/>
                    <a:pt x="9230" y="8625"/>
                    <a:pt x="9230" y="9837"/>
                  </a:cubicBezTo>
                  <a:cubicBezTo>
                    <a:pt x="9230" y="10465"/>
                    <a:pt x="8942" y="10954"/>
                    <a:pt x="8448" y="11192"/>
                  </a:cubicBezTo>
                  <a:cubicBezTo>
                    <a:pt x="9095" y="11432"/>
                    <a:pt x="9486" y="11997"/>
                    <a:pt x="9486" y="12720"/>
                  </a:cubicBezTo>
                  <a:cubicBezTo>
                    <a:pt x="9486" y="14139"/>
                    <a:pt x="8270" y="14988"/>
                    <a:pt x="6828" y="14988"/>
                  </a:cubicBezTo>
                  <a:close/>
                  <a:moveTo>
                    <a:pt x="15580" y="2346"/>
                  </a:moveTo>
                  <a:lnTo>
                    <a:pt x="15580" y="3324"/>
                  </a:lnTo>
                  <a:cubicBezTo>
                    <a:pt x="15580" y="4484"/>
                    <a:pt x="14600" y="5430"/>
                    <a:pt x="13396" y="5430"/>
                  </a:cubicBezTo>
                  <a:cubicBezTo>
                    <a:pt x="12192" y="5430"/>
                    <a:pt x="11213" y="4484"/>
                    <a:pt x="11213" y="3324"/>
                  </a:cubicBezTo>
                  <a:lnTo>
                    <a:pt x="11213" y="2346"/>
                  </a:lnTo>
                  <a:lnTo>
                    <a:pt x="6739" y="2346"/>
                  </a:lnTo>
                  <a:lnTo>
                    <a:pt x="6739" y="3319"/>
                  </a:lnTo>
                  <a:cubicBezTo>
                    <a:pt x="6739" y="4481"/>
                    <a:pt x="5759" y="5425"/>
                    <a:pt x="4555" y="5425"/>
                  </a:cubicBezTo>
                  <a:cubicBezTo>
                    <a:pt x="3351" y="5425"/>
                    <a:pt x="2372" y="4481"/>
                    <a:pt x="2372" y="3319"/>
                  </a:cubicBezTo>
                  <a:lnTo>
                    <a:pt x="2372" y="2346"/>
                  </a:lnTo>
                  <a:lnTo>
                    <a:pt x="0" y="2346"/>
                  </a:lnTo>
                  <a:lnTo>
                    <a:pt x="0" y="18092"/>
                  </a:lnTo>
                  <a:lnTo>
                    <a:pt x="17900" y="18092"/>
                  </a:lnTo>
                  <a:lnTo>
                    <a:pt x="17900" y="2346"/>
                  </a:lnTo>
                  <a:cubicBezTo>
                    <a:pt x="17900" y="2346"/>
                    <a:pt x="15580" y="2346"/>
                    <a:pt x="15580" y="2346"/>
                  </a:cubicBezTo>
                  <a:close/>
                  <a:moveTo>
                    <a:pt x="5544" y="954"/>
                  </a:moveTo>
                  <a:cubicBezTo>
                    <a:pt x="5544" y="427"/>
                    <a:pt x="5101" y="0"/>
                    <a:pt x="4555" y="0"/>
                  </a:cubicBezTo>
                  <a:cubicBezTo>
                    <a:pt x="4009" y="0"/>
                    <a:pt x="3566" y="427"/>
                    <a:pt x="3566" y="954"/>
                  </a:cubicBezTo>
                  <a:lnTo>
                    <a:pt x="3566" y="3354"/>
                  </a:lnTo>
                  <a:cubicBezTo>
                    <a:pt x="3566" y="3880"/>
                    <a:pt x="4009" y="4307"/>
                    <a:pt x="4555" y="4307"/>
                  </a:cubicBezTo>
                  <a:cubicBezTo>
                    <a:pt x="5101" y="4307"/>
                    <a:pt x="5544" y="3880"/>
                    <a:pt x="5544" y="3354"/>
                  </a:cubicBezTo>
                  <a:cubicBezTo>
                    <a:pt x="5544" y="3354"/>
                    <a:pt x="5544" y="954"/>
                    <a:pt x="5544" y="954"/>
                  </a:cubicBezTo>
                  <a:close/>
                  <a:moveTo>
                    <a:pt x="14385" y="3358"/>
                  </a:moveTo>
                  <a:cubicBezTo>
                    <a:pt x="14385" y="3885"/>
                    <a:pt x="13942" y="4311"/>
                    <a:pt x="13396" y="4311"/>
                  </a:cubicBezTo>
                  <a:cubicBezTo>
                    <a:pt x="12850" y="4311"/>
                    <a:pt x="12408" y="3885"/>
                    <a:pt x="12408" y="3358"/>
                  </a:cubicBezTo>
                  <a:lnTo>
                    <a:pt x="12408" y="958"/>
                  </a:lnTo>
                  <a:cubicBezTo>
                    <a:pt x="12408" y="431"/>
                    <a:pt x="12850" y="4"/>
                    <a:pt x="13396" y="4"/>
                  </a:cubicBezTo>
                  <a:cubicBezTo>
                    <a:pt x="13942" y="4"/>
                    <a:pt x="14385" y="431"/>
                    <a:pt x="14385" y="958"/>
                  </a:cubicBezTo>
                  <a:cubicBezTo>
                    <a:pt x="14385" y="958"/>
                    <a:pt x="14385" y="3358"/>
                    <a:pt x="14385" y="3358"/>
                  </a:cubicBezTo>
                  <a:close/>
                  <a:moveTo>
                    <a:pt x="14385" y="3358"/>
                  </a:moveTo>
                </a:path>
              </a:pathLst>
            </a:custGeom>
            <a:solidFill>
              <a:srgbClr val="FFFFFF"/>
            </a:solidFill>
            <a:ln>
              <a:noFill/>
            </a:ln>
          </p:spPr>
          <p:txBody>
            <a:bodyPr lIns="0" tIns="0" rIns="0" bIns="0"/>
            <a:lstStyle/>
            <a:p>
              <a:endParaRPr lang="en-US" dirty="0"/>
            </a:p>
          </p:txBody>
        </p:sp>
      </p:grpSp>
      <p:grpSp>
        <p:nvGrpSpPr>
          <p:cNvPr id="76" name="Group 75"/>
          <p:cNvGrpSpPr/>
          <p:nvPr/>
        </p:nvGrpSpPr>
        <p:grpSpPr>
          <a:xfrm>
            <a:off x="14788508" y="5255857"/>
            <a:ext cx="1142293" cy="1142875"/>
            <a:chOff x="14788508" y="5254002"/>
            <a:chExt cx="1142293" cy="1142875"/>
          </a:xfrm>
        </p:grpSpPr>
        <p:cxnSp>
          <p:nvCxnSpPr>
            <p:cNvPr id="68" name="Straight Arrow Connector 67"/>
            <p:cNvCxnSpPr>
              <a:cxnSpLocks/>
            </p:cNvCxnSpPr>
            <p:nvPr/>
          </p:nvCxnSpPr>
          <p:spPr>
            <a:xfrm flipH="1">
              <a:off x="14788508" y="5439277"/>
              <a:ext cx="957600" cy="957600"/>
            </a:xfrm>
            <a:prstGeom prst="straightConnector1">
              <a:avLst/>
            </a:prstGeom>
            <a:ln w="63500">
              <a:solidFill>
                <a:srgbClr val="ABABAB"/>
              </a:solidFill>
              <a:tailEnd type="arrow" w="med" len="sm"/>
            </a:ln>
          </p:spPr>
          <p:style>
            <a:lnRef idx="1">
              <a:schemeClr val="accent1"/>
            </a:lnRef>
            <a:fillRef idx="0">
              <a:schemeClr val="accent1"/>
            </a:fillRef>
            <a:effectRef idx="0">
              <a:schemeClr val="accent1"/>
            </a:effectRef>
            <a:fontRef idx="minor">
              <a:schemeClr val="tx1"/>
            </a:fontRef>
          </p:style>
        </p:cxnSp>
        <p:sp>
          <p:nvSpPr>
            <p:cNvPr id="73" name="Elipsa 80"/>
            <p:cNvSpPr>
              <a:spLocks noChangeAspect="1"/>
            </p:cNvSpPr>
            <p:nvPr/>
          </p:nvSpPr>
          <p:spPr>
            <a:xfrm>
              <a:off x="15674551" y="5254002"/>
              <a:ext cx="256250" cy="256250"/>
            </a:xfrm>
            <a:prstGeom prst="ellipse">
              <a:avLst/>
            </a:prstGeom>
            <a:solidFill>
              <a:srgbClr val="FFFFFF"/>
            </a:solidFill>
            <a:ln w="76200">
              <a:solidFill>
                <a:srgbClr val="ABA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9" name="Group 88"/>
          <p:cNvGrpSpPr>
            <a:grpSpLocks noChangeAspect="1"/>
          </p:cNvGrpSpPr>
          <p:nvPr/>
        </p:nvGrpSpPr>
        <p:grpSpPr>
          <a:xfrm>
            <a:off x="16583766" y="6708462"/>
            <a:ext cx="2298536" cy="2300191"/>
            <a:chOff x="9991434" y="5656181"/>
            <a:chExt cx="4401131" cy="4404300"/>
          </a:xfrm>
        </p:grpSpPr>
        <p:sp>
          <p:nvSpPr>
            <p:cNvPr id="91" name="Oval 7"/>
            <p:cNvSpPr>
              <a:spLocks noChangeAspect="1" noChangeArrowheads="1"/>
            </p:cNvSpPr>
            <p:nvPr/>
          </p:nvSpPr>
          <p:spPr bwMode="auto">
            <a:xfrm>
              <a:off x="10270759" y="5935931"/>
              <a:ext cx="3842480" cy="3844800"/>
            </a:xfrm>
            <a:prstGeom prst="ellipse">
              <a:avLst/>
            </a:prstGeom>
            <a:solidFill>
              <a:schemeClr val="tx1">
                <a:lumMod val="75000"/>
                <a:alpha val="7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2" name="Freeform 6"/>
            <p:cNvSpPr>
              <a:spLocks noChangeAspect="1"/>
            </p:cNvSpPr>
            <p:nvPr/>
          </p:nvSpPr>
          <p:spPr bwMode="auto">
            <a:xfrm>
              <a:off x="11537544" y="6833051"/>
              <a:ext cx="2575695" cy="2869179"/>
            </a:xfrm>
            <a:custGeom>
              <a:avLst/>
              <a:gdLst>
                <a:gd name="T0" fmla="*/ 811 w 811"/>
                <a:gd name="T1" fmla="*/ 324 h 904"/>
                <a:gd name="T2" fmla="*/ 805 w 811"/>
                <a:gd name="T3" fmla="*/ 241 h 904"/>
                <a:gd name="T4" fmla="*/ 453 w 811"/>
                <a:gd name="T5" fmla="*/ 0 h 904"/>
                <a:gd name="T6" fmla="*/ 0 w 811"/>
                <a:gd name="T7" fmla="*/ 676 h 904"/>
                <a:gd name="T8" fmla="*/ 379 w 811"/>
                <a:gd name="T9" fmla="*/ 904 h 904"/>
                <a:gd name="T10" fmla="*/ 811 w 811"/>
                <a:gd name="T11" fmla="*/ 324 h 904"/>
              </a:gdLst>
              <a:ahLst/>
              <a:cxnLst>
                <a:cxn ang="0">
                  <a:pos x="T0" y="T1"/>
                </a:cxn>
                <a:cxn ang="0">
                  <a:pos x="T2" y="T3"/>
                </a:cxn>
                <a:cxn ang="0">
                  <a:pos x="T4" y="T5"/>
                </a:cxn>
                <a:cxn ang="0">
                  <a:pos x="T6" y="T7"/>
                </a:cxn>
                <a:cxn ang="0">
                  <a:pos x="T8" y="T9"/>
                </a:cxn>
                <a:cxn ang="0">
                  <a:pos x="T10" y="T11"/>
                </a:cxn>
              </a:cxnLst>
              <a:rect l="0" t="0" r="r" b="b"/>
              <a:pathLst>
                <a:path w="811" h="904">
                  <a:moveTo>
                    <a:pt x="811" y="324"/>
                  </a:moveTo>
                  <a:cubicBezTo>
                    <a:pt x="811" y="296"/>
                    <a:pt x="809" y="268"/>
                    <a:pt x="805" y="241"/>
                  </a:cubicBezTo>
                  <a:cubicBezTo>
                    <a:pt x="453" y="0"/>
                    <a:pt x="453" y="0"/>
                    <a:pt x="453" y="0"/>
                  </a:cubicBezTo>
                  <a:cubicBezTo>
                    <a:pt x="0" y="676"/>
                    <a:pt x="0" y="676"/>
                    <a:pt x="0" y="676"/>
                  </a:cubicBezTo>
                  <a:cubicBezTo>
                    <a:pt x="379" y="904"/>
                    <a:pt x="379" y="904"/>
                    <a:pt x="379" y="904"/>
                  </a:cubicBezTo>
                  <a:cubicBezTo>
                    <a:pt x="629" y="830"/>
                    <a:pt x="811" y="598"/>
                    <a:pt x="811" y="324"/>
                  </a:cubicBezTo>
                  <a:close/>
                </a:path>
              </a:pathLst>
            </a:custGeom>
            <a:solidFill>
              <a:schemeClr val="bg1">
                <a:lumMod val="25000"/>
                <a:alpha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Oval 7"/>
            <p:cNvSpPr>
              <a:spLocks noChangeAspect="1" noChangeArrowheads="1"/>
            </p:cNvSpPr>
            <p:nvPr/>
          </p:nvSpPr>
          <p:spPr bwMode="auto">
            <a:xfrm>
              <a:off x="10896781" y="6562331"/>
              <a:ext cx="2590436" cy="2592001"/>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Oval 5"/>
            <p:cNvSpPr>
              <a:spLocks noChangeAspect="1" noChangeArrowheads="1"/>
            </p:cNvSpPr>
            <p:nvPr/>
          </p:nvSpPr>
          <p:spPr bwMode="auto">
            <a:xfrm>
              <a:off x="9991434" y="5656181"/>
              <a:ext cx="4401131" cy="4404300"/>
            </a:xfrm>
            <a:prstGeom prst="ellipse">
              <a:avLst/>
            </a:prstGeom>
            <a:noFill/>
            <a:ln w="63500" cap="flat">
              <a:solidFill>
                <a:srgbClr val="ABABA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7" name="Group 76"/>
          <p:cNvGrpSpPr/>
          <p:nvPr/>
        </p:nvGrpSpPr>
        <p:grpSpPr>
          <a:xfrm>
            <a:off x="14946094" y="7743027"/>
            <a:ext cx="1765797" cy="256250"/>
            <a:chOff x="14946094" y="7743027"/>
            <a:chExt cx="1765797" cy="256250"/>
          </a:xfrm>
        </p:grpSpPr>
        <p:cxnSp>
          <p:nvCxnSpPr>
            <p:cNvPr id="72" name="Straight Arrow Connector 71"/>
            <p:cNvCxnSpPr/>
            <p:nvPr/>
          </p:nvCxnSpPr>
          <p:spPr>
            <a:xfrm flipH="1">
              <a:off x="14946094" y="7871152"/>
              <a:ext cx="1544400" cy="0"/>
            </a:xfrm>
            <a:prstGeom prst="straightConnector1">
              <a:avLst/>
            </a:prstGeom>
            <a:ln w="63500">
              <a:solidFill>
                <a:srgbClr val="ABABAB"/>
              </a:solidFill>
              <a:tailEnd type="arrow" w="med" len="sm"/>
            </a:ln>
          </p:spPr>
          <p:style>
            <a:lnRef idx="1">
              <a:schemeClr val="accent1"/>
            </a:lnRef>
            <a:fillRef idx="0">
              <a:schemeClr val="accent1"/>
            </a:fillRef>
            <a:effectRef idx="0">
              <a:schemeClr val="accent1"/>
            </a:effectRef>
            <a:fontRef idx="minor">
              <a:schemeClr val="tx1"/>
            </a:fontRef>
          </p:style>
        </p:cxnSp>
        <p:sp>
          <p:nvSpPr>
            <p:cNvPr id="74" name="Elipsa 80"/>
            <p:cNvSpPr>
              <a:spLocks noChangeAspect="1"/>
            </p:cNvSpPr>
            <p:nvPr/>
          </p:nvSpPr>
          <p:spPr>
            <a:xfrm>
              <a:off x="16455641" y="7743027"/>
              <a:ext cx="256250" cy="256250"/>
            </a:xfrm>
            <a:prstGeom prst="ellipse">
              <a:avLst/>
            </a:prstGeom>
            <a:solidFill>
              <a:srgbClr val="FFFFFF"/>
            </a:solidFill>
            <a:ln w="76200">
              <a:solidFill>
                <a:srgbClr val="ABA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8" name="Group 97"/>
          <p:cNvGrpSpPr>
            <a:grpSpLocks noChangeAspect="1"/>
          </p:cNvGrpSpPr>
          <p:nvPr/>
        </p:nvGrpSpPr>
        <p:grpSpPr>
          <a:xfrm>
            <a:off x="15443781" y="9997917"/>
            <a:ext cx="2298536" cy="2300191"/>
            <a:chOff x="9991434" y="5656181"/>
            <a:chExt cx="4401131" cy="4404300"/>
          </a:xfrm>
        </p:grpSpPr>
        <p:sp>
          <p:nvSpPr>
            <p:cNvPr id="100" name="Oval 7"/>
            <p:cNvSpPr>
              <a:spLocks noChangeAspect="1" noChangeArrowheads="1"/>
            </p:cNvSpPr>
            <p:nvPr/>
          </p:nvSpPr>
          <p:spPr bwMode="auto">
            <a:xfrm>
              <a:off x="10270759" y="5935931"/>
              <a:ext cx="3842480" cy="3844800"/>
            </a:xfrm>
            <a:prstGeom prst="ellipse">
              <a:avLst/>
            </a:prstGeom>
            <a:solidFill>
              <a:schemeClr val="tx1">
                <a:lumMod val="75000"/>
                <a:alpha val="7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1" name="Freeform 6"/>
            <p:cNvSpPr>
              <a:spLocks noChangeAspect="1"/>
            </p:cNvSpPr>
            <p:nvPr/>
          </p:nvSpPr>
          <p:spPr bwMode="auto">
            <a:xfrm>
              <a:off x="11537544" y="6833051"/>
              <a:ext cx="2575695" cy="2869179"/>
            </a:xfrm>
            <a:custGeom>
              <a:avLst/>
              <a:gdLst>
                <a:gd name="T0" fmla="*/ 811 w 811"/>
                <a:gd name="T1" fmla="*/ 324 h 904"/>
                <a:gd name="T2" fmla="*/ 805 w 811"/>
                <a:gd name="T3" fmla="*/ 241 h 904"/>
                <a:gd name="T4" fmla="*/ 453 w 811"/>
                <a:gd name="T5" fmla="*/ 0 h 904"/>
                <a:gd name="T6" fmla="*/ 0 w 811"/>
                <a:gd name="T7" fmla="*/ 676 h 904"/>
                <a:gd name="T8" fmla="*/ 379 w 811"/>
                <a:gd name="T9" fmla="*/ 904 h 904"/>
                <a:gd name="T10" fmla="*/ 811 w 811"/>
                <a:gd name="T11" fmla="*/ 324 h 904"/>
              </a:gdLst>
              <a:ahLst/>
              <a:cxnLst>
                <a:cxn ang="0">
                  <a:pos x="T0" y="T1"/>
                </a:cxn>
                <a:cxn ang="0">
                  <a:pos x="T2" y="T3"/>
                </a:cxn>
                <a:cxn ang="0">
                  <a:pos x="T4" y="T5"/>
                </a:cxn>
                <a:cxn ang="0">
                  <a:pos x="T6" y="T7"/>
                </a:cxn>
                <a:cxn ang="0">
                  <a:pos x="T8" y="T9"/>
                </a:cxn>
                <a:cxn ang="0">
                  <a:pos x="T10" y="T11"/>
                </a:cxn>
              </a:cxnLst>
              <a:rect l="0" t="0" r="r" b="b"/>
              <a:pathLst>
                <a:path w="811" h="904">
                  <a:moveTo>
                    <a:pt x="811" y="324"/>
                  </a:moveTo>
                  <a:cubicBezTo>
                    <a:pt x="811" y="296"/>
                    <a:pt x="809" y="268"/>
                    <a:pt x="805" y="241"/>
                  </a:cubicBezTo>
                  <a:cubicBezTo>
                    <a:pt x="453" y="0"/>
                    <a:pt x="453" y="0"/>
                    <a:pt x="453" y="0"/>
                  </a:cubicBezTo>
                  <a:cubicBezTo>
                    <a:pt x="0" y="676"/>
                    <a:pt x="0" y="676"/>
                    <a:pt x="0" y="676"/>
                  </a:cubicBezTo>
                  <a:cubicBezTo>
                    <a:pt x="379" y="904"/>
                    <a:pt x="379" y="904"/>
                    <a:pt x="379" y="904"/>
                  </a:cubicBezTo>
                  <a:cubicBezTo>
                    <a:pt x="629" y="830"/>
                    <a:pt x="811" y="598"/>
                    <a:pt x="811" y="324"/>
                  </a:cubicBezTo>
                  <a:close/>
                </a:path>
              </a:pathLst>
            </a:custGeom>
            <a:solidFill>
              <a:schemeClr val="bg1">
                <a:lumMod val="25000"/>
                <a:alpha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Oval 7"/>
            <p:cNvSpPr>
              <a:spLocks noChangeAspect="1" noChangeArrowheads="1"/>
            </p:cNvSpPr>
            <p:nvPr/>
          </p:nvSpPr>
          <p:spPr bwMode="auto">
            <a:xfrm>
              <a:off x="10896781" y="6562331"/>
              <a:ext cx="2590436" cy="259200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Oval 5"/>
            <p:cNvSpPr>
              <a:spLocks noChangeAspect="1" noChangeArrowheads="1"/>
            </p:cNvSpPr>
            <p:nvPr/>
          </p:nvSpPr>
          <p:spPr bwMode="auto">
            <a:xfrm>
              <a:off x="9991434" y="5656181"/>
              <a:ext cx="4401131" cy="4404300"/>
            </a:xfrm>
            <a:prstGeom prst="ellipse">
              <a:avLst/>
            </a:prstGeom>
            <a:noFill/>
            <a:ln w="63500" cap="flat">
              <a:solidFill>
                <a:srgbClr val="ABABA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8" name="Group 77"/>
          <p:cNvGrpSpPr/>
          <p:nvPr/>
        </p:nvGrpSpPr>
        <p:grpSpPr>
          <a:xfrm>
            <a:off x="14788508" y="9322087"/>
            <a:ext cx="1142293" cy="1149137"/>
            <a:chOff x="14788508" y="9322087"/>
            <a:chExt cx="1142293" cy="1149137"/>
          </a:xfrm>
        </p:grpSpPr>
        <p:cxnSp>
          <p:nvCxnSpPr>
            <p:cNvPr id="70" name="Straight Arrow Connector 69"/>
            <p:cNvCxnSpPr>
              <a:cxnSpLocks/>
            </p:cNvCxnSpPr>
            <p:nvPr/>
          </p:nvCxnSpPr>
          <p:spPr>
            <a:xfrm flipH="1" flipV="1">
              <a:off x="14788508" y="9322087"/>
              <a:ext cx="957600" cy="957600"/>
            </a:xfrm>
            <a:prstGeom prst="straightConnector1">
              <a:avLst/>
            </a:prstGeom>
            <a:ln w="63500">
              <a:solidFill>
                <a:srgbClr val="ABABAB"/>
              </a:solidFill>
              <a:tailEnd type="arrow" w="med" len="sm"/>
            </a:ln>
          </p:spPr>
          <p:style>
            <a:lnRef idx="1">
              <a:schemeClr val="accent1"/>
            </a:lnRef>
            <a:fillRef idx="0">
              <a:schemeClr val="accent1"/>
            </a:fillRef>
            <a:effectRef idx="0">
              <a:schemeClr val="accent1"/>
            </a:effectRef>
            <a:fontRef idx="minor">
              <a:schemeClr val="tx1"/>
            </a:fontRef>
          </p:style>
        </p:cxnSp>
        <p:sp>
          <p:nvSpPr>
            <p:cNvPr id="75" name="Elipsa 80"/>
            <p:cNvSpPr>
              <a:spLocks noChangeAspect="1"/>
            </p:cNvSpPr>
            <p:nvPr/>
          </p:nvSpPr>
          <p:spPr>
            <a:xfrm>
              <a:off x="15674551" y="10214974"/>
              <a:ext cx="256250" cy="256250"/>
            </a:xfrm>
            <a:prstGeom prst="ellipse">
              <a:avLst/>
            </a:prstGeom>
            <a:solidFill>
              <a:srgbClr val="FFFFFF"/>
            </a:solidFill>
            <a:ln w="76200">
              <a:solidFill>
                <a:srgbClr val="ABA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6" name="TextBox 105"/>
          <p:cNvSpPr txBox="1"/>
          <p:nvPr/>
        </p:nvSpPr>
        <p:spPr>
          <a:xfrm>
            <a:off x="2162247" y="3735310"/>
            <a:ext cx="4066626" cy="646331"/>
          </a:xfrm>
          <a:prstGeom prst="rect">
            <a:avLst/>
          </a:prstGeom>
          <a:noFill/>
        </p:spPr>
        <p:txBody>
          <a:bodyPr wrap="none" rtlCol="0">
            <a:spAutoFit/>
          </a:bodyPr>
          <a:lstStyle/>
          <a:p>
            <a:pPr algn="r"/>
            <a:r>
              <a:rPr lang="en-US" b="1" dirty="0">
                <a:latin typeface="+mj-lt"/>
              </a:rPr>
              <a:t>Tailor-Made Courses</a:t>
            </a:r>
          </a:p>
        </p:txBody>
      </p:sp>
      <p:sp>
        <p:nvSpPr>
          <p:cNvPr id="107" name="TextBox 106"/>
          <p:cNvSpPr txBox="1"/>
          <p:nvPr/>
        </p:nvSpPr>
        <p:spPr>
          <a:xfrm>
            <a:off x="1437484" y="4334284"/>
            <a:ext cx="4791390" cy="1056058"/>
          </a:xfrm>
          <a:prstGeom prst="rect">
            <a:avLst/>
          </a:prstGeom>
          <a:noFill/>
        </p:spPr>
        <p:txBody>
          <a:bodyPr wrap="square" rtlCol="0">
            <a:spAutoFit/>
          </a:bodyPr>
          <a:lstStyle/>
          <a:p>
            <a:pPr>
              <a:lnSpc>
                <a:spcPct val="110000"/>
              </a:lnSpc>
            </a:pPr>
            <a:r>
              <a:rPr lang="en-US" sz="3000" dirty="0">
                <a:latin typeface="Lato Light" panose="020F0302020204030203" pitchFamily="34" charset="-18"/>
              </a:rPr>
              <a:t>Flexible Engagement Model Tailor-Made for Your Needs</a:t>
            </a:r>
          </a:p>
        </p:txBody>
      </p:sp>
      <p:sp>
        <p:nvSpPr>
          <p:cNvPr id="108" name="TextBox 107"/>
          <p:cNvSpPr txBox="1"/>
          <p:nvPr/>
        </p:nvSpPr>
        <p:spPr>
          <a:xfrm>
            <a:off x="1437483" y="7013217"/>
            <a:ext cx="3681457" cy="646331"/>
          </a:xfrm>
          <a:prstGeom prst="rect">
            <a:avLst/>
          </a:prstGeom>
          <a:noFill/>
        </p:spPr>
        <p:txBody>
          <a:bodyPr wrap="none" rtlCol="0">
            <a:spAutoFit/>
          </a:bodyPr>
          <a:lstStyle/>
          <a:p>
            <a:pPr algn="r"/>
            <a:r>
              <a:rPr lang="en-US" b="1" dirty="0">
                <a:latin typeface="+mj-lt"/>
              </a:rPr>
              <a:t>Wisdom Analytics</a:t>
            </a:r>
          </a:p>
        </p:txBody>
      </p:sp>
      <p:sp>
        <p:nvSpPr>
          <p:cNvPr id="109" name="TextBox 108"/>
          <p:cNvSpPr txBox="1"/>
          <p:nvPr/>
        </p:nvSpPr>
        <p:spPr>
          <a:xfrm>
            <a:off x="441029" y="7605843"/>
            <a:ext cx="4677912" cy="1056058"/>
          </a:xfrm>
          <a:prstGeom prst="rect">
            <a:avLst/>
          </a:prstGeom>
          <a:noFill/>
        </p:spPr>
        <p:txBody>
          <a:bodyPr wrap="square" rtlCol="0">
            <a:spAutoFit/>
          </a:bodyPr>
          <a:lstStyle/>
          <a:p>
            <a:pPr>
              <a:lnSpc>
                <a:spcPct val="110000"/>
              </a:lnSpc>
            </a:pPr>
            <a:r>
              <a:rPr lang="en-US" sz="3000" dirty="0">
                <a:latin typeface="Lato Light" panose="020F0302020204030203" pitchFamily="34" charset="-18"/>
              </a:rPr>
              <a:t>Customized Dashboard to Visualize Training Progress</a:t>
            </a:r>
          </a:p>
        </p:txBody>
      </p:sp>
      <p:sp>
        <p:nvSpPr>
          <p:cNvPr id="110" name="TextBox 109"/>
          <p:cNvSpPr txBox="1"/>
          <p:nvPr/>
        </p:nvSpPr>
        <p:spPr>
          <a:xfrm>
            <a:off x="1280082" y="10308002"/>
            <a:ext cx="4948791" cy="646331"/>
          </a:xfrm>
          <a:prstGeom prst="rect">
            <a:avLst/>
          </a:prstGeom>
          <a:noFill/>
        </p:spPr>
        <p:txBody>
          <a:bodyPr wrap="none" rtlCol="0">
            <a:spAutoFit/>
          </a:bodyPr>
          <a:lstStyle/>
          <a:p>
            <a:pPr algn="r"/>
            <a:r>
              <a:rPr lang="en-US" b="1" dirty="0">
                <a:latin typeface="+mj-lt"/>
              </a:rPr>
              <a:t>Hands-on Cloud Sessions</a:t>
            </a:r>
          </a:p>
        </p:txBody>
      </p:sp>
      <p:sp>
        <p:nvSpPr>
          <p:cNvPr id="111" name="TextBox 110"/>
          <p:cNvSpPr txBox="1"/>
          <p:nvPr/>
        </p:nvSpPr>
        <p:spPr>
          <a:xfrm>
            <a:off x="247500" y="10900628"/>
            <a:ext cx="5981373" cy="1563890"/>
          </a:xfrm>
          <a:prstGeom prst="rect">
            <a:avLst/>
          </a:prstGeom>
          <a:noFill/>
        </p:spPr>
        <p:txBody>
          <a:bodyPr wrap="square" rtlCol="0">
            <a:spAutoFit/>
          </a:bodyPr>
          <a:lstStyle/>
          <a:p>
            <a:pPr>
              <a:lnSpc>
                <a:spcPct val="110000"/>
              </a:lnSpc>
            </a:pPr>
            <a:r>
              <a:rPr lang="en-US" sz="3000" dirty="0">
                <a:latin typeface="Lato Light" panose="020F0302020204030203" pitchFamily="34" charset="-18"/>
              </a:rPr>
              <a:t>Hands-On Experience on Projects Pre-Configured to Get Started Immediately</a:t>
            </a:r>
          </a:p>
        </p:txBody>
      </p:sp>
      <p:sp>
        <p:nvSpPr>
          <p:cNvPr id="112" name="TextBox 111"/>
          <p:cNvSpPr txBox="1"/>
          <p:nvPr/>
        </p:nvSpPr>
        <p:spPr>
          <a:xfrm>
            <a:off x="18101580" y="3735310"/>
            <a:ext cx="2738250" cy="646331"/>
          </a:xfrm>
          <a:prstGeom prst="rect">
            <a:avLst/>
          </a:prstGeom>
          <a:noFill/>
        </p:spPr>
        <p:txBody>
          <a:bodyPr wrap="none" rtlCol="0">
            <a:spAutoFit/>
          </a:bodyPr>
          <a:lstStyle/>
          <a:p>
            <a:r>
              <a:rPr lang="en-US" b="1" dirty="0">
                <a:latin typeface="+mj-lt"/>
              </a:rPr>
              <a:t>24x7 Support</a:t>
            </a:r>
          </a:p>
        </p:txBody>
      </p:sp>
      <p:sp>
        <p:nvSpPr>
          <p:cNvPr id="113" name="TextBox 112"/>
          <p:cNvSpPr txBox="1"/>
          <p:nvPr/>
        </p:nvSpPr>
        <p:spPr>
          <a:xfrm>
            <a:off x="18101580" y="4327936"/>
            <a:ext cx="5491832" cy="1056058"/>
          </a:xfrm>
          <a:prstGeom prst="rect">
            <a:avLst/>
          </a:prstGeom>
          <a:noFill/>
        </p:spPr>
        <p:txBody>
          <a:bodyPr wrap="square" rtlCol="0">
            <a:spAutoFit/>
          </a:bodyPr>
          <a:lstStyle/>
          <a:p>
            <a:pPr>
              <a:lnSpc>
                <a:spcPct val="110000"/>
              </a:lnSpc>
            </a:pPr>
            <a:r>
              <a:rPr lang="en-US" sz="3000" dirty="0">
                <a:latin typeface="Lato Light" panose="020F0302020204030203" pitchFamily="34" charset="-18"/>
              </a:rPr>
              <a:t>Round-the-Clock Support by In-House Subject-Matter Experts</a:t>
            </a:r>
          </a:p>
        </p:txBody>
      </p:sp>
      <p:sp>
        <p:nvSpPr>
          <p:cNvPr id="114" name="TextBox 113"/>
          <p:cNvSpPr txBox="1"/>
          <p:nvPr/>
        </p:nvSpPr>
        <p:spPr>
          <a:xfrm>
            <a:off x="19250116" y="7013217"/>
            <a:ext cx="2728055" cy="646331"/>
          </a:xfrm>
          <a:prstGeom prst="rect">
            <a:avLst/>
          </a:prstGeom>
          <a:noFill/>
        </p:spPr>
        <p:txBody>
          <a:bodyPr wrap="none" rtlCol="0">
            <a:spAutoFit/>
          </a:bodyPr>
          <a:lstStyle/>
          <a:p>
            <a:r>
              <a:rPr lang="en-US" b="1" dirty="0">
                <a:latin typeface="+mj-lt"/>
              </a:rPr>
              <a:t>Certifications</a:t>
            </a:r>
          </a:p>
        </p:txBody>
      </p:sp>
      <p:sp>
        <p:nvSpPr>
          <p:cNvPr id="115" name="TextBox 114"/>
          <p:cNvSpPr txBox="1"/>
          <p:nvPr/>
        </p:nvSpPr>
        <p:spPr>
          <a:xfrm>
            <a:off x="19250116" y="7605843"/>
            <a:ext cx="4401130" cy="1563890"/>
          </a:xfrm>
          <a:prstGeom prst="rect">
            <a:avLst/>
          </a:prstGeom>
          <a:noFill/>
        </p:spPr>
        <p:txBody>
          <a:bodyPr wrap="square" rtlCol="0">
            <a:spAutoFit/>
          </a:bodyPr>
          <a:lstStyle/>
          <a:p>
            <a:pPr>
              <a:lnSpc>
                <a:spcPct val="110000"/>
              </a:lnSpc>
            </a:pPr>
            <a:r>
              <a:rPr lang="en-US" sz="3000" dirty="0">
                <a:latin typeface="Lato Light" panose="020F0302020204030203" pitchFamily="34" charset="-18"/>
              </a:rPr>
              <a:t>Industry Recognized Certification to Add Value to Your Workforce</a:t>
            </a:r>
          </a:p>
        </p:txBody>
      </p:sp>
      <p:sp>
        <p:nvSpPr>
          <p:cNvPr id="116" name="TextBox 115"/>
          <p:cNvSpPr txBox="1"/>
          <p:nvPr/>
        </p:nvSpPr>
        <p:spPr>
          <a:xfrm>
            <a:off x="18101580" y="10308002"/>
            <a:ext cx="1725922" cy="646331"/>
          </a:xfrm>
          <a:prstGeom prst="rect">
            <a:avLst/>
          </a:prstGeom>
          <a:noFill/>
        </p:spPr>
        <p:txBody>
          <a:bodyPr wrap="none" rtlCol="0">
            <a:spAutoFit/>
          </a:bodyPr>
          <a:lstStyle/>
          <a:p>
            <a:r>
              <a:rPr lang="en-US" b="1" dirty="0">
                <a:latin typeface="+mj-lt"/>
              </a:rPr>
              <a:t>Projects</a:t>
            </a:r>
          </a:p>
        </p:txBody>
      </p:sp>
      <p:sp>
        <p:nvSpPr>
          <p:cNvPr id="117" name="TextBox 116"/>
          <p:cNvSpPr txBox="1"/>
          <p:nvPr/>
        </p:nvSpPr>
        <p:spPr>
          <a:xfrm>
            <a:off x="18101580" y="10900628"/>
            <a:ext cx="6034920" cy="1563890"/>
          </a:xfrm>
          <a:prstGeom prst="rect">
            <a:avLst/>
          </a:prstGeom>
          <a:noFill/>
        </p:spPr>
        <p:txBody>
          <a:bodyPr wrap="square" rtlCol="0">
            <a:spAutoFit/>
          </a:bodyPr>
          <a:lstStyle/>
          <a:p>
            <a:pPr>
              <a:lnSpc>
                <a:spcPct val="110000"/>
              </a:lnSpc>
            </a:pPr>
            <a:r>
              <a:rPr lang="en-US" sz="3000" dirty="0">
                <a:latin typeface="Lato Light" panose="020F0302020204030203" pitchFamily="34" charset="-18"/>
              </a:rPr>
              <a:t>Right Mix of Theoretical and Practical Training for Real World Industry Problems</a:t>
            </a:r>
          </a:p>
        </p:txBody>
      </p:sp>
      <p:sp>
        <p:nvSpPr>
          <p:cNvPr id="88" name="Text Placeholder 1">
            <a:extLst>
              <a:ext uri="{FF2B5EF4-FFF2-40B4-BE49-F238E27FC236}">
                <a16:creationId xmlns:a16="http://schemas.microsoft.com/office/drawing/2014/main" id="{5AB970E7-ACA9-4585-8713-C65841FE95F3}"/>
              </a:ext>
            </a:extLst>
          </p:cNvPr>
          <p:cNvSpPr>
            <a:spLocks noGrp="1"/>
          </p:cNvSpPr>
          <p:nvPr>
            <p:ph type="body" sz="quarter" idx="10"/>
          </p:nvPr>
        </p:nvSpPr>
        <p:spPr>
          <a:xfrm>
            <a:off x="247500" y="454210"/>
            <a:ext cx="11492890" cy="1366528"/>
          </a:xfrm>
        </p:spPr>
        <p:txBody>
          <a:bodyPr/>
          <a:lstStyle/>
          <a:p>
            <a:r>
              <a:rPr lang="en-US" b="0" dirty="0"/>
              <a:t>Customizable </a:t>
            </a:r>
            <a:r>
              <a:rPr lang="en-US" dirty="0"/>
              <a:t>Offerings</a:t>
            </a:r>
          </a:p>
        </p:txBody>
      </p:sp>
      <p:grpSp>
        <p:nvGrpSpPr>
          <p:cNvPr id="90" name="Group 38">
            <a:extLst>
              <a:ext uri="{FF2B5EF4-FFF2-40B4-BE49-F238E27FC236}">
                <a16:creationId xmlns:a16="http://schemas.microsoft.com/office/drawing/2014/main" id="{70CE9808-FDCC-4FE8-B9C3-630FC761CB08}"/>
              </a:ext>
            </a:extLst>
          </p:cNvPr>
          <p:cNvGrpSpPr>
            <a:grpSpLocks/>
          </p:cNvGrpSpPr>
          <p:nvPr/>
        </p:nvGrpSpPr>
        <p:grpSpPr bwMode="auto">
          <a:xfrm>
            <a:off x="7317306" y="4131712"/>
            <a:ext cx="876623" cy="876623"/>
            <a:chOff x="0" y="0"/>
            <a:chExt cx="662" cy="662"/>
          </a:xfrm>
        </p:grpSpPr>
        <p:sp>
          <p:nvSpPr>
            <p:cNvPr id="97" name="AutoShape 34">
              <a:extLst>
                <a:ext uri="{FF2B5EF4-FFF2-40B4-BE49-F238E27FC236}">
                  <a16:creationId xmlns:a16="http://schemas.microsoft.com/office/drawing/2014/main" id="{7A8A4912-E5DB-4C6A-BB97-25E5B54736F3}"/>
                </a:ext>
              </a:extLst>
            </p:cNvPr>
            <p:cNvSpPr>
              <a:spLocks/>
            </p:cNvSpPr>
            <p:nvPr/>
          </p:nvSpPr>
          <p:spPr bwMode="auto">
            <a:xfrm>
              <a:off x="195" y="343"/>
              <a:ext cx="318" cy="319"/>
            </a:xfrm>
            <a:custGeom>
              <a:avLst/>
              <a:gdLst/>
              <a:ahLst/>
              <a:cxnLst/>
              <a:rect l="0" t="0" r="r" b="b"/>
              <a:pathLst>
                <a:path w="21404" h="21405">
                  <a:moveTo>
                    <a:pt x="13241" y="2715"/>
                  </a:moveTo>
                  <a:lnTo>
                    <a:pt x="10013" y="166"/>
                  </a:lnTo>
                  <a:cubicBezTo>
                    <a:pt x="9679" y="-98"/>
                    <a:pt x="9194" y="-42"/>
                    <a:pt x="8930" y="294"/>
                  </a:cubicBezTo>
                  <a:lnTo>
                    <a:pt x="6376" y="3526"/>
                  </a:lnTo>
                  <a:cubicBezTo>
                    <a:pt x="6188" y="3216"/>
                    <a:pt x="5944" y="2932"/>
                    <a:pt x="5641" y="2692"/>
                  </a:cubicBezTo>
                  <a:cubicBezTo>
                    <a:pt x="4276" y="1615"/>
                    <a:pt x="2296" y="1847"/>
                    <a:pt x="1218" y="3213"/>
                  </a:cubicBezTo>
                  <a:cubicBezTo>
                    <a:pt x="141" y="4578"/>
                    <a:pt x="374" y="6558"/>
                    <a:pt x="1738" y="7638"/>
                  </a:cubicBezTo>
                  <a:cubicBezTo>
                    <a:pt x="2040" y="7875"/>
                    <a:pt x="2374" y="8046"/>
                    <a:pt x="2719" y="8158"/>
                  </a:cubicBezTo>
                  <a:lnTo>
                    <a:pt x="166" y="11391"/>
                  </a:lnTo>
                  <a:cubicBezTo>
                    <a:pt x="-98" y="11725"/>
                    <a:pt x="-41" y="12211"/>
                    <a:pt x="293" y="12475"/>
                  </a:cubicBezTo>
                  <a:lnTo>
                    <a:pt x="11391" y="21239"/>
                  </a:lnTo>
                  <a:cubicBezTo>
                    <a:pt x="11725" y="21502"/>
                    <a:pt x="12210" y="21445"/>
                    <a:pt x="12474" y="21112"/>
                  </a:cubicBezTo>
                  <a:lnTo>
                    <a:pt x="21238" y="10014"/>
                  </a:lnTo>
                  <a:cubicBezTo>
                    <a:pt x="21502" y="9679"/>
                    <a:pt x="21445" y="9194"/>
                    <a:pt x="21111" y="8929"/>
                  </a:cubicBezTo>
                  <a:lnTo>
                    <a:pt x="18184" y="6619"/>
                  </a:lnTo>
                  <a:cubicBezTo>
                    <a:pt x="17107" y="7984"/>
                    <a:pt x="15126" y="8216"/>
                    <a:pt x="13760" y="7139"/>
                  </a:cubicBezTo>
                  <a:cubicBezTo>
                    <a:pt x="12395" y="6060"/>
                    <a:pt x="12162" y="4080"/>
                    <a:pt x="13241" y="2715"/>
                  </a:cubicBezTo>
                  <a:close/>
                  <a:moveTo>
                    <a:pt x="13241" y="2715"/>
                  </a:moveTo>
                </a:path>
              </a:pathLst>
            </a:custGeom>
            <a:noFill/>
            <a:ln w="38100" cap="flat">
              <a:solidFill>
                <a:srgbClr val="FFFEFE"/>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1828754" rtl="0" eaLnBrk="1" fontAlgn="auto" latinLnBrk="0" hangingPunct="1">
                <a:lnSpc>
                  <a:spcPct val="100000"/>
                </a:lnSpc>
                <a:spcBef>
                  <a:spcPts val="0"/>
                </a:spcBef>
                <a:spcAft>
                  <a:spcPts val="0"/>
                </a:spcAft>
                <a:buClrTx/>
                <a:buSzTx/>
                <a:buFontTx/>
                <a:buNone/>
                <a:tabLst/>
                <a:defRPr/>
              </a:pPr>
              <a:endParaRPr kumimoji="0" lang="pl-PL" sz="3600" b="0" i="0" u="none" strike="noStrike" kern="1200" cap="none" spc="0" normalizeH="0" baseline="0" noProof="0">
                <a:ln>
                  <a:noFill/>
                </a:ln>
                <a:solidFill>
                  <a:srgbClr val="333333"/>
                </a:solidFill>
                <a:effectLst/>
                <a:uLnTx/>
                <a:uFillTx/>
                <a:ea typeface="+mn-ea"/>
                <a:cs typeface="+mn-cs"/>
              </a:endParaRPr>
            </a:p>
          </p:txBody>
        </p:sp>
        <p:sp>
          <p:nvSpPr>
            <p:cNvPr id="99" name="AutoShape 35">
              <a:extLst>
                <a:ext uri="{FF2B5EF4-FFF2-40B4-BE49-F238E27FC236}">
                  <a16:creationId xmlns:a16="http://schemas.microsoft.com/office/drawing/2014/main" id="{57AE15F4-4892-4343-A8A2-ED40A10CD9CF}"/>
                </a:ext>
              </a:extLst>
            </p:cNvPr>
            <p:cNvSpPr>
              <a:spLocks/>
            </p:cNvSpPr>
            <p:nvPr/>
          </p:nvSpPr>
          <p:spPr bwMode="auto">
            <a:xfrm>
              <a:off x="343" y="157"/>
              <a:ext cx="319" cy="319"/>
            </a:xfrm>
            <a:custGeom>
              <a:avLst/>
              <a:gdLst/>
              <a:ahLst/>
              <a:cxnLst/>
              <a:rect l="0" t="0" r="r" b="b"/>
              <a:pathLst>
                <a:path w="21404" h="21404">
                  <a:moveTo>
                    <a:pt x="2715" y="8163"/>
                  </a:moveTo>
                  <a:lnTo>
                    <a:pt x="166" y="11391"/>
                  </a:lnTo>
                  <a:cubicBezTo>
                    <a:pt x="-98" y="11726"/>
                    <a:pt x="-42" y="12210"/>
                    <a:pt x="294" y="12474"/>
                  </a:cubicBezTo>
                  <a:lnTo>
                    <a:pt x="3526" y="15028"/>
                  </a:lnTo>
                  <a:cubicBezTo>
                    <a:pt x="3216" y="15216"/>
                    <a:pt x="2932" y="15460"/>
                    <a:pt x="2692" y="15762"/>
                  </a:cubicBezTo>
                  <a:cubicBezTo>
                    <a:pt x="1615" y="17128"/>
                    <a:pt x="1848" y="19107"/>
                    <a:pt x="3213" y="20186"/>
                  </a:cubicBezTo>
                  <a:cubicBezTo>
                    <a:pt x="4579" y="21264"/>
                    <a:pt x="6559" y="21031"/>
                    <a:pt x="7637" y="19666"/>
                  </a:cubicBezTo>
                  <a:cubicBezTo>
                    <a:pt x="7876" y="19364"/>
                    <a:pt x="8046" y="19030"/>
                    <a:pt x="8158" y="18685"/>
                  </a:cubicBezTo>
                  <a:lnTo>
                    <a:pt x="11391" y="21238"/>
                  </a:lnTo>
                  <a:cubicBezTo>
                    <a:pt x="11725" y="21502"/>
                    <a:pt x="12211" y="21445"/>
                    <a:pt x="12475" y="21111"/>
                  </a:cubicBezTo>
                  <a:lnTo>
                    <a:pt x="21239" y="10013"/>
                  </a:lnTo>
                  <a:cubicBezTo>
                    <a:pt x="21502" y="9678"/>
                    <a:pt x="21445" y="9193"/>
                    <a:pt x="21112" y="8929"/>
                  </a:cubicBezTo>
                  <a:lnTo>
                    <a:pt x="10014" y="166"/>
                  </a:lnTo>
                  <a:cubicBezTo>
                    <a:pt x="9679" y="-98"/>
                    <a:pt x="9194" y="-41"/>
                    <a:pt x="8930" y="293"/>
                  </a:cubicBezTo>
                  <a:lnTo>
                    <a:pt x="6619" y="3220"/>
                  </a:lnTo>
                  <a:cubicBezTo>
                    <a:pt x="7984" y="4298"/>
                    <a:pt x="8217" y="6278"/>
                    <a:pt x="7139" y="7644"/>
                  </a:cubicBezTo>
                  <a:cubicBezTo>
                    <a:pt x="6060" y="9008"/>
                    <a:pt x="4080" y="9242"/>
                    <a:pt x="2715" y="8163"/>
                  </a:cubicBezTo>
                  <a:close/>
                  <a:moveTo>
                    <a:pt x="2715" y="8163"/>
                  </a:moveTo>
                </a:path>
              </a:pathLst>
            </a:custGeom>
            <a:noFill/>
            <a:ln w="38100" cap="flat">
              <a:solidFill>
                <a:srgbClr val="FFFEFE"/>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1828754" rtl="0" eaLnBrk="1" fontAlgn="auto" latinLnBrk="0" hangingPunct="1">
                <a:lnSpc>
                  <a:spcPct val="100000"/>
                </a:lnSpc>
                <a:spcBef>
                  <a:spcPts val="0"/>
                </a:spcBef>
                <a:spcAft>
                  <a:spcPts val="0"/>
                </a:spcAft>
                <a:buClrTx/>
                <a:buSzTx/>
                <a:buFontTx/>
                <a:buNone/>
                <a:tabLst/>
                <a:defRPr/>
              </a:pPr>
              <a:endParaRPr kumimoji="0" lang="pl-PL" sz="3600" b="0" i="0" u="none" strike="noStrike" kern="1200" cap="none" spc="0" normalizeH="0" baseline="0" noProof="0">
                <a:ln>
                  <a:noFill/>
                </a:ln>
                <a:solidFill>
                  <a:srgbClr val="333333"/>
                </a:solidFill>
                <a:effectLst/>
                <a:uLnTx/>
                <a:uFillTx/>
                <a:ea typeface="+mn-ea"/>
                <a:cs typeface="+mn-cs"/>
              </a:endParaRPr>
            </a:p>
          </p:txBody>
        </p:sp>
        <p:sp>
          <p:nvSpPr>
            <p:cNvPr id="118" name="AutoShape 36">
              <a:extLst>
                <a:ext uri="{FF2B5EF4-FFF2-40B4-BE49-F238E27FC236}">
                  <a16:creationId xmlns:a16="http://schemas.microsoft.com/office/drawing/2014/main" id="{BFFA22DC-D424-44C4-A68B-0EE1466934A7}"/>
                </a:ext>
              </a:extLst>
            </p:cNvPr>
            <p:cNvSpPr>
              <a:spLocks/>
            </p:cNvSpPr>
            <p:nvPr/>
          </p:nvSpPr>
          <p:spPr bwMode="auto">
            <a:xfrm>
              <a:off x="148" y="0"/>
              <a:ext cx="319" cy="318"/>
            </a:xfrm>
            <a:custGeom>
              <a:avLst/>
              <a:gdLst/>
              <a:ahLst/>
              <a:cxnLst/>
              <a:rect l="0" t="0" r="r" b="b"/>
              <a:pathLst>
                <a:path w="21404" h="21404">
                  <a:moveTo>
                    <a:pt x="8163" y="18690"/>
                  </a:moveTo>
                  <a:lnTo>
                    <a:pt x="11391" y="21238"/>
                  </a:lnTo>
                  <a:cubicBezTo>
                    <a:pt x="11725" y="21502"/>
                    <a:pt x="12210" y="21446"/>
                    <a:pt x="12474" y="21110"/>
                  </a:cubicBezTo>
                  <a:lnTo>
                    <a:pt x="15027" y="17878"/>
                  </a:lnTo>
                  <a:cubicBezTo>
                    <a:pt x="15216" y="18188"/>
                    <a:pt x="15460" y="18472"/>
                    <a:pt x="15762" y="18712"/>
                  </a:cubicBezTo>
                  <a:cubicBezTo>
                    <a:pt x="17126" y="19789"/>
                    <a:pt x="19106" y="19556"/>
                    <a:pt x="20185" y="18191"/>
                  </a:cubicBezTo>
                  <a:cubicBezTo>
                    <a:pt x="21263" y="16825"/>
                    <a:pt x="21030" y="14846"/>
                    <a:pt x="19666" y="13767"/>
                  </a:cubicBezTo>
                  <a:cubicBezTo>
                    <a:pt x="19364" y="13528"/>
                    <a:pt x="19030" y="13358"/>
                    <a:pt x="18685" y="13246"/>
                  </a:cubicBezTo>
                  <a:lnTo>
                    <a:pt x="21238" y="10014"/>
                  </a:lnTo>
                  <a:cubicBezTo>
                    <a:pt x="21502" y="9679"/>
                    <a:pt x="21445" y="9194"/>
                    <a:pt x="21111" y="8930"/>
                  </a:cubicBezTo>
                  <a:lnTo>
                    <a:pt x="10013" y="165"/>
                  </a:lnTo>
                  <a:cubicBezTo>
                    <a:pt x="9679" y="-98"/>
                    <a:pt x="9193" y="-41"/>
                    <a:pt x="8930" y="293"/>
                  </a:cubicBezTo>
                  <a:lnTo>
                    <a:pt x="166" y="11391"/>
                  </a:lnTo>
                  <a:cubicBezTo>
                    <a:pt x="-98" y="11725"/>
                    <a:pt x="-41" y="12210"/>
                    <a:pt x="293" y="12474"/>
                  </a:cubicBezTo>
                  <a:lnTo>
                    <a:pt x="3220" y="14785"/>
                  </a:lnTo>
                  <a:cubicBezTo>
                    <a:pt x="4297" y="13420"/>
                    <a:pt x="6278" y="13188"/>
                    <a:pt x="7643" y="14265"/>
                  </a:cubicBezTo>
                  <a:cubicBezTo>
                    <a:pt x="9008" y="15344"/>
                    <a:pt x="9242" y="17324"/>
                    <a:pt x="8163" y="18690"/>
                  </a:cubicBezTo>
                  <a:close/>
                  <a:moveTo>
                    <a:pt x="8163" y="18690"/>
                  </a:moveTo>
                </a:path>
              </a:pathLst>
            </a:custGeom>
            <a:noFill/>
            <a:ln w="38100" cap="flat">
              <a:solidFill>
                <a:srgbClr val="FFFEFE"/>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1828754" rtl="0" eaLnBrk="1" fontAlgn="auto" latinLnBrk="0" hangingPunct="1">
                <a:lnSpc>
                  <a:spcPct val="100000"/>
                </a:lnSpc>
                <a:spcBef>
                  <a:spcPts val="0"/>
                </a:spcBef>
                <a:spcAft>
                  <a:spcPts val="0"/>
                </a:spcAft>
                <a:buClrTx/>
                <a:buSzTx/>
                <a:buFontTx/>
                <a:buNone/>
                <a:tabLst/>
                <a:defRPr/>
              </a:pPr>
              <a:endParaRPr kumimoji="0" lang="pl-PL" sz="3600" b="0" i="0" u="none" strike="noStrike" kern="1200" cap="none" spc="0" normalizeH="0" baseline="0" noProof="0">
                <a:ln>
                  <a:noFill/>
                </a:ln>
                <a:solidFill>
                  <a:srgbClr val="333333"/>
                </a:solidFill>
                <a:effectLst/>
                <a:uLnTx/>
                <a:uFillTx/>
                <a:ea typeface="+mn-ea"/>
                <a:cs typeface="+mn-cs"/>
              </a:endParaRPr>
            </a:p>
          </p:txBody>
        </p:sp>
        <p:sp>
          <p:nvSpPr>
            <p:cNvPr id="119" name="AutoShape 37">
              <a:extLst>
                <a:ext uri="{FF2B5EF4-FFF2-40B4-BE49-F238E27FC236}">
                  <a16:creationId xmlns:a16="http://schemas.microsoft.com/office/drawing/2014/main" id="{31B5D6C7-77FF-4612-A50F-76C98C5EA84F}"/>
                </a:ext>
              </a:extLst>
            </p:cNvPr>
            <p:cNvSpPr>
              <a:spLocks/>
            </p:cNvSpPr>
            <p:nvPr/>
          </p:nvSpPr>
          <p:spPr bwMode="auto">
            <a:xfrm>
              <a:off x="0" y="185"/>
              <a:ext cx="318" cy="319"/>
            </a:xfrm>
            <a:custGeom>
              <a:avLst/>
              <a:gdLst/>
              <a:ahLst/>
              <a:cxnLst/>
              <a:rect l="0" t="0" r="r" b="b"/>
              <a:pathLst>
                <a:path w="21404" h="21404">
                  <a:moveTo>
                    <a:pt x="18690" y="13241"/>
                  </a:moveTo>
                  <a:lnTo>
                    <a:pt x="21238" y="10013"/>
                  </a:lnTo>
                  <a:cubicBezTo>
                    <a:pt x="21502" y="9679"/>
                    <a:pt x="21446" y="9194"/>
                    <a:pt x="21111" y="8930"/>
                  </a:cubicBezTo>
                  <a:lnTo>
                    <a:pt x="17878" y="6377"/>
                  </a:lnTo>
                  <a:cubicBezTo>
                    <a:pt x="18189" y="6188"/>
                    <a:pt x="18473" y="5944"/>
                    <a:pt x="18712" y="5642"/>
                  </a:cubicBezTo>
                  <a:cubicBezTo>
                    <a:pt x="19790" y="4277"/>
                    <a:pt x="19556" y="2297"/>
                    <a:pt x="18191" y="1219"/>
                  </a:cubicBezTo>
                  <a:cubicBezTo>
                    <a:pt x="16826" y="141"/>
                    <a:pt x="14846" y="373"/>
                    <a:pt x="13767" y="1738"/>
                  </a:cubicBezTo>
                  <a:cubicBezTo>
                    <a:pt x="13529" y="2040"/>
                    <a:pt x="13357" y="2374"/>
                    <a:pt x="13246" y="2719"/>
                  </a:cubicBezTo>
                  <a:lnTo>
                    <a:pt x="10014" y="166"/>
                  </a:lnTo>
                  <a:cubicBezTo>
                    <a:pt x="9678" y="-98"/>
                    <a:pt x="9193" y="-41"/>
                    <a:pt x="8929" y="294"/>
                  </a:cubicBezTo>
                  <a:lnTo>
                    <a:pt x="165" y="11391"/>
                  </a:lnTo>
                  <a:cubicBezTo>
                    <a:pt x="-98" y="11726"/>
                    <a:pt x="-41" y="12211"/>
                    <a:pt x="292" y="12475"/>
                  </a:cubicBezTo>
                  <a:lnTo>
                    <a:pt x="11390" y="21238"/>
                  </a:lnTo>
                  <a:cubicBezTo>
                    <a:pt x="11726" y="21502"/>
                    <a:pt x="12211" y="21445"/>
                    <a:pt x="12475" y="21111"/>
                  </a:cubicBezTo>
                  <a:lnTo>
                    <a:pt x="14785" y="18184"/>
                  </a:lnTo>
                  <a:cubicBezTo>
                    <a:pt x="13421" y="17106"/>
                    <a:pt x="13188" y="15126"/>
                    <a:pt x="14266" y="13761"/>
                  </a:cubicBezTo>
                  <a:cubicBezTo>
                    <a:pt x="15345" y="12396"/>
                    <a:pt x="17324" y="12162"/>
                    <a:pt x="18690" y="13241"/>
                  </a:cubicBezTo>
                  <a:close/>
                  <a:moveTo>
                    <a:pt x="18690" y="13241"/>
                  </a:moveTo>
                </a:path>
              </a:pathLst>
            </a:custGeom>
            <a:noFill/>
            <a:ln w="38100" cap="flat">
              <a:solidFill>
                <a:srgbClr val="FFFEFE"/>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1828754" rtl="0" eaLnBrk="1" fontAlgn="auto" latinLnBrk="0" hangingPunct="1">
                <a:lnSpc>
                  <a:spcPct val="100000"/>
                </a:lnSpc>
                <a:spcBef>
                  <a:spcPts val="0"/>
                </a:spcBef>
                <a:spcAft>
                  <a:spcPts val="0"/>
                </a:spcAft>
                <a:buClrTx/>
                <a:buSzTx/>
                <a:buFontTx/>
                <a:buNone/>
                <a:tabLst/>
                <a:defRPr/>
              </a:pPr>
              <a:endParaRPr kumimoji="0" lang="pl-PL" sz="3600" b="0" i="0" u="none" strike="noStrike" kern="1200" cap="none" spc="0" normalizeH="0" baseline="0" noProof="0">
                <a:ln>
                  <a:noFill/>
                </a:ln>
                <a:solidFill>
                  <a:srgbClr val="333333"/>
                </a:solidFill>
                <a:effectLst/>
                <a:uLnTx/>
                <a:uFillTx/>
                <a:ea typeface="+mn-ea"/>
                <a:cs typeface="+mn-cs"/>
              </a:endParaRPr>
            </a:p>
          </p:txBody>
        </p:sp>
      </p:grpSp>
      <p:sp>
        <p:nvSpPr>
          <p:cNvPr id="120" name="AutoShape 29">
            <a:extLst>
              <a:ext uri="{FF2B5EF4-FFF2-40B4-BE49-F238E27FC236}">
                <a16:creationId xmlns:a16="http://schemas.microsoft.com/office/drawing/2014/main" id="{C99183D2-D93F-425D-AFA7-79DABFDF3F2B}"/>
              </a:ext>
            </a:extLst>
          </p:cNvPr>
          <p:cNvSpPr>
            <a:spLocks/>
          </p:cNvSpPr>
          <p:nvPr/>
        </p:nvSpPr>
        <p:spPr bwMode="auto">
          <a:xfrm>
            <a:off x="6233183" y="7485944"/>
            <a:ext cx="668557" cy="715638"/>
          </a:xfrm>
          <a:custGeom>
            <a:avLst/>
            <a:gdLst/>
            <a:ahLst/>
            <a:cxnLst/>
            <a:rect l="0" t="0" r="r" b="b"/>
            <a:pathLst>
              <a:path w="21600" h="21600">
                <a:moveTo>
                  <a:pt x="21600" y="0"/>
                </a:moveTo>
                <a:lnTo>
                  <a:pt x="16713" y="795"/>
                </a:lnTo>
                <a:lnTo>
                  <a:pt x="17788" y="1816"/>
                </a:lnTo>
                <a:lnTo>
                  <a:pt x="10438" y="8457"/>
                </a:lnTo>
                <a:lnTo>
                  <a:pt x="7769" y="6084"/>
                </a:lnTo>
                <a:lnTo>
                  <a:pt x="295" y="13084"/>
                </a:lnTo>
                <a:lnTo>
                  <a:pt x="2134" y="14784"/>
                </a:lnTo>
                <a:lnTo>
                  <a:pt x="7691" y="9560"/>
                </a:lnTo>
                <a:lnTo>
                  <a:pt x="10444" y="12008"/>
                </a:lnTo>
                <a:lnTo>
                  <a:pt x="19620" y="3588"/>
                </a:lnTo>
                <a:lnTo>
                  <a:pt x="20665" y="4579"/>
                </a:lnTo>
                <a:cubicBezTo>
                  <a:pt x="20665" y="4579"/>
                  <a:pt x="21600" y="0"/>
                  <a:pt x="21600" y="0"/>
                </a:cubicBezTo>
                <a:close/>
                <a:moveTo>
                  <a:pt x="21487" y="10042"/>
                </a:moveTo>
                <a:lnTo>
                  <a:pt x="15457" y="10042"/>
                </a:lnTo>
                <a:lnTo>
                  <a:pt x="15457" y="21600"/>
                </a:lnTo>
                <a:lnTo>
                  <a:pt x="21487" y="21600"/>
                </a:lnTo>
                <a:cubicBezTo>
                  <a:pt x="21487" y="21600"/>
                  <a:pt x="21487" y="10042"/>
                  <a:pt x="21487" y="10042"/>
                </a:cubicBezTo>
                <a:close/>
                <a:moveTo>
                  <a:pt x="13759" y="13564"/>
                </a:moveTo>
                <a:lnTo>
                  <a:pt x="7728" y="13564"/>
                </a:lnTo>
                <a:lnTo>
                  <a:pt x="7728" y="21600"/>
                </a:lnTo>
                <a:lnTo>
                  <a:pt x="13759" y="21600"/>
                </a:lnTo>
                <a:cubicBezTo>
                  <a:pt x="13759" y="21600"/>
                  <a:pt x="13759" y="13564"/>
                  <a:pt x="13759" y="13564"/>
                </a:cubicBezTo>
                <a:close/>
                <a:moveTo>
                  <a:pt x="5972" y="21600"/>
                </a:moveTo>
                <a:lnTo>
                  <a:pt x="0" y="21600"/>
                </a:lnTo>
                <a:lnTo>
                  <a:pt x="0" y="16151"/>
                </a:lnTo>
                <a:lnTo>
                  <a:pt x="5972" y="16151"/>
                </a:lnTo>
                <a:lnTo>
                  <a:pt x="5972" y="21600"/>
                </a:lnTo>
                <a:cubicBezTo>
                  <a:pt x="5972" y="21600"/>
                  <a:pt x="5972" y="21600"/>
                  <a:pt x="5972" y="21600"/>
                </a:cubicBezTo>
                <a:close/>
                <a:moveTo>
                  <a:pt x="5972" y="21600"/>
                </a:move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marL="0" marR="0" lvl="0" indent="0" algn="l" defTabSz="1828754" rtl="0" eaLnBrk="1" fontAlgn="auto" latinLnBrk="0" hangingPunct="1">
              <a:lnSpc>
                <a:spcPct val="100000"/>
              </a:lnSpc>
              <a:spcBef>
                <a:spcPts val="0"/>
              </a:spcBef>
              <a:spcAft>
                <a:spcPts val="0"/>
              </a:spcAft>
              <a:buClrTx/>
              <a:buSzTx/>
              <a:buFontTx/>
              <a:buNone/>
              <a:tabLst/>
              <a:defRPr/>
            </a:pPr>
            <a:endParaRPr kumimoji="0" lang="pl-PL" sz="3600" b="0" i="0" u="none" strike="noStrike" kern="1200" cap="none" spc="0" normalizeH="0" baseline="0" noProof="0">
              <a:ln>
                <a:noFill/>
              </a:ln>
              <a:solidFill>
                <a:srgbClr val="333333"/>
              </a:solidFill>
              <a:effectLst/>
              <a:uLnTx/>
              <a:uFillTx/>
              <a:ea typeface="+mn-ea"/>
              <a:cs typeface="+mn-cs"/>
            </a:endParaRPr>
          </a:p>
        </p:txBody>
      </p:sp>
      <p:sp>
        <p:nvSpPr>
          <p:cNvPr id="121" name="AutoShape 25">
            <a:extLst>
              <a:ext uri="{FF2B5EF4-FFF2-40B4-BE49-F238E27FC236}">
                <a16:creationId xmlns:a16="http://schemas.microsoft.com/office/drawing/2014/main" id="{C1108192-A6DF-4A34-8B7C-4DDB95AACB0B}"/>
              </a:ext>
            </a:extLst>
          </p:cNvPr>
          <p:cNvSpPr>
            <a:spLocks/>
          </p:cNvSpPr>
          <p:nvPr/>
        </p:nvSpPr>
        <p:spPr bwMode="auto">
          <a:xfrm>
            <a:off x="7325653" y="10614667"/>
            <a:ext cx="825500" cy="927100"/>
          </a:xfrm>
          <a:custGeom>
            <a:avLst/>
            <a:gdLst/>
            <a:ahLst/>
            <a:cxnLst/>
            <a:rect l="0" t="0" r="r" b="b"/>
            <a:pathLst>
              <a:path w="21600" h="21600">
                <a:moveTo>
                  <a:pt x="3021" y="8155"/>
                </a:moveTo>
                <a:lnTo>
                  <a:pt x="0" y="8155"/>
                </a:lnTo>
                <a:lnTo>
                  <a:pt x="0" y="9469"/>
                </a:lnTo>
                <a:lnTo>
                  <a:pt x="3021" y="9469"/>
                </a:lnTo>
                <a:cubicBezTo>
                  <a:pt x="3021" y="9469"/>
                  <a:pt x="3021" y="8155"/>
                  <a:pt x="3021" y="8155"/>
                </a:cubicBezTo>
                <a:close/>
                <a:moveTo>
                  <a:pt x="4134" y="12944"/>
                </a:moveTo>
                <a:lnTo>
                  <a:pt x="3527" y="11746"/>
                </a:lnTo>
                <a:lnTo>
                  <a:pt x="861" y="12810"/>
                </a:lnTo>
                <a:lnTo>
                  <a:pt x="1469" y="14008"/>
                </a:lnTo>
                <a:cubicBezTo>
                  <a:pt x="1469" y="14008"/>
                  <a:pt x="4134" y="12944"/>
                  <a:pt x="4134" y="12944"/>
                </a:cubicBezTo>
                <a:close/>
                <a:moveTo>
                  <a:pt x="4380" y="4950"/>
                </a:moveTo>
                <a:lnTo>
                  <a:pt x="2011" y="3443"/>
                </a:lnTo>
                <a:lnTo>
                  <a:pt x="1148" y="4511"/>
                </a:lnTo>
                <a:lnTo>
                  <a:pt x="3517" y="6018"/>
                </a:lnTo>
                <a:cubicBezTo>
                  <a:pt x="3517" y="6018"/>
                  <a:pt x="4380" y="4950"/>
                  <a:pt x="4380" y="4950"/>
                </a:cubicBezTo>
                <a:close/>
                <a:moveTo>
                  <a:pt x="7543" y="2790"/>
                </a:moveTo>
                <a:lnTo>
                  <a:pt x="6240" y="635"/>
                </a:lnTo>
                <a:lnTo>
                  <a:pt x="4935" y="1257"/>
                </a:lnTo>
                <a:lnTo>
                  <a:pt x="6238" y="3411"/>
                </a:lnTo>
                <a:cubicBezTo>
                  <a:pt x="6238" y="3411"/>
                  <a:pt x="7543" y="2790"/>
                  <a:pt x="7543" y="2790"/>
                </a:cubicBezTo>
                <a:close/>
                <a:moveTo>
                  <a:pt x="21600" y="8155"/>
                </a:moveTo>
                <a:lnTo>
                  <a:pt x="18579" y="8155"/>
                </a:lnTo>
                <a:lnTo>
                  <a:pt x="18579" y="9469"/>
                </a:lnTo>
                <a:lnTo>
                  <a:pt x="21600" y="9469"/>
                </a:lnTo>
                <a:cubicBezTo>
                  <a:pt x="21600" y="9469"/>
                  <a:pt x="21600" y="8155"/>
                  <a:pt x="21600" y="8155"/>
                </a:cubicBezTo>
                <a:close/>
                <a:moveTo>
                  <a:pt x="20713" y="12800"/>
                </a:moveTo>
                <a:lnTo>
                  <a:pt x="18048" y="11841"/>
                </a:lnTo>
                <a:lnTo>
                  <a:pt x="17492" y="13059"/>
                </a:lnTo>
                <a:lnTo>
                  <a:pt x="20158" y="14017"/>
                </a:lnTo>
                <a:cubicBezTo>
                  <a:pt x="20158" y="14017"/>
                  <a:pt x="20713" y="12800"/>
                  <a:pt x="20713" y="12800"/>
                </a:cubicBezTo>
                <a:close/>
                <a:moveTo>
                  <a:pt x="20452" y="4511"/>
                </a:moveTo>
                <a:lnTo>
                  <a:pt x="19589" y="3443"/>
                </a:lnTo>
                <a:lnTo>
                  <a:pt x="17220" y="4950"/>
                </a:lnTo>
                <a:lnTo>
                  <a:pt x="18083" y="6018"/>
                </a:lnTo>
                <a:cubicBezTo>
                  <a:pt x="18083" y="6018"/>
                  <a:pt x="20452" y="4511"/>
                  <a:pt x="20452" y="4511"/>
                </a:cubicBezTo>
                <a:close/>
                <a:moveTo>
                  <a:pt x="16665" y="1257"/>
                </a:moveTo>
                <a:lnTo>
                  <a:pt x="15360" y="635"/>
                </a:lnTo>
                <a:lnTo>
                  <a:pt x="14057" y="2790"/>
                </a:lnTo>
                <a:lnTo>
                  <a:pt x="15362" y="3411"/>
                </a:lnTo>
                <a:cubicBezTo>
                  <a:pt x="15362" y="3411"/>
                  <a:pt x="16665" y="1257"/>
                  <a:pt x="16665" y="1257"/>
                </a:cubicBezTo>
                <a:close/>
                <a:moveTo>
                  <a:pt x="11580" y="2365"/>
                </a:moveTo>
                <a:lnTo>
                  <a:pt x="10099" y="2365"/>
                </a:lnTo>
                <a:lnTo>
                  <a:pt x="10099" y="0"/>
                </a:lnTo>
                <a:lnTo>
                  <a:pt x="11580" y="0"/>
                </a:lnTo>
                <a:cubicBezTo>
                  <a:pt x="11580" y="0"/>
                  <a:pt x="11580" y="2365"/>
                  <a:pt x="11580" y="2365"/>
                </a:cubicBezTo>
                <a:close/>
                <a:moveTo>
                  <a:pt x="16986" y="8998"/>
                </a:moveTo>
                <a:cubicBezTo>
                  <a:pt x="16986" y="12265"/>
                  <a:pt x="13821" y="14095"/>
                  <a:pt x="13821" y="16673"/>
                </a:cubicBezTo>
                <a:lnTo>
                  <a:pt x="12379" y="16673"/>
                </a:lnTo>
                <a:cubicBezTo>
                  <a:pt x="12380" y="13496"/>
                  <a:pt x="15519" y="11822"/>
                  <a:pt x="15519" y="8998"/>
                </a:cubicBezTo>
                <a:cubicBezTo>
                  <a:pt x="15519" y="3711"/>
                  <a:pt x="6075" y="3703"/>
                  <a:pt x="6075" y="8998"/>
                </a:cubicBezTo>
                <a:cubicBezTo>
                  <a:pt x="6075" y="11820"/>
                  <a:pt x="9160" y="13421"/>
                  <a:pt x="9230" y="16673"/>
                </a:cubicBezTo>
                <a:lnTo>
                  <a:pt x="7773" y="16673"/>
                </a:lnTo>
                <a:cubicBezTo>
                  <a:pt x="7773" y="14095"/>
                  <a:pt x="4607" y="12265"/>
                  <a:pt x="4607" y="8998"/>
                </a:cubicBezTo>
                <a:cubicBezTo>
                  <a:pt x="4607" y="1978"/>
                  <a:pt x="16986" y="1971"/>
                  <a:pt x="16986" y="8998"/>
                </a:cubicBezTo>
                <a:close/>
                <a:moveTo>
                  <a:pt x="8781" y="20557"/>
                </a:moveTo>
                <a:cubicBezTo>
                  <a:pt x="9839" y="21425"/>
                  <a:pt x="9948" y="21600"/>
                  <a:pt x="10370" y="21600"/>
                </a:cubicBezTo>
                <a:lnTo>
                  <a:pt x="11185" y="21600"/>
                </a:lnTo>
                <a:cubicBezTo>
                  <a:pt x="11598" y="21600"/>
                  <a:pt x="11699" y="21438"/>
                  <a:pt x="12813" y="20557"/>
                </a:cubicBezTo>
                <a:cubicBezTo>
                  <a:pt x="12813" y="20557"/>
                  <a:pt x="8781" y="20557"/>
                  <a:pt x="8781" y="20557"/>
                </a:cubicBezTo>
                <a:close/>
                <a:moveTo>
                  <a:pt x="12841" y="18973"/>
                </a:moveTo>
                <a:lnTo>
                  <a:pt x="8753" y="18973"/>
                </a:lnTo>
                <a:cubicBezTo>
                  <a:pt x="8452" y="18973"/>
                  <a:pt x="8209" y="19189"/>
                  <a:pt x="8209" y="19456"/>
                </a:cubicBezTo>
                <a:cubicBezTo>
                  <a:pt x="8209" y="19722"/>
                  <a:pt x="8452" y="19938"/>
                  <a:pt x="8753" y="19938"/>
                </a:cubicBezTo>
                <a:lnTo>
                  <a:pt x="12841" y="19938"/>
                </a:lnTo>
                <a:cubicBezTo>
                  <a:pt x="13141" y="19938"/>
                  <a:pt x="13385" y="19722"/>
                  <a:pt x="13385" y="19456"/>
                </a:cubicBezTo>
                <a:cubicBezTo>
                  <a:pt x="13385" y="19189"/>
                  <a:pt x="13141" y="18973"/>
                  <a:pt x="12841" y="18973"/>
                </a:cubicBezTo>
                <a:close/>
                <a:moveTo>
                  <a:pt x="12939" y="17367"/>
                </a:moveTo>
                <a:lnTo>
                  <a:pt x="8655" y="17367"/>
                </a:lnTo>
                <a:cubicBezTo>
                  <a:pt x="8355" y="17367"/>
                  <a:pt x="8111" y="17583"/>
                  <a:pt x="8111" y="17849"/>
                </a:cubicBezTo>
                <a:cubicBezTo>
                  <a:pt x="8111" y="18116"/>
                  <a:pt x="8355" y="18332"/>
                  <a:pt x="8655" y="18332"/>
                </a:cubicBezTo>
                <a:lnTo>
                  <a:pt x="12939" y="18332"/>
                </a:lnTo>
                <a:cubicBezTo>
                  <a:pt x="13239" y="18332"/>
                  <a:pt x="13483" y="18116"/>
                  <a:pt x="13483" y="17849"/>
                </a:cubicBezTo>
                <a:cubicBezTo>
                  <a:pt x="13483" y="17583"/>
                  <a:pt x="13239" y="17367"/>
                  <a:pt x="12939" y="17367"/>
                </a:cubicBezTo>
                <a:close/>
                <a:moveTo>
                  <a:pt x="12939" y="17367"/>
                </a:move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marL="0" marR="0" lvl="0" indent="0" algn="l" defTabSz="1828754" rtl="0" eaLnBrk="1" fontAlgn="auto" latinLnBrk="0" hangingPunct="1">
              <a:lnSpc>
                <a:spcPct val="100000"/>
              </a:lnSpc>
              <a:spcBef>
                <a:spcPts val="0"/>
              </a:spcBef>
              <a:spcAft>
                <a:spcPts val="0"/>
              </a:spcAft>
              <a:buClrTx/>
              <a:buSzTx/>
              <a:buFontTx/>
              <a:buNone/>
              <a:tabLst/>
              <a:defRPr/>
            </a:pPr>
            <a:endParaRPr kumimoji="0" lang="pl-PL" sz="3600" b="0" i="0" u="none" strike="noStrike" kern="1200" cap="none" spc="0" normalizeH="0" baseline="0" noProof="0">
              <a:ln>
                <a:noFill/>
              </a:ln>
              <a:solidFill>
                <a:srgbClr val="333333"/>
              </a:solidFill>
              <a:effectLst/>
              <a:uLnTx/>
              <a:uFillTx/>
              <a:ea typeface="+mn-ea"/>
              <a:cs typeface="+mn-cs"/>
            </a:endParaRPr>
          </a:p>
        </p:txBody>
      </p:sp>
      <p:sp>
        <p:nvSpPr>
          <p:cNvPr id="122" name="AutoShape 14">
            <a:extLst>
              <a:ext uri="{FF2B5EF4-FFF2-40B4-BE49-F238E27FC236}">
                <a16:creationId xmlns:a16="http://schemas.microsoft.com/office/drawing/2014/main" id="{74D9B853-E5EA-4AB7-B1AB-631443D990C4}"/>
              </a:ext>
            </a:extLst>
          </p:cNvPr>
          <p:cNvSpPr>
            <a:spLocks/>
          </p:cNvSpPr>
          <p:nvPr/>
        </p:nvSpPr>
        <p:spPr bwMode="auto">
          <a:xfrm>
            <a:off x="17394881" y="7345910"/>
            <a:ext cx="575025" cy="944163"/>
          </a:xfrm>
          <a:custGeom>
            <a:avLst/>
            <a:gdLst/>
            <a:ahLst/>
            <a:cxnLst/>
            <a:rect l="0" t="0" r="r" b="b"/>
            <a:pathLst>
              <a:path w="21600" h="21600">
                <a:moveTo>
                  <a:pt x="10582" y="0"/>
                </a:moveTo>
                <a:lnTo>
                  <a:pt x="8220" y="878"/>
                </a:lnTo>
                <a:lnTo>
                  <a:pt x="5403" y="878"/>
                </a:lnTo>
                <a:lnTo>
                  <a:pt x="3882" y="2497"/>
                </a:lnTo>
                <a:lnTo>
                  <a:pt x="1328" y="3442"/>
                </a:lnTo>
                <a:lnTo>
                  <a:pt x="1389" y="5136"/>
                </a:lnTo>
                <a:lnTo>
                  <a:pt x="0" y="6607"/>
                </a:lnTo>
                <a:lnTo>
                  <a:pt x="1490" y="8183"/>
                </a:lnTo>
                <a:lnTo>
                  <a:pt x="1551" y="10049"/>
                </a:lnTo>
                <a:lnTo>
                  <a:pt x="4024" y="10883"/>
                </a:lnTo>
                <a:lnTo>
                  <a:pt x="5403" y="12348"/>
                </a:lnTo>
                <a:lnTo>
                  <a:pt x="8393" y="12348"/>
                </a:lnTo>
                <a:lnTo>
                  <a:pt x="11018" y="13226"/>
                </a:lnTo>
                <a:lnTo>
                  <a:pt x="13380" y="12348"/>
                </a:lnTo>
                <a:lnTo>
                  <a:pt x="16197" y="12348"/>
                </a:lnTo>
                <a:lnTo>
                  <a:pt x="17728" y="10729"/>
                </a:lnTo>
                <a:lnTo>
                  <a:pt x="20272" y="9777"/>
                </a:lnTo>
                <a:lnTo>
                  <a:pt x="20211" y="8078"/>
                </a:lnTo>
                <a:cubicBezTo>
                  <a:pt x="20211" y="8078"/>
                  <a:pt x="21600" y="6607"/>
                  <a:pt x="21600" y="6607"/>
                </a:cubicBezTo>
                <a:lnTo>
                  <a:pt x="20120" y="5031"/>
                </a:lnTo>
                <a:lnTo>
                  <a:pt x="20059" y="3170"/>
                </a:lnTo>
                <a:lnTo>
                  <a:pt x="17576" y="2342"/>
                </a:lnTo>
                <a:lnTo>
                  <a:pt x="16197" y="878"/>
                </a:lnTo>
                <a:lnTo>
                  <a:pt x="13207" y="878"/>
                </a:lnTo>
                <a:lnTo>
                  <a:pt x="10582" y="0"/>
                </a:lnTo>
                <a:close/>
                <a:moveTo>
                  <a:pt x="10805" y="1934"/>
                </a:moveTo>
                <a:cubicBezTo>
                  <a:pt x="15040" y="1934"/>
                  <a:pt x="18468" y="4024"/>
                  <a:pt x="18468" y="6607"/>
                </a:cubicBezTo>
                <a:cubicBezTo>
                  <a:pt x="18468" y="9189"/>
                  <a:pt x="15040" y="11285"/>
                  <a:pt x="10805" y="11285"/>
                </a:cubicBezTo>
                <a:cubicBezTo>
                  <a:pt x="6570" y="11285"/>
                  <a:pt x="3132" y="9189"/>
                  <a:pt x="3132" y="6607"/>
                </a:cubicBezTo>
                <a:cubicBezTo>
                  <a:pt x="3132" y="4024"/>
                  <a:pt x="6570" y="1934"/>
                  <a:pt x="10805" y="1934"/>
                </a:cubicBezTo>
                <a:close/>
                <a:moveTo>
                  <a:pt x="10815" y="2967"/>
                </a:moveTo>
                <a:cubicBezTo>
                  <a:pt x="7532" y="2967"/>
                  <a:pt x="4865" y="4592"/>
                  <a:pt x="4865" y="6594"/>
                </a:cubicBezTo>
                <a:cubicBezTo>
                  <a:pt x="4865" y="8596"/>
                  <a:pt x="7532" y="10216"/>
                  <a:pt x="10815" y="10216"/>
                </a:cubicBezTo>
                <a:cubicBezTo>
                  <a:pt x="14098" y="10216"/>
                  <a:pt x="16755" y="8596"/>
                  <a:pt x="16755" y="6594"/>
                </a:cubicBezTo>
                <a:cubicBezTo>
                  <a:pt x="16755" y="4592"/>
                  <a:pt x="14098" y="2967"/>
                  <a:pt x="10815" y="2967"/>
                </a:cubicBezTo>
                <a:close/>
                <a:moveTo>
                  <a:pt x="10815" y="4413"/>
                </a:moveTo>
                <a:lnTo>
                  <a:pt x="11971" y="5847"/>
                </a:lnTo>
                <a:lnTo>
                  <a:pt x="14555" y="6075"/>
                </a:lnTo>
                <a:lnTo>
                  <a:pt x="12680" y="7188"/>
                </a:lnTo>
                <a:cubicBezTo>
                  <a:pt x="12680" y="7188"/>
                  <a:pt x="13126" y="8764"/>
                  <a:pt x="13126" y="8764"/>
                </a:cubicBezTo>
                <a:lnTo>
                  <a:pt x="10815" y="8022"/>
                </a:lnTo>
                <a:lnTo>
                  <a:pt x="8494" y="8764"/>
                </a:lnTo>
                <a:lnTo>
                  <a:pt x="8940" y="7188"/>
                </a:lnTo>
                <a:lnTo>
                  <a:pt x="7065" y="6075"/>
                </a:lnTo>
                <a:lnTo>
                  <a:pt x="9650" y="5847"/>
                </a:lnTo>
                <a:lnTo>
                  <a:pt x="10815" y="4413"/>
                </a:lnTo>
                <a:close/>
                <a:moveTo>
                  <a:pt x="5190" y="13053"/>
                </a:moveTo>
                <a:lnTo>
                  <a:pt x="5190" y="21600"/>
                </a:lnTo>
                <a:lnTo>
                  <a:pt x="6487" y="20821"/>
                </a:lnTo>
                <a:cubicBezTo>
                  <a:pt x="6487" y="20821"/>
                  <a:pt x="6487" y="13065"/>
                  <a:pt x="6487" y="13065"/>
                </a:cubicBezTo>
                <a:lnTo>
                  <a:pt x="5494" y="13065"/>
                </a:lnTo>
                <a:lnTo>
                  <a:pt x="5190" y="13053"/>
                </a:lnTo>
                <a:close/>
                <a:moveTo>
                  <a:pt x="7136" y="13053"/>
                </a:moveTo>
                <a:lnTo>
                  <a:pt x="7136" y="20481"/>
                </a:lnTo>
                <a:lnTo>
                  <a:pt x="11200" y="17966"/>
                </a:lnTo>
                <a:lnTo>
                  <a:pt x="15245" y="20450"/>
                </a:lnTo>
                <a:cubicBezTo>
                  <a:pt x="15245" y="20450"/>
                  <a:pt x="15245" y="13053"/>
                  <a:pt x="15245" y="13053"/>
                </a:cubicBezTo>
                <a:lnTo>
                  <a:pt x="13471" y="13053"/>
                </a:lnTo>
                <a:lnTo>
                  <a:pt x="11119" y="13930"/>
                </a:lnTo>
                <a:lnTo>
                  <a:pt x="8494" y="13053"/>
                </a:lnTo>
                <a:lnTo>
                  <a:pt x="7136" y="13053"/>
                </a:lnTo>
                <a:close/>
                <a:moveTo>
                  <a:pt x="15893" y="13053"/>
                </a:moveTo>
                <a:lnTo>
                  <a:pt x="15893" y="20827"/>
                </a:lnTo>
                <a:lnTo>
                  <a:pt x="17191" y="21588"/>
                </a:lnTo>
                <a:lnTo>
                  <a:pt x="17191" y="13053"/>
                </a:lnTo>
                <a:cubicBezTo>
                  <a:pt x="17191" y="13053"/>
                  <a:pt x="16299" y="13053"/>
                  <a:pt x="16299" y="13053"/>
                </a:cubicBezTo>
                <a:lnTo>
                  <a:pt x="15893" y="13053"/>
                </a:lnTo>
                <a:close/>
                <a:moveTo>
                  <a:pt x="15893" y="13053"/>
                </a:move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marL="0" marR="0" lvl="0" indent="0" algn="l" defTabSz="1828754" rtl="0" eaLnBrk="1" fontAlgn="auto" latinLnBrk="0" hangingPunct="1">
              <a:lnSpc>
                <a:spcPct val="100000"/>
              </a:lnSpc>
              <a:spcBef>
                <a:spcPts val="0"/>
              </a:spcBef>
              <a:spcAft>
                <a:spcPts val="0"/>
              </a:spcAft>
              <a:buClrTx/>
              <a:buSzTx/>
              <a:buFontTx/>
              <a:buNone/>
              <a:tabLst/>
              <a:defRPr/>
            </a:pPr>
            <a:endParaRPr kumimoji="0" lang="pl-PL" sz="3600" b="0" i="0" u="none" strike="noStrike" kern="1200" cap="none" spc="0" normalizeH="0" baseline="0" noProof="0">
              <a:ln>
                <a:noFill/>
              </a:ln>
              <a:solidFill>
                <a:srgbClr val="333333"/>
              </a:solidFill>
              <a:effectLst/>
              <a:uLnTx/>
              <a:uFillTx/>
              <a:ea typeface="+mn-ea"/>
              <a:cs typeface="+mn-cs"/>
            </a:endParaRPr>
          </a:p>
        </p:txBody>
      </p:sp>
      <p:sp>
        <p:nvSpPr>
          <p:cNvPr id="123" name="AutoShape 31">
            <a:extLst>
              <a:ext uri="{FF2B5EF4-FFF2-40B4-BE49-F238E27FC236}">
                <a16:creationId xmlns:a16="http://schemas.microsoft.com/office/drawing/2014/main" id="{448322E2-BC37-44E9-8446-AF7EB4C58CF7}"/>
              </a:ext>
            </a:extLst>
          </p:cNvPr>
          <p:cNvSpPr>
            <a:spLocks/>
          </p:cNvSpPr>
          <p:nvPr/>
        </p:nvSpPr>
        <p:spPr bwMode="auto">
          <a:xfrm>
            <a:off x="16308277" y="10730606"/>
            <a:ext cx="569541" cy="776129"/>
          </a:xfrm>
          <a:custGeom>
            <a:avLst/>
            <a:gdLst/>
            <a:ahLst/>
            <a:cxnLst/>
            <a:rect l="0" t="0" r="r" b="b"/>
            <a:pathLst>
              <a:path w="21600" h="21600">
                <a:moveTo>
                  <a:pt x="19367" y="3379"/>
                </a:moveTo>
                <a:lnTo>
                  <a:pt x="2092" y="3379"/>
                </a:lnTo>
                <a:lnTo>
                  <a:pt x="2092" y="2045"/>
                </a:lnTo>
                <a:lnTo>
                  <a:pt x="19367" y="2045"/>
                </a:lnTo>
                <a:cubicBezTo>
                  <a:pt x="19367" y="2045"/>
                  <a:pt x="19367" y="3379"/>
                  <a:pt x="19367" y="3379"/>
                </a:cubicBezTo>
                <a:close/>
                <a:moveTo>
                  <a:pt x="19003" y="8843"/>
                </a:moveTo>
                <a:lnTo>
                  <a:pt x="15761" y="8843"/>
                </a:lnTo>
                <a:lnTo>
                  <a:pt x="15761" y="6464"/>
                </a:lnTo>
                <a:lnTo>
                  <a:pt x="19003" y="6464"/>
                </a:lnTo>
                <a:cubicBezTo>
                  <a:pt x="19003" y="6464"/>
                  <a:pt x="19003" y="8843"/>
                  <a:pt x="19003" y="8843"/>
                </a:cubicBezTo>
                <a:close/>
                <a:moveTo>
                  <a:pt x="19003" y="13556"/>
                </a:moveTo>
                <a:lnTo>
                  <a:pt x="15761" y="13556"/>
                </a:lnTo>
                <a:lnTo>
                  <a:pt x="15761" y="11177"/>
                </a:lnTo>
                <a:lnTo>
                  <a:pt x="19003" y="11177"/>
                </a:lnTo>
                <a:cubicBezTo>
                  <a:pt x="19003" y="11177"/>
                  <a:pt x="19003" y="13556"/>
                  <a:pt x="19003" y="13556"/>
                </a:cubicBezTo>
                <a:close/>
                <a:moveTo>
                  <a:pt x="19003" y="18268"/>
                </a:moveTo>
                <a:lnTo>
                  <a:pt x="15761" y="18268"/>
                </a:lnTo>
                <a:lnTo>
                  <a:pt x="15761" y="15890"/>
                </a:lnTo>
                <a:lnTo>
                  <a:pt x="19003" y="15890"/>
                </a:lnTo>
                <a:cubicBezTo>
                  <a:pt x="19003" y="15890"/>
                  <a:pt x="19003" y="18268"/>
                  <a:pt x="19003" y="18268"/>
                </a:cubicBezTo>
                <a:close/>
                <a:moveTo>
                  <a:pt x="12730" y="6892"/>
                </a:moveTo>
                <a:lnTo>
                  <a:pt x="2607" y="6892"/>
                </a:lnTo>
                <a:lnTo>
                  <a:pt x="2607" y="6464"/>
                </a:lnTo>
                <a:lnTo>
                  <a:pt x="12730" y="6464"/>
                </a:lnTo>
                <a:cubicBezTo>
                  <a:pt x="12730" y="6464"/>
                  <a:pt x="12730" y="6892"/>
                  <a:pt x="12730" y="6892"/>
                </a:cubicBezTo>
                <a:close/>
                <a:moveTo>
                  <a:pt x="12730" y="8843"/>
                </a:moveTo>
                <a:lnTo>
                  <a:pt x="2607" y="8843"/>
                </a:lnTo>
                <a:lnTo>
                  <a:pt x="2607" y="8415"/>
                </a:lnTo>
                <a:lnTo>
                  <a:pt x="12730" y="8415"/>
                </a:lnTo>
                <a:cubicBezTo>
                  <a:pt x="12730" y="8415"/>
                  <a:pt x="12730" y="8843"/>
                  <a:pt x="12730" y="8843"/>
                </a:cubicBezTo>
                <a:close/>
                <a:moveTo>
                  <a:pt x="12730" y="11604"/>
                </a:moveTo>
                <a:lnTo>
                  <a:pt x="2607" y="11604"/>
                </a:lnTo>
                <a:lnTo>
                  <a:pt x="2607" y="11177"/>
                </a:lnTo>
                <a:lnTo>
                  <a:pt x="12730" y="11177"/>
                </a:lnTo>
                <a:cubicBezTo>
                  <a:pt x="12730" y="11177"/>
                  <a:pt x="12730" y="11604"/>
                  <a:pt x="12730" y="11604"/>
                </a:cubicBezTo>
                <a:close/>
                <a:moveTo>
                  <a:pt x="2607" y="13556"/>
                </a:moveTo>
                <a:lnTo>
                  <a:pt x="2607" y="13128"/>
                </a:lnTo>
                <a:lnTo>
                  <a:pt x="7668" y="13128"/>
                </a:lnTo>
                <a:lnTo>
                  <a:pt x="7668" y="13556"/>
                </a:lnTo>
                <a:cubicBezTo>
                  <a:pt x="7668" y="13556"/>
                  <a:pt x="2607" y="13556"/>
                  <a:pt x="2607" y="13556"/>
                </a:cubicBezTo>
                <a:close/>
                <a:moveTo>
                  <a:pt x="12730" y="16317"/>
                </a:moveTo>
                <a:lnTo>
                  <a:pt x="2607" y="16317"/>
                </a:lnTo>
                <a:lnTo>
                  <a:pt x="2607" y="15890"/>
                </a:lnTo>
                <a:lnTo>
                  <a:pt x="12730" y="15890"/>
                </a:lnTo>
                <a:cubicBezTo>
                  <a:pt x="12730" y="15890"/>
                  <a:pt x="12730" y="16317"/>
                  <a:pt x="12730" y="16317"/>
                </a:cubicBezTo>
                <a:close/>
                <a:moveTo>
                  <a:pt x="12730" y="18268"/>
                </a:moveTo>
                <a:lnTo>
                  <a:pt x="8507" y="18268"/>
                </a:lnTo>
                <a:lnTo>
                  <a:pt x="8507" y="17841"/>
                </a:lnTo>
                <a:lnTo>
                  <a:pt x="12730" y="17841"/>
                </a:lnTo>
                <a:cubicBezTo>
                  <a:pt x="12730" y="17841"/>
                  <a:pt x="12730" y="18268"/>
                  <a:pt x="12730" y="18268"/>
                </a:cubicBezTo>
                <a:close/>
                <a:moveTo>
                  <a:pt x="6829" y="18268"/>
                </a:moveTo>
                <a:lnTo>
                  <a:pt x="2607" y="18268"/>
                </a:lnTo>
                <a:lnTo>
                  <a:pt x="2607" y="17841"/>
                </a:lnTo>
                <a:lnTo>
                  <a:pt x="6829" y="17841"/>
                </a:lnTo>
                <a:cubicBezTo>
                  <a:pt x="6829" y="17841"/>
                  <a:pt x="6829" y="18268"/>
                  <a:pt x="6829" y="18268"/>
                </a:cubicBezTo>
                <a:close/>
                <a:moveTo>
                  <a:pt x="21600" y="0"/>
                </a:moveTo>
                <a:lnTo>
                  <a:pt x="0" y="0"/>
                </a:lnTo>
                <a:lnTo>
                  <a:pt x="0" y="21600"/>
                </a:lnTo>
                <a:lnTo>
                  <a:pt x="21600" y="21600"/>
                </a:lnTo>
                <a:cubicBezTo>
                  <a:pt x="21600" y="21600"/>
                  <a:pt x="21600" y="0"/>
                  <a:pt x="21600" y="0"/>
                </a:cubicBezTo>
                <a:close/>
                <a:moveTo>
                  <a:pt x="21600" y="0"/>
                </a:move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marL="0" marR="0" lvl="0" indent="0" algn="l" defTabSz="1828754" rtl="0" eaLnBrk="1" fontAlgn="auto" latinLnBrk="0" hangingPunct="1">
              <a:lnSpc>
                <a:spcPct val="100000"/>
              </a:lnSpc>
              <a:spcBef>
                <a:spcPts val="0"/>
              </a:spcBef>
              <a:spcAft>
                <a:spcPts val="0"/>
              </a:spcAft>
              <a:buClrTx/>
              <a:buSzTx/>
              <a:buFontTx/>
              <a:buNone/>
              <a:tabLst/>
              <a:defRPr/>
            </a:pPr>
            <a:endParaRPr kumimoji="0" lang="pl-PL" sz="3600" b="0" i="0" u="none" strike="noStrike" kern="1200" cap="none" spc="0" normalizeH="0" baseline="0" noProof="0">
              <a:ln>
                <a:noFill/>
              </a:ln>
              <a:solidFill>
                <a:srgbClr val="333333"/>
              </a:solidFill>
              <a:effectLst/>
              <a:uLnTx/>
              <a:uFillTx/>
              <a:ea typeface="+mn-ea"/>
              <a:cs typeface="+mn-cs"/>
            </a:endParaRPr>
          </a:p>
        </p:txBody>
      </p:sp>
    </p:spTree>
    <p:extLst>
      <p:ext uri="{BB962C8B-B14F-4D97-AF65-F5344CB8AC3E}">
        <p14:creationId xmlns:p14="http://schemas.microsoft.com/office/powerpoint/2010/main" val="3795445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1490663" y="6429827"/>
            <a:ext cx="1671637" cy="1930400"/>
            <a:chOff x="1493838" y="5384800"/>
            <a:chExt cx="1671637" cy="1930400"/>
          </a:xfrm>
        </p:grpSpPr>
        <p:sp>
          <p:nvSpPr>
            <p:cNvPr id="133124" name="AutoShape 4"/>
            <p:cNvSpPr>
              <a:spLocks/>
            </p:cNvSpPr>
            <p:nvPr/>
          </p:nvSpPr>
          <p:spPr bwMode="auto">
            <a:xfrm>
              <a:off x="1493838" y="5384800"/>
              <a:ext cx="1671637" cy="1930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600"/>
                  </a:lnTo>
                  <a:lnTo>
                    <a:pt x="0" y="16199"/>
                  </a:lnTo>
                  <a:lnTo>
                    <a:pt x="0" y="5400"/>
                  </a:lnTo>
                  <a:close/>
                </a:path>
              </a:pathLst>
            </a:custGeom>
            <a:solidFill>
              <a:schemeClr val="tx2"/>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marL="0" marR="0" lvl="0" indent="0" algn="ctr" defTabSz="584200" rtl="0" eaLnBrk="1" fontAlgn="base" latinLnBrk="0" hangingPunct="0">
                <a:lnSpc>
                  <a:spcPct val="100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Lato" panose="020F0502020204030203" pitchFamily="34" charset="0"/>
                <a:sym typeface="Gill Sans" charset="0"/>
              </a:endParaRPr>
            </a:p>
          </p:txBody>
        </p:sp>
        <p:sp>
          <p:nvSpPr>
            <p:cNvPr id="133125" name="AutoShape 5"/>
            <p:cNvSpPr>
              <a:spLocks/>
            </p:cNvSpPr>
            <p:nvPr/>
          </p:nvSpPr>
          <p:spPr bwMode="auto">
            <a:xfrm>
              <a:off x="1885950" y="6092825"/>
              <a:ext cx="1276350" cy="10826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873" y="0"/>
                  </a:moveTo>
                  <a:lnTo>
                    <a:pt x="21599" y="4792"/>
                  </a:lnTo>
                  <a:lnTo>
                    <a:pt x="21599" y="14654"/>
                  </a:lnTo>
                  <a:lnTo>
                    <a:pt x="11241" y="21599"/>
                  </a:lnTo>
                  <a:lnTo>
                    <a:pt x="0" y="10765"/>
                  </a:lnTo>
                  <a:lnTo>
                    <a:pt x="7710" y="15974"/>
                  </a:lnTo>
                  <a:lnTo>
                    <a:pt x="15655" y="10348"/>
                  </a:lnTo>
                  <a:lnTo>
                    <a:pt x="15873" y="0"/>
                  </a:lnTo>
                  <a:close/>
                </a:path>
              </a:pathLst>
            </a:custGeom>
            <a:solidFill>
              <a:schemeClr val="bg2">
                <a:lumMod val="75000"/>
              </a:schemeClr>
            </a:solidFill>
            <a:ln>
              <a:noFill/>
            </a:ln>
            <a:effectLst/>
          </p:spPr>
          <p:txBody>
            <a:bodyPr lIns="0" tIns="0" rIns="0" bIns="0" anchor="ctr"/>
            <a:lstStyle/>
            <a:p>
              <a:pPr marL="0" marR="0" lvl="0" indent="0" algn="ctr" defTabSz="825500" rtl="0" eaLnBrk="1" fontAlgn="base" latinLnBrk="0" hangingPunct="0">
                <a:lnSpc>
                  <a:spcPct val="100000"/>
                </a:lnSpc>
                <a:spcBef>
                  <a:spcPct val="0"/>
                </a:spcBef>
                <a:spcAft>
                  <a:spcPct val="0"/>
                </a:spcAft>
                <a:buClrTx/>
                <a:buSzTx/>
                <a:buFontTx/>
                <a:buNone/>
                <a:tabLst/>
                <a:defRPr/>
              </a:pPr>
              <a:endParaRPr kumimoji="0" lang="en-US" sz="5600" b="0" i="0" u="none" strike="noStrike" kern="1200" cap="none" spc="0" normalizeH="0" baseline="0" noProof="0" dirty="0">
                <a:ln>
                  <a:noFill/>
                </a:ln>
                <a:solidFill>
                  <a:srgbClr val="000000"/>
                </a:solidFill>
                <a:effectLst/>
                <a:uLnTx/>
                <a:uFillTx/>
                <a:latin typeface="Lato" panose="020F0502020204030203" pitchFamily="34" charset="0"/>
                <a:sym typeface="Gill Sans" charset="0"/>
              </a:endParaRPr>
            </a:p>
          </p:txBody>
        </p:sp>
        <p:sp>
          <p:nvSpPr>
            <p:cNvPr id="133126" name="AutoShape 6"/>
            <p:cNvSpPr>
              <a:spLocks/>
            </p:cNvSpPr>
            <p:nvPr/>
          </p:nvSpPr>
          <p:spPr bwMode="auto">
            <a:xfrm>
              <a:off x="1847850" y="5770563"/>
              <a:ext cx="984250" cy="1136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600"/>
                  </a:lnTo>
                  <a:lnTo>
                    <a:pt x="0" y="16199"/>
                  </a:lnTo>
                  <a:lnTo>
                    <a:pt x="0" y="5400"/>
                  </a:lnTo>
                  <a:close/>
                </a:path>
              </a:pathLst>
            </a:custGeom>
            <a:solidFill>
              <a:schemeClr val="bg2"/>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marL="0" marR="0" lvl="0" indent="0" algn="ctr" defTabSz="584200" rtl="0" eaLnBrk="1" fontAlgn="base" latinLnBrk="0" hangingPunct="0">
                <a:lnSpc>
                  <a:spcPct val="100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Lato" panose="020F0502020204030203" pitchFamily="34" charset="0"/>
                <a:sym typeface="Gill Sans" charset="0"/>
              </a:endParaRPr>
            </a:p>
          </p:txBody>
        </p:sp>
      </p:grpSp>
      <p:grpSp>
        <p:nvGrpSpPr>
          <p:cNvPr id="12" name="Group 11"/>
          <p:cNvGrpSpPr/>
          <p:nvPr/>
        </p:nvGrpSpPr>
        <p:grpSpPr>
          <a:xfrm>
            <a:off x="1490663" y="8855527"/>
            <a:ext cx="1671637" cy="1930400"/>
            <a:chOff x="1487488" y="7810500"/>
            <a:chExt cx="1671637" cy="1930400"/>
          </a:xfrm>
        </p:grpSpPr>
        <p:sp>
          <p:nvSpPr>
            <p:cNvPr id="133130" name="AutoShape 10"/>
            <p:cNvSpPr>
              <a:spLocks/>
            </p:cNvSpPr>
            <p:nvPr/>
          </p:nvSpPr>
          <p:spPr bwMode="auto">
            <a:xfrm>
              <a:off x="1487488" y="7810500"/>
              <a:ext cx="1671637" cy="1930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600"/>
                  </a:lnTo>
                  <a:lnTo>
                    <a:pt x="0" y="16199"/>
                  </a:lnTo>
                  <a:lnTo>
                    <a:pt x="0" y="5400"/>
                  </a:lnTo>
                  <a:close/>
                </a:path>
              </a:pathLst>
            </a:custGeom>
            <a:solidFill>
              <a:schemeClr val="accent3"/>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marL="0" marR="0" lvl="0" indent="0" algn="ctr" defTabSz="584200" rtl="0" eaLnBrk="1" fontAlgn="base" latinLnBrk="0" hangingPunct="0">
                <a:lnSpc>
                  <a:spcPct val="100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Lato" panose="020F0502020204030203" pitchFamily="34" charset="0"/>
                <a:sym typeface="Gill Sans" charset="0"/>
              </a:endParaRPr>
            </a:p>
          </p:txBody>
        </p:sp>
        <p:sp>
          <p:nvSpPr>
            <p:cNvPr id="133131" name="AutoShape 11"/>
            <p:cNvSpPr>
              <a:spLocks/>
            </p:cNvSpPr>
            <p:nvPr/>
          </p:nvSpPr>
          <p:spPr bwMode="auto">
            <a:xfrm>
              <a:off x="1879600" y="8521700"/>
              <a:ext cx="1276350" cy="1081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873" y="0"/>
                  </a:moveTo>
                  <a:lnTo>
                    <a:pt x="21599" y="4792"/>
                  </a:lnTo>
                  <a:lnTo>
                    <a:pt x="21599" y="14654"/>
                  </a:lnTo>
                  <a:lnTo>
                    <a:pt x="11241" y="21599"/>
                  </a:lnTo>
                  <a:lnTo>
                    <a:pt x="0" y="10765"/>
                  </a:lnTo>
                  <a:lnTo>
                    <a:pt x="7710" y="15974"/>
                  </a:lnTo>
                  <a:lnTo>
                    <a:pt x="15655" y="10348"/>
                  </a:lnTo>
                  <a:lnTo>
                    <a:pt x="15873" y="0"/>
                  </a:lnTo>
                  <a:close/>
                </a:path>
              </a:pathLst>
            </a:custGeom>
            <a:solidFill>
              <a:schemeClr val="accent3">
                <a:lumMod val="75000"/>
                <a:alpha val="50000"/>
              </a:schemeClr>
            </a:solidFill>
            <a:ln>
              <a:noFill/>
            </a:ln>
            <a:effectLst/>
          </p:spPr>
          <p:txBody>
            <a:bodyPr lIns="0" tIns="0" rIns="0" bIns="0" anchor="ctr"/>
            <a:lstStyle/>
            <a:p>
              <a:pPr marL="0" marR="0" lvl="0" indent="0" algn="ctr" defTabSz="825500" rtl="0" eaLnBrk="1" fontAlgn="base" latinLnBrk="0" hangingPunct="0">
                <a:lnSpc>
                  <a:spcPct val="100000"/>
                </a:lnSpc>
                <a:spcBef>
                  <a:spcPct val="0"/>
                </a:spcBef>
                <a:spcAft>
                  <a:spcPct val="0"/>
                </a:spcAft>
                <a:buClrTx/>
                <a:buSzTx/>
                <a:buFontTx/>
                <a:buNone/>
                <a:tabLst/>
                <a:defRPr/>
              </a:pPr>
              <a:endParaRPr kumimoji="0" lang="en-US" sz="5600" b="0" i="0" u="none" strike="noStrike" kern="1200" cap="none" spc="0" normalizeH="0" baseline="0" noProof="0" dirty="0">
                <a:ln>
                  <a:noFill/>
                </a:ln>
                <a:solidFill>
                  <a:srgbClr val="000000"/>
                </a:solidFill>
                <a:effectLst/>
                <a:uLnTx/>
                <a:uFillTx/>
                <a:latin typeface="Lato" panose="020F0502020204030203" pitchFamily="34" charset="0"/>
                <a:sym typeface="Gill Sans" charset="0"/>
              </a:endParaRPr>
            </a:p>
          </p:txBody>
        </p:sp>
        <p:sp>
          <p:nvSpPr>
            <p:cNvPr id="133132" name="AutoShape 12"/>
            <p:cNvSpPr>
              <a:spLocks/>
            </p:cNvSpPr>
            <p:nvPr/>
          </p:nvSpPr>
          <p:spPr bwMode="auto">
            <a:xfrm>
              <a:off x="1839913" y="8191500"/>
              <a:ext cx="985837" cy="1136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600"/>
                  </a:lnTo>
                  <a:lnTo>
                    <a:pt x="0" y="16199"/>
                  </a:lnTo>
                  <a:lnTo>
                    <a:pt x="0" y="5400"/>
                  </a:lnTo>
                  <a:close/>
                </a:path>
              </a:pathLst>
            </a:custGeom>
            <a:solidFill>
              <a:schemeClr val="accent4"/>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marL="0" marR="0" lvl="0" indent="0" algn="ctr" defTabSz="584200" rtl="0" eaLnBrk="1" fontAlgn="base" latinLnBrk="0" hangingPunct="0">
                <a:lnSpc>
                  <a:spcPct val="100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Lato" panose="020F0502020204030203" pitchFamily="34" charset="0"/>
                <a:sym typeface="Gill Sans" charset="0"/>
              </a:endParaRPr>
            </a:p>
          </p:txBody>
        </p:sp>
      </p:grpSp>
      <p:grpSp>
        <p:nvGrpSpPr>
          <p:cNvPr id="11" name="Group 10"/>
          <p:cNvGrpSpPr/>
          <p:nvPr/>
        </p:nvGrpSpPr>
        <p:grpSpPr>
          <a:xfrm>
            <a:off x="1490663" y="11281227"/>
            <a:ext cx="1671637" cy="1930400"/>
            <a:chOff x="1487488" y="10236200"/>
            <a:chExt cx="1671637" cy="1930400"/>
          </a:xfrm>
        </p:grpSpPr>
        <p:sp>
          <p:nvSpPr>
            <p:cNvPr id="133136" name="AutoShape 16"/>
            <p:cNvSpPr>
              <a:spLocks/>
            </p:cNvSpPr>
            <p:nvPr/>
          </p:nvSpPr>
          <p:spPr bwMode="auto">
            <a:xfrm>
              <a:off x="1487488" y="10236200"/>
              <a:ext cx="1671637" cy="1930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600"/>
                  </a:lnTo>
                  <a:lnTo>
                    <a:pt x="0" y="16199"/>
                  </a:lnTo>
                  <a:lnTo>
                    <a:pt x="0" y="5400"/>
                  </a:lnTo>
                  <a:close/>
                </a:path>
              </a:pathLst>
            </a:custGeom>
            <a:solidFill>
              <a:schemeClr val="accent5"/>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marL="0" marR="0" lvl="0" indent="0" algn="ctr" defTabSz="584200" rtl="0" eaLnBrk="1" fontAlgn="base" latinLnBrk="0" hangingPunct="0">
                <a:lnSpc>
                  <a:spcPct val="100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Lato" panose="020F0502020204030203" pitchFamily="34" charset="0"/>
                <a:sym typeface="Gill Sans" charset="0"/>
              </a:endParaRPr>
            </a:p>
          </p:txBody>
        </p:sp>
        <p:sp>
          <p:nvSpPr>
            <p:cNvPr id="133137" name="AutoShape 17"/>
            <p:cNvSpPr>
              <a:spLocks/>
            </p:cNvSpPr>
            <p:nvPr/>
          </p:nvSpPr>
          <p:spPr bwMode="auto">
            <a:xfrm>
              <a:off x="1879600" y="10947400"/>
              <a:ext cx="1276350" cy="1081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873" y="0"/>
                  </a:moveTo>
                  <a:lnTo>
                    <a:pt x="21599" y="4792"/>
                  </a:lnTo>
                  <a:lnTo>
                    <a:pt x="21599" y="14654"/>
                  </a:lnTo>
                  <a:lnTo>
                    <a:pt x="11241" y="21599"/>
                  </a:lnTo>
                  <a:lnTo>
                    <a:pt x="0" y="10765"/>
                  </a:lnTo>
                  <a:lnTo>
                    <a:pt x="7710" y="15974"/>
                  </a:lnTo>
                  <a:lnTo>
                    <a:pt x="15655" y="10348"/>
                  </a:lnTo>
                  <a:lnTo>
                    <a:pt x="15873" y="0"/>
                  </a:lnTo>
                  <a:close/>
                </a:path>
              </a:pathLst>
            </a:custGeom>
            <a:solidFill>
              <a:schemeClr val="accent5">
                <a:lumMod val="75000"/>
              </a:schemeClr>
            </a:solidFill>
            <a:ln>
              <a:noFill/>
            </a:ln>
            <a:effectLst/>
          </p:spPr>
          <p:txBody>
            <a:bodyPr lIns="0" tIns="0" rIns="0" bIns="0" anchor="ctr"/>
            <a:lstStyle/>
            <a:p>
              <a:pPr marL="0" marR="0" lvl="0" indent="0" algn="ctr" defTabSz="825500" rtl="0" eaLnBrk="1" fontAlgn="base" latinLnBrk="0" hangingPunct="0">
                <a:lnSpc>
                  <a:spcPct val="100000"/>
                </a:lnSpc>
                <a:spcBef>
                  <a:spcPct val="0"/>
                </a:spcBef>
                <a:spcAft>
                  <a:spcPct val="0"/>
                </a:spcAft>
                <a:buClrTx/>
                <a:buSzTx/>
                <a:buFontTx/>
                <a:buNone/>
                <a:tabLst/>
                <a:defRPr/>
              </a:pPr>
              <a:endParaRPr kumimoji="0" lang="en-US" sz="5600" b="0" i="0" u="none" strike="noStrike" kern="1200" cap="none" spc="0" normalizeH="0" baseline="0" noProof="0" dirty="0">
                <a:ln>
                  <a:noFill/>
                </a:ln>
                <a:solidFill>
                  <a:srgbClr val="000000"/>
                </a:solidFill>
                <a:effectLst/>
                <a:uLnTx/>
                <a:uFillTx/>
                <a:latin typeface="Lato" panose="020F0502020204030203" pitchFamily="34" charset="0"/>
                <a:sym typeface="Gill Sans" charset="0"/>
              </a:endParaRPr>
            </a:p>
          </p:txBody>
        </p:sp>
      </p:grpSp>
      <p:grpSp>
        <p:nvGrpSpPr>
          <p:cNvPr id="8" name="Group 7"/>
          <p:cNvGrpSpPr/>
          <p:nvPr/>
        </p:nvGrpSpPr>
        <p:grpSpPr>
          <a:xfrm>
            <a:off x="8966393" y="6455227"/>
            <a:ext cx="1671637" cy="1930400"/>
            <a:chOff x="8967788" y="5410200"/>
            <a:chExt cx="1671637" cy="1930400"/>
          </a:xfrm>
        </p:grpSpPr>
        <p:sp>
          <p:nvSpPr>
            <p:cNvPr id="133127" name="AutoShape 7"/>
            <p:cNvSpPr>
              <a:spLocks/>
            </p:cNvSpPr>
            <p:nvPr/>
          </p:nvSpPr>
          <p:spPr bwMode="auto">
            <a:xfrm>
              <a:off x="8967788" y="5410200"/>
              <a:ext cx="1671637" cy="1930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600"/>
                  </a:lnTo>
                  <a:lnTo>
                    <a:pt x="0" y="16199"/>
                  </a:lnTo>
                  <a:lnTo>
                    <a:pt x="0" y="5400"/>
                  </a:lnTo>
                  <a:close/>
                </a:path>
              </a:pathLst>
            </a:custGeom>
            <a:solidFill>
              <a:schemeClr val="accent5"/>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marL="0" marR="0" lvl="0" indent="0" algn="ctr" defTabSz="584200" rtl="0" eaLnBrk="1" fontAlgn="base" latinLnBrk="0" hangingPunct="0">
                <a:lnSpc>
                  <a:spcPct val="100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Lato" panose="020F0502020204030203" pitchFamily="34" charset="0"/>
                <a:sym typeface="Gill Sans" charset="0"/>
              </a:endParaRPr>
            </a:p>
          </p:txBody>
        </p:sp>
        <p:sp>
          <p:nvSpPr>
            <p:cNvPr id="133128" name="AutoShape 8"/>
            <p:cNvSpPr>
              <a:spLocks/>
            </p:cNvSpPr>
            <p:nvPr/>
          </p:nvSpPr>
          <p:spPr bwMode="auto">
            <a:xfrm>
              <a:off x="9359900" y="6121400"/>
              <a:ext cx="1276350" cy="1081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873" y="0"/>
                  </a:moveTo>
                  <a:lnTo>
                    <a:pt x="21599" y="4792"/>
                  </a:lnTo>
                  <a:lnTo>
                    <a:pt x="21599" y="14654"/>
                  </a:lnTo>
                  <a:lnTo>
                    <a:pt x="11241" y="21599"/>
                  </a:lnTo>
                  <a:lnTo>
                    <a:pt x="0" y="10765"/>
                  </a:lnTo>
                  <a:lnTo>
                    <a:pt x="7710" y="15974"/>
                  </a:lnTo>
                  <a:lnTo>
                    <a:pt x="15655" y="10348"/>
                  </a:lnTo>
                  <a:lnTo>
                    <a:pt x="15873" y="0"/>
                  </a:lnTo>
                  <a:close/>
                </a:path>
              </a:pathLst>
            </a:custGeom>
            <a:solidFill>
              <a:schemeClr val="accent5">
                <a:lumMod val="75000"/>
              </a:schemeClr>
            </a:solidFill>
            <a:ln>
              <a:noFill/>
            </a:ln>
            <a:effectLst/>
          </p:spPr>
          <p:txBody>
            <a:bodyPr lIns="0" tIns="0" rIns="0" bIns="0" anchor="ctr"/>
            <a:lstStyle/>
            <a:p>
              <a:pPr marL="0" marR="0" lvl="0" indent="0" algn="ctr" defTabSz="825500" rtl="0" eaLnBrk="1" fontAlgn="base" latinLnBrk="0" hangingPunct="0">
                <a:lnSpc>
                  <a:spcPct val="100000"/>
                </a:lnSpc>
                <a:spcBef>
                  <a:spcPct val="0"/>
                </a:spcBef>
                <a:spcAft>
                  <a:spcPct val="0"/>
                </a:spcAft>
                <a:buClrTx/>
                <a:buSzTx/>
                <a:buFontTx/>
                <a:buNone/>
                <a:tabLst/>
                <a:defRPr/>
              </a:pPr>
              <a:endParaRPr kumimoji="0" lang="en-US" sz="5600" b="0" i="0" u="none" strike="noStrike" kern="1200" cap="none" spc="0" normalizeH="0" baseline="0" noProof="0" dirty="0">
                <a:ln>
                  <a:noFill/>
                </a:ln>
                <a:solidFill>
                  <a:srgbClr val="000000"/>
                </a:solidFill>
                <a:effectLst/>
                <a:uLnTx/>
                <a:uFillTx/>
                <a:latin typeface="Lato" panose="020F0502020204030203" pitchFamily="34" charset="0"/>
                <a:sym typeface="Gill Sans" charset="0"/>
              </a:endParaRPr>
            </a:p>
          </p:txBody>
        </p:sp>
        <p:sp>
          <p:nvSpPr>
            <p:cNvPr id="133129" name="AutoShape 9"/>
            <p:cNvSpPr>
              <a:spLocks/>
            </p:cNvSpPr>
            <p:nvPr/>
          </p:nvSpPr>
          <p:spPr bwMode="auto">
            <a:xfrm>
              <a:off x="9320213" y="5791200"/>
              <a:ext cx="985837" cy="1136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600"/>
                  </a:lnTo>
                  <a:lnTo>
                    <a:pt x="0" y="16199"/>
                  </a:lnTo>
                  <a:lnTo>
                    <a:pt x="0" y="5400"/>
                  </a:lnTo>
                  <a:close/>
                </a:path>
              </a:pathLst>
            </a:custGeom>
            <a:solidFill>
              <a:schemeClr val="accent6"/>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marL="0" marR="0" lvl="0" indent="0" algn="ctr" defTabSz="584200" rtl="0" eaLnBrk="1" fontAlgn="base" latinLnBrk="0" hangingPunct="0">
                <a:lnSpc>
                  <a:spcPct val="100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Lato" panose="020F0502020204030203" pitchFamily="34" charset="0"/>
                <a:sym typeface="Gill Sans" charset="0"/>
              </a:endParaRPr>
            </a:p>
          </p:txBody>
        </p:sp>
      </p:grpSp>
      <p:grpSp>
        <p:nvGrpSpPr>
          <p:cNvPr id="9" name="Group 8"/>
          <p:cNvGrpSpPr/>
          <p:nvPr/>
        </p:nvGrpSpPr>
        <p:grpSpPr>
          <a:xfrm>
            <a:off x="8966393" y="8842827"/>
            <a:ext cx="1671637" cy="1930400"/>
            <a:chOff x="8961592" y="7797800"/>
            <a:chExt cx="1671637" cy="1930400"/>
          </a:xfrm>
        </p:grpSpPr>
        <p:sp>
          <p:nvSpPr>
            <p:cNvPr id="133133" name="AutoShape 13"/>
            <p:cNvSpPr>
              <a:spLocks/>
            </p:cNvSpPr>
            <p:nvPr/>
          </p:nvSpPr>
          <p:spPr bwMode="auto">
            <a:xfrm>
              <a:off x="8961592" y="7797800"/>
              <a:ext cx="1671637" cy="1930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600"/>
                  </a:lnTo>
                  <a:lnTo>
                    <a:pt x="0" y="16199"/>
                  </a:lnTo>
                  <a:lnTo>
                    <a:pt x="0" y="5400"/>
                  </a:lnTo>
                  <a:close/>
                </a:path>
              </a:pathLst>
            </a:custGeom>
            <a:solidFill>
              <a:schemeClr val="accent1"/>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marL="0" marR="0" lvl="0" indent="0" algn="ctr" defTabSz="584200" rtl="0" eaLnBrk="1" fontAlgn="base" latinLnBrk="0" hangingPunct="0">
                <a:lnSpc>
                  <a:spcPct val="100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Lato" panose="020F0502020204030203" pitchFamily="34" charset="0"/>
                <a:sym typeface="Gill Sans" charset="0"/>
              </a:endParaRPr>
            </a:p>
          </p:txBody>
        </p:sp>
        <p:sp>
          <p:nvSpPr>
            <p:cNvPr id="133134" name="AutoShape 14"/>
            <p:cNvSpPr>
              <a:spLocks/>
            </p:cNvSpPr>
            <p:nvPr/>
          </p:nvSpPr>
          <p:spPr bwMode="auto">
            <a:xfrm>
              <a:off x="9353704" y="8509000"/>
              <a:ext cx="1276350" cy="1081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873" y="0"/>
                  </a:moveTo>
                  <a:lnTo>
                    <a:pt x="21599" y="4792"/>
                  </a:lnTo>
                  <a:lnTo>
                    <a:pt x="21599" y="14654"/>
                  </a:lnTo>
                  <a:lnTo>
                    <a:pt x="11241" y="21599"/>
                  </a:lnTo>
                  <a:lnTo>
                    <a:pt x="0" y="10765"/>
                  </a:lnTo>
                  <a:lnTo>
                    <a:pt x="7710" y="15974"/>
                  </a:lnTo>
                  <a:lnTo>
                    <a:pt x="15655" y="10348"/>
                  </a:lnTo>
                  <a:lnTo>
                    <a:pt x="15873" y="0"/>
                  </a:lnTo>
                  <a:close/>
                </a:path>
              </a:pathLst>
            </a:custGeom>
            <a:solidFill>
              <a:schemeClr val="accent1">
                <a:lumMod val="75000"/>
              </a:schemeClr>
            </a:solidFill>
            <a:ln>
              <a:noFill/>
            </a:ln>
            <a:effectLst/>
          </p:spPr>
          <p:txBody>
            <a:bodyPr lIns="0" tIns="0" rIns="0" bIns="0" anchor="ctr"/>
            <a:lstStyle/>
            <a:p>
              <a:pPr marL="0" marR="0" lvl="0" indent="0" algn="ctr" defTabSz="825500" rtl="0" eaLnBrk="1" fontAlgn="base" latinLnBrk="0" hangingPunct="0">
                <a:lnSpc>
                  <a:spcPct val="100000"/>
                </a:lnSpc>
                <a:spcBef>
                  <a:spcPct val="0"/>
                </a:spcBef>
                <a:spcAft>
                  <a:spcPct val="0"/>
                </a:spcAft>
                <a:buClrTx/>
                <a:buSzTx/>
                <a:buFontTx/>
                <a:buNone/>
                <a:tabLst/>
                <a:defRPr/>
              </a:pPr>
              <a:endParaRPr kumimoji="0" lang="en-US" sz="5600" b="0" i="0" u="none" strike="noStrike" kern="1200" cap="none" spc="0" normalizeH="0" baseline="0" noProof="0" dirty="0">
                <a:ln>
                  <a:noFill/>
                </a:ln>
                <a:solidFill>
                  <a:srgbClr val="000000"/>
                </a:solidFill>
                <a:effectLst/>
                <a:uLnTx/>
                <a:uFillTx/>
                <a:latin typeface="Lato" panose="020F0502020204030203" pitchFamily="34" charset="0"/>
                <a:sym typeface="Gill Sans" charset="0"/>
              </a:endParaRPr>
            </a:p>
          </p:txBody>
        </p:sp>
        <p:sp>
          <p:nvSpPr>
            <p:cNvPr id="133135" name="AutoShape 15"/>
            <p:cNvSpPr>
              <a:spLocks/>
            </p:cNvSpPr>
            <p:nvPr/>
          </p:nvSpPr>
          <p:spPr bwMode="auto">
            <a:xfrm>
              <a:off x="9314017" y="8178800"/>
              <a:ext cx="985837" cy="1136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600"/>
                  </a:lnTo>
                  <a:lnTo>
                    <a:pt x="0" y="16199"/>
                  </a:lnTo>
                  <a:lnTo>
                    <a:pt x="0" y="5400"/>
                  </a:lnTo>
                  <a:close/>
                </a:path>
              </a:pathLst>
            </a:custGeom>
            <a:solidFill>
              <a:schemeClr val="accent2"/>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marL="0" marR="0" lvl="0" indent="0" algn="ctr" defTabSz="584200" rtl="0" eaLnBrk="1" fontAlgn="base" latinLnBrk="0" hangingPunct="0">
                <a:lnSpc>
                  <a:spcPct val="100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Lato" panose="020F0502020204030203" pitchFamily="34" charset="0"/>
                <a:sym typeface="Gill Sans" charset="0"/>
              </a:endParaRPr>
            </a:p>
          </p:txBody>
        </p:sp>
      </p:grpSp>
      <p:grpSp>
        <p:nvGrpSpPr>
          <p:cNvPr id="10" name="Group 9"/>
          <p:cNvGrpSpPr/>
          <p:nvPr/>
        </p:nvGrpSpPr>
        <p:grpSpPr>
          <a:xfrm>
            <a:off x="8966393" y="11306627"/>
            <a:ext cx="1671637" cy="1930400"/>
            <a:chOff x="8971194" y="10261600"/>
            <a:chExt cx="1671637" cy="1930400"/>
          </a:xfrm>
        </p:grpSpPr>
        <p:sp>
          <p:nvSpPr>
            <p:cNvPr id="133139" name="AutoShape 19"/>
            <p:cNvSpPr>
              <a:spLocks/>
            </p:cNvSpPr>
            <p:nvPr/>
          </p:nvSpPr>
          <p:spPr bwMode="auto">
            <a:xfrm>
              <a:off x="8971194" y="10261600"/>
              <a:ext cx="1671637" cy="1930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600"/>
                  </a:lnTo>
                  <a:lnTo>
                    <a:pt x="0" y="16199"/>
                  </a:lnTo>
                  <a:lnTo>
                    <a:pt x="0" y="5400"/>
                  </a:lnTo>
                  <a:close/>
                </a:path>
              </a:pathLst>
            </a:custGeom>
            <a:solidFill>
              <a:schemeClr val="tx2"/>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marL="0" marR="0" lvl="0" indent="0" algn="ctr" defTabSz="584200" rtl="0" eaLnBrk="1" fontAlgn="base" latinLnBrk="0" hangingPunct="0">
                <a:lnSpc>
                  <a:spcPct val="100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Lato" panose="020F0502020204030203" pitchFamily="34" charset="0"/>
                <a:sym typeface="Gill Sans" charset="0"/>
              </a:endParaRPr>
            </a:p>
          </p:txBody>
        </p:sp>
        <p:sp>
          <p:nvSpPr>
            <p:cNvPr id="133140" name="AutoShape 20"/>
            <p:cNvSpPr>
              <a:spLocks/>
            </p:cNvSpPr>
            <p:nvPr/>
          </p:nvSpPr>
          <p:spPr bwMode="auto">
            <a:xfrm>
              <a:off x="9363306" y="10972800"/>
              <a:ext cx="1276350" cy="1081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873" y="0"/>
                  </a:moveTo>
                  <a:lnTo>
                    <a:pt x="21599" y="4792"/>
                  </a:lnTo>
                  <a:lnTo>
                    <a:pt x="21599" y="14654"/>
                  </a:lnTo>
                  <a:lnTo>
                    <a:pt x="11241" y="21599"/>
                  </a:lnTo>
                  <a:lnTo>
                    <a:pt x="0" y="10765"/>
                  </a:lnTo>
                  <a:lnTo>
                    <a:pt x="7710" y="15974"/>
                  </a:lnTo>
                  <a:lnTo>
                    <a:pt x="15655" y="10348"/>
                  </a:lnTo>
                  <a:lnTo>
                    <a:pt x="15873" y="0"/>
                  </a:lnTo>
                  <a:close/>
                </a:path>
              </a:pathLst>
            </a:custGeom>
            <a:solidFill>
              <a:schemeClr val="bg2">
                <a:lumMod val="75000"/>
              </a:schemeClr>
            </a:solidFill>
            <a:ln>
              <a:noFill/>
            </a:ln>
            <a:effectLst/>
          </p:spPr>
          <p:txBody>
            <a:bodyPr lIns="0" tIns="0" rIns="0" bIns="0" anchor="ctr"/>
            <a:lstStyle/>
            <a:p>
              <a:pPr marL="0" marR="0" lvl="0" indent="0" algn="ctr" defTabSz="825500" rtl="0" eaLnBrk="1" fontAlgn="base" latinLnBrk="0" hangingPunct="0">
                <a:lnSpc>
                  <a:spcPct val="100000"/>
                </a:lnSpc>
                <a:spcBef>
                  <a:spcPct val="0"/>
                </a:spcBef>
                <a:spcAft>
                  <a:spcPct val="0"/>
                </a:spcAft>
                <a:buClrTx/>
                <a:buSzTx/>
                <a:buFontTx/>
                <a:buNone/>
                <a:tabLst/>
                <a:defRPr/>
              </a:pPr>
              <a:endParaRPr kumimoji="0" lang="en-US" sz="5600" b="0" i="0" u="none" strike="noStrike" kern="1200" cap="none" spc="0" normalizeH="0" baseline="0" noProof="0" dirty="0">
                <a:ln>
                  <a:noFill/>
                </a:ln>
                <a:solidFill>
                  <a:srgbClr val="000000"/>
                </a:solidFill>
                <a:effectLst/>
                <a:uLnTx/>
                <a:uFillTx/>
                <a:latin typeface="Lato" panose="020F0502020204030203" pitchFamily="34" charset="0"/>
                <a:sym typeface="Gill Sans" charset="0"/>
              </a:endParaRPr>
            </a:p>
          </p:txBody>
        </p:sp>
        <p:sp>
          <p:nvSpPr>
            <p:cNvPr id="133141" name="AutoShape 21"/>
            <p:cNvSpPr>
              <a:spLocks/>
            </p:cNvSpPr>
            <p:nvPr/>
          </p:nvSpPr>
          <p:spPr bwMode="auto">
            <a:xfrm>
              <a:off x="9323619" y="10642600"/>
              <a:ext cx="985837" cy="1136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600"/>
                  </a:lnTo>
                  <a:lnTo>
                    <a:pt x="0" y="16199"/>
                  </a:lnTo>
                  <a:lnTo>
                    <a:pt x="0" y="5400"/>
                  </a:lnTo>
                  <a:close/>
                </a:path>
              </a:pathLst>
            </a:custGeom>
            <a:solidFill>
              <a:schemeClr val="bg2"/>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marL="0" marR="0" lvl="0" indent="0" algn="ctr" defTabSz="584200" rtl="0" eaLnBrk="1" fontAlgn="base" latinLnBrk="0" hangingPunct="0">
                <a:lnSpc>
                  <a:spcPct val="100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Lato" panose="020F0502020204030203" pitchFamily="34" charset="0"/>
                <a:sym typeface="Gill Sans" charset="0"/>
              </a:endParaRPr>
            </a:p>
          </p:txBody>
        </p:sp>
        <p:sp>
          <p:nvSpPr>
            <p:cNvPr id="133153" name="AutoShape 33"/>
            <p:cNvSpPr>
              <a:spLocks/>
            </p:cNvSpPr>
            <p:nvPr/>
          </p:nvSpPr>
          <p:spPr bwMode="auto">
            <a:xfrm>
              <a:off x="9566506" y="10947400"/>
              <a:ext cx="527050" cy="4841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649" y="11131"/>
                  </a:moveTo>
                  <a:cubicBezTo>
                    <a:pt x="17574" y="13268"/>
                    <a:pt x="16776" y="15264"/>
                    <a:pt x="15383" y="16785"/>
                  </a:cubicBezTo>
                  <a:cubicBezTo>
                    <a:pt x="13918" y="18383"/>
                    <a:pt x="11970" y="19265"/>
                    <a:pt x="9898" y="19265"/>
                  </a:cubicBezTo>
                  <a:cubicBezTo>
                    <a:pt x="7825" y="19265"/>
                    <a:pt x="5877" y="18383"/>
                    <a:pt x="4412" y="16785"/>
                  </a:cubicBezTo>
                  <a:cubicBezTo>
                    <a:pt x="2947" y="15187"/>
                    <a:pt x="2139" y="13060"/>
                    <a:pt x="2139" y="10800"/>
                  </a:cubicBezTo>
                  <a:cubicBezTo>
                    <a:pt x="2139" y="8539"/>
                    <a:pt x="2947" y="6413"/>
                    <a:pt x="4412" y="4814"/>
                  </a:cubicBezTo>
                  <a:cubicBezTo>
                    <a:pt x="5877" y="3216"/>
                    <a:pt x="7825" y="2335"/>
                    <a:pt x="9898" y="2335"/>
                  </a:cubicBezTo>
                  <a:cubicBezTo>
                    <a:pt x="11572" y="2335"/>
                    <a:pt x="13165" y="2910"/>
                    <a:pt x="14488" y="3974"/>
                  </a:cubicBezTo>
                  <a:lnTo>
                    <a:pt x="16015" y="2309"/>
                  </a:lnTo>
                  <a:cubicBezTo>
                    <a:pt x="14331" y="863"/>
                    <a:pt x="12206" y="0"/>
                    <a:pt x="9898" y="0"/>
                  </a:cubicBezTo>
                  <a:cubicBezTo>
                    <a:pt x="4431" y="0"/>
                    <a:pt x="0" y="4836"/>
                    <a:pt x="0" y="10800"/>
                  </a:cubicBezTo>
                  <a:cubicBezTo>
                    <a:pt x="0" y="16765"/>
                    <a:pt x="4431" y="21599"/>
                    <a:pt x="9898" y="21599"/>
                  </a:cubicBezTo>
                  <a:cubicBezTo>
                    <a:pt x="15364" y="21599"/>
                    <a:pt x="19795" y="16765"/>
                    <a:pt x="19795" y="10800"/>
                  </a:cubicBezTo>
                  <a:cubicBezTo>
                    <a:pt x="19795" y="10168"/>
                    <a:pt x="19746" y="9550"/>
                    <a:pt x="19650" y="8948"/>
                  </a:cubicBezTo>
                  <a:cubicBezTo>
                    <a:pt x="19650" y="8948"/>
                    <a:pt x="17649" y="11131"/>
                    <a:pt x="17649" y="11131"/>
                  </a:cubicBezTo>
                  <a:close/>
                  <a:moveTo>
                    <a:pt x="21600" y="4344"/>
                  </a:moveTo>
                  <a:lnTo>
                    <a:pt x="10561" y="16389"/>
                  </a:lnTo>
                  <a:lnTo>
                    <a:pt x="4479" y="9750"/>
                  </a:lnTo>
                  <a:lnTo>
                    <a:pt x="7069" y="6925"/>
                  </a:lnTo>
                  <a:lnTo>
                    <a:pt x="10561" y="10736"/>
                  </a:lnTo>
                  <a:lnTo>
                    <a:pt x="19008" y="1519"/>
                  </a:lnTo>
                  <a:cubicBezTo>
                    <a:pt x="19008" y="1519"/>
                    <a:pt x="21600" y="4344"/>
                    <a:pt x="21600" y="4344"/>
                  </a:cubicBezTo>
                  <a:close/>
                </a:path>
              </a:pathLst>
            </a:custGeom>
            <a:solidFill>
              <a:srgbClr val="FFFFF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38100" tIns="38100" rIns="38100" bIns="3810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marL="0" marR="0" lvl="0" indent="0" algn="ctr" defTabSz="457200" rtl="0" eaLnBrk="1" fontAlgn="base" latinLnBrk="0" hangingPunct="0">
                <a:lnSpc>
                  <a:spcPct val="100000"/>
                </a:lnSpc>
                <a:spcBef>
                  <a:spcPct val="0"/>
                </a:spcBef>
                <a:spcAft>
                  <a:spcPct val="0"/>
                </a:spcAft>
                <a:buClrTx/>
                <a:buSzTx/>
                <a:buFontTx/>
                <a:buNone/>
                <a:tabLst/>
                <a:defRPr/>
              </a:pPr>
              <a:endParaRPr kumimoji="0" lang="en-US" sz="3000" b="0" i="0" u="none" strike="noStrike" kern="1200" cap="none" spc="0" normalizeH="0" baseline="0" noProof="0" dirty="0">
                <a:ln>
                  <a:noFill/>
                </a:ln>
                <a:solidFill>
                  <a:srgbClr val="FFFFFF"/>
                </a:solidFill>
                <a:effectLst>
                  <a:outerShdw blurRad="38100" dist="38100" dir="2700000" algn="tl">
                    <a:srgbClr val="C0C0C0"/>
                  </a:outerShdw>
                </a:effectLst>
                <a:uLnTx/>
                <a:uFillTx/>
                <a:latin typeface="Lato" panose="020F0502020204030203" pitchFamily="34" charset="0"/>
                <a:sym typeface="Gill Sans" charset="0"/>
              </a:endParaRPr>
            </a:p>
          </p:txBody>
        </p:sp>
      </p:grpSp>
      <p:grpSp>
        <p:nvGrpSpPr>
          <p:cNvPr id="6" name="Group 5"/>
          <p:cNvGrpSpPr/>
          <p:nvPr/>
        </p:nvGrpSpPr>
        <p:grpSpPr>
          <a:xfrm>
            <a:off x="16273540" y="6417127"/>
            <a:ext cx="1671637" cy="1930400"/>
            <a:chOff x="16270288" y="5372100"/>
            <a:chExt cx="1671637" cy="1930400"/>
          </a:xfrm>
        </p:grpSpPr>
        <p:sp>
          <p:nvSpPr>
            <p:cNvPr id="133142" name="AutoShape 22"/>
            <p:cNvSpPr>
              <a:spLocks/>
            </p:cNvSpPr>
            <p:nvPr/>
          </p:nvSpPr>
          <p:spPr bwMode="auto">
            <a:xfrm>
              <a:off x="16270288" y="5372100"/>
              <a:ext cx="1671637" cy="1930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600"/>
                  </a:lnTo>
                  <a:lnTo>
                    <a:pt x="0" y="16199"/>
                  </a:lnTo>
                  <a:lnTo>
                    <a:pt x="0" y="5400"/>
                  </a:lnTo>
                  <a:close/>
                </a:path>
              </a:pathLst>
            </a:custGeom>
            <a:solidFill>
              <a:schemeClr val="accent3"/>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marL="0" marR="0" lvl="0" indent="0" algn="ctr" defTabSz="584200" rtl="0" eaLnBrk="1" fontAlgn="base" latinLnBrk="0" hangingPunct="0">
                <a:lnSpc>
                  <a:spcPct val="100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Lato" panose="020F0502020204030203" pitchFamily="34" charset="0"/>
                <a:sym typeface="Gill Sans" charset="0"/>
              </a:endParaRPr>
            </a:p>
          </p:txBody>
        </p:sp>
        <p:sp>
          <p:nvSpPr>
            <p:cNvPr id="133143" name="AutoShape 23"/>
            <p:cNvSpPr>
              <a:spLocks/>
            </p:cNvSpPr>
            <p:nvPr/>
          </p:nvSpPr>
          <p:spPr bwMode="auto">
            <a:xfrm>
              <a:off x="16662400" y="6083300"/>
              <a:ext cx="1276350" cy="1081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873" y="0"/>
                  </a:moveTo>
                  <a:lnTo>
                    <a:pt x="21599" y="4792"/>
                  </a:lnTo>
                  <a:lnTo>
                    <a:pt x="21599" y="14654"/>
                  </a:lnTo>
                  <a:lnTo>
                    <a:pt x="11241" y="21599"/>
                  </a:lnTo>
                  <a:lnTo>
                    <a:pt x="0" y="10765"/>
                  </a:lnTo>
                  <a:lnTo>
                    <a:pt x="7710" y="15974"/>
                  </a:lnTo>
                  <a:lnTo>
                    <a:pt x="15655" y="10348"/>
                  </a:lnTo>
                  <a:lnTo>
                    <a:pt x="15873" y="0"/>
                  </a:lnTo>
                  <a:close/>
                </a:path>
              </a:pathLst>
            </a:custGeom>
            <a:solidFill>
              <a:schemeClr val="accent3">
                <a:lumMod val="75000"/>
                <a:alpha val="50000"/>
              </a:schemeClr>
            </a:solidFill>
            <a:ln>
              <a:noFill/>
            </a:ln>
            <a:effectLst/>
          </p:spPr>
          <p:txBody>
            <a:bodyPr lIns="0" tIns="0" rIns="0" bIns="0" anchor="ctr"/>
            <a:lstStyle/>
            <a:p>
              <a:pPr marL="0" marR="0" lvl="0" indent="0" algn="ctr" defTabSz="825500" rtl="0" eaLnBrk="1" fontAlgn="base" latinLnBrk="0" hangingPunct="0">
                <a:lnSpc>
                  <a:spcPct val="100000"/>
                </a:lnSpc>
                <a:spcBef>
                  <a:spcPct val="0"/>
                </a:spcBef>
                <a:spcAft>
                  <a:spcPct val="0"/>
                </a:spcAft>
                <a:buClrTx/>
                <a:buSzTx/>
                <a:buFontTx/>
                <a:buNone/>
                <a:tabLst/>
                <a:defRPr/>
              </a:pPr>
              <a:endParaRPr kumimoji="0" lang="en-US" sz="5600" b="0" i="0" u="none" strike="noStrike" kern="1200" cap="none" spc="0" normalizeH="0" baseline="0" noProof="0" dirty="0">
                <a:ln>
                  <a:noFill/>
                </a:ln>
                <a:solidFill>
                  <a:srgbClr val="000000"/>
                </a:solidFill>
                <a:effectLst/>
                <a:uLnTx/>
                <a:uFillTx/>
                <a:latin typeface="Lato" panose="020F0502020204030203" pitchFamily="34" charset="0"/>
                <a:sym typeface="Gill Sans" charset="0"/>
              </a:endParaRPr>
            </a:p>
          </p:txBody>
        </p:sp>
        <p:sp>
          <p:nvSpPr>
            <p:cNvPr id="133144" name="AutoShape 24"/>
            <p:cNvSpPr>
              <a:spLocks/>
            </p:cNvSpPr>
            <p:nvPr/>
          </p:nvSpPr>
          <p:spPr bwMode="auto">
            <a:xfrm>
              <a:off x="16622713" y="5753100"/>
              <a:ext cx="985837" cy="1136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600"/>
                  </a:lnTo>
                  <a:lnTo>
                    <a:pt x="0" y="16199"/>
                  </a:lnTo>
                  <a:lnTo>
                    <a:pt x="0" y="5400"/>
                  </a:lnTo>
                  <a:close/>
                </a:path>
              </a:pathLst>
            </a:custGeom>
            <a:solidFill>
              <a:schemeClr val="accent4"/>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marL="0" marR="0" lvl="0" indent="0" algn="ctr" defTabSz="584200" rtl="0" eaLnBrk="1" fontAlgn="base" latinLnBrk="0" hangingPunct="0">
                <a:lnSpc>
                  <a:spcPct val="100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Lato" panose="020F0502020204030203" pitchFamily="34" charset="0"/>
                <a:sym typeface="Gill Sans" charset="0"/>
              </a:endParaRPr>
            </a:p>
          </p:txBody>
        </p:sp>
      </p:grpSp>
      <p:grpSp>
        <p:nvGrpSpPr>
          <p:cNvPr id="5" name="Group 4"/>
          <p:cNvGrpSpPr/>
          <p:nvPr/>
        </p:nvGrpSpPr>
        <p:grpSpPr>
          <a:xfrm>
            <a:off x="16273540" y="8855527"/>
            <a:ext cx="1671637" cy="1930400"/>
            <a:chOff x="16282988" y="7810500"/>
            <a:chExt cx="1671637" cy="1930400"/>
          </a:xfrm>
        </p:grpSpPr>
        <p:sp>
          <p:nvSpPr>
            <p:cNvPr id="133145" name="AutoShape 25"/>
            <p:cNvSpPr>
              <a:spLocks/>
            </p:cNvSpPr>
            <p:nvPr/>
          </p:nvSpPr>
          <p:spPr bwMode="auto">
            <a:xfrm>
              <a:off x="16282988" y="7810500"/>
              <a:ext cx="1671637" cy="1930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600"/>
                  </a:lnTo>
                  <a:lnTo>
                    <a:pt x="0" y="16199"/>
                  </a:lnTo>
                  <a:lnTo>
                    <a:pt x="0" y="5400"/>
                  </a:lnTo>
                  <a:close/>
                </a:path>
              </a:pathLst>
            </a:custGeom>
            <a:solidFill>
              <a:schemeClr val="accent5"/>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marL="0" marR="0" lvl="0" indent="0" algn="ctr" defTabSz="584200" rtl="0" eaLnBrk="1" fontAlgn="base" latinLnBrk="0" hangingPunct="0">
                <a:lnSpc>
                  <a:spcPct val="100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Lato" panose="020F0502020204030203" pitchFamily="34" charset="0"/>
                <a:sym typeface="Gill Sans" charset="0"/>
              </a:endParaRPr>
            </a:p>
          </p:txBody>
        </p:sp>
        <p:sp>
          <p:nvSpPr>
            <p:cNvPr id="133146" name="AutoShape 26"/>
            <p:cNvSpPr>
              <a:spLocks/>
            </p:cNvSpPr>
            <p:nvPr/>
          </p:nvSpPr>
          <p:spPr bwMode="auto">
            <a:xfrm>
              <a:off x="16675100" y="8521700"/>
              <a:ext cx="1276350" cy="1081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873" y="0"/>
                  </a:moveTo>
                  <a:lnTo>
                    <a:pt x="21599" y="4792"/>
                  </a:lnTo>
                  <a:lnTo>
                    <a:pt x="21599" y="14654"/>
                  </a:lnTo>
                  <a:lnTo>
                    <a:pt x="11241" y="21599"/>
                  </a:lnTo>
                  <a:lnTo>
                    <a:pt x="0" y="10765"/>
                  </a:lnTo>
                  <a:lnTo>
                    <a:pt x="7710" y="15974"/>
                  </a:lnTo>
                  <a:lnTo>
                    <a:pt x="15655" y="10348"/>
                  </a:lnTo>
                  <a:lnTo>
                    <a:pt x="15873" y="0"/>
                  </a:lnTo>
                  <a:close/>
                </a:path>
              </a:pathLst>
            </a:custGeom>
            <a:solidFill>
              <a:schemeClr val="accent5">
                <a:lumMod val="75000"/>
              </a:schemeClr>
            </a:solidFill>
            <a:ln>
              <a:noFill/>
            </a:ln>
            <a:effectLst/>
          </p:spPr>
          <p:txBody>
            <a:bodyPr lIns="0" tIns="0" rIns="0" bIns="0" anchor="ctr"/>
            <a:lstStyle/>
            <a:p>
              <a:pPr marL="0" marR="0" lvl="0" indent="0" algn="ctr" defTabSz="825500" rtl="0" eaLnBrk="1" fontAlgn="base" latinLnBrk="0" hangingPunct="0">
                <a:lnSpc>
                  <a:spcPct val="100000"/>
                </a:lnSpc>
                <a:spcBef>
                  <a:spcPct val="0"/>
                </a:spcBef>
                <a:spcAft>
                  <a:spcPct val="0"/>
                </a:spcAft>
                <a:buClrTx/>
                <a:buSzTx/>
                <a:buFontTx/>
                <a:buNone/>
                <a:tabLst/>
                <a:defRPr/>
              </a:pPr>
              <a:endParaRPr kumimoji="0" lang="en-US" sz="5600" b="0" i="0" u="none" strike="noStrike" kern="1200" cap="none" spc="0" normalizeH="0" baseline="0" noProof="0" dirty="0">
                <a:ln>
                  <a:noFill/>
                </a:ln>
                <a:solidFill>
                  <a:srgbClr val="000000"/>
                </a:solidFill>
                <a:effectLst/>
                <a:uLnTx/>
                <a:uFillTx/>
                <a:latin typeface="Lato" panose="020F0502020204030203" pitchFamily="34" charset="0"/>
                <a:sym typeface="Gill Sans" charset="0"/>
              </a:endParaRPr>
            </a:p>
          </p:txBody>
        </p:sp>
        <p:sp>
          <p:nvSpPr>
            <p:cNvPr id="133147" name="AutoShape 27"/>
            <p:cNvSpPr>
              <a:spLocks/>
            </p:cNvSpPr>
            <p:nvPr/>
          </p:nvSpPr>
          <p:spPr bwMode="auto">
            <a:xfrm>
              <a:off x="16635413" y="8191500"/>
              <a:ext cx="985837" cy="1136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600"/>
                  </a:lnTo>
                  <a:lnTo>
                    <a:pt x="0" y="16199"/>
                  </a:lnTo>
                  <a:lnTo>
                    <a:pt x="0" y="5400"/>
                  </a:lnTo>
                  <a:close/>
                </a:path>
              </a:pathLst>
            </a:custGeom>
            <a:solidFill>
              <a:schemeClr val="accent6"/>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marL="0" marR="0" lvl="0" indent="0" algn="ctr" defTabSz="584200" rtl="0" eaLnBrk="1" fontAlgn="base" latinLnBrk="0" hangingPunct="0">
                <a:lnSpc>
                  <a:spcPct val="100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Lato" panose="020F0502020204030203" pitchFamily="34" charset="0"/>
                <a:sym typeface="Gill Sans" charset="0"/>
              </a:endParaRPr>
            </a:p>
          </p:txBody>
        </p:sp>
      </p:grpSp>
      <p:grpSp>
        <p:nvGrpSpPr>
          <p:cNvPr id="4" name="Group 3"/>
          <p:cNvGrpSpPr/>
          <p:nvPr/>
        </p:nvGrpSpPr>
        <p:grpSpPr>
          <a:xfrm>
            <a:off x="16273540" y="11306627"/>
            <a:ext cx="1671637" cy="1930400"/>
            <a:chOff x="16219488" y="10261600"/>
            <a:chExt cx="1671637" cy="1930400"/>
          </a:xfrm>
        </p:grpSpPr>
        <p:sp>
          <p:nvSpPr>
            <p:cNvPr id="133121" name="AutoShape 1"/>
            <p:cNvSpPr>
              <a:spLocks/>
            </p:cNvSpPr>
            <p:nvPr/>
          </p:nvSpPr>
          <p:spPr bwMode="auto">
            <a:xfrm>
              <a:off x="16219488" y="10261600"/>
              <a:ext cx="1671637" cy="1930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600"/>
                  </a:lnTo>
                  <a:lnTo>
                    <a:pt x="0" y="16199"/>
                  </a:lnTo>
                  <a:lnTo>
                    <a:pt x="0" y="5400"/>
                  </a:lnTo>
                  <a:close/>
                </a:path>
              </a:pathLst>
            </a:custGeom>
            <a:solidFill>
              <a:schemeClr val="accent1"/>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marL="0" marR="0" lvl="0" indent="0" algn="ctr" defTabSz="584200" rtl="0" eaLnBrk="1" fontAlgn="base" latinLnBrk="0" hangingPunct="0">
                <a:lnSpc>
                  <a:spcPct val="100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Lato" panose="020F0502020204030203" pitchFamily="34" charset="0"/>
                <a:sym typeface="Gill Sans" charset="0"/>
              </a:endParaRPr>
            </a:p>
          </p:txBody>
        </p:sp>
        <p:sp>
          <p:nvSpPr>
            <p:cNvPr id="133122" name="AutoShape 2"/>
            <p:cNvSpPr>
              <a:spLocks/>
            </p:cNvSpPr>
            <p:nvPr/>
          </p:nvSpPr>
          <p:spPr bwMode="auto">
            <a:xfrm>
              <a:off x="16611600" y="10972800"/>
              <a:ext cx="1276350" cy="1081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873" y="0"/>
                  </a:moveTo>
                  <a:lnTo>
                    <a:pt x="21599" y="4792"/>
                  </a:lnTo>
                  <a:lnTo>
                    <a:pt x="21599" y="14654"/>
                  </a:lnTo>
                  <a:lnTo>
                    <a:pt x="11241" y="21599"/>
                  </a:lnTo>
                  <a:lnTo>
                    <a:pt x="0" y="10765"/>
                  </a:lnTo>
                  <a:lnTo>
                    <a:pt x="7710" y="15974"/>
                  </a:lnTo>
                  <a:lnTo>
                    <a:pt x="15655" y="10348"/>
                  </a:lnTo>
                  <a:lnTo>
                    <a:pt x="15873" y="0"/>
                  </a:lnTo>
                  <a:close/>
                </a:path>
              </a:pathLst>
            </a:custGeom>
            <a:solidFill>
              <a:schemeClr val="accent1">
                <a:lumMod val="75000"/>
              </a:schemeClr>
            </a:solidFill>
            <a:ln>
              <a:noFill/>
            </a:ln>
            <a:effectLst/>
          </p:spPr>
          <p:txBody>
            <a:bodyPr lIns="0" tIns="0" rIns="0" bIns="0" anchor="ctr"/>
            <a:lstStyle/>
            <a:p>
              <a:pPr marL="0" marR="0" lvl="0" indent="0" algn="ctr" defTabSz="825500" rtl="0" eaLnBrk="1" fontAlgn="base" latinLnBrk="0" hangingPunct="0">
                <a:lnSpc>
                  <a:spcPct val="100000"/>
                </a:lnSpc>
                <a:spcBef>
                  <a:spcPct val="0"/>
                </a:spcBef>
                <a:spcAft>
                  <a:spcPct val="0"/>
                </a:spcAft>
                <a:buClrTx/>
                <a:buSzTx/>
                <a:buFontTx/>
                <a:buNone/>
                <a:tabLst/>
                <a:defRPr/>
              </a:pPr>
              <a:endParaRPr kumimoji="0" lang="en-US" sz="5600" b="0" i="0" u="none" strike="noStrike" kern="1200" cap="none" spc="0" normalizeH="0" baseline="0" noProof="0" dirty="0">
                <a:ln>
                  <a:noFill/>
                </a:ln>
                <a:solidFill>
                  <a:srgbClr val="000000"/>
                </a:solidFill>
                <a:effectLst/>
                <a:uLnTx/>
                <a:uFillTx/>
                <a:latin typeface="Lato" panose="020F0502020204030203" pitchFamily="34" charset="0"/>
                <a:sym typeface="Gill Sans" charset="0"/>
              </a:endParaRPr>
            </a:p>
          </p:txBody>
        </p:sp>
        <p:sp>
          <p:nvSpPr>
            <p:cNvPr id="133123" name="AutoShape 3"/>
            <p:cNvSpPr>
              <a:spLocks/>
            </p:cNvSpPr>
            <p:nvPr/>
          </p:nvSpPr>
          <p:spPr bwMode="auto">
            <a:xfrm>
              <a:off x="16571913" y="10642600"/>
              <a:ext cx="985837" cy="1136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600"/>
                  </a:lnTo>
                  <a:lnTo>
                    <a:pt x="0" y="16199"/>
                  </a:lnTo>
                  <a:lnTo>
                    <a:pt x="0" y="5400"/>
                  </a:lnTo>
                  <a:close/>
                </a:path>
              </a:pathLst>
            </a:custGeom>
            <a:solidFill>
              <a:schemeClr val="accent2"/>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marL="0" marR="0" lvl="0" indent="0" algn="ctr" defTabSz="584200" rtl="0" eaLnBrk="1" fontAlgn="base" latinLnBrk="0" hangingPunct="0">
                <a:lnSpc>
                  <a:spcPct val="100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Lato" panose="020F0502020204030203" pitchFamily="34" charset="0"/>
                <a:sym typeface="Gill Sans" charset="0"/>
              </a:endParaRPr>
            </a:p>
          </p:txBody>
        </p:sp>
        <p:sp>
          <p:nvSpPr>
            <p:cNvPr id="133156" name="AutoShape 36"/>
            <p:cNvSpPr>
              <a:spLocks/>
            </p:cNvSpPr>
            <p:nvPr/>
          </p:nvSpPr>
          <p:spPr bwMode="auto">
            <a:xfrm>
              <a:off x="16827500" y="10934700"/>
              <a:ext cx="501650" cy="500063"/>
            </a:xfrm>
            <a:custGeom>
              <a:avLst/>
              <a:gdLst>
                <a:gd name="T0" fmla="*/ 10580 w 21161"/>
                <a:gd name="T1" fmla="*/ 10800 h 21600"/>
                <a:gd name="T2" fmla="*/ 10580 w 21161"/>
                <a:gd name="T3" fmla="*/ 10800 h 21600"/>
                <a:gd name="T4" fmla="*/ 10580 w 21161"/>
                <a:gd name="T5" fmla="*/ 10800 h 21600"/>
                <a:gd name="T6" fmla="*/ 10580 w 21161"/>
                <a:gd name="T7" fmla="*/ 10800 h 21600"/>
              </a:gdLst>
              <a:ahLst/>
              <a:cxnLst>
                <a:cxn ang="0">
                  <a:pos x="T0" y="T1"/>
                </a:cxn>
                <a:cxn ang="0">
                  <a:pos x="T2" y="T3"/>
                </a:cxn>
                <a:cxn ang="0">
                  <a:pos x="T4" y="T5"/>
                </a:cxn>
                <a:cxn ang="0">
                  <a:pos x="T6" y="T7"/>
                </a:cxn>
              </a:cxnLst>
              <a:rect l="0" t="0" r="r" b="b"/>
              <a:pathLst>
                <a:path w="21161" h="21600">
                  <a:moveTo>
                    <a:pt x="20060" y="18059"/>
                  </a:moveTo>
                  <a:cubicBezTo>
                    <a:pt x="21457" y="16335"/>
                    <a:pt x="21600" y="13755"/>
                    <a:pt x="20051" y="11803"/>
                  </a:cubicBezTo>
                  <a:cubicBezTo>
                    <a:pt x="18458" y="15480"/>
                    <a:pt x="14527" y="18227"/>
                    <a:pt x="9482" y="18193"/>
                  </a:cubicBezTo>
                  <a:cubicBezTo>
                    <a:pt x="10946" y="19954"/>
                    <a:pt x="13609" y="21003"/>
                    <a:pt x="16843" y="20190"/>
                  </a:cubicBezTo>
                  <a:cubicBezTo>
                    <a:pt x="17744" y="20761"/>
                    <a:pt x="19733" y="21338"/>
                    <a:pt x="21132" y="21600"/>
                  </a:cubicBezTo>
                  <a:cubicBezTo>
                    <a:pt x="20610" y="20536"/>
                    <a:pt x="20031" y="19077"/>
                    <a:pt x="20060" y="18059"/>
                  </a:cubicBezTo>
                  <a:close/>
                  <a:moveTo>
                    <a:pt x="42" y="18016"/>
                  </a:moveTo>
                  <a:cubicBezTo>
                    <a:pt x="811" y="16450"/>
                    <a:pt x="1664" y="14301"/>
                    <a:pt x="1621" y="12802"/>
                  </a:cubicBezTo>
                  <a:cubicBezTo>
                    <a:pt x="585" y="11523"/>
                    <a:pt x="0" y="9873"/>
                    <a:pt x="0" y="8195"/>
                  </a:cubicBezTo>
                  <a:cubicBezTo>
                    <a:pt x="0" y="3461"/>
                    <a:pt x="4484" y="0"/>
                    <a:pt x="9504" y="0"/>
                  </a:cubicBezTo>
                  <a:cubicBezTo>
                    <a:pt x="14493" y="0"/>
                    <a:pt x="19009" y="3436"/>
                    <a:pt x="19009" y="8195"/>
                  </a:cubicBezTo>
                  <a:cubicBezTo>
                    <a:pt x="19009" y="13151"/>
                    <a:pt x="13677" y="17781"/>
                    <a:pt x="6361" y="15941"/>
                  </a:cubicBezTo>
                  <a:cubicBezTo>
                    <a:pt x="5033" y="16781"/>
                    <a:pt x="2103" y="17632"/>
                    <a:pt x="42" y="18016"/>
                  </a:cubicBezTo>
                  <a:close/>
                </a:path>
              </a:pathLst>
            </a:custGeom>
            <a:solidFill>
              <a:srgbClr val="FFFFF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38100" tIns="38100" rIns="38100" bIns="3810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marL="0" marR="0" lvl="0" indent="0" algn="ctr" defTabSz="457200" rtl="0" eaLnBrk="1" fontAlgn="base" latinLnBrk="0" hangingPunct="0">
                <a:lnSpc>
                  <a:spcPct val="100000"/>
                </a:lnSpc>
                <a:spcBef>
                  <a:spcPct val="0"/>
                </a:spcBef>
                <a:spcAft>
                  <a:spcPct val="0"/>
                </a:spcAft>
                <a:buClrTx/>
                <a:buSzTx/>
                <a:buFontTx/>
                <a:buNone/>
                <a:tabLst/>
                <a:defRPr/>
              </a:pPr>
              <a:endParaRPr kumimoji="0" lang="en-US" sz="3000" b="0" i="0" u="none" strike="noStrike" kern="1200" cap="none" spc="0" normalizeH="0" baseline="0" noProof="0" dirty="0">
                <a:ln>
                  <a:noFill/>
                </a:ln>
                <a:solidFill>
                  <a:srgbClr val="FFFFFF"/>
                </a:solidFill>
                <a:effectLst>
                  <a:outerShdw blurRad="38100" dist="38100" dir="2700000" algn="tl">
                    <a:srgbClr val="C0C0C0"/>
                  </a:outerShdw>
                </a:effectLst>
                <a:uLnTx/>
                <a:uFillTx/>
                <a:latin typeface="Lato" panose="020F0502020204030203" pitchFamily="34" charset="0"/>
                <a:sym typeface="Gill Sans" charset="0"/>
              </a:endParaRPr>
            </a:p>
          </p:txBody>
        </p:sp>
      </p:grpSp>
      <p:sp>
        <p:nvSpPr>
          <p:cNvPr id="133158" name="AutoShape 38"/>
          <p:cNvSpPr>
            <a:spLocks/>
          </p:cNvSpPr>
          <p:nvPr/>
        </p:nvSpPr>
        <p:spPr bwMode="auto">
          <a:xfrm>
            <a:off x="1395186" y="2533653"/>
            <a:ext cx="20726400" cy="1219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pPr marL="0" marR="0" lvl="0" indent="0" algn="l" defTabSz="825500" rtl="0" eaLnBrk="1" fontAlgn="base" latinLnBrk="0" hangingPunct="0">
              <a:lnSpc>
                <a:spcPct val="100000"/>
              </a:lnSpc>
              <a:spcBef>
                <a:spcPct val="0"/>
              </a:spcBef>
              <a:spcAft>
                <a:spcPct val="0"/>
              </a:spcAft>
              <a:buClrTx/>
              <a:buSzTx/>
              <a:buFontTx/>
              <a:buNone/>
              <a:tabLst/>
              <a:defRPr/>
            </a:pPr>
            <a:r>
              <a:rPr kumimoji="0" lang="en-US" sz="3600" b="0" i="0" u="none" strike="noStrike" kern="1200" cap="none" spc="0" normalizeH="0" baseline="0" noProof="0" dirty="0">
                <a:ln>
                  <a:noFill/>
                </a:ln>
                <a:solidFill>
                  <a:srgbClr val="333333"/>
                </a:solidFill>
                <a:effectLst/>
                <a:uLnTx/>
                <a:uFillTx/>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rPr>
              <a:t>Online self</a:t>
            </a:r>
            <a:r>
              <a:rPr kumimoji="0" lang="en-US" sz="3600" b="0" i="0" u="none" strike="noStrike" kern="1200" cap="none" spc="0" normalizeH="0" noProof="0" dirty="0">
                <a:ln>
                  <a:noFill/>
                </a:ln>
                <a:solidFill>
                  <a:srgbClr val="333333"/>
                </a:solidFill>
                <a:effectLst/>
                <a:uLnTx/>
                <a:uFillTx/>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rPr>
              <a:t> paced learning courses for </a:t>
            </a:r>
            <a:r>
              <a:rPr lang="en-US" dirty="0">
                <a:solidFill>
                  <a:srgbClr val="333333"/>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rPr>
              <a:t>technology enthusiasts from all technological domains. The courses are self paced and provide intensive study and practice material to facilitate learning without hurdles</a:t>
            </a:r>
            <a:endParaRPr kumimoji="0" lang="en-US" sz="5600" b="0" i="0" u="none" strike="noStrike" kern="1200" cap="none" spc="0" normalizeH="0" baseline="0" noProof="0" dirty="0">
              <a:ln>
                <a:noFill/>
              </a:ln>
              <a:solidFill>
                <a:srgbClr val="333333"/>
              </a:solidFill>
              <a:effectLst/>
              <a:uLnTx/>
              <a:uFillTx/>
              <a:latin typeface="Lato" panose="020F0502020204030203" pitchFamily="34" charset="0"/>
              <a:sym typeface="Gill Sans" charset="0"/>
            </a:endParaRPr>
          </a:p>
        </p:txBody>
      </p:sp>
      <p:sp>
        <p:nvSpPr>
          <p:cNvPr id="133159" name="AutoShape 39"/>
          <p:cNvSpPr>
            <a:spLocks/>
          </p:cNvSpPr>
          <p:nvPr/>
        </p:nvSpPr>
        <p:spPr bwMode="auto">
          <a:xfrm>
            <a:off x="3625541" y="7952240"/>
            <a:ext cx="4705093" cy="4333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pPr lvl="0" defTabSz="825500" fontAlgn="base" hangingPunct="0">
              <a:spcBef>
                <a:spcPct val="0"/>
              </a:spcBef>
              <a:spcAft>
                <a:spcPct val="0"/>
              </a:spcAft>
              <a:defRPr/>
            </a:pPr>
            <a:r>
              <a:rPr lang="en-US" sz="2400" dirty="0">
                <a:solidFill>
                  <a:srgbClr val="333333"/>
                </a:solidFill>
                <a:latin typeface="Aleo" panose="020F0502020204030203" pitchFamily="34" charset="0"/>
                <a:ea typeface="Aleo Regular" charset="0"/>
                <a:cs typeface="Aleo Regular" charset="0"/>
                <a:sym typeface="Aleo Regular" charset="0"/>
              </a:rPr>
              <a:t>Select from over 5000+ Courses including AI, Big Data and Machine Learning </a:t>
            </a:r>
          </a:p>
        </p:txBody>
      </p:sp>
      <p:sp>
        <p:nvSpPr>
          <p:cNvPr id="133160" name="AutoShape 40"/>
          <p:cNvSpPr>
            <a:spLocks/>
          </p:cNvSpPr>
          <p:nvPr/>
        </p:nvSpPr>
        <p:spPr bwMode="auto">
          <a:xfrm>
            <a:off x="3644900" y="6836227"/>
            <a:ext cx="4152900" cy="660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pPr lvl="0" defTabSz="825500" fontAlgn="base" hangingPunct="0">
              <a:spcBef>
                <a:spcPct val="0"/>
              </a:spcBef>
              <a:spcAft>
                <a:spcPct val="0"/>
              </a:spcAft>
              <a:defRPr/>
            </a:pPr>
            <a:r>
              <a:rPr lang="en-US" b="1" dirty="0">
                <a:solidFill>
                  <a:srgbClr val="0068C4"/>
                </a:solidFill>
                <a:latin typeface="Aleo" panose="020F0502020204030203" pitchFamily="34" charset="0"/>
                <a:ea typeface="Aleo Regular" charset="0"/>
                <a:cs typeface="Aleo Regular" charset="0"/>
                <a:sym typeface="Aleo Regular" charset="0"/>
              </a:rPr>
              <a:t>Course Catalogue</a:t>
            </a:r>
          </a:p>
        </p:txBody>
      </p:sp>
      <p:sp>
        <p:nvSpPr>
          <p:cNvPr id="133161" name="AutoShape 41"/>
          <p:cNvSpPr>
            <a:spLocks/>
          </p:cNvSpPr>
          <p:nvPr/>
        </p:nvSpPr>
        <p:spPr bwMode="auto">
          <a:xfrm>
            <a:off x="3632200" y="10158974"/>
            <a:ext cx="4165600" cy="469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pPr lvl="0" defTabSz="825500" fontAlgn="base" hangingPunct="0">
              <a:spcBef>
                <a:spcPct val="0"/>
              </a:spcBef>
              <a:spcAft>
                <a:spcPct val="0"/>
              </a:spcAft>
              <a:defRPr/>
            </a:pPr>
            <a:r>
              <a:rPr lang="en-US" sz="2400" dirty="0">
                <a:solidFill>
                  <a:srgbClr val="333333"/>
                </a:solidFill>
                <a:latin typeface="Aleo" panose="020F0502020204030203" pitchFamily="34" charset="0"/>
                <a:ea typeface="Aleo Regular" charset="0"/>
                <a:cs typeface="Aleo Regular" charset="0"/>
                <a:sym typeface="Aleo Regular" charset="0"/>
              </a:rPr>
              <a:t>Courses to be rolled out for Employees </a:t>
            </a:r>
          </a:p>
        </p:txBody>
      </p:sp>
      <p:sp>
        <p:nvSpPr>
          <p:cNvPr id="133162" name="AutoShape 42"/>
          <p:cNvSpPr>
            <a:spLocks/>
          </p:cNvSpPr>
          <p:nvPr/>
        </p:nvSpPr>
        <p:spPr bwMode="auto">
          <a:xfrm>
            <a:off x="3644900" y="9211127"/>
            <a:ext cx="4152900" cy="660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pPr marL="0" marR="0" lvl="0" indent="0" algn="l" defTabSz="825500" rtl="0" eaLnBrk="1" fontAlgn="base" latinLnBrk="0" hangingPunct="0">
              <a:lnSpc>
                <a:spcPct val="100000"/>
              </a:lnSpc>
              <a:spcBef>
                <a:spcPct val="0"/>
              </a:spcBef>
              <a:spcAft>
                <a:spcPct val="0"/>
              </a:spcAft>
              <a:buClrTx/>
              <a:buSzTx/>
              <a:buFontTx/>
              <a:buNone/>
              <a:tabLst/>
              <a:defRPr/>
            </a:pPr>
            <a:r>
              <a:rPr kumimoji="0" lang="en-US" sz="3600" b="1" i="0" u="none" strike="noStrike" kern="1200" cap="none" spc="0" normalizeH="0" baseline="0" noProof="0" dirty="0">
                <a:ln>
                  <a:noFill/>
                </a:ln>
                <a:solidFill>
                  <a:srgbClr val="004B8D"/>
                </a:solidFill>
                <a:effectLst/>
                <a:uLnTx/>
                <a:uFillTx/>
                <a:latin typeface="Aleo" panose="020F0502020204030203" pitchFamily="34" charset="0"/>
                <a:ea typeface="Aleo Regular" charset="0"/>
                <a:cs typeface="Aleo Regular" charset="0"/>
                <a:sym typeface="Aleo Regular" charset="0"/>
              </a:rPr>
              <a:t>Roll out Courses</a:t>
            </a:r>
            <a:endParaRPr kumimoji="0" lang="en-US" sz="5600" b="0" i="0" u="none" strike="noStrike" kern="1200" cap="none" spc="0" normalizeH="0" baseline="0" noProof="0" dirty="0">
              <a:ln>
                <a:noFill/>
              </a:ln>
              <a:solidFill>
                <a:srgbClr val="004B8D"/>
              </a:solidFill>
              <a:effectLst/>
              <a:uLnTx/>
              <a:uFillTx/>
              <a:latin typeface="Lato" panose="020F0502020204030203" pitchFamily="34" charset="0"/>
              <a:sym typeface="Gill Sans" charset="0"/>
            </a:endParaRPr>
          </a:p>
        </p:txBody>
      </p:sp>
      <p:sp>
        <p:nvSpPr>
          <p:cNvPr id="133163" name="AutoShape 43"/>
          <p:cNvSpPr>
            <a:spLocks/>
          </p:cNvSpPr>
          <p:nvPr/>
        </p:nvSpPr>
        <p:spPr bwMode="auto">
          <a:xfrm>
            <a:off x="3697514" y="12757147"/>
            <a:ext cx="4165600" cy="469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pPr marL="0" marR="0" lvl="0" indent="0" algn="l" defTabSz="825500" rtl="0" eaLnBrk="1" fontAlgn="base" latinLnBrk="0" hangingPunct="0">
              <a:lnSpc>
                <a:spcPct val="100000"/>
              </a:lnSpc>
              <a:spcBef>
                <a:spcPct val="0"/>
              </a:spcBef>
              <a:spcAft>
                <a:spcPct val="0"/>
              </a:spcAft>
              <a:buClrTx/>
              <a:buSzTx/>
              <a:buFontTx/>
              <a:buNone/>
              <a:tabLst/>
              <a:defRPr/>
            </a:pPr>
            <a:r>
              <a:rPr lang="en-US" sz="2400" dirty="0">
                <a:solidFill>
                  <a:srgbClr val="333333"/>
                </a:solidFill>
                <a:latin typeface="Aleo" panose="020F0502020204030203" pitchFamily="34" charset="0"/>
                <a:sym typeface="Aleo Regular" charset="0"/>
              </a:rPr>
              <a:t>Online and Offline Assessment with review and feedback</a:t>
            </a:r>
            <a:endParaRPr kumimoji="0" lang="en-US" sz="5600" b="0" i="0" u="none" strike="noStrike" kern="1200" cap="none" spc="0" normalizeH="0" baseline="0" noProof="0" dirty="0">
              <a:ln>
                <a:noFill/>
              </a:ln>
              <a:solidFill>
                <a:srgbClr val="333333"/>
              </a:solidFill>
              <a:effectLst/>
              <a:uLnTx/>
              <a:uFillTx/>
              <a:latin typeface="Lato" panose="020F0502020204030203" pitchFamily="34" charset="0"/>
              <a:sym typeface="Gill Sans" charset="0"/>
            </a:endParaRPr>
          </a:p>
        </p:txBody>
      </p:sp>
      <p:sp>
        <p:nvSpPr>
          <p:cNvPr id="133164" name="AutoShape 44"/>
          <p:cNvSpPr>
            <a:spLocks/>
          </p:cNvSpPr>
          <p:nvPr/>
        </p:nvSpPr>
        <p:spPr bwMode="auto">
          <a:xfrm>
            <a:off x="3644900" y="11700327"/>
            <a:ext cx="4152900" cy="660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pPr marL="0" marR="0" lvl="0" indent="0" algn="l" defTabSz="825500" rtl="0" eaLnBrk="1" fontAlgn="base" latinLnBrk="0" hangingPunct="0">
              <a:lnSpc>
                <a:spcPct val="100000"/>
              </a:lnSpc>
              <a:spcBef>
                <a:spcPct val="0"/>
              </a:spcBef>
              <a:spcAft>
                <a:spcPct val="0"/>
              </a:spcAft>
              <a:buClrTx/>
              <a:buSzTx/>
              <a:buFontTx/>
              <a:buNone/>
              <a:tabLst/>
              <a:defRPr/>
            </a:pPr>
            <a:r>
              <a:rPr lang="en-US" b="1" dirty="0">
                <a:solidFill>
                  <a:srgbClr val="3C7CBA"/>
                </a:solidFill>
                <a:latin typeface="Aleo" panose="020F0502020204030203" pitchFamily="34" charset="0"/>
                <a:sym typeface="Aleo Regular" charset="0"/>
              </a:rPr>
              <a:t>Self Assessment</a:t>
            </a:r>
            <a:endParaRPr kumimoji="0" lang="en-US" sz="5600" b="0" i="0" u="none" strike="noStrike" kern="1200" cap="none" spc="0" normalizeH="0" baseline="0" noProof="0" dirty="0">
              <a:ln>
                <a:noFill/>
              </a:ln>
              <a:solidFill>
                <a:srgbClr val="3C7CBA"/>
              </a:solidFill>
              <a:effectLst/>
              <a:uLnTx/>
              <a:uFillTx/>
              <a:latin typeface="Lato" panose="020F0502020204030203" pitchFamily="34" charset="0"/>
              <a:sym typeface="Gill Sans" charset="0"/>
            </a:endParaRPr>
          </a:p>
        </p:txBody>
      </p:sp>
      <p:sp>
        <p:nvSpPr>
          <p:cNvPr id="133165" name="AutoShape 45"/>
          <p:cNvSpPr>
            <a:spLocks/>
          </p:cNvSpPr>
          <p:nvPr/>
        </p:nvSpPr>
        <p:spPr bwMode="auto">
          <a:xfrm>
            <a:off x="11119757" y="12754425"/>
            <a:ext cx="4165600" cy="469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pPr marL="0" marR="0" lvl="0" indent="0" algn="l" defTabSz="825500" rtl="0" eaLnBrk="1" fontAlgn="base" latinLnBrk="0" hangingPunct="0">
              <a:lnSpc>
                <a:spcPct val="100000"/>
              </a:lnSpc>
              <a:spcBef>
                <a:spcPct val="0"/>
              </a:spcBef>
              <a:spcAft>
                <a:spcPct val="0"/>
              </a:spcAft>
              <a:buClrTx/>
              <a:buSzTx/>
              <a:buFontTx/>
              <a:buNone/>
              <a:tabLst/>
              <a:defRPr/>
            </a:pPr>
            <a:r>
              <a:rPr lang="en-US" sz="2400" dirty="0">
                <a:solidFill>
                  <a:srgbClr val="333333"/>
                </a:solidFill>
                <a:latin typeface="Aleo" panose="020F0502020204030203" pitchFamily="34" charset="0"/>
                <a:sym typeface="Aleo Regular" charset="0"/>
              </a:rPr>
              <a:t>Top Rated Industry Certifications for Premium Courses</a:t>
            </a:r>
            <a:endParaRPr kumimoji="0" lang="en-US" sz="5600" b="0" i="0" u="none" strike="noStrike" kern="1200" cap="none" spc="0" normalizeH="0" baseline="0" noProof="0" dirty="0">
              <a:ln>
                <a:noFill/>
              </a:ln>
              <a:solidFill>
                <a:srgbClr val="333333"/>
              </a:solidFill>
              <a:effectLst/>
              <a:uLnTx/>
              <a:uFillTx/>
              <a:latin typeface="Lato" panose="020F0502020204030203" pitchFamily="34" charset="0"/>
              <a:sym typeface="Gill Sans" charset="0"/>
            </a:endParaRPr>
          </a:p>
        </p:txBody>
      </p:sp>
      <p:sp>
        <p:nvSpPr>
          <p:cNvPr id="133166" name="AutoShape 46"/>
          <p:cNvSpPr>
            <a:spLocks/>
          </p:cNvSpPr>
          <p:nvPr/>
        </p:nvSpPr>
        <p:spPr bwMode="auto">
          <a:xfrm>
            <a:off x="11099800" y="11700327"/>
            <a:ext cx="4152900" cy="660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pPr marL="0" marR="0" lvl="0" indent="0" algn="l" defTabSz="825500" rtl="0" eaLnBrk="1" fontAlgn="base" latinLnBrk="0" hangingPunct="0">
              <a:lnSpc>
                <a:spcPct val="100000"/>
              </a:lnSpc>
              <a:spcBef>
                <a:spcPct val="0"/>
              </a:spcBef>
              <a:spcAft>
                <a:spcPct val="0"/>
              </a:spcAft>
              <a:buClrTx/>
              <a:buSzTx/>
              <a:buFontTx/>
              <a:buNone/>
              <a:tabLst/>
              <a:defRPr/>
            </a:pPr>
            <a:r>
              <a:rPr kumimoji="0" lang="en-US" sz="3600" b="1" i="0" u="none" strike="noStrike" kern="1200" cap="none" spc="0" normalizeH="0" baseline="0" noProof="0" dirty="0">
                <a:ln>
                  <a:noFill/>
                </a:ln>
                <a:solidFill>
                  <a:srgbClr val="0068C4"/>
                </a:solidFill>
                <a:effectLst/>
                <a:uLnTx/>
                <a:uFillTx/>
                <a:latin typeface="Aleo" panose="020F0502020204030203" pitchFamily="34" charset="0"/>
                <a:ea typeface="Aleo Regular" charset="0"/>
                <a:cs typeface="Aleo Regular" charset="0"/>
                <a:sym typeface="Aleo Regular" charset="0"/>
              </a:rPr>
              <a:t>Certification</a:t>
            </a:r>
            <a:endParaRPr kumimoji="0" lang="en-US" sz="5600" b="0" i="0" u="none" strike="noStrike" kern="1200" cap="none" spc="0" normalizeH="0" baseline="0" noProof="0" dirty="0">
              <a:ln>
                <a:noFill/>
              </a:ln>
              <a:solidFill>
                <a:srgbClr val="0068C4"/>
              </a:solidFill>
              <a:effectLst/>
              <a:uLnTx/>
              <a:uFillTx/>
              <a:latin typeface="Lato" panose="020F0502020204030203" pitchFamily="34" charset="0"/>
              <a:sym typeface="Gill Sans" charset="0"/>
            </a:endParaRPr>
          </a:p>
        </p:txBody>
      </p:sp>
      <p:sp>
        <p:nvSpPr>
          <p:cNvPr id="133167" name="AutoShape 47"/>
          <p:cNvSpPr>
            <a:spLocks/>
          </p:cNvSpPr>
          <p:nvPr/>
        </p:nvSpPr>
        <p:spPr bwMode="auto">
          <a:xfrm>
            <a:off x="11081507" y="10236198"/>
            <a:ext cx="4165600" cy="469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pPr marL="0" marR="0" lvl="0" indent="0" algn="l" defTabSz="825500" rtl="0" eaLnBrk="1" fontAlgn="base" latinLnBrk="0" hangingPunct="0">
              <a:lnSpc>
                <a:spcPct val="100000"/>
              </a:lnSpc>
              <a:spcBef>
                <a:spcPct val="0"/>
              </a:spcBef>
              <a:spcAft>
                <a:spcPct val="0"/>
              </a:spcAft>
              <a:buClrTx/>
              <a:buSzTx/>
              <a:buFontTx/>
              <a:buNone/>
              <a:tabLst/>
              <a:defRPr/>
            </a:pPr>
            <a:r>
              <a:rPr lang="en-US" sz="2400" dirty="0">
                <a:solidFill>
                  <a:srgbClr val="333333"/>
                </a:solidFill>
                <a:latin typeface="Aleo" panose="020F0502020204030203" pitchFamily="34" charset="0"/>
                <a:sym typeface="Aleo Regular" charset="0"/>
              </a:rPr>
              <a:t>Round the Clock assistance from trained professionals and industry experts</a:t>
            </a:r>
            <a:endParaRPr kumimoji="0" lang="en-US" sz="5600" b="0" i="0" u="none" strike="noStrike" kern="1200" cap="none" spc="0" normalizeH="0" baseline="0" noProof="0" dirty="0">
              <a:ln>
                <a:noFill/>
              </a:ln>
              <a:solidFill>
                <a:srgbClr val="333333"/>
              </a:solidFill>
              <a:effectLst/>
              <a:uLnTx/>
              <a:uFillTx/>
              <a:latin typeface="Lato" panose="020F0502020204030203" pitchFamily="34" charset="0"/>
              <a:sym typeface="Gill Sans" charset="0"/>
            </a:endParaRPr>
          </a:p>
        </p:txBody>
      </p:sp>
      <p:sp>
        <p:nvSpPr>
          <p:cNvPr id="133168" name="AutoShape 48"/>
          <p:cNvSpPr>
            <a:spLocks/>
          </p:cNvSpPr>
          <p:nvPr/>
        </p:nvSpPr>
        <p:spPr bwMode="auto">
          <a:xfrm>
            <a:off x="11112499" y="9211127"/>
            <a:ext cx="5005465" cy="596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pPr marL="0" marR="0" lvl="0" indent="0" algn="l" defTabSz="825500" rtl="0" eaLnBrk="1" fontAlgn="base" latinLnBrk="0" hangingPunct="0">
              <a:lnSpc>
                <a:spcPct val="100000"/>
              </a:lnSpc>
              <a:spcBef>
                <a:spcPct val="0"/>
              </a:spcBef>
              <a:spcAft>
                <a:spcPct val="0"/>
              </a:spcAft>
              <a:buClrTx/>
              <a:buSzTx/>
              <a:buFontTx/>
              <a:buNone/>
              <a:tabLst/>
              <a:defRPr/>
            </a:pPr>
            <a:r>
              <a:rPr kumimoji="0" lang="en-US" sz="3600" b="1" i="0" u="none" strike="noStrike" kern="1200" cap="none" spc="0" normalizeH="0" baseline="0" noProof="0" dirty="0">
                <a:ln>
                  <a:noFill/>
                </a:ln>
                <a:solidFill>
                  <a:srgbClr val="0086EA"/>
                </a:solidFill>
                <a:effectLst/>
                <a:uLnTx/>
                <a:uFillTx/>
                <a:latin typeface="Aleo" panose="020F0502020204030203" pitchFamily="34" charset="0"/>
                <a:ea typeface="Aleo Regular" charset="0"/>
                <a:cs typeface="Aleo Regular" charset="0"/>
                <a:sym typeface="Aleo Regular" charset="0"/>
              </a:rPr>
              <a:t>Employee Engagement</a:t>
            </a:r>
            <a:endParaRPr kumimoji="0" lang="en-US" sz="5600" b="0" i="0" u="none" strike="noStrike" kern="1200" cap="none" spc="0" normalizeH="0" baseline="0" noProof="0" dirty="0">
              <a:ln>
                <a:noFill/>
              </a:ln>
              <a:solidFill>
                <a:srgbClr val="0086EA"/>
              </a:solidFill>
              <a:effectLst/>
              <a:uLnTx/>
              <a:uFillTx/>
              <a:latin typeface="Lato" panose="020F0502020204030203" pitchFamily="34" charset="0"/>
              <a:sym typeface="Gill Sans" charset="0"/>
            </a:endParaRPr>
          </a:p>
        </p:txBody>
      </p:sp>
      <p:sp>
        <p:nvSpPr>
          <p:cNvPr id="133169" name="AutoShape 49"/>
          <p:cNvSpPr>
            <a:spLocks/>
          </p:cNvSpPr>
          <p:nvPr/>
        </p:nvSpPr>
        <p:spPr bwMode="auto">
          <a:xfrm>
            <a:off x="11119757" y="7972877"/>
            <a:ext cx="4165600" cy="469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pPr lvl="0" defTabSz="825500" fontAlgn="base" hangingPunct="0">
              <a:spcBef>
                <a:spcPct val="0"/>
              </a:spcBef>
              <a:spcAft>
                <a:spcPct val="0"/>
              </a:spcAft>
              <a:defRPr/>
            </a:pPr>
            <a:r>
              <a:rPr lang="en-US" sz="2400" dirty="0">
                <a:solidFill>
                  <a:srgbClr val="333333"/>
                </a:solidFill>
                <a:latin typeface="Aleo" panose="020F0502020204030203" pitchFamily="34" charset="0"/>
                <a:ea typeface="Aleo Regular" charset="0"/>
                <a:cs typeface="Aleo Regular" charset="0"/>
                <a:sym typeface="Aleo Regular" charset="0"/>
              </a:rPr>
              <a:t>Customize your product bundle and avail maximum courses at discounted rates</a:t>
            </a:r>
          </a:p>
        </p:txBody>
      </p:sp>
      <p:sp>
        <p:nvSpPr>
          <p:cNvPr id="133170" name="AutoShape 50"/>
          <p:cNvSpPr>
            <a:spLocks/>
          </p:cNvSpPr>
          <p:nvPr/>
        </p:nvSpPr>
        <p:spPr bwMode="auto">
          <a:xfrm>
            <a:off x="11112500" y="6836227"/>
            <a:ext cx="4152900" cy="660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pPr lvl="0" defTabSz="825500" fontAlgn="base" hangingPunct="0">
              <a:spcBef>
                <a:spcPct val="0"/>
              </a:spcBef>
              <a:spcAft>
                <a:spcPct val="0"/>
              </a:spcAft>
              <a:defRPr/>
            </a:pPr>
            <a:r>
              <a:rPr kumimoji="0" lang="en-US" sz="3600" b="1" i="0" u="none" strike="noStrike" kern="1200" cap="none" spc="0" normalizeH="0" baseline="0" noProof="0" dirty="0">
                <a:ln>
                  <a:noFill/>
                </a:ln>
                <a:solidFill>
                  <a:srgbClr val="3C7CBA"/>
                </a:solidFill>
                <a:effectLst/>
                <a:uLnTx/>
                <a:uFillTx/>
                <a:latin typeface="Aleo" panose="020F0502020204030203" pitchFamily="34" charset="0"/>
                <a:ea typeface="Aleo Regular" charset="0"/>
                <a:cs typeface="Aleo Regular" charset="0"/>
                <a:sym typeface="Aleo Regular" charset="0"/>
              </a:rPr>
              <a:t>Choose</a:t>
            </a:r>
            <a:r>
              <a:rPr lang="en-US" b="1" dirty="0">
                <a:solidFill>
                  <a:srgbClr val="3C7CBA"/>
                </a:solidFill>
                <a:latin typeface="Aleo" panose="020F0502020204030203" pitchFamily="34" charset="0"/>
                <a:ea typeface="Aleo Regular" charset="0"/>
                <a:cs typeface="Aleo Regular" charset="0"/>
                <a:sym typeface="Aleo Regular" charset="0"/>
              </a:rPr>
              <a:t> your Bundle</a:t>
            </a:r>
            <a:endParaRPr kumimoji="0" lang="en-US" sz="3600" b="1" i="0" u="none" strike="noStrike" kern="1200" cap="none" spc="0" normalizeH="0" baseline="0" noProof="0" dirty="0">
              <a:ln>
                <a:noFill/>
              </a:ln>
              <a:solidFill>
                <a:srgbClr val="3C7CBA"/>
              </a:solidFill>
              <a:effectLst/>
              <a:uLnTx/>
              <a:uFillTx/>
              <a:latin typeface="Aleo" panose="020F0502020204030203" pitchFamily="34" charset="0"/>
              <a:ea typeface="Aleo Regular" charset="0"/>
              <a:cs typeface="Aleo Regular" charset="0"/>
              <a:sym typeface="Gill Sans" charset="0"/>
            </a:endParaRPr>
          </a:p>
        </p:txBody>
      </p:sp>
      <p:sp>
        <p:nvSpPr>
          <p:cNvPr id="133171" name="AutoShape 51"/>
          <p:cNvSpPr>
            <a:spLocks/>
          </p:cNvSpPr>
          <p:nvPr/>
        </p:nvSpPr>
        <p:spPr bwMode="auto">
          <a:xfrm>
            <a:off x="18411594" y="8016646"/>
            <a:ext cx="5169092" cy="3689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pPr lvl="0" defTabSz="825500" fontAlgn="base" hangingPunct="0">
              <a:spcBef>
                <a:spcPct val="0"/>
              </a:spcBef>
              <a:spcAft>
                <a:spcPct val="0"/>
              </a:spcAft>
              <a:defRPr/>
            </a:pPr>
            <a:r>
              <a:rPr lang="en-US" sz="2400" dirty="0">
                <a:solidFill>
                  <a:srgbClr val="333333"/>
                </a:solidFill>
                <a:latin typeface="Aleo" panose="020F0502020204030203" pitchFamily="34" charset="0"/>
                <a:ea typeface="Aleo Regular" charset="0"/>
                <a:cs typeface="Aleo Regular" charset="0"/>
                <a:sym typeface="Aleo Regular" charset="0"/>
              </a:rPr>
              <a:t>Each company will get administrative control to mange employee induction for training</a:t>
            </a:r>
          </a:p>
        </p:txBody>
      </p:sp>
      <p:sp>
        <p:nvSpPr>
          <p:cNvPr id="133172" name="AutoShape 52"/>
          <p:cNvSpPr>
            <a:spLocks/>
          </p:cNvSpPr>
          <p:nvPr/>
        </p:nvSpPr>
        <p:spPr bwMode="auto">
          <a:xfrm>
            <a:off x="18411593" y="6836227"/>
            <a:ext cx="5334501" cy="596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pPr marL="0" marR="0" lvl="0" indent="0" algn="l" defTabSz="825500" rtl="0" eaLnBrk="1" fontAlgn="base" latinLnBrk="0" hangingPunct="0">
              <a:lnSpc>
                <a:spcPct val="100000"/>
              </a:lnSpc>
              <a:spcBef>
                <a:spcPct val="0"/>
              </a:spcBef>
              <a:spcAft>
                <a:spcPct val="0"/>
              </a:spcAft>
              <a:buClrTx/>
              <a:buSzTx/>
              <a:buFontTx/>
              <a:buNone/>
              <a:tabLst/>
              <a:defRPr/>
            </a:pPr>
            <a:r>
              <a:rPr lang="en-US" b="1" dirty="0">
                <a:solidFill>
                  <a:srgbClr val="004B8D"/>
                </a:solidFill>
                <a:latin typeface="Aleo" panose="020F0502020204030203" pitchFamily="34" charset="0"/>
                <a:sym typeface="Aleo Regular" charset="0"/>
              </a:rPr>
              <a:t>Administration Credentials</a:t>
            </a:r>
            <a:endParaRPr kumimoji="0" lang="en-US" sz="5600" b="0" i="0" u="none" strike="noStrike" kern="1200" cap="none" spc="0" normalizeH="0" baseline="0" noProof="0" dirty="0">
              <a:ln>
                <a:noFill/>
              </a:ln>
              <a:solidFill>
                <a:srgbClr val="004B8D"/>
              </a:solidFill>
              <a:effectLst/>
              <a:uLnTx/>
              <a:uFillTx/>
              <a:latin typeface="Lato" panose="020F0502020204030203" pitchFamily="34" charset="0"/>
              <a:sym typeface="Gill Sans" charset="0"/>
            </a:endParaRPr>
          </a:p>
        </p:txBody>
      </p:sp>
      <p:sp>
        <p:nvSpPr>
          <p:cNvPr id="133173" name="AutoShape 53"/>
          <p:cNvSpPr>
            <a:spLocks/>
          </p:cNvSpPr>
          <p:nvPr/>
        </p:nvSpPr>
        <p:spPr bwMode="auto">
          <a:xfrm>
            <a:off x="18411594" y="10240508"/>
            <a:ext cx="4165600" cy="469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pPr marL="0" marR="0" lvl="0" indent="0" algn="l" defTabSz="825500" rtl="0" eaLnBrk="1"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Aleo" panose="020F0502020204030203" pitchFamily="34" charset="0"/>
                <a:ea typeface="Aleo Regular" charset="0"/>
                <a:cs typeface="Aleo Regular" charset="0"/>
                <a:sym typeface="Aleo Regular" charset="0"/>
              </a:rPr>
              <a:t>Employees get to Schedule</a:t>
            </a:r>
            <a:r>
              <a:rPr kumimoji="0" lang="en-US" sz="2400" b="0" i="0" u="none" strike="noStrike" kern="1200" cap="none" spc="0" normalizeH="0" noProof="0" dirty="0">
                <a:ln>
                  <a:noFill/>
                </a:ln>
                <a:solidFill>
                  <a:srgbClr val="333333"/>
                </a:solidFill>
                <a:effectLst/>
                <a:uLnTx/>
                <a:uFillTx/>
                <a:latin typeface="Aleo" panose="020F0502020204030203" pitchFamily="34" charset="0"/>
                <a:ea typeface="Aleo Regular" charset="0"/>
                <a:cs typeface="Aleo Regular" charset="0"/>
                <a:sym typeface="Aleo Regular" charset="0"/>
              </a:rPr>
              <a:t> their </a:t>
            </a:r>
            <a:r>
              <a:rPr lang="en-US" sz="2400" dirty="0">
                <a:solidFill>
                  <a:srgbClr val="333333"/>
                </a:solidFill>
                <a:latin typeface="Aleo" panose="020F0502020204030203" pitchFamily="34" charset="0"/>
                <a:ea typeface="Aleo Regular" charset="0"/>
                <a:cs typeface="Aleo Regular" charset="0"/>
                <a:sym typeface="Aleo Regular" charset="0"/>
              </a:rPr>
              <a:t>learning </a:t>
            </a:r>
            <a:r>
              <a:rPr kumimoji="0" lang="en-US" sz="2400" b="0" i="0" u="none" strike="noStrike" kern="1200" cap="none" spc="0" normalizeH="0" noProof="0" dirty="0">
                <a:ln>
                  <a:noFill/>
                </a:ln>
                <a:solidFill>
                  <a:srgbClr val="333333"/>
                </a:solidFill>
                <a:effectLst/>
                <a:uLnTx/>
                <a:uFillTx/>
                <a:latin typeface="Aleo" panose="020F0502020204030203" pitchFamily="34" charset="0"/>
                <a:ea typeface="Aleo Regular" charset="0"/>
                <a:cs typeface="Aleo Regular" charset="0"/>
                <a:sym typeface="Aleo Regular" charset="0"/>
              </a:rPr>
              <a:t>with self customization options and online learning material</a:t>
            </a:r>
            <a:endParaRPr kumimoji="0" lang="en-US" sz="5600" b="0" i="0" u="none" strike="noStrike" kern="1200" cap="none" spc="0" normalizeH="0" baseline="0" noProof="0" dirty="0">
              <a:ln>
                <a:noFill/>
              </a:ln>
              <a:solidFill>
                <a:srgbClr val="333333"/>
              </a:solidFill>
              <a:effectLst/>
              <a:uLnTx/>
              <a:uFillTx/>
              <a:latin typeface="Lato" panose="020F0502020204030203" pitchFamily="34" charset="0"/>
              <a:sym typeface="Gill Sans" charset="0"/>
            </a:endParaRPr>
          </a:p>
        </p:txBody>
      </p:sp>
      <p:sp>
        <p:nvSpPr>
          <p:cNvPr id="133174" name="AutoShape 54"/>
          <p:cNvSpPr>
            <a:spLocks/>
          </p:cNvSpPr>
          <p:nvPr/>
        </p:nvSpPr>
        <p:spPr bwMode="auto">
          <a:xfrm>
            <a:off x="18411594" y="9211127"/>
            <a:ext cx="4831264" cy="596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pPr marL="0" marR="0" lvl="0" indent="0" algn="l" defTabSz="825500" rtl="0" eaLnBrk="1" fontAlgn="base" latinLnBrk="0" hangingPunct="0">
              <a:lnSpc>
                <a:spcPct val="100000"/>
              </a:lnSpc>
              <a:spcBef>
                <a:spcPct val="0"/>
              </a:spcBef>
              <a:spcAft>
                <a:spcPct val="0"/>
              </a:spcAft>
              <a:buClrTx/>
              <a:buSzTx/>
              <a:buFontTx/>
              <a:buNone/>
              <a:tabLst/>
              <a:defRPr/>
            </a:pPr>
            <a:r>
              <a:rPr kumimoji="0" lang="en-US" sz="3600" b="1" i="0" u="none" strike="noStrike" kern="1200" cap="none" spc="0" normalizeH="0" baseline="0" noProof="0" dirty="0">
                <a:ln>
                  <a:noFill/>
                </a:ln>
                <a:solidFill>
                  <a:srgbClr val="3C7CBA"/>
                </a:solidFill>
                <a:effectLst/>
                <a:uLnTx/>
                <a:uFillTx/>
                <a:latin typeface="Aleo" panose="020F0502020204030203" pitchFamily="34" charset="0"/>
                <a:ea typeface="Aleo Regular" charset="0"/>
                <a:cs typeface="Aleo Regular" charset="0"/>
                <a:sym typeface="Aleo Regular" charset="0"/>
              </a:rPr>
              <a:t>Self Paced</a:t>
            </a:r>
            <a:r>
              <a:rPr kumimoji="0" lang="en-US" sz="3600" b="1" i="0" u="none" strike="noStrike" kern="1200" cap="none" spc="0" normalizeH="0" noProof="0" dirty="0">
                <a:ln>
                  <a:noFill/>
                </a:ln>
                <a:solidFill>
                  <a:srgbClr val="3C7CBA"/>
                </a:solidFill>
                <a:effectLst/>
                <a:uLnTx/>
                <a:uFillTx/>
                <a:latin typeface="Aleo" panose="020F0502020204030203" pitchFamily="34" charset="0"/>
                <a:ea typeface="Aleo Regular" charset="0"/>
                <a:cs typeface="Aleo Regular" charset="0"/>
                <a:sym typeface="Aleo Regular" charset="0"/>
              </a:rPr>
              <a:t> Learning</a:t>
            </a:r>
            <a:endParaRPr kumimoji="0" lang="en-US" sz="5600" b="0" i="0" u="none" strike="noStrike" kern="1200" cap="none" spc="0" normalizeH="0" baseline="0" noProof="0" dirty="0">
              <a:ln>
                <a:noFill/>
              </a:ln>
              <a:solidFill>
                <a:srgbClr val="3C7CBA"/>
              </a:solidFill>
              <a:effectLst/>
              <a:uLnTx/>
              <a:uFillTx/>
              <a:latin typeface="Lato" panose="020F0502020204030203" pitchFamily="34" charset="0"/>
              <a:sym typeface="Gill Sans" charset="0"/>
            </a:endParaRPr>
          </a:p>
        </p:txBody>
      </p:sp>
      <p:sp>
        <p:nvSpPr>
          <p:cNvPr id="133175" name="AutoShape 55"/>
          <p:cNvSpPr>
            <a:spLocks/>
          </p:cNvSpPr>
          <p:nvPr/>
        </p:nvSpPr>
        <p:spPr bwMode="auto">
          <a:xfrm>
            <a:off x="18444786" y="12621754"/>
            <a:ext cx="4165600" cy="469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pPr lvl="0" defTabSz="825500" fontAlgn="base" hangingPunct="0">
              <a:spcBef>
                <a:spcPct val="0"/>
              </a:spcBef>
              <a:spcAft>
                <a:spcPct val="0"/>
              </a:spcAft>
              <a:defRPr/>
            </a:pPr>
            <a:r>
              <a:rPr lang="en-US" sz="2400" dirty="0">
                <a:solidFill>
                  <a:srgbClr val="333333"/>
                </a:solidFill>
                <a:latin typeface="Aleo" panose="020F0502020204030203" pitchFamily="34" charset="0"/>
                <a:ea typeface="Aleo Regular" charset="0"/>
                <a:cs typeface="Aleo Regular" charset="0"/>
                <a:sym typeface="Aleo Regular" charset="0"/>
              </a:rPr>
              <a:t>Customized projects to make every employee a unicorn employee</a:t>
            </a:r>
          </a:p>
        </p:txBody>
      </p:sp>
      <p:sp>
        <p:nvSpPr>
          <p:cNvPr id="133176" name="AutoShape 56"/>
          <p:cNvSpPr>
            <a:spLocks/>
          </p:cNvSpPr>
          <p:nvPr/>
        </p:nvSpPr>
        <p:spPr bwMode="auto">
          <a:xfrm>
            <a:off x="18411593" y="11700327"/>
            <a:ext cx="5169093" cy="596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pPr marL="0" marR="0" lvl="0" indent="0" algn="l" defTabSz="825500" rtl="0" eaLnBrk="1" fontAlgn="base" latinLnBrk="0" hangingPunct="0">
              <a:lnSpc>
                <a:spcPct val="100000"/>
              </a:lnSpc>
              <a:spcBef>
                <a:spcPct val="0"/>
              </a:spcBef>
              <a:spcAft>
                <a:spcPct val="0"/>
              </a:spcAft>
              <a:buClrTx/>
              <a:buSzTx/>
              <a:buFontTx/>
              <a:buNone/>
              <a:tabLst/>
              <a:defRPr/>
            </a:pPr>
            <a:r>
              <a:rPr lang="en-US" b="1" dirty="0">
                <a:solidFill>
                  <a:srgbClr val="0086EA"/>
                </a:solidFill>
                <a:latin typeface="Aleo" panose="020F0502020204030203" pitchFamily="34" charset="0"/>
                <a:sym typeface="Aleo Regular" charset="0"/>
              </a:rPr>
              <a:t>Tailor-Made Projects</a:t>
            </a:r>
            <a:endParaRPr kumimoji="0" lang="en-US" sz="5600" b="0" i="0" u="none" strike="noStrike" kern="1200" cap="none" spc="0" normalizeH="0" baseline="0" noProof="0" dirty="0">
              <a:ln>
                <a:noFill/>
              </a:ln>
              <a:solidFill>
                <a:srgbClr val="0086EA"/>
              </a:solidFill>
              <a:effectLst/>
              <a:uLnTx/>
              <a:uFillTx/>
              <a:latin typeface="Lato" panose="020F0502020204030203" pitchFamily="34" charset="0"/>
              <a:sym typeface="Gill Sans" charset="0"/>
            </a:endParaRPr>
          </a:p>
        </p:txBody>
      </p:sp>
      <p:sp>
        <p:nvSpPr>
          <p:cNvPr id="2" name="Title 1"/>
          <p:cNvSpPr>
            <a:spLocks noGrp="1"/>
          </p:cNvSpPr>
          <p:nvPr>
            <p:ph type="title"/>
          </p:nvPr>
        </p:nvSpPr>
        <p:spPr>
          <a:xfrm>
            <a:off x="1318792" y="874148"/>
            <a:ext cx="14127650" cy="1311128"/>
          </a:xfrm>
        </p:spPr>
        <p:txBody>
          <a:bodyPr/>
          <a:lstStyle/>
          <a:p>
            <a:r>
              <a:rPr lang="en-US" b="1" dirty="0">
                <a:ea typeface="Aleo Regular" charset="0"/>
                <a:cs typeface="Aleo Regular" charset="0"/>
                <a:sym typeface="Aleo Regular" charset="0"/>
              </a:rPr>
              <a:t>Learning </a:t>
            </a:r>
            <a:r>
              <a:rPr lang="en-US" dirty="0">
                <a:ea typeface="Aleo Regular" charset="0"/>
                <a:cs typeface="Aleo Regular" charset="0"/>
                <a:sym typeface="Aleo Regular" charset="0"/>
              </a:rPr>
              <a:t>Management System</a:t>
            </a:r>
            <a:endParaRPr lang="en-US" dirty="0"/>
          </a:p>
        </p:txBody>
      </p:sp>
      <p:sp>
        <p:nvSpPr>
          <p:cNvPr id="67" name="Title 1"/>
          <p:cNvSpPr txBox="1">
            <a:spLocks/>
          </p:cNvSpPr>
          <p:nvPr/>
        </p:nvSpPr>
        <p:spPr>
          <a:xfrm>
            <a:off x="9309535" y="4727401"/>
            <a:ext cx="5943165" cy="923330"/>
          </a:xfrm>
          <a:prstGeom prst="rect">
            <a:avLst/>
          </a:prstGeom>
        </p:spPr>
        <p:txBody>
          <a:bodyPr wrap="none">
            <a:spAutoFit/>
          </a:bodyPr>
          <a:lstStyle>
            <a:lvl1pPr algn="l" defTabSz="1828709" rtl="0" eaLnBrk="1" latinLnBrk="0" hangingPunct="1">
              <a:lnSpc>
                <a:spcPct val="90000"/>
              </a:lnSpc>
              <a:spcBef>
                <a:spcPct val="0"/>
              </a:spcBef>
              <a:buNone/>
              <a:defRPr sz="8800" kern="1200">
                <a:solidFill>
                  <a:schemeClr val="tx1"/>
                </a:solidFill>
                <a:latin typeface="+mj-lt"/>
                <a:ea typeface="+mj-ea"/>
                <a:cs typeface="+mj-cs"/>
              </a:defRPr>
            </a:lvl1pPr>
          </a:lstStyle>
          <a:p>
            <a:r>
              <a:rPr lang="en-US" sz="6000" dirty="0">
                <a:ea typeface="Aleo Regular" charset="0"/>
                <a:cs typeface="Aleo Regular" charset="0"/>
                <a:sym typeface="Aleo Regular" charset="0"/>
              </a:rPr>
              <a:t>How this Works?</a:t>
            </a:r>
            <a:endParaRPr lang="en-US" dirty="0"/>
          </a:p>
        </p:txBody>
      </p:sp>
      <p:sp>
        <p:nvSpPr>
          <p:cNvPr id="69" name="AutoShape 45"/>
          <p:cNvSpPr>
            <a:spLocks/>
          </p:cNvSpPr>
          <p:nvPr/>
        </p:nvSpPr>
        <p:spPr bwMode="auto">
          <a:xfrm>
            <a:off x="2084156" y="7124000"/>
            <a:ext cx="491811" cy="484904"/>
          </a:xfrm>
          <a:custGeom>
            <a:avLst/>
            <a:gdLst/>
            <a:ahLst/>
            <a:cxnLst/>
            <a:rect l="0" t="0" r="r" b="b"/>
            <a:pathLst>
              <a:path w="21600" h="21600">
                <a:moveTo>
                  <a:pt x="8207" y="16168"/>
                </a:moveTo>
                <a:lnTo>
                  <a:pt x="8207" y="5697"/>
                </a:lnTo>
                <a:lnTo>
                  <a:pt x="16644" y="10933"/>
                </a:lnTo>
                <a:cubicBezTo>
                  <a:pt x="16644" y="10933"/>
                  <a:pt x="8207" y="16168"/>
                  <a:pt x="8207" y="16168"/>
                </a:cubicBez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ubicBezTo>
                  <a:pt x="10800" y="0"/>
                  <a:pt x="10800" y="0"/>
                  <a:pt x="10800" y="0"/>
                </a:cubicBezTo>
                <a:close/>
                <a:moveTo>
                  <a:pt x="10800" y="2123"/>
                </a:moveTo>
                <a:cubicBezTo>
                  <a:pt x="13129" y="2123"/>
                  <a:pt x="15318" y="3028"/>
                  <a:pt x="16963" y="4673"/>
                </a:cubicBezTo>
                <a:cubicBezTo>
                  <a:pt x="18601" y="6311"/>
                  <a:pt x="19503" y="8487"/>
                  <a:pt x="19503" y="10800"/>
                </a:cubicBezTo>
                <a:cubicBezTo>
                  <a:pt x="19503" y="13113"/>
                  <a:pt x="18601" y="15289"/>
                  <a:pt x="16963" y="16927"/>
                </a:cubicBezTo>
                <a:cubicBezTo>
                  <a:pt x="15318" y="18571"/>
                  <a:pt x="13129" y="19477"/>
                  <a:pt x="10800" y="19477"/>
                </a:cubicBezTo>
                <a:cubicBezTo>
                  <a:pt x="8471" y="19477"/>
                  <a:pt x="6282" y="18571"/>
                  <a:pt x="4637" y="16927"/>
                </a:cubicBezTo>
                <a:cubicBezTo>
                  <a:pt x="2999" y="15289"/>
                  <a:pt x="2097" y="13113"/>
                  <a:pt x="2097" y="10800"/>
                </a:cubicBezTo>
                <a:cubicBezTo>
                  <a:pt x="2097" y="8487"/>
                  <a:pt x="2999" y="6311"/>
                  <a:pt x="4637" y="4673"/>
                </a:cubicBezTo>
                <a:cubicBezTo>
                  <a:pt x="6282" y="3028"/>
                  <a:pt x="8471" y="2123"/>
                  <a:pt x="10800" y="2123"/>
                </a:cubicBez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pl-PL"/>
          </a:p>
        </p:txBody>
      </p:sp>
      <p:sp>
        <p:nvSpPr>
          <p:cNvPr id="70" name="AutoShape 32"/>
          <p:cNvSpPr>
            <a:spLocks/>
          </p:cNvSpPr>
          <p:nvPr/>
        </p:nvSpPr>
        <p:spPr bwMode="auto">
          <a:xfrm>
            <a:off x="9543689" y="7100503"/>
            <a:ext cx="517044" cy="501875"/>
          </a:xfrm>
          <a:custGeom>
            <a:avLst/>
            <a:gdLst/>
            <a:ahLst/>
            <a:cxnLst/>
            <a:rect l="0" t="0" r="r" b="b"/>
            <a:pathLst>
              <a:path w="21600" h="21600">
                <a:moveTo>
                  <a:pt x="13446" y="0"/>
                </a:moveTo>
                <a:cubicBezTo>
                  <a:pt x="12444" y="0"/>
                  <a:pt x="11634" y="833"/>
                  <a:pt x="11634" y="1864"/>
                </a:cubicBezTo>
                <a:cubicBezTo>
                  <a:pt x="11634" y="2895"/>
                  <a:pt x="12444" y="3735"/>
                  <a:pt x="13446" y="3735"/>
                </a:cubicBezTo>
                <a:cubicBezTo>
                  <a:pt x="14447" y="3735"/>
                  <a:pt x="15263" y="2895"/>
                  <a:pt x="15263" y="1864"/>
                </a:cubicBezTo>
                <a:cubicBezTo>
                  <a:pt x="15263" y="833"/>
                  <a:pt x="14447" y="0"/>
                  <a:pt x="13446" y="0"/>
                </a:cubicBezTo>
                <a:close/>
                <a:moveTo>
                  <a:pt x="15543" y="4062"/>
                </a:moveTo>
                <a:cubicBezTo>
                  <a:pt x="15360" y="4058"/>
                  <a:pt x="15170" y="4089"/>
                  <a:pt x="14991" y="4162"/>
                </a:cubicBezTo>
                <a:cubicBezTo>
                  <a:pt x="14951" y="4179"/>
                  <a:pt x="14918" y="4203"/>
                  <a:pt x="14880" y="4222"/>
                </a:cubicBezTo>
                <a:cubicBezTo>
                  <a:pt x="14855" y="4233"/>
                  <a:pt x="14829" y="4244"/>
                  <a:pt x="14803" y="4263"/>
                </a:cubicBezTo>
                <a:lnTo>
                  <a:pt x="14783" y="4276"/>
                </a:lnTo>
                <a:cubicBezTo>
                  <a:pt x="14741" y="4303"/>
                  <a:pt x="14705" y="4332"/>
                  <a:pt x="14666" y="4363"/>
                </a:cubicBezTo>
                <a:lnTo>
                  <a:pt x="11621" y="6554"/>
                </a:lnTo>
                <a:lnTo>
                  <a:pt x="9381" y="6554"/>
                </a:lnTo>
                <a:cubicBezTo>
                  <a:pt x="9019" y="6554"/>
                  <a:pt x="8726" y="6863"/>
                  <a:pt x="8726" y="7236"/>
                </a:cubicBezTo>
                <a:cubicBezTo>
                  <a:pt x="8726" y="7608"/>
                  <a:pt x="9019" y="7910"/>
                  <a:pt x="9381" y="7910"/>
                </a:cubicBezTo>
                <a:lnTo>
                  <a:pt x="11803" y="7910"/>
                </a:lnTo>
                <a:cubicBezTo>
                  <a:pt x="11807" y="7910"/>
                  <a:pt x="11806" y="7911"/>
                  <a:pt x="11810" y="7910"/>
                </a:cubicBezTo>
                <a:cubicBezTo>
                  <a:pt x="11940" y="7913"/>
                  <a:pt x="12077" y="7877"/>
                  <a:pt x="12193" y="7797"/>
                </a:cubicBezTo>
                <a:lnTo>
                  <a:pt x="14296" y="6280"/>
                </a:lnTo>
                <a:lnTo>
                  <a:pt x="16244" y="11324"/>
                </a:lnTo>
                <a:lnTo>
                  <a:pt x="12543" y="11324"/>
                </a:lnTo>
                <a:cubicBezTo>
                  <a:pt x="12543" y="11324"/>
                  <a:pt x="12543" y="12928"/>
                  <a:pt x="12543" y="12928"/>
                </a:cubicBezTo>
                <a:lnTo>
                  <a:pt x="18672" y="12928"/>
                </a:lnTo>
                <a:cubicBezTo>
                  <a:pt x="19101" y="12928"/>
                  <a:pt x="19451" y="12567"/>
                  <a:pt x="19451" y="12126"/>
                </a:cubicBezTo>
                <a:cubicBezTo>
                  <a:pt x="19451" y="11989"/>
                  <a:pt x="19414" y="11865"/>
                  <a:pt x="19354" y="11752"/>
                </a:cubicBezTo>
                <a:cubicBezTo>
                  <a:pt x="19351" y="11746"/>
                  <a:pt x="19350" y="11738"/>
                  <a:pt x="19347" y="11732"/>
                </a:cubicBezTo>
                <a:lnTo>
                  <a:pt x="16815" y="4971"/>
                </a:lnTo>
                <a:cubicBezTo>
                  <a:pt x="16601" y="4416"/>
                  <a:pt x="16090" y="4075"/>
                  <a:pt x="15543" y="4062"/>
                </a:cubicBezTo>
                <a:close/>
                <a:moveTo>
                  <a:pt x="20483" y="4062"/>
                </a:moveTo>
                <a:cubicBezTo>
                  <a:pt x="20214" y="4062"/>
                  <a:pt x="19996" y="4286"/>
                  <a:pt x="19996" y="4563"/>
                </a:cubicBezTo>
                <a:lnTo>
                  <a:pt x="19996" y="12935"/>
                </a:lnTo>
                <a:cubicBezTo>
                  <a:pt x="19996" y="13211"/>
                  <a:pt x="19778" y="13436"/>
                  <a:pt x="19509" y="13436"/>
                </a:cubicBezTo>
                <a:lnTo>
                  <a:pt x="13712" y="13436"/>
                </a:lnTo>
                <a:lnTo>
                  <a:pt x="13712" y="15086"/>
                </a:lnTo>
                <a:lnTo>
                  <a:pt x="13712" y="21092"/>
                </a:lnTo>
                <a:cubicBezTo>
                  <a:pt x="13712" y="21369"/>
                  <a:pt x="13930" y="21593"/>
                  <a:pt x="14199" y="21593"/>
                </a:cubicBezTo>
                <a:lnTo>
                  <a:pt x="14829" y="21593"/>
                </a:lnTo>
                <a:cubicBezTo>
                  <a:pt x="15098" y="21593"/>
                  <a:pt x="15315" y="21369"/>
                  <a:pt x="15315" y="21092"/>
                </a:cubicBezTo>
                <a:lnTo>
                  <a:pt x="15315" y="15587"/>
                </a:lnTo>
                <a:cubicBezTo>
                  <a:pt x="15315" y="15310"/>
                  <a:pt x="15533" y="15086"/>
                  <a:pt x="15802" y="15086"/>
                </a:cubicBezTo>
                <a:lnTo>
                  <a:pt x="19509" y="15086"/>
                </a:lnTo>
                <a:cubicBezTo>
                  <a:pt x="19778" y="15086"/>
                  <a:pt x="19996" y="15310"/>
                  <a:pt x="19996" y="15587"/>
                </a:cubicBezTo>
                <a:lnTo>
                  <a:pt x="19996" y="21092"/>
                </a:lnTo>
                <a:cubicBezTo>
                  <a:pt x="19996" y="21369"/>
                  <a:pt x="20214" y="21593"/>
                  <a:pt x="20483" y="21593"/>
                </a:cubicBezTo>
                <a:lnTo>
                  <a:pt x="21113" y="21593"/>
                </a:lnTo>
                <a:cubicBezTo>
                  <a:pt x="21382" y="21593"/>
                  <a:pt x="21600" y="21369"/>
                  <a:pt x="21600" y="21092"/>
                </a:cubicBezTo>
                <a:lnTo>
                  <a:pt x="21600" y="15086"/>
                </a:lnTo>
                <a:lnTo>
                  <a:pt x="21600" y="13436"/>
                </a:lnTo>
                <a:lnTo>
                  <a:pt x="21600" y="4563"/>
                </a:lnTo>
                <a:cubicBezTo>
                  <a:pt x="21600" y="4286"/>
                  <a:pt x="21382" y="4062"/>
                  <a:pt x="21113" y="4062"/>
                </a:cubicBezTo>
                <a:lnTo>
                  <a:pt x="20483" y="4062"/>
                </a:lnTo>
                <a:close/>
                <a:moveTo>
                  <a:pt x="448" y="8552"/>
                </a:moveTo>
                <a:cubicBezTo>
                  <a:pt x="200" y="8552"/>
                  <a:pt x="0" y="8758"/>
                  <a:pt x="0" y="9013"/>
                </a:cubicBezTo>
                <a:lnTo>
                  <a:pt x="0" y="10169"/>
                </a:lnTo>
                <a:cubicBezTo>
                  <a:pt x="0" y="10424"/>
                  <a:pt x="200" y="10630"/>
                  <a:pt x="448" y="10630"/>
                </a:cubicBezTo>
                <a:cubicBezTo>
                  <a:pt x="696" y="10630"/>
                  <a:pt x="896" y="10836"/>
                  <a:pt x="896" y="11091"/>
                </a:cubicBezTo>
                <a:lnTo>
                  <a:pt x="896" y="21139"/>
                </a:lnTo>
                <a:cubicBezTo>
                  <a:pt x="896" y="21394"/>
                  <a:pt x="1096" y="21600"/>
                  <a:pt x="1344" y="21600"/>
                </a:cubicBezTo>
                <a:lnTo>
                  <a:pt x="2052" y="21600"/>
                </a:lnTo>
                <a:cubicBezTo>
                  <a:pt x="2300" y="21600"/>
                  <a:pt x="2500" y="21394"/>
                  <a:pt x="2500" y="21139"/>
                </a:cubicBezTo>
                <a:lnTo>
                  <a:pt x="2500" y="15787"/>
                </a:lnTo>
                <a:cubicBezTo>
                  <a:pt x="2500" y="15532"/>
                  <a:pt x="2700" y="15320"/>
                  <a:pt x="2948" y="15320"/>
                </a:cubicBezTo>
                <a:lnTo>
                  <a:pt x="7473" y="15320"/>
                </a:lnTo>
                <a:cubicBezTo>
                  <a:pt x="7473" y="15320"/>
                  <a:pt x="9875" y="15320"/>
                  <a:pt x="9875" y="15320"/>
                </a:cubicBezTo>
                <a:cubicBezTo>
                  <a:pt x="9883" y="15320"/>
                  <a:pt x="9886" y="15326"/>
                  <a:pt x="9894" y="15326"/>
                </a:cubicBezTo>
                <a:cubicBezTo>
                  <a:pt x="10131" y="15339"/>
                  <a:pt x="10323" y="15541"/>
                  <a:pt x="10323" y="15787"/>
                </a:cubicBezTo>
                <a:lnTo>
                  <a:pt x="10323" y="16369"/>
                </a:lnTo>
                <a:lnTo>
                  <a:pt x="10323" y="19188"/>
                </a:lnTo>
                <a:lnTo>
                  <a:pt x="10323" y="21139"/>
                </a:lnTo>
                <a:cubicBezTo>
                  <a:pt x="10323" y="21394"/>
                  <a:pt x="10523" y="21600"/>
                  <a:pt x="10771" y="21600"/>
                </a:cubicBezTo>
                <a:lnTo>
                  <a:pt x="11478" y="21600"/>
                </a:lnTo>
                <a:cubicBezTo>
                  <a:pt x="11726" y="21600"/>
                  <a:pt x="11926" y="21394"/>
                  <a:pt x="11926" y="21139"/>
                </a:cubicBezTo>
                <a:lnTo>
                  <a:pt x="11926" y="12928"/>
                </a:lnTo>
                <a:lnTo>
                  <a:pt x="11926" y="11438"/>
                </a:lnTo>
                <a:lnTo>
                  <a:pt x="11926" y="11091"/>
                </a:lnTo>
                <a:cubicBezTo>
                  <a:pt x="11926" y="10836"/>
                  <a:pt x="12127" y="10630"/>
                  <a:pt x="12374" y="10630"/>
                </a:cubicBezTo>
                <a:lnTo>
                  <a:pt x="12511" y="10630"/>
                </a:lnTo>
                <a:cubicBezTo>
                  <a:pt x="12758" y="10630"/>
                  <a:pt x="12959" y="10424"/>
                  <a:pt x="12959" y="10169"/>
                </a:cubicBezTo>
                <a:lnTo>
                  <a:pt x="12959" y="9013"/>
                </a:lnTo>
                <a:cubicBezTo>
                  <a:pt x="12959" y="8758"/>
                  <a:pt x="12758" y="8552"/>
                  <a:pt x="12511" y="8552"/>
                </a:cubicBezTo>
                <a:lnTo>
                  <a:pt x="11926" y="8552"/>
                </a:lnTo>
                <a:lnTo>
                  <a:pt x="10323" y="8552"/>
                </a:lnTo>
                <a:lnTo>
                  <a:pt x="2500" y="8552"/>
                </a:lnTo>
                <a:lnTo>
                  <a:pt x="896" y="8552"/>
                </a:lnTo>
                <a:lnTo>
                  <a:pt x="448" y="8552"/>
                </a:lnTo>
                <a:close/>
                <a:moveTo>
                  <a:pt x="2948" y="10630"/>
                </a:moveTo>
                <a:lnTo>
                  <a:pt x="9875" y="10630"/>
                </a:lnTo>
                <a:cubicBezTo>
                  <a:pt x="10123" y="10630"/>
                  <a:pt x="10323" y="10836"/>
                  <a:pt x="10323" y="11091"/>
                </a:cubicBezTo>
                <a:lnTo>
                  <a:pt x="10323" y="13209"/>
                </a:lnTo>
                <a:cubicBezTo>
                  <a:pt x="10323" y="13464"/>
                  <a:pt x="10123" y="13670"/>
                  <a:pt x="9875" y="13670"/>
                </a:cubicBezTo>
                <a:lnTo>
                  <a:pt x="2948" y="13670"/>
                </a:lnTo>
                <a:cubicBezTo>
                  <a:pt x="2700" y="13670"/>
                  <a:pt x="2500" y="13464"/>
                  <a:pt x="2500" y="13209"/>
                </a:cubicBezTo>
                <a:lnTo>
                  <a:pt x="2500" y="11091"/>
                </a:lnTo>
                <a:cubicBezTo>
                  <a:pt x="2500" y="10836"/>
                  <a:pt x="2700" y="10630"/>
                  <a:pt x="2948" y="10630"/>
                </a:cubicBezTo>
                <a:close/>
                <a:moveTo>
                  <a:pt x="8466" y="15821"/>
                </a:moveTo>
                <a:cubicBezTo>
                  <a:pt x="8465" y="15823"/>
                  <a:pt x="8467" y="15825"/>
                  <a:pt x="8466" y="15828"/>
                </a:cubicBezTo>
                <a:lnTo>
                  <a:pt x="7921" y="17879"/>
                </a:lnTo>
                <a:cubicBezTo>
                  <a:pt x="7809" y="18296"/>
                  <a:pt x="8065" y="18743"/>
                  <a:pt x="8492" y="18874"/>
                </a:cubicBezTo>
                <a:cubicBezTo>
                  <a:pt x="8919" y="19005"/>
                  <a:pt x="9361" y="18770"/>
                  <a:pt x="9472" y="18353"/>
                </a:cubicBezTo>
                <a:lnTo>
                  <a:pt x="9881" y="16836"/>
                </a:lnTo>
                <a:lnTo>
                  <a:pt x="9881" y="15821"/>
                </a:lnTo>
                <a:lnTo>
                  <a:pt x="8466" y="15821"/>
                </a:lnTo>
                <a:close/>
                <a:moveTo>
                  <a:pt x="8466" y="15821"/>
                </a:move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marL="0" marR="0" lvl="0" indent="0" algn="l" defTabSz="1828754" rtl="0" eaLnBrk="1" fontAlgn="auto" latinLnBrk="0" hangingPunct="1">
              <a:lnSpc>
                <a:spcPct val="100000"/>
              </a:lnSpc>
              <a:spcBef>
                <a:spcPts val="0"/>
              </a:spcBef>
              <a:spcAft>
                <a:spcPts val="0"/>
              </a:spcAft>
              <a:buClrTx/>
              <a:buSzTx/>
              <a:buFontTx/>
              <a:buNone/>
              <a:tabLst/>
              <a:defRPr/>
            </a:pPr>
            <a:endParaRPr kumimoji="0" lang="pl-PL" sz="3600" b="0" i="0" u="none" strike="noStrike" kern="1200" cap="none" spc="0" normalizeH="0" baseline="0" noProof="0">
              <a:ln>
                <a:noFill/>
              </a:ln>
              <a:solidFill>
                <a:srgbClr val="333333"/>
              </a:solidFill>
              <a:effectLst/>
              <a:uLnTx/>
              <a:uFillTx/>
              <a:latin typeface="Lato"/>
              <a:ea typeface="+mn-ea"/>
              <a:cs typeface="+mn-cs"/>
            </a:endParaRPr>
          </a:p>
        </p:txBody>
      </p:sp>
      <p:sp>
        <p:nvSpPr>
          <p:cNvPr id="71" name="AutoShape 21"/>
          <p:cNvSpPr>
            <a:spLocks/>
          </p:cNvSpPr>
          <p:nvPr/>
        </p:nvSpPr>
        <p:spPr bwMode="auto">
          <a:xfrm>
            <a:off x="16818546" y="7112703"/>
            <a:ext cx="627662" cy="384313"/>
          </a:xfrm>
          <a:custGeom>
            <a:avLst/>
            <a:gdLst/>
            <a:ahLst/>
            <a:cxnLst/>
            <a:rect l="0" t="0" r="r" b="b"/>
            <a:pathLst>
              <a:path w="21600" h="21600">
                <a:moveTo>
                  <a:pt x="6845" y="13817"/>
                </a:moveTo>
                <a:cubicBezTo>
                  <a:pt x="7017" y="10494"/>
                  <a:pt x="8724" y="7875"/>
                  <a:pt x="10800" y="7875"/>
                </a:cubicBezTo>
                <a:cubicBezTo>
                  <a:pt x="12876" y="7875"/>
                  <a:pt x="14583" y="10494"/>
                  <a:pt x="14754" y="13817"/>
                </a:cubicBezTo>
                <a:cubicBezTo>
                  <a:pt x="14754" y="13817"/>
                  <a:pt x="6845" y="13817"/>
                  <a:pt x="6845" y="13817"/>
                </a:cubicBezTo>
                <a:close/>
                <a:moveTo>
                  <a:pt x="10800" y="0"/>
                </a:moveTo>
                <a:cubicBezTo>
                  <a:pt x="6066" y="0"/>
                  <a:pt x="2197" y="6149"/>
                  <a:pt x="2019" y="13817"/>
                </a:cubicBezTo>
                <a:lnTo>
                  <a:pt x="0" y="13817"/>
                </a:lnTo>
                <a:lnTo>
                  <a:pt x="0" y="21600"/>
                </a:lnTo>
                <a:lnTo>
                  <a:pt x="3148" y="21600"/>
                </a:lnTo>
                <a:cubicBezTo>
                  <a:pt x="3148" y="20167"/>
                  <a:pt x="3148" y="18734"/>
                  <a:pt x="3148" y="17301"/>
                </a:cubicBezTo>
                <a:cubicBezTo>
                  <a:pt x="3148" y="16667"/>
                  <a:pt x="3749" y="16667"/>
                  <a:pt x="3749" y="17301"/>
                </a:cubicBezTo>
                <a:cubicBezTo>
                  <a:pt x="3749" y="18734"/>
                  <a:pt x="3749" y="20167"/>
                  <a:pt x="3749" y="21600"/>
                </a:cubicBezTo>
                <a:lnTo>
                  <a:pt x="6932" y="21600"/>
                </a:lnTo>
                <a:cubicBezTo>
                  <a:pt x="6932" y="20167"/>
                  <a:pt x="6932" y="18734"/>
                  <a:pt x="6932" y="17301"/>
                </a:cubicBezTo>
                <a:cubicBezTo>
                  <a:pt x="6932" y="16667"/>
                  <a:pt x="7534" y="16667"/>
                  <a:pt x="7534" y="17301"/>
                </a:cubicBezTo>
                <a:cubicBezTo>
                  <a:pt x="7534" y="18734"/>
                  <a:pt x="7534" y="20167"/>
                  <a:pt x="7534" y="21600"/>
                </a:cubicBezTo>
                <a:lnTo>
                  <a:pt x="10717" y="21600"/>
                </a:lnTo>
                <a:cubicBezTo>
                  <a:pt x="10717" y="20167"/>
                  <a:pt x="10717" y="18734"/>
                  <a:pt x="10717" y="17301"/>
                </a:cubicBezTo>
                <a:cubicBezTo>
                  <a:pt x="10717" y="16667"/>
                  <a:pt x="11319" y="16667"/>
                  <a:pt x="11319" y="17301"/>
                </a:cubicBezTo>
                <a:cubicBezTo>
                  <a:pt x="11319" y="18734"/>
                  <a:pt x="11319" y="20167"/>
                  <a:pt x="11319" y="21600"/>
                </a:cubicBezTo>
                <a:lnTo>
                  <a:pt x="14502" y="21600"/>
                </a:lnTo>
                <a:cubicBezTo>
                  <a:pt x="14502" y="20167"/>
                  <a:pt x="14502" y="18734"/>
                  <a:pt x="14502" y="17301"/>
                </a:cubicBezTo>
                <a:cubicBezTo>
                  <a:pt x="14502" y="16667"/>
                  <a:pt x="15104" y="16667"/>
                  <a:pt x="15104" y="17301"/>
                </a:cubicBezTo>
                <a:cubicBezTo>
                  <a:pt x="15104" y="18734"/>
                  <a:pt x="15104" y="20167"/>
                  <a:pt x="15104" y="21600"/>
                </a:cubicBezTo>
                <a:lnTo>
                  <a:pt x="18287" y="21600"/>
                </a:lnTo>
                <a:cubicBezTo>
                  <a:pt x="18287" y="20167"/>
                  <a:pt x="18287" y="18734"/>
                  <a:pt x="18287" y="17301"/>
                </a:cubicBezTo>
                <a:cubicBezTo>
                  <a:pt x="18287" y="16667"/>
                  <a:pt x="18888" y="16667"/>
                  <a:pt x="18888" y="17301"/>
                </a:cubicBezTo>
                <a:cubicBezTo>
                  <a:pt x="18888" y="18734"/>
                  <a:pt x="18888" y="20167"/>
                  <a:pt x="18888" y="21600"/>
                </a:cubicBezTo>
                <a:lnTo>
                  <a:pt x="21600" y="21600"/>
                </a:lnTo>
                <a:lnTo>
                  <a:pt x="21600" y="13817"/>
                </a:lnTo>
                <a:lnTo>
                  <a:pt x="19580" y="13817"/>
                </a:lnTo>
                <a:cubicBezTo>
                  <a:pt x="19403" y="6149"/>
                  <a:pt x="15533" y="0"/>
                  <a:pt x="10800" y="0"/>
                </a:cubicBezTo>
                <a:close/>
                <a:moveTo>
                  <a:pt x="10800" y="0"/>
                </a:move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marL="0" marR="0" lvl="0" indent="0" algn="l" defTabSz="1828754" rtl="0" eaLnBrk="1" fontAlgn="auto" latinLnBrk="0" hangingPunct="1">
              <a:lnSpc>
                <a:spcPct val="100000"/>
              </a:lnSpc>
              <a:spcBef>
                <a:spcPts val="0"/>
              </a:spcBef>
              <a:spcAft>
                <a:spcPts val="0"/>
              </a:spcAft>
              <a:buClrTx/>
              <a:buSzTx/>
              <a:buFontTx/>
              <a:buNone/>
              <a:tabLst/>
              <a:defRPr/>
            </a:pPr>
            <a:endParaRPr kumimoji="0" lang="pl-PL" sz="3600" b="0" i="0" u="none" strike="noStrike" kern="1200" cap="none" spc="0" normalizeH="0" baseline="0" noProof="0">
              <a:ln>
                <a:noFill/>
              </a:ln>
              <a:solidFill>
                <a:srgbClr val="333333"/>
              </a:solidFill>
              <a:effectLst/>
              <a:uLnTx/>
              <a:uFillTx/>
              <a:latin typeface="Lato"/>
              <a:ea typeface="+mn-ea"/>
              <a:cs typeface="+mn-cs"/>
            </a:endParaRPr>
          </a:p>
        </p:txBody>
      </p:sp>
      <p:sp>
        <p:nvSpPr>
          <p:cNvPr id="72" name="AutoShape 14"/>
          <p:cNvSpPr>
            <a:spLocks/>
          </p:cNvSpPr>
          <p:nvPr/>
        </p:nvSpPr>
        <p:spPr bwMode="auto">
          <a:xfrm>
            <a:off x="2118847" y="9495944"/>
            <a:ext cx="356461" cy="575548"/>
          </a:xfrm>
          <a:custGeom>
            <a:avLst/>
            <a:gdLst/>
            <a:ahLst/>
            <a:cxnLst/>
            <a:rect l="0" t="0" r="r" b="b"/>
            <a:pathLst>
              <a:path w="21600" h="21600">
                <a:moveTo>
                  <a:pt x="15057" y="0"/>
                </a:moveTo>
                <a:cubicBezTo>
                  <a:pt x="12908" y="54"/>
                  <a:pt x="11156" y="1449"/>
                  <a:pt x="11401" y="2602"/>
                </a:cubicBezTo>
                <a:cubicBezTo>
                  <a:pt x="15452" y="2207"/>
                  <a:pt x="15292" y="1320"/>
                  <a:pt x="15057" y="0"/>
                </a:cubicBezTo>
                <a:close/>
                <a:moveTo>
                  <a:pt x="9429" y="2849"/>
                </a:moveTo>
                <a:cubicBezTo>
                  <a:pt x="7879" y="2864"/>
                  <a:pt x="6229" y="3642"/>
                  <a:pt x="6229" y="5215"/>
                </a:cubicBezTo>
                <a:cubicBezTo>
                  <a:pt x="6229" y="6928"/>
                  <a:pt x="8237" y="8894"/>
                  <a:pt x="9615" y="8860"/>
                </a:cubicBezTo>
                <a:cubicBezTo>
                  <a:pt x="10352" y="8843"/>
                  <a:pt x="10680" y="8594"/>
                  <a:pt x="11469" y="8546"/>
                </a:cubicBezTo>
                <a:cubicBezTo>
                  <a:pt x="12254" y="8594"/>
                  <a:pt x="12574" y="8843"/>
                  <a:pt x="13314" y="8860"/>
                </a:cubicBezTo>
                <a:cubicBezTo>
                  <a:pt x="14692" y="8894"/>
                  <a:pt x="16699" y="6928"/>
                  <a:pt x="16699" y="5215"/>
                </a:cubicBezTo>
                <a:cubicBezTo>
                  <a:pt x="16699" y="3642"/>
                  <a:pt x="15047" y="2864"/>
                  <a:pt x="13500" y="2849"/>
                </a:cubicBezTo>
                <a:cubicBezTo>
                  <a:pt x="12711" y="2841"/>
                  <a:pt x="11976" y="3155"/>
                  <a:pt x="11469" y="3189"/>
                </a:cubicBezTo>
                <a:cubicBezTo>
                  <a:pt x="10961" y="3155"/>
                  <a:pt x="10214" y="2841"/>
                  <a:pt x="9429" y="2849"/>
                </a:cubicBezTo>
                <a:close/>
                <a:moveTo>
                  <a:pt x="9302" y="4032"/>
                </a:moveTo>
                <a:cubicBezTo>
                  <a:pt x="9865" y="4032"/>
                  <a:pt x="10318" y="4317"/>
                  <a:pt x="10318" y="4666"/>
                </a:cubicBezTo>
                <a:cubicBezTo>
                  <a:pt x="10318" y="5014"/>
                  <a:pt x="9865" y="5294"/>
                  <a:pt x="9302" y="5294"/>
                </a:cubicBezTo>
                <a:cubicBezTo>
                  <a:pt x="8739" y="5294"/>
                  <a:pt x="8278" y="5014"/>
                  <a:pt x="8278" y="4666"/>
                </a:cubicBezTo>
                <a:cubicBezTo>
                  <a:pt x="8278" y="4317"/>
                  <a:pt x="8739" y="4032"/>
                  <a:pt x="9302" y="4032"/>
                </a:cubicBezTo>
                <a:close/>
                <a:moveTo>
                  <a:pt x="2759" y="10221"/>
                </a:moveTo>
                <a:cubicBezTo>
                  <a:pt x="1239" y="10221"/>
                  <a:pt x="0" y="10988"/>
                  <a:pt x="0" y="11928"/>
                </a:cubicBezTo>
                <a:lnTo>
                  <a:pt x="0" y="13693"/>
                </a:lnTo>
                <a:cubicBezTo>
                  <a:pt x="0" y="14634"/>
                  <a:pt x="1239" y="15400"/>
                  <a:pt x="2759" y="15400"/>
                </a:cubicBezTo>
                <a:lnTo>
                  <a:pt x="21600" y="15400"/>
                </a:lnTo>
                <a:lnTo>
                  <a:pt x="21600" y="14782"/>
                </a:lnTo>
                <a:lnTo>
                  <a:pt x="2759" y="14782"/>
                </a:lnTo>
                <a:cubicBezTo>
                  <a:pt x="1787" y="14782"/>
                  <a:pt x="990" y="14295"/>
                  <a:pt x="990" y="13693"/>
                </a:cubicBezTo>
                <a:lnTo>
                  <a:pt x="990" y="11928"/>
                </a:lnTo>
                <a:cubicBezTo>
                  <a:pt x="990" y="11327"/>
                  <a:pt x="1787" y="10834"/>
                  <a:pt x="2759" y="10834"/>
                </a:cubicBezTo>
                <a:lnTo>
                  <a:pt x="21600" y="10834"/>
                </a:lnTo>
                <a:lnTo>
                  <a:pt x="21600" y="10221"/>
                </a:lnTo>
                <a:lnTo>
                  <a:pt x="2759" y="10221"/>
                </a:lnTo>
                <a:close/>
                <a:moveTo>
                  <a:pt x="3521" y="11897"/>
                </a:moveTo>
                <a:lnTo>
                  <a:pt x="3521" y="12358"/>
                </a:lnTo>
                <a:lnTo>
                  <a:pt x="20110" y="12358"/>
                </a:lnTo>
                <a:cubicBezTo>
                  <a:pt x="20110" y="12358"/>
                  <a:pt x="20110" y="11897"/>
                  <a:pt x="20110" y="11897"/>
                </a:cubicBezTo>
                <a:lnTo>
                  <a:pt x="3521" y="11897"/>
                </a:lnTo>
                <a:close/>
                <a:moveTo>
                  <a:pt x="3521" y="13405"/>
                </a:moveTo>
                <a:cubicBezTo>
                  <a:pt x="3521" y="13405"/>
                  <a:pt x="3521" y="13866"/>
                  <a:pt x="3521" y="13866"/>
                </a:cubicBezTo>
                <a:lnTo>
                  <a:pt x="20110" y="13866"/>
                </a:lnTo>
                <a:lnTo>
                  <a:pt x="20110" y="13405"/>
                </a:lnTo>
                <a:lnTo>
                  <a:pt x="3521" y="13405"/>
                </a:lnTo>
                <a:close/>
                <a:moveTo>
                  <a:pt x="2759" y="16421"/>
                </a:moveTo>
                <a:cubicBezTo>
                  <a:pt x="1239" y="16421"/>
                  <a:pt x="0" y="17188"/>
                  <a:pt x="0" y="18128"/>
                </a:cubicBezTo>
                <a:lnTo>
                  <a:pt x="0" y="19893"/>
                </a:lnTo>
                <a:cubicBezTo>
                  <a:pt x="0" y="20834"/>
                  <a:pt x="1239" y="21600"/>
                  <a:pt x="2759" y="21600"/>
                </a:cubicBezTo>
                <a:lnTo>
                  <a:pt x="21600" y="21600"/>
                </a:lnTo>
                <a:lnTo>
                  <a:pt x="21600" y="20982"/>
                </a:lnTo>
                <a:lnTo>
                  <a:pt x="2759" y="20982"/>
                </a:lnTo>
                <a:cubicBezTo>
                  <a:pt x="1787" y="20982"/>
                  <a:pt x="990" y="20494"/>
                  <a:pt x="990" y="19893"/>
                </a:cubicBezTo>
                <a:lnTo>
                  <a:pt x="990" y="18128"/>
                </a:lnTo>
                <a:cubicBezTo>
                  <a:pt x="990" y="17527"/>
                  <a:pt x="1787" y="17034"/>
                  <a:pt x="2759" y="17034"/>
                </a:cubicBezTo>
                <a:lnTo>
                  <a:pt x="21600" y="17034"/>
                </a:lnTo>
                <a:lnTo>
                  <a:pt x="21600" y="16421"/>
                </a:lnTo>
                <a:lnTo>
                  <a:pt x="2759" y="16421"/>
                </a:lnTo>
                <a:close/>
                <a:moveTo>
                  <a:pt x="3521" y="17929"/>
                </a:moveTo>
                <a:lnTo>
                  <a:pt x="3521" y="18390"/>
                </a:lnTo>
                <a:lnTo>
                  <a:pt x="20110" y="18390"/>
                </a:lnTo>
                <a:cubicBezTo>
                  <a:pt x="20110" y="18390"/>
                  <a:pt x="20110" y="17929"/>
                  <a:pt x="20110" y="17929"/>
                </a:cubicBezTo>
                <a:lnTo>
                  <a:pt x="3521" y="17929"/>
                </a:lnTo>
                <a:close/>
                <a:moveTo>
                  <a:pt x="3521" y="19437"/>
                </a:moveTo>
                <a:cubicBezTo>
                  <a:pt x="3521" y="19437"/>
                  <a:pt x="3521" y="19898"/>
                  <a:pt x="3521" y="19898"/>
                </a:cubicBezTo>
                <a:lnTo>
                  <a:pt x="20110" y="19898"/>
                </a:lnTo>
                <a:lnTo>
                  <a:pt x="20110" y="19437"/>
                </a:lnTo>
                <a:lnTo>
                  <a:pt x="3521" y="19437"/>
                </a:lnTo>
                <a:close/>
                <a:moveTo>
                  <a:pt x="3521" y="19437"/>
                </a:move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marL="0" marR="0" lvl="0" indent="0" algn="l" defTabSz="1828754" rtl="0" eaLnBrk="1" fontAlgn="auto" latinLnBrk="0" hangingPunct="1">
              <a:lnSpc>
                <a:spcPct val="100000"/>
              </a:lnSpc>
              <a:spcBef>
                <a:spcPts val="0"/>
              </a:spcBef>
              <a:spcAft>
                <a:spcPts val="0"/>
              </a:spcAft>
              <a:buClrTx/>
              <a:buSzTx/>
              <a:buFontTx/>
              <a:buNone/>
              <a:tabLst/>
              <a:defRPr/>
            </a:pPr>
            <a:endParaRPr kumimoji="0" lang="pl-PL" sz="3600" b="0" i="0" u="none" strike="noStrike" kern="1200" cap="none" spc="0" normalizeH="0" baseline="0" noProof="0">
              <a:ln>
                <a:noFill/>
              </a:ln>
              <a:solidFill>
                <a:srgbClr val="333333"/>
              </a:solidFill>
              <a:effectLst/>
              <a:uLnTx/>
              <a:uFillTx/>
              <a:latin typeface="Lato"/>
              <a:ea typeface="+mn-ea"/>
              <a:cs typeface="+mn-cs"/>
            </a:endParaRPr>
          </a:p>
        </p:txBody>
      </p:sp>
      <p:sp>
        <p:nvSpPr>
          <p:cNvPr id="73" name="AutoShape 25"/>
          <p:cNvSpPr>
            <a:spLocks/>
          </p:cNvSpPr>
          <p:nvPr/>
        </p:nvSpPr>
        <p:spPr bwMode="auto">
          <a:xfrm>
            <a:off x="9592528" y="9453534"/>
            <a:ext cx="584818" cy="668834"/>
          </a:xfrm>
          <a:custGeom>
            <a:avLst/>
            <a:gdLst/>
            <a:ahLst/>
            <a:cxnLst/>
            <a:rect l="0" t="0" r="r" b="b"/>
            <a:pathLst>
              <a:path w="21479" h="21468">
                <a:moveTo>
                  <a:pt x="7129" y="0"/>
                </a:moveTo>
                <a:cubicBezTo>
                  <a:pt x="5597" y="0"/>
                  <a:pt x="4345" y="1087"/>
                  <a:pt x="4340" y="2425"/>
                </a:cubicBezTo>
                <a:cubicBezTo>
                  <a:pt x="4338" y="3787"/>
                  <a:pt x="5578" y="4880"/>
                  <a:pt x="7122" y="4882"/>
                </a:cubicBezTo>
                <a:cubicBezTo>
                  <a:pt x="8692" y="4883"/>
                  <a:pt x="9942" y="3798"/>
                  <a:pt x="9940" y="2438"/>
                </a:cubicBezTo>
                <a:cubicBezTo>
                  <a:pt x="9934" y="1090"/>
                  <a:pt x="8680" y="0"/>
                  <a:pt x="7129" y="0"/>
                </a:cubicBezTo>
                <a:close/>
                <a:moveTo>
                  <a:pt x="21318" y="998"/>
                </a:moveTo>
                <a:cubicBezTo>
                  <a:pt x="21280" y="996"/>
                  <a:pt x="21238" y="1011"/>
                  <a:pt x="21204" y="1047"/>
                </a:cubicBezTo>
                <a:cubicBezTo>
                  <a:pt x="19364" y="3050"/>
                  <a:pt x="17523" y="5055"/>
                  <a:pt x="15683" y="7058"/>
                </a:cubicBezTo>
                <a:cubicBezTo>
                  <a:pt x="15351" y="6817"/>
                  <a:pt x="14871" y="6794"/>
                  <a:pt x="14406" y="7027"/>
                </a:cubicBezTo>
                <a:cubicBezTo>
                  <a:pt x="13733" y="7363"/>
                  <a:pt x="13035" y="7632"/>
                  <a:pt x="12308" y="7837"/>
                </a:cubicBezTo>
                <a:cubicBezTo>
                  <a:pt x="12277" y="7791"/>
                  <a:pt x="12244" y="7746"/>
                  <a:pt x="12208" y="7700"/>
                </a:cubicBezTo>
                <a:cubicBezTo>
                  <a:pt x="11575" y="6893"/>
                  <a:pt x="10796" y="6204"/>
                  <a:pt x="9947" y="5574"/>
                </a:cubicBezTo>
                <a:cubicBezTo>
                  <a:pt x="9546" y="5276"/>
                  <a:pt x="9033" y="5114"/>
                  <a:pt x="8506" y="5112"/>
                </a:cubicBezTo>
                <a:cubicBezTo>
                  <a:pt x="8296" y="5112"/>
                  <a:pt x="8089" y="5113"/>
                  <a:pt x="7878" y="5112"/>
                </a:cubicBezTo>
                <a:lnTo>
                  <a:pt x="7514" y="5848"/>
                </a:lnTo>
                <a:lnTo>
                  <a:pt x="6944" y="5848"/>
                </a:lnTo>
                <a:lnTo>
                  <a:pt x="6580" y="5112"/>
                </a:lnTo>
                <a:cubicBezTo>
                  <a:pt x="6304" y="5113"/>
                  <a:pt x="6035" y="5111"/>
                  <a:pt x="5760" y="5112"/>
                </a:cubicBezTo>
                <a:cubicBezTo>
                  <a:pt x="5671" y="5112"/>
                  <a:pt x="5577" y="5122"/>
                  <a:pt x="5489" y="5137"/>
                </a:cubicBezTo>
                <a:cubicBezTo>
                  <a:pt x="4900" y="5223"/>
                  <a:pt x="4429" y="5509"/>
                  <a:pt x="3990" y="5842"/>
                </a:cubicBezTo>
                <a:cubicBezTo>
                  <a:pt x="1688" y="7580"/>
                  <a:pt x="448" y="9819"/>
                  <a:pt x="10" y="12420"/>
                </a:cubicBezTo>
                <a:cubicBezTo>
                  <a:pt x="-61" y="12826"/>
                  <a:pt x="259" y="13223"/>
                  <a:pt x="702" y="13355"/>
                </a:cubicBezTo>
                <a:cubicBezTo>
                  <a:pt x="1384" y="13552"/>
                  <a:pt x="1969" y="13182"/>
                  <a:pt x="2093" y="12482"/>
                </a:cubicBezTo>
                <a:cubicBezTo>
                  <a:pt x="2243" y="11615"/>
                  <a:pt x="2513" y="10774"/>
                  <a:pt x="2956" y="9988"/>
                </a:cubicBezTo>
                <a:cubicBezTo>
                  <a:pt x="3239" y="9481"/>
                  <a:pt x="3583" y="9002"/>
                  <a:pt x="3898" y="8510"/>
                </a:cubicBezTo>
                <a:cubicBezTo>
                  <a:pt x="3924" y="8518"/>
                  <a:pt x="3952" y="8530"/>
                  <a:pt x="3983" y="8542"/>
                </a:cubicBezTo>
                <a:cubicBezTo>
                  <a:pt x="3983" y="8569"/>
                  <a:pt x="3990" y="8596"/>
                  <a:pt x="3990" y="8623"/>
                </a:cubicBezTo>
                <a:cubicBezTo>
                  <a:pt x="3990" y="9462"/>
                  <a:pt x="3995" y="10308"/>
                  <a:pt x="3990" y="11148"/>
                </a:cubicBezTo>
                <a:cubicBezTo>
                  <a:pt x="3990" y="14159"/>
                  <a:pt x="3983" y="17171"/>
                  <a:pt x="3983" y="20182"/>
                </a:cubicBezTo>
                <a:cubicBezTo>
                  <a:pt x="3983" y="20929"/>
                  <a:pt x="4586" y="21478"/>
                  <a:pt x="5374" y="21466"/>
                </a:cubicBezTo>
                <a:cubicBezTo>
                  <a:pt x="6260" y="21455"/>
                  <a:pt x="6760" y="20810"/>
                  <a:pt x="6751" y="20176"/>
                </a:cubicBezTo>
                <a:cubicBezTo>
                  <a:pt x="6725" y="18155"/>
                  <a:pt x="6744" y="16136"/>
                  <a:pt x="6744" y="14115"/>
                </a:cubicBezTo>
                <a:lnTo>
                  <a:pt x="6744" y="13847"/>
                </a:lnTo>
                <a:lnTo>
                  <a:pt x="7044" y="13847"/>
                </a:lnTo>
                <a:cubicBezTo>
                  <a:pt x="7393" y="13847"/>
                  <a:pt x="7671" y="14091"/>
                  <a:pt x="7671" y="14396"/>
                </a:cubicBezTo>
                <a:lnTo>
                  <a:pt x="7671" y="15381"/>
                </a:lnTo>
                <a:cubicBezTo>
                  <a:pt x="7671" y="16976"/>
                  <a:pt x="7667" y="18571"/>
                  <a:pt x="7671" y="20169"/>
                </a:cubicBezTo>
                <a:cubicBezTo>
                  <a:pt x="7671" y="21021"/>
                  <a:pt x="8444" y="21600"/>
                  <a:pt x="9348" y="21441"/>
                </a:cubicBezTo>
                <a:cubicBezTo>
                  <a:pt x="10021" y="21321"/>
                  <a:pt x="10439" y="20834"/>
                  <a:pt x="10439" y="20188"/>
                </a:cubicBezTo>
                <a:lnTo>
                  <a:pt x="10439" y="8697"/>
                </a:lnTo>
                <a:cubicBezTo>
                  <a:pt x="10524" y="8771"/>
                  <a:pt x="10543" y="8780"/>
                  <a:pt x="10561" y="8803"/>
                </a:cubicBezTo>
                <a:cubicBezTo>
                  <a:pt x="10600" y="8854"/>
                  <a:pt x="10642" y="8905"/>
                  <a:pt x="10682" y="8959"/>
                </a:cubicBezTo>
                <a:cubicBezTo>
                  <a:pt x="10824" y="9154"/>
                  <a:pt x="10952" y="9356"/>
                  <a:pt x="11074" y="9558"/>
                </a:cubicBezTo>
                <a:cubicBezTo>
                  <a:pt x="11203" y="9771"/>
                  <a:pt x="11482" y="9889"/>
                  <a:pt x="11752" y="9838"/>
                </a:cubicBezTo>
                <a:cubicBezTo>
                  <a:pt x="13056" y="9594"/>
                  <a:pt x="14295" y="9167"/>
                  <a:pt x="15469" y="8573"/>
                </a:cubicBezTo>
                <a:cubicBezTo>
                  <a:pt x="16049" y="8283"/>
                  <a:pt x="16232" y="7749"/>
                  <a:pt x="15918" y="7288"/>
                </a:cubicBezTo>
                <a:cubicBezTo>
                  <a:pt x="15915" y="7283"/>
                  <a:pt x="15907" y="7281"/>
                  <a:pt x="15904" y="7276"/>
                </a:cubicBezTo>
                <a:cubicBezTo>
                  <a:pt x="17749" y="5268"/>
                  <a:pt x="19594" y="3261"/>
                  <a:pt x="21440" y="1253"/>
                </a:cubicBezTo>
                <a:cubicBezTo>
                  <a:pt x="21539" y="1145"/>
                  <a:pt x="21434" y="1001"/>
                  <a:pt x="21318" y="998"/>
                </a:cubicBezTo>
                <a:close/>
                <a:moveTo>
                  <a:pt x="6965" y="5985"/>
                </a:moveTo>
                <a:lnTo>
                  <a:pt x="7500" y="5985"/>
                </a:lnTo>
                <a:lnTo>
                  <a:pt x="8007" y="10107"/>
                </a:lnTo>
                <a:cubicBezTo>
                  <a:pt x="8007" y="10107"/>
                  <a:pt x="7251" y="10799"/>
                  <a:pt x="7251" y="10799"/>
                </a:cubicBezTo>
                <a:lnTo>
                  <a:pt x="6487" y="10107"/>
                </a:lnTo>
                <a:lnTo>
                  <a:pt x="6965" y="5985"/>
                </a:lnTo>
                <a:close/>
                <a:moveTo>
                  <a:pt x="6965" y="5985"/>
                </a:move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marL="0" marR="0" lvl="0" indent="0" algn="l" defTabSz="1828754" rtl="0" eaLnBrk="1" fontAlgn="auto" latinLnBrk="0" hangingPunct="1">
              <a:lnSpc>
                <a:spcPct val="100000"/>
              </a:lnSpc>
              <a:spcBef>
                <a:spcPts val="0"/>
              </a:spcBef>
              <a:spcAft>
                <a:spcPts val="0"/>
              </a:spcAft>
              <a:buClrTx/>
              <a:buSzTx/>
              <a:buFontTx/>
              <a:buNone/>
              <a:tabLst/>
              <a:defRPr/>
            </a:pPr>
            <a:endParaRPr kumimoji="0" lang="pl-PL" sz="3600" b="0" i="0" u="none" strike="noStrike" kern="1200" cap="none" spc="0" normalizeH="0" baseline="0" noProof="0">
              <a:ln>
                <a:noFill/>
              </a:ln>
              <a:solidFill>
                <a:srgbClr val="333333"/>
              </a:solidFill>
              <a:effectLst/>
              <a:uLnTx/>
              <a:uFillTx/>
              <a:latin typeface="Lato"/>
              <a:ea typeface="+mn-ea"/>
              <a:cs typeface="+mn-cs"/>
            </a:endParaRPr>
          </a:p>
        </p:txBody>
      </p:sp>
      <p:sp>
        <p:nvSpPr>
          <p:cNvPr id="74" name="AutoShape 27"/>
          <p:cNvSpPr>
            <a:spLocks/>
          </p:cNvSpPr>
          <p:nvPr/>
        </p:nvSpPr>
        <p:spPr bwMode="auto">
          <a:xfrm>
            <a:off x="16941177" y="9543443"/>
            <a:ext cx="406439" cy="642877"/>
          </a:xfrm>
          <a:custGeom>
            <a:avLst/>
            <a:gdLst/>
            <a:ahLst/>
            <a:cxnLst/>
            <a:rect l="0" t="0" r="r" b="b"/>
            <a:pathLst>
              <a:path w="21600" h="21600">
                <a:moveTo>
                  <a:pt x="21600" y="7368"/>
                </a:moveTo>
                <a:lnTo>
                  <a:pt x="13116" y="7368"/>
                </a:lnTo>
                <a:lnTo>
                  <a:pt x="21378" y="0"/>
                </a:lnTo>
                <a:lnTo>
                  <a:pt x="7766" y="0"/>
                </a:lnTo>
                <a:lnTo>
                  <a:pt x="0" y="11610"/>
                </a:lnTo>
                <a:lnTo>
                  <a:pt x="7271" y="11610"/>
                </a:lnTo>
                <a:lnTo>
                  <a:pt x="211" y="21600"/>
                </a:lnTo>
                <a:cubicBezTo>
                  <a:pt x="211" y="21600"/>
                  <a:pt x="21600" y="7368"/>
                  <a:pt x="21600" y="7368"/>
                </a:cubicBezTo>
                <a:close/>
                <a:moveTo>
                  <a:pt x="21600" y="7368"/>
                </a:move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pl-PL"/>
          </a:p>
        </p:txBody>
      </p:sp>
      <p:sp>
        <p:nvSpPr>
          <p:cNvPr id="75" name="AutoShape 34"/>
          <p:cNvSpPr>
            <a:spLocks/>
          </p:cNvSpPr>
          <p:nvPr/>
        </p:nvSpPr>
        <p:spPr bwMode="auto">
          <a:xfrm>
            <a:off x="1845468" y="11599970"/>
            <a:ext cx="985838" cy="1055687"/>
          </a:xfrm>
          <a:custGeom>
            <a:avLst/>
            <a:gdLst/>
            <a:ahLst/>
            <a:cxnLst/>
            <a:rect l="0" t="0" r="r" b="b"/>
            <a:pathLst>
              <a:path w="21052" h="21367">
                <a:moveTo>
                  <a:pt x="9763" y="1"/>
                </a:moveTo>
                <a:cubicBezTo>
                  <a:pt x="9347" y="6"/>
                  <a:pt x="8927" y="33"/>
                  <a:pt x="8501" y="84"/>
                </a:cubicBezTo>
                <a:cubicBezTo>
                  <a:pt x="8032" y="140"/>
                  <a:pt x="8026" y="845"/>
                  <a:pt x="8501" y="788"/>
                </a:cubicBezTo>
                <a:cubicBezTo>
                  <a:pt x="13659" y="169"/>
                  <a:pt x="19062" y="3547"/>
                  <a:pt x="20059" y="8462"/>
                </a:cubicBezTo>
                <a:cubicBezTo>
                  <a:pt x="20625" y="11255"/>
                  <a:pt x="20311" y="14468"/>
                  <a:pt x="18709" y="16916"/>
                </a:cubicBezTo>
                <a:cubicBezTo>
                  <a:pt x="16860" y="19741"/>
                  <a:pt x="14207" y="20586"/>
                  <a:pt x="10809" y="20575"/>
                </a:cubicBezTo>
                <a:cubicBezTo>
                  <a:pt x="8072" y="20566"/>
                  <a:pt x="5593" y="20255"/>
                  <a:pt x="3421" y="18515"/>
                </a:cubicBezTo>
                <a:cubicBezTo>
                  <a:pt x="814" y="16426"/>
                  <a:pt x="335" y="13440"/>
                  <a:pt x="1216" y="10386"/>
                </a:cubicBezTo>
                <a:cubicBezTo>
                  <a:pt x="2677" y="5323"/>
                  <a:pt x="10030" y="1867"/>
                  <a:pt x="14507" y="5803"/>
                </a:cubicBezTo>
                <a:cubicBezTo>
                  <a:pt x="14858" y="6111"/>
                  <a:pt x="15386" y="5613"/>
                  <a:pt x="15034" y="5303"/>
                </a:cubicBezTo>
                <a:cubicBezTo>
                  <a:pt x="10506" y="1323"/>
                  <a:pt x="3162" y="4082"/>
                  <a:pt x="896" y="9068"/>
                </a:cubicBezTo>
                <a:cubicBezTo>
                  <a:pt x="-235" y="11558"/>
                  <a:pt x="-495" y="15247"/>
                  <a:pt x="1296" y="17484"/>
                </a:cubicBezTo>
                <a:cubicBezTo>
                  <a:pt x="3019" y="19637"/>
                  <a:pt x="5745" y="21035"/>
                  <a:pt x="8573" y="21264"/>
                </a:cubicBezTo>
                <a:cubicBezTo>
                  <a:pt x="11790" y="21525"/>
                  <a:pt x="15273" y="21436"/>
                  <a:pt x="17734" y="19219"/>
                </a:cubicBezTo>
                <a:cubicBezTo>
                  <a:pt x="20122" y="17068"/>
                  <a:pt x="21105" y="13842"/>
                  <a:pt x="21049" y="10788"/>
                </a:cubicBezTo>
                <a:cubicBezTo>
                  <a:pt x="20941" y="4900"/>
                  <a:pt x="15999" y="-75"/>
                  <a:pt x="9763" y="1"/>
                </a:cubicBezTo>
                <a:close/>
                <a:moveTo>
                  <a:pt x="9259" y="8000"/>
                </a:moveTo>
                <a:cubicBezTo>
                  <a:pt x="9184" y="8000"/>
                  <a:pt x="9110" y="8015"/>
                  <a:pt x="9036" y="8045"/>
                </a:cubicBezTo>
                <a:cubicBezTo>
                  <a:pt x="8961" y="8076"/>
                  <a:pt x="8897" y="8112"/>
                  <a:pt x="8844" y="8152"/>
                </a:cubicBezTo>
                <a:cubicBezTo>
                  <a:pt x="8791" y="8132"/>
                  <a:pt x="8729" y="8129"/>
                  <a:pt x="8660" y="8144"/>
                </a:cubicBezTo>
                <a:cubicBezTo>
                  <a:pt x="8592" y="8159"/>
                  <a:pt x="8530" y="8208"/>
                  <a:pt x="8477" y="8288"/>
                </a:cubicBezTo>
                <a:cubicBezTo>
                  <a:pt x="8158" y="8801"/>
                  <a:pt x="7852" y="9371"/>
                  <a:pt x="7550" y="10000"/>
                </a:cubicBezTo>
                <a:cubicBezTo>
                  <a:pt x="7247" y="10629"/>
                  <a:pt x="6965" y="11278"/>
                  <a:pt x="6711" y="11947"/>
                </a:cubicBezTo>
                <a:cubicBezTo>
                  <a:pt x="6456" y="12616"/>
                  <a:pt x="6239" y="13285"/>
                  <a:pt x="6048" y="13954"/>
                </a:cubicBezTo>
                <a:cubicBezTo>
                  <a:pt x="5857" y="14623"/>
                  <a:pt x="5719" y="15260"/>
                  <a:pt x="5633" y="15863"/>
                </a:cubicBezTo>
                <a:cubicBezTo>
                  <a:pt x="5612" y="16034"/>
                  <a:pt x="5656" y="16169"/>
                  <a:pt x="5761" y="16280"/>
                </a:cubicBezTo>
                <a:cubicBezTo>
                  <a:pt x="5867" y="16390"/>
                  <a:pt x="6014" y="16421"/>
                  <a:pt x="6216" y="16371"/>
                </a:cubicBezTo>
                <a:cubicBezTo>
                  <a:pt x="6312" y="16350"/>
                  <a:pt x="6402" y="16272"/>
                  <a:pt x="6488" y="16136"/>
                </a:cubicBezTo>
                <a:cubicBezTo>
                  <a:pt x="6572" y="16000"/>
                  <a:pt x="6642" y="15852"/>
                  <a:pt x="6695" y="15681"/>
                </a:cubicBezTo>
                <a:cubicBezTo>
                  <a:pt x="6791" y="15309"/>
                  <a:pt x="6896" y="14935"/>
                  <a:pt x="7007" y="14568"/>
                </a:cubicBezTo>
                <a:cubicBezTo>
                  <a:pt x="7118" y="14201"/>
                  <a:pt x="7234" y="13829"/>
                  <a:pt x="7350" y="13447"/>
                </a:cubicBezTo>
                <a:cubicBezTo>
                  <a:pt x="7860" y="13427"/>
                  <a:pt x="8376" y="13386"/>
                  <a:pt x="8900" y="13325"/>
                </a:cubicBezTo>
                <a:cubicBezTo>
                  <a:pt x="9426" y="13265"/>
                  <a:pt x="9909" y="13194"/>
                  <a:pt x="10354" y="13113"/>
                </a:cubicBezTo>
                <a:cubicBezTo>
                  <a:pt x="10501" y="13455"/>
                  <a:pt x="10661" y="13799"/>
                  <a:pt x="10825" y="14136"/>
                </a:cubicBezTo>
                <a:cubicBezTo>
                  <a:pt x="10989" y="14473"/>
                  <a:pt x="11163" y="14804"/>
                  <a:pt x="11344" y="15136"/>
                </a:cubicBezTo>
                <a:cubicBezTo>
                  <a:pt x="11375" y="15196"/>
                  <a:pt x="11422" y="15265"/>
                  <a:pt x="11480" y="15340"/>
                </a:cubicBezTo>
                <a:cubicBezTo>
                  <a:pt x="11538" y="15415"/>
                  <a:pt x="11604" y="15487"/>
                  <a:pt x="11680" y="15553"/>
                </a:cubicBezTo>
                <a:cubicBezTo>
                  <a:pt x="11753" y="15618"/>
                  <a:pt x="11823" y="15671"/>
                  <a:pt x="11903" y="15712"/>
                </a:cubicBezTo>
                <a:cubicBezTo>
                  <a:pt x="11982" y="15752"/>
                  <a:pt x="12061" y="15757"/>
                  <a:pt x="12135" y="15727"/>
                </a:cubicBezTo>
                <a:cubicBezTo>
                  <a:pt x="12198" y="15697"/>
                  <a:pt x="12242" y="15636"/>
                  <a:pt x="12263" y="15545"/>
                </a:cubicBezTo>
                <a:cubicBezTo>
                  <a:pt x="12285" y="15455"/>
                  <a:pt x="12292" y="15355"/>
                  <a:pt x="12287" y="15250"/>
                </a:cubicBezTo>
                <a:cubicBezTo>
                  <a:pt x="12280" y="15144"/>
                  <a:pt x="12268" y="15037"/>
                  <a:pt x="12247" y="14931"/>
                </a:cubicBezTo>
                <a:cubicBezTo>
                  <a:pt x="12225" y="14826"/>
                  <a:pt x="12209" y="14747"/>
                  <a:pt x="12199" y="14697"/>
                </a:cubicBezTo>
                <a:cubicBezTo>
                  <a:pt x="12050" y="14405"/>
                  <a:pt x="11906" y="14110"/>
                  <a:pt x="11768" y="13803"/>
                </a:cubicBezTo>
                <a:cubicBezTo>
                  <a:pt x="11630" y="13496"/>
                  <a:pt x="11497" y="13177"/>
                  <a:pt x="11360" y="12856"/>
                </a:cubicBezTo>
                <a:cubicBezTo>
                  <a:pt x="11583" y="12745"/>
                  <a:pt x="11731" y="12634"/>
                  <a:pt x="11815" y="12522"/>
                </a:cubicBezTo>
                <a:cubicBezTo>
                  <a:pt x="11901" y="12412"/>
                  <a:pt x="11911" y="12287"/>
                  <a:pt x="11847" y="12136"/>
                </a:cubicBezTo>
                <a:cubicBezTo>
                  <a:pt x="11794" y="12016"/>
                  <a:pt x="11693" y="11944"/>
                  <a:pt x="11544" y="11924"/>
                </a:cubicBezTo>
                <a:cubicBezTo>
                  <a:pt x="11396" y="11904"/>
                  <a:pt x="11269" y="11898"/>
                  <a:pt x="11153" y="11909"/>
                </a:cubicBezTo>
                <a:cubicBezTo>
                  <a:pt x="11121" y="11919"/>
                  <a:pt x="11091" y="11927"/>
                  <a:pt x="11065" y="11932"/>
                </a:cubicBezTo>
                <a:cubicBezTo>
                  <a:pt x="11038" y="11937"/>
                  <a:pt x="11009" y="11944"/>
                  <a:pt x="10977" y="11954"/>
                </a:cubicBezTo>
                <a:cubicBezTo>
                  <a:pt x="10764" y="11412"/>
                  <a:pt x="10557" y="10869"/>
                  <a:pt x="10362" y="10326"/>
                </a:cubicBezTo>
                <a:cubicBezTo>
                  <a:pt x="10165" y="9782"/>
                  <a:pt x="9998" y="9255"/>
                  <a:pt x="9851" y="8742"/>
                </a:cubicBezTo>
                <a:cubicBezTo>
                  <a:pt x="9765" y="8561"/>
                  <a:pt x="9693" y="8422"/>
                  <a:pt x="9635" y="8326"/>
                </a:cubicBezTo>
                <a:cubicBezTo>
                  <a:pt x="9575" y="8230"/>
                  <a:pt x="9526" y="8157"/>
                  <a:pt x="9483" y="8106"/>
                </a:cubicBezTo>
                <a:cubicBezTo>
                  <a:pt x="9440" y="8056"/>
                  <a:pt x="9400" y="8025"/>
                  <a:pt x="9363" y="8015"/>
                </a:cubicBezTo>
                <a:cubicBezTo>
                  <a:pt x="9326" y="8005"/>
                  <a:pt x="9290" y="8000"/>
                  <a:pt x="9259" y="8000"/>
                </a:cubicBezTo>
                <a:close/>
                <a:moveTo>
                  <a:pt x="14971" y="9220"/>
                </a:moveTo>
                <a:cubicBezTo>
                  <a:pt x="14869" y="9236"/>
                  <a:pt x="14806" y="9315"/>
                  <a:pt x="14779" y="9462"/>
                </a:cubicBezTo>
                <a:cubicBezTo>
                  <a:pt x="14745" y="9558"/>
                  <a:pt x="14715" y="9745"/>
                  <a:pt x="14691" y="10023"/>
                </a:cubicBezTo>
                <a:cubicBezTo>
                  <a:pt x="14668" y="10301"/>
                  <a:pt x="14660" y="10628"/>
                  <a:pt x="14667" y="10992"/>
                </a:cubicBezTo>
                <a:cubicBezTo>
                  <a:pt x="14431" y="11018"/>
                  <a:pt x="14215" y="11039"/>
                  <a:pt x="14012" y="11068"/>
                </a:cubicBezTo>
                <a:cubicBezTo>
                  <a:pt x="13810" y="11097"/>
                  <a:pt x="13644" y="11127"/>
                  <a:pt x="13517" y="11159"/>
                </a:cubicBezTo>
                <a:cubicBezTo>
                  <a:pt x="13422" y="11191"/>
                  <a:pt x="13316" y="11238"/>
                  <a:pt x="13205" y="11295"/>
                </a:cubicBezTo>
                <a:cubicBezTo>
                  <a:pt x="13094" y="11353"/>
                  <a:pt x="13038" y="11426"/>
                  <a:pt x="13038" y="11515"/>
                </a:cubicBezTo>
                <a:cubicBezTo>
                  <a:pt x="13052" y="11611"/>
                  <a:pt x="13109" y="11689"/>
                  <a:pt x="13221" y="11750"/>
                </a:cubicBezTo>
                <a:cubicBezTo>
                  <a:pt x="13332" y="11811"/>
                  <a:pt x="13450" y="11837"/>
                  <a:pt x="13565" y="11818"/>
                </a:cubicBezTo>
                <a:cubicBezTo>
                  <a:pt x="13639" y="11805"/>
                  <a:pt x="13779" y="11779"/>
                  <a:pt x="13988" y="11750"/>
                </a:cubicBezTo>
                <a:cubicBezTo>
                  <a:pt x="14197" y="11721"/>
                  <a:pt x="14427" y="11691"/>
                  <a:pt x="14683" y="11659"/>
                </a:cubicBezTo>
                <a:cubicBezTo>
                  <a:pt x="14697" y="11845"/>
                  <a:pt x="14720" y="12035"/>
                  <a:pt x="14747" y="12227"/>
                </a:cubicBezTo>
                <a:cubicBezTo>
                  <a:pt x="14774" y="12419"/>
                  <a:pt x="14810" y="12600"/>
                  <a:pt x="14851" y="12772"/>
                </a:cubicBezTo>
                <a:cubicBezTo>
                  <a:pt x="14885" y="12868"/>
                  <a:pt x="14926" y="12947"/>
                  <a:pt x="14987" y="13007"/>
                </a:cubicBezTo>
                <a:cubicBezTo>
                  <a:pt x="15047" y="13068"/>
                  <a:pt x="15158" y="13098"/>
                  <a:pt x="15306" y="13098"/>
                </a:cubicBezTo>
                <a:cubicBezTo>
                  <a:pt x="15360" y="13098"/>
                  <a:pt x="15405" y="13078"/>
                  <a:pt x="15442" y="13030"/>
                </a:cubicBezTo>
                <a:cubicBezTo>
                  <a:pt x="15479" y="12982"/>
                  <a:pt x="15488" y="12906"/>
                  <a:pt x="15482" y="12810"/>
                </a:cubicBezTo>
                <a:cubicBezTo>
                  <a:pt x="15461" y="12605"/>
                  <a:pt x="15446" y="12401"/>
                  <a:pt x="15426" y="12197"/>
                </a:cubicBezTo>
                <a:cubicBezTo>
                  <a:pt x="15406" y="11992"/>
                  <a:pt x="15391" y="11788"/>
                  <a:pt x="15378" y="11583"/>
                </a:cubicBezTo>
                <a:cubicBezTo>
                  <a:pt x="15587" y="11558"/>
                  <a:pt x="15780" y="11539"/>
                  <a:pt x="15969" y="11523"/>
                </a:cubicBezTo>
                <a:cubicBezTo>
                  <a:pt x="16157" y="11507"/>
                  <a:pt x="16333" y="11490"/>
                  <a:pt x="16488" y="11477"/>
                </a:cubicBezTo>
                <a:cubicBezTo>
                  <a:pt x="16603" y="11471"/>
                  <a:pt x="16701" y="11440"/>
                  <a:pt x="16792" y="11386"/>
                </a:cubicBezTo>
                <a:cubicBezTo>
                  <a:pt x="16883" y="11332"/>
                  <a:pt x="16936" y="11266"/>
                  <a:pt x="16944" y="11189"/>
                </a:cubicBezTo>
                <a:cubicBezTo>
                  <a:pt x="16963" y="11017"/>
                  <a:pt x="16864" y="10930"/>
                  <a:pt x="16648" y="10917"/>
                </a:cubicBezTo>
                <a:cubicBezTo>
                  <a:pt x="16466" y="10904"/>
                  <a:pt x="16263" y="10895"/>
                  <a:pt x="16041" y="10901"/>
                </a:cubicBezTo>
                <a:cubicBezTo>
                  <a:pt x="15819" y="10908"/>
                  <a:pt x="15590" y="10919"/>
                  <a:pt x="15354" y="10932"/>
                </a:cubicBezTo>
                <a:cubicBezTo>
                  <a:pt x="15347" y="10695"/>
                  <a:pt x="15343" y="10461"/>
                  <a:pt x="15346" y="10227"/>
                </a:cubicBezTo>
                <a:cubicBezTo>
                  <a:pt x="15349" y="9994"/>
                  <a:pt x="15368" y="9758"/>
                  <a:pt x="15394" y="9515"/>
                </a:cubicBezTo>
                <a:cubicBezTo>
                  <a:pt x="15401" y="9483"/>
                  <a:pt x="15382" y="9441"/>
                  <a:pt x="15338" y="9386"/>
                </a:cubicBezTo>
                <a:cubicBezTo>
                  <a:pt x="15294" y="9332"/>
                  <a:pt x="15248" y="9281"/>
                  <a:pt x="15194" y="9242"/>
                </a:cubicBezTo>
                <a:cubicBezTo>
                  <a:pt x="15147" y="9210"/>
                  <a:pt x="15072" y="9204"/>
                  <a:pt x="14971" y="9220"/>
                </a:cubicBezTo>
                <a:close/>
                <a:moveTo>
                  <a:pt x="8956" y="9341"/>
                </a:moveTo>
                <a:cubicBezTo>
                  <a:pt x="9243" y="10327"/>
                  <a:pt x="9572" y="11281"/>
                  <a:pt x="9954" y="12197"/>
                </a:cubicBezTo>
                <a:cubicBezTo>
                  <a:pt x="9148" y="12347"/>
                  <a:pt x="8397" y="12435"/>
                  <a:pt x="7686" y="12454"/>
                </a:cubicBezTo>
                <a:cubicBezTo>
                  <a:pt x="8047" y="11419"/>
                  <a:pt x="8468" y="10376"/>
                  <a:pt x="8956" y="9341"/>
                </a:cubicBezTo>
                <a:close/>
                <a:moveTo>
                  <a:pt x="8956" y="9341"/>
                </a:move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marL="0" marR="0" lvl="0" indent="0" algn="l" defTabSz="1828754" rtl="0" eaLnBrk="1" fontAlgn="auto" latinLnBrk="0" hangingPunct="1">
              <a:lnSpc>
                <a:spcPct val="100000"/>
              </a:lnSpc>
              <a:spcBef>
                <a:spcPts val="0"/>
              </a:spcBef>
              <a:spcAft>
                <a:spcPts val="0"/>
              </a:spcAft>
              <a:buClrTx/>
              <a:buSzTx/>
              <a:buFontTx/>
              <a:buNone/>
              <a:tabLst/>
              <a:defRPr/>
            </a:pPr>
            <a:endParaRPr kumimoji="0" lang="pl-PL" sz="3600" b="0" i="0" u="none" strike="noStrike" kern="1200" cap="none" spc="0" normalizeH="0" baseline="0" noProof="0">
              <a:ln>
                <a:noFill/>
              </a:ln>
              <a:solidFill>
                <a:srgbClr val="333333"/>
              </a:solidFill>
              <a:effectLst/>
              <a:uLnTx/>
              <a:uFillTx/>
              <a:latin typeface="Lato"/>
              <a:ea typeface="+mn-ea"/>
              <a:cs typeface="+mn-cs"/>
            </a:endParaRPr>
          </a:p>
        </p:txBody>
      </p:sp>
    </p:spTree>
    <p:extLst>
      <p:ext uri="{BB962C8B-B14F-4D97-AF65-F5344CB8AC3E}">
        <p14:creationId xmlns:p14="http://schemas.microsoft.com/office/powerpoint/2010/main" val="37086535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313444" y="979405"/>
            <a:ext cx="15624790" cy="1366528"/>
          </a:xfrm>
        </p:spPr>
        <p:txBody>
          <a:bodyPr/>
          <a:lstStyle/>
          <a:p>
            <a:r>
              <a:rPr lang="en-US" b="0" dirty="0"/>
              <a:t>Existing</a:t>
            </a:r>
            <a:r>
              <a:rPr lang="en-US" dirty="0"/>
              <a:t> Partner Companies</a:t>
            </a:r>
          </a:p>
        </p:txBody>
      </p:sp>
      <p:grpSp>
        <p:nvGrpSpPr>
          <p:cNvPr id="23" name="Group 22"/>
          <p:cNvGrpSpPr>
            <a:grpSpLocks noChangeAspect="1"/>
          </p:cNvGrpSpPr>
          <p:nvPr/>
        </p:nvGrpSpPr>
        <p:grpSpPr>
          <a:xfrm>
            <a:off x="1383714" y="3424791"/>
            <a:ext cx="8906912" cy="8906907"/>
            <a:chOff x="1383714" y="3424791"/>
            <a:chExt cx="8906912" cy="8906907"/>
          </a:xfrm>
        </p:grpSpPr>
        <p:grpSp>
          <p:nvGrpSpPr>
            <p:cNvPr id="13" name="Group 12"/>
            <p:cNvGrpSpPr>
              <a:grpSpLocks noChangeAspect="1"/>
            </p:cNvGrpSpPr>
            <p:nvPr/>
          </p:nvGrpSpPr>
          <p:grpSpPr>
            <a:xfrm>
              <a:off x="1383714" y="3424791"/>
              <a:ext cx="8906912" cy="8906907"/>
              <a:chOff x="11134725" y="5803900"/>
              <a:chExt cx="2111376" cy="2111375"/>
            </a:xfrm>
          </p:grpSpPr>
          <p:sp>
            <p:nvSpPr>
              <p:cNvPr id="15" name="Freeform 5"/>
              <p:cNvSpPr>
                <a:spLocks noChangeAspect="1"/>
              </p:cNvSpPr>
              <p:nvPr/>
            </p:nvSpPr>
            <p:spPr bwMode="auto">
              <a:xfrm>
                <a:off x="11134725" y="5803900"/>
                <a:ext cx="2111375" cy="2111375"/>
              </a:xfrm>
              <a:custGeom>
                <a:avLst/>
                <a:gdLst>
                  <a:gd name="T0" fmla="*/ 560 w 560"/>
                  <a:gd name="T1" fmla="*/ 280 h 560"/>
                  <a:gd name="T2" fmla="*/ 362 w 560"/>
                  <a:gd name="T3" fmla="*/ 548 h 560"/>
                  <a:gd name="T4" fmla="*/ 280 w 560"/>
                  <a:gd name="T5" fmla="*/ 560 h 560"/>
                  <a:gd name="T6" fmla="*/ 0 w 560"/>
                  <a:gd name="T7" fmla="*/ 280 h 560"/>
                  <a:gd name="T8" fmla="*/ 280 w 560"/>
                  <a:gd name="T9" fmla="*/ 0 h 560"/>
                  <a:gd name="T10" fmla="*/ 557 w 560"/>
                  <a:gd name="T11" fmla="*/ 240 h 560"/>
                  <a:gd name="T12" fmla="*/ 560 w 560"/>
                  <a:gd name="T13" fmla="*/ 280 h 560"/>
                </a:gdLst>
                <a:ahLst/>
                <a:cxnLst>
                  <a:cxn ang="0">
                    <a:pos x="T0" y="T1"/>
                  </a:cxn>
                  <a:cxn ang="0">
                    <a:pos x="T2" y="T3"/>
                  </a:cxn>
                  <a:cxn ang="0">
                    <a:pos x="T4" y="T5"/>
                  </a:cxn>
                  <a:cxn ang="0">
                    <a:pos x="T6" y="T7"/>
                  </a:cxn>
                  <a:cxn ang="0">
                    <a:pos x="T8" y="T9"/>
                  </a:cxn>
                  <a:cxn ang="0">
                    <a:pos x="T10" y="T11"/>
                  </a:cxn>
                  <a:cxn ang="0">
                    <a:pos x="T12" y="T13"/>
                  </a:cxn>
                </a:cxnLst>
                <a:rect l="0" t="0" r="r" b="b"/>
                <a:pathLst>
                  <a:path w="560" h="560">
                    <a:moveTo>
                      <a:pt x="560" y="280"/>
                    </a:moveTo>
                    <a:cubicBezTo>
                      <a:pt x="560" y="406"/>
                      <a:pt x="476" y="513"/>
                      <a:pt x="362" y="548"/>
                    </a:cubicBezTo>
                    <a:cubicBezTo>
                      <a:pt x="336" y="556"/>
                      <a:pt x="308" y="560"/>
                      <a:pt x="280" y="560"/>
                    </a:cubicBezTo>
                    <a:cubicBezTo>
                      <a:pt x="125" y="560"/>
                      <a:pt x="0" y="435"/>
                      <a:pt x="0" y="280"/>
                    </a:cubicBezTo>
                    <a:cubicBezTo>
                      <a:pt x="0" y="125"/>
                      <a:pt x="125" y="0"/>
                      <a:pt x="280" y="0"/>
                    </a:cubicBezTo>
                    <a:cubicBezTo>
                      <a:pt x="421" y="0"/>
                      <a:pt x="538" y="105"/>
                      <a:pt x="557" y="240"/>
                    </a:cubicBezTo>
                    <a:cubicBezTo>
                      <a:pt x="559" y="253"/>
                      <a:pt x="560" y="267"/>
                      <a:pt x="560" y="28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1828709"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333333"/>
                  </a:solidFill>
                  <a:effectLst/>
                  <a:uLnTx/>
                  <a:uFillTx/>
                  <a:latin typeface="Lato"/>
                  <a:ea typeface="+mn-ea"/>
                  <a:cs typeface="+mn-cs"/>
                </a:endParaRPr>
              </a:p>
            </p:txBody>
          </p:sp>
          <p:sp>
            <p:nvSpPr>
              <p:cNvPr id="16" name="Freeform 6"/>
              <p:cNvSpPr>
                <a:spLocks noChangeAspect="1"/>
              </p:cNvSpPr>
              <p:nvPr/>
            </p:nvSpPr>
            <p:spPr bwMode="auto">
              <a:xfrm>
                <a:off x="11745913" y="6215063"/>
                <a:ext cx="1500188" cy="1654175"/>
              </a:xfrm>
              <a:custGeom>
                <a:avLst/>
                <a:gdLst>
                  <a:gd name="T0" fmla="*/ 398 w 398"/>
                  <a:gd name="T1" fmla="*/ 171 h 439"/>
                  <a:gd name="T2" fmla="*/ 395 w 398"/>
                  <a:gd name="T3" fmla="*/ 131 h 439"/>
                  <a:gd name="T4" fmla="*/ 198 w 398"/>
                  <a:gd name="T5" fmla="*/ 0 h 439"/>
                  <a:gd name="T6" fmla="*/ 0 w 398"/>
                  <a:gd name="T7" fmla="*/ 318 h 439"/>
                  <a:gd name="T8" fmla="*/ 200 w 398"/>
                  <a:gd name="T9" fmla="*/ 439 h 439"/>
                  <a:gd name="T10" fmla="*/ 398 w 398"/>
                  <a:gd name="T11" fmla="*/ 171 h 439"/>
                </a:gdLst>
                <a:ahLst/>
                <a:cxnLst>
                  <a:cxn ang="0">
                    <a:pos x="T0" y="T1"/>
                  </a:cxn>
                  <a:cxn ang="0">
                    <a:pos x="T2" y="T3"/>
                  </a:cxn>
                  <a:cxn ang="0">
                    <a:pos x="T4" y="T5"/>
                  </a:cxn>
                  <a:cxn ang="0">
                    <a:pos x="T6" y="T7"/>
                  </a:cxn>
                  <a:cxn ang="0">
                    <a:pos x="T8" y="T9"/>
                  </a:cxn>
                  <a:cxn ang="0">
                    <a:pos x="T10" y="T11"/>
                  </a:cxn>
                </a:cxnLst>
                <a:rect l="0" t="0" r="r" b="b"/>
                <a:pathLst>
                  <a:path w="398" h="439">
                    <a:moveTo>
                      <a:pt x="398" y="171"/>
                    </a:moveTo>
                    <a:cubicBezTo>
                      <a:pt x="398" y="158"/>
                      <a:pt x="397" y="144"/>
                      <a:pt x="395" y="131"/>
                    </a:cubicBezTo>
                    <a:cubicBezTo>
                      <a:pt x="198" y="0"/>
                      <a:pt x="198" y="0"/>
                      <a:pt x="198" y="0"/>
                    </a:cubicBezTo>
                    <a:cubicBezTo>
                      <a:pt x="0" y="318"/>
                      <a:pt x="0" y="318"/>
                      <a:pt x="0" y="318"/>
                    </a:cubicBezTo>
                    <a:cubicBezTo>
                      <a:pt x="200" y="439"/>
                      <a:pt x="200" y="439"/>
                      <a:pt x="200" y="439"/>
                    </a:cubicBezTo>
                    <a:cubicBezTo>
                      <a:pt x="315" y="404"/>
                      <a:pt x="398" y="297"/>
                      <a:pt x="398" y="171"/>
                    </a:cubicBezTo>
                    <a:close/>
                  </a:path>
                </a:pathLst>
              </a:custGeom>
              <a:solidFill>
                <a:schemeClr val="accent5">
                  <a:lumMod val="75000"/>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1828709"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333333"/>
                  </a:solidFill>
                  <a:effectLst/>
                  <a:uLnTx/>
                  <a:uFillTx/>
                  <a:latin typeface="Lato"/>
                  <a:ea typeface="+mn-ea"/>
                  <a:cs typeface="+mn-cs"/>
                </a:endParaRPr>
              </a:p>
            </p:txBody>
          </p:sp>
          <p:sp>
            <p:nvSpPr>
              <p:cNvPr id="17" name="Oval 7"/>
              <p:cNvSpPr>
                <a:spLocks noChangeAspect="1" noChangeArrowheads="1"/>
              </p:cNvSpPr>
              <p:nvPr/>
            </p:nvSpPr>
            <p:spPr bwMode="auto">
              <a:xfrm>
                <a:off x="11477625" y="6146800"/>
                <a:ext cx="1420813" cy="1425575"/>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pPr marL="0" marR="0" lvl="0" indent="0" algn="l" defTabSz="1828709"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333333"/>
                  </a:solidFill>
                  <a:effectLst/>
                  <a:uLnTx/>
                  <a:uFillTx/>
                  <a:latin typeface="Lato"/>
                  <a:ea typeface="+mn-ea"/>
                  <a:cs typeface="+mn-cs"/>
                </a:endParaRPr>
              </a:p>
            </p:txBody>
          </p:sp>
        </p:grpSp>
        <p:sp>
          <p:nvSpPr>
            <p:cNvPr id="22" name="Freeform 5"/>
            <p:cNvSpPr>
              <a:spLocks noChangeAspect="1" noEditPoints="1"/>
            </p:cNvSpPr>
            <p:nvPr/>
          </p:nvSpPr>
          <p:spPr bwMode="auto">
            <a:xfrm>
              <a:off x="4927464" y="5780792"/>
              <a:ext cx="1819412" cy="4194905"/>
            </a:xfrm>
            <a:custGeom>
              <a:avLst/>
              <a:gdLst>
                <a:gd name="T0" fmla="*/ 389 w 568"/>
                <a:gd name="T1" fmla="*/ 124 h 1312"/>
                <a:gd name="T2" fmla="*/ 426 w 568"/>
                <a:gd name="T3" fmla="*/ 0 h 1312"/>
                <a:gd name="T4" fmla="*/ 142 w 568"/>
                <a:gd name="T5" fmla="*/ 0 h 1312"/>
                <a:gd name="T6" fmla="*/ 179 w 568"/>
                <a:gd name="T7" fmla="*/ 124 h 1312"/>
                <a:gd name="T8" fmla="*/ 389 w 568"/>
                <a:gd name="T9" fmla="*/ 124 h 1312"/>
                <a:gd name="T10" fmla="*/ 256 w 568"/>
                <a:gd name="T11" fmla="*/ 570 h 1312"/>
                <a:gd name="T12" fmla="*/ 86 w 568"/>
                <a:gd name="T13" fmla="*/ 1 h 1312"/>
                <a:gd name="T14" fmla="*/ 0 w 568"/>
                <a:gd name="T15" fmla="*/ 124 h 1312"/>
                <a:gd name="T16" fmla="*/ 195 w 568"/>
                <a:gd name="T17" fmla="*/ 775 h 1312"/>
                <a:gd name="T18" fmla="*/ 256 w 568"/>
                <a:gd name="T19" fmla="*/ 570 h 1312"/>
                <a:gd name="T20" fmla="*/ 482 w 568"/>
                <a:gd name="T21" fmla="*/ 1 h 1312"/>
                <a:gd name="T22" fmla="*/ 250 w 568"/>
                <a:gd name="T23" fmla="*/ 777 h 1312"/>
                <a:gd name="T24" fmla="*/ 284 w 568"/>
                <a:gd name="T25" fmla="*/ 775 h 1312"/>
                <a:gd name="T26" fmla="*/ 369 w 568"/>
                <a:gd name="T27" fmla="*/ 790 h 1312"/>
                <a:gd name="T28" fmla="*/ 568 w 568"/>
                <a:gd name="T29" fmla="*/ 124 h 1312"/>
                <a:gd name="T30" fmla="*/ 568 w 568"/>
                <a:gd name="T31" fmla="*/ 124 h 1312"/>
                <a:gd name="T32" fmla="*/ 482 w 568"/>
                <a:gd name="T33" fmla="*/ 1 h 1312"/>
                <a:gd name="T34" fmla="*/ 361 w 568"/>
                <a:gd name="T35" fmla="*/ 835 h 1312"/>
                <a:gd name="T36" fmla="*/ 284 w 568"/>
                <a:gd name="T37" fmla="*/ 821 h 1312"/>
                <a:gd name="T38" fmla="*/ 253 w 568"/>
                <a:gd name="T39" fmla="*/ 824 h 1312"/>
                <a:gd name="T40" fmla="*/ 45 w 568"/>
                <a:gd name="T41" fmla="*/ 1067 h 1312"/>
                <a:gd name="T42" fmla="*/ 284 w 568"/>
                <a:gd name="T43" fmla="*/ 1312 h 1312"/>
                <a:gd name="T44" fmla="*/ 523 w 568"/>
                <a:gd name="T45" fmla="*/ 1067 h 1312"/>
                <a:gd name="T46" fmla="*/ 361 w 568"/>
                <a:gd name="T47" fmla="*/ 835 h 1312"/>
                <a:gd name="T48" fmla="*/ 284 w 568"/>
                <a:gd name="T49" fmla="*/ 1294 h 1312"/>
                <a:gd name="T50" fmla="*/ 62 w 568"/>
                <a:gd name="T51" fmla="*/ 1067 h 1312"/>
                <a:gd name="T52" fmla="*/ 255 w 568"/>
                <a:gd name="T53" fmla="*/ 841 h 1312"/>
                <a:gd name="T54" fmla="*/ 284 w 568"/>
                <a:gd name="T55" fmla="*/ 839 h 1312"/>
                <a:gd name="T56" fmla="*/ 355 w 568"/>
                <a:gd name="T57" fmla="*/ 851 h 1312"/>
                <a:gd name="T58" fmla="*/ 506 w 568"/>
                <a:gd name="T59" fmla="*/ 1067 h 1312"/>
                <a:gd name="T60" fmla="*/ 284 w 568"/>
                <a:gd name="T61" fmla="*/ 1294 h 1312"/>
                <a:gd name="T62" fmla="*/ 284 w 568"/>
                <a:gd name="T63" fmla="*/ 866 h 1312"/>
                <a:gd name="T64" fmla="*/ 84 w 568"/>
                <a:gd name="T65" fmla="*/ 1067 h 1312"/>
                <a:gd name="T66" fmla="*/ 284 w 568"/>
                <a:gd name="T67" fmla="*/ 1267 h 1312"/>
                <a:gd name="T68" fmla="*/ 484 w 568"/>
                <a:gd name="T69" fmla="*/ 1067 h 1312"/>
                <a:gd name="T70" fmla="*/ 284 w 568"/>
                <a:gd name="T71" fmla="*/ 866 h 1312"/>
                <a:gd name="T72" fmla="*/ 348 w 568"/>
                <a:gd name="T73" fmla="*/ 1165 h 1312"/>
                <a:gd name="T74" fmla="*/ 284 w 568"/>
                <a:gd name="T75" fmla="*/ 1132 h 1312"/>
                <a:gd name="T76" fmla="*/ 220 w 568"/>
                <a:gd name="T77" fmla="*/ 1165 h 1312"/>
                <a:gd name="T78" fmla="*/ 232 w 568"/>
                <a:gd name="T79" fmla="*/ 1094 h 1312"/>
                <a:gd name="T80" fmla="*/ 180 w 568"/>
                <a:gd name="T81" fmla="*/ 1043 h 1312"/>
                <a:gd name="T82" fmla="*/ 252 w 568"/>
                <a:gd name="T83" fmla="*/ 1033 h 1312"/>
                <a:gd name="T84" fmla="*/ 284 w 568"/>
                <a:gd name="T85" fmla="*/ 968 h 1312"/>
                <a:gd name="T86" fmla="*/ 316 w 568"/>
                <a:gd name="T87" fmla="*/ 1033 h 1312"/>
                <a:gd name="T88" fmla="*/ 388 w 568"/>
                <a:gd name="T89" fmla="*/ 1043 h 1312"/>
                <a:gd name="T90" fmla="*/ 336 w 568"/>
                <a:gd name="T91" fmla="*/ 1094 h 1312"/>
                <a:gd name="T92" fmla="*/ 348 w 568"/>
                <a:gd name="T93" fmla="*/ 1165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8" h="1312">
                  <a:moveTo>
                    <a:pt x="389" y="124"/>
                  </a:moveTo>
                  <a:cubicBezTo>
                    <a:pt x="426" y="0"/>
                    <a:pt x="426" y="0"/>
                    <a:pt x="426" y="0"/>
                  </a:cubicBezTo>
                  <a:cubicBezTo>
                    <a:pt x="142" y="0"/>
                    <a:pt x="142" y="0"/>
                    <a:pt x="142" y="0"/>
                  </a:cubicBezTo>
                  <a:cubicBezTo>
                    <a:pt x="179" y="124"/>
                    <a:pt x="179" y="124"/>
                    <a:pt x="179" y="124"/>
                  </a:cubicBezTo>
                  <a:lnTo>
                    <a:pt x="389" y="124"/>
                  </a:lnTo>
                  <a:close/>
                  <a:moveTo>
                    <a:pt x="256" y="570"/>
                  </a:moveTo>
                  <a:cubicBezTo>
                    <a:pt x="86" y="1"/>
                    <a:pt x="86" y="1"/>
                    <a:pt x="86" y="1"/>
                  </a:cubicBezTo>
                  <a:cubicBezTo>
                    <a:pt x="0" y="124"/>
                    <a:pt x="0" y="124"/>
                    <a:pt x="0" y="124"/>
                  </a:cubicBezTo>
                  <a:cubicBezTo>
                    <a:pt x="195" y="775"/>
                    <a:pt x="195" y="775"/>
                    <a:pt x="195" y="775"/>
                  </a:cubicBezTo>
                  <a:lnTo>
                    <a:pt x="256" y="570"/>
                  </a:lnTo>
                  <a:close/>
                  <a:moveTo>
                    <a:pt x="482" y="1"/>
                  </a:moveTo>
                  <a:cubicBezTo>
                    <a:pt x="250" y="777"/>
                    <a:pt x="250" y="777"/>
                    <a:pt x="250" y="777"/>
                  </a:cubicBezTo>
                  <a:cubicBezTo>
                    <a:pt x="261" y="776"/>
                    <a:pt x="272" y="775"/>
                    <a:pt x="284" y="775"/>
                  </a:cubicBezTo>
                  <a:cubicBezTo>
                    <a:pt x="314" y="775"/>
                    <a:pt x="342" y="780"/>
                    <a:pt x="369" y="790"/>
                  </a:cubicBezTo>
                  <a:cubicBezTo>
                    <a:pt x="568" y="124"/>
                    <a:pt x="568" y="124"/>
                    <a:pt x="568" y="124"/>
                  </a:cubicBezTo>
                  <a:cubicBezTo>
                    <a:pt x="568" y="124"/>
                    <a:pt x="568" y="124"/>
                    <a:pt x="568" y="124"/>
                  </a:cubicBezTo>
                  <a:lnTo>
                    <a:pt x="482" y="1"/>
                  </a:lnTo>
                  <a:close/>
                  <a:moveTo>
                    <a:pt x="361" y="835"/>
                  </a:moveTo>
                  <a:cubicBezTo>
                    <a:pt x="336" y="826"/>
                    <a:pt x="310" y="821"/>
                    <a:pt x="284" y="821"/>
                  </a:cubicBezTo>
                  <a:cubicBezTo>
                    <a:pt x="274" y="821"/>
                    <a:pt x="264" y="822"/>
                    <a:pt x="253" y="824"/>
                  </a:cubicBezTo>
                  <a:cubicBezTo>
                    <a:pt x="134" y="839"/>
                    <a:pt x="45" y="944"/>
                    <a:pt x="45" y="1067"/>
                  </a:cubicBezTo>
                  <a:cubicBezTo>
                    <a:pt x="45" y="1202"/>
                    <a:pt x="152" y="1312"/>
                    <a:pt x="284" y="1312"/>
                  </a:cubicBezTo>
                  <a:cubicBezTo>
                    <a:pt x="416" y="1312"/>
                    <a:pt x="523" y="1202"/>
                    <a:pt x="523" y="1067"/>
                  </a:cubicBezTo>
                  <a:cubicBezTo>
                    <a:pt x="523" y="962"/>
                    <a:pt x="458" y="868"/>
                    <a:pt x="361" y="835"/>
                  </a:cubicBezTo>
                  <a:close/>
                  <a:moveTo>
                    <a:pt x="284" y="1294"/>
                  </a:moveTo>
                  <a:cubicBezTo>
                    <a:pt x="162" y="1294"/>
                    <a:pt x="62" y="1192"/>
                    <a:pt x="62" y="1067"/>
                  </a:cubicBezTo>
                  <a:cubicBezTo>
                    <a:pt x="62" y="952"/>
                    <a:pt x="145" y="856"/>
                    <a:pt x="255" y="841"/>
                  </a:cubicBezTo>
                  <a:cubicBezTo>
                    <a:pt x="266" y="840"/>
                    <a:pt x="275" y="839"/>
                    <a:pt x="284" y="839"/>
                  </a:cubicBezTo>
                  <a:cubicBezTo>
                    <a:pt x="308" y="839"/>
                    <a:pt x="332" y="843"/>
                    <a:pt x="355" y="851"/>
                  </a:cubicBezTo>
                  <a:cubicBezTo>
                    <a:pt x="445" y="882"/>
                    <a:pt x="506" y="969"/>
                    <a:pt x="506" y="1067"/>
                  </a:cubicBezTo>
                  <a:cubicBezTo>
                    <a:pt x="506" y="1192"/>
                    <a:pt x="406" y="1294"/>
                    <a:pt x="284" y="1294"/>
                  </a:cubicBezTo>
                  <a:close/>
                  <a:moveTo>
                    <a:pt x="284" y="866"/>
                  </a:moveTo>
                  <a:cubicBezTo>
                    <a:pt x="173" y="866"/>
                    <a:pt x="84" y="956"/>
                    <a:pt x="84" y="1067"/>
                  </a:cubicBezTo>
                  <a:cubicBezTo>
                    <a:pt x="84" y="1177"/>
                    <a:pt x="173" y="1267"/>
                    <a:pt x="284" y="1267"/>
                  </a:cubicBezTo>
                  <a:cubicBezTo>
                    <a:pt x="395" y="1267"/>
                    <a:pt x="484" y="1177"/>
                    <a:pt x="484" y="1067"/>
                  </a:cubicBezTo>
                  <a:cubicBezTo>
                    <a:pt x="484" y="956"/>
                    <a:pt x="395" y="866"/>
                    <a:pt x="284" y="866"/>
                  </a:cubicBezTo>
                  <a:close/>
                  <a:moveTo>
                    <a:pt x="348" y="1165"/>
                  </a:moveTo>
                  <a:cubicBezTo>
                    <a:pt x="284" y="1132"/>
                    <a:pt x="284" y="1132"/>
                    <a:pt x="284" y="1132"/>
                  </a:cubicBezTo>
                  <a:cubicBezTo>
                    <a:pt x="220" y="1165"/>
                    <a:pt x="220" y="1165"/>
                    <a:pt x="220" y="1165"/>
                  </a:cubicBezTo>
                  <a:cubicBezTo>
                    <a:pt x="232" y="1094"/>
                    <a:pt x="232" y="1094"/>
                    <a:pt x="232" y="1094"/>
                  </a:cubicBezTo>
                  <a:cubicBezTo>
                    <a:pt x="180" y="1043"/>
                    <a:pt x="180" y="1043"/>
                    <a:pt x="180" y="1043"/>
                  </a:cubicBezTo>
                  <a:cubicBezTo>
                    <a:pt x="252" y="1033"/>
                    <a:pt x="252" y="1033"/>
                    <a:pt x="252" y="1033"/>
                  </a:cubicBezTo>
                  <a:cubicBezTo>
                    <a:pt x="284" y="968"/>
                    <a:pt x="284" y="968"/>
                    <a:pt x="284" y="968"/>
                  </a:cubicBezTo>
                  <a:cubicBezTo>
                    <a:pt x="316" y="1033"/>
                    <a:pt x="316" y="1033"/>
                    <a:pt x="316" y="1033"/>
                  </a:cubicBezTo>
                  <a:cubicBezTo>
                    <a:pt x="388" y="1043"/>
                    <a:pt x="388" y="1043"/>
                    <a:pt x="388" y="1043"/>
                  </a:cubicBezTo>
                  <a:cubicBezTo>
                    <a:pt x="336" y="1094"/>
                    <a:pt x="336" y="1094"/>
                    <a:pt x="336" y="1094"/>
                  </a:cubicBezTo>
                  <a:lnTo>
                    <a:pt x="348" y="11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828709"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333333"/>
                </a:solidFill>
                <a:effectLst/>
                <a:uLnTx/>
                <a:uFillTx/>
                <a:latin typeface="Lato"/>
                <a:ea typeface="+mn-ea"/>
                <a:cs typeface="+mn-cs"/>
              </a:endParaRPr>
            </a:p>
          </p:txBody>
        </p:sp>
      </p:grpSp>
      <p:grpSp>
        <p:nvGrpSpPr>
          <p:cNvPr id="6" name="Group 5"/>
          <p:cNvGrpSpPr>
            <a:grpSpLocks noChangeAspect="1"/>
          </p:cNvGrpSpPr>
          <p:nvPr/>
        </p:nvGrpSpPr>
        <p:grpSpPr>
          <a:xfrm>
            <a:off x="6986813" y="9027885"/>
            <a:ext cx="3303815" cy="3303813"/>
            <a:chOff x="11353800" y="3427521"/>
            <a:chExt cx="1663700" cy="1663699"/>
          </a:xfrm>
        </p:grpSpPr>
        <p:grpSp>
          <p:nvGrpSpPr>
            <p:cNvPr id="7" name="Group 6"/>
            <p:cNvGrpSpPr>
              <a:grpSpLocks noChangeAspect="1"/>
            </p:cNvGrpSpPr>
            <p:nvPr/>
          </p:nvGrpSpPr>
          <p:grpSpPr>
            <a:xfrm>
              <a:off x="11353800" y="3427521"/>
              <a:ext cx="1663700" cy="1663699"/>
              <a:chOff x="11134725" y="5803900"/>
              <a:chExt cx="2111376" cy="2111375"/>
            </a:xfrm>
          </p:grpSpPr>
          <p:sp>
            <p:nvSpPr>
              <p:cNvPr id="9" name="Freeform 5"/>
              <p:cNvSpPr>
                <a:spLocks noChangeAspect="1"/>
              </p:cNvSpPr>
              <p:nvPr/>
            </p:nvSpPr>
            <p:spPr bwMode="auto">
              <a:xfrm>
                <a:off x="11134725" y="5803900"/>
                <a:ext cx="2111375" cy="2111375"/>
              </a:xfrm>
              <a:custGeom>
                <a:avLst/>
                <a:gdLst>
                  <a:gd name="T0" fmla="*/ 560 w 560"/>
                  <a:gd name="T1" fmla="*/ 280 h 560"/>
                  <a:gd name="T2" fmla="*/ 362 w 560"/>
                  <a:gd name="T3" fmla="*/ 548 h 560"/>
                  <a:gd name="T4" fmla="*/ 280 w 560"/>
                  <a:gd name="T5" fmla="*/ 560 h 560"/>
                  <a:gd name="T6" fmla="*/ 0 w 560"/>
                  <a:gd name="T7" fmla="*/ 280 h 560"/>
                  <a:gd name="T8" fmla="*/ 280 w 560"/>
                  <a:gd name="T9" fmla="*/ 0 h 560"/>
                  <a:gd name="T10" fmla="*/ 557 w 560"/>
                  <a:gd name="T11" fmla="*/ 240 h 560"/>
                  <a:gd name="T12" fmla="*/ 560 w 560"/>
                  <a:gd name="T13" fmla="*/ 280 h 560"/>
                </a:gdLst>
                <a:ahLst/>
                <a:cxnLst>
                  <a:cxn ang="0">
                    <a:pos x="T0" y="T1"/>
                  </a:cxn>
                  <a:cxn ang="0">
                    <a:pos x="T2" y="T3"/>
                  </a:cxn>
                  <a:cxn ang="0">
                    <a:pos x="T4" y="T5"/>
                  </a:cxn>
                  <a:cxn ang="0">
                    <a:pos x="T6" y="T7"/>
                  </a:cxn>
                  <a:cxn ang="0">
                    <a:pos x="T8" y="T9"/>
                  </a:cxn>
                  <a:cxn ang="0">
                    <a:pos x="T10" y="T11"/>
                  </a:cxn>
                  <a:cxn ang="0">
                    <a:pos x="T12" y="T13"/>
                  </a:cxn>
                </a:cxnLst>
                <a:rect l="0" t="0" r="r" b="b"/>
                <a:pathLst>
                  <a:path w="560" h="560">
                    <a:moveTo>
                      <a:pt x="560" y="280"/>
                    </a:moveTo>
                    <a:cubicBezTo>
                      <a:pt x="560" y="406"/>
                      <a:pt x="476" y="513"/>
                      <a:pt x="362" y="548"/>
                    </a:cubicBezTo>
                    <a:cubicBezTo>
                      <a:pt x="336" y="556"/>
                      <a:pt x="308" y="560"/>
                      <a:pt x="280" y="560"/>
                    </a:cubicBezTo>
                    <a:cubicBezTo>
                      <a:pt x="125" y="560"/>
                      <a:pt x="0" y="435"/>
                      <a:pt x="0" y="280"/>
                    </a:cubicBezTo>
                    <a:cubicBezTo>
                      <a:pt x="0" y="125"/>
                      <a:pt x="125" y="0"/>
                      <a:pt x="280" y="0"/>
                    </a:cubicBezTo>
                    <a:cubicBezTo>
                      <a:pt x="421" y="0"/>
                      <a:pt x="538" y="105"/>
                      <a:pt x="557" y="240"/>
                    </a:cubicBezTo>
                    <a:cubicBezTo>
                      <a:pt x="559" y="253"/>
                      <a:pt x="560" y="267"/>
                      <a:pt x="560" y="28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1828709"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333333"/>
                  </a:solidFill>
                  <a:effectLst/>
                  <a:uLnTx/>
                  <a:uFillTx/>
                  <a:latin typeface="Lato"/>
                  <a:ea typeface="+mn-ea"/>
                  <a:cs typeface="+mn-cs"/>
                </a:endParaRPr>
              </a:p>
            </p:txBody>
          </p:sp>
          <p:sp>
            <p:nvSpPr>
              <p:cNvPr id="10" name="Freeform 6"/>
              <p:cNvSpPr>
                <a:spLocks noChangeAspect="1"/>
              </p:cNvSpPr>
              <p:nvPr/>
            </p:nvSpPr>
            <p:spPr bwMode="auto">
              <a:xfrm>
                <a:off x="11745913" y="6215063"/>
                <a:ext cx="1500188" cy="1654175"/>
              </a:xfrm>
              <a:custGeom>
                <a:avLst/>
                <a:gdLst>
                  <a:gd name="T0" fmla="*/ 398 w 398"/>
                  <a:gd name="T1" fmla="*/ 171 h 439"/>
                  <a:gd name="T2" fmla="*/ 395 w 398"/>
                  <a:gd name="T3" fmla="*/ 131 h 439"/>
                  <a:gd name="T4" fmla="*/ 198 w 398"/>
                  <a:gd name="T5" fmla="*/ 0 h 439"/>
                  <a:gd name="T6" fmla="*/ 0 w 398"/>
                  <a:gd name="T7" fmla="*/ 318 h 439"/>
                  <a:gd name="T8" fmla="*/ 200 w 398"/>
                  <a:gd name="T9" fmla="*/ 439 h 439"/>
                  <a:gd name="T10" fmla="*/ 398 w 398"/>
                  <a:gd name="T11" fmla="*/ 171 h 439"/>
                </a:gdLst>
                <a:ahLst/>
                <a:cxnLst>
                  <a:cxn ang="0">
                    <a:pos x="T0" y="T1"/>
                  </a:cxn>
                  <a:cxn ang="0">
                    <a:pos x="T2" y="T3"/>
                  </a:cxn>
                  <a:cxn ang="0">
                    <a:pos x="T4" y="T5"/>
                  </a:cxn>
                  <a:cxn ang="0">
                    <a:pos x="T6" y="T7"/>
                  </a:cxn>
                  <a:cxn ang="0">
                    <a:pos x="T8" y="T9"/>
                  </a:cxn>
                  <a:cxn ang="0">
                    <a:pos x="T10" y="T11"/>
                  </a:cxn>
                </a:cxnLst>
                <a:rect l="0" t="0" r="r" b="b"/>
                <a:pathLst>
                  <a:path w="398" h="439">
                    <a:moveTo>
                      <a:pt x="398" y="171"/>
                    </a:moveTo>
                    <a:cubicBezTo>
                      <a:pt x="398" y="158"/>
                      <a:pt x="397" y="144"/>
                      <a:pt x="395" y="131"/>
                    </a:cubicBezTo>
                    <a:cubicBezTo>
                      <a:pt x="198" y="0"/>
                      <a:pt x="198" y="0"/>
                      <a:pt x="198" y="0"/>
                    </a:cubicBezTo>
                    <a:cubicBezTo>
                      <a:pt x="0" y="318"/>
                      <a:pt x="0" y="318"/>
                      <a:pt x="0" y="318"/>
                    </a:cubicBezTo>
                    <a:cubicBezTo>
                      <a:pt x="200" y="439"/>
                      <a:pt x="200" y="439"/>
                      <a:pt x="200" y="439"/>
                    </a:cubicBezTo>
                    <a:cubicBezTo>
                      <a:pt x="315" y="404"/>
                      <a:pt x="398" y="297"/>
                      <a:pt x="398" y="171"/>
                    </a:cubicBezTo>
                    <a:close/>
                  </a:path>
                </a:pathLst>
              </a:custGeom>
              <a:solidFill>
                <a:schemeClr val="tx2">
                  <a:lumMod val="75000"/>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1828709"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333333"/>
                  </a:solidFill>
                  <a:effectLst/>
                  <a:uLnTx/>
                  <a:uFillTx/>
                  <a:latin typeface="Lato"/>
                  <a:ea typeface="+mn-ea"/>
                  <a:cs typeface="+mn-cs"/>
                </a:endParaRPr>
              </a:p>
            </p:txBody>
          </p:sp>
          <p:sp>
            <p:nvSpPr>
              <p:cNvPr id="11" name="Oval 7"/>
              <p:cNvSpPr>
                <a:spLocks noChangeAspect="1" noChangeArrowheads="1"/>
              </p:cNvSpPr>
              <p:nvPr/>
            </p:nvSpPr>
            <p:spPr bwMode="auto">
              <a:xfrm>
                <a:off x="11477625" y="6146800"/>
                <a:ext cx="1420813" cy="1425575"/>
              </a:xfrm>
              <a:prstGeom prst="ellipse">
                <a:avLst/>
              </a:prstGeom>
              <a:solidFill>
                <a:schemeClr val="bg2"/>
              </a:solidFill>
              <a:ln>
                <a:noFill/>
              </a:ln>
            </p:spPr>
            <p:txBody>
              <a:bodyPr vert="horz" wrap="square" lIns="91440" tIns="45720" rIns="91440" bIns="45720" numCol="1" anchor="t" anchorCtr="0" compatLnSpc="1">
                <a:prstTxWarp prst="textNoShape">
                  <a:avLst/>
                </a:prstTxWarp>
              </a:bodyPr>
              <a:lstStyle/>
              <a:p>
                <a:pPr marL="0" marR="0" lvl="0" indent="0" algn="l" defTabSz="1828709"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333333"/>
                  </a:solidFill>
                  <a:effectLst/>
                  <a:uLnTx/>
                  <a:uFillTx/>
                  <a:latin typeface="Lato"/>
                  <a:ea typeface="+mn-ea"/>
                  <a:cs typeface="+mn-cs"/>
                </a:endParaRPr>
              </a:p>
            </p:txBody>
          </p:sp>
        </p:grpSp>
        <p:sp>
          <p:nvSpPr>
            <p:cNvPr id="8" name="AutoShape 7"/>
            <p:cNvSpPr>
              <a:spLocks noChangeAspect="1"/>
            </p:cNvSpPr>
            <p:nvPr/>
          </p:nvSpPr>
          <p:spPr bwMode="auto">
            <a:xfrm>
              <a:off x="11879580" y="3844111"/>
              <a:ext cx="678180" cy="732243"/>
            </a:xfrm>
            <a:custGeom>
              <a:avLst/>
              <a:gdLst/>
              <a:ahLst/>
              <a:cxnLst/>
              <a:rect l="0" t="0" r="r" b="b"/>
              <a:pathLst>
                <a:path w="21600" h="21600">
                  <a:moveTo>
                    <a:pt x="16028" y="0"/>
                  </a:moveTo>
                  <a:lnTo>
                    <a:pt x="14087" y="3600"/>
                  </a:lnTo>
                  <a:lnTo>
                    <a:pt x="13969" y="3824"/>
                  </a:lnTo>
                  <a:lnTo>
                    <a:pt x="14195" y="4960"/>
                  </a:lnTo>
                  <a:cubicBezTo>
                    <a:pt x="14195" y="4960"/>
                    <a:pt x="14272" y="5345"/>
                    <a:pt x="14272" y="5345"/>
                  </a:cubicBezTo>
                  <a:lnTo>
                    <a:pt x="14318" y="5593"/>
                  </a:lnTo>
                  <a:lnTo>
                    <a:pt x="16963" y="2511"/>
                  </a:lnTo>
                  <a:lnTo>
                    <a:pt x="16028" y="0"/>
                  </a:lnTo>
                  <a:close/>
                  <a:moveTo>
                    <a:pt x="18072" y="2283"/>
                  </a:moveTo>
                  <a:cubicBezTo>
                    <a:pt x="17912" y="2285"/>
                    <a:pt x="17753" y="2338"/>
                    <a:pt x="17625" y="2435"/>
                  </a:cubicBezTo>
                  <a:cubicBezTo>
                    <a:pt x="17587" y="2464"/>
                    <a:pt x="17549" y="2498"/>
                    <a:pt x="17517" y="2535"/>
                  </a:cubicBezTo>
                  <a:lnTo>
                    <a:pt x="13912" y="6734"/>
                  </a:lnTo>
                  <a:lnTo>
                    <a:pt x="9686" y="11666"/>
                  </a:lnTo>
                  <a:cubicBezTo>
                    <a:pt x="9440" y="11952"/>
                    <a:pt x="9495" y="12370"/>
                    <a:pt x="9804" y="12598"/>
                  </a:cubicBezTo>
                  <a:cubicBezTo>
                    <a:pt x="10113" y="12825"/>
                    <a:pt x="10565" y="12774"/>
                    <a:pt x="10810" y="12488"/>
                  </a:cubicBezTo>
                  <a:lnTo>
                    <a:pt x="15037" y="7561"/>
                  </a:lnTo>
                  <a:lnTo>
                    <a:pt x="18642" y="3357"/>
                  </a:lnTo>
                  <a:cubicBezTo>
                    <a:pt x="18674" y="3320"/>
                    <a:pt x="18702" y="3284"/>
                    <a:pt x="18724" y="3243"/>
                  </a:cubicBezTo>
                  <a:cubicBezTo>
                    <a:pt x="18871" y="2969"/>
                    <a:pt x="18793" y="2623"/>
                    <a:pt x="18524" y="2425"/>
                  </a:cubicBezTo>
                  <a:cubicBezTo>
                    <a:pt x="18389" y="2327"/>
                    <a:pt x="18232" y="2280"/>
                    <a:pt x="18072" y="2283"/>
                  </a:cubicBezTo>
                  <a:close/>
                  <a:moveTo>
                    <a:pt x="10102" y="2891"/>
                  </a:moveTo>
                  <a:cubicBezTo>
                    <a:pt x="4532" y="2891"/>
                    <a:pt x="0" y="7088"/>
                    <a:pt x="0" y="12246"/>
                  </a:cubicBezTo>
                  <a:cubicBezTo>
                    <a:pt x="0" y="17404"/>
                    <a:pt x="4532" y="21600"/>
                    <a:pt x="10102" y="21600"/>
                  </a:cubicBezTo>
                  <a:cubicBezTo>
                    <a:pt x="15672" y="21600"/>
                    <a:pt x="20203" y="17404"/>
                    <a:pt x="20203" y="12246"/>
                  </a:cubicBezTo>
                  <a:cubicBezTo>
                    <a:pt x="20203" y="10400"/>
                    <a:pt x="19622" y="8679"/>
                    <a:pt x="18621" y="7229"/>
                  </a:cubicBezTo>
                  <a:lnTo>
                    <a:pt x="18308" y="7466"/>
                  </a:lnTo>
                  <a:lnTo>
                    <a:pt x="17291" y="7514"/>
                  </a:lnTo>
                  <a:cubicBezTo>
                    <a:pt x="18321" y="8851"/>
                    <a:pt x="18930" y="10482"/>
                    <a:pt x="18930" y="12246"/>
                  </a:cubicBezTo>
                  <a:cubicBezTo>
                    <a:pt x="18930" y="16752"/>
                    <a:pt x="14968" y="20421"/>
                    <a:pt x="10102" y="20421"/>
                  </a:cubicBezTo>
                  <a:cubicBezTo>
                    <a:pt x="5235" y="20421"/>
                    <a:pt x="1274" y="16752"/>
                    <a:pt x="1274" y="12246"/>
                  </a:cubicBezTo>
                  <a:cubicBezTo>
                    <a:pt x="1274" y="7739"/>
                    <a:pt x="5235" y="4071"/>
                    <a:pt x="10102" y="4071"/>
                  </a:cubicBezTo>
                  <a:cubicBezTo>
                    <a:pt x="11301" y="4071"/>
                    <a:pt x="12443" y="4295"/>
                    <a:pt x="13486" y="4699"/>
                  </a:cubicBezTo>
                  <a:lnTo>
                    <a:pt x="13306" y="3790"/>
                  </a:lnTo>
                  <a:lnTo>
                    <a:pt x="13496" y="3438"/>
                  </a:lnTo>
                  <a:cubicBezTo>
                    <a:pt x="12434" y="3086"/>
                    <a:pt x="11293" y="2891"/>
                    <a:pt x="10102" y="2891"/>
                  </a:cubicBezTo>
                  <a:close/>
                  <a:moveTo>
                    <a:pt x="18750" y="3804"/>
                  </a:moveTo>
                  <a:lnTo>
                    <a:pt x="16105" y="6886"/>
                  </a:lnTo>
                  <a:lnTo>
                    <a:pt x="16372" y="6877"/>
                  </a:lnTo>
                  <a:lnTo>
                    <a:pt x="16788" y="6858"/>
                  </a:lnTo>
                  <a:cubicBezTo>
                    <a:pt x="16788" y="6858"/>
                    <a:pt x="18041" y="6805"/>
                    <a:pt x="18041" y="6805"/>
                  </a:cubicBezTo>
                  <a:lnTo>
                    <a:pt x="18236" y="6658"/>
                  </a:lnTo>
                  <a:lnTo>
                    <a:pt x="21600" y="4080"/>
                  </a:lnTo>
                  <a:lnTo>
                    <a:pt x="18750" y="3804"/>
                  </a:lnTo>
                  <a:close/>
                  <a:moveTo>
                    <a:pt x="10112" y="5935"/>
                  </a:moveTo>
                  <a:cubicBezTo>
                    <a:pt x="6439" y="5935"/>
                    <a:pt x="3451" y="8702"/>
                    <a:pt x="3451" y="12103"/>
                  </a:cubicBezTo>
                  <a:cubicBezTo>
                    <a:pt x="3451" y="15504"/>
                    <a:pt x="6439" y="18271"/>
                    <a:pt x="10112" y="18271"/>
                  </a:cubicBezTo>
                  <a:cubicBezTo>
                    <a:pt x="13784" y="18271"/>
                    <a:pt x="16773" y="15504"/>
                    <a:pt x="16773" y="12103"/>
                  </a:cubicBezTo>
                  <a:cubicBezTo>
                    <a:pt x="16773" y="10612"/>
                    <a:pt x="16197" y="9242"/>
                    <a:pt x="15242" y="8175"/>
                  </a:cubicBezTo>
                  <a:lnTo>
                    <a:pt x="14220" y="9369"/>
                  </a:lnTo>
                  <a:cubicBezTo>
                    <a:pt x="14821" y="10140"/>
                    <a:pt x="15175" y="11082"/>
                    <a:pt x="15175" y="12103"/>
                  </a:cubicBezTo>
                  <a:cubicBezTo>
                    <a:pt x="15175" y="14690"/>
                    <a:pt x="12906" y="16792"/>
                    <a:pt x="10112" y="16792"/>
                  </a:cubicBezTo>
                  <a:cubicBezTo>
                    <a:pt x="7318" y="16792"/>
                    <a:pt x="5043" y="14690"/>
                    <a:pt x="5043" y="12103"/>
                  </a:cubicBezTo>
                  <a:cubicBezTo>
                    <a:pt x="5043" y="9516"/>
                    <a:pt x="7318" y="7409"/>
                    <a:pt x="10112" y="7409"/>
                  </a:cubicBezTo>
                  <a:cubicBezTo>
                    <a:pt x="10821" y="7409"/>
                    <a:pt x="11496" y="7550"/>
                    <a:pt x="12110" y="7794"/>
                  </a:cubicBezTo>
                  <a:cubicBezTo>
                    <a:pt x="12110" y="7794"/>
                    <a:pt x="13121" y="6610"/>
                    <a:pt x="13121" y="6610"/>
                  </a:cubicBezTo>
                  <a:cubicBezTo>
                    <a:pt x="12215" y="6183"/>
                    <a:pt x="11196" y="5935"/>
                    <a:pt x="10112" y="5935"/>
                  </a:cubicBezTo>
                  <a:close/>
                  <a:moveTo>
                    <a:pt x="10066" y="9739"/>
                  </a:moveTo>
                  <a:cubicBezTo>
                    <a:pt x="8591" y="9739"/>
                    <a:pt x="7395" y="10847"/>
                    <a:pt x="7395" y="12212"/>
                  </a:cubicBezTo>
                  <a:cubicBezTo>
                    <a:pt x="7395" y="13578"/>
                    <a:pt x="8591" y="14685"/>
                    <a:pt x="10066" y="14685"/>
                  </a:cubicBezTo>
                  <a:cubicBezTo>
                    <a:pt x="11540" y="14685"/>
                    <a:pt x="12736" y="13578"/>
                    <a:pt x="12736" y="12212"/>
                  </a:cubicBezTo>
                  <a:cubicBezTo>
                    <a:pt x="12736" y="11909"/>
                    <a:pt x="12675" y="11620"/>
                    <a:pt x="12567" y="11352"/>
                  </a:cubicBezTo>
                  <a:lnTo>
                    <a:pt x="11262" y="12873"/>
                  </a:lnTo>
                  <a:cubicBezTo>
                    <a:pt x="11037" y="13135"/>
                    <a:pt x="10713" y="13296"/>
                    <a:pt x="10353" y="13335"/>
                  </a:cubicBezTo>
                  <a:cubicBezTo>
                    <a:pt x="10301" y="13340"/>
                    <a:pt x="10246" y="13344"/>
                    <a:pt x="10194" y="13344"/>
                  </a:cubicBezTo>
                  <a:cubicBezTo>
                    <a:pt x="9889" y="13344"/>
                    <a:pt x="9598" y="13250"/>
                    <a:pt x="9357" y="13073"/>
                  </a:cubicBezTo>
                  <a:cubicBezTo>
                    <a:pt x="9074" y="12865"/>
                    <a:pt x="8895" y="12565"/>
                    <a:pt x="8854" y="12231"/>
                  </a:cubicBezTo>
                  <a:cubicBezTo>
                    <a:pt x="8813" y="11898"/>
                    <a:pt x="8912" y="11571"/>
                    <a:pt x="9136" y="11309"/>
                  </a:cubicBezTo>
                  <a:cubicBezTo>
                    <a:pt x="9136" y="11309"/>
                    <a:pt x="10461" y="9768"/>
                    <a:pt x="10461" y="9768"/>
                  </a:cubicBezTo>
                  <a:cubicBezTo>
                    <a:pt x="10332" y="9750"/>
                    <a:pt x="10200" y="9740"/>
                    <a:pt x="10066" y="9739"/>
                  </a:cubicBezTo>
                  <a:close/>
                  <a:moveTo>
                    <a:pt x="10066" y="9739"/>
                  </a:moveTo>
                </a:path>
              </a:pathLst>
            </a:custGeom>
            <a:solidFill>
              <a:srgbClr val="FFFFFF"/>
            </a:solidFill>
            <a:ln>
              <a:noFill/>
            </a:ln>
          </p:spPr>
          <p:txBody>
            <a:bodyPr lIns="0" tIns="0" rIns="0" bIns="0"/>
            <a:lstStyle/>
            <a:p>
              <a:pPr marL="0" marR="0" lvl="0" indent="0" algn="l" defTabSz="1828709"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333333"/>
                </a:solidFill>
                <a:effectLst/>
                <a:uLnTx/>
                <a:uFillTx/>
                <a:latin typeface="Lato"/>
                <a:ea typeface="+mn-ea"/>
                <a:cs typeface="+mn-cs"/>
              </a:endParaRPr>
            </a:p>
          </p:txBody>
        </p:sp>
      </p:grpSp>
      <p:pic>
        <p:nvPicPr>
          <p:cNvPr id="1026" name="Picture 2" descr="hc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43674" y="5159296"/>
            <a:ext cx="2823839" cy="9663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mdo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29098" y="6918915"/>
            <a:ext cx="2505075" cy="8572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ynt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06059" y="10965460"/>
            <a:ext cx="2505075" cy="85725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ib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30587" y="9134092"/>
            <a:ext cx="2505075" cy="85725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ungaur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30587" y="6860681"/>
            <a:ext cx="2505075" cy="85725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yodle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643675" y="6918914"/>
            <a:ext cx="2505075" cy="85725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synchr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206059" y="9130085"/>
            <a:ext cx="2505075" cy="85725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flipkar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330587" y="5102787"/>
            <a:ext cx="2505075" cy="85725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bm"/>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643674" y="9130084"/>
            <a:ext cx="2505075" cy="85725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microsoft logo 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2229098" y="5102787"/>
            <a:ext cx="3171076" cy="678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095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1313444" y="979405"/>
            <a:ext cx="7382727" cy="1366528"/>
          </a:xfrm>
        </p:spPr>
        <p:txBody>
          <a:bodyPr/>
          <a:lstStyle/>
          <a:p>
            <a:r>
              <a:rPr lang="en-US" dirty="0"/>
              <a:t>Testimonials</a:t>
            </a:r>
          </a:p>
        </p:txBody>
      </p:sp>
      <p:pic>
        <p:nvPicPr>
          <p:cNvPr id="5" name="Picture Placeholder 4"/>
          <p:cNvPicPr>
            <a:picLocks noGrp="1" noChangeAspect="1"/>
          </p:cNvPicPr>
          <p:nvPr>
            <p:ph type="pic" sz="quarter" idx="15"/>
          </p:nvPr>
        </p:nvPicPr>
        <p:blipFill>
          <a:blip r:embed="rId2" cstate="print">
            <a:extLst>
              <a:ext uri="{28A0092B-C50C-407E-A947-70E740481C1C}">
                <a14:useLocalDpi xmlns:a14="http://schemas.microsoft.com/office/drawing/2010/main" val="0"/>
              </a:ext>
            </a:extLst>
          </a:blip>
          <a:srcRect l="16918" r="16918"/>
          <a:stretch>
            <a:fillRect/>
          </a:stretch>
        </p:blipFill>
        <p:spPr>
          <a:blipFill>
            <a:blip r:embed="rId3"/>
            <a:stretch>
              <a:fillRect/>
            </a:stretch>
          </a:blipFill>
        </p:spPr>
      </p:pic>
      <p:sp>
        <p:nvSpPr>
          <p:cNvPr id="4" name="Picture Placeholder 3"/>
          <p:cNvSpPr>
            <a:spLocks noGrp="1"/>
          </p:cNvSpPr>
          <p:nvPr>
            <p:ph type="pic" sz="quarter" idx="16"/>
          </p:nvPr>
        </p:nvSpPr>
        <p:spPr>
          <a:blipFill>
            <a:blip r:embed="rId4"/>
            <a:stretch>
              <a:fillRect/>
            </a:stretch>
          </a:blipFill>
        </p:spPr>
      </p:sp>
      <p:sp>
        <p:nvSpPr>
          <p:cNvPr id="6" name="Rounded Rectangle 5"/>
          <p:cNvSpPr/>
          <p:nvPr/>
        </p:nvSpPr>
        <p:spPr>
          <a:xfrm>
            <a:off x="5776913" y="3752850"/>
            <a:ext cx="16707523" cy="3391693"/>
          </a:xfrm>
          <a:custGeom>
            <a:avLst/>
            <a:gdLst>
              <a:gd name="connsiteX0" fmla="*/ 0 w 16295925"/>
              <a:gd name="connsiteY0" fmla="*/ 320345 h 3391693"/>
              <a:gd name="connsiteX1" fmla="*/ 320345 w 16295925"/>
              <a:gd name="connsiteY1" fmla="*/ 0 h 3391693"/>
              <a:gd name="connsiteX2" fmla="*/ 15975580 w 16295925"/>
              <a:gd name="connsiteY2" fmla="*/ 0 h 3391693"/>
              <a:gd name="connsiteX3" fmla="*/ 16295925 w 16295925"/>
              <a:gd name="connsiteY3" fmla="*/ 320345 h 3391693"/>
              <a:gd name="connsiteX4" fmla="*/ 16295925 w 16295925"/>
              <a:gd name="connsiteY4" fmla="*/ 3071348 h 3391693"/>
              <a:gd name="connsiteX5" fmla="*/ 15975580 w 16295925"/>
              <a:gd name="connsiteY5" fmla="*/ 3391693 h 3391693"/>
              <a:gd name="connsiteX6" fmla="*/ 320345 w 16295925"/>
              <a:gd name="connsiteY6" fmla="*/ 3391693 h 3391693"/>
              <a:gd name="connsiteX7" fmla="*/ 0 w 16295925"/>
              <a:gd name="connsiteY7" fmla="*/ 3071348 h 3391693"/>
              <a:gd name="connsiteX8" fmla="*/ 0 w 16295925"/>
              <a:gd name="connsiteY8" fmla="*/ 320345 h 3391693"/>
              <a:gd name="connsiteX0" fmla="*/ 2024 w 16297949"/>
              <a:gd name="connsiteY0" fmla="*/ 320345 h 3391693"/>
              <a:gd name="connsiteX1" fmla="*/ 322369 w 16297949"/>
              <a:gd name="connsiteY1" fmla="*/ 0 h 3391693"/>
              <a:gd name="connsiteX2" fmla="*/ 15977604 w 16297949"/>
              <a:gd name="connsiteY2" fmla="*/ 0 h 3391693"/>
              <a:gd name="connsiteX3" fmla="*/ 16297949 w 16297949"/>
              <a:gd name="connsiteY3" fmla="*/ 320345 h 3391693"/>
              <a:gd name="connsiteX4" fmla="*/ 16297949 w 16297949"/>
              <a:gd name="connsiteY4" fmla="*/ 3071348 h 3391693"/>
              <a:gd name="connsiteX5" fmla="*/ 15977604 w 16297949"/>
              <a:gd name="connsiteY5" fmla="*/ 3391693 h 3391693"/>
              <a:gd name="connsiteX6" fmla="*/ 322369 w 16297949"/>
              <a:gd name="connsiteY6" fmla="*/ 3391693 h 3391693"/>
              <a:gd name="connsiteX7" fmla="*/ 2024 w 16297949"/>
              <a:gd name="connsiteY7" fmla="*/ 3071348 h 3391693"/>
              <a:gd name="connsiteX8" fmla="*/ 0 w 16297949"/>
              <a:gd name="connsiteY8" fmla="*/ 985838 h 3391693"/>
              <a:gd name="connsiteX9" fmla="*/ 2024 w 16297949"/>
              <a:gd name="connsiteY9" fmla="*/ 320345 h 3391693"/>
              <a:gd name="connsiteX0" fmla="*/ 24337 w 16320262"/>
              <a:gd name="connsiteY0" fmla="*/ 320345 h 3391693"/>
              <a:gd name="connsiteX1" fmla="*/ 344682 w 16320262"/>
              <a:gd name="connsiteY1" fmla="*/ 0 h 3391693"/>
              <a:gd name="connsiteX2" fmla="*/ 15999917 w 16320262"/>
              <a:gd name="connsiteY2" fmla="*/ 0 h 3391693"/>
              <a:gd name="connsiteX3" fmla="*/ 16320262 w 16320262"/>
              <a:gd name="connsiteY3" fmla="*/ 320345 h 3391693"/>
              <a:gd name="connsiteX4" fmla="*/ 16320262 w 16320262"/>
              <a:gd name="connsiteY4" fmla="*/ 3071348 h 3391693"/>
              <a:gd name="connsiteX5" fmla="*/ 15999917 w 16320262"/>
              <a:gd name="connsiteY5" fmla="*/ 3391693 h 3391693"/>
              <a:gd name="connsiteX6" fmla="*/ 344682 w 16320262"/>
              <a:gd name="connsiteY6" fmla="*/ 3391693 h 3391693"/>
              <a:gd name="connsiteX7" fmla="*/ 24337 w 16320262"/>
              <a:gd name="connsiteY7" fmla="*/ 3071348 h 3391693"/>
              <a:gd name="connsiteX8" fmla="*/ 22313 w 16320262"/>
              <a:gd name="connsiteY8" fmla="*/ 1614488 h 3391693"/>
              <a:gd name="connsiteX9" fmla="*/ 22313 w 16320262"/>
              <a:gd name="connsiteY9" fmla="*/ 985838 h 3391693"/>
              <a:gd name="connsiteX10" fmla="*/ 24337 w 16320262"/>
              <a:gd name="connsiteY10" fmla="*/ 320345 h 3391693"/>
              <a:gd name="connsiteX0" fmla="*/ 24337 w 16320262"/>
              <a:gd name="connsiteY0" fmla="*/ 320345 h 3391693"/>
              <a:gd name="connsiteX1" fmla="*/ 344682 w 16320262"/>
              <a:gd name="connsiteY1" fmla="*/ 0 h 3391693"/>
              <a:gd name="connsiteX2" fmla="*/ 15999917 w 16320262"/>
              <a:gd name="connsiteY2" fmla="*/ 0 h 3391693"/>
              <a:gd name="connsiteX3" fmla="*/ 16320262 w 16320262"/>
              <a:gd name="connsiteY3" fmla="*/ 320345 h 3391693"/>
              <a:gd name="connsiteX4" fmla="*/ 16320262 w 16320262"/>
              <a:gd name="connsiteY4" fmla="*/ 3071348 h 3391693"/>
              <a:gd name="connsiteX5" fmla="*/ 15999917 w 16320262"/>
              <a:gd name="connsiteY5" fmla="*/ 3391693 h 3391693"/>
              <a:gd name="connsiteX6" fmla="*/ 344682 w 16320262"/>
              <a:gd name="connsiteY6" fmla="*/ 3391693 h 3391693"/>
              <a:gd name="connsiteX7" fmla="*/ 24337 w 16320262"/>
              <a:gd name="connsiteY7" fmla="*/ 3071348 h 3391693"/>
              <a:gd name="connsiteX8" fmla="*/ 22313 w 16320262"/>
              <a:gd name="connsiteY8" fmla="*/ 1614488 h 3391693"/>
              <a:gd name="connsiteX9" fmla="*/ 22313 w 16320262"/>
              <a:gd name="connsiteY9" fmla="*/ 985838 h 3391693"/>
              <a:gd name="connsiteX10" fmla="*/ 24337 w 16320262"/>
              <a:gd name="connsiteY10" fmla="*/ 320345 h 3391693"/>
              <a:gd name="connsiteX0" fmla="*/ 27306 w 16323231"/>
              <a:gd name="connsiteY0" fmla="*/ 320345 h 3391693"/>
              <a:gd name="connsiteX1" fmla="*/ 347651 w 16323231"/>
              <a:gd name="connsiteY1" fmla="*/ 0 h 3391693"/>
              <a:gd name="connsiteX2" fmla="*/ 16002886 w 16323231"/>
              <a:gd name="connsiteY2" fmla="*/ 0 h 3391693"/>
              <a:gd name="connsiteX3" fmla="*/ 16323231 w 16323231"/>
              <a:gd name="connsiteY3" fmla="*/ 320345 h 3391693"/>
              <a:gd name="connsiteX4" fmla="*/ 16323231 w 16323231"/>
              <a:gd name="connsiteY4" fmla="*/ 3071348 h 3391693"/>
              <a:gd name="connsiteX5" fmla="*/ 16002886 w 16323231"/>
              <a:gd name="connsiteY5" fmla="*/ 3391693 h 3391693"/>
              <a:gd name="connsiteX6" fmla="*/ 347651 w 16323231"/>
              <a:gd name="connsiteY6" fmla="*/ 3391693 h 3391693"/>
              <a:gd name="connsiteX7" fmla="*/ 27306 w 16323231"/>
              <a:gd name="connsiteY7" fmla="*/ 3071348 h 3391693"/>
              <a:gd name="connsiteX8" fmla="*/ 25282 w 16323231"/>
              <a:gd name="connsiteY8" fmla="*/ 1614488 h 3391693"/>
              <a:gd name="connsiteX9" fmla="*/ 25282 w 16323231"/>
              <a:gd name="connsiteY9" fmla="*/ 985838 h 3391693"/>
              <a:gd name="connsiteX10" fmla="*/ 27306 w 16323231"/>
              <a:gd name="connsiteY10" fmla="*/ 320345 h 3391693"/>
              <a:gd name="connsiteX0" fmla="*/ 28935 w 16324860"/>
              <a:gd name="connsiteY0" fmla="*/ 320345 h 3391693"/>
              <a:gd name="connsiteX1" fmla="*/ 349280 w 16324860"/>
              <a:gd name="connsiteY1" fmla="*/ 0 h 3391693"/>
              <a:gd name="connsiteX2" fmla="*/ 16004515 w 16324860"/>
              <a:gd name="connsiteY2" fmla="*/ 0 h 3391693"/>
              <a:gd name="connsiteX3" fmla="*/ 16324860 w 16324860"/>
              <a:gd name="connsiteY3" fmla="*/ 320345 h 3391693"/>
              <a:gd name="connsiteX4" fmla="*/ 16324860 w 16324860"/>
              <a:gd name="connsiteY4" fmla="*/ 3071348 h 3391693"/>
              <a:gd name="connsiteX5" fmla="*/ 16004515 w 16324860"/>
              <a:gd name="connsiteY5" fmla="*/ 3391693 h 3391693"/>
              <a:gd name="connsiteX6" fmla="*/ 349280 w 16324860"/>
              <a:gd name="connsiteY6" fmla="*/ 3391693 h 3391693"/>
              <a:gd name="connsiteX7" fmla="*/ 28935 w 16324860"/>
              <a:gd name="connsiteY7" fmla="*/ 3071348 h 3391693"/>
              <a:gd name="connsiteX8" fmla="*/ 22149 w 16324860"/>
              <a:gd name="connsiteY8" fmla="*/ 1614488 h 3391693"/>
              <a:gd name="connsiteX9" fmla="*/ 26911 w 16324860"/>
              <a:gd name="connsiteY9" fmla="*/ 985838 h 3391693"/>
              <a:gd name="connsiteX10" fmla="*/ 28935 w 16324860"/>
              <a:gd name="connsiteY10" fmla="*/ 320345 h 3391693"/>
              <a:gd name="connsiteX0" fmla="*/ 28935 w 16324860"/>
              <a:gd name="connsiteY0" fmla="*/ 320345 h 3391693"/>
              <a:gd name="connsiteX1" fmla="*/ 349280 w 16324860"/>
              <a:gd name="connsiteY1" fmla="*/ 0 h 3391693"/>
              <a:gd name="connsiteX2" fmla="*/ 16004515 w 16324860"/>
              <a:gd name="connsiteY2" fmla="*/ 0 h 3391693"/>
              <a:gd name="connsiteX3" fmla="*/ 16324860 w 16324860"/>
              <a:gd name="connsiteY3" fmla="*/ 320345 h 3391693"/>
              <a:gd name="connsiteX4" fmla="*/ 16324860 w 16324860"/>
              <a:gd name="connsiteY4" fmla="*/ 3071348 h 3391693"/>
              <a:gd name="connsiteX5" fmla="*/ 16004515 w 16324860"/>
              <a:gd name="connsiteY5" fmla="*/ 3391693 h 3391693"/>
              <a:gd name="connsiteX6" fmla="*/ 349280 w 16324860"/>
              <a:gd name="connsiteY6" fmla="*/ 3391693 h 3391693"/>
              <a:gd name="connsiteX7" fmla="*/ 28935 w 16324860"/>
              <a:gd name="connsiteY7" fmla="*/ 3071348 h 3391693"/>
              <a:gd name="connsiteX8" fmla="*/ 22149 w 16324860"/>
              <a:gd name="connsiteY8" fmla="*/ 1614488 h 3391693"/>
              <a:gd name="connsiteX9" fmla="*/ 24530 w 16324860"/>
              <a:gd name="connsiteY9" fmla="*/ 985838 h 3391693"/>
              <a:gd name="connsiteX10" fmla="*/ 28935 w 16324860"/>
              <a:gd name="connsiteY10" fmla="*/ 320345 h 3391693"/>
              <a:gd name="connsiteX0" fmla="*/ 28935 w 16324860"/>
              <a:gd name="connsiteY0" fmla="*/ 320345 h 3391693"/>
              <a:gd name="connsiteX1" fmla="*/ 349280 w 16324860"/>
              <a:gd name="connsiteY1" fmla="*/ 0 h 3391693"/>
              <a:gd name="connsiteX2" fmla="*/ 16004515 w 16324860"/>
              <a:gd name="connsiteY2" fmla="*/ 0 h 3391693"/>
              <a:gd name="connsiteX3" fmla="*/ 16324860 w 16324860"/>
              <a:gd name="connsiteY3" fmla="*/ 320345 h 3391693"/>
              <a:gd name="connsiteX4" fmla="*/ 16324860 w 16324860"/>
              <a:gd name="connsiteY4" fmla="*/ 3071348 h 3391693"/>
              <a:gd name="connsiteX5" fmla="*/ 16004515 w 16324860"/>
              <a:gd name="connsiteY5" fmla="*/ 3391693 h 3391693"/>
              <a:gd name="connsiteX6" fmla="*/ 349280 w 16324860"/>
              <a:gd name="connsiteY6" fmla="*/ 3391693 h 3391693"/>
              <a:gd name="connsiteX7" fmla="*/ 28935 w 16324860"/>
              <a:gd name="connsiteY7" fmla="*/ 3071348 h 3391693"/>
              <a:gd name="connsiteX8" fmla="*/ 22149 w 16324860"/>
              <a:gd name="connsiteY8" fmla="*/ 1614488 h 3391693"/>
              <a:gd name="connsiteX9" fmla="*/ 31674 w 16324860"/>
              <a:gd name="connsiteY9" fmla="*/ 985838 h 3391693"/>
              <a:gd name="connsiteX10" fmla="*/ 28935 w 16324860"/>
              <a:gd name="connsiteY10" fmla="*/ 320345 h 3391693"/>
              <a:gd name="connsiteX0" fmla="*/ 28935 w 16324860"/>
              <a:gd name="connsiteY0" fmla="*/ 320345 h 3391693"/>
              <a:gd name="connsiteX1" fmla="*/ 349280 w 16324860"/>
              <a:gd name="connsiteY1" fmla="*/ 0 h 3391693"/>
              <a:gd name="connsiteX2" fmla="*/ 16004515 w 16324860"/>
              <a:gd name="connsiteY2" fmla="*/ 0 h 3391693"/>
              <a:gd name="connsiteX3" fmla="*/ 16324860 w 16324860"/>
              <a:gd name="connsiteY3" fmla="*/ 320345 h 3391693"/>
              <a:gd name="connsiteX4" fmla="*/ 16324860 w 16324860"/>
              <a:gd name="connsiteY4" fmla="*/ 3071348 h 3391693"/>
              <a:gd name="connsiteX5" fmla="*/ 16004515 w 16324860"/>
              <a:gd name="connsiteY5" fmla="*/ 3391693 h 3391693"/>
              <a:gd name="connsiteX6" fmla="*/ 349280 w 16324860"/>
              <a:gd name="connsiteY6" fmla="*/ 3391693 h 3391693"/>
              <a:gd name="connsiteX7" fmla="*/ 28935 w 16324860"/>
              <a:gd name="connsiteY7" fmla="*/ 3071348 h 3391693"/>
              <a:gd name="connsiteX8" fmla="*/ 22149 w 16324860"/>
              <a:gd name="connsiteY8" fmla="*/ 1614488 h 3391693"/>
              <a:gd name="connsiteX9" fmla="*/ 31674 w 16324860"/>
              <a:gd name="connsiteY9" fmla="*/ 985838 h 3391693"/>
              <a:gd name="connsiteX10" fmla="*/ 28935 w 16324860"/>
              <a:gd name="connsiteY10" fmla="*/ 320345 h 3391693"/>
              <a:gd name="connsiteX0" fmla="*/ 12604 w 16308529"/>
              <a:gd name="connsiteY0" fmla="*/ 320345 h 3391693"/>
              <a:gd name="connsiteX1" fmla="*/ 332949 w 16308529"/>
              <a:gd name="connsiteY1" fmla="*/ 0 h 3391693"/>
              <a:gd name="connsiteX2" fmla="*/ 15988184 w 16308529"/>
              <a:gd name="connsiteY2" fmla="*/ 0 h 3391693"/>
              <a:gd name="connsiteX3" fmla="*/ 16308529 w 16308529"/>
              <a:gd name="connsiteY3" fmla="*/ 320345 h 3391693"/>
              <a:gd name="connsiteX4" fmla="*/ 16308529 w 16308529"/>
              <a:gd name="connsiteY4" fmla="*/ 3071348 h 3391693"/>
              <a:gd name="connsiteX5" fmla="*/ 15988184 w 16308529"/>
              <a:gd name="connsiteY5" fmla="*/ 3391693 h 3391693"/>
              <a:gd name="connsiteX6" fmla="*/ 332949 w 16308529"/>
              <a:gd name="connsiteY6" fmla="*/ 3391693 h 3391693"/>
              <a:gd name="connsiteX7" fmla="*/ 12604 w 16308529"/>
              <a:gd name="connsiteY7" fmla="*/ 3071348 h 3391693"/>
              <a:gd name="connsiteX8" fmla="*/ 5818 w 16308529"/>
              <a:gd name="connsiteY8" fmla="*/ 1614488 h 3391693"/>
              <a:gd name="connsiteX9" fmla="*/ 15343 w 16308529"/>
              <a:gd name="connsiteY9" fmla="*/ 985838 h 3391693"/>
              <a:gd name="connsiteX10" fmla="*/ 12604 w 16308529"/>
              <a:gd name="connsiteY10" fmla="*/ 320345 h 3391693"/>
              <a:gd name="connsiteX0" fmla="*/ 10206 w 16306131"/>
              <a:gd name="connsiteY0" fmla="*/ 320345 h 3391693"/>
              <a:gd name="connsiteX1" fmla="*/ 330551 w 16306131"/>
              <a:gd name="connsiteY1" fmla="*/ 0 h 3391693"/>
              <a:gd name="connsiteX2" fmla="*/ 15985786 w 16306131"/>
              <a:gd name="connsiteY2" fmla="*/ 0 h 3391693"/>
              <a:gd name="connsiteX3" fmla="*/ 16306131 w 16306131"/>
              <a:gd name="connsiteY3" fmla="*/ 320345 h 3391693"/>
              <a:gd name="connsiteX4" fmla="*/ 16306131 w 16306131"/>
              <a:gd name="connsiteY4" fmla="*/ 3071348 h 3391693"/>
              <a:gd name="connsiteX5" fmla="*/ 15985786 w 16306131"/>
              <a:gd name="connsiteY5" fmla="*/ 3391693 h 3391693"/>
              <a:gd name="connsiteX6" fmla="*/ 330551 w 16306131"/>
              <a:gd name="connsiteY6" fmla="*/ 3391693 h 3391693"/>
              <a:gd name="connsiteX7" fmla="*/ 10206 w 16306131"/>
              <a:gd name="connsiteY7" fmla="*/ 3071348 h 3391693"/>
              <a:gd name="connsiteX8" fmla="*/ 3420 w 16306131"/>
              <a:gd name="connsiteY8" fmla="*/ 1614488 h 3391693"/>
              <a:gd name="connsiteX9" fmla="*/ 12945 w 16306131"/>
              <a:gd name="connsiteY9" fmla="*/ 985838 h 3391693"/>
              <a:gd name="connsiteX10" fmla="*/ 10206 w 16306131"/>
              <a:gd name="connsiteY10" fmla="*/ 320345 h 3391693"/>
              <a:gd name="connsiteX0" fmla="*/ 7384 w 16303309"/>
              <a:gd name="connsiteY0" fmla="*/ 320345 h 3391693"/>
              <a:gd name="connsiteX1" fmla="*/ 327729 w 16303309"/>
              <a:gd name="connsiteY1" fmla="*/ 0 h 3391693"/>
              <a:gd name="connsiteX2" fmla="*/ 15982964 w 16303309"/>
              <a:gd name="connsiteY2" fmla="*/ 0 h 3391693"/>
              <a:gd name="connsiteX3" fmla="*/ 16303309 w 16303309"/>
              <a:gd name="connsiteY3" fmla="*/ 320345 h 3391693"/>
              <a:gd name="connsiteX4" fmla="*/ 16303309 w 16303309"/>
              <a:gd name="connsiteY4" fmla="*/ 3071348 h 3391693"/>
              <a:gd name="connsiteX5" fmla="*/ 15982964 w 16303309"/>
              <a:gd name="connsiteY5" fmla="*/ 3391693 h 3391693"/>
              <a:gd name="connsiteX6" fmla="*/ 327729 w 16303309"/>
              <a:gd name="connsiteY6" fmla="*/ 3391693 h 3391693"/>
              <a:gd name="connsiteX7" fmla="*/ 7384 w 16303309"/>
              <a:gd name="connsiteY7" fmla="*/ 3071348 h 3391693"/>
              <a:gd name="connsiteX8" fmla="*/ 598 w 16303309"/>
              <a:gd name="connsiteY8" fmla="*/ 1614488 h 3391693"/>
              <a:gd name="connsiteX9" fmla="*/ 10123 w 16303309"/>
              <a:gd name="connsiteY9" fmla="*/ 985838 h 3391693"/>
              <a:gd name="connsiteX10" fmla="*/ 7384 w 16303309"/>
              <a:gd name="connsiteY10" fmla="*/ 320345 h 3391693"/>
              <a:gd name="connsiteX0" fmla="*/ 10205 w 16306130"/>
              <a:gd name="connsiteY0" fmla="*/ 320345 h 3391693"/>
              <a:gd name="connsiteX1" fmla="*/ 330550 w 16306130"/>
              <a:gd name="connsiteY1" fmla="*/ 0 h 3391693"/>
              <a:gd name="connsiteX2" fmla="*/ 15985785 w 16306130"/>
              <a:gd name="connsiteY2" fmla="*/ 0 h 3391693"/>
              <a:gd name="connsiteX3" fmla="*/ 16306130 w 16306130"/>
              <a:gd name="connsiteY3" fmla="*/ 320345 h 3391693"/>
              <a:gd name="connsiteX4" fmla="*/ 16306130 w 16306130"/>
              <a:gd name="connsiteY4" fmla="*/ 3071348 h 3391693"/>
              <a:gd name="connsiteX5" fmla="*/ 15985785 w 16306130"/>
              <a:gd name="connsiteY5" fmla="*/ 3391693 h 3391693"/>
              <a:gd name="connsiteX6" fmla="*/ 330550 w 16306130"/>
              <a:gd name="connsiteY6" fmla="*/ 3391693 h 3391693"/>
              <a:gd name="connsiteX7" fmla="*/ 10205 w 16306130"/>
              <a:gd name="connsiteY7" fmla="*/ 3071348 h 3391693"/>
              <a:gd name="connsiteX8" fmla="*/ 3419 w 16306130"/>
              <a:gd name="connsiteY8" fmla="*/ 1614488 h 3391693"/>
              <a:gd name="connsiteX9" fmla="*/ 12944 w 16306130"/>
              <a:gd name="connsiteY9" fmla="*/ 985838 h 3391693"/>
              <a:gd name="connsiteX10" fmla="*/ 10205 w 16306130"/>
              <a:gd name="connsiteY10" fmla="*/ 320345 h 3391693"/>
              <a:gd name="connsiteX0" fmla="*/ 11575 w 16307500"/>
              <a:gd name="connsiteY0" fmla="*/ 320345 h 3391693"/>
              <a:gd name="connsiteX1" fmla="*/ 331920 w 16307500"/>
              <a:gd name="connsiteY1" fmla="*/ 0 h 3391693"/>
              <a:gd name="connsiteX2" fmla="*/ 15987155 w 16307500"/>
              <a:gd name="connsiteY2" fmla="*/ 0 h 3391693"/>
              <a:gd name="connsiteX3" fmla="*/ 16307500 w 16307500"/>
              <a:gd name="connsiteY3" fmla="*/ 320345 h 3391693"/>
              <a:gd name="connsiteX4" fmla="*/ 16307500 w 16307500"/>
              <a:gd name="connsiteY4" fmla="*/ 3071348 h 3391693"/>
              <a:gd name="connsiteX5" fmla="*/ 15987155 w 16307500"/>
              <a:gd name="connsiteY5" fmla="*/ 3391693 h 3391693"/>
              <a:gd name="connsiteX6" fmla="*/ 331920 w 16307500"/>
              <a:gd name="connsiteY6" fmla="*/ 3391693 h 3391693"/>
              <a:gd name="connsiteX7" fmla="*/ 11575 w 16307500"/>
              <a:gd name="connsiteY7" fmla="*/ 3071348 h 3391693"/>
              <a:gd name="connsiteX8" fmla="*/ 4789 w 16307500"/>
              <a:gd name="connsiteY8" fmla="*/ 1614488 h 3391693"/>
              <a:gd name="connsiteX9" fmla="*/ 14314 w 16307500"/>
              <a:gd name="connsiteY9" fmla="*/ 985838 h 3391693"/>
              <a:gd name="connsiteX10" fmla="*/ 11575 w 16307500"/>
              <a:gd name="connsiteY10" fmla="*/ 320345 h 3391693"/>
              <a:gd name="connsiteX0" fmla="*/ 12603 w 16308528"/>
              <a:gd name="connsiteY0" fmla="*/ 320345 h 3391693"/>
              <a:gd name="connsiteX1" fmla="*/ 332948 w 16308528"/>
              <a:gd name="connsiteY1" fmla="*/ 0 h 3391693"/>
              <a:gd name="connsiteX2" fmla="*/ 15988183 w 16308528"/>
              <a:gd name="connsiteY2" fmla="*/ 0 h 3391693"/>
              <a:gd name="connsiteX3" fmla="*/ 16308528 w 16308528"/>
              <a:gd name="connsiteY3" fmla="*/ 320345 h 3391693"/>
              <a:gd name="connsiteX4" fmla="*/ 16308528 w 16308528"/>
              <a:gd name="connsiteY4" fmla="*/ 3071348 h 3391693"/>
              <a:gd name="connsiteX5" fmla="*/ 15988183 w 16308528"/>
              <a:gd name="connsiteY5" fmla="*/ 3391693 h 3391693"/>
              <a:gd name="connsiteX6" fmla="*/ 332948 w 16308528"/>
              <a:gd name="connsiteY6" fmla="*/ 3391693 h 3391693"/>
              <a:gd name="connsiteX7" fmla="*/ 12603 w 16308528"/>
              <a:gd name="connsiteY7" fmla="*/ 3071348 h 3391693"/>
              <a:gd name="connsiteX8" fmla="*/ 5817 w 16308528"/>
              <a:gd name="connsiteY8" fmla="*/ 1614488 h 3391693"/>
              <a:gd name="connsiteX9" fmla="*/ 15342 w 16308528"/>
              <a:gd name="connsiteY9" fmla="*/ 985838 h 3391693"/>
              <a:gd name="connsiteX10" fmla="*/ 12603 w 16308528"/>
              <a:gd name="connsiteY10" fmla="*/ 320345 h 3391693"/>
              <a:gd name="connsiteX0" fmla="*/ 8410 w 16304335"/>
              <a:gd name="connsiteY0" fmla="*/ 320345 h 3391693"/>
              <a:gd name="connsiteX1" fmla="*/ 328755 w 16304335"/>
              <a:gd name="connsiteY1" fmla="*/ 0 h 3391693"/>
              <a:gd name="connsiteX2" fmla="*/ 15983990 w 16304335"/>
              <a:gd name="connsiteY2" fmla="*/ 0 h 3391693"/>
              <a:gd name="connsiteX3" fmla="*/ 16304335 w 16304335"/>
              <a:gd name="connsiteY3" fmla="*/ 320345 h 3391693"/>
              <a:gd name="connsiteX4" fmla="*/ 16304335 w 16304335"/>
              <a:gd name="connsiteY4" fmla="*/ 3071348 h 3391693"/>
              <a:gd name="connsiteX5" fmla="*/ 15983990 w 16304335"/>
              <a:gd name="connsiteY5" fmla="*/ 3391693 h 3391693"/>
              <a:gd name="connsiteX6" fmla="*/ 328755 w 16304335"/>
              <a:gd name="connsiteY6" fmla="*/ 3391693 h 3391693"/>
              <a:gd name="connsiteX7" fmla="*/ 8410 w 16304335"/>
              <a:gd name="connsiteY7" fmla="*/ 3071348 h 3391693"/>
              <a:gd name="connsiteX8" fmla="*/ 1624 w 16304335"/>
              <a:gd name="connsiteY8" fmla="*/ 1614488 h 3391693"/>
              <a:gd name="connsiteX9" fmla="*/ 11149 w 16304335"/>
              <a:gd name="connsiteY9" fmla="*/ 985838 h 3391693"/>
              <a:gd name="connsiteX10" fmla="*/ 8410 w 16304335"/>
              <a:gd name="connsiteY10" fmla="*/ 320345 h 3391693"/>
              <a:gd name="connsiteX0" fmla="*/ 7384 w 16303309"/>
              <a:gd name="connsiteY0" fmla="*/ 320345 h 3391693"/>
              <a:gd name="connsiteX1" fmla="*/ 327729 w 16303309"/>
              <a:gd name="connsiteY1" fmla="*/ 0 h 3391693"/>
              <a:gd name="connsiteX2" fmla="*/ 15982964 w 16303309"/>
              <a:gd name="connsiteY2" fmla="*/ 0 h 3391693"/>
              <a:gd name="connsiteX3" fmla="*/ 16303309 w 16303309"/>
              <a:gd name="connsiteY3" fmla="*/ 320345 h 3391693"/>
              <a:gd name="connsiteX4" fmla="*/ 16303309 w 16303309"/>
              <a:gd name="connsiteY4" fmla="*/ 3071348 h 3391693"/>
              <a:gd name="connsiteX5" fmla="*/ 15982964 w 16303309"/>
              <a:gd name="connsiteY5" fmla="*/ 3391693 h 3391693"/>
              <a:gd name="connsiteX6" fmla="*/ 327729 w 16303309"/>
              <a:gd name="connsiteY6" fmla="*/ 3391693 h 3391693"/>
              <a:gd name="connsiteX7" fmla="*/ 7384 w 16303309"/>
              <a:gd name="connsiteY7" fmla="*/ 3071348 h 3391693"/>
              <a:gd name="connsiteX8" fmla="*/ 598 w 16303309"/>
              <a:gd name="connsiteY8" fmla="*/ 1614488 h 3391693"/>
              <a:gd name="connsiteX9" fmla="*/ 10123 w 16303309"/>
              <a:gd name="connsiteY9" fmla="*/ 985838 h 3391693"/>
              <a:gd name="connsiteX10" fmla="*/ 7384 w 16303309"/>
              <a:gd name="connsiteY10" fmla="*/ 320345 h 3391693"/>
              <a:gd name="connsiteX0" fmla="*/ 7457 w 16303382"/>
              <a:gd name="connsiteY0" fmla="*/ 320345 h 3391693"/>
              <a:gd name="connsiteX1" fmla="*/ 327802 w 16303382"/>
              <a:gd name="connsiteY1" fmla="*/ 0 h 3391693"/>
              <a:gd name="connsiteX2" fmla="*/ 15983037 w 16303382"/>
              <a:gd name="connsiteY2" fmla="*/ 0 h 3391693"/>
              <a:gd name="connsiteX3" fmla="*/ 16303382 w 16303382"/>
              <a:gd name="connsiteY3" fmla="*/ 320345 h 3391693"/>
              <a:gd name="connsiteX4" fmla="*/ 16303382 w 16303382"/>
              <a:gd name="connsiteY4" fmla="*/ 3071348 h 3391693"/>
              <a:gd name="connsiteX5" fmla="*/ 15983037 w 16303382"/>
              <a:gd name="connsiteY5" fmla="*/ 3391693 h 3391693"/>
              <a:gd name="connsiteX6" fmla="*/ 327802 w 16303382"/>
              <a:gd name="connsiteY6" fmla="*/ 3391693 h 3391693"/>
              <a:gd name="connsiteX7" fmla="*/ 7457 w 16303382"/>
              <a:gd name="connsiteY7" fmla="*/ 3071348 h 3391693"/>
              <a:gd name="connsiteX8" fmla="*/ 671 w 16303382"/>
              <a:gd name="connsiteY8" fmla="*/ 1614488 h 3391693"/>
              <a:gd name="connsiteX9" fmla="*/ 10196 w 16303382"/>
              <a:gd name="connsiteY9" fmla="*/ 985838 h 3391693"/>
              <a:gd name="connsiteX10" fmla="*/ 7457 w 16303382"/>
              <a:gd name="connsiteY10" fmla="*/ 320345 h 3391693"/>
              <a:gd name="connsiteX0" fmla="*/ 7384 w 16303309"/>
              <a:gd name="connsiteY0" fmla="*/ 320345 h 3391693"/>
              <a:gd name="connsiteX1" fmla="*/ 327729 w 16303309"/>
              <a:gd name="connsiteY1" fmla="*/ 0 h 3391693"/>
              <a:gd name="connsiteX2" fmla="*/ 15982964 w 16303309"/>
              <a:gd name="connsiteY2" fmla="*/ 0 h 3391693"/>
              <a:gd name="connsiteX3" fmla="*/ 16303309 w 16303309"/>
              <a:gd name="connsiteY3" fmla="*/ 320345 h 3391693"/>
              <a:gd name="connsiteX4" fmla="*/ 16303309 w 16303309"/>
              <a:gd name="connsiteY4" fmla="*/ 3071348 h 3391693"/>
              <a:gd name="connsiteX5" fmla="*/ 15982964 w 16303309"/>
              <a:gd name="connsiteY5" fmla="*/ 3391693 h 3391693"/>
              <a:gd name="connsiteX6" fmla="*/ 327729 w 16303309"/>
              <a:gd name="connsiteY6" fmla="*/ 3391693 h 3391693"/>
              <a:gd name="connsiteX7" fmla="*/ 7384 w 16303309"/>
              <a:gd name="connsiteY7" fmla="*/ 3071348 h 3391693"/>
              <a:gd name="connsiteX8" fmla="*/ 598 w 16303309"/>
              <a:gd name="connsiteY8" fmla="*/ 1614488 h 3391693"/>
              <a:gd name="connsiteX9" fmla="*/ 10123 w 16303309"/>
              <a:gd name="connsiteY9" fmla="*/ 985838 h 3391693"/>
              <a:gd name="connsiteX10" fmla="*/ 7384 w 16303309"/>
              <a:gd name="connsiteY10" fmla="*/ 320345 h 3391693"/>
              <a:gd name="connsiteX0" fmla="*/ 7384 w 16303309"/>
              <a:gd name="connsiteY0" fmla="*/ 320345 h 3391693"/>
              <a:gd name="connsiteX1" fmla="*/ 327729 w 16303309"/>
              <a:gd name="connsiteY1" fmla="*/ 0 h 3391693"/>
              <a:gd name="connsiteX2" fmla="*/ 15982964 w 16303309"/>
              <a:gd name="connsiteY2" fmla="*/ 0 h 3391693"/>
              <a:gd name="connsiteX3" fmla="*/ 16303309 w 16303309"/>
              <a:gd name="connsiteY3" fmla="*/ 320345 h 3391693"/>
              <a:gd name="connsiteX4" fmla="*/ 16303309 w 16303309"/>
              <a:gd name="connsiteY4" fmla="*/ 3071348 h 3391693"/>
              <a:gd name="connsiteX5" fmla="*/ 15982964 w 16303309"/>
              <a:gd name="connsiteY5" fmla="*/ 3391693 h 3391693"/>
              <a:gd name="connsiteX6" fmla="*/ 327729 w 16303309"/>
              <a:gd name="connsiteY6" fmla="*/ 3391693 h 3391693"/>
              <a:gd name="connsiteX7" fmla="*/ 7384 w 16303309"/>
              <a:gd name="connsiteY7" fmla="*/ 3071348 h 3391693"/>
              <a:gd name="connsiteX8" fmla="*/ 598 w 16303309"/>
              <a:gd name="connsiteY8" fmla="*/ 1614488 h 3391693"/>
              <a:gd name="connsiteX9" fmla="*/ 10123 w 16303309"/>
              <a:gd name="connsiteY9" fmla="*/ 985838 h 3391693"/>
              <a:gd name="connsiteX10" fmla="*/ 7384 w 16303309"/>
              <a:gd name="connsiteY10" fmla="*/ 320345 h 3391693"/>
              <a:gd name="connsiteX0" fmla="*/ 7812 w 16303737"/>
              <a:gd name="connsiteY0" fmla="*/ 320345 h 3391693"/>
              <a:gd name="connsiteX1" fmla="*/ 328157 w 16303737"/>
              <a:gd name="connsiteY1" fmla="*/ 0 h 3391693"/>
              <a:gd name="connsiteX2" fmla="*/ 15983392 w 16303737"/>
              <a:gd name="connsiteY2" fmla="*/ 0 h 3391693"/>
              <a:gd name="connsiteX3" fmla="*/ 16303737 w 16303737"/>
              <a:gd name="connsiteY3" fmla="*/ 320345 h 3391693"/>
              <a:gd name="connsiteX4" fmla="*/ 16303737 w 16303737"/>
              <a:gd name="connsiteY4" fmla="*/ 3071348 h 3391693"/>
              <a:gd name="connsiteX5" fmla="*/ 15983392 w 16303737"/>
              <a:gd name="connsiteY5" fmla="*/ 3391693 h 3391693"/>
              <a:gd name="connsiteX6" fmla="*/ 328157 w 16303737"/>
              <a:gd name="connsiteY6" fmla="*/ 3391693 h 3391693"/>
              <a:gd name="connsiteX7" fmla="*/ 7812 w 16303737"/>
              <a:gd name="connsiteY7" fmla="*/ 3071348 h 3391693"/>
              <a:gd name="connsiteX8" fmla="*/ 1026 w 16303737"/>
              <a:gd name="connsiteY8" fmla="*/ 1614488 h 3391693"/>
              <a:gd name="connsiteX9" fmla="*/ 1026 w 16303737"/>
              <a:gd name="connsiteY9" fmla="*/ 1281113 h 3391693"/>
              <a:gd name="connsiteX10" fmla="*/ 10551 w 16303737"/>
              <a:gd name="connsiteY10" fmla="*/ 985838 h 3391693"/>
              <a:gd name="connsiteX11" fmla="*/ 7812 w 16303737"/>
              <a:gd name="connsiteY11" fmla="*/ 320345 h 3391693"/>
              <a:gd name="connsiteX0" fmla="*/ 411602 w 16707527"/>
              <a:gd name="connsiteY0" fmla="*/ 320345 h 3391693"/>
              <a:gd name="connsiteX1" fmla="*/ 731947 w 16707527"/>
              <a:gd name="connsiteY1" fmla="*/ 0 h 3391693"/>
              <a:gd name="connsiteX2" fmla="*/ 16387182 w 16707527"/>
              <a:gd name="connsiteY2" fmla="*/ 0 h 3391693"/>
              <a:gd name="connsiteX3" fmla="*/ 16707527 w 16707527"/>
              <a:gd name="connsiteY3" fmla="*/ 320345 h 3391693"/>
              <a:gd name="connsiteX4" fmla="*/ 16707527 w 16707527"/>
              <a:gd name="connsiteY4" fmla="*/ 3071348 h 3391693"/>
              <a:gd name="connsiteX5" fmla="*/ 16387182 w 16707527"/>
              <a:gd name="connsiteY5" fmla="*/ 3391693 h 3391693"/>
              <a:gd name="connsiteX6" fmla="*/ 731947 w 16707527"/>
              <a:gd name="connsiteY6" fmla="*/ 3391693 h 3391693"/>
              <a:gd name="connsiteX7" fmla="*/ 411602 w 16707527"/>
              <a:gd name="connsiteY7" fmla="*/ 3071348 h 3391693"/>
              <a:gd name="connsiteX8" fmla="*/ 404816 w 16707527"/>
              <a:gd name="connsiteY8" fmla="*/ 1614488 h 3391693"/>
              <a:gd name="connsiteX9" fmla="*/ 4 w 16707527"/>
              <a:gd name="connsiteY9" fmla="*/ 1285876 h 3391693"/>
              <a:gd name="connsiteX10" fmla="*/ 414341 w 16707527"/>
              <a:gd name="connsiteY10" fmla="*/ 985838 h 3391693"/>
              <a:gd name="connsiteX11" fmla="*/ 411602 w 16707527"/>
              <a:gd name="connsiteY11" fmla="*/ 320345 h 3391693"/>
              <a:gd name="connsiteX0" fmla="*/ 411602 w 16707527"/>
              <a:gd name="connsiteY0" fmla="*/ 320345 h 3391693"/>
              <a:gd name="connsiteX1" fmla="*/ 731947 w 16707527"/>
              <a:gd name="connsiteY1" fmla="*/ 0 h 3391693"/>
              <a:gd name="connsiteX2" fmla="*/ 16387182 w 16707527"/>
              <a:gd name="connsiteY2" fmla="*/ 0 h 3391693"/>
              <a:gd name="connsiteX3" fmla="*/ 16707527 w 16707527"/>
              <a:gd name="connsiteY3" fmla="*/ 320345 h 3391693"/>
              <a:gd name="connsiteX4" fmla="*/ 16707527 w 16707527"/>
              <a:gd name="connsiteY4" fmla="*/ 3071348 h 3391693"/>
              <a:gd name="connsiteX5" fmla="*/ 16387182 w 16707527"/>
              <a:gd name="connsiteY5" fmla="*/ 3391693 h 3391693"/>
              <a:gd name="connsiteX6" fmla="*/ 731947 w 16707527"/>
              <a:gd name="connsiteY6" fmla="*/ 3391693 h 3391693"/>
              <a:gd name="connsiteX7" fmla="*/ 411602 w 16707527"/>
              <a:gd name="connsiteY7" fmla="*/ 3071348 h 3391693"/>
              <a:gd name="connsiteX8" fmla="*/ 404816 w 16707527"/>
              <a:gd name="connsiteY8" fmla="*/ 1614488 h 3391693"/>
              <a:gd name="connsiteX9" fmla="*/ 4 w 16707527"/>
              <a:gd name="connsiteY9" fmla="*/ 1285876 h 3391693"/>
              <a:gd name="connsiteX10" fmla="*/ 414341 w 16707527"/>
              <a:gd name="connsiteY10" fmla="*/ 985838 h 3391693"/>
              <a:gd name="connsiteX11" fmla="*/ 411602 w 16707527"/>
              <a:gd name="connsiteY11" fmla="*/ 320345 h 3391693"/>
              <a:gd name="connsiteX0" fmla="*/ 411598 w 16707523"/>
              <a:gd name="connsiteY0" fmla="*/ 320345 h 3391693"/>
              <a:gd name="connsiteX1" fmla="*/ 731943 w 16707523"/>
              <a:gd name="connsiteY1" fmla="*/ 0 h 3391693"/>
              <a:gd name="connsiteX2" fmla="*/ 16387178 w 16707523"/>
              <a:gd name="connsiteY2" fmla="*/ 0 h 3391693"/>
              <a:gd name="connsiteX3" fmla="*/ 16707523 w 16707523"/>
              <a:gd name="connsiteY3" fmla="*/ 320345 h 3391693"/>
              <a:gd name="connsiteX4" fmla="*/ 16707523 w 16707523"/>
              <a:gd name="connsiteY4" fmla="*/ 3071348 h 3391693"/>
              <a:gd name="connsiteX5" fmla="*/ 16387178 w 16707523"/>
              <a:gd name="connsiteY5" fmla="*/ 3391693 h 3391693"/>
              <a:gd name="connsiteX6" fmla="*/ 731943 w 16707523"/>
              <a:gd name="connsiteY6" fmla="*/ 3391693 h 3391693"/>
              <a:gd name="connsiteX7" fmla="*/ 411598 w 16707523"/>
              <a:gd name="connsiteY7" fmla="*/ 3071348 h 3391693"/>
              <a:gd name="connsiteX8" fmla="*/ 404812 w 16707523"/>
              <a:gd name="connsiteY8" fmla="*/ 1614488 h 3391693"/>
              <a:gd name="connsiteX9" fmla="*/ 0 w 16707523"/>
              <a:gd name="connsiteY9" fmla="*/ 1285876 h 3391693"/>
              <a:gd name="connsiteX10" fmla="*/ 414337 w 16707523"/>
              <a:gd name="connsiteY10" fmla="*/ 985838 h 3391693"/>
              <a:gd name="connsiteX11" fmla="*/ 411598 w 16707523"/>
              <a:gd name="connsiteY11" fmla="*/ 320345 h 3391693"/>
              <a:gd name="connsiteX0" fmla="*/ 411598 w 16707523"/>
              <a:gd name="connsiteY0" fmla="*/ 320345 h 3391693"/>
              <a:gd name="connsiteX1" fmla="*/ 731943 w 16707523"/>
              <a:gd name="connsiteY1" fmla="*/ 0 h 3391693"/>
              <a:gd name="connsiteX2" fmla="*/ 16387178 w 16707523"/>
              <a:gd name="connsiteY2" fmla="*/ 0 h 3391693"/>
              <a:gd name="connsiteX3" fmla="*/ 16707523 w 16707523"/>
              <a:gd name="connsiteY3" fmla="*/ 320345 h 3391693"/>
              <a:gd name="connsiteX4" fmla="*/ 16707523 w 16707523"/>
              <a:gd name="connsiteY4" fmla="*/ 3071348 h 3391693"/>
              <a:gd name="connsiteX5" fmla="*/ 16387178 w 16707523"/>
              <a:gd name="connsiteY5" fmla="*/ 3391693 h 3391693"/>
              <a:gd name="connsiteX6" fmla="*/ 731943 w 16707523"/>
              <a:gd name="connsiteY6" fmla="*/ 3391693 h 3391693"/>
              <a:gd name="connsiteX7" fmla="*/ 411598 w 16707523"/>
              <a:gd name="connsiteY7" fmla="*/ 3071348 h 3391693"/>
              <a:gd name="connsiteX8" fmla="*/ 404812 w 16707523"/>
              <a:gd name="connsiteY8" fmla="*/ 1614488 h 3391693"/>
              <a:gd name="connsiteX9" fmla="*/ 0 w 16707523"/>
              <a:gd name="connsiteY9" fmla="*/ 1285876 h 3391693"/>
              <a:gd name="connsiteX10" fmla="*/ 414337 w 16707523"/>
              <a:gd name="connsiteY10" fmla="*/ 985838 h 3391693"/>
              <a:gd name="connsiteX11" fmla="*/ 411598 w 16707523"/>
              <a:gd name="connsiteY11" fmla="*/ 320345 h 3391693"/>
              <a:gd name="connsiteX0" fmla="*/ 411598 w 16707523"/>
              <a:gd name="connsiteY0" fmla="*/ 320345 h 3391693"/>
              <a:gd name="connsiteX1" fmla="*/ 731943 w 16707523"/>
              <a:gd name="connsiteY1" fmla="*/ 0 h 3391693"/>
              <a:gd name="connsiteX2" fmla="*/ 16387178 w 16707523"/>
              <a:gd name="connsiteY2" fmla="*/ 0 h 3391693"/>
              <a:gd name="connsiteX3" fmla="*/ 16707523 w 16707523"/>
              <a:gd name="connsiteY3" fmla="*/ 320345 h 3391693"/>
              <a:gd name="connsiteX4" fmla="*/ 16707523 w 16707523"/>
              <a:gd name="connsiteY4" fmla="*/ 3071348 h 3391693"/>
              <a:gd name="connsiteX5" fmla="*/ 16387178 w 16707523"/>
              <a:gd name="connsiteY5" fmla="*/ 3391693 h 3391693"/>
              <a:gd name="connsiteX6" fmla="*/ 731943 w 16707523"/>
              <a:gd name="connsiteY6" fmla="*/ 3391693 h 3391693"/>
              <a:gd name="connsiteX7" fmla="*/ 411598 w 16707523"/>
              <a:gd name="connsiteY7" fmla="*/ 3071348 h 3391693"/>
              <a:gd name="connsiteX8" fmla="*/ 404812 w 16707523"/>
              <a:gd name="connsiteY8" fmla="*/ 1614488 h 3391693"/>
              <a:gd name="connsiteX9" fmla="*/ 0 w 16707523"/>
              <a:gd name="connsiteY9" fmla="*/ 1285876 h 3391693"/>
              <a:gd name="connsiteX10" fmla="*/ 414337 w 16707523"/>
              <a:gd name="connsiteY10" fmla="*/ 985838 h 3391693"/>
              <a:gd name="connsiteX11" fmla="*/ 411598 w 16707523"/>
              <a:gd name="connsiteY11" fmla="*/ 320345 h 3391693"/>
              <a:gd name="connsiteX0" fmla="*/ 411598 w 16707523"/>
              <a:gd name="connsiteY0" fmla="*/ 320345 h 3391693"/>
              <a:gd name="connsiteX1" fmla="*/ 731943 w 16707523"/>
              <a:gd name="connsiteY1" fmla="*/ 0 h 3391693"/>
              <a:gd name="connsiteX2" fmla="*/ 16387178 w 16707523"/>
              <a:gd name="connsiteY2" fmla="*/ 0 h 3391693"/>
              <a:gd name="connsiteX3" fmla="*/ 16707523 w 16707523"/>
              <a:gd name="connsiteY3" fmla="*/ 320345 h 3391693"/>
              <a:gd name="connsiteX4" fmla="*/ 16707523 w 16707523"/>
              <a:gd name="connsiteY4" fmla="*/ 3071348 h 3391693"/>
              <a:gd name="connsiteX5" fmla="*/ 16387178 w 16707523"/>
              <a:gd name="connsiteY5" fmla="*/ 3391693 h 3391693"/>
              <a:gd name="connsiteX6" fmla="*/ 731943 w 16707523"/>
              <a:gd name="connsiteY6" fmla="*/ 3391693 h 3391693"/>
              <a:gd name="connsiteX7" fmla="*/ 411598 w 16707523"/>
              <a:gd name="connsiteY7" fmla="*/ 3071348 h 3391693"/>
              <a:gd name="connsiteX8" fmla="*/ 404812 w 16707523"/>
              <a:gd name="connsiteY8" fmla="*/ 1614488 h 3391693"/>
              <a:gd name="connsiteX9" fmla="*/ 0 w 16707523"/>
              <a:gd name="connsiteY9" fmla="*/ 1285876 h 3391693"/>
              <a:gd name="connsiteX10" fmla="*/ 414337 w 16707523"/>
              <a:gd name="connsiteY10" fmla="*/ 985838 h 3391693"/>
              <a:gd name="connsiteX11" fmla="*/ 411598 w 16707523"/>
              <a:gd name="connsiteY11" fmla="*/ 320345 h 3391693"/>
              <a:gd name="connsiteX0" fmla="*/ 411598 w 16707523"/>
              <a:gd name="connsiteY0" fmla="*/ 320345 h 3391693"/>
              <a:gd name="connsiteX1" fmla="*/ 731943 w 16707523"/>
              <a:gd name="connsiteY1" fmla="*/ 0 h 3391693"/>
              <a:gd name="connsiteX2" fmla="*/ 16387178 w 16707523"/>
              <a:gd name="connsiteY2" fmla="*/ 0 h 3391693"/>
              <a:gd name="connsiteX3" fmla="*/ 16707523 w 16707523"/>
              <a:gd name="connsiteY3" fmla="*/ 320345 h 3391693"/>
              <a:gd name="connsiteX4" fmla="*/ 16707523 w 16707523"/>
              <a:gd name="connsiteY4" fmla="*/ 3071348 h 3391693"/>
              <a:gd name="connsiteX5" fmla="*/ 16387178 w 16707523"/>
              <a:gd name="connsiteY5" fmla="*/ 3391693 h 3391693"/>
              <a:gd name="connsiteX6" fmla="*/ 731943 w 16707523"/>
              <a:gd name="connsiteY6" fmla="*/ 3391693 h 3391693"/>
              <a:gd name="connsiteX7" fmla="*/ 411598 w 16707523"/>
              <a:gd name="connsiteY7" fmla="*/ 3071348 h 3391693"/>
              <a:gd name="connsiteX8" fmla="*/ 404812 w 16707523"/>
              <a:gd name="connsiteY8" fmla="*/ 1614488 h 3391693"/>
              <a:gd name="connsiteX9" fmla="*/ 0 w 16707523"/>
              <a:gd name="connsiteY9" fmla="*/ 1285876 h 3391693"/>
              <a:gd name="connsiteX10" fmla="*/ 414337 w 16707523"/>
              <a:gd name="connsiteY10" fmla="*/ 985838 h 3391693"/>
              <a:gd name="connsiteX11" fmla="*/ 411598 w 16707523"/>
              <a:gd name="connsiteY11" fmla="*/ 320345 h 3391693"/>
              <a:gd name="connsiteX0" fmla="*/ 411598 w 16707523"/>
              <a:gd name="connsiteY0" fmla="*/ 320345 h 3391693"/>
              <a:gd name="connsiteX1" fmla="*/ 731943 w 16707523"/>
              <a:gd name="connsiteY1" fmla="*/ 0 h 3391693"/>
              <a:gd name="connsiteX2" fmla="*/ 16387178 w 16707523"/>
              <a:gd name="connsiteY2" fmla="*/ 0 h 3391693"/>
              <a:gd name="connsiteX3" fmla="*/ 16707523 w 16707523"/>
              <a:gd name="connsiteY3" fmla="*/ 320345 h 3391693"/>
              <a:gd name="connsiteX4" fmla="*/ 16707523 w 16707523"/>
              <a:gd name="connsiteY4" fmla="*/ 3071348 h 3391693"/>
              <a:gd name="connsiteX5" fmla="*/ 16387178 w 16707523"/>
              <a:gd name="connsiteY5" fmla="*/ 3391693 h 3391693"/>
              <a:gd name="connsiteX6" fmla="*/ 731943 w 16707523"/>
              <a:gd name="connsiteY6" fmla="*/ 3391693 h 3391693"/>
              <a:gd name="connsiteX7" fmla="*/ 411598 w 16707523"/>
              <a:gd name="connsiteY7" fmla="*/ 3071348 h 3391693"/>
              <a:gd name="connsiteX8" fmla="*/ 404812 w 16707523"/>
              <a:gd name="connsiteY8" fmla="*/ 1614488 h 3391693"/>
              <a:gd name="connsiteX9" fmla="*/ 0 w 16707523"/>
              <a:gd name="connsiteY9" fmla="*/ 1285876 h 3391693"/>
              <a:gd name="connsiteX10" fmla="*/ 414337 w 16707523"/>
              <a:gd name="connsiteY10" fmla="*/ 985838 h 3391693"/>
              <a:gd name="connsiteX11" fmla="*/ 411598 w 16707523"/>
              <a:gd name="connsiteY11" fmla="*/ 320345 h 3391693"/>
              <a:gd name="connsiteX0" fmla="*/ 411598 w 16707523"/>
              <a:gd name="connsiteY0" fmla="*/ 320345 h 3391693"/>
              <a:gd name="connsiteX1" fmla="*/ 731943 w 16707523"/>
              <a:gd name="connsiteY1" fmla="*/ 0 h 3391693"/>
              <a:gd name="connsiteX2" fmla="*/ 16387178 w 16707523"/>
              <a:gd name="connsiteY2" fmla="*/ 0 h 3391693"/>
              <a:gd name="connsiteX3" fmla="*/ 16707523 w 16707523"/>
              <a:gd name="connsiteY3" fmla="*/ 320345 h 3391693"/>
              <a:gd name="connsiteX4" fmla="*/ 16707523 w 16707523"/>
              <a:gd name="connsiteY4" fmla="*/ 3071348 h 3391693"/>
              <a:gd name="connsiteX5" fmla="*/ 16387178 w 16707523"/>
              <a:gd name="connsiteY5" fmla="*/ 3391693 h 3391693"/>
              <a:gd name="connsiteX6" fmla="*/ 731943 w 16707523"/>
              <a:gd name="connsiteY6" fmla="*/ 3391693 h 3391693"/>
              <a:gd name="connsiteX7" fmla="*/ 411598 w 16707523"/>
              <a:gd name="connsiteY7" fmla="*/ 3071348 h 3391693"/>
              <a:gd name="connsiteX8" fmla="*/ 404812 w 16707523"/>
              <a:gd name="connsiteY8" fmla="*/ 1614488 h 3391693"/>
              <a:gd name="connsiteX9" fmla="*/ 0 w 16707523"/>
              <a:gd name="connsiteY9" fmla="*/ 1285876 h 3391693"/>
              <a:gd name="connsiteX10" fmla="*/ 414337 w 16707523"/>
              <a:gd name="connsiteY10" fmla="*/ 985838 h 3391693"/>
              <a:gd name="connsiteX11" fmla="*/ 411598 w 16707523"/>
              <a:gd name="connsiteY11" fmla="*/ 320345 h 3391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07523" h="3391693">
                <a:moveTo>
                  <a:pt x="411598" y="320345"/>
                </a:moveTo>
                <a:cubicBezTo>
                  <a:pt x="411598" y="143423"/>
                  <a:pt x="555021" y="0"/>
                  <a:pt x="731943" y="0"/>
                </a:cubicBezTo>
                <a:lnTo>
                  <a:pt x="16387178" y="0"/>
                </a:lnTo>
                <a:cubicBezTo>
                  <a:pt x="16564100" y="0"/>
                  <a:pt x="16707523" y="143423"/>
                  <a:pt x="16707523" y="320345"/>
                </a:cubicBezTo>
                <a:lnTo>
                  <a:pt x="16707523" y="3071348"/>
                </a:lnTo>
                <a:cubicBezTo>
                  <a:pt x="16707523" y="3248270"/>
                  <a:pt x="16564100" y="3391693"/>
                  <a:pt x="16387178" y="3391693"/>
                </a:cubicBezTo>
                <a:lnTo>
                  <a:pt x="731943" y="3391693"/>
                </a:lnTo>
                <a:cubicBezTo>
                  <a:pt x="555021" y="3391693"/>
                  <a:pt x="411598" y="3248270"/>
                  <a:pt x="411598" y="3071348"/>
                </a:cubicBezTo>
                <a:cubicBezTo>
                  <a:pt x="405494" y="2713235"/>
                  <a:pt x="407531" y="1947785"/>
                  <a:pt x="404812" y="1614488"/>
                </a:cubicBezTo>
                <a:cubicBezTo>
                  <a:pt x="165556" y="1406603"/>
                  <a:pt x="146050" y="1409701"/>
                  <a:pt x="0" y="1285876"/>
                </a:cubicBezTo>
                <a:cubicBezTo>
                  <a:pt x="196851" y="1143002"/>
                  <a:pt x="198894" y="1145966"/>
                  <a:pt x="414337" y="985838"/>
                </a:cubicBezTo>
                <a:cubicBezTo>
                  <a:pt x="415012" y="764007"/>
                  <a:pt x="410923" y="542176"/>
                  <a:pt x="411598" y="320345"/>
                </a:cubicBezTo>
                <a:close/>
              </a:path>
            </a:pathLst>
          </a:custGeom>
          <a:solidFill>
            <a:schemeClr val="tx1">
              <a:lumMod val="75000"/>
              <a:alpha val="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p:cNvSpPr/>
          <p:nvPr/>
        </p:nvSpPr>
        <p:spPr>
          <a:xfrm>
            <a:off x="1590869" y="8274224"/>
            <a:ext cx="16699511" cy="3391693"/>
          </a:xfrm>
          <a:custGeom>
            <a:avLst/>
            <a:gdLst>
              <a:gd name="connsiteX0" fmla="*/ 0 w 16295925"/>
              <a:gd name="connsiteY0" fmla="*/ 320345 h 3391693"/>
              <a:gd name="connsiteX1" fmla="*/ 320345 w 16295925"/>
              <a:gd name="connsiteY1" fmla="*/ 0 h 3391693"/>
              <a:gd name="connsiteX2" fmla="*/ 15975580 w 16295925"/>
              <a:gd name="connsiteY2" fmla="*/ 0 h 3391693"/>
              <a:gd name="connsiteX3" fmla="*/ 16295925 w 16295925"/>
              <a:gd name="connsiteY3" fmla="*/ 320345 h 3391693"/>
              <a:gd name="connsiteX4" fmla="*/ 16295925 w 16295925"/>
              <a:gd name="connsiteY4" fmla="*/ 3071348 h 3391693"/>
              <a:gd name="connsiteX5" fmla="*/ 15975580 w 16295925"/>
              <a:gd name="connsiteY5" fmla="*/ 3391693 h 3391693"/>
              <a:gd name="connsiteX6" fmla="*/ 320345 w 16295925"/>
              <a:gd name="connsiteY6" fmla="*/ 3391693 h 3391693"/>
              <a:gd name="connsiteX7" fmla="*/ 0 w 16295925"/>
              <a:gd name="connsiteY7" fmla="*/ 3071348 h 3391693"/>
              <a:gd name="connsiteX8" fmla="*/ 0 w 16295925"/>
              <a:gd name="connsiteY8" fmla="*/ 320345 h 3391693"/>
              <a:gd name="connsiteX0" fmla="*/ 0 w 16297081"/>
              <a:gd name="connsiteY0" fmla="*/ 320345 h 3391693"/>
              <a:gd name="connsiteX1" fmla="*/ 320345 w 16297081"/>
              <a:gd name="connsiteY1" fmla="*/ 0 h 3391693"/>
              <a:gd name="connsiteX2" fmla="*/ 15975580 w 16297081"/>
              <a:gd name="connsiteY2" fmla="*/ 0 h 3391693"/>
              <a:gd name="connsiteX3" fmla="*/ 16295925 w 16297081"/>
              <a:gd name="connsiteY3" fmla="*/ 320345 h 3391693"/>
              <a:gd name="connsiteX4" fmla="*/ 16297081 w 16297081"/>
              <a:gd name="connsiteY4" fmla="*/ 957882 h 3391693"/>
              <a:gd name="connsiteX5" fmla="*/ 16295925 w 16297081"/>
              <a:gd name="connsiteY5" fmla="*/ 3071348 h 3391693"/>
              <a:gd name="connsiteX6" fmla="*/ 15975580 w 16297081"/>
              <a:gd name="connsiteY6" fmla="*/ 3391693 h 3391693"/>
              <a:gd name="connsiteX7" fmla="*/ 320345 w 16297081"/>
              <a:gd name="connsiteY7" fmla="*/ 3391693 h 3391693"/>
              <a:gd name="connsiteX8" fmla="*/ 0 w 16297081"/>
              <a:gd name="connsiteY8" fmla="*/ 3071348 h 3391693"/>
              <a:gd name="connsiteX9" fmla="*/ 0 w 16297081"/>
              <a:gd name="connsiteY9" fmla="*/ 320345 h 3391693"/>
              <a:gd name="connsiteX0" fmla="*/ 0 w 16297797"/>
              <a:gd name="connsiteY0" fmla="*/ 320345 h 3391693"/>
              <a:gd name="connsiteX1" fmla="*/ 320345 w 16297797"/>
              <a:gd name="connsiteY1" fmla="*/ 0 h 3391693"/>
              <a:gd name="connsiteX2" fmla="*/ 15975580 w 16297797"/>
              <a:gd name="connsiteY2" fmla="*/ 0 h 3391693"/>
              <a:gd name="connsiteX3" fmla="*/ 16295925 w 16297797"/>
              <a:gd name="connsiteY3" fmla="*/ 320345 h 3391693"/>
              <a:gd name="connsiteX4" fmla="*/ 16297081 w 16297797"/>
              <a:gd name="connsiteY4" fmla="*/ 957882 h 3391693"/>
              <a:gd name="connsiteX5" fmla="*/ 16295925 w 16297797"/>
              <a:gd name="connsiteY5" fmla="*/ 3071348 h 3391693"/>
              <a:gd name="connsiteX6" fmla="*/ 15975580 w 16297797"/>
              <a:gd name="connsiteY6" fmla="*/ 3391693 h 3391693"/>
              <a:gd name="connsiteX7" fmla="*/ 320345 w 16297797"/>
              <a:gd name="connsiteY7" fmla="*/ 3391693 h 3391693"/>
              <a:gd name="connsiteX8" fmla="*/ 0 w 16297797"/>
              <a:gd name="connsiteY8" fmla="*/ 3071348 h 3391693"/>
              <a:gd name="connsiteX9" fmla="*/ 0 w 16297797"/>
              <a:gd name="connsiteY9" fmla="*/ 320345 h 3391693"/>
              <a:gd name="connsiteX0" fmla="*/ 0 w 16319208"/>
              <a:gd name="connsiteY0" fmla="*/ 320345 h 3391693"/>
              <a:gd name="connsiteX1" fmla="*/ 320345 w 16319208"/>
              <a:gd name="connsiteY1" fmla="*/ 0 h 3391693"/>
              <a:gd name="connsiteX2" fmla="*/ 15975580 w 16319208"/>
              <a:gd name="connsiteY2" fmla="*/ 0 h 3391693"/>
              <a:gd name="connsiteX3" fmla="*/ 16295925 w 16319208"/>
              <a:gd name="connsiteY3" fmla="*/ 320345 h 3391693"/>
              <a:gd name="connsiteX4" fmla="*/ 16297081 w 16319208"/>
              <a:gd name="connsiteY4" fmla="*/ 957882 h 3391693"/>
              <a:gd name="connsiteX5" fmla="*/ 16294700 w 16319208"/>
              <a:gd name="connsiteY5" fmla="*/ 1596057 h 3391693"/>
              <a:gd name="connsiteX6" fmla="*/ 16295925 w 16319208"/>
              <a:gd name="connsiteY6" fmla="*/ 3071348 h 3391693"/>
              <a:gd name="connsiteX7" fmla="*/ 15975580 w 16319208"/>
              <a:gd name="connsiteY7" fmla="*/ 3391693 h 3391693"/>
              <a:gd name="connsiteX8" fmla="*/ 320345 w 16319208"/>
              <a:gd name="connsiteY8" fmla="*/ 3391693 h 3391693"/>
              <a:gd name="connsiteX9" fmla="*/ 0 w 16319208"/>
              <a:gd name="connsiteY9" fmla="*/ 3071348 h 3391693"/>
              <a:gd name="connsiteX10" fmla="*/ 0 w 16319208"/>
              <a:gd name="connsiteY10" fmla="*/ 320345 h 3391693"/>
              <a:gd name="connsiteX0" fmla="*/ 0 w 16321875"/>
              <a:gd name="connsiteY0" fmla="*/ 320345 h 3391693"/>
              <a:gd name="connsiteX1" fmla="*/ 320345 w 16321875"/>
              <a:gd name="connsiteY1" fmla="*/ 0 h 3391693"/>
              <a:gd name="connsiteX2" fmla="*/ 15975580 w 16321875"/>
              <a:gd name="connsiteY2" fmla="*/ 0 h 3391693"/>
              <a:gd name="connsiteX3" fmla="*/ 16295925 w 16321875"/>
              <a:gd name="connsiteY3" fmla="*/ 320345 h 3391693"/>
              <a:gd name="connsiteX4" fmla="*/ 16297081 w 16321875"/>
              <a:gd name="connsiteY4" fmla="*/ 957882 h 3391693"/>
              <a:gd name="connsiteX5" fmla="*/ 16304225 w 16321875"/>
              <a:gd name="connsiteY5" fmla="*/ 1596057 h 3391693"/>
              <a:gd name="connsiteX6" fmla="*/ 16295925 w 16321875"/>
              <a:gd name="connsiteY6" fmla="*/ 3071348 h 3391693"/>
              <a:gd name="connsiteX7" fmla="*/ 15975580 w 16321875"/>
              <a:gd name="connsiteY7" fmla="*/ 3391693 h 3391693"/>
              <a:gd name="connsiteX8" fmla="*/ 320345 w 16321875"/>
              <a:gd name="connsiteY8" fmla="*/ 3391693 h 3391693"/>
              <a:gd name="connsiteX9" fmla="*/ 0 w 16321875"/>
              <a:gd name="connsiteY9" fmla="*/ 3071348 h 3391693"/>
              <a:gd name="connsiteX10" fmla="*/ 0 w 16321875"/>
              <a:gd name="connsiteY10" fmla="*/ 320345 h 3391693"/>
              <a:gd name="connsiteX0" fmla="*/ 0 w 16321154"/>
              <a:gd name="connsiteY0" fmla="*/ 320345 h 3391693"/>
              <a:gd name="connsiteX1" fmla="*/ 320345 w 16321154"/>
              <a:gd name="connsiteY1" fmla="*/ 0 h 3391693"/>
              <a:gd name="connsiteX2" fmla="*/ 15975580 w 16321154"/>
              <a:gd name="connsiteY2" fmla="*/ 0 h 3391693"/>
              <a:gd name="connsiteX3" fmla="*/ 16295925 w 16321154"/>
              <a:gd name="connsiteY3" fmla="*/ 320345 h 3391693"/>
              <a:gd name="connsiteX4" fmla="*/ 16297081 w 16321154"/>
              <a:gd name="connsiteY4" fmla="*/ 957882 h 3391693"/>
              <a:gd name="connsiteX5" fmla="*/ 16301844 w 16321154"/>
              <a:gd name="connsiteY5" fmla="*/ 1596057 h 3391693"/>
              <a:gd name="connsiteX6" fmla="*/ 16295925 w 16321154"/>
              <a:gd name="connsiteY6" fmla="*/ 3071348 h 3391693"/>
              <a:gd name="connsiteX7" fmla="*/ 15975580 w 16321154"/>
              <a:gd name="connsiteY7" fmla="*/ 3391693 h 3391693"/>
              <a:gd name="connsiteX8" fmla="*/ 320345 w 16321154"/>
              <a:gd name="connsiteY8" fmla="*/ 3391693 h 3391693"/>
              <a:gd name="connsiteX9" fmla="*/ 0 w 16321154"/>
              <a:gd name="connsiteY9" fmla="*/ 3071348 h 3391693"/>
              <a:gd name="connsiteX10" fmla="*/ 0 w 16321154"/>
              <a:gd name="connsiteY10" fmla="*/ 320345 h 3391693"/>
              <a:gd name="connsiteX0" fmla="*/ 0 w 16301892"/>
              <a:gd name="connsiteY0" fmla="*/ 320345 h 3391693"/>
              <a:gd name="connsiteX1" fmla="*/ 320345 w 16301892"/>
              <a:gd name="connsiteY1" fmla="*/ 0 h 3391693"/>
              <a:gd name="connsiteX2" fmla="*/ 15975580 w 16301892"/>
              <a:gd name="connsiteY2" fmla="*/ 0 h 3391693"/>
              <a:gd name="connsiteX3" fmla="*/ 16295925 w 16301892"/>
              <a:gd name="connsiteY3" fmla="*/ 320345 h 3391693"/>
              <a:gd name="connsiteX4" fmla="*/ 16297081 w 16301892"/>
              <a:gd name="connsiteY4" fmla="*/ 957882 h 3391693"/>
              <a:gd name="connsiteX5" fmla="*/ 16301844 w 16301892"/>
              <a:gd name="connsiteY5" fmla="*/ 1596057 h 3391693"/>
              <a:gd name="connsiteX6" fmla="*/ 16295925 w 16301892"/>
              <a:gd name="connsiteY6" fmla="*/ 3071348 h 3391693"/>
              <a:gd name="connsiteX7" fmla="*/ 15975580 w 16301892"/>
              <a:gd name="connsiteY7" fmla="*/ 3391693 h 3391693"/>
              <a:gd name="connsiteX8" fmla="*/ 320345 w 16301892"/>
              <a:gd name="connsiteY8" fmla="*/ 3391693 h 3391693"/>
              <a:gd name="connsiteX9" fmla="*/ 0 w 16301892"/>
              <a:gd name="connsiteY9" fmla="*/ 3071348 h 3391693"/>
              <a:gd name="connsiteX10" fmla="*/ 0 w 16301892"/>
              <a:gd name="connsiteY10" fmla="*/ 320345 h 3391693"/>
              <a:gd name="connsiteX0" fmla="*/ 0 w 16304538"/>
              <a:gd name="connsiteY0" fmla="*/ 320345 h 3391693"/>
              <a:gd name="connsiteX1" fmla="*/ 320345 w 16304538"/>
              <a:gd name="connsiteY1" fmla="*/ 0 h 3391693"/>
              <a:gd name="connsiteX2" fmla="*/ 15975580 w 16304538"/>
              <a:gd name="connsiteY2" fmla="*/ 0 h 3391693"/>
              <a:gd name="connsiteX3" fmla="*/ 16295925 w 16304538"/>
              <a:gd name="connsiteY3" fmla="*/ 320345 h 3391693"/>
              <a:gd name="connsiteX4" fmla="*/ 16297081 w 16304538"/>
              <a:gd name="connsiteY4" fmla="*/ 957882 h 3391693"/>
              <a:gd name="connsiteX5" fmla="*/ 16301844 w 16304538"/>
              <a:gd name="connsiteY5" fmla="*/ 1596057 h 3391693"/>
              <a:gd name="connsiteX6" fmla="*/ 16295925 w 16304538"/>
              <a:gd name="connsiteY6" fmla="*/ 3071348 h 3391693"/>
              <a:gd name="connsiteX7" fmla="*/ 15975580 w 16304538"/>
              <a:gd name="connsiteY7" fmla="*/ 3391693 h 3391693"/>
              <a:gd name="connsiteX8" fmla="*/ 320345 w 16304538"/>
              <a:gd name="connsiteY8" fmla="*/ 3391693 h 3391693"/>
              <a:gd name="connsiteX9" fmla="*/ 0 w 16304538"/>
              <a:gd name="connsiteY9" fmla="*/ 3071348 h 3391693"/>
              <a:gd name="connsiteX10" fmla="*/ 0 w 16304538"/>
              <a:gd name="connsiteY10" fmla="*/ 320345 h 3391693"/>
              <a:gd name="connsiteX0" fmla="*/ 0 w 16304538"/>
              <a:gd name="connsiteY0" fmla="*/ 320345 h 3391693"/>
              <a:gd name="connsiteX1" fmla="*/ 320345 w 16304538"/>
              <a:gd name="connsiteY1" fmla="*/ 0 h 3391693"/>
              <a:gd name="connsiteX2" fmla="*/ 15975580 w 16304538"/>
              <a:gd name="connsiteY2" fmla="*/ 0 h 3391693"/>
              <a:gd name="connsiteX3" fmla="*/ 16295925 w 16304538"/>
              <a:gd name="connsiteY3" fmla="*/ 320345 h 3391693"/>
              <a:gd name="connsiteX4" fmla="*/ 16297081 w 16304538"/>
              <a:gd name="connsiteY4" fmla="*/ 957882 h 3391693"/>
              <a:gd name="connsiteX5" fmla="*/ 16301844 w 16304538"/>
              <a:gd name="connsiteY5" fmla="*/ 1596057 h 3391693"/>
              <a:gd name="connsiteX6" fmla="*/ 16295925 w 16304538"/>
              <a:gd name="connsiteY6" fmla="*/ 3071348 h 3391693"/>
              <a:gd name="connsiteX7" fmla="*/ 15975580 w 16304538"/>
              <a:gd name="connsiteY7" fmla="*/ 3391693 h 3391693"/>
              <a:gd name="connsiteX8" fmla="*/ 320345 w 16304538"/>
              <a:gd name="connsiteY8" fmla="*/ 3391693 h 3391693"/>
              <a:gd name="connsiteX9" fmla="*/ 0 w 16304538"/>
              <a:gd name="connsiteY9" fmla="*/ 3071348 h 3391693"/>
              <a:gd name="connsiteX10" fmla="*/ 0 w 16304538"/>
              <a:gd name="connsiteY10" fmla="*/ 320345 h 3391693"/>
              <a:gd name="connsiteX0" fmla="*/ 0 w 16304538"/>
              <a:gd name="connsiteY0" fmla="*/ 320345 h 3391693"/>
              <a:gd name="connsiteX1" fmla="*/ 320345 w 16304538"/>
              <a:gd name="connsiteY1" fmla="*/ 0 h 3391693"/>
              <a:gd name="connsiteX2" fmla="*/ 15975580 w 16304538"/>
              <a:gd name="connsiteY2" fmla="*/ 0 h 3391693"/>
              <a:gd name="connsiteX3" fmla="*/ 16295925 w 16304538"/>
              <a:gd name="connsiteY3" fmla="*/ 320345 h 3391693"/>
              <a:gd name="connsiteX4" fmla="*/ 16297081 w 16304538"/>
              <a:gd name="connsiteY4" fmla="*/ 957882 h 3391693"/>
              <a:gd name="connsiteX5" fmla="*/ 16301844 w 16304538"/>
              <a:gd name="connsiteY5" fmla="*/ 1596057 h 3391693"/>
              <a:gd name="connsiteX6" fmla="*/ 16295925 w 16304538"/>
              <a:gd name="connsiteY6" fmla="*/ 3071348 h 3391693"/>
              <a:gd name="connsiteX7" fmla="*/ 15975580 w 16304538"/>
              <a:gd name="connsiteY7" fmla="*/ 3391693 h 3391693"/>
              <a:gd name="connsiteX8" fmla="*/ 320345 w 16304538"/>
              <a:gd name="connsiteY8" fmla="*/ 3391693 h 3391693"/>
              <a:gd name="connsiteX9" fmla="*/ 0 w 16304538"/>
              <a:gd name="connsiteY9" fmla="*/ 3071348 h 3391693"/>
              <a:gd name="connsiteX10" fmla="*/ 0 w 16304538"/>
              <a:gd name="connsiteY10" fmla="*/ 320345 h 3391693"/>
              <a:gd name="connsiteX0" fmla="*/ 0 w 16304538"/>
              <a:gd name="connsiteY0" fmla="*/ 320345 h 3391693"/>
              <a:gd name="connsiteX1" fmla="*/ 320345 w 16304538"/>
              <a:gd name="connsiteY1" fmla="*/ 0 h 3391693"/>
              <a:gd name="connsiteX2" fmla="*/ 15975580 w 16304538"/>
              <a:gd name="connsiteY2" fmla="*/ 0 h 3391693"/>
              <a:gd name="connsiteX3" fmla="*/ 16295925 w 16304538"/>
              <a:gd name="connsiteY3" fmla="*/ 320345 h 3391693"/>
              <a:gd name="connsiteX4" fmla="*/ 16297081 w 16304538"/>
              <a:gd name="connsiteY4" fmla="*/ 957882 h 3391693"/>
              <a:gd name="connsiteX5" fmla="*/ 16297080 w 16304538"/>
              <a:gd name="connsiteY5" fmla="*/ 1265064 h 3391693"/>
              <a:gd name="connsiteX6" fmla="*/ 16301844 w 16304538"/>
              <a:gd name="connsiteY6" fmla="*/ 1596057 h 3391693"/>
              <a:gd name="connsiteX7" fmla="*/ 16295925 w 16304538"/>
              <a:gd name="connsiteY7" fmla="*/ 3071348 h 3391693"/>
              <a:gd name="connsiteX8" fmla="*/ 15975580 w 16304538"/>
              <a:gd name="connsiteY8" fmla="*/ 3391693 h 3391693"/>
              <a:gd name="connsiteX9" fmla="*/ 320345 w 16304538"/>
              <a:gd name="connsiteY9" fmla="*/ 3391693 h 3391693"/>
              <a:gd name="connsiteX10" fmla="*/ 0 w 16304538"/>
              <a:gd name="connsiteY10" fmla="*/ 3071348 h 3391693"/>
              <a:gd name="connsiteX11" fmla="*/ 0 w 16304538"/>
              <a:gd name="connsiteY11" fmla="*/ 320345 h 3391693"/>
              <a:gd name="connsiteX0" fmla="*/ 0 w 16706656"/>
              <a:gd name="connsiteY0" fmla="*/ 320345 h 3391693"/>
              <a:gd name="connsiteX1" fmla="*/ 320345 w 16706656"/>
              <a:gd name="connsiteY1" fmla="*/ 0 h 3391693"/>
              <a:gd name="connsiteX2" fmla="*/ 15975580 w 16706656"/>
              <a:gd name="connsiteY2" fmla="*/ 0 h 3391693"/>
              <a:gd name="connsiteX3" fmla="*/ 16295925 w 16706656"/>
              <a:gd name="connsiteY3" fmla="*/ 320345 h 3391693"/>
              <a:gd name="connsiteX4" fmla="*/ 16297081 w 16706656"/>
              <a:gd name="connsiteY4" fmla="*/ 957882 h 3391693"/>
              <a:gd name="connsiteX5" fmla="*/ 16706655 w 16706656"/>
              <a:gd name="connsiteY5" fmla="*/ 1274589 h 3391693"/>
              <a:gd name="connsiteX6" fmla="*/ 16301844 w 16706656"/>
              <a:gd name="connsiteY6" fmla="*/ 1596057 h 3391693"/>
              <a:gd name="connsiteX7" fmla="*/ 16295925 w 16706656"/>
              <a:gd name="connsiteY7" fmla="*/ 3071348 h 3391693"/>
              <a:gd name="connsiteX8" fmla="*/ 15975580 w 16706656"/>
              <a:gd name="connsiteY8" fmla="*/ 3391693 h 3391693"/>
              <a:gd name="connsiteX9" fmla="*/ 320345 w 16706656"/>
              <a:gd name="connsiteY9" fmla="*/ 3391693 h 3391693"/>
              <a:gd name="connsiteX10" fmla="*/ 0 w 16706656"/>
              <a:gd name="connsiteY10" fmla="*/ 3071348 h 3391693"/>
              <a:gd name="connsiteX11" fmla="*/ 0 w 16706656"/>
              <a:gd name="connsiteY11" fmla="*/ 320345 h 3391693"/>
              <a:gd name="connsiteX0" fmla="*/ 0 w 16706656"/>
              <a:gd name="connsiteY0" fmla="*/ 320345 h 3391693"/>
              <a:gd name="connsiteX1" fmla="*/ 320345 w 16706656"/>
              <a:gd name="connsiteY1" fmla="*/ 0 h 3391693"/>
              <a:gd name="connsiteX2" fmla="*/ 15975580 w 16706656"/>
              <a:gd name="connsiteY2" fmla="*/ 0 h 3391693"/>
              <a:gd name="connsiteX3" fmla="*/ 16295925 w 16706656"/>
              <a:gd name="connsiteY3" fmla="*/ 320345 h 3391693"/>
              <a:gd name="connsiteX4" fmla="*/ 16297081 w 16706656"/>
              <a:gd name="connsiteY4" fmla="*/ 957882 h 3391693"/>
              <a:gd name="connsiteX5" fmla="*/ 16706655 w 16706656"/>
              <a:gd name="connsiteY5" fmla="*/ 1274589 h 3391693"/>
              <a:gd name="connsiteX6" fmla="*/ 16301844 w 16706656"/>
              <a:gd name="connsiteY6" fmla="*/ 1596057 h 3391693"/>
              <a:gd name="connsiteX7" fmla="*/ 16295925 w 16706656"/>
              <a:gd name="connsiteY7" fmla="*/ 3071348 h 3391693"/>
              <a:gd name="connsiteX8" fmla="*/ 15975580 w 16706656"/>
              <a:gd name="connsiteY8" fmla="*/ 3391693 h 3391693"/>
              <a:gd name="connsiteX9" fmla="*/ 320345 w 16706656"/>
              <a:gd name="connsiteY9" fmla="*/ 3391693 h 3391693"/>
              <a:gd name="connsiteX10" fmla="*/ 0 w 16706656"/>
              <a:gd name="connsiteY10" fmla="*/ 3071348 h 3391693"/>
              <a:gd name="connsiteX11" fmla="*/ 0 w 16706656"/>
              <a:gd name="connsiteY11" fmla="*/ 320345 h 3391693"/>
              <a:gd name="connsiteX0" fmla="*/ 0 w 16706655"/>
              <a:gd name="connsiteY0" fmla="*/ 320345 h 3391693"/>
              <a:gd name="connsiteX1" fmla="*/ 320345 w 16706655"/>
              <a:gd name="connsiteY1" fmla="*/ 0 h 3391693"/>
              <a:gd name="connsiteX2" fmla="*/ 15975580 w 16706655"/>
              <a:gd name="connsiteY2" fmla="*/ 0 h 3391693"/>
              <a:gd name="connsiteX3" fmla="*/ 16295925 w 16706655"/>
              <a:gd name="connsiteY3" fmla="*/ 320345 h 3391693"/>
              <a:gd name="connsiteX4" fmla="*/ 16297081 w 16706655"/>
              <a:gd name="connsiteY4" fmla="*/ 957882 h 3391693"/>
              <a:gd name="connsiteX5" fmla="*/ 16706655 w 16706655"/>
              <a:gd name="connsiteY5" fmla="*/ 1274589 h 3391693"/>
              <a:gd name="connsiteX6" fmla="*/ 16301844 w 16706655"/>
              <a:gd name="connsiteY6" fmla="*/ 1596057 h 3391693"/>
              <a:gd name="connsiteX7" fmla="*/ 16295925 w 16706655"/>
              <a:gd name="connsiteY7" fmla="*/ 3071348 h 3391693"/>
              <a:gd name="connsiteX8" fmla="*/ 15975580 w 16706655"/>
              <a:gd name="connsiteY8" fmla="*/ 3391693 h 3391693"/>
              <a:gd name="connsiteX9" fmla="*/ 320345 w 16706655"/>
              <a:gd name="connsiteY9" fmla="*/ 3391693 h 3391693"/>
              <a:gd name="connsiteX10" fmla="*/ 0 w 16706655"/>
              <a:gd name="connsiteY10" fmla="*/ 3071348 h 3391693"/>
              <a:gd name="connsiteX11" fmla="*/ 0 w 16706655"/>
              <a:gd name="connsiteY11" fmla="*/ 320345 h 3391693"/>
              <a:gd name="connsiteX0" fmla="*/ 0 w 16706655"/>
              <a:gd name="connsiteY0" fmla="*/ 320345 h 3391693"/>
              <a:gd name="connsiteX1" fmla="*/ 320345 w 16706655"/>
              <a:gd name="connsiteY1" fmla="*/ 0 h 3391693"/>
              <a:gd name="connsiteX2" fmla="*/ 15975580 w 16706655"/>
              <a:gd name="connsiteY2" fmla="*/ 0 h 3391693"/>
              <a:gd name="connsiteX3" fmla="*/ 16295925 w 16706655"/>
              <a:gd name="connsiteY3" fmla="*/ 320345 h 3391693"/>
              <a:gd name="connsiteX4" fmla="*/ 16297081 w 16706655"/>
              <a:gd name="connsiteY4" fmla="*/ 957882 h 3391693"/>
              <a:gd name="connsiteX5" fmla="*/ 16706655 w 16706655"/>
              <a:gd name="connsiteY5" fmla="*/ 1274589 h 3391693"/>
              <a:gd name="connsiteX6" fmla="*/ 16301844 w 16706655"/>
              <a:gd name="connsiteY6" fmla="*/ 1596057 h 3391693"/>
              <a:gd name="connsiteX7" fmla="*/ 16295925 w 16706655"/>
              <a:gd name="connsiteY7" fmla="*/ 3071348 h 3391693"/>
              <a:gd name="connsiteX8" fmla="*/ 15975580 w 16706655"/>
              <a:gd name="connsiteY8" fmla="*/ 3391693 h 3391693"/>
              <a:gd name="connsiteX9" fmla="*/ 320345 w 16706655"/>
              <a:gd name="connsiteY9" fmla="*/ 3391693 h 3391693"/>
              <a:gd name="connsiteX10" fmla="*/ 0 w 16706655"/>
              <a:gd name="connsiteY10" fmla="*/ 3071348 h 3391693"/>
              <a:gd name="connsiteX11" fmla="*/ 0 w 16706655"/>
              <a:gd name="connsiteY11" fmla="*/ 320345 h 3391693"/>
              <a:gd name="connsiteX0" fmla="*/ 0 w 16706655"/>
              <a:gd name="connsiteY0" fmla="*/ 320345 h 3391693"/>
              <a:gd name="connsiteX1" fmla="*/ 320345 w 16706655"/>
              <a:gd name="connsiteY1" fmla="*/ 0 h 3391693"/>
              <a:gd name="connsiteX2" fmla="*/ 15975580 w 16706655"/>
              <a:gd name="connsiteY2" fmla="*/ 0 h 3391693"/>
              <a:gd name="connsiteX3" fmla="*/ 16295925 w 16706655"/>
              <a:gd name="connsiteY3" fmla="*/ 320345 h 3391693"/>
              <a:gd name="connsiteX4" fmla="*/ 16297081 w 16706655"/>
              <a:gd name="connsiteY4" fmla="*/ 957882 h 3391693"/>
              <a:gd name="connsiteX5" fmla="*/ 16706655 w 16706655"/>
              <a:gd name="connsiteY5" fmla="*/ 1274589 h 3391693"/>
              <a:gd name="connsiteX6" fmla="*/ 16301844 w 16706655"/>
              <a:gd name="connsiteY6" fmla="*/ 1596057 h 3391693"/>
              <a:gd name="connsiteX7" fmla="*/ 16295925 w 16706655"/>
              <a:gd name="connsiteY7" fmla="*/ 3071348 h 3391693"/>
              <a:gd name="connsiteX8" fmla="*/ 15975580 w 16706655"/>
              <a:gd name="connsiteY8" fmla="*/ 3391693 h 3391693"/>
              <a:gd name="connsiteX9" fmla="*/ 320345 w 16706655"/>
              <a:gd name="connsiteY9" fmla="*/ 3391693 h 3391693"/>
              <a:gd name="connsiteX10" fmla="*/ 0 w 16706655"/>
              <a:gd name="connsiteY10" fmla="*/ 3071348 h 3391693"/>
              <a:gd name="connsiteX11" fmla="*/ 0 w 16706655"/>
              <a:gd name="connsiteY11" fmla="*/ 320345 h 3391693"/>
              <a:gd name="connsiteX0" fmla="*/ 0 w 16699511"/>
              <a:gd name="connsiteY0" fmla="*/ 320345 h 3391693"/>
              <a:gd name="connsiteX1" fmla="*/ 320345 w 16699511"/>
              <a:gd name="connsiteY1" fmla="*/ 0 h 3391693"/>
              <a:gd name="connsiteX2" fmla="*/ 15975580 w 16699511"/>
              <a:gd name="connsiteY2" fmla="*/ 0 h 3391693"/>
              <a:gd name="connsiteX3" fmla="*/ 16295925 w 16699511"/>
              <a:gd name="connsiteY3" fmla="*/ 320345 h 3391693"/>
              <a:gd name="connsiteX4" fmla="*/ 16297081 w 16699511"/>
              <a:gd name="connsiteY4" fmla="*/ 957882 h 3391693"/>
              <a:gd name="connsiteX5" fmla="*/ 16699511 w 16699511"/>
              <a:gd name="connsiteY5" fmla="*/ 1272207 h 3391693"/>
              <a:gd name="connsiteX6" fmla="*/ 16301844 w 16699511"/>
              <a:gd name="connsiteY6" fmla="*/ 1596057 h 3391693"/>
              <a:gd name="connsiteX7" fmla="*/ 16295925 w 16699511"/>
              <a:gd name="connsiteY7" fmla="*/ 3071348 h 3391693"/>
              <a:gd name="connsiteX8" fmla="*/ 15975580 w 16699511"/>
              <a:gd name="connsiteY8" fmla="*/ 3391693 h 3391693"/>
              <a:gd name="connsiteX9" fmla="*/ 320345 w 16699511"/>
              <a:gd name="connsiteY9" fmla="*/ 3391693 h 3391693"/>
              <a:gd name="connsiteX10" fmla="*/ 0 w 16699511"/>
              <a:gd name="connsiteY10" fmla="*/ 3071348 h 3391693"/>
              <a:gd name="connsiteX11" fmla="*/ 0 w 16699511"/>
              <a:gd name="connsiteY11" fmla="*/ 320345 h 3391693"/>
              <a:gd name="connsiteX0" fmla="*/ 0 w 16699511"/>
              <a:gd name="connsiteY0" fmla="*/ 320345 h 3391693"/>
              <a:gd name="connsiteX1" fmla="*/ 320345 w 16699511"/>
              <a:gd name="connsiteY1" fmla="*/ 0 h 3391693"/>
              <a:gd name="connsiteX2" fmla="*/ 15975580 w 16699511"/>
              <a:gd name="connsiteY2" fmla="*/ 0 h 3391693"/>
              <a:gd name="connsiteX3" fmla="*/ 16295925 w 16699511"/>
              <a:gd name="connsiteY3" fmla="*/ 320345 h 3391693"/>
              <a:gd name="connsiteX4" fmla="*/ 16297081 w 16699511"/>
              <a:gd name="connsiteY4" fmla="*/ 957882 h 3391693"/>
              <a:gd name="connsiteX5" fmla="*/ 16699511 w 16699511"/>
              <a:gd name="connsiteY5" fmla="*/ 1272207 h 3391693"/>
              <a:gd name="connsiteX6" fmla="*/ 16301844 w 16699511"/>
              <a:gd name="connsiteY6" fmla="*/ 1596057 h 3391693"/>
              <a:gd name="connsiteX7" fmla="*/ 16295925 w 16699511"/>
              <a:gd name="connsiteY7" fmla="*/ 3071348 h 3391693"/>
              <a:gd name="connsiteX8" fmla="*/ 15975580 w 16699511"/>
              <a:gd name="connsiteY8" fmla="*/ 3391693 h 3391693"/>
              <a:gd name="connsiteX9" fmla="*/ 320345 w 16699511"/>
              <a:gd name="connsiteY9" fmla="*/ 3391693 h 3391693"/>
              <a:gd name="connsiteX10" fmla="*/ 0 w 16699511"/>
              <a:gd name="connsiteY10" fmla="*/ 3071348 h 3391693"/>
              <a:gd name="connsiteX11" fmla="*/ 0 w 16699511"/>
              <a:gd name="connsiteY11" fmla="*/ 320345 h 3391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699511" h="3391693">
                <a:moveTo>
                  <a:pt x="0" y="320345"/>
                </a:moveTo>
                <a:cubicBezTo>
                  <a:pt x="0" y="143423"/>
                  <a:pt x="143423" y="0"/>
                  <a:pt x="320345" y="0"/>
                </a:cubicBezTo>
                <a:lnTo>
                  <a:pt x="15975580" y="0"/>
                </a:lnTo>
                <a:cubicBezTo>
                  <a:pt x="16152502" y="0"/>
                  <a:pt x="16295925" y="143423"/>
                  <a:pt x="16295925" y="320345"/>
                </a:cubicBezTo>
                <a:cubicBezTo>
                  <a:pt x="16296310" y="532857"/>
                  <a:pt x="16296696" y="745370"/>
                  <a:pt x="16297081" y="957882"/>
                </a:cubicBezTo>
                <a:cubicBezTo>
                  <a:pt x="16442529" y="1081997"/>
                  <a:pt x="16603467" y="1194420"/>
                  <a:pt x="16699511" y="1272207"/>
                </a:cubicBezTo>
                <a:cubicBezTo>
                  <a:pt x="16581243" y="1385714"/>
                  <a:pt x="16437768" y="1478367"/>
                  <a:pt x="16301844" y="1596057"/>
                </a:cubicBezTo>
                <a:cubicBezTo>
                  <a:pt x="16301651" y="1948301"/>
                  <a:pt x="16311012" y="2756835"/>
                  <a:pt x="16295925" y="3071348"/>
                </a:cubicBezTo>
                <a:cubicBezTo>
                  <a:pt x="16295925" y="3248270"/>
                  <a:pt x="16152502" y="3391693"/>
                  <a:pt x="15975580" y="3391693"/>
                </a:cubicBezTo>
                <a:lnTo>
                  <a:pt x="320345" y="3391693"/>
                </a:lnTo>
                <a:cubicBezTo>
                  <a:pt x="143423" y="3391693"/>
                  <a:pt x="0" y="3248270"/>
                  <a:pt x="0" y="3071348"/>
                </a:cubicBezTo>
                <a:lnTo>
                  <a:pt x="0" y="320345"/>
                </a:lnTo>
                <a:close/>
              </a:path>
            </a:pathLst>
          </a:custGeom>
          <a:solidFill>
            <a:schemeClr val="tx1">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33"/>
          <p:cNvSpPr/>
          <p:nvPr/>
        </p:nvSpPr>
        <p:spPr>
          <a:xfrm>
            <a:off x="1893436" y="8609338"/>
            <a:ext cx="16520771" cy="3389898"/>
          </a:xfrm>
          <a:custGeom>
            <a:avLst/>
            <a:gdLst>
              <a:gd name="connsiteX0" fmla="*/ 16297537 w 16304539"/>
              <a:gd name="connsiteY0" fmla="*/ 1024156 h 3389898"/>
              <a:gd name="connsiteX1" fmla="*/ 16297577 w 16304539"/>
              <a:gd name="connsiteY1" fmla="*/ 1030106 h 3389898"/>
              <a:gd name="connsiteX2" fmla="*/ 16301845 w 16304539"/>
              <a:gd name="connsiteY2" fmla="*/ 1594262 h 3389898"/>
              <a:gd name="connsiteX3" fmla="*/ 16295925 w 16304539"/>
              <a:gd name="connsiteY3" fmla="*/ 3069553 h 3389898"/>
              <a:gd name="connsiteX4" fmla="*/ 15975581 w 16304539"/>
              <a:gd name="connsiteY4" fmla="*/ 3389898 h 3389898"/>
              <a:gd name="connsiteX5" fmla="*/ 320345 w 16304539"/>
              <a:gd name="connsiteY5" fmla="*/ 3389898 h 3389898"/>
              <a:gd name="connsiteX6" fmla="*/ 0 w 16304539"/>
              <a:gd name="connsiteY6" fmla="*/ 3069553 h 3389898"/>
              <a:gd name="connsiteX7" fmla="*/ 0 w 16304539"/>
              <a:gd name="connsiteY7" fmla="*/ 3054786 h 3389898"/>
              <a:gd name="connsiteX8" fmla="*/ 17779 w 16304539"/>
              <a:gd name="connsiteY8" fmla="*/ 3056578 h 3389898"/>
              <a:gd name="connsiteX9" fmla="*/ 15673013 w 16304539"/>
              <a:gd name="connsiteY9" fmla="*/ 3056578 h 3389898"/>
              <a:gd name="connsiteX10" fmla="*/ 15993359 w 16304539"/>
              <a:gd name="connsiteY10" fmla="*/ 2736233 h 3389898"/>
              <a:gd name="connsiteX11" fmla="*/ 15999277 w 16304539"/>
              <a:gd name="connsiteY11" fmla="*/ 1260942 h 3389898"/>
              <a:gd name="connsiteX12" fmla="*/ 16204733 w 16304539"/>
              <a:gd name="connsiteY12" fmla="*/ 1097448 h 3389898"/>
              <a:gd name="connsiteX13" fmla="*/ 15993385 w 16304539"/>
              <a:gd name="connsiteY13" fmla="*/ 0 h 3389898"/>
              <a:gd name="connsiteX14" fmla="*/ 16040141 w 16304539"/>
              <a:gd name="connsiteY14" fmla="*/ 4713 h 3389898"/>
              <a:gd name="connsiteX15" fmla="*/ 16295925 w 16304539"/>
              <a:gd name="connsiteY15" fmla="*/ 318550 h 3389898"/>
              <a:gd name="connsiteX16" fmla="*/ 16296907 w 16304539"/>
              <a:gd name="connsiteY16" fmla="*/ 859709 h 3389898"/>
              <a:gd name="connsiteX17" fmla="*/ 16214257 w 16304539"/>
              <a:gd name="connsiteY17" fmla="*/ 797303 h 3389898"/>
              <a:gd name="connsiteX18" fmla="*/ 15994515 w 16304539"/>
              <a:gd name="connsiteY18" fmla="*/ 622767 h 3389898"/>
              <a:gd name="connsiteX0" fmla="*/ 16297537 w 16304539"/>
              <a:gd name="connsiteY0" fmla="*/ 1024156 h 3389898"/>
              <a:gd name="connsiteX1" fmla="*/ 16297577 w 16304539"/>
              <a:gd name="connsiteY1" fmla="*/ 1030106 h 3389898"/>
              <a:gd name="connsiteX2" fmla="*/ 16301696 w 16304539"/>
              <a:gd name="connsiteY2" fmla="*/ 1301425 h 3389898"/>
              <a:gd name="connsiteX3" fmla="*/ 16301845 w 16304539"/>
              <a:gd name="connsiteY3" fmla="*/ 1594262 h 3389898"/>
              <a:gd name="connsiteX4" fmla="*/ 16295925 w 16304539"/>
              <a:gd name="connsiteY4" fmla="*/ 3069553 h 3389898"/>
              <a:gd name="connsiteX5" fmla="*/ 15975581 w 16304539"/>
              <a:gd name="connsiteY5" fmla="*/ 3389898 h 3389898"/>
              <a:gd name="connsiteX6" fmla="*/ 320345 w 16304539"/>
              <a:gd name="connsiteY6" fmla="*/ 3389898 h 3389898"/>
              <a:gd name="connsiteX7" fmla="*/ 0 w 16304539"/>
              <a:gd name="connsiteY7" fmla="*/ 3069553 h 3389898"/>
              <a:gd name="connsiteX8" fmla="*/ 0 w 16304539"/>
              <a:gd name="connsiteY8" fmla="*/ 3054786 h 3389898"/>
              <a:gd name="connsiteX9" fmla="*/ 17779 w 16304539"/>
              <a:gd name="connsiteY9" fmla="*/ 3056578 h 3389898"/>
              <a:gd name="connsiteX10" fmla="*/ 15673013 w 16304539"/>
              <a:gd name="connsiteY10" fmla="*/ 3056578 h 3389898"/>
              <a:gd name="connsiteX11" fmla="*/ 15993359 w 16304539"/>
              <a:gd name="connsiteY11" fmla="*/ 2736233 h 3389898"/>
              <a:gd name="connsiteX12" fmla="*/ 15999277 w 16304539"/>
              <a:gd name="connsiteY12" fmla="*/ 1260942 h 3389898"/>
              <a:gd name="connsiteX13" fmla="*/ 16204733 w 16304539"/>
              <a:gd name="connsiteY13" fmla="*/ 1097448 h 3389898"/>
              <a:gd name="connsiteX14" fmla="*/ 16297537 w 16304539"/>
              <a:gd name="connsiteY14" fmla="*/ 1024156 h 3389898"/>
              <a:gd name="connsiteX15" fmla="*/ 15993385 w 16304539"/>
              <a:gd name="connsiteY15" fmla="*/ 0 h 3389898"/>
              <a:gd name="connsiteX16" fmla="*/ 16040141 w 16304539"/>
              <a:gd name="connsiteY16" fmla="*/ 4713 h 3389898"/>
              <a:gd name="connsiteX17" fmla="*/ 16295925 w 16304539"/>
              <a:gd name="connsiteY17" fmla="*/ 318550 h 3389898"/>
              <a:gd name="connsiteX18" fmla="*/ 16296907 w 16304539"/>
              <a:gd name="connsiteY18" fmla="*/ 859709 h 3389898"/>
              <a:gd name="connsiteX19" fmla="*/ 16214257 w 16304539"/>
              <a:gd name="connsiteY19" fmla="*/ 797303 h 3389898"/>
              <a:gd name="connsiteX20" fmla="*/ 15994515 w 16304539"/>
              <a:gd name="connsiteY20" fmla="*/ 622767 h 3389898"/>
              <a:gd name="connsiteX21" fmla="*/ 15993385 w 16304539"/>
              <a:gd name="connsiteY21" fmla="*/ 0 h 3389898"/>
              <a:gd name="connsiteX0" fmla="*/ 16297537 w 16304539"/>
              <a:gd name="connsiteY0" fmla="*/ 1024156 h 3389898"/>
              <a:gd name="connsiteX1" fmla="*/ 16297577 w 16304539"/>
              <a:gd name="connsiteY1" fmla="*/ 1030106 h 3389898"/>
              <a:gd name="connsiteX2" fmla="*/ 16299315 w 16304539"/>
              <a:gd name="connsiteY2" fmla="*/ 1115687 h 3389898"/>
              <a:gd name="connsiteX3" fmla="*/ 16301696 w 16304539"/>
              <a:gd name="connsiteY3" fmla="*/ 1301425 h 3389898"/>
              <a:gd name="connsiteX4" fmla="*/ 16301845 w 16304539"/>
              <a:gd name="connsiteY4" fmla="*/ 1594262 h 3389898"/>
              <a:gd name="connsiteX5" fmla="*/ 16295925 w 16304539"/>
              <a:gd name="connsiteY5" fmla="*/ 3069553 h 3389898"/>
              <a:gd name="connsiteX6" fmla="*/ 15975581 w 16304539"/>
              <a:gd name="connsiteY6" fmla="*/ 3389898 h 3389898"/>
              <a:gd name="connsiteX7" fmla="*/ 320345 w 16304539"/>
              <a:gd name="connsiteY7" fmla="*/ 3389898 h 3389898"/>
              <a:gd name="connsiteX8" fmla="*/ 0 w 16304539"/>
              <a:gd name="connsiteY8" fmla="*/ 3069553 h 3389898"/>
              <a:gd name="connsiteX9" fmla="*/ 0 w 16304539"/>
              <a:gd name="connsiteY9" fmla="*/ 3054786 h 3389898"/>
              <a:gd name="connsiteX10" fmla="*/ 17779 w 16304539"/>
              <a:gd name="connsiteY10" fmla="*/ 3056578 h 3389898"/>
              <a:gd name="connsiteX11" fmla="*/ 15673013 w 16304539"/>
              <a:gd name="connsiteY11" fmla="*/ 3056578 h 3389898"/>
              <a:gd name="connsiteX12" fmla="*/ 15993359 w 16304539"/>
              <a:gd name="connsiteY12" fmla="*/ 2736233 h 3389898"/>
              <a:gd name="connsiteX13" fmla="*/ 15999277 w 16304539"/>
              <a:gd name="connsiteY13" fmla="*/ 1260942 h 3389898"/>
              <a:gd name="connsiteX14" fmla="*/ 16204733 w 16304539"/>
              <a:gd name="connsiteY14" fmla="*/ 1097448 h 3389898"/>
              <a:gd name="connsiteX15" fmla="*/ 16297537 w 16304539"/>
              <a:gd name="connsiteY15" fmla="*/ 1024156 h 3389898"/>
              <a:gd name="connsiteX16" fmla="*/ 15993385 w 16304539"/>
              <a:gd name="connsiteY16" fmla="*/ 0 h 3389898"/>
              <a:gd name="connsiteX17" fmla="*/ 16040141 w 16304539"/>
              <a:gd name="connsiteY17" fmla="*/ 4713 h 3389898"/>
              <a:gd name="connsiteX18" fmla="*/ 16295925 w 16304539"/>
              <a:gd name="connsiteY18" fmla="*/ 318550 h 3389898"/>
              <a:gd name="connsiteX19" fmla="*/ 16296907 w 16304539"/>
              <a:gd name="connsiteY19" fmla="*/ 859709 h 3389898"/>
              <a:gd name="connsiteX20" fmla="*/ 16214257 w 16304539"/>
              <a:gd name="connsiteY20" fmla="*/ 797303 h 3389898"/>
              <a:gd name="connsiteX21" fmla="*/ 15994515 w 16304539"/>
              <a:gd name="connsiteY21" fmla="*/ 622767 h 3389898"/>
              <a:gd name="connsiteX22" fmla="*/ 15993385 w 16304539"/>
              <a:gd name="connsiteY22" fmla="*/ 0 h 3389898"/>
              <a:gd name="connsiteX0" fmla="*/ 16297537 w 16520772"/>
              <a:gd name="connsiteY0" fmla="*/ 1024156 h 3389898"/>
              <a:gd name="connsiteX1" fmla="*/ 16297577 w 16520772"/>
              <a:gd name="connsiteY1" fmla="*/ 1030106 h 3389898"/>
              <a:gd name="connsiteX2" fmla="*/ 16520771 w 16520772"/>
              <a:gd name="connsiteY2" fmla="*/ 1141881 h 3389898"/>
              <a:gd name="connsiteX3" fmla="*/ 16301696 w 16520772"/>
              <a:gd name="connsiteY3" fmla="*/ 1301425 h 3389898"/>
              <a:gd name="connsiteX4" fmla="*/ 16301845 w 16520772"/>
              <a:gd name="connsiteY4" fmla="*/ 1594262 h 3389898"/>
              <a:gd name="connsiteX5" fmla="*/ 16295925 w 16520772"/>
              <a:gd name="connsiteY5" fmla="*/ 3069553 h 3389898"/>
              <a:gd name="connsiteX6" fmla="*/ 15975581 w 16520772"/>
              <a:gd name="connsiteY6" fmla="*/ 3389898 h 3389898"/>
              <a:gd name="connsiteX7" fmla="*/ 320345 w 16520772"/>
              <a:gd name="connsiteY7" fmla="*/ 3389898 h 3389898"/>
              <a:gd name="connsiteX8" fmla="*/ 0 w 16520772"/>
              <a:gd name="connsiteY8" fmla="*/ 3069553 h 3389898"/>
              <a:gd name="connsiteX9" fmla="*/ 0 w 16520772"/>
              <a:gd name="connsiteY9" fmla="*/ 3054786 h 3389898"/>
              <a:gd name="connsiteX10" fmla="*/ 17779 w 16520772"/>
              <a:gd name="connsiteY10" fmla="*/ 3056578 h 3389898"/>
              <a:gd name="connsiteX11" fmla="*/ 15673013 w 16520772"/>
              <a:gd name="connsiteY11" fmla="*/ 3056578 h 3389898"/>
              <a:gd name="connsiteX12" fmla="*/ 15993359 w 16520772"/>
              <a:gd name="connsiteY12" fmla="*/ 2736233 h 3389898"/>
              <a:gd name="connsiteX13" fmla="*/ 15999277 w 16520772"/>
              <a:gd name="connsiteY13" fmla="*/ 1260942 h 3389898"/>
              <a:gd name="connsiteX14" fmla="*/ 16204733 w 16520772"/>
              <a:gd name="connsiteY14" fmla="*/ 1097448 h 3389898"/>
              <a:gd name="connsiteX15" fmla="*/ 16297537 w 16520772"/>
              <a:gd name="connsiteY15" fmla="*/ 1024156 h 3389898"/>
              <a:gd name="connsiteX16" fmla="*/ 15993385 w 16520772"/>
              <a:gd name="connsiteY16" fmla="*/ 0 h 3389898"/>
              <a:gd name="connsiteX17" fmla="*/ 16040141 w 16520772"/>
              <a:gd name="connsiteY17" fmla="*/ 4713 h 3389898"/>
              <a:gd name="connsiteX18" fmla="*/ 16295925 w 16520772"/>
              <a:gd name="connsiteY18" fmla="*/ 318550 h 3389898"/>
              <a:gd name="connsiteX19" fmla="*/ 16296907 w 16520772"/>
              <a:gd name="connsiteY19" fmla="*/ 859709 h 3389898"/>
              <a:gd name="connsiteX20" fmla="*/ 16214257 w 16520772"/>
              <a:gd name="connsiteY20" fmla="*/ 797303 h 3389898"/>
              <a:gd name="connsiteX21" fmla="*/ 15994515 w 16520772"/>
              <a:gd name="connsiteY21" fmla="*/ 622767 h 3389898"/>
              <a:gd name="connsiteX22" fmla="*/ 15993385 w 16520772"/>
              <a:gd name="connsiteY22" fmla="*/ 0 h 3389898"/>
              <a:gd name="connsiteX0" fmla="*/ 16297537 w 16520773"/>
              <a:gd name="connsiteY0" fmla="*/ 1024156 h 3389898"/>
              <a:gd name="connsiteX1" fmla="*/ 16297577 w 16520773"/>
              <a:gd name="connsiteY1" fmla="*/ 1030106 h 3389898"/>
              <a:gd name="connsiteX2" fmla="*/ 16520771 w 16520773"/>
              <a:gd name="connsiteY2" fmla="*/ 1141881 h 3389898"/>
              <a:gd name="connsiteX3" fmla="*/ 16301696 w 16520773"/>
              <a:gd name="connsiteY3" fmla="*/ 1301425 h 3389898"/>
              <a:gd name="connsiteX4" fmla="*/ 16301845 w 16520773"/>
              <a:gd name="connsiteY4" fmla="*/ 1594262 h 3389898"/>
              <a:gd name="connsiteX5" fmla="*/ 16295925 w 16520773"/>
              <a:gd name="connsiteY5" fmla="*/ 3069553 h 3389898"/>
              <a:gd name="connsiteX6" fmla="*/ 15975581 w 16520773"/>
              <a:gd name="connsiteY6" fmla="*/ 3389898 h 3389898"/>
              <a:gd name="connsiteX7" fmla="*/ 320345 w 16520773"/>
              <a:gd name="connsiteY7" fmla="*/ 3389898 h 3389898"/>
              <a:gd name="connsiteX8" fmla="*/ 0 w 16520773"/>
              <a:gd name="connsiteY8" fmla="*/ 3069553 h 3389898"/>
              <a:gd name="connsiteX9" fmla="*/ 0 w 16520773"/>
              <a:gd name="connsiteY9" fmla="*/ 3054786 h 3389898"/>
              <a:gd name="connsiteX10" fmla="*/ 17779 w 16520773"/>
              <a:gd name="connsiteY10" fmla="*/ 3056578 h 3389898"/>
              <a:gd name="connsiteX11" fmla="*/ 15673013 w 16520773"/>
              <a:gd name="connsiteY11" fmla="*/ 3056578 h 3389898"/>
              <a:gd name="connsiteX12" fmla="*/ 15993359 w 16520773"/>
              <a:gd name="connsiteY12" fmla="*/ 2736233 h 3389898"/>
              <a:gd name="connsiteX13" fmla="*/ 15999277 w 16520773"/>
              <a:gd name="connsiteY13" fmla="*/ 1260942 h 3389898"/>
              <a:gd name="connsiteX14" fmla="*/ 16204733 w 16520773"/>
              <a:gd name="connsiteY14" fmla="*/ 1097448 h 3389898"/>
              <a:gd name="connsiteX15" fmla="*/ 16297537 w 16520773"/>
              <a:gd name="connsiteY15" fmla="*/ 1024156 h 3389898"/>
              <a:gd name="connsiteX16" fmla="*/ 15993385 w 16520773"/>
              <a:gd name="connsiteY16" fmla="*/ 0 h 3389898"/>
              <a:gd name="connsiteX17" fmla="*/ 16040141 w 16520773"/>
              <a:gd name="connsiteY17" fmla="*/ 4713 h 3389898"/>
              <a:gd name="connsiteX18" fmla="*/ 16295925 w 16520773"/>
              <a:gd name="connsiteY18" fmla="*/ 318550 h 3389898"/>
              <a:gd name="connsiteX19" fmla="*/ 16296907 w 16520773"/>
              <a:gd name="connsiteY19" fmla="*/ 859709 h 3389898"/>
              <a:gd name="connsiteX20" fmla="*/ 16214257 w 16520773"/>
              <a:gd name="connsiteY20" fmla="*/ 797303 h 3389898"/>
              <a:gd name="connsiteX21" fmla="*/ 15994515 w 16520773"/>
              <a:gd name="connsiteY21" fmla="*/ 622767 h 3389898"/>
              <a:gd name="connsiteX22" fmla="*/ 15993385 w 16520773"/>
              <a:gd name="connsiteY22" fmla="*/ 0 h 3389898"/>
              <a:gd name="connsiteX0" fmla="*/ 16297537 w 16520771"/>
              <a:gd name="connsiteY0" fmla="*/ 1024156 h 3389898"/>
              <a:gd name="connsiteX1" fmla="*/ 16297577 w 16520771"/>
              <a:gd name="connsiteY1" fmla="*/ 1030106 h 3389898"/>
              <a:gd name="connsiteX2" fmla="*/ 16520771 w 16520771"/>
              <a:gd name="connsiteY2" fmla="*/ 1141881 h 3389898"/>
              <a:gd name="connsiteX3" fmla="*/ 16301696 w 16520771"/>
              <a:gd name="connsiteY3" fmla="*/ 1301425 h 3389898"/>
              <a:gd name="connsiteX4" fmla="*/ 16301845 w 16520771"/>
              <a:gd name="connsiteY4" fmla="*/ 1594262 h 3389898"/>
              <a:gd name="connsiteX5" fmla="*/ 16295925 w 16520771"/>
              <a:gd name="connsiteY5" fmla="*/ 3069553 h 3389898"/>
              <a:gd name="connsiteX6" fmla="*/ 15975581 w 16520771"/>
              <a:gd name="connsiteY6" fmla="*/ 3389898 h 3389898"/>
              <a:gd name="connsiteX7" fmla="*/ 320345 w 16520771"/>
              <a:gd name="connsiteY7" fmla="*/ 3389898 h 3389898"/>
              <a:gd name="connsiteX8" fmla="*/ 0 w 16520771"/>
              <a:gd name="connsiteY8" fmla="*/ 3069553 h 3389898"/>
              <a:gd name="connsiteX9" fmla="*/ 0 w 16520771"/>
              <a:gd name="connsiteY9" fmla="*/ 3054786 h 3389898"/>
              <a:gd name="connsiteX10" fmla="*/ 17779 w 16520771"/>
              <a:gd name="connsiteY10" fmla="*/ 3056578 h 3389898"/>
              <a:gd name="connsiteX11" fmla="*/ 15673013 w 16520771"/>
              <a:gd name="connsiteY11" fmla="*/ 3056578 h 3389898"/>
              <a:gd name="connsiteX12" fmla="*/ 15993359 w 16520771"/>
              <a:gd name="connsiteY12" fmla="*/ 2736233 h 3389898"/>
              <a:gd name="connsiteX13" fmla="*/ 15999277 w 16520771"/>
              <a:gd name="connsiteY13" fmla="*/ 1260942 h 3389898"/>
              <a:gd name="connsiteX14" fmla="*/ 16204733 w 16520771"/>
              <a:gd name="connsiteY14" fmla="*/ 1097448 h 3389898"/>
              <a:gd name="connsiteX15" fmla="*/ 16297537 w 16520771"/>
              <a:gd name="connsiteY15" fmla="*/ 1024156 h 3389898"/>
              <a:gd name="connsiteX16" fmla="*/ 15993385 w 16520771"/>
              <a:gd name="connsiteY16" fmla="*/ 0 h 3389898"/>
              <a:gd name="connsiteX17" fmla="*/ 16040141 w 16520771"/>
              <a:gd name="connsiteY17" fmla="*/ 4713 h 3389898"/>
              <a:gd name="connsiteX18" fmla="*/ 16295925 w 16520771"/>
              <a:gd name="connsiteY18" fmla="*/ 318550 h 3389898"/>
              <a:gd name="connsiteX19" fmla="*/ 16296907 w 16520771"/>
              <a:gd name="connsiteY19" fmla="*/ 859709 h 3389898"/>
              <a:gd name="connsiteX20" fmla="*/ 16214257 w 16520771"/>
              <a:gd name="connsiteY20" fmla="*/ 797303 h 3389898"/>
              <a:gd name="connsiteX21" fmla="*/ 15994515 w 16520771"/>
              <a:gd name="connsiteY21" fmla="*/ 622767 h 3389898"/>
              <a:gd name="connsiteX22" fmla="*/ 15993385 w 16520771"/>
              <a:gd name="connsiteY22" fmla="*/ 0 h 3389898"/>
              <a:gd name="connsiteX0" fmla="*/ 16297537 w 16520771"/>
              <a:gd name="connsiteY0" fmla="*/ 1024156 h 3389898"/>
              <a:gd name="connsiteX1" fmla="*/ 16297577 w 16520771"/>
              <a:gd name="connsiteY1" fmla="*/ 1030106 h 3389898"/>
              <a:gd name="connsiteX2" fmla="*/ 16520771 w 16520771"/>
              <a:gd name="connsiteY2" fmla="*/ 1141881 h 3389898"/>
              <a:gd name="connsiteX3" fmla="*/ 16301696 w 16520771"/>
              <a:gd name="connsiteY3" fmla="*/ 1301425 h 3389898"/>
              <a:gd name="connsiteX4" fmla="*/ 16301845 w 16520771"/>
              <a:gd name="connsiteY4" fmla="*/ 1594262 h 3389898"/>
              <a:gd name="connsiteX5" fmla="*/ 16295925 w 16520771"/>
              <a:gd name="connsiteY5" fmla="*/ 3069553 h 3389898"/>
              <a:gd name="connsiteX6" fmla="*/ 15975581 w 16520771"/>
              <a:gd name="connsiteY6" fmla="*/ 3389898 h 3389898"/>
              <a:gd name="connsiteX7" fmla="*/ 320345 w 16520771"/>
              <a:gd name="connsiteY7" fmla="*/ 3389898 h 3389898"/>
              <a:gd name="connsiteX8" fmla="*/ 0 w 16520771"/>
              <a:gd name="connsiteY8" fmla="*/ 3069553 h 3389898"/>
              <a:gd name="connsiteX9" fmla="*/ 0 w 16520771"/>
              <a:gd name="connsiteY9" fmla="*/ 3054786 h 3389898"/>
              <a:gd name="connsiteX10" fmla="*/ 17779 w 16520771"/>
              <a:gd name="connsiteY10" fmla="*/ 3056578 h 3389898"/>
              <a:gd name="connsiteX11" fmla="*/ 15673013 w 16520771"/>
              <a:gd name="connsiteY11" fmla="*/ 3056578 h 3389898"/>
              <a:gd name="connsiteX12" fmla="*/ 15993359 w 16520771"/>
              <a:gd name="connsiteY12" fmla="*/ 2736233 h 3389898"/>
              <a:gd name="connsiteX13" fmla="*/ 15999277 w 16520771"/>
              <a:gd name="connsiteY13" fmla="*/ 1260942 h 3389898"/>
              <a:gd name="connsiteX14" fmla="*/ 16204733 w 16520771"/>
              <a:gd name="connsiteY14" fmla="*/ 1097448 h 3389898"/>
              <a:gd name="connsiteX15" fmla="*/ 16297537 w 16520771"/>
              <a:gd name="connsiteY15" fmla="*/ 1024156 h 3389898"/>
              <a:gd name="connsiteX16" fmla="*/ 15993385 w 16520771"/>
              <a:gd name="connsiteY16" fmla="*/ 0 h 3389898"/>
              <a:gd name="connsiteX17" fmla="*/ 16040141 w 16520771"/>
              <a:gd name="connsiteY17" fmla="*/ 4713 h 3389898"/>
              <a:gd name="connsiteX18" fmla="*/ 16295925 w 16520771"/>
              <a:gd name="connsiteY18" fmla="*/ 318550 h 3389898"/>
              <a:gd name="connsiteX19" fmla="*/ 16296907 w 16520771"/>
              <a:gd name="connsiteY19" fmla="*/ 859709 h 3389898"/>
              <a:gd name="connsiteX20" fmla="*/ 16214257 w 16520771"/>
              <a:gd name="connsiteY20" fmla="*/ 797303 h 3389898"/>
              <a:gd name="connsiteX21" fmla="*/ 15994515 w 16520771"/>
              <a:gd name="connsiteY21" fmla="*/ 622767 h 3389898"/>
              <a:gd name="connsiteX22" fmla="*/ 15993385 w 16520771"/>
              <a:gd name="connsiteY22" fmla="*/ 0 h 3389898"/>
              <a:gd name="connsiteX0" fmla="*/ 16328493 w 16520771"/>
              <a:gd name="connsiteY0" fmla="*/ 1002725 h 3389898"/>
              <a:gd name="connsiteX1" fmla="*/ 16297577 w 16520771"/>
              <a:gd name="connsiteY1" fmla="*/ 1030106 h 3389898"/>
              <a:gd name="connsiteX2" fmla="*/ 16520771 w 16520771"/>
              <a:gd name="connsiteY2" fmla="*/ 1141881 h 3389898"/>
              <a:gd name="connsiteX3" fmla="*/ 16301696 w 16520771"/>
              <a:gd name="connsiteY3" fmla="*/ 1301425 h 3389898"/>
              <a:gd name="connsiteX4" fmla="*/ 16301845 w 16520771"/>
              <a:gd name="connsiteY4" fmla="*/ 1594262 h 3389898"/>
              <a:gd name="connsiteX5" fmla="*/ 16295925 w 16520771"/>
              <a:gd name="connsiteY5" fmla="*/ 3069553 h 3389898"/>
              <a:gd name="connsiteX6" fmla="*/ 15975581 w 16520771"/>
              <a:gd name="connsiteY6" fmla="*/ 3389898 h 3389898"/>
              <a:gd name="connsiteX7" fmla="*/ 320345 w 16520771"/>
              <a:gd name="connsiteY7" fmla="*/ 3389898 h 3389898"/>
              <a:gd name="connsiteX8" fmla="*/ 0 w 16520771"/>
              <a:gd name="connsiteY8" fmla="*/ 3069553 h 3389898"/>
              <a:gd name="connsiteX9" fmla="*/ 0 w 16520771"/>
              <a:gd name="connsiteY9" fmla="*/ 3054786 h 3389898"/>
              <a:gd name="connsiteX10" fmla="*/ 17779 w 16520771"/>
              <a:gd name="connsiteY10" fmla="*/ 3056578 h 3389898"/>
              <a:gd name="connsiteX11" fmla="*/ 15673013 w 16520771"/>
              <a:gd name="connsiteY11" fmla="*/ 3056578 h 3389898"/>
              <a:gd name="connsiteX12" fmla="*/ 15993359 w 16520771"/>
              <a:gd name="connsiteY12" fmla="*/ 2736233 h 3389898"/>
              <a:gd name="connsiteX13" fmla="*/ 15999277 w 16520771"/>
              <a:gd name="connsiteY13" fmla="*/ 1260942 h 3389898"/>
              <a:gd name="connsiteX14" fmla="*/ 16204733 w 16520771"/>
              <a:gd name="connsiteY14" fmla="*/ 1097448 h 3389898"/>
              <a:gd name="connsiteX15" fmla="*/ 16328493 w 16520771"/>
              <a:gd name="connsiteY15" fmla="*/ 1002725 h 3389898"/>
              <a:gd name="connsiteX16" fmla="*/ 15993385 w 16520771"/>
              <a:gd name="connsiteY16" fmla="*/ 0 h 3389898"/>
              <a:gd name="connsiteX17" fmla="*/ 16040141 w 16520771"/>
              <a:gd name="connsiteY17" fmla="*/ 4713 h 3389898"/>
              <a:gd name="connsiteX18" fmla="*/ 16295925 w 16520771"/>
              <a:gd name="connsiteY18" fmla="*/ 318550 h 3389898"/>
              <a:gd name="connsiteX19" fmla="*/ 16296907 w 16520771"/>
              <a:gd name="connsiteY19" fmla="*/ 859709 h 3389898"/>
              <a:gd name="connsiteX20" fmla="*/ 16214257 w 16520771"/>
              <a:gd name="connsiteY20" fmla="*/ 797303 h 3389898"/>
              <a:gd name="connsiteX21" fmla="*/ 15994515 w 16520771"/>
              <a:gd name="connsiteY21" fmla="*/ 622767 h 3389898"/>
              <a:gd name="connsiteX22" fmla="*/ 15993385 w 16520771"/>
              <a:gd name="connsiteY22" fmla="*/ 0 h 3389898"/>
              <a:gd name="connsiteX0" fmla="*/ 16328493 w 16520771"/>
              <a:gd name="connsiteY0" fmla="*/ 1002725 h 3389898"/>
              <a:gd name="connsiteX1" fmla="*/ 16297577 w 16520771"/>
              <a:gd name="connsiteY1" fmla="*/ 1030106 h 3389898"/>
              <a:gd name="connsiteX2" fmla="*/ 16520771 w 16520771"/>
              <a:gd name="connsiteY2" fmla="*/ 1141881 h 3389898"/>
              <a:gd name="connsiteX3" fmla="*/ 16301696 w 16520771"/>
              <a:gd name="connsiteY3" fmla="*/ 1301425 h 3389898"/>
              <a:gd name="connsiteX4" fmla="*/ 16301845 w 16520771"/>
              <a:gd name="connsiteY4" fmla="*/ 1594262 h 3389898"/>
              <a:gd name="connsiteX5" fmla="*/ 16295925 w 16520771"/>
              <a:gd name="connsiteY5" fmla="*/ 3069553 h 3389898"/>
              <a:gd name="connsiteX6" fmla="*/ 15975581 w 16520771"/>
              <a:gd name="connsiteY6" fmla="*/ 3389898 h 3389898"/>
              <a:gd name="connsiteX7" fmla="*/ 320345 w 16520771"/>
              <a:gd name="connsiteY7" fmla="*/ 3389898 h 3389898"/>
              <a:gd name="connsiteX8" fmla="*/ 0 w 16520771"/>
              <a:gd name="connsiteY8" fmla="*/ 3069553 h 3389898"/>
              <a:gd name="connsiteX9" fmla="*/ 0 w 16520771"/>
              <a:gd name="connsiteY9" fmla="*/ 3054786 h 3389898"/>
              <a:gd name="connsiteX10" fmla="*/ 17779 w 16520771"/>
              <a:gd name="connsiteY10" fmla="*/ 3056578 h 3389898"/>
              <a:gd name="connsiteX11" fmla="*/ 15673013 w 16520771"/>
              <a:gd name="connsiteY11" fmla="*/ 3056578 h 3389898"/>
              <a:gd name="connsiteX12" fmla="*/ 15993359 w 16520771"/>
              <a:gd name="connsiteY12" fmla="*/ 2736233 h 3389898"/>
              <a:gd name="connsiteX13" fmla="*/ 15999277 w 16520771"/>
              <a:gd name="connsiteY13" fmla="*/ 1260942 h 3389898"/>
              <a:gd name="connsiteX14" fmla="*/ 16204733 w 16520771"/>
              <a:gd name="connsiteY14" fmla="*/ 1097448 h 3389898"/>
              <a:gd name="connsiteX15" fmla="*/ 16328493 w 16520771"/>
              <a:gd name="connsiteY15" fmla="*/ 1002725 h 3389898"/>
              <a:gd name="connsiteX16" fmla="*/ 15993385 w 16520771"/>
              <a:gd name="connsiteY16" fmla="*/ 0 h 3389898"/>
              <a:gd name="connsiteX17" fmla="*/ 16040141 w 16520771"/>
              <a:gd name="connsiteY17" fmla="*/ 4713 h 3389898"/>
              <a:gd name="connsiteX18" fmla="*/ 16295925 w 16520771"/>
              <a:gd name="connsiteY18" fmla="*/ 318550 h 3389898"/>
              <a:gd name="connsiteX19" fmla="*/ 16296907 w 16520771"/>
              <a:gd name="connsiteY19" fmla="*/ 859709 h 3389898"/>
              <a:gd name="connsiteX20" fmla="*/ 16214257 w 16520771"/>
              <a:gd name="connsiteY20" fmla="*/ 797303 h 3389898"/>
              <a:gd name="connsiteX21" fmla="*/ 15994515 w 16520771"/>
              <a:gd name="connsiteY21" fmla="*/ 622767 h 3389898"/>
              <a:gd name="connsiteX22" fmla="*/ 15993385 w 16520771"/>
              <a:gd name="connsiteY22" fmla="*/ 0 h 3389898"/>
              <a:gd name="connsiteX0" fmla="*/ 16328493 w 16520771"/>
              <a:gd name="connsiteY0" fmla="*/ 1002725 h 3389898"/>
              <a:gd name="connsiteX1" fmla="*/ 16326152 w 16520771"/>
              <a:gd name="connsiteY1" fmla="*/ 1013438 h 3389898"/>
              <a:gd name="connsiteX2" fmla="*/ 16520771 w 16520771"/>
              <a:gd name="connsiteY2" fmla="*/ 1141881 h 3389898"/>
              <a:gd name="connsiteX3" fmla="*/ 16301696 w 16520771"/>
              <a:gd name="connsiteY3" fmla="*/ 1301425 h 3389898"/>
              <a:gd name="connsiteX4" fmla="*/ 16301845 w 16520771"/>
              <a:gd name="connsiteY4" fmla="*/ 1594262 h 3389898"/>
              <a:gd name="connsiteX5" fmla="*/ 16295925 w 16520771"/>
              <a:gd name="connsiteY5" fmla="*/ 3069553 h 3389898"/>
              <a:gd name="connsiteX6" fmla="*/ 15975581 w 16520771"/>
              <a:gd name="connsiteY6" fmla="*/ 3389898 h 3389898"/>
              <a:gd name="connsiteX7" fmla="*/ 320345 w 16520771"/>
              <a:gd name="connsiteY7" fmla="*/ 3389898 h 3389898"/>
              <a:gd name="connsiteX8" fmla="*/ 0 w 16520771"/>
              <a:gd name="connsiteY8" fmla="*/ 3069553 h 3389898"/>
              <a:gd name="connsiteX9" fmla="*/ 0 w 16520771"/>
              <a:gd name="connsiteY9" fmla="*/ 3054786 h 3389898"/>
              <a:gd name="connsiteX10" fmla="*/ 17779 w 16520771"/>
              <a:gd name="connsiteY10" fmla="*/ 3056578 h 3389898"/>
              <a:gd name="connsiteX11" fmla="*/ 15673013 w 16520771"/>
              <a:gd name="connsiteY11" fmla="*/ 3056578 h 3389898"/>
              <a:gd name="connsiteX12" fmla="*/ 15993359 w 16520771"/>
              <a:gd name="connsiteY12" fmla="*/ 2736233 h 3389898"/>
              <a:gd name="connsiteX13" fmla="*/ 15999277 w 16520771"/>
              <a:gd name="connsiteY13" fmla="*/ 1260942 h 3389898"/>
              <a:gd name="connsiteX14" fmla="*/ 16204733 w 16520771"/>
              <a:gd name="connsiteY14" fmla="*/ 1097448 h 3389898"/>
              <a:gd name="connsiteX15" fmla="*/ 16328493 w 16520771"/>
              <a:gd name="connsiteY15" fmla="*/ 1002725 h 3389898"/>
              <a:gd name="connsiteX16" fmla="*/ 15993385 w 16520771"/>
              <a:gd name="connsiteY16" fmla="*/ 0 h 3389898"/>
              <a:gd name="connsiteX17" fmla="*/ 16040141 w 16520771"/>
              <a:gd name="connsiteY17" fmla="*/ 4713 h 3389898"/>
              <a:gd name="connsiteX18" fmla="*/ 16295925 w 16520771"/>
              <a:gd name="connsiteY18" fmla="*/ 318550 h 3389898"/>
              <a:gd name="connsiteX19" fmla="*/ 16296907 w 16520771"/>
              <a:gd name="connsiteY19" fmla="*/ 859709 h 3389898"/>
              <a:gd name="connsiteX20" fmla="*/ 16214257 w 16520771"/>
              <a:gd name="connsiteY20" fmla="*/ 797303 h 3389898"/>
              <a:gd name="connsiteX21" fmla="*/ 15994515 w 16520771"/>
              <a:gd name="connsiteY21" fmla="*/ 622767 h 3389898"/>
              <a:gd name="connsiteX22" fmla="*/ 15993385 w 16520771"/>
              <a:gd name="connsiteY22" fmla="*/ 0 h 3389898"/>
              <a:gd name="connsiteX0" fmla="*/ 16328493 w 16520771"/>
              <a:gd name="connsiteY0" fmla="*/ 1002725 h 3389898"/>
              <a:gd name="connsiteX1" fmla="*/ 16326152 w 16520771"/>
              <a:gd name="connsiteY1" fmla="*/ 1013438 h 3389898"/>
              <a:gd name="connsiteX2" fmla="*/ 16520771 w 16520771"/>
              <a:gd name="connsiteY2" fmla="*/ 1141881 h 3389898"/>
              <a:gd name="connsiteX3" fmla="*/ 16301696 w 16520771"/>
              <a:gd name="connsiteY3" fmla="*/ 1301425 h 3389898"/>
              <a:gd name="connsiteX4" fmla="*/ 16301845 w 16520771"/>
              <a:gd name="connsiteY4" fmla="*/ 1594262 h 3389898"/>
              <a:gd name="connsiteX5" fmla="*/ 16295925 w 16520771"/>
              <a:gd name="connsiteY5" fmla="*/ 3069553 h 3389898"/>
              <a:gd name="connsiteX6" fmla="*/ 15975581 w 16520771"/>
              <a:gd name="connsiteY6" fmla="*/ 3389898 h 3389898"/>
              <a:gd name="connsiteX7" fmla="*/ 320345 w 16520771"/>
              <a:gd name="connsiteY7" fmla="*/ 3389898 h 3389898"/>
              <a:gd name="connsiteX8" fmla="*/ 0 w 16520771"/>
              <a:gd name="connsiteY8" fmla="*/ 3069553 h 3389898"/>
              <a:gd name="connsiteX9" fmla="*/ 0 w 16520771"/>
              <a:gd name="connsiteY9" fmla="*/ 3054786 h 3389898"/>
              <a:gd name="connsiteX10" fmla="*/ 17779 w 16520771"/>
              <a:gd name="connsiteY10" fmla="*/ 3056578 h 3389898"/>
              <a:gd name="connsiteX11" fmla="*/ 15673013 w 16520771"/>
              <a:gd name="connsiteY11" fmla="*/ 3056578 h 3389898"/>
              <a:gd name="connsiteX12" fmla="*/ 15993359 w 16520771"/>
              <a:gd name="connsiteY12" fmla="*/ 2736233 h 3389898"/>
              <a:gd name="connsiteX13" fmla="*/ 15999277 w 16520771"/>
              <a:gd name="connsiteY13" fmla="*/ 1260942 h 3389898"/>
              <a:gd name="connsiteX14" fmla="*/ 16204733 w 16520771"/>
              <a:gd name="connsiteY14" fmla="*/ 1097448 h 3389898"/>
              <a:gd name="connsiteX15" fmla="*/ 16328493 w 16520771"/>
              <a:gd name="connsiteY15" fmla="*/ 1002725 h 3389898"/>
              <a:gd name="connsiteX16" fmla="*/ 15993385 w 16520771"/>
              <a:gd name="connsiteY16" fmla="*/ 0 h 3389898"/>
              <a:gd name="connsiteX17" fmla="*/ 16040141 w 16520771"/>
              <a:gd name="connsiteY17" fmla="*/ 4713 h 3389898"/>
              <a:gd name="connsiteX18" fmla="*/ 16295925 w 16520771"/>
              <a:gd name="connsiteY18" fmla="*/ 318550 h 3389898"/>
              <a:gd name="connsiteX19" fmla="*/ 16296907 w 16520771"/>
              <a:gd name="connsiteY19" fmla="*/ 859709 h 3389898"/>
              <a:gd name="connsiteX20" fmla="*/ 16214257 w 16520771"/>
              <a:gd name="connsiteY20" fmla="*/ 797303 h 3389898"/>
              <a:gd name="connsiteX21" fmla="*/ 15994515 w 16520771"/>
              <a:gd name="connsiteY21" fmla="*/ 622767 h 3389898"/>
              <a:gd name="connsiteX22" fmla="*/ 15993385 w 16520771"/>
              <a:gd name="connsiteY22" fmla="*/ 0 h 3389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520771" h="3389898">
                <a:moveTo>
                  <a:pt x="16328493" y="1002725"/>
                </a:moveTo>
                <a:cubicBezTo>
                  <a:pt x="16328506" y="1004708"/>
                  <a:pt x="16326139" y="1011455"/>
                  <a:pt x="16326152" y="1013438"/>
                </a:cubicBezTo>
                <a:cubicBezTo>
                  <a:pt x="16355023" y="1033455"/>
                  <a:pt x="16462935" y="1101424"/>
                  <a:pt x="16520771" y="1141881"/>
                </a:cubicBezTo>
                <a:cubicBezTo>
                  <a:pt x="16454782" y="1194245"/>
                  <a:pt x="16346518" y="1271670"/>
                  <a:pt x="16301696" y="1301425"/>
                </a:cubicBezTo>
                <a:cubicBezTo>
                  <a:pt x="16302118" y="1381187"/>
                  <a:pt x="16302807" y="1299574"/>
                  <a:pt x="16301845" y="1594262"/>
                </a:cubicBezTo>
                <a:cubicBezTo>
                  <a:pt x="16301651" y="1946506"/>
                  <a:pt x="16311013" y="2755040"/>
                  <a:pt x="16295925" y="3069553"/>
                </a:cubicBezTo>
                <a:cubicBezTo>
                  <a:pt x="16295925" y="3246475"/>
                  <a:pt x="16152501" y="3389898"/>
                  <a:pt x="15975581" y="3389898"/>
                </a:cubicBezTo>
                <a:lnTo>
                  <a:pt x="320345" y="3389898"/>
                </a:lnTo>
                <a:cubicBezTo>
                  <a:pt x="143423" y="3389898"/>
                  <a:pt x="0" y="3246475"/>
                  <a:pt x="0" y="3069553"/>
                </a:cubicBezTo>
                <a:lnTo>
                  <a:pt x="0" y="3054786"/>
                </a:lnTo>
                <a:lnTo>
                  <a:pt x="17779" y="3056578"/>
                </a:lnTo>
                <a:lnTo>
                  <a:pt x="15673013" y="3056578"/>
                </a:lnTo>
                <a:cubicBezTo>
                  <a:pt x="15849937" y="3056578"/>
                  <a:pt x="15993359" y="2913155"/>
                  <a:pt x="15993359" y="2736233"/>
                </a:cubicBezTo>
                <a:cubicBezTo>
                  <a:pt x="16008445" y="2421720"/>
                  <a:pt x="15999085" y="1613186"/>
                  <a:pt x="15999277" y="1260942"/>
                </a:cubicBezTo>
                <a:cubicBezTo>
                  <a:pt x="16067239" y="1202097"/>
                  <a:pt x="16137089" y="1149511"/>
                  <a:pt x="16204733" y="1097448"/>
                </a:cubicBezTo>
                <a:lnTo>
                  <a:pt x="16328493" y="1002725"/>
                </a:lnTo>
                <a:close/>
                <a:moveTo>
                  <a:pt x="15993385" y="0"/>
                </a:moveTo>
                <a:lnTo>
                  <a:pt x="16040141" y="4713"/>
                </a:lnTo>
                <a:cubicBezTo>
                  <a:pt x="16186117" y="34584"/>
                  <a:pt x="16295925" y="163743"/>
                  <a:pt x="16295925" y="318550"/>
                </a:cubicBezTo>
                <a:cubicBezTo>
                  <a:pt x="16296252" y="498936"/>
                  <a:pt x="16296580" y="679323"/>
                  <a:pt x="16296907" y="859709"/>
                </a:cubicBezTo>
                <a:lnTo>
                  <a:pt x="16214257" y="797303"/>
                </a:lnTo>
                <a:cubicBezTo>
                  <a:pt x="16143835" y="743959"/>
                  <a:pt x="16067239" y="684825"/>
                  <a:pt x="15994515" y="622767"/>
                </a:cubicBezTo>
                <a:cubicBezTo>
                  <a:pt x="15994138" y="415178"/>
                  <a:pt x="15993762" y="207589"/>
                  <a:pt x="15993385" y="0"/>
                </a:cubicBezTo>
                <a:close/>
              </a:path>
            </a:pathLst>
          </a:custGeom>
          <a:solidFill>
            <a:schemeClr val="tx1">
              <a:lumMod val="75000"/>
              <a:alpha val="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p:cNvSpPr txBox="1"/>
          <p:nvPr/>
        </p:nvSpPr>
        <p:spPr>
          <a:xfrm>
            <a:off x="1908147" y="6146158"/>
            <a:ext cx="3469219" cy="646331"/>
          </a:xfrm>
          <a:prstGeom prst="rect">
            <a:avLst/>
          </a:prstGeom>
          <a:noFill/>
        </p:spPr>
        <p:txBody>
          <a:bodyPr wrap="none" rtlCol="0">
            <a:spAutoFit/>
          </a:bodyPr>
          <a:lstStyle/>
          <a:p>
            <a:pPr algn="ctr"/>
            <a:r>
              <a:rPr lang="en-US" b="1" dirty="0">
                <a:solidFill>
                  <a:schemeClr val="accent3"/>
                </a:solidFill>
                <a:latin typeface="+mj-lt"/>
              </a:rPr>
              <a:t>Nilesh Pandey</a:t>
            </a:r>
          </a:p>
        </p:txBody>
      </p:sp>
      <p:sp>
        <p:nvSpPr>
          <p:cNvPr id="43" name="TextBox 42"/>
          <p:cNvSpPr txBox="1"/>
          <p:nvPr/>
        </p:nvSpPr>
        <p:spPr>
          <a:xfrm>
            <a:off x="18444937" y="10664396"/>
            <a:ext cx="3929474" cy="646331"/>
          </a:xfrm>
          <a:prstGeom prst="rect">
            <a:avLst/>
          </a:prstGeom>
          <a:noFill/>
        </p:spPr>
        <p:txBody>
          <a:bodyPr wrap="none" rtlCol="0">
            <a:spAutoFit/>
          </a:bodyPr>
          <a:lstStyle/>
          <a:p>
            <a:pPr algn="ctr"/>
            <a:r>
              <a:rPr lang="en-US" b="1" dirty="0" err="1">
                <a:solidFill>
                  <a:schemeClr val="tx2"/>
                </a:solidFill>
                <a:latin typeface="+mj-lt"/>
              </a:rPr>
              <a:t>Priyanshu</a:t>
            </a:r>
            <a:r>
              <a:rPr lang="en-US" b="1" dirty="0">
                <a:solidFill>
                  <a:schemeClr val="tx2"/>
                </a:solidFill>
                <a:latin typeface="+mj-lt"/>
              </a:rPr>
              <a:t> </a:t>
            </a:r>
            <a:r>
              <a:rPr lang="en-US" b="1" dirty="0" err="1">
                <a:solidFill>
                  <a:schemeClr val="tx2"/>
                </a:solidFill>
                <a:latin typeface="+mj-lt"/>
              </a:rPr>
              <a:t>Verma</a:t>
            </a:r>
            <a:endParaRPr lang="en-US" b="1" dirty="0">
              <a:solidFill>
                <a:schemeClr val="tx2"/>
              </a:solidFill>
              <a:latin typeface="+mj-lt"/>
            </a:endParaRPr>
          </a:p>
        </p:txBody>
      </p:sp>
      <p:sp>
        <p:nvSpPr>
          <p:cNvPr id="44" name="TextBox 43"/>
          <p:cNvSpPr txBox="1"/>
          <p:nvPr/>
        </p:nvSpPr>
        <p:spPr>
          <a:xfrm>
            <a:off x="18558625" y="11291701"/>
            <a:ext cx="3702104" cy="461665"/>
          </a:xfrm>
          <a:prstGeom prst="rect">
            <a:avLst/>
          </a:prstGeom>
          <a:noFill/>
        </p:spPr>
        <p:txBody>
          <a:bodyPr wrap="none" rtlCol="0">
            <a:spAutoFit/>
          </a:bodyPr>
          <a:lstStyle/>
          <a:p>
            <a:pPr algn="ctr"/>
            <a:r>
              <a:rPr lang="en-US" sz="2400" dirty="0">
                <a:latin typeface="+mj-lt"/>
              </a:rPr>
              <a:t>Founder, PRWATech Ltd. </a:t>
            </a:r>
          </a:p>
        </p:txBody>
      </p:sp>
      <p:sp>
        <p:nvSpPr>
          <p:cNvPr id="45" name="TextBox 44"/>
          <p:cNvSpPr txBox="1"/>
          <p:nvPr/>
        </p:nvSpPr>
        <p:spPr>
          <a:xfrm>
            <a:off x="6821318" y="4456841"/>
            <a:ext cx="14873265" cy="1987082"/>
          </a:xfrm>
          <a:prstGeom prst="rect">
            <a:avLst/>
          </a:prstGeom>
          <a:noFill/>
        </p:spPr>
        <p:txBody>
          <a:bodyPr wrap="square" rtlCol="0">
            <a:spAutoFit/>
          </a:bodyPr>
          <a:lstStyle>
            <a:defPPr>
              <a:defRPr lang="en-US"/>
            </a:defPPr>
            <a:lvl1pPr algn="just">
              <a:lnSpc>
                <a:spcPct val="114000"/>
              </a:lnSpc>
              <a:defRPr>
                <a:latin typeface="Lato Light" panose="020F0502020204030203" pitchFamily="34" charset="0"/>
                <a:ea typeface="Lato Light" panose="020F0502020204030203" pitchFamily="34" charset="0"/>
                <a:cs typeface="Lato Light" panose="020F0502020204030203" pitchFamily="34" charset="0"/>
              </a:defRPr>
            </a:lvl1pPr>
          </a:lstStyle>
          <a:p>
            <a:r>
              <a:rPr lang="en-US" dirty="0"/>
              <a:t>Learning at each step </a:t>
            </a:r>
            <a:r>
              <a:rPr lang="en-US" b="1" dirty="0" err="1">
                <a:solidFill>
                  <a:schemeClr val="tx2"/>
                </a:solidFill>
                <a:latin typeface="+mn-lt"/>
              </a:rPr>
              <a:t>PrwaTech</a:t>
            </a:r>
            <a:r>
              <a:rPr lang="en-US" b="1" dirty="0">
                <a:solidFill>
                  <a:schemeClr val="tx2"/>
                </a:solidFill>
                <a:latin typeface="+mn-lt"/>
              </a:rPr>
              <a:t> </a:t>
            </a:r>
            <a:r>
              <a:rPr lang="en-US" dirty="0"/>
              <a:t>has been striving to help individual business by providing the accurate technology to </a:t>
            </a:r>
            <a:r>
              <a:rPr lang="en-US" b="1" dirty="0">
                <a:solidFill>
                  <a:schemeClr val="tx2"/>
                </a:solidFill>
                <a:latin typeface="+mn-lt"/>
              </a:rPr>
              <a:t>harness the best of their efforts. </a:t>
            </a:r>
            <a:r>
              <a:rPr lang="en-US" dirty="0"/>
              <a:t>Understanding the problem is far more important than solving the problem. </a:t>
            </a:r>
          </a:p>
        </p:txBody>
      </p:sp>
      <p:sp>
        <p:nvSpPr>
          <p:cNvPr id="46" name="TextBox 45"/>
          <p:cNvSpPr txBox="1"/>
          <p:nvPr/>
        </p:nvSpPr>
        <p:spPr>
          <a:xfrm>
            <a:off x="2218583" y="8348086"/>
            <a:ext cx="14850218" cy="3214278"/>
          </a:xfrm>
          <a:prstGeom prst="rect">
            <a:avLst/>
          </a:prstGeom>
          <a:noFill/>
        </p:spPr>
        <p:txBody>
          <a:bodyPr wrap="square" rtlCol="0">
            <a:spAutoFit/>
          </a:bodyPr>
          <a:lstStyle/>
          <a:p>
            <a:pPr algn="just">
              <a:lnSpc>
                <a:spcPct val="114000"/>
              </a:lnSpc>
            </a:pPr>
            <a:r>
              <a:rPr lang="en-US" dirty="0">
                <a:latin typeface="Lato Light" panose="020F0502020204030203" pitchFamily="34" charset="0"/>
                <a:ea typeface="Lato Light" panose="020F0502020204030203" pitchFamily="34" charset="0"/>
                <a:cs typeface="Lato Light" panose="020F0502020204030203" pitchFamily="34" charset="0"/>
              </a:rPr>
              <a:t>We provide the most optimized and customizable applications for business not only on a large scale but also on the smaller scale to help and support the upcoming entrepreneurs. In the ever developing field of technology we provide a strong, </a:t>
            </a:r>
            <a:r>
              <a:rPr lang="en-US" b="1" dirty="0">
                <a:solidFill>
                  <a:schemeClr val="tx2"/>
                </a:solidFill>
                <a:ea typeface="Lato Light" panose="020F0502020204030203" pitchFamily="34" charset="0"/>
                <a:cs typeface="Lato Light" panose="020F0502020204030203" pitchFamily="34" charset="0"/>
              </a:rPr>
              <a:t>versatile foundation</a:t>
            </a:r>
            <a:r>
              <a:rPr lang="en-US" dirty="0">
                <a:latin typeface="Lato Light" panose="020F0502020204030203" pitchFamily="34" charset="0"/>
                <a:ea typeface="Lato Light" panose="020F0502020204030203" pitchFamily="34" charset="0"/>
                <a:cs typeface="Lato Light" panose="020F0502020204030203" pitchFamily="34" charset="0"/>
              </a:rPr>
              <a:t> to support IT companies in the areas of BIG DATA and HADOOP Mainframes. </a:t>
            </a:r>
          </a:p>
        </p:txBody>
      </p:sp>
      <p:sp>
        <p:nvSpPr>
          <p:cNvPr id="27" name="Freeform 26"/>
          <p:cNvSpPr/>
          <p:nvPr/>
        </p:nvSpPr>
        <p:spPr>
          <a:xfrm>
            <a:off x="6499511" y="4083445"/>
            <a:ext cx="16296076" cy="3391693"/>
          </a:xfrm>
          <a:custGeom>
            <a:avLst/>
            <a:gdLst>
              <a:gd name="connsiteX0" fmla="*/ 15968839 w 16296076"/>
              <a:gd name="connsiteY0" fmla="*/ 0 h 3391693"/>
              <a:gd name="connsiteX1" fmla="*/ 15975731 w 16296076"/>
              <a:gd name="connsiteY1" fmla="*/ 0 h 3391693"/>
              <a:gd name="connsiteX2" fmla="*/ 16296076 w 16296076"/>
              <a:gd name="connsiteY2" fmla="*/ 320345 h 3391693"/>
              <a:gd name="connsiteX3" fmla="*/ 16296076 w 16296076"/>
              <a:gd name="connsiteY3" fmla="*/ 3071348 h 3391693"/>
              <a:gd name="connsiteX4" fmla="*/ 15975731 w 16296076"/>
              <a:gd name="connsiteY4" fmla="*/ 3391693 h 3391693"/>
              <a:gd name="connsiteX5" fmla="*/ 320495 w 16296076"/>
              <a:gd name="connsiteY5" fmla="*/ 3391693 h 3391693"/>
              <a:gd name="connsiteX6" fmla="*/ 150 w 16296076"/>
              <a:gd name="connsiteY6" fmla="*/ 3071348 h 3391693"/>
              <a:gd name="connsiteX7" fmla="*/ 0 w 16296076"/>
              <a:gd name="connsiteY7" fmla="*/ 3061098 h 3391693"/>
              <a:gd name="connsiteX8" fmla="*/ 15648495 w 16296076"/>
              <a:gd name="connsiteY8" fmla="*/ 3061098 h 3391693"/>
              <a:gd name="connsiteX9" fmla="*/ 15968839 w 16296076"/>
              <a:gd name="connsiteY9" fmla="*/ 2740753 h 3391693"/>
              <a:gd name="connsiteX10" fmla="*/ 15968839 w 16296076"/>
              <a:gd name="connsiteY10" fmla="*/ 0 h 3391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296076" h="3391693">
                <a:moveTo>
                  <a:pt x="15968839" y="0"/>
                </a:moveTo>
                <a:lnTo>
                  <a:pt x="15975731" y="0"/>
                </a:lnTo>
                <a:cubicBezTo>
                  <a:pt x="16152652" y="0"/>
                  <a:pt x="16296076" y="143423"/>
                  <a:pt x="16296076" y="320345"/>
                </a:cubicBezTo>
                <a:lnTo>
                  <a:pt x="16296076" y="3071348"/>
                </a:lnTo>
                <a:cubicBezTo>
                  <a:pt x="16296076" y="3248270"/>
                  <a:pt x="16152652" y="3391693"/>
                  <a:pt x="15975731" y="3391693"/>
                </a:cubicBezTo>
                <a:lnTo>
                  <a:pt x="320495" y="3391693"/>
                </a:lnTo>
                <a:cubicBezTo>
                  <a:pt x="143573" y="3391693"/>
                  <a:pt x="150" y="3248270"/>
                  <a:pt x="150" y="3071348"/>
                </a:cubicBezTo>
                <a:lnTo>
                  <a:pt x="0" y="3061098"/>
                </a:lnTo>
                <a:lnTo>
                  <a:pt x="15648495" y="3061098"/>
                </a:lnTo>
                <a:cubicBezTo>
                  <a:pt x="15825415" y="3061098"/>
                  <a:pt x="15968839" y="2917675"/>
                  <a:pt x="15968839" y="2740753"/>
                </a:cubicBezTo>
                <a:lnTo>
                  <a:pt x="15968839" y="0"/>
                </a:lnTo>
                <a:close/>
              </a:path>
            </a:pathLst>
          </a:custGeom>
          <a:solidFill>
            <a:schemeClr val="tx1">
              <a:lumMod val="75000"/>
              <a:alpha val="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TextBox 14"/>
          <p:cNvSpPr txBox="1"/>
          <p:nvPr/>
        </p:nvSpPr>
        <p:spPr>
          <a:xfrm>
            <a:off x="183843" y="6665938"/>
            <a:ext cx="7090274" cy="830997"/>
          </a:xfrm>
          <a:prstGeom prst="rect">
            <a:avLst/>
          </a:prstGeom>
          <a:noFill/>
        </p:spPr>
        <p:txBody>
          <a:bodyPr wrap="none" rtlCol="0">
            <a:spAutoFit/>
          </a:bodyPr>
          <a:lstStyle/>
          <a:p>
            <a:pPr algn="ctr"/>
            <a:r>
              <a:rPr lang="en-US" sz="2400" dirty="0">
                <a:latin typeface="+mj-lt"/>
              </a:rPr>
              <a:t>Entrepreneur, PRWATech Foundation</a:t>
            </a:r>
          </a:p>
          <a:p>
            <a:pPr algn="ctr"/>
            <a:r>
              <a:rPr lang="en-US" sz="2400" dirty="0">
                <a:latin typeface="+mj-lt"/>
              </a:rPr>
              <a:t>Co- Founder, Ziffytech Digital HealthCare Pvt. Ltd.</a:t>
            </a:r>
          </a:p>
        </p:txBody>
      </p:sp>
    </p:spTree>
    <p:extLst>
      <p:ext uri="{BB962C8B-B14F-4D97-AF65-F5344CB8AC3E}">
        <p14:creationId xmlns:p14="http://schemas.microsoft.com/office/powerpoint/2010/main" val="1818769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0"/>
          <p:cNvGrpSpPr>
            <a:grpSpLocks noChangeAspect="1"/>
          </p:cNvGrpSpPr>
          <p:nvPr/>
        </p:nvGrpSpPr>
        <p:grpSpPr bwMode="auto">
          <a:xfrm>
            <a:off x="9384000" y="3429000"/>
            <a:ext cx="5616000" cy="5616000"/>
            <a:chOff x="0" y="0"/>
            <a:chExt cx="1480" cy="1480"/>
          </a:xfrm>
        </p:grpSpPr>
        <p:sp>
          <p:nvSpPr>
            <p:cNvPr id="6" name="AutoShape 7"/>
            <p:cNvSpPr>
              <a:spLocks noChangeAspect="1"/>
            </p:cNvSpPr>
            <p:nvPr/>
          </p:nvSpPr>
          <p:spPr bwMode="auto">
            <a:xfrm>
              <a:off x="0" y="0"/>
              <a:ext cx="1480" cy="1480"/>
            </a:xfrm>
            <a:custGeom>
              <a:avLst/>
              <a:gdLst/>
              <a:ahLst/>
              <a:cxnLst/>
              <a:rect l="0" t="0" r="r" b="b"/>
              <a:pathLst>
                <a:path w="24942" h="21600">
                  <a:moveTo>
                    <a:pt x="12471" y="0"/>
                  </a:moveTo>
                  <a:lnTo>
                    <a:pt x="23271" y="5400"/>
                  </a:lnTo>
                  <a:lnTo>
                    <a:pt x="23271" y="16200"/>
                  </a:lnTo>
                  <a:lnTo>
                    <a:pt x="12471" y="21600"/>
                  </a:lnTo>
                  <a:lnTo>
                    <a:pt x="1671" y="16200"/>
                  </a:lnTo>
                  <a:lnTo>
                    <a:pt x="1671" y="5400"/>
                  </a:lnTo>
                  <a:lnTo>
                    <a:pt x="12471" y="0"/>
                  </a:lnTo>
                  <a:close/>
                  <a:moveTo>
                    <a:pt x="12471" y="0"/>
                  </a:moveTo>
                </a:path>
              </a:pathLst>
            </a:custGeom>
            <a:solidFill>
              <a:schemeClr val="accent3"/>
            </a:solidFill>
            <a:ln>
              <a:noFill/>
            </a:ln>
            <a:extLs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endParaRPr lang="en-US" dirty="0">
                <a:latin typeface="Lato Regular" panose="020F0502020204030203" pitchFamily="34" charset="0"/>
              </a:endParaRPr>
            </a:p>
          </p:txBody>
        </p:sp>
        <p:sp>
          <p:nvSpPr>
            <p:cNvPr id="7" name="AutoShape 8"/>
            <p:cNvSpPr>
              <a:spLocks noChangeAspect="1"/>
            </p:cNvSpPr>
            <p:nvPr/>
          </p:nvSpPr>
          <p:spPr bwMode="auto">
            <a:xfrm>
              <a:off x="400" y="544"/>
              <a:ext cx="978" cy="829"/>
            </a:xfrm>
            <a:custGeom>
              <a:avLst/>
              <a:gdLst/>
              <a:ahLst/>
              <a:cxnLst/>
              <a:rect l="0" t="0" r="r" b="b"/>
              <a:pathLst>
                <a:path w="21600" h="21600">
                  <a:moveTo>
                    <a:pt x="15873" y="0"/>
                  </a:moveTo>
                  <a:lnTo>
                    <a:pt x="21600" y="4792"/>
                  </a:lnTo>
                  <a:lnTo>
                    <a:pt x="21600" y="14655"/>
                  </a:lnTo>
                  <a:lnTo>
                    <a:pt x="11241" y="21600"/>
                  </a:lnTo>
                  <a:lnTo>
                    <a:pt x="0" y="10765"/>
                  </a:lnTo>
                  <a:lnTo>
                    <a:pt x="7710" y="15974"/>
                  </a:lnTo>
                  <a:lnTo>
                    <a:pt x="15656" y="10348"/>
                  </a:lnTo>
                  <a:lnTo>
                    <a:pt x="15873" y="0"/>
                  </a:lnTo>
                  <a:close/>
                  <a:moveTo>
                    <a:pt x="15873" y="0"/>
                  </a:moveTo>
                </a:path>
              </a:pathLst>
            </a:custGeom>
            <a:solidFill>
              <a:schemeClr val="accent3">
                <a:lumMod val="75000"/>
                <a:alpha val="50000"/>
              </a:schemeClr>
            </a:solidFill>
            <a:ln>
              <a:noFill/>
            </a:ln>
            <a:extLs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endParaRPr lang="en-US" dirty="0">
                <a:latin typeface="Lato Regular" panose="020F0502020204030203" pitchFamily="34" charset="0"/>
              </a:endParaRPr>
            </a:p>
          </p:txBody>
        </p:sp>
        <p:sp>
          <p:nvSpPr>
            <p:cNvPr id="8" name="AutoShape 9"/>
            <p:cNvSpPr>
              <a:spLocks noChangeAspect="1"/>
            </p:cNvSpPr>
            <p:nvPr/>
          </p:nvSpPr>
          <p:spPr bwMode="auto">
            <a:xfrm>
              <a:off x="312" y="296"/>
              <a:ext cx="872" cy="872"/>
            </a:xfrm>
            <a:custGeom>
              <a:avLst/>
              <a:gdLst/>
              <a:ahLst/>
              <a:cxnLst/>
              <a:rect l="0" t="0" r="r" b="b"/>
              <a:pathLst>
                <a:path w="24942" h="21600">
                  <a:moveTo>
                    <a:pt x="12471" y="0"/>
                  </a:moveTo>
                  <a:lnTo>
                    <a:pt x="23271" y="5400"/>
                  </a:lnTo>
                  <a:lnTo>
                    <a:pt x="23271" y="16200"/>
                  </a:lnTo>
                  <a:lnTo>
                    <a:pt x="12471" y="21600"/>
                  </a:lnTo>
                  <a:lnTo>
                    <a:pt x="1671" y="16200"/>
                  </a:lnTo>
                  <a:lnTo>
                    <a:pt x="1671" y="5400"/>
                  </a:lnTo>
                  <a:lnTo>
                    <a:pt x="12471" y="0"/>
                  </a:lnTo>
                  <a:close/>
                  <a:moveTo>
                    <a:pt x="12471" y="0"/>
                  </a:moveTo>
                </a:path>
              </a:pathLst>
            </a:custGeom>
            <a:solidFill>
              <a:schemeClr val="accent4"/>
            </a:solidFill>
            <a:ln>
              <a:noFill/>
            </a:ln>
            <a:extLs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endParaRPr lang="en-US" dirty="0">
                <a:latin typeface="Lato Regular" panose="020F0502020204030203" pitchFamily="34" charset="0"/>
              </a:endParaRPr>
            </a:p>
          </p:txBody>
        </p:sp>
      </p:grpSp>
      <p:sp>
        <p:nvSpPr>
          <p:cNvPr id="9" name="AutoShape 11"/>
          <p:cNvSpPr>
            <a:spLocks/>
          </p:cNvSpPr>
          <p:nvPr/>
        </p:nvSpPr>
        <p:spPr bwMode="auto">
          <a:xfrm>
            <a:off x="11428661" y="5417888"/>
            <a:ext cx="1587500" cy="1587500"/>
          </a:xfrm>
          <a:custGeom>
            <a:avLst/>
            <a:gdLst/>
            <a:ahLst/>
            <a:cxnLst/>
            <a:rect l="0" t="0" r="r" b="b"/>
            <a:pathLst>
              <a:path w="21600" h="21600">
                <a:moveTo>
                  <a:pt x="19988" y="19093"/>
                </a:moveTo>
                <a:cubicBezTo>
                  <a:pt x="19988" y="19588"/>
                  <a:pt x="19588" y="19988"/>
                  <a:pt x="19093" y="19988"/>
                </a:cubicBezTo>
                <a:lnTo>
                  <a:pt x="8632" y="19988"/>
                </a:lnTo>
                <a:cubicBezTo>
                  <a:pt x="8137" y="19988"/>
                  <a:pt x="7737" y="19588"/>
                  <a:pt x="7737" y="19093"/>
                </a:cubicBezTo>
                <a:lnTo>
                  <a:pt x="7737" y="8632"/>
                </a:lnTo>
                <a:cubicBezTo>
                  <a:pt x="7737" y="8137"/>
                  <a:pt x="8137" y="7737"/>
                  <a:pt x="8632" y="7737"/>
                </a:cubicBezTo>
                <a:lnTo>
                  <a:pt x="19093" y="7737"/>
                </a:lnTo>
                <a:cubicBezTo>
                  <a:pt x="19588" y="7737"/>
                  <a:pt x="19988" y="8137"/>
                  <a:pt x="19988" y="8632"/>
                </a:cubicBezTo>
                <a:cubicBezTo>
                  <a:pt x="19988" y="8632"/>
                  <a:pt x="19988" y="19093"/>
                  <a:pt x="19988" y="19093"/>
                </a:cubicBezTo>
                <a:close/>
                <a:moveTo>
                  <a:pt x="6125" y="8632"/>
                </a:moveTo>
                <a:lnTo>
                  <a:pt x="6125" y="13863"/>
                </a:lnTo>
                <a:lnTo>
                  <a:pt x="2507" y="13863"/>
                </a:lnTo>
                <a:cubicBezTo>
                  <a:pt x="2012" y="13863"/>
                  <a:pt x="1612" y="13463"/>
                  <a:pt x="1612" y="12968"/>
                </a:cubicBezTo>
                <a:lnTo>
                  <a:pt x="1612" y="2507"/>
                </a:lnTo>
                <a:cubicBezTo>
                  <a:pt x="1612" y="2012"/>
                  <a:pt x="2012" y="1612"/>
                  <a:pt x="2507" y="1612"/>
                </a:cubicBezTo>
                <a:lnTo>
                  <a:pt x="12968" y="1612"/>
                </a:lnTo>
                <a:cubicBezTo>
                  <a:pt x="13463" y="1612"/>
                  <a:pt x="13863" y="2012"/>
                  <a:pt x="13863" y="2507"/>
                </a:cubicBezTo>
                <a:lnTo>
                  <a:pt x="13863" y="6125"/>
                </a:lnTo>
                <a:lnTo>
                  <a:pt x="8632" y="6125"/>
                </a:lnTo>
                <a:cubicBezTo>
                  <a:pt x="7249" y="6125"/>
                  <a:pt x="6125" y="7249"/>
                  <a:pt x="6125" y="8632"/>
                </a:cubicBezTo>
                <a:close/>
                <a:moveTo>
                  <a:pt x="19093" y="6125"/>
                </a:moveTo>
                <a:lnTo>
                  <a:pt x="15475" y="6125"/>
                </a:lnTo>
                <a:lnTo>
                  <a:pt x="15475" y="2507"/>
                </a:lnTo>
                <a:cubicBezTo>
                  <a:pt x="15475" y="1124"/>
                  <a:pt x="14351" y="0"/>
                  <a:pt x="12968" y="0"/>
                </a:cubicBezTo>
                <a:lnTo>
                  <a:pt x="2507" y="0"/>
                </a:lnTo>
                <a:cubicBezTo>
                  <a:pt x="1124" y="0"/>
                  <a:pt x="0" y="1124"/>
                  <a:pt x="0" y="2507"/>
                </a:cubicBezTo>
                <a:lnTo>
                  <a:pt x="0" y="12968"/>
                </a:lnTo>
                <a:cubicBezTo>
                  <a:pt x="0" y="14351"/>
                  <a:pt x="1124" y="15475"/>
                  <a:pt x="2507" y="15475"/>
                </a:cubicBezTo>
                <a:lnTo>
                  <a:pt x="6125" y="15475"/>
                </a:lnTo>
                <a:lnTo>
                  <a:pt x="6125" y="19093"/>
                </a:lnTo>
                <a:cubicBezTo>
                  <a:pt x="6125" y="20476"/>
                  <a:pt x="7249" y="21600"/>
                  <a:pt x="8632" y="21600"/>
                </a:cubicBezTo>
                <a:lnTo>
                  <a:pt x="19093" y="21600"/>
                </a:lnTo>
                <a:cubicBezTo>
                  <a:pt x="20476" y="21600"/>
                  <a:pt x="21600" y="20476"/>
                  <a:pt x="21600" y="19093"/>
                </a:cubicBezTo>
                <a:lnTo>
                  <a:pt x="21600" y="8632"/>
                </a:lnTo>
                <a:cubicBezTo>
                  <a:pt x="21600" y="7249"/>
                  <a:pt x="20476" y="6125"/>
                  <a:pt x="19093" y="6125"/>
                </a:cubicBezTo>
                <a:close/>
                <a:moveTo>
                  <a:pt x="19093" y="6125"/>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 name="Text Placeholder 9"/>
          <p:cNvSpPr>
            <a:spLocks noGrp="1"/>
          </p:cNvSpPr>
          <p:nvPr>
            <p:ph type="body" sz="quarter" idx="10"/>
          </p:nvPr>
        </p:nvSpPr>
        <p:spPr/>
        <p:txBody>
          <a:bodyPr/>
          <a:lstStyle/>
          <a:p>
            <a:r>
              <a:rPr lang="en-US" dirty="0">
                <a:solidFill>
                  <a:srgbClr val="FFFFFF"/>
                </a:solidFill>
              </a:rPr>
              <a:t>Media Releases</a:t>
            </a:r>
          </a:p>
        </p:txBody>
      </p:sp>
      <p:sp>
        <p:nvSpPr>
          <p:cNvPr id="2" name="Text Placeholder 1"/>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681317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313444" y="979405"/>
            <a:ext cx="7800533" cy="1366528"/>
          </a:xfrm>
        </p:spPr>
        <p:txBody>
          <a:bodyPr/>
          <a:lstStyle/>
          <a:p>
            <a:r>
              <a:rPr lang="en-US" dirty="0"/>
              <a:t>Press Covers</a:t>
            </a:r>
          </a:p>
        </p:txBody>
      </p:sp>
      <p:pic>
        <p:nvPicPr>
          <p:cNvPr id="2" name="Picture Placeholder 1"/>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23290" r="23290"/>
          <a:stretch>
            <a:fillRect/>
          </a:stretch>
        </p:blipFill>
        <p:spPr/>
      </p:pic>
      <p:sp>
        <p:nvSpPr>
          <p:cNvPr id="14" name="TextBox 13"/>
          <p:cNvSpPr txBox="1"/>
          <p:nvPr/>
        </p:nvSpPr>
        <p:spPr>
          <a:xfrm>
            <a:off x="2450738" y="3335744"/>
            <a:ext cx="3970382" cy="769441"/>
          </a:xfrm>
          <a:prstGeom prst="rect">
            <a:avLst/>
          </a:prstGeom>
          <a:noFill/>
        </p:spPr>
        <p:txBody>
          <a:bodyPr wrap="none" rtlCol="0">
            <a:spAutoFit/>
          </a:bodyPr>
          <a:lstStyle/>
          <a:p>
            <a:pPr marL="0" marR="0" lvl="0" indent="0" algn="l" defTabSz="1828709" rtl="0" eaLnBrk="1" fontAlgn="auto" latinLnBrk="0" hangingPunct="1">
              <a:lnSpc>
                <a:spcPct val="100000"/>
              </a:lnSpc>
              <a:spcBef>
                <a:spcPts val="0"/>
              </a:spcBef>
              <a:spcAft>
                <a:spcPts val="0"/>
              </a:spcAft>
              <a:buClrTx/>
              <a:buSzTx/>
              <a:buFontTx/>
              <a:buNone/>
              <a:tabLst/>
              <a:defRPr/>
            </a:pPr>
            <a:r>
              <a:rPr lang="en-US" sz="4400" b="1" dirty="0">
                <a:solidFill>
                  <a:srgbClr val="333333"/>
                </a:solidFill>
                <a:latin typeface="Aleo"/>
              </a:rPr>
              <a:t>Times of India</a:t>
            </a:r>
            <a:endParaRPr kumimoji="0" lang="en-US" sz="4400" b="1" i="0" u="none" strike="noStrike" kern="1200" cap="none" spc="0" normalizeH="0" baseline="0" noProof="0" dirty="0">
              <a:ln>
                <a:noFill/>
              </a:ln>
              <a:solidFill>
                <a:srgbClr val="333333"/>
              </a:solidFill>
              <a:effectLst/>
              <a:uLnTx/>
              <a:uFillTx/>
              <a:latin typeface="Aleo"/>
              <a:ea typeface="+mn-ea"/>
              <a:cs typeface="+mn-cs"/>
            </a:endParaRPr>
          </a:p>
        </p:txBody>
      </p:sp>
      <p:grpSp>
        <p:nvGrpSpPr>
          <p:cNvPr id="15" name="Group 14"/>
          <p:cNvGrpSpPr>
            <a:grpSpLocks noChangeAspect="1"/>
          </p:cNvGrpSpPr>
          <p:nvPr/>
        </p:nvGrpSpPr>
        <p:grpSpPr>
          <a:xfrm>
            <a:off x="1402344" y="3367644"/>
            <a:ext cx="759856" cy="759856"/>
            <a:chOff x="1402344" y="3367644"/>
            <a:chExt cx="759856" cy="759856"/>
          </a:xfrm>
        </p:grpSpPr>
        <p:grpSp>
          <p:nvGrpSpPr>
            <p:cNvPr id="16" name="Group 15"/>
            <p:cNvGrpSpPr>
              <a:grpSpLocks noChangeAspect="1"/>
            </p:cNvGrpSpPr>
            <p:nvPr/>
          </p:nvGrpSpPr>
          <p:grpSpPr>
            <a:xfrm>
              <a:off x="1402344" y="3367644"/>
              <a:ext cx="759856" cy="759856"/>
              <a:chOff x="11134725" y="5803900"/>
              <a:chExt cx="2111376" cy="2111375"/>
            </a:xfrm>
          </p:grpSpPr>
          <p:sp>
            <p:nvSpPr>
              <p:cNvPr id="18" name="Freeform 5"/>
              <p:cNvSpPr>
                <a:spLocks noChangeAspect="1"/>
              </p:cNvSpPr>
              <p:nvPr/>
            </p:nvSpPr>
            <p:spPr bwMode="auto">
              <a:xfrm>
                <a:off x="11134725" y="5803900"/>
                <a:ext cx="2111375" cy="2111375"/>
              </a:xfrm>
              <a:custGeom>
                <a:avLst/>
                <a:gdLst>
                  <a:gd name="T0" fmla="*/ 560 w 560"/>
                  <a:gd name="T1" fmla="*/ 280 h 560"/>
                  <a:gd name="T2" fmla="*/ 362 w 560"/>
                  <a:gd name="T3" fmla="*/ 548 h 560"/>
                  <a:gd name="T4" fmla="*/ 280 w 560"/>
                  <a:gd name="T5" fmla="*/ 560 h 560"/>
                  <a:gd name="T6" fmla="*/ 0 w 560"/>
                  <a:gd name="T7" fmla="*/ 280 h 560"/>
                  <a:gd name="T8" fmla="*/ 280 w 560"/>
                  <a:gd name="T9" fmla="*/ 0 h 560"/>
                  <a:gd name="T10" fmla="*/ 557 w 560"/>
                  <a:gd name="T11" fmla="*/ 240 h 560"/>
                  <a:gd name="T12" fmla="*/ 560 w 560"/>
                  <a:gd name="T13" fmla="*/ 280 h 560"/>
                </a:gdLst>
                <a:ahLst/>
                <a:cxnLst>
                  <a:cxn ang="0">
                    <a:pos x="T0" y="T1"/>
                  </a:cxn>
                  <a:cxn ang="0">
                    <a:pos x="T2" y="T3"/>
                  </a:cxn>
                  <a:cxn ang="0">
                    <a:pos x="T4" y="T5"/>
                  </a:cxn>
                  <a:cxn ang="0">
                    <a:pos x="T6" y="T7"/>
                  </a:cxn>
                  <a:cxn ang="0">
                    <a:pos x="T8" y="T9"/>
                  </a:cxn>
                  <a:cxn ang="0">
                    <a:pos x="T10" y="T11"/>
                  </a:cxn>
                  <a:cxn ang="0">
                    <a:pos x="T12" y="T13"/>
                  </a:cxn>
                </a:cxnLst>
                <a:rect l="0" t="0" r="r" b="b"/>
                <a:pathLst>
                  <a:path w="560" h="560">
                    <a:moveTo>
                      <a:pt x="560" y="280"/>
                    </a:moveTo>
                    <a:cubicBezTo>
                      <a:pt x="560" y="406"/>
                      <a:pt x="476" y="513"/>
                      <a:pt x="362" y="548"/>
                    </a:cubicBezTo>
                    <a:cubicBezTo>
                      <a:pt x="336" y="556"/>
                      <a:pt x="308" y="560"/>
                      <a:pt x="280" y="560"/>
                    </a:cubicBezTo>
                    <a:cubicBezTo>
                      <a:pt x="125" y="560"/>
                      <a:pt x="0" y="435"/>
                      <a:pt x="0" y="280"/>
                    </a:cubicBezTo>
                    <a:cubicBezTo>
                      <a:pt x="0" y="125"/>
                      <a:pt x="125" y="0"/>
                      <a:pt x="280" y="0"/>
                    </a:cubicBezTo>
                    <a:cubicBezTo>
                      <a:pt x="421" y="0"/>
                      <a:pt x="538" y="105"/>
                      <a:pt x="557" y="240"/>
                    </a:cubicBezTo>
                    <a:cubicBezTo>
                      <a:pt x="559" y="253"/>
                      <a:pt x="560" y="267"/>
                      <a:pt x="560" y="28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1828709"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333333"/>
                  </a:solidFill>
                  <a:effectLst/>
                  <a:uLnTx/>
                  <a:uFillTx/>
                  <a:ea typeface="+mn-ea"/>
                  <a:cs typeface="+mn-cs"/>
                </a:endParaRPr>
              </a:p>
            </p:txBody>
          </p:sp>
          <p:sp>
            <p:nvSpPr>
              <p:cNvPr id="19" name="Freeform 6"/>
              <p:cNvSpPr>
                <a:spLocks noChangeAspect="1"/>
              </p:cNvSpPr>
              <p:nvPr/>
            </p:nvSpPr>
            <p:spPr bwMode="auto">
              <a:xfrm>
                <a:off x="11745913" y="6215063"/>
                <a:ext cx="1500188" cy="1654175"/>
              </a:xfrm>
              <a:custGeom>
                <a:avLst/>
                <a:gdLst>
                  <a:gd name="T0" fmla="*/ 398 w 398"/>
                  <a:gd name="T1" fmla="*/ 171 h 439"/>
                  <a:gd name="T2" fmla="*/ 395 w 398"/>
                  <a:gd name="T3" fmla="*/ 131 h 439"/>
                  <a:gd name="T4" fmla="*/ 198 w 398"/>
                  <a:gd name="T5" fmla="*/ 0 h 439"/>
                  <a:gd name="T6" fmla="*/ 0 w 398"/>
                  <a:gd name="T7" fmla="*/ 318 h 439"/>
                  <a:gd name="T8" fmla="*/ 200 w 398"/>
                  <a:gd name="T9" fmla="*/ 439 h 439"/>
                  <a:gd name="T10" fmla="*/ 398 w 398"/>
                  <a:gd name="T11" fmla="*/ 171 h 439"/>
                </a:gdLst>
                <a:ahLst/>
                <a:cxnLst>
                  <a:cxn ang="0">
                    <a:pos x="T0" y="T1"/>
                  </a:cxn>
                  <a:cxn ang="0">
                    <a:pos x="T2" y="T3"/>
                  </a:cxn>
                  <a:cxn ang="0">
                    <a:pos x="T4" y="T5"/>
                  </a:cxn>
                  <a:cxn ang="0">
                    <a:pos x="T6" y="T7"/>
                  </a:cxn>
                  <a:cxn ang="0">
                    <a:pos x="T8" y="T9"/>
                  </a:cxn>
                  <a:cxn ang="0">
                    <a:pos x="T10" y="T11"/>
                  </a:cxn>
                </a:cxnLst>
                <a:rect l="0" t="0" r="r" b="b"/>
                <a:pathLst>
                  <a:path w="398" h="439">
                    <a:moveTo>
                      <a:pt x="398" y="171"/>
                    </a:moveTo>
                    <a:cubicBezTo>
                      <a:pt x="398" y="158"/>
                      <a:pt x="397" y="144"/>
                      <a:pt x="395" y="131"/>
                    </a:cubicBezTo>
                    <a:cubicBezTo>
                      <a:pt x="198" y="0"/>
                      <a:pt x="198" y="0"/>
                      <a:pt x="198" y="0"/>
                    </a:cubicBezTo>
                    <a:cubicBezTo>
                      <a:pt x="0" y="318"/>
                      <a:pt x="0" y="318"/>
                      <a:pt x="0" y="318"/>
                    </a:cubicBezTo>
                    <a:cubicBezTo>
                      <a:pt x="200" y="439"/>
                      <a:pt x="200" y="439"/>
                      <a:pt x="200" y="439"/>
                    </a:cubicBezTo>
                    <a:cubicBezTo>
                      <a:pt x="315" y="404"/>
                      <a:pt x="398" y="297"/>
                      <a:pt x="398" y="171"/>
                    </a:cubicBezTo>
                    <a:close/>
                  </a:path>
                </a:pathLst>
              </a:custGeom>
              <a:solidFill>
                <a:schemeClr val="tx2">
                  <a:lumMod val="75000"/>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1828709"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333333"/>
                  </a:solidFill>
                  <a:effectLst/>
                  <a:uLnTx/>
                  <a:uFillTx/>
                  <a:ea typeface="+mn-ea"/>
                  <a:cs typeface="+mn-cs"/>
                </a:endParaRPr>
              </a:p>
            </p:txBody>
          </p:sp>
          <p:sp>
            <p:nvSpPr>
              <p:cNvPr id="20" name="Oval 7"/>
              <p:cNvSpPr>
                <a:spLocks noChangeAspect="1" noChangeArrowheads="1"/>
              </p:cNvSpPr>
              <p:nvPr/>
            </p:nvSpPr>
            <p:spPr bwMode="auto">
              <a:xfrm>
                <a:off x="11477625" y="6146800"/>
                <a:ext cx="1420813" cy="1425575"/>
              </a:xfrm>
              <a:prstGeom prst="ellipse">
                <a:avLst/>
              </a:prstGeom>
              <a:solidFill>
                <a:schemeClr val="bg2"/>
              </a:solidFill>
              <a:ln>
                <a:noFill/>
              </a:ln>
            </p:spPr>
            <p:txBody>
              <a:bodyPr vert="horz" wrap="square" lIns="91440" tIns="45720" rIns="91440" bIns="45720" numCol="1" anchor="t" anchorCtr="0" compatLnSpc="1">
                <a:prstTxWarp prst="textNoShape">
                  <a:avLst/>
                </a:prstTxWarp>
              </a:bodyPr>
              <a:lstStyle/>
              <a:p>
                <a:pPr marL="0" marR="0" lvl="0" indent="0" algn="l" defTabSz="1828709"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333333"/>
                  </a:solidFill>
                  <a:effectLst/>
                  <a:uLnTx/>
                  <a:uFillTx/>
                  <a:ea typeface="+mn-ea"/>
                  <a:cs typeface="+mn-cs"/>
                </a:endParaRPr>
              </a:p>
            </p:txBody>
          </p:sp>
        </p:grpSp>
        <p:sp>
          <p:nvSpPr>
            <p:cNvPr id="17" name="Freeform: Shape 16"/>
            <p:cNvSpPr>
              <a:spLocks/>
            </p:cNvSpPr>
            <p:nvPr/>
          </p:nvSpPr>
          <p:spPr bwMode="auto">
            <a:xfrm>
              <a:off x="1659562" y="3614967"/>
              <a:ext cx="236538" cy="236538"/>
            </a:xfrm>
            <a:custGeom>
              <a:avLst/>
              <a:gdLst>
                <a:gd name="connsiteX0" fmla="*/ 101600 w 236538"/>
                <a:gd name="connsiteY0" fmla="*/ 0 h 236538"/>
                <a:gd name="connsiteX1" fmla="*/ 139700 w 236538"/>
                <a:gd name="connsiteY1" fmla="*/ 0 h 236538"/>
                <a:gd name="connsiteX2" fmla="*/ 139700 w 236538"/>
                <a:gd name="connsiteY2" fmla="*/ 74842 h 236538"/>
                <a:gd name="connsiteX3" fmla="*/ 139700 w 236538"/>
                <a:gd name="connsiteY3" fmla="*/ 101600 h 236538"/>
                <a:gd name="connsiteX4" fmla="*/ 236538 w 236538"/>
                <a:gd name="connsiteY4" fmla="*/ 101600 h 236538"/>
                <a:gd name="connsiteX5" fmla="*/ 236538 w 236538"/>
                <a:gd name="connsiteY5" fmla="*/ 139700 h 236538"/>
                <a:gd name="connsiteX6" fmla="*/ 139700 w 236538"/>
                <a:gd name="connsiteY6" fmla="*/ 139700 h 236538"/>
                <a:gd name="connsiteX7" fmla="*/ 139700 w 236538"/>
                <a:gd name="connsiteY7" fmla="*/ 161696 h 236538"/>
                <a:gd name="connsiteX8" fmla="*/ 139700 w 236538"/>
                <a:gd name="connsiteY8" fmla="*/ 236538 h 236538"/>
                <a:gd name="connsiteX9" fmla="*/ 101600 w 236538"/>
                <a:gd name="connsiteY9" fmla="*/ 236538 h 236538"/>
                <a:gd name="connsiteX10" fmla="*/ 101600 w 236538"/>
                <a:gd name="connsiteY10" fmla="*/ 139700 h 236538"/>
                <a:gd name="connsiteX11" fmla="*/ 0 w 236538"/>
                <a:gd name="connsiteY11" fmla="*/ 139700 h 236538"/>
                <a:gd name="connsiteX12" fmla="*/ 0 w 236538"/>
                <a:gd name="connsiteY12" fmla="*/ 101600 h 236538"/>
                <a:gd name="connsiteX13" fmla="*/ 101600 w 236538"/>
                <a:gd name="connsiteY13" fmla="*/ 101600 h 236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6538" h="236538">
                  <a:moveTo>
                    <a:pt x="101600" y="0"/>
                  </a:moveTo>
                  <a:lnTo>
                    <a:pt x="139700" y="0"/>
                  </a:lnTo>
                  <a:cubicBezTo>
                    <a:pt x="139700" y="0"/>
                    <a:pt x="139700" y="33263"/>
                    <a:pt x="139700" y="74842"/>
                  </a:cubicBezTo>
                  <a:lnTo>
                    <a:pt x="139700" y="101600"/>
                  </a:lnTo>
                  <a:lnTo>
                    <a:pt x="236538" y="101600"/>
                  </a:lnTo>
                  <a:cubicBezTo>
                    <a:pt x="236538" y="101600"/>
                    <a:pt x="236538" y="139700"/>
                    <a:pt x="236538" y="139700"/>
                  </a:cubicBezTo>
                  <a:lnTo>
                    <a:pt x="139700" y="139700"/>
                  </a:lnTo>
                  <a:lnTo>
                    <a:pt x="139700" y="161696"/>
                  </a:lnTo>
                  <a:cubicBezTo>
                    <a:pt x="139700" y="203275"/>
                    <a:pt x="139700" y="236538"/>
                    <a:pt x="139700" y="236538"/>
                  </a:cubicBezTo>
                  <a:lnTo>
                    <a:pt x="101600" y="236538"/>
                  </a:lnTo>
                  <a:lnTo>
                    <a:pt x="101600" y="139700"/>
                  </a:lnTo>
                  <a:lnTo>
                    <a:pt x="0" y="139700"/>
                  </a:lnTo>
                  <a:lnTo>
                    <a:pt x="0" y="101600"/>
                  </a:lnTo>
                  <a:lnTo>
                    <a:pt x="101600" y="101600"/>
                  </a:lnTo>
                  <a:close/>
                </a:path>
              </a:pathLst>
            </a:custGeom>
            <a:solidFill>
              <a:srgbClr val="FFFFFF"/>
            </a:solidFill>
            <a:ln>
              <a:noFill/>
            </a:ln>
          </p:spPr>
          <p:txBody>
            <a:bodyPr wrap="square" lIns="0" tIns="0" rIns="0" bIns="0">
              <a:noAutofit/>
            </a:bodyPr>
            <a:lstStyle/>
            <a:p>
              <a:pPr marL="0" marR="0" lvl="0" indent="0" algn="l" defTabSz="1828709"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333333"/>
                </a:solidFill>
                <a:effectLst/>
                <a:uLnTx/>
                <a:uFillTx/>
                <a:ea typeface="+mn-ea"/>
                <a:cs typeface="+mn-cs"/>
              </a:endParaRPr>
            </a:p>
          </p:txBody>
        </p:sp>
      </p:grpSp>
      <p:sp>
        <p:nvSpPr>
          <p:cNvPr id="21" name="TextBox 20"/>
          <p:cNvSpPr txBox="1"/>
          <p:nvPr/>
        </p:nvSpPr>
        <p:spPr>
          <a:xfrm>
            <a:off x="2450738" y="6688362"/>
            <a:ext cx="5882764" cy="769441"/>
          </a:xfrm>
          <a:prstGeom prst="rect">
            <a:avLst/>
          </a:prstGeom>
          <a:noFill/>
        </p:spPr>
        <p:txBody>
          <a:bodyPr wrap="none" rtlCol="0">
            <a:spAutoFit/>
          </a:bodyPr>
          <a:lstStyle/>
          <a:p>
            <a:pPr marL="0" marR="0" lvl="0" indent="0" algn="l" defTabSz="1828709"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rgbClr val="333333"/>
                </a:solidFill>
                <a:effectLst/>
                <a:uLnTx/>
                <a:uFillTx/>
                <a:latin typeface="Aleo"/>
                <a:ea typeface="+mn-ea"/>
                <a:cs typeface="+mn-cs"/>
              </a:rPr>
              <a:t>The Hindustan</a:t>
            </a:r>
            <a:r>
              <a:rPr kumimoji="0" lang="en-US" sz="4400" b="1" i="0" u="none" strike="noStrike" kern="1200" cap="none" spc="0" normalizeH="0" noProof="0" dirty="0">
                <a:ln>
                  <a:noFill/>
                </a:ln>
                <a:solidFill>
                  <a:srgbClr val="333333"/>
                </a:solidFill>
                <a:effectLst/>
                <a:uLnTx/>
                <a:uFillTx/>
                <a:latin typeface="Aleo"/>
                <a:ea typeface="+mn-ea"/>
                <a:cs typeface="+mn-cs"/>
              </a:rPr>
              <a:t> Times</a:t>
            </a:r>
            <a:endParaRPr kumimoji="0" lang="en-US" sz="4400" b="1" i="0" u="none" strike="noStrike" kern="1200" cap="none" spc="0" normalizeH="0" baseline="0" noProof="0" dirty="0">
              <a:ln>
                <a:noFill/>
              </a:ln>
              <a:solidFill>
                <a:srgbClr val="333333"/>
              </a:solidFill>
              <a:effectLst/>
              <a:uLnTx/>
              <a:uFillTx/>
              <a:latin typeface="Aleo"/>
              <a:ea typeface="+mn-ea"/>
              <a:cs typeface="+mn-cs"/>
            </a:endParaRPr>
          </a:p>
        </p:txBody>
      </p:sp>
      <p:grpSp>
        <p:nvGrpSpPr>
          <p:cNvPr id="22" name="Group 21"/>
          <p:cNvGrpSpPr>
            <a:grpSpLocks noChangeAspect="1"/>
          </p:cNvGrpSpPr>
          <p:nvPr/>
        </p:nvGrpSpPr>
        <p:grpSpPr>
          <a:xfrm>
            <a:off x="1402344" y="6720262"/>
            <a:ext cx="759856" cy="759856"/>
            <a:chOff x="1402344" y="3367644"/>
            <a:chExt cx="759856" cy="759856"/>
          </a:xfrm>
        </p:grpSpPr>
        <p:grpSp>
          <p:nvGrpSpPr>
            <p:cNvPr id="23" name="Group 22"/>
            <p:cNvGrpSpPr>
              <a:grpSpLocks noChangeAspect="1"/>
            </p:cNvGrpSpPr>
            <p:nvPr/>
          </p:nvGrpSpPr>
          <p:grpSpPr>
            <a:xfrm>
              <a:off x="1402344" y="3367644"/>
              <a:ext cx="759856" cy="759856"/>
              <a:chOff x="11134725" y="5803900"/>
              <a:chExt cx="2111376" cy="2111375"/>
            </a:xfrm>
          </p:grpSpPr>
          <p:sp>
            <p:nvSpPr>
              <p:cNvPr id="25" name="Freeform 5"/>
              <p:cNvSpPr>
                <a:spLocks noChangeAspect="1"/>
              </p:cNvSpPr>
              <p:nvPr/>
            </p:nvSpPr>
            <p:spPr bwMode="auto">
              <a:xfrm>
                <a:off x="11134725" y="5803900"/>
                <a:ext cx="2111375" cy="2111375"/>
              </a:xfrm>
              <a:custGeom>
                <a:avLst/>
                <a:gdLst>
                  <a:gd name="T0" fmla="*/ 560 w 560"/>
                  <a:gd name="T1" fmla="*/ 280 h 560"/>
                  <a:gd name="T2" fmla="*/ 362 w 560"/>
                  <a:gd name="T3" fmla="*/ 548 h 560"/>
                  <a:gd name="T4" fmla="*/ 280 w 560"/>
                  <a:gd name="T5" fmla="*/ 560 h 560"/>
                  <a:gd name="T6" fmla="*/ 0 w 560"/>
                  <a:gd name="T7" fmla="*/ 280 h 560"/>
                  <a:gd name="T8" fmla="*/ 280 w 560"/>
                  <a:gd name="T9" fmla="*/ 0 h 560"/>
                  <a:gd name="T10" fmla="*/ 557 w 560"/>
                  <a:gd name="T11" fmla="*/ 240 h 560"/>
                  <a:gd name="T12" fmla="*/ 560 w 560"/>
                  <a:gd name="T13" fmla="*/ 280 h 560"/>
                </a:gdLst>
                <a:ahLst/>
                <a:cxnLst>
                  <a:cxn ang="0">
                    <a:pos x="T0" y="T1"/>
                  </a:cxn>
                  <a:cxn ang="0">
                    <a:pos x="T2" y="T3"/>
                  </a:cxn>
                  <a:cxn ang="0">
                    <a:pos x="T4" y="T5"/>
                  </a:cxn>
                  <a:cxn ang="0">
                    <a:pos x="T6" y="T7"/>
                  </a:cxn>
                  <a:cxn ang="0">
                    <a:pos x="T8" y="T9"/>
                  </a:cxn>
                  <a:cxn ang="0">
                    <a:pos x="T10" y="T11"/>
                  </a:cxn>
                  <a:cxn ang="0">
                    <a:pos x="T12" y="T13"/>
                  </a:cxn>
                </a:cxnLst>
                <a:rect l="0" t="0" r="r" b="b"/>
                <a:pathLst>
                  <a:path w="560" h="560">
                    <a:moveTo>
                      <a:pt x="560" y="280"/>
                    </a:moveTo>
                    <a:cubicBezTo>
                      <a:pt x="560" y="406"/>
                      <a:pt x="476" y="513"/>
                      <a:pt x="362" y="548"/>
                    </a:cubicBezTo>
                    <a:cubicBezTo>
                      <a:pt x="336" y="556"/>
                      <a:pt x="308" y="560"/>
                      <a:pt x="280" y="560"/>
                    </a:cubicBezTo>
                    <a:cubicBezTo>
                      <a:pt x="125" y="560"/>
                      <a:pt x="0" y="435"/>
                      <a:pt x="0" y="280"/>
                    </a:cubicBezTo>
                    <a:cubicBezTo>
                      <a:pt x="0" y="125"/>
                      <a:pt x="125" y="0"/>
                      <a:pt x="280" y="0"/>
                    </a:cubicBezTo>
                    <a:cubicBezTo>
                      <a:pt x="421" y="0"/>
                      <a:pt x="538" y="105"/>
                      <a:pt x="557" y="240"/>
                    </a:cubicBezTo>
                    <a:cubicBezTo>
                      <a:pt x="559" y="253"/>
                      <a:pt x="560" y="267"/>
                      <a:pt x="560" y="28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1828709"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333333"/>
                  </a:solidFill>
                  <a:effectLst/>
                  <a:uLnTx/>
                  <a:uFillTx/>
                  <a:ea typeface="+mn-ea"/>
                  <a:cs typeface="+mn-cs"/>
                </a:endParaRPr>
              </a:p>
            </p:txBody>
          </p:sp>
          <p:sp>
            <p:nvSpPr>
              <p:cNvPr id="26" name="Freeform 6"/>
              <p:cNvSpPr>
                <a:spLocks noChangeAspect="1"/>
              </p:cNvSpPr>
              <p:nvPr/>
            </p:nvSpPr>
            <p:spPr bwMode="auto">
              <a:xfrm>
                <a:off x="11745913" y="6215063"/>
                <a:ext cx="1500188" cy="1654175"/>
              </a:xfrm>
              <a:custGeom>
                <a:avLst/>
                <a:gdLst>
                  <a:gd name="T0" fmla="*/ 398 w 398"/>
                  <a:gd name="T1" fmla="*/ 171 h 439"/>
                  <a:gd name="T2" fmla="*/ 395 w 398"/>
                  <a:gd name="T3" fmla="*/ 131 h 439"/>
                  <a:gd name="T4" fmla="*/ 198 w 398"/>
                  <a:gd name="T5" fmla="*/ 0 h 439"/>
                  <a:gd name="T6" fmla="*/ 0 w 398"/>
                  <a:gd name="T7" fmla="*/ 318 h 439"/>
                  <a:gd name="T8" fmla="*/ 200 w 398"/>
                  <a:gd name="T9" fmla="*/ 439 h 439"/>
                  <a:gd name="T10" fmla="*/ 398 w 398"/>
                  <a:gd name="T11" fmla="*/ 171 h 439"/>
                </a:gdLst>
                <a:ahLst/>
                <a:cxnLst>
                  <a:cxn ang="0">
                    <a:pos x="T0" y="T1"/>
                  </a:cxn>
                  <a:cxn ang="0">
                    <a:pos x="T2" y="T3"/>
                  </a:cxn>
                  <a:cxn ang="0">
                    <a:pos x="T4" y="T5"/>
                  </a:cxn>
                  <a:cxn ang="0">
                    <a:pos x="T6" y="T7"/>
                  </a:cxn>
                  <a:cxn ang="0">
                    <a:pos x="T8" y="T9"/>
                  </a:cxn>
                  <a:cxn ang="0">
                    <a:pos x="T10" y="T11"/>
                  </a:cxn>
                </a:cxnLst>
                <a:rect l="0" t="0" r="r" b="b"/>
                <a:pathLst>
                  <a:path w="398" h="439">
                    <a:moveTo>
                      <a:pt x="398" y="171"/>
                    </a:moveTo>
                    <a:cubicBezTo>
                      <a:pt x="398" y="158"/>
                      <a:pt x="397" y="144"/>
                      <a:pt x="395" y="131"/>
                    </a:cubicBezTo>
                    <a:cubicBezTo>
                      <a:pt x="198" y="0"/>
                      <a:pt x="198" y="0"/>
                      <a:pt x="198" y="0"/>
                    </a:cubicBezTo>
                    <a:cubicBezTo>
                      <a:pt x="0" y="318"/>
                      <a:pt x="0" y="318"/>
                      <a:pt x="0" y="318"/>
                    </a:cubicBezTo>
                    <a:cubicBezTo>
                      <a:pt x="200" y="439"/>
                      <a:pt x="200" y="439"/>
                      <a:pt x="200" y="439"/>
                    </a:cubicBezTo>
                    <a:cubicBezTo>
                      <a:pt x="315" y="404"/>
                      <a:pt x="398" y="297"/>
                      <a:pt x="398" y="171"/>
                    </a:cubicBezTo>
                    <a:close/>
                  </a:path>
                </a:pathLst>
              </a:custGeom>
              <a:solidFill>
                <a:schemeClr val="accent3">
                  <a:lumMod val="75000"/>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1828709"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333333"/>
                  </a:solidFill>
                  <a:effectLst/>
                  <a:uLnTx/>
                  <a:uFillTx/>
                  <a:ea typeface="+mn-ea"/>
                  <a:cs typeface="+mn-cs"/>
                </a:endParaRPr>
              </a:p>
            </p:txBody>
          </p:sp>
          <p:sp>
            <p:nvSpPr>
              <p:cNvPr id="27" name="Oval 7"/>
              <p:cNvSpPr>
                <a:spLocks noChangeAspect="1" noChangeArrowheads="1"/>
              </p:cNvSpPr>
              <p:nvPr/>
            </p:nvSpPr>
            <p:spPr bwMode="auto">
              <a:xfrm>
                <a:off x="11477625" y="6146800"/>
                <a:ext cx="1420813" cy="1425575"/>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1828709"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333333"/>
                  </a:solidFill>
                  <a:effectLst/>
                  <a:uLnTx/>
                  <a:uFillTx/>
                  <a:ea typeface="+mn-ea"/>
                  <a:cs typeface="+mn-cs"/>
                </a:endParaRPr>
              </a:p>
            </p:txBody>
          </p:sp>
        </p:grpSp>
        <p:sp>
          <p:nvSpPr>
            <p:cNvPr id="24" name="Freeform: Shape 23"/>
            <p:cNvSpPr>
              <a:spLocks/>
            </p:cNvSpPr>
            <p:nvPr/>
          </p:nvSpPr>
          <p:spPr bwMode="auto">
            <a:xfrm>
              <a:off x="1659562" y="3614967"/>
              <a:ext cx="236538" cy="236538"/>
            </a:xfrm>
            <a:custGeom>
              <a:avLst/>
              <a:gdLst>
                <a:gd name="connsiteX0" fmla="*/ 101600 w 236538"/>
                <a:gd name="connsiteY0" fmla="*/ 0 h 236538"/>
                <a:gd name="connsiteX1" fmla="*/ 139700 w 236538"/>
                <a:gd name="connsiteY1" fmla="*/ 0 h 236538"/>
                <a:gd name="connsiteX2" fmla="*/ 139700 w 236538"/>
                <a:gd name="connsiteY2" fmla="*/ 74842 h 236538"/>
                <a:gd name="connsiteX3" fmla="*/ 139700 w 236538"/>
                <a:gd name="connsiteY3" fmla="*/ 101600 h 236538"/>
                <a:gd name="connsiteX4" fmla="*/ 236538 w 236538"/>
                <a:gd name="connsiteY4" fmla="*/ 101600 h 236538"/>
                <a:gd name="connsiteX5" fmla="*/ 236538 w 236538"/>
                <a:gd name="connsiteY5" fmla="*/ 139700 h 236538"/>
                <a:gd name="connsiteX6" fmla="*/ 139700 w 236538"/>
                <a:gd name="connsiteY6" fmla="*/ 139700 h 236538"/>
                <a:gd name="connsiteX7" fmla="*/ 139700 w 236538"/>
                <a:gd name="connsiteY7" fmla="*/ 161696 h 236538"/>
                <a:gd name="connsiteX8" fmla="*/ 139700 w 236538"/>
                <a:gd name="connsiteY8" fmla="*/ 236538 h 236538"/>
                <a:gd name="connsiteX9" fmla="*/ 101600 w 236538"/>
                <a:gd name="connsiteY9" fmla="*/ 236538 h 236538"/>
                <a:gd name="connsiteX10" fmla="*/ 101600 w 236538"/>
                <a:gd name="connsiteY10" fmla="*/ 139700 h 236538"/>
                <a:gd name="connsiteX11" fmla="*/ 0 w 236538"/>
                <a:gd name="connsiteY11" fmla="*/ 139700 h 236538"/>
                <a:gd name="connsiteX12" fmla="*/ 0 w 236538"/>
                <a:gd name="connsiteY12" fmla="*/ 101600 h 236538"/>
                <a:gd name="connsiteX13" fmla="*/ 101600 w 236538"/>
                <a:gd name="connsiteY13" fmla="*/ 101600 h 236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6538" h="236538">
                  <a:moveTo>
                    <a:pt x="101600" y="0"/>
                  </a:moveTo>
                  <a:lnTo>
                    <a:pt x="139700" y="0"/>
                  </a:lnTo>
                  <a:cubicBezTo>
                    <a:pt x="139700" y="0"/>
                    <a:pt x="139700" y="33263"/>
                    <a:pt x="139700" y="74842"/>
                  </a:cubicBezTo>
                  <a:lnTo>
                    <a:pt x="139700" y="101600"/>
                  </a:lnTo>
                  <a:lnTo>
                    <a:pt x="236538" y="101600"/>
                  </a:lnTo>
                  <a:cubicBezTo>
                    <a:pt x="236538" y="101600"/>
                    <a:pt x="236538" y="139700"/>
                    <a:pt x="236538" y="139700"/>
                  </a:cubicBezTo>
                  <a:lnTo>
                    <a:pt x="139700" y="139700"/>
                  </a:lnTo>
                  <a:lnTo>
                    <a:pt x="139700" y="161696"/>
                  </a:lnTo>
                  <a:cubicBezTo>
                    <a:pt x="139700" y="203275"/>
                    <a:pt x="139700" y="236538"/>
                    <a:pt x="139700" y="236538"/>
                  </a:cubicBezTo>
                  <a:lnTo>
                    <a:pt x="101600" y="236538"/>
                  </a:lnTo>
                  <a:lnTo>
                    <a:pt x="101600" y="139700"/>
                  </a:lnTo>
                  <a:lnTo>
                    <a:pt x="0" y="139700"/>
                  </a:lnTo>
                  <a:lnTo>
                    <a:pt x="0" y="101600"/>
                  </a:lnTo>
                  <a:lnTo>
                    <a:pt x="101600" y="101600"/>
                  </a:lnTo>
                  <a:close/>
                </a:path>
              </a:pathLst>
            </a:custGeom>
            <a:solidFill>
              <a:srgbClr val="FFFFFF"/>
            </a:solidFill>
            <a:ln>
              <a:noFill/>
            </a:ln>
          </p:spPr>
          <p:txBody>
            <a:bodyPr wrap="square" lIns="0" tIns="0" rIns="0" bIns="0">
              <a:noAutofit/>
            </a:bodyPr>
            <a:lstStyle/>
            <a:p>
              <a:pPr marL="0" marR="0" lvl="0" indent="0" algn="l" defTabSz="1828709"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333333"/>
                </a:solidFill>
                <a:effectLst/>
                <a:uLnTx/>
                <a:uFillTx/>
                <a:ea typeface="+mn-ea"/>
                <a:cs typeface="+mn-cs"/>
              </a:endParaRPr>
            </a:p>
          </p:txBody>
        </p:sp>
      </p:grpSp>
      <p:sp>
        <p:nvSpPr>
          <p:cNvPr id="28" name="TextBox 27"/>
          <p:cNvSpPr txBox="1"/>
          <p:nvPr/>
        </p:nvSpPr>
        <p:spPr>
          <a:xfrm>
            <a:off x="2450738" y="10048861"/>
            <a:ext cx="2943434" cy="769441"/>
          </a:xfrm>
          <a:prstGeom prst="rect">
            <a:avLst/>
          </a:prstGeom>
          <a:noFill/>
        </p:spPr>
        <p:txBody>
          <a:bodyPr wrap="none" rtlCol="0">
            <a:spAutoFit/>
          </a:bodyPr>
          <a:lstStyle/>
          <a:p>
            <a:pPr marL="0" marR="0" lvl="0" indent="0" algn="l" defTabSz="1828709"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rgbClr val="333333"/>
                </a:solidFill>
                <a:effectLst/>
                <a:uLnTx/>
                <a:uFillTx/>
                <a:latin typeface="Aleo"/>
                <a:ea typeface="+mn-ea"/>
                <a:cs typeface="+mn-cs"/>
              </a:rPr>
              <a:t>The</a:t>
            </a:r>
            <a:r>
              <a:rPr kumimoji="0" lang="en-US" sz="4400" b="1" i="0" u="none" strike="noStrike" kern="1200" cap="none" spc="0" normalizeH="0" noProof="0" dirty="0">
                <a:ln>
                  <a:noFill/>
                </a:ln>
                <a:solidFill>
                  <a:srgbClr val="333333"/>
                </a:solidFill>
                <a:effectLst/>
                <a:uLnTx/>
                <a:uFillTx/>
                <a:latin typeface="Aleo"/>
                <a:ea typeface="+mn-ea"/>
                <a:cs typeface="+mn-cs"/>
              </a:rPr>
              <a:t> Hindu</a:t>
            </a:r>
            <a:endParaRPr kumimoji="0" lang="en-US" sz="4400" b="1" i="0" u="none" strike="noStrike" kern="1200" cap="none" spc="0" normalizeH="0" baseline="0" noProof="0" dirty="0">
              <a:ln>
                <a:noFill/>
              </a:ln>
              <a:solidFill>
                <a:srgbClr val="333333"/>
              </a:solidFill>
              <a:effectLst/>
              <a:uLnTx/>
              <a:uFillTx/>
              <a:latin typeface="Aleo"/>
              <a:ea typeface="+mn-ea"/>
              <a:cs typeface="+mn-cs"/>
            </a:endParaRPr>
          </a:p>
        </p:txBody>
      </p:sp>
      <p:grpSp>
        <p:nvGrpSpPr>
          <p:cNvPr id="29" name="Group 28"/>
          <p:cNvGrpSpPr>
            <a:grpSpLocks noChangeAspect="1"/>
          </p:cNvGrpSpPr>
          <p:nvPr/>
        </p:nvGrpSpPr>
        <p:grpSpPr>
          <a:xfrm>
            <a:off x="1402344" y="10080761"/>
            <a:ext cx="759856" cy="759856"/>
            <a:chOff x="1402344" y="3367644"/>
            <a:chExt cx="759856" cy="759856"/>
          </a:xfrm>
        </p:grpSpPr>
        <p:grpSp>
          <p:nvGrpSpPr>
            <p:cNvPr id="30" name="Group 29"/>
            <p:cNvGrpSpPr>
              <a:grpSpLocks noChangeAspect="1"/>
            </p:cNvGrpSpPr>
            <p:nvPr/>
          </p:nvGrpSpPr>
          <p:grpSpPr>
            <a:xfrm>
              <a:off x="1402344" y="3367644"/>
              <a:ext cx="759856" cy="759856"/>
              <a:chOff x="11134725" y="5803900"/>
              <a:chExt cx="2111376" cy="2111375"/>
            </a:xfrm>
          </p:grpSpPr>
          <p:sp>
            <p:nvSpPr>
              <p:cNvPr id="32" name="Freeform 5"/>
              <p:cNvSpPr>
                <a:spLocks noChangeAspect="1"/>
              </p:cNvSpPr>
              <p:nvPr/>
            </p:nvSpPr>
            <p:spPr bwMode="auto">
              <a:xfrm>
                <a:off x="11134725" y="5803900"/>
                <a:ext cx="2111375" cy="2111375"/>
              </a:xfrm>
              <a:custGeom>
                <a:avLst/>
                <a:gdLst>
                  <a:gd name="T0" fmla="*/ 560 w 560"/>
                  <a:gd name="T1" fmla="*/ 280 h 560"/>
                  <a:gd name="T2" fmla="*/ 362 w 560"/>
                  <a:gd name="T3" fmla="*/ 548 h 560"/>
                  <a:gd name="T4" fmla="*/ 280 w 560"/>
                  <a:gd name="T5" fmla="*/ 560 h 560"/>
                  <a:gd name="T6" fmla="*/ 0 w 560"/>
                  <a:gd name="T7" fmla="*/ 280 h 560"/>
                  <a:gd name="T8" fmla="*/ 280 w 560"/>
                  <a:gd name="T9" fmla="*/ 0 h 560"/>
                  <a:gd name="T10" fmla="*/ 557 w 560"/>
                  <a:gd name="T11" fmla="*/ 240 h 560"/>
                  <a:gd name="T12" fmla="*/ 560 w 560"/>
                  <a:gd name="T13" fmla="*/ 280 h 560"/>
                </a:gdLst>
                <a:ahLst/>
                <a:cxnLst>
                  <a:cxn ang="0">
                    <a:pos x="T0" y="T1"/>
                  </a:cxn>
                  <a:cxn ang="0">
                    <a:pos x="T2" y="T3"/>
                  </a:cxn>
                  <a:cxn ang="0">
                    <a:pos x="T4" y="T5"/>
                  </a:cxn>
                  <a:cxn ang="0">
                    <a:pos x="T6" y="T7"/>
                  </a:cxn>
                  <a:cxn ang="0">
                    <a:pos x="T8" y="T9"/>
                  </a:cxn>
                  <a:cxn ang="0">
                    <a:pos x="T10" y="T11"/>
                  </a:cxn>
                  <a:cxn ang="0">
                    <a:pos x="T12" y="T13"/>
                  </a:cxn>
                </a:cxnLst>
                <a:rect l="0" t="0" r="r" b="b"/>
                <a:pathLst>
                  <a:path w="560" h="560">
                    <a:moveTo>
                      <a:pt x="560" y="280"/>
                    </a:moveTo>
                    <a:cubicBezTo>
                      <a:pt x="560" y="406"/>
                      <a:pt x="476" y="513"/>
                      <a:pt x="362" y="548"/>
                    </a:cubicBezTo>
                    <a:cubicBezTo>
                      <a:pt x="336" y="556"/>
                      <a:pt x="308" y="560"/>
                      <a:pt x="280" y="560"/>
                    </a:cubicBezTo>
                    <a:cubicBezTo>
                      <a:pt x="125" y="560"/>
                      <a:pt x="0" y="435"/>
                      <a:pt x="0" y="280"/>
                    </a:cubicBezTo>
                    <a:cubicBezTo>
                      <a:pt x="0" y="125"/>
                      <a:pt x="125" y="0"/>
                      <a:pt x="280" y="0"/>
                    </a:cubicBezTo>
                    <a:cubicBezTo>
                      <a:pt x="421" y="0"/>
                      <a:pt x="538" y="105"/>
                      <a:pt x="557" y="240"/>
                    </a:cubicBezTo>
                    <a:cubicBezTo>
                      <a:pt x="559" y="253"/>
                      <a:pt x="560" y="267"/>
                      <a:pt x="560" y="28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1828709"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333333"/>
                  </a:solidFill>
                  <a:effectLst/>
                  <a:uLnTx/>
                  <a:uFillTx/>
                  <a:ea typeface="+mn-ea"/>
                  <a:cs typeface="+mn-cs"/>
                </a:endParaRPr>
              </a:p>
            </p:txBody>
          </p:sp>
          <p:sp>
            <p:nvSpPr>
              <p:cNvPr id="33" name="Freeform 6"/>
              <p:cNvSpPr>
                <a:spLocks noChangeAspect="1"/>
              </p:cNvSpPr>
              <p:nvPr/>
            </p:nvSpPr>
            <p:spPr bwMode="auto">
              <a:xfrm>
                <a:off x="11745913" y="6215063"/>
                <a:ext cx="1500188" cy="1654175"/>
              </a:xfrm>
              <a:custGeom>
                <a:avLst/>
                <a:gdLst>
                  <a:gd name="T0" fmla="*/ 398 w 398"/>
                  <a:gd name="T1" fmla="*/ 171 h 439"/>
                  <a:gd name="T2" fmla="*/ 395 w 398"/>
                  <a:gd name="T3" fmla="*/ 131 h 439"/>
                  <a:gd name="T4" fmla="*/ 198 w 398"/>
                  <a:gd name="T5" fmla="*/ 0 h 439"/>
                  <a:gd name="T6" fmla="*/ 0 w 398"/>
                  <a:gd name="T7" fmla="*/ 318 h 439"/>
                  <a:gd name="T8" fmla="*/ 200 w 398"/>
                  <a:gd name="T9" fmla="*/ 439 h 439"/>
                  <a:gd name="T10" fmla="*/ 398 w 398"/>
                  <a:gd name="T11" fmla="*/ 171 h 439"/>
                </a:gdLst>
                <a:ahLst/>
                <a:cxnLst>
                  <a:cxn ang="0">
                    <a:pos x="T0" y="T1"/>
                  </a:cxn>
                  <a:cxn ang="0">
                    <a:pos x="T2" y="T3"/>
                  </a:cxn>
                  <a:cxn ang="0">
                    <a:pos x="T4" y="T5"/>
                  </a:cxn>
                  <a:cxn ang="0">
                    <a:pos x="T6" y="T7"/>
                  </a:cxn>
                  <a:cxn ang="0">
                    <a:pos x="T8" y="T9"/>
                  </a:cxn>
                  <a:cxn ang="0">
                    <a:pos x="T10" y="T11"/>
                  </a:cxn>
                </a:cxnLst>
                <a:rect l="0" t="0" r="r" b="b"/>
                <a:pathLst>
                  <a:path w="398" h="439">
                    <a:moveTo>
                      <a:pt x="398" y="171"/>
                    </a:moveTo>
                    <a:cubicBezTo>
                      <a:pt x="398" y="158"/>
                      <a:pt x="397" y="144"/>
                      <a:pt x="395" y="131"/>
                    </a:cubicBezTo>
                    <a:cubicBezTo>
                      <a:pt x="198" y="0"/>
                      <a:pt x="198" y="0"/>
                      <a:pt x="198" y="0"/>
                    </a:cubicBezTo>
                    <a:cubicBezTo>
                      <a:pt x="0" y="318"/>
                      <a:pt x="0" y="318"/>
                      <a:pt x="0" y="318"/>
                    </a:cubicBezTo>
                    <a:cubicBezTo>
                      <a:pt x="200" y="439"/>
                      <a:pt x="200" y="439"/>
                      <a:pt x="200" y="439"/>
                    </a:cubicBezTo>
                    <a:cubicBezTo>
                      <a:pt x="315" y="404"/>
                      <a:pt x="398" y="297"/>
                      <a:pt x="398" y="171"/>
                    </a:cubicBezTo>
                    <a:close/>
                  </a:path>
                </a:pathLst>
              </a:custGeom>
              <a:solidFill>
                <a:schemeClr val="accent5">
                  <a:lumMod val="75000"/>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1828709"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333333"/>
                  </a:solidFill>
                  <a:effectLst/>
                  <a:uLnTx/>
                  <a:uFillTx/>
                  <a:ea typeface="+mn-ea"/>
                  <a:cs typeface="+mn-cs"/>
                </a:endParaRPr>
              </a:p>
            </p:txBody>
          </p:sp>
          <p:sp>
            <p:nvSpPr>
              <p:cNvPr id="34" name="Oval 7"/>
              <p:cNvSpPr>
                <a:spLocks noChangeAspect="1" noChangeArrowheads="1"/>
              </p:cNvSpPr>
              <p:nvPr/>
            </p:nvSpPr>
            <p:spPr bwMode="auto">
              <a:xfrm>
                <a:off x="11477625" y="6146800"/>
                <a:ext cx="1420813" cy="1425575"/>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pPr marL="0" marR="0" lvl="0" indent="0" algn="l" defTabSz="1828709"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333333"/>
                  </a:solidFill>
                  <a:effectLst/>
                  <a:uLnTx/>
                  <a:uFillTx/>
                  <a:ea typeface="+mn-ea"/>
                  <a:cs typeface="+mn-cs"/>
                </a:endParaRPr>
              </a:p>
            </p:txBody>
          </p:sp>
        </p:grpSp>
        <p:sp>
          <p:nvSpPr>
            <p:cNvPr id="31" name="Freeform: Shape 30"/>
            <p:cNvSpPr>
              <a:spLocks/>
            </p:cNvSpPr>
            <p:nvPr/>
          </p:nvSpPr>
          <p:spPr bwMode="auto">
            <a:xfrm>
              <a:off x="1659562" y="3614967"/>
              <a:ext cx="236538" cy="236538"/>
            </a:xfrm>
            <a:custGeom>
              <a:avLst/>
              <a:gdLst>
                <a:gd name="connsiteX0" fmla="*/ 101600 w 236538"/>
                <a:gd name="connsiteY0" fmla="*/ 0 h 236538"/>
                <a:gd name="connsiteX1" fmla="*/ 139700 w 236538"/>
                <a:gd name="connsiteY1" fmla="*/ 0 h 236538"/>
                <a:gd name="connsiteX2" fmla="*/ 139700 w 236538"/>
                <a:gd name="connsiteY2" fmla="*/ 74842 h 236538"/>
                <a:gd name="connsiteX3" fmla="*/ 139700 w 236538"/>
                <a:gd name="connsiteY3" fmla="*/ 101600 h 236538"/>
                <a:gd name="connsiteX4" fmla="*/ 236538 w 236538"/>
                <a:gd name="connsiteY4" fmla="*/ 101600 h 236538"/>
                <a:gd name="connsiteX5" fmla="*/ 236538 w 236538"/>
                <a:gd name="connsiteY5" fmla="*/ 139700 h 236538"/>
                <a:gd name="connsiteX6" fmla="*/ 139700 w 236538"/>
                <a:gd name="connsiteY6" fmla="*/ 139700 h 236538"/>
                <a:gd name="connsiteX7" fmla="*/ 139700 w 236538"/>
                <a:gd name="connsiteY7" fmla="*/ 161696 h 236538"/>
                <a:gd name="connsiteX8" fmla="*/ 139700 w 236538"/>
                <a:gd name="connsiteY8" fmla="*/ 236538 h 236538"/>
                <a:gd name="connsiteX9" fmla="*/ 101600 w 236538"/>
                <a:gd name="connsiteY9" fmla="*/ 236538 h 236538"/>
                <a:gd name="connsiteX10" fmla="*/ 101600 w 236538"/>
                <a:gd name="connsiteY10" fmla="*/ 139700 h 236538"/>
                <a:gd name="connsiteX11" fmla="*/ 0 w 236538"/>
                <a:gd name="connsiteY11" fmla="*/ 139700 h 236538"/>
                <a:gd name="connsiteX12" fmla="*/ 0 w 236538"/>
                <a:gd name="connsiteY12" fmla="*/ 101600 h 236538"/>
                <a:gd name="connsiteX13" fmla="*/ 101600 w 236538"/>
                <a:gd name="connsiteY13" fmla="*/ 101600 h 236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6538" h="236538">
                  <a:moveTo>
                    <a:pt x="101600" y="0"/>
                  </a:moveTo>
                  <a:lnTo>
                    <a:pt x="139700" y="0"/>
                  </a:lnTo>
                  <a:cubicBezTo>
                    <a:pt x="139700" y="0"/>
                    <a:pt x="139700" y="33263"/>
                    <a:pt x="139700" y="74842"/>
                  </a:cubicBezTo>
                  <a:lnTo>
                    <a:pt x="139700" y="101600"/>
                  </a:lnTo>
                  <a:lnTo>
                    <a:pt x="236538" y="101600"/>
                  </a:lnTo>
                  <a:cubicBezTo>
                    <a:pt x="236538" y="101600"/>
                    <a:pt x="236538" y="139700"/>
                    <a:pt x="236538" y="139700"/>
                  </a:cubicBezTo>
                  <a:lnTo>
                    <a:pt x="139700" y="139700"/>
                  </a:lnTo>
                  <a:lnTo>
                    <a:pt x="139700" y="161696"/>
                  </a:lnTo>
                  <a:cubicBezTo>
                    <a:pt x="139700" y="203275"/>
                    <a:pt x="139700" y="236538"/>
                    <a:pt x="139700" y="236538"/>
                  </a:cubicBezTo>
                  <a:lnTo>
                    <a:pt x="101600" y="236538"/>
                  </a:lnTo>
                  <a:lnTo>
                    <a:pt x="101600" y="139700"/>
                  </a:lnTo>
                  <a:lnTo>
                    <a:pt x="0" y="139700"/>
                  </a:lnTo>
                  <a:lnTo>
                    <a:pt x="0" y="101600"/>
                  </a:lnTo>
                  <a:lnTo>
                    <a:pt x="101600" y="101600"/>
                  </a:lnTo>
                  <a:close/>
                </a:path>
              </a:pathLst>
            </a:custGeom>
            <a:solidFill>
              <a:srgbClr val="FFFFFF"/>
            </a:solidFill>
            <a:ln>
              <a:noFill/>
            </a:ln>
          </p:spPr>
          <p:txBody>
            <a:bodyPr wrap="square" lIns="0" tIns="0" rIns="0" bIns="0">
              <a:noAutofit/>
            </a:bodyPr>
            <a:lstStyle/>
            <a:p>
              <a:pPr marL="0" marR="0" lvl="0" indent="0" algn="l" defTabSz="1828709"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333333"/>
                </a:solidFill>
                <a:effectLst/>
                <a:uLnTx/>
                <a:uFillTx/>
                <a:ea typeface="+mn-ea"/>
                <a:cs typeface="+mn-cs"/>
              </a:endParaRPr>
            </a:p>
          </p:txBody>
        </p:sp>
      </p:grpSp>
      <p:sp>
        <p:nvSpPr>
          <p:cNvPr id="35" name="TextBox 34"/>
          <p:cNvSpPr txBox="1"/>
          <p:nvPr/>
        </p:nvSpPr>
        <p:spPr>
          <a:xfrm>
            <a:off x="2427878" y="4524399"/>
            <a:ext cx="7856303" cy="1754326"/>
          </a:xfrm>
          <a:prstGeom prst="rect">
            <a:avLst/>
          </a:prstGeom>
          <a:noFill/>
        </p:spPr>
        <p:txBody>
          <a:bodyPr wrap="square" rtlCol="0">
            <a:spAutoFit/>
          </a:bodyPr>
          <a:lstStyle/>
          <a:p>
            <a:pPr marL="0" marR="0" lvl="0" indent="0" algn="just" defTabSz="1828709"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333333"/>
                </a:solidFill>
                <a:effectLst/>
                <a:uLnTx/>
                <a:uFillTx/>
                <a:latin typeface="Lato Light" panose="020F0502020204030203" pitchFamily="34" charset="0"/>
                <a:ea typeface="Lato Light" panose="020F0502020204030203" pitchFamily="34" charset="0"/>
                <a:cs typeface="Lato Light" panose="020F0502020204030203" pitchFamily="34" charset="0"/>
              </a:rPr>
              <a:t>20.05.2014</a:t>
            </a:r>
          </a:p>
          <a:p>
            <a:pPr lvl="0" algn="just">
              <a:defRPr/>
            </a:pPr>
            <a:r>
              <a:rPr lang="en-US" dirty="0">
                <a:solidFill>
                  <a:srgbClr val="333333"/>
                </a:solidFill>
                <a:latin typeface="Lato Light" panose="020F0502020204030203" pitchFamily="34" charset="0"/>
                <a:ea typeface="Lato Light" panose="020F0502020204030203" pitchFamily="34" charset="0"/>
                <a:cs typeface="Lato Light" panose="020F0502020204030203" pitchFamily="34" charset="0"/>
              </a:rPr>
              <a:t>https://https://timesofindia.indiatimes.com/defaultinterstitial.cms</a:t>
            </a:r>
            <a:endParaRPr kumimoji="0" lang="en-US" sz="3600" b="0" i="0" u="none" strike="noStrike" kern="1200" cap="none" spc="0" normalizeH="0" baseline="0" noProof="0" dirty="0">
              <a:ln>
                <a:noFill/>
              </a:ln>
              <a:solidFill>
                <a:srgbClr val="333333"/>
              </a:solidFill>
              <a:effectLst/>
              <a:uLnTx/>
              <a:uFillTx/>
              <a:latin typeface="Lato Light" panose="020F0502020204030203" pitchFamily="34" charset="0"/>
              <a:ea typeface="Lato Light" panose="020F0502020204030203" pitchFamily="34" charset="0"/>
              <a:cs typeface="Lato Light" panose="020F0502020204030203" pitchFamily="34" charset="0"/>
            </a:endParaRPr>
          </a:p>
        </p:txBody>
      </p:sp>
      <p:sp>
        <p:nvSpPr>
          <p:cNvPr id="36" name="TextBox 35"/>
          <p:cNvSpPr txBox="1"/>
          <p:nvPr/>
        </p:nvSpPr>
        <p:spPr>
          <a:xfrm>
            <a:off x="2450737" y="7857474"/>
            <a:ext cx="7856303" cy="1200329"/>
          </a:xfrm>
          <a:prstGeom prst="rect">
            <a:avLst/>
          </a:prstGeom>
          <a:noFill/>
        </p:spPr>
        <p:txBody>
          <a:bodyPr wrap="square" rtlCol="0">
            <a:spAutoFit/>
          </a:bodyPr>
          <a:lstStyle/>
          <a:p>
            <a:pPr marL="0" marR="0" lvl="0" indent="0" algn="just" defTabSz="1828709"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333333"/>
                </a:solidFill>
                <a:effectLst/>
                <a:uLnTx/>
                <a:uFillTx/>
                <a:latin typeface="Lato Light" panose="020F0502020204030203" pitchFamily="34" charset="0"/>
                <a:ea typeface="Lato Light" panose="020F0502020204030203" pitchFamily="34" charset="0"/>
                <a:cs typeface="Lato Light" panose="020F0502020204030203" pitchFamily="34" charset="0"/>
              </a:rPr>
              <a:t>17.08.2015</a:t>
            </a:r>
          </a:p>
          <a:p>
            <a:pPr lvl="0" algn="just">
              <a:defRPr/>
            </a:pPr>
            <a:r>
              <a:rPr lang="en-US" dirty="0">
                <a:solidFill>
                  <a:srgbClr val="333333"/>
                </a:solidFill>
                <a:latin typeface="Lato Light" panose="020F0502020204030203" pitchFamily="34" charset="0"/>
                <a:ea typeface="Lato Light" panose="020F0502020204030203" pitchFamily="34" charset="0"/>
                <a:cs typeface="Lato Light" panose="020F0502020204030203" pitchFamily="34" charset="0"/>
              </a:rPr>
              <a:t>https://www.hindustantimes.com/</a:t>
            </a:r>
            <a:endParaRPr kumimoji="0" lang="en-US" sz="3600" b="0" i="0" u="none" strike="noStrike" kern="1200" cap="none" spc="0" normalizeH="0" baseline="0" noProof="0" dirty="0">
              <a:ln>
                <a:noFill/>
              </a:ln>
              <a:solidFill>
                <a:srgbClr val="333333"/>
              </a:solidFill>
              <a:effectLst/>
              <a:uLnTx/>
              <a:uFillTx/>
              <a:latin typeface="Lato Light" panose="020F0502020204030203" pitchFamily="34" charset="0"/>
              <a:ea typeface="Lato Light" panose="020F0502020204030203" pitchFamily="34" charset="0"/>
              <a:cs typeface="Lato Light" panose="020F0502020204030203" pitchFamily="34" charset="0"/>
            </a:endParaRPr>
          </a:p>
        </p:txBody>
      </p:sp>
      <p:sp>
        <p:nvSpPr>
          <p:cNvPr id="37" name="TextBox 36"/>
          <p:cNvSpPr txBox="1"/>
          <p:nvPr/>
        </p:nvSpPr>
        <p:spPr>
          <a:xfrm>
            <a:off x="2427877" y="11209195"/>
            <a:ext cx="9223349" cy="1200329"/>
          </a:xfrm>
          <a:prstGeom prst="rect">
            <a:avLst/>
          </a:prstGeom>
          <a:noFill/>
        </p:spPr>
        <p:txBody>
          <a:bodyPr wrap="square" rtlCol="0">
            <a:spAutoFit/>
          </a:bodyPr>
          <a:lstStyle/>
          <a:p>
            <a:pPr marL="0" marR="0" lvl="0" indent="0" algn="just" defTabSz="1828709"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333333"/>
                </a:solidFill>
                <a:effectLst/>
                <a:uLnTx/>
                <a:uFillTx/>
                <a:latin typeface="Lato Light" panose="020F0502020204030203" pitchFamily="34" charset="0"/>
                <a:ea typeface="Lato Light" panose="020F0502020204030203" pitchFamily="34" charset="0"/>
                <a:cs typeface="Lato Light" panose="020F0502020204030203" pitchFamily="34" charset="0"/>
              </a:rPr>
              <a:t>20.10.2016</a:t>
            </a:r>
          </a:p>
          <a:p>
            <a:pPr lvl="0" algn="just">
              <a:defRPr/>
            </a:pPr>
            <a:r>
              <a:rPr lang="en-US" dirty="0">
                <a:solidFill>
                  <a:srgbClr val="333333"/>
                </a:solidFill>
                <a:latin typeface="Lato Light" panose="020F0502020204030203" pitchFamily="34" charset="0"/>
                <a:ea typeface="Lato Light" panose="020F0502020204030203" pitchFamily="34" charset="0"/>
                <a:cs typeface="Lato Light" panose="020F0502020204030203" pitchFamily="34" charset="0"/>
              </a:rPr>
              <a:t>http://www.thehindu.com/opinion/editorial/</a:t>
            </a:r>
            <a:endParaRPr kumimoji="0" lang="en-US" sz="3600" b="0" i="0" u="none" strike="noStrike" kern="1200" cap="none" spc="0" normalizeH="0" baseline="0" noProof="0" dirty="0">
              <a:ln>
                <a:noFill/>
              </a:ln>
              <a:solidFill>
                <a:srgbClr val="333333"/>
              </a:solidFill>
              <a:effectLst/>
              <a:uLnTx/>
              <a:uFillTx/>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3308010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0"/>
          <p:cNvGrpSpPr>
            <a:grpSpLocks noChangeAspect="1"/>
          </p:cNvGrpSpPr>
          <p:nvPr/>
        </p:nvGrpSpPr>
        <p:grpSpPr bwMode="auto">
          <a:xfrm>
            <a:off x="9384000" y="3429000"/>
            <a:ext cx="5616000" cy="5616000"/>
            <a:chOff x="0" y="0"/>
            <a:chExt cx="1480" cy="1480"/>
          </a:xfrm>
        </p:grpSpPr>
        <p:sp>
          <p:nvSpPr>
            <p:cNvPr id="6" name="AutoShape 7"/>
            <p:cNvSpPr>
              <a:spLocks noChangeAspect="1"/>
            </p:cNvSpPr>
            <p:nvPr/>
          </p:nvSpPr>
          <p:spPr bwMode="auto">
            <a:xfrm>
              <a:off x="0" y="0"/>
              <a:ext cx="1480" cy="1480"/>
            </a:xfrm>
            <a:custGeom>
              <a:avLst/>
              <a:gdLst/>
              <a:ahLst/>
              <a:cxnLst/>
              <a:rect l="0" t="0" r="r" b="b"/>
              <a:pathLst>
                <a:path w="24942" h="21600">
                  <a:moveTo>
                    <a:pt x="12471" y="0"/>
                  </a:moveTo>
                  <a:lnTo>
                    <a:pt x="23271" y="5400"/>
                  </a:lnTo>
                  <a:lnTo>
                    <a:pt x="23271" y="16200"/>
                  </a:lnTo>
                  <a:lnTo>
                    <a:pt x="12471" y="21600"/>
                  </a:lnTo>
                  <a:lnTo>
                    <a:pt x="1671" y="16200"/>
                  </a:lnTo>
                  <a:lnTo>
                    <a:pt x="1671" y="5400"/>
                  </a:lnTo>
                  <a:lnTo>
                    <a:pt x="12471" y="0"/>
                  </a:lnTo>
                  <a:close/>
                  <a:moveTo>
                    <a:pt x="12471" y="0"/>
                  </a:moveTo>
                </a:path>
              </a:pathLst>
            </a:custGeom>
            <a:solidFill>
              <a:schemeClr val="accent3"/>
            </a:solidFill>
            <a:ln>
              <a:noFill/>
            </a:ln>
            <a:extLs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endParaRPr lang="en-US" dirty="0">
                <a:latin typeface="Lato Regular" panose="020F0502020204030203" pitchFamily="34" charset="0"/>
              </a:endParaRPr>
            </a:p>
          </p:txBody>
        </p:sp>
        <p:sp>
          <p:nvSpPr>
            <p:cNvPr id="7" name="AutoShape 8"/>
            <p:cNvSpPr>
              <a:spLocks noChangeAspect="1"/>
            </p:cNvSpPr>
            <p:nvPr/>
          </p:nvSpPr>
          <p:spPr bwMode="auto">
            <a:xfrm>
              <a:off x="400" y="544"/>
              <a:ext cx="978" cy="829"/>
            </a:xfrm>
            <a:custGeom>
              <a:avLst/>
              <a:gdLst/>
              <a:ahLst/>
              <a:cxnLst/>
              <a:rect l="0" t="0" r="r" b="b"/>
              <a:pathLst>
                <a:path w="21600" h="21600">
                  <a:moveTo>
                    <a:pt x="15873" y="0"/>
                  </a:moveTo>
                  <a:lnTo>
                    <a:pt x="21600" y="4792"/>
                  </a:lnTo>
                  <a:lnTo>
                    <a:pt x="21600" y="14655"/>
                  </a:lnTo>
                  <a:lnTo>
                    <a:pt x="11241" y="21600"/>
                  </a:lnTo>
                  <a:lnTo>
                    <a:pt x="0" y="10765"/>
                  </a:lnTo>
                  <a:lnTo>
                    <a:pt x="7710" y="15974"/>
                  </a:lnTo>
                  <a:lnTo>
                    <a:pt x="15656" y="10348"/>
                  </a:lnTo>
                  <a:lnTo>
                    <a:pt x="15873" y="0"/>
                  </a:lnTo>
                  <a:close/>
                  <a:moveTo>
                    <a:pt x="15873" y="0"/>
                  </a:moveTo>
                </a:path>
              </a:pathLst>
            </a:custGeom>
            <a:solidFill>
              <a:schemeClr val="accent3">
                <a:lumMod val="75000"/>
                <a:alpha val="50000"/>
              </a:schemeClr>
            </a:solidFill>
            <a:ln>
              <a:noFill/>
            </a:ln>
            <a:extLs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endParaRPr lang="en-US" dirty="0">
                <a:latin typeface="Lato Regular" panose="020F0502020204030203" pitchFamily="34" charset="0"/>
              </a:endParaRPr>
            </a:p>
          </p:txBody>
        </p:sp>
        <p:sp>
          <p:nvSpPr>
            <p:cNvPr id="8" name="AutoShape 9"/>
            <p:cNvSpPr>
              <a:spLocks noChangeAspect="1"/>
            </p:cNvSpPr>
            <p:nvPr/>
          </p:nvSpPr>
          <p:spPr bwMode="auto">
            <a:xfrm>
              <a:off x="312" y="296"/>
              <a:ext cx="872" cy="872"/>
            </a:xfrm>
            <a:custGeom>
              <a:avLst/>
              <a:gdLst/>
              <a:ahLst/>
              <a:cxnLst/>
              <a:rect l="0" t="0" r="r" b="b"/>
              <a:pathLst>
                <a:path w="24942" h="21600">
                  <a:moveTo>
                    <a:pt x="12471" y="0"/>
                  </a:moveTo>
                  <a:lnTo>
                    <a:pt x="23271" y="5400"/>
                  </a:lnTo>
                  <a:lnTo>
                    <a:pt x="23271" y="16200"/>
                  </a:lnTo>
                  <a:lnTo>
                    <a:pt x="12471" y="21600"/>
                  </a:lnTo>
                  <a:lnTo>
                    <a:pt x="1671" y="16200"/>
                  </a:lnTo>
                  <a:lnTo>
                    <a:pt x="1671" y="5400"/>
                  </a:lnTo>
                  <a:lnTo>
                    <a:pt x="12471" y="0"/>
                  </a:lnTo>
                  <a:close/>
                  <a:moveTo>
                    <a:pt x="12471" y="0"/>
                  </a:moveTo>
                </a:path>
              </a:pathLst>
            </a:custGeom>
            <a:solidFill>
              <a:schemeClr val="accent4"/>
            </a:solidFill>
            <a:ln>
              <a:noFill/>
            </a:ln>
            <a:extLs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endParaRPr lang="en-US" dirty="0">
                <a:latin typeface="Lato Regular" panose="020F0502020204030203" pitchFamily="34" charset="0"/>
              </a:endParaRPr>
            </a:p>
          </p:txBody>
        </p:sp>
      </p:grpSp>
      <p:sp>
        <p:nvSpPr>
          <p:cNvPr id="9" name="AutoShape 11"/>
          <p:cNvSpPr>
            <a:spLocks/>
          </p:cNvSpPr>
          <p:nvPr/>
        </p:nvSpPr>
        <p:spPr bwMode="auto">
          <a:xfrm>
            <a:off x="11428661" y="5417888"/>
            <a:ext cx="1587500" cy="1587500"/>
          </a:xfrm>
          <a:custGeom>
            <a:avLst/>
            <a:gdLst/>
            <a:ahLst/>
            <a:cxnLst/>
            <a:rect l="0" t="0" r="r" b="b"/>
            <a:pathLst>
              <a:path w="21600" h="21600">
                <a:moveTo>
                  <a:pt x="19988" y="19093"/>
                </a:moveTo>
                <a:cubicBezTo>
                  <a:pt x="19988" y="19588"/>
                  <a:pt x="19588" y="19988"/>
                  <a:pt x="19093" y="19988"/>
                </a:cubicBezTo>
                <a:lnTo>
                  <a:pt x="8632" y="19988"/>
                </a:lnTo>
                <a:cubicBezTo>
                  <a:pt x="8137" y="19988"/>
                  <a:pt x="7737" y="19588"/>
                  <a:pt x="7737" y="19093"/>
                </a:cubicBezTo>
                <a:lnTo>
                  <a:pt x="7737" y="8632"/>
                </a:lnTo>
                <a:cubicBezTo>
                  <a:pt x="7737" y="8137"/>
                  <a:pt x="8137" y="7737"/>
                  <a:pt x="8632" y="7737"/>
                </a:cubicBezTo>
                <a:lnTo>
                  <a:pt x="19093" y="7737"/>
                </a:lnTo>
                <a:cubicBezTo>
                  <a:pt x="19588" y="7737"/>
                  <a:pt x="19988" y="8137"/>
                  <a:pt x="19988" y="8632"/>
                </a:cubicBezTo>
                <a:cubicBezTo>
                  <a:pt x="19988" y="8632"/>
                  <a:pt x="19988" y="19093"/>
                  <a:pt x="19988" y="19093"/>
                </a:cubicBezTo>
                <a:close/>
                <a:moveTo>
                  <a:pt x="6125" y="8632"/>
                </a:moveTo>
                <a:lnTo>
                  <a:pt x="6125" y="13863"/>
                </a:lnTo>
                <a:lnTo>
                  <a:pt x="2507" y="13863"/>
                </a:lnTo>
                <a:cubicBezTo>
                  <a:pt x="2012" y="13863"/>
                  <a:pt x="1612" y="13463"/>
                  <a:pt x="1612" y="12968"/>
                </a:cubicBezTo>
                <a:lnTo>
                  <a:pt x="1612" y="2507"/>
                </a:lnTo>
                <a:cubicBezTo>
                  <a:pt x="1612" y="2012"/>
                  <a:pt x="2012" y="1612"/>
                  <a:pt x="2507" y="1612"/>
                </a:cubicBezTo>
                <a:lnTo>
                  <a:pt x="12968" y="1612"/>
                </a:lnTo>
                <a:cubicBezTo>
                  <a:pt x="13463" y="1612"/>
                  <a:pt x="13863" y="2012"/>
                  <a:pt x="13863" y="2507"/>
                </a:cubicBezTo>
                <a:lnTo>
                  <a:pt x="13863" y="6125"/>
                </a:lnTo>
                <a:lnTo>
                  <a:pt x="8632" y="6125"/>
                </a:lnTo>
                <a:cubicBezTo>
                  <a:pt x="7249" y="6125"/>
                  <a:pt x="6125" y="7249"/>
                  <a:pt x="6125" y="8632"/>
                </a:cubicBezTo>
                <a:close/>
                <a:moveTo>
                  <a:pt x="19093" y="6125"/>
                </a:moveTo>
                <a:lnTo>
                  <a:pt x="15475" y="6125"/>
                </a:lnTo>
                <a:lnTo>
                  <a:pt x="15475" y="2507"/>
                </a:lnTo>
                <a:cubicBezTo>
                  <a:pt x="15475" y="1124"/>
                  <a:pt x="14351" y="0"/>
                  <a:pt x="12968" y="0"/>
                </a:cubicBezTo>
                <a:lnTo>
                  <a:pt x="2507" y="0"/>
                </a:lnTo>
                <a:cubicBezTo>
                  <a:pt x="1124" y="0"/>
                  <a:pt x="0" y="1124"/>
                  <a:pt x="0" y="2507"/>
                </a:cubicBezTo>
                <a:lnTo>
                  <a:pt x="0" y="12968"/>
                </a:lnTo>
                <a:cubicBezTo>
                  <a:pt x="0" y="14351"/>
                  <a:pt x="1124" y="15475"/>
                  <a:pt x="2507" y="15475"/>
                </a:cubicBezTo>
                <a:lnTo>
                  <a:pt x="6125" y="15475"/>
                </a:lnTo>
                <a:lnTo>
                  <a:pt x="6125" y="19093"/>
                </a:lnTo>
                <a:cubicBezTo>
                  <a:pt x="6125" y="20476"/>
                  <a:pt x="7249" y="21600"/>
                  <a:pt x="8632" y="21600"/>
                </a:cubicBezTo>
                <a:lnTo>
                  <a:pt x="19093" y="21600"/>
                </a:lnTo>
                <a:cubicBezTo>
                  <a:pt x="20476" y="21600"/>
                  <a:pt x="21600" y="20476"/>
                  <a:pt x="21600" y="19093"/>
                </a:cubicBezTo>
                <a:lnTo>
                  <a:pt x="21600" y="8632"/>
                </a:lnTo>
                <a:cubicBezTo>
                  <a:pt x="21600" y="7249"/>
                  <a:pt x="20476" y="6125"/>
                  <a:pt x="19093" y="6125"/>
                </a:cubicBezTo>
                <a:close/>
                <a:moveTo>
                  <a:pt x="19093" y="6125"/>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 name="Text Placeholder 9"/>
          <p:cNvSpPr>
            <a:spLocks noGrp="1"/>
          </p:cNvSpPr>
          <p:nvPr>
            <p:ph type="body" sz="quarter" idx="10"/>
          </p:nvPr>
        </p:nvSpPr>
        <p:spPr/>
        <p:txBody>
          <a:bodyPr/>
          <a:lstStyle/>
          <a:p>
            <a:r>
              <a:rPr lang="en-US" dirty="0">
                <a:solidFill>
                  <a:srgbClr val="FFFFFF"/>
                </a:solidFill>
              </a:rPr>
              <a:t>Partnership Avenues</a:t>
            </a:r>
          </a:p>
        </p:txBody>
      </p:sp>
      <p:sp>
        <p:nvSpPr>
          <p:cNvPr id="2" name="Text Placeholder 1"/>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023966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icture Placeholder 18"/>
          <p:cNvSpPr>
            <a:spLocks noGrp="1"/>
          </p:cNvSpPr>
          <p:nvPr>
            <p:ph type="pic" sz="quarter" idx="10"/>
          </p:nvPr>
        </p:nvSpPr>
        <p:spPr/>
      </p:sp>
      <p:pic>
        <p:nvPicPr>
          <p:cNvPr id="5" name="Picture Placeholder 4"/>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4973" r="4973"/>
          <a:stretch>
            <a:fillRect/>
          </a:stretch>
        </p:blipFill>
        <p:spPr>
          <a:blipFill>
            <a:blip r:embed="rId3"/>
            <a:stretch>
              <a:fillRect/>
            </a:stretch>
          </a:blipFill>
        </p:spPr>
      </p:pic>
      <p:sp>
        <p:nvSpPr>
          <p:cNvPr id="18" name="Title 17"/>
          <p:cNvSpPr>
            <a:spLocks noGrp="1"/>
          </p:cNvSpPr>
          <p:nvPr>
            <p:ph type="title"/>
          </p:nvPr>
        </p:nvSpPr>
        <p:spPr>
          <a:xfrm>
            <a:off x="1318792" y="874148"/>
            <a:ext cx="9490098" cy="1366528"/>
          </a:xfrm>
        </p:spPr>
        <p:txBody>
          <a:bodyPr/>
          <a:lstStyle/>
          <a:p>
            <a:r>
              <a:rPr lang="en-US" dirty="0"/>
              <a:t>Online Learning </a:t>
            </a:r>
          </a:p>
        </p:txBody>
      </p:sp>
      <p:sp>
        <p:nvSpPr>
          <p:cNvPr id="24" name="TextBox 23"/>
          <p:cNvSpPr txBox="1"/>
          <p:nvPr/>
        </p:nvSpPr>
        <p:spPr>
          <a:xfrm>
            <a:off x="3465420" y="11066716"/>
            <a:ext cx="5622247" cy="646331"/>
          </a:xfrm>
          <a:prstGeom prst="rect">
            <a:avLst/>
          </a:prstGeom>
          <a:noFill/>
        </p:spPr>
        <p:txBody>
          <a:bodyPr wrap="square" rtlCol="0">
            <a:spAutoFit/>
          </a:bodyPr>
          <a:lstStyle/>
          <a:p>
            <a:r>
              <a:rPr lang="en-US" b="1" dirty="0">
                <a:solidFill>
                  <a:schemeClr val="accent5"/>
                </a:solidFill>
                <a:latin typeface="+mj-lt"/>
              </a:rPr>
              <a:t>Programming  Courses</a:t>
            </a:r>
          </a:p>
        </p:txBody>
      </p:sp>
      <p:sp>
        <p:nvSpPr>
          <p:cNvPr id="25" name="TextBox 24"/>
          <p:cNvSpPr txBox="1"/>
          <p:nvPr/>
        </p:nvSpPr>
        <p:spPr>
          <a:xfrm>
            <a:off x="3490493" y="11670517"/>
            <a:ext cx="4867528" cy="1311128"/>
          </a:xfrm>
          <a:prstGeom prst="rect">
            <a:avLst/>
          </a:prstGeom>
          <a:noFill/>
        </p:spPr>
        <p:txBody>
          <a:bodyPr wrap="square" rtlCol="0">
            <a:spAutoFit/>
          </a:bodyPr>
          <a:lstStyle/>
          <a:p>
            <a:pPr>
              <a:lnSpc>
                <a:spcPct val="110000"/>
              </a:lnSpc>
            </a:pPr>
            <a:r>
              <a:rPr lang="en-US" sz="2400" dirty="0">
                <a:latin typeface="+mj-lt"/>
              </a:rPr>
              <a:t>Covering all the programming languages across all domains and functions</a:t>
            </a:r>
          </a:p>
        </p:txBody>
      </p:sp>
      <p:grpSp>
        <p:nvGrpSpPr>
          <p:cNvPr id="26" name="Group 25"/>
          <p:cNvGrpSpPr>
            <a:grpSpLocks noChangeAspect="1"/>
          </p:cNvGrpSpPr>
          <p:nvPr/>
        </p:nvGrpSpPr>
        <p:grpSpPr>
          <a:xfrm>
            <a:off x="9464640" y="10652722"/>
            <a:ext cx="1651523" cy="1908000"/>
            <a:chOff x="5181600" y="2557463"/>
            <a:chExt cx="2187575" cy="2527300"/>
          </a:xfrm>
        </p:grpSpPr>
        <p:sp>
          <p:nvSpPr>
            <p:cNvPr id="27" name="Freeform 11"/>
            <p:cNvSpPr>
              <a:spLocks/>
            </p:cNvSpPr>
            <p:nvPr/>
          </p:nvSpPr>
          <p:spPr bwMode="auto">
            <a:xfrm>
              <a:off x="5181600" y="2557463"/>
              <a:ext cx="2187575" cy="2527300"/>
            </a:xfrm>
            <a:custGeom>
              <a:avLst/>
              <a:gdLst>
                <a:gd name="T0" fmla="*/ 1378 w 1378"/>
                <a:gd name="T1" fmla="*/ 796 h 1592"/>
                <a:gd name="T2" fmla="*/ 1378 w 1378"/>
                <a:gd name="T3" fmla="*/ 398 h 1592"/>
                <a:gd name="T4" fmla="*/ 688 w 1378"/>
                <a:gd name="T5" fmla="*/ 0 h 1592"/>
                <a:gd name="T6" fmla="*/ 0 w 1378"/>
                <a:gd name="T7" fmla="*/ 398 h 1592"/>
                <a:gd name="T8" fmla="*/ 0 w 1378"/>
                <a:gd name="T9" fmla="*/ 1194 h 1592"/>
                <a:gd name="T10" fmla="*/ 688 w 1378"/>
                <a:gd name="T11" fmla="*/ 1592 h 1592"/>
                <a:gd name="T12" fmla="*/ 688 w 1378"/>
                <a:gd name="T13" fmla="*/ 1592 h 1592"/>
                <a:gd name="T14" fmla="*/ 1376 w 1378"/>
                <a:gd name="T15" fmla="*/ 1194 h 1592"/>
                <a:gd name="T16" fmla="*/ 1376 w 1378"/>
                <a:gd name="T17" fmla="*/ 1194 h 1592"/>
                <a:gd name="T18" fmla="*/ 1378 w 1378"/>
                <a:gd name="T19" fmla="*/ 796 h 1592"/>
                <a:gd name="T20" fmla="*/ 1378 w 1378"/>
                <a:gd name="T21" fmla="*/ 796 h 1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78" h="1592">
                  <a:moveTo>
                    <a:pt x="1378" y="796"/>
                  </a:moveTo>
                  <a:lnTo>
                    <a:pt x="1378" y="398"/>
                  </a:lnTo>
                  <a:lnTo>
                    <a:pt x="688" y="0"/>
                  </a:lnTo>
                  <a:lnTo>
                    <a:pt x="0" y="398"/>
                  </a:lnTo>
                  <a:lnTo>
                    <a:pt x="0" y="1194"/>
                  </a:lnTo>
                  <a:lnTo>
                    <a:pt x="688" y="1592"/>
                  </a:lnTo>
                  <a:lnTo>
                    <a:pt x="688" y="1592"/>
                  </a:lnTo>
                  <a:lnTo>
                    <a:pt x="1376" y="1194"/>
                  </a:lnTo>
                  <a:lnTo>
                    <a:pt x="1376" y="1194"/>
                  </a:lnTo>
                  <a:lnTo>
                    <a:pt x="1378" y="796"/>
                  </a:lnTo>
                  <a:lnTo>
                    <a:pt x="1378" y="796"/>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l-PL"/>
            </a:p>
          </p:txBody>
        </p:sp>
        <p:sp>
          <p:nvSpPr>
            <p:cNvPr id="28" name="Freeform 12"/>
            <p:cNvSpPr>
              <a:spLocks/>
            </p:cNvSpPr>
            <p:nvPr/>
          </p:nvSpPr>
          <p:spPr bwMode="auto">
            <a:xfrm>
              <a:off x="5540375" y="2944813"/>
              <a:ext cx="1828800" cy="2054225"/>
            </a:xfrm>
            <a:custGeom>
              <a:avLst/>
              <a:gdLst>
                <a:gd name="T0" fmla="*/ 1152 w 1152"/>
                <a:gd name="T1" fmla="*/ 552 h 1294"/>
                <a:gd name="T2" fmla="*/ 464 w 1152"/>
                <a:gd name="T3" fmla="*/ 0 h 1294"/>
                <a:gd name="T4" fmla="*/ 0 w 1152"/>
                <a:gd name="T5" fmla="*/ 826 h 1294"/>
                <a:gd name="T6" fmla="*/ 0 w 1152"/>
                <a:gd name="T7" fmla="*/ 826 h 1294"/>
                <a:gd name="T8" fmla="*/ 556 w 1152"/>
                <a:gd name="T9" fmla="*/ 1294 h 1294"/>
                <a:gd name="T10" fmla="*/ 556 w 1152"/>
                <a:gd name="T11" fmla="*/ 1294 h 1294"/>
                <a:gd name="T12" fmla="*/ 860 w 1152"/>
                <a:gd name="T13" fmla="*/ 1118 h 1294"/>
                <a:gd name="T14" fmla="*/ 860 w 1152"/>
                <a:gd name="T15" fmla="*/ 1118 h 1294"/>
                <a:gd name="T16" fmla="*/ 1152 w 1152"/>
                <a:gd name="T17" fmla="*/ 948 h 1294"/>
                <a:gd name="T18" fmla="*/ 1152 w 1152"/>
                <a:gd name="T19" fmla="*/ 552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2" h="1294">
                  <a:moveTo>
                    <a:pt x="1152" y="552"/>
                  </a:moveTo>
                  <a:lnTo>
                    <a:pt x="464" y="0"/>
                  </a:lnTo>
                  <a:lnTo>
                    <a:pt x="0" y="826"/>
                  </a:lnTo>
                  <a:lnTo>
                    <a:pt x="0" y="826"/>
                  </a:lnTo>
                  <a:lnTo>
                    <a:pt x="556" y="1294"/>
                  </a:lnTo>
                  <a:lnTo>
                    <a:pt x="556" y="1294"/>
                  </a:lnTo>
                  <a:lnTo>
                    <a:pt x="860" y="1118"/>
                  </a:lnTo>
                  <a:lnTo>
                    <a:pt x="860" y="1118"/>
                  </a:lnTo>
                  <a:lnTo>
                    <a:pt x="1152" y="948"/>
                  </a:lnTo>
                  <a:lnTo>
                    <a:pt x="1152" y="552"/>
                  </a:lnTo>
                  <a:close/>
                </a:path>
              </a:pathLst>
            </a:custGeom>
            <a:solidFill>
              <a:schemeClr val="accent3">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l-PL"/>
            </a:p>
          </p:txBody>
        </p:sp>
        <p:sp>
          <p:nvSpPr>
            <p:cNvPr id="29" name="Freeform 13"/>
            <p:cNvSpPr>
              <a:spLocks/>
            </p:cNvSpPr>
            <p:nvPr/>
          </p:nvSpPr>
          <p:spPr bwMode="auto">
            <a:xfrm>
              <a:off x="5518150" y="2947988"/>
              <a:ext cx="1514475" cy="1746250"/>
            </a:xfrm>
            <a:custGeom>
              <a:avLst/>
              <a:gdLst>
                <a:gd name="T0" fmla="*/ 476 w 954"/>
                <a:gd name="T1" fmla="*/ 1100 h 1100"/>
                <a:gd name="T2" fmla="*/ 0 w 954"/>
                <a:gd name="T3" fmla="*/ 824 h 1100"/>
                <a:gd name="T4" fmla="*/ 0 w 954"/>
                <a:gd name="T5" fmla="*/ 274 h 1100"/>
                <a:gd name="T6" fmla="*/ 476 w 954"/>
                <a:gd name="T7" fmla="*/ 0 h 1100"/>
                <a:gd name="T8" fmla="*/ 954 w 954"/>
                <a:gd name="T9" fmla="*/ 274 h 1100"/>
                <a:gd name="T10" fmla="*/ 954 w 954"/>
                <a:gd name="T11" fmla="*/ 824 h 1100"/>
                <a:gd name="T12" fmla="*/ 476 w 954"/>
                <a:gd name="T13" fmla="*/ 1100 h 1100"/>
              </a:gdLst>
              <a:ahLst/>
              <a:cxnLst>
                <a:cxn ang="0">
                  <a:pos x="T0" y="T1"/>
                </a:cxn>
                <a:cxn ang="0">
                  <a:pos x="T2" y="T3"/>
                </a:cxn>
                <a:cxn ang="0">
                  <a:pos x="T4" y="T5"/>
                </a:cxn>
                <a:cxn ang="0">
                  <a:pos x="T6" y="T7"/>
                </a:cxn>
                <a:cxn ang="0">
                  <a:pos x="T8" y="T9"/>
                </a:cxn>
                <a:cxn ang="0">
                  <a:pos x="T10" y="T11"/>
                </a:cxn>
                <a:cxn ang="0">
                  <a:pos x="T12" y="T13"/>
                </a:cxn>
              </a:cxnLst>
              <a:rect l="0" t="0" r="r" b="b"/>
              <a:pathLst>
                <a:path w="954" h="1100">
                  <a:moveTo>
                    <a:pt x="476" y="1100"/>
                  </a:moveTo>
                  <a:lnTo>
                    <a:pt x="0" y="824"/>
                  </a:lnTo>
                  <a:lnTo>
                    <a:pt x="0" y="274"/>
                  </a:lnTo>
                  <a:lnTo>
                    <a:pt x="476" y="0"/>
                  </a:lnTo>
                  <a:lnTo>
                    <a:pt x="954" y="274"/>
                  </a:lnTo>
                  <a:lnTo>
                    <a:pt x="954" y="824"/>
                  </a:lnTo>
                  <a:lnTo>
                    <a:pt x="476" y="110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l-PL"/>
            </a:p>
          </p:txBody>
        </p:sp>
      </p:grpSp>
      <p:grpSp>
        <p:nvGrpSpPr>
          <p:cNvPr id="34" name="Group 33"/>
          <p:cNvGrpSpPr>
            <a:grpSpLocks noChangeAspect="1"/>
          </p:cNvGrpSpPr>
          <p:nvPr/>
        </p:nvGrpSpPr>
        <p:grpSpPr>
          <a:xfrm>
            <a:off x="17245208" y="10652722"/>
            <a:ext cx="1651523" cy="1908000"/>
            <a:chOff x="5181600" y="2557463"/>
            <a:chExt cx="2187575" cy="2527300"/>
          </a:xfrm>
        </p:grpSpPr>
        <p:sp>
          <p:nvSpPr>
            <p:cNvPr id="35" name="Freeform 11"/>
            <p:cNvSpPr>
              <a:spLocks/>
            </p:cNvSpPr>
            <p:nvPr/>
          </p:nvSpPr>
          <p:spPr bwMode="auto">
            <a:xfrm>
              <a:off x="5181600" y="2557463"/>
              <a:ext cx="2187575" cy="2527300"/>
            </a:xfrm>
            <a:custGeom>
              <a:avLst/>
              <a:gdLst>
                <a:gd name="T0" fmla="*/ 1378 w 1378"/>
                <a:gd name="T1" fmla="*/ 796 h 1592"/>
                <a:gd name="T2" fmla="*/ 1378 w 1378"/>
                <a:gd name="T3" fmla="*/ 398 h 1592"/>
                <a:gd name="T4" fmla="*/ 688 w 1378"/>
                <a:gd name="T5" fmla="*/ 0 h 1592"/>
                <a:gd name="T6" fmla="*/ 0 w 1378"/>
                <a:gd name="T7" fmla="*/ 398 h 1592"/>
                <a:gd name="T8" fmla="*/ 0 w 1378"/>
                <a:gd name="T9" fmla="*/ 1194 h 1592"/>
                <a:gd name="T10" fmla="*/ 688 w 1378"/>
                <a:gd name="T11" fmla="*/ 1592 h 1592"/>
                <a:gd name="T12" fmla="*/ 688 w 1378"/>
                <a:gd name="T13" fmla="*/ 1592 h 1592"/>
                <a:gd name="T14" fmla="*/ 1376 w 1378"/>
                <a:gd name="T15" fmla="*/ 1194 h 1592"/>
                <a:gd name="T16" fmla="*/ 1376 w 1378"/>
                <a:gd name="T17" fmla="*/ 1194 h 1592"/>
                <a:gd name="T18" fmla="*/ 1378 w 1378"/>
                <a:gd name="T19" fmla="*/ 796 h 1592"/>
                <a:gd name="T20" fmla="*/ 1378 w 1378"/>
                <a:gd name="T21" fmla="*/ 796 h 1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78" h="1592">
                  <a:moveTo>
                    <a:pt x="1378" y="796"/>
                  </a:moveTo>
                  <a:lnTo>
                    <a:pt x="1378" y="398"/>
                  </a:lnTo>
                  <a:lnTo>
                    <a:pt x="688" y="0"/>
                  </a:lnTo>
                  <a:lnTo>
                    <a:pt x="0" y="398"/>
                  </a:lnTo>
                  <a:lnTo>
                    <a:pt x="0" y="1194"/>
                  </a:lnTo>
                  <a:lnTo>
                    <a:pt x="688" y="1592"/>
                  </a:lnTo>
                  <a:lnTo>
                    <a:pt x="688" y="1592"/>
                  </a:lnTo>
                  <a:lnTo>
                    <a:pt x="1376" y="1194"/>
                  </a:lnTo>
                  <a:lnTo>
                    <a:pt x="1376" y="1194"/>
                  </a:lnTo>
                  <a:lnTo>
                    <a:pt x="1378" y="796"/>
                  </a:lnTo>
                  <a:lnTo>
                    <a:pt x="1378" y="79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l-PL"/>
            </a:p>
          </p:txBody>
        </p:sp>
        <p:sp>
          <p:nvSpPr>
            <p:cNvPr id="36" name="Freeform 12"/>
            <p:cNvSpPr>
              <a:spLocks/>
            </p:cNvSpPr>
            <p:nvPr/>
          </p:nvSpPr>
          <p:spPr bwMode="auto">
            <a:xfrm>
              <a:off x="5540375" y="2944813"/>
              <a:ext cx="1828800" cy="2054225"/>
            </a:xfrm>
            <a:custGeom>
              <a:avLst/>
              <a:gdLst>
                <a:gd name="T0" fmla="*/ 1152 w 1152"/>
                <a:gd name="T1" fmla="*/ 552 h 1294"/>
                <a:gd name="T2" fmla="*/ 464 w 1152"/>
                <a:gd name="T3" fmla="*/ 0 h 1294"/>
                <a:gd name="T4" fmla="*/ 0 w 1152"/>
                <a:gd name="T5" fmla="*/ 826 h 1294"/>
                <a:gd name="T6" fmla="*/ 0 w 1152"/>
                <a:gd name="T7" fmla="*/ 826 h 1294"/>
                <a:gd name="T8" fmla="*/ 556 w 1152"/>
                <a:gd name="T9" fmla="*/ 1294 h 1294"/>
                <a:gd name="T10" fmla="*/ 556 w 1152"/>
                <a:gd name="T11" fmla="*/ 1294 h 1294"/>
                <a:gd name="T12" fmla="*/ 860 w 1152"/>
                <a:gd name="T13" fmla="*/ 1118 h 1294"/>
                <a:gd name="T14" fmla="*/ 860 w 1152"/>
                <a:gd name="T15" fmla="*/ 1118 h 1294"/>
                <a:gd name="T16" fmla="*/ 1152 w 1152"/>
                <a:gd name="T17" fmla="*/ 948 h 1294"/>
                <a:gd name="T18" fmla="*/ 1152 w 1152"/>
                <a:gd name="T19" fmla="*/ 552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2" h="1294">
                  <a:moveTo>
                    <a:pt x="1152" y="552"/>
                  </a:moveTo>
                  <a:lnTo>
                    <a:pt x="464" y="0"/>
                  </a:lnTo>
                  <a:lnTo>
                    <a:pt x="0" y="826"/>
                  </a:lnTo>
                  <a:lnTo>
                    <a:pt x="0" y="826"/>
                  </a:lnTo>
                  <a:lnTo>
                    <a:pt x="556" y="1294"/>
                  </a:lnTo>
                  <a:lnTo>
                    <a:pt x="556" y="1294"/>
                  </a:lnTo>
                  <a:lnTo>
                    <a:pt x="860" y="1118"/>
                  </a:lnTo>
                  <a:lnTo>
                    <a:pt x="860" y="1118"/>
                  </a:lnTo>
                  <a:lnTo>
                    <a:pt x="1152" y="948"/>
                  </a:lnTo>
                  <a:lnTo>
                    <a:pt x="1152" y="552"/>
                  </a:lnTo>
                  <a:close/>
                </a:path>
              </a:pathLst>
            </a:custGeom>
            <a:solidFill>
              <a:schemeClr val="tx2">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l-PL"/>
            </a:p>
          </p:txBody>
        </p:sp>
        <p:sp>
          <p:nvSpPr>
            <p:cNvPr id="37" name="Freeform 13"/>
            <p:cNvSpPr>
              <a:spLocks/>
            </p:cNvSpPr>
            <p:nvPr/>
          </p:nvSpPr>
          <p:spPr bwMode="auto">
            <a:xfrm>
              <a:off x="5518150" y="2947988"/>
              <a:ext cx="1514475" cy="1746250"/>
            </a:xfrm>
            <a:custGeom>
              <a:avLst/>
              <a:gdLst>
                <a:gd name="T0" fmla="*/ 476 w 954"/>
                <a:gd name="T1" fmla="*/ 1100 h 1100"/>
                <a:gd name="T2" fmla="*/ 0 w 954"/>
                <a:gd name="T3" fmla="*/ 824 h 1100"/>
                <a:gd name="T4" fmla="*/ 0 w 954"/>
                <a:gd name="T5" fmla="*/ 274 h 1100"/>
                <a:gd name="T6" fmla="*/ 476 w 954"/>
                <a:gd name="T7" fmla="*/ 0 h 1100"/>
                <a:gd name="T8" fmla="*/ 954 w 954"/>
                <a:gd name="T9" fmla="*/ 274 h 1100"/>
                <a:gd name="T10" fmla="*/ 954 w 954"/>
                <a:gd name="T11" fmla="*/ 824 h 1100"/>
                <a:gd name="T12" fmla="*/ 476 w 954"/>
                <a:gd name="T13" fmla="*/ 1100 h 1100"/>
              </a:gdLst>
              <a:ahLst/>
              <a:cxnLst>
                <a:cxn ang="0">
                  <a:pos x="T0" y="T1"/>
                </a:cxn>
                <a:cxn ang="0">
                  <a:pos x="T2" y="T3"/>
                </a:cxn>
                <a:cxn ang="0">
                  <a:pos x="T4" y="T5"/>
                </a:cxn>
                <a:cxn ang="0">
                  <a:pos x="T6" y="T7"/>
                </a:cxn>
                <a:cxn ang="0">
                  <a:pos x="T8" y="T9"/>
                </a:cxn>
                <a:cxn ang="0">
                  <a:pos x="T10" y="T11"/>
                </a:cxn>
                <a:cxn ang="0">
                  <a:pos x="T12" y="T13"/>
                </a:cxn>
              </a:cxnLst>
              <a:rect l="0" t="0" r="r" b="b"/>
              <a:pathLst>
                <a:path w="954" h="1100">
                  <a:moveTo>
                    <a:pt x="476" y="1100"/>
                  </a:moveTo>
                  <a:lnTo>
                    <a:pt x="0" y="824"/>
                  </a:lnTo>
                  <a:lnTo>
                    <a:pt x="0" y="274"/>
                  </a:lnTo>
                  <a:lnTo>
                    <a:pt x="476" y="0"/>
                  </a:lnTo>
                  <a:lnTo>
                    <a:pt x="954" y="274"/>
                  </a:lnTo>
                  <a:lnTo>
                    <a:pt x="954" y="824"/>
                  </a:lnTo>
                  <a:lnTo>
                    <a:pt x="476" y="110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l-PL"/>
            </a:p>
          </p:txBody>
        </p:sp>
      </p:grpSp>
      <p:grpSp>
        <p:nvGrpSpPr>
          <p:cNvPr id="38" name="Group 37"/>
          <p:cNvGrpSpPr>
            <a:grpSpLocks noChangeAspect="1"/>
          </p:cNvGrpSpPr>
          <p:nvPr/>
        </p:nvGrpSpPr>
        <p:grpSpPr>
          <a:xfrm>
            <a:off x="1359534" y="10652722"/>
            <a:ext cx="1651519" cy="1908000"/>
            <a:chOff x="5181600" y="2557463"/>
            <a:chExt cx="2187575" cy="2527300"/>
          </a:xfrm>
        </p:grpSpPr>
        <p:sp>
          <p:nvSpPr>
            <p:cNvPr id="39" name="Freeform 11"/>
            <p:cNvSpPr>
              <a:spLocks/>
            </p:cNvSpPr>
            <p:nvPr/>
          </p:nvSpPr>
          <p:spPr bwMode="auto">
            <a:xfrm>
              <a:off x="5181600" y="2557463"/>
              <a:ext cx="2187575" cy="2527300"/>
            </a:xfrm>
            <a:custGeom>
              <a:avLst/>
              <a:gdLst>
                <a:gd name="T0" fmla="*/ 1378 w 1378"/>
                <a:gd name="T1" fmla="*/ 796 h 1592"/>
                <a:gd name="T2" fmla="*/ 1378 w 1378"/>
                <a:gd name="T3" fmla="*/ 398 h 1592"/>
                <a:gd name="T4" fmla="*/ 688 w 1378"/>
                <a:gd name="T5" fmla="*/ 0 h 1592"/>
                <a:gd name="T6" fmla="*/ 0 w 1378"/>
                <a:gd name="T7" fmla="*/ 398 h 1592"/>
                <a:gd name="T8" fmla="*/ 0 w 1378"/>
                <a:gd name="T9" fmla="*/ 1194 h 1592"/>
                <a:gd name="T10" fmla="*/ 688 w 1378"/>
                <a:gd name="T11" fmla="*/ 1592 h 1592"/>
                <a:gd name="T12" fmla="*/ 688 w 1378"/>
                <a:gd name="T13" fmla="*/ 1592 h 1592"/>
                <a:gd name="T14" fmla="*/ 1376 w 1378"/>
                <a:gd name="T15" fmla="*/ 1194 h 1592"/>
                <a:gd name="T16" fmla="*/ 1376 w 1378"/>
                <a:gd name="T17" fmla="*/ 1194 h 1592"/>
                <a:gd name="T18" fmla="*/ 1378 w 1378"/>
                <a:gd name="T19" fmla="*/ 796 h 1592"/>
                <a:gd name="T20" fmla="*/ 1378 w 1378"/>
                <a:gd name="T21" fmla="*/ 796 h 1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78" h="1592">
                  <a:moveTo>
                    <a:pt x="1378" y="796"/>
                  </a:moveTo>
                  <a:lnTo>
                    <a:pt x="1378" y="398"/>
                  </a:lnTo>
                  <a:lnTo>
                    <a:pt x="688" y="0"/>
                  </a:lnTo>
                  <a:lnTo>
                    <a:pt x="0" y="398"/>
                  </a:lnTo>
                  <a:lnTo>
                    <a:pt x="0" y="1194"/>
                  </a:lnTo>
                  <a:lnTo>
                    <a:pt x="688" y="1592"/>
                  </a:lnTo>
                  <a:lnTo>
                    <a:pt x="688" y="1592"/>
                  </a:lnTo>
                  <a:lnTo>
                    <a:pt x="1376" y="1194"/>
                  </a:lnTo>
                  <a:lnTo>
                    <a:pt x="1376" y="1194"/>
                  </a:lnTo>
                  <a:lnTo>
                    <a:pt x="1378" y="796"/>
                  </a:lnTo>
                  <a:lnTo>
                    <a:pt x="1378" y="796"/>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l-PL"/>
            </a:p>
          </p:txBody>
        </p:sp>
        <p:sp>
          <p:nvSpPr>
            <p:cNvPr id="40" name="Freeform 12"/>
            <p:cNvSpPr>
              <a:spLocks/>
            </p:cNvSpPr>
            <p:nvPr/>
          </p:nvSpPr>
          <p:spPr bwMode="auto">
            <a:xfrm>
              <a:off x="5540375" y="2944813"/>
              <a:ext cx="1828800" cy="2054225"/>
            </a:xfrm>
            <a:custGeom>
              <a:avLst/>
              <a:gdLst>
                <a:gd name="T0" fmla="*/ 1152 w 1152"/>
                <a:gd name="T1" fmla="*/ 552 h 1294"/>
                <a:gd name="T2" fmla="*/ 464 w 1152"/>
                <a:gd name="T3" fmla="*/ 0 h 1294"/>
                <a:gd name="T4" fmla="*/ 0 w 1152"/>
                <a:gd name="T5" fmla="*/ 826 h 1294"/>
                <a:gd name="T6" fmla="*/ 0 w 1152"/>
                <a:gd name="T7" fmla="*/ 826 h 1294"/>
                <a:gd name="T8" fmla="*/ 556 w 1152"/>
                <a:gd name="T9" fmla="*/ 1294 h 1294"/>
                <a:gd name="T10" fmla="*/ 556 w 1152"/>
                <a:gd name="T11" fmla="*/ 1294 h 1294"/>
                <a:gd name="T12" fmla="*/ 860 w 1152"/>
                <a:gd name="T13" fmla="*/ 1118 h 1294"/>
                <a:gd name="T14" fmla="*/ 860 w 1152"/>
                <a:gd name="T15" fmla="*/ 1118 h 1294"/>
                <a:gd name="T16" fmla="*/ 1152 w 1152"/>
                <a:gd name="T17" fmla="*/ 948 h 1294"/>
                <a:gd name="T18" fmla="*/ 1152 w 1152"/>
                <a:gd name="T19" fmla="*/ 552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2" h="1294">
                  <a:moveTo>
                    <a:pt x="1152" y="552"/>
                  </a:moveTo>
                  <a:lnTo>
                    <a:pt x="464" y="0"/>
                  </a:lnTo>
                  <a:lnTo>
                    <a:pt x="0" y="826"/>
                  </a:lnTo>
                  <a:lnTo>
                    <a:pt x="0" y="826"/>
                  </a:lnTo>
                  <a:lnTo>
                    <a:pt x="556" y="1294"/>
                  </a:lnTo>
                  <a:lnTo>
                    <a:pt x="556" y="1294"/>
                  </a:lnTo>
                  <a:lnTo>
                    <a:pt x="860" y="1118"/>
                  </a:lnTo>
                  <a:lnTo>
                    <a:pt x="860" y="1118"/>
                  </a:lnTo>
                  <a:lnTo>
                    <a:pt x="1152" y="948"/>
                  </a:lnTo>
                  <a:lnTo>
                    <a:pt x="1152" y="552"/>
                  </a:lnTo>
                  <a:close/>
                </a:path>
              </a:pathLst>
            </a:custGeom>
            <a:solidFill>
              <a:schemeClr val="accent5">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l-PL"/>
            </a:p>
          </p:txBody>
        </p:sp>
        <p:sp>
          <p:nvSpPr>
            <p:cNvPr id="41" name="Freeform 13"/>
            <p:cNvSpPr>
              <a:spLocks/>
            </p:cNvSpPr>
            <p:nvPr/>
          </p:nvSpPr>
          <p:spPr bwMode="auto">
            <a:xfrm>
              <a:off x="5518150" y="2947988"/>
              <a:ext cx="1514475" cy="1746250"/>
            </a:xfrm>
            <a:custGeom>
              <a:avLst/>
              <a:gdLst>
                <a:gd name="T0" fmla="*/ 476 w 954"/>
                <a:gd name="T1" fmla="*/ 1100 h 1100"/>
                <a:gd name="T2" fmla="*/ 0 w 954"/>
                <a:gd name="T3" fmla="*/ 824 h 1100"/>
                <a:gd name="T4" fmla="*/ 0 w 954"/>
                <a:gd name="T5" fmla="*/ 274 h 1100"/>
                <a:gd name="T6" fmla="*/ 476 w 954"/>
                <a:gd name="T7" fmla="*/ 0 h 1100"/>
                <a:gd name="T8" fmla="*/ 954 w 954"/>
                <a:gd name="T9" fmla="*/ 274 h 1100"/>
                <a:gd name="T10" fmla="*/ 954 w 954"/>
                <a:gd name="T11" fmla="*/ 824 h 1100"/>
                <a:gd name="T12" fmla="*/ 476 w 954"/>
                <a:gd name="T13" fmla="*/ 1100 h 1100"/>
              </a:gdLst>
              <a:ahLst/>
              <a:cxnLst>
                <a:cxn ang="0">
                  <a:pos x="T0" y="T1"/>
                </a:cxn>
                <a:cxn ang="0">
                  <a:pos x="T2" y="T3"/>
                </a:cxn>
                <a:cxn ang="0">
                  <a:pos x="T4" y="T5"/>
                </a:cxn>
                <a:cxn ang="0">
                  <a:pos x="T6" y="T7"/>
                </a:cxn>
                <a:cxn ang="0">
                  <a:pos x="T8" y="T9"/>
                </a:cxn>
                <a:cxn ang="0">
                  <a:pos x="T10" y="T11"/>
                </a:cxn>
                <a:cxn ang="0">
                  <a:pos x="T12" y="T13"/>
                </a:cxn>
              </a:cxnLst>
              <a:rect l="0" t="0" r="r" b="b"/>
              <a:pathLst>
                <a:path w="954" h="1100">
                  <a:moveTo>
                    <a:pt x="476" y="1100"/>
                  </a:moveTo>
                  <a:lnTo>
                    <a:pt x="0" y="824"/>
                  </a:lnTo>
                  <a:lnTo>
                    <a:pt x="0" y="274"/>
                  </a:lnTo>
                  <a:lnTo>
                    <a:pt x="476" y="0"/>
                  </a:lnTo>
                  <a:lnTo>
                    <a:pt x="954" y="274"/>
                  </a:lnTo>
                  <a:lnTo>
                    <a:pt x="954" y="824"/>
                  </a:lnTo>
                  <a:lnTo>
                    <a:pt x="476" y="110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l-PL"/>
            </a:p>
          </p:txBody>
        </p:sp>
      </p:grpSp>
      <p:sp>
        <p:nvSpPr>
          <p:cNvPr id="44" name="TextBox 43"/>
          <p:cNvSpPr txBox="1"/>
          <p:nvPr/>
        </p:nvSpPr>
        <p:spPr>
          <a:xfrm>
            <a:off x="11493135" y="11002921"/>
            <a:ext cx="4243410" cy="646331"/>
          </a:xfrm>
          <a:prstGeom prst="rect">
            <a:avLst/>
          </a:prstGeom>
          <a:noFill/>
        </p:spPr>
        <p:txBody>
          <a:bodyPr wrap="square" rtlCol="0">
            <a:spAutoFit/>
          </a:bodyPr>
          <a:lstStyle/>
          <a:p>
            <a:r>
              <a:rPr lang="en-US" b="1" dirty="0">
                <a:solidFill>
                  <a:schemeClr val="accent3"/>
                </a:solidFill>
                <a:latin typeface="+mj-lt"/>
              </a:rPr>
              <a:t>Online Assistance</a:t>
            </a:r>
          </a:p>
        </p:txBody>
      </p:sp>
      <p:sp>
        <p:nvSpPr>
          <p:cNvPr id="45" name="TextBox 44"/>
          <p:cNvSpPr txBox="1"/>
          <p:nvPr/>
        </p:nvSpPr>
        <p:spPr>
          <a:xfrm>
            <a:off x="11518207" y="11606722"/>
            <a:ext cx="3239733" cy="1311128"/>
          </a:xfrm>
          <a:prstGeom prst="rect">
            <a:avLst/>
          </a:prstGeom>
          <a:noFill/>
        </p:spPr>
        <p:txBody>
          <a:bodyPr wrap="square" rtlCol="0">
            <a:spAutoFit/>
          </a:bodyPr>
          <a:lstStyle/>
          <a:p>
            <a:pPr>
              <a:lnSpc>
                <a:spcPct val="110000"/>
              </a:lnSpc>
            </a:pPr>
            <a:r>
              <a:rPr lang="en-US" sz="2400" dirty="0">
                <a:latin typeface="+mj-lt"/>
              </a:rPr>
              <a:t>Round the clock support from industry professionals</a:t>
            </a:r>
          </a:p>
        </p:txBody>
      </p:sp>
      <p:sp>
        <p:nvSpPr>
          <p:cNvPr id="48" name="TextBox 47"/>
          <p:cNvSpPr txBox="1"/>
          <p:nvPr/>
        </p:nvSpPr>
        <p:spPr>
          <a:xfrm>
            <a:off x="19508969" y="10789716"/>
            <a:ext cx="2979555" cy="646331"/>
          </a:xfrm>
          <a:prstGeom prst="rect">
            <a:avLst/>
          </a:prstGeom>
          <a:noFill/>
        </p:spPr>
        <p:txBody>
          <a:bodyPr wrap="square" rtlCol="0">
            <a:spAutoFit/>
          </a:bodyPr>
          <a:lstStyle/>
          <a:p>
            <a:r>
              <a:rPr lang="en-US" b="1" dirty="0">
                <a:solidFill>
                  <a:schemeClr val="tx2"/>
                </a:solidFill>
                <a:latin typeface="+mj-lt"/>
              </a:rPr>
              <a:t>Live Classes</a:t>
            </a:r>
          </a:p>
        </p:txBody>
      </p:sp>
      <p:sp>
        <p:nvSpPr>
          <p:cNvPr id="49" name="TextBox 48"/>
          <p:cNvSpPr txBox="1"/>
          <p:nvPr/>
        </p:nvSpPr>
        <p:spPr>
          <a:xfrm>
            <a:off x="19508969" y="11469894"/>
            <a:ext cx="3239733" cy="904863"/>
          </a:xfrm>
          <a:prstGeom prst="rect">
            <a:avLst/>
          </a:prstGeom>
          <a:noFill/>
        </p:spPr>
        <p:txBody>
          <a:bodyPr wrap="square" rtlCol="0">
            <a:spAutoFit/>
          </a:bodyPr>
          <a:lstStyle/>
          <a:p>
            <a:pPr>
              <a:lnSpc>
                <a:spcPct val="110000"/>
              </a:lnSpc>
            </a:pPr>
            <a:r>
              <a:rPr lang="en-US" sz="2400" dirty="0">
                <a:latin typeface="+mj-lt"/>
              </a:rPr>
              <a:t>Webinars and Online Learning Sessions</a:t>
            </a:r>
          </a:p>
        </p:txBody>
      </p:sp>
      <p:sp>
        <p:nvSpPr>
          <p:cNvPr id="2" name="TextBox 1"/>
          <p:cNvSpPr txBox="1"/>
          <p:nvPr/>
        </p:nvSpPr>
        <p:spPr>
          <a:xfrm>
            <a:off x="1311853" y="3621809"/>
            <a:ext cx="5838201" cy="769441"/>
          </a:xfrm>
          <a:prstGeom prst="rect">
            <a:avLst/>
          </a:prstGeom>
          <a:noFill/>
        </p:spPr>
        <p:txBody>
          <a:bodyPr wrap="none" rtlCol="0">
            <a:spAutoFit/>
          </a:bodyPr>
          <a:lstStyle/>
          <a:p>
            <a:r>
              <a:rPr lang="en-US" sz="4400" b="1" dirty="0">
                <a:solidFill>
                  <a:srgbClr val="FFFFFF"/>
                </a:solidFill>
                <a:latin typeface="+mj-lt"/>
              </a:rPr>
              <a:t>Wide Academic Base</a:t>
            </a:r>
          </a:p>
        </p:txBody>
      </p:sp>
      <p:sp>
        <p:nvSpPr>
          <p:cNvPr id="3" name="TextBox 2"/>
          <p:cNvSpPr txBox="1"/>
          <p:nvPr/>
        </p:nvSpPr>
        <p:spPr>
          <a:xfrm>
            <a:off x="1311853" y="4388530"/>
            <a:ext cx="8832272" cy="4358116"/>
          </a:xfrm>
          <a:prstGeom prst="rect">
            <a:avLst/>
          </a:prstGeom>
          <a:noFill/>
        </p:spPr>
        <p:txBody>
          <a:bodyPr wrap="square" rtlCol="0">
            <a:spAutoFit/>
          </a:bodyPr>
          <a:lstStyle/>
          <a:p>
            <a:pPr algn="just">
              <a:lnSpc>
                <a:spcPct val="110000"/>
              </a:lnSpc>
            </a:pPr>
            <a:r>
              <a:rPr lang="en-US" dirty="0">
                <a:solidFill>
                  <a:srgbClr val="FFFFFF"/>
                </a:solidFill>
                <a:latin typeface="Lato Light" panose="020F0302020204030203" pitchFamily="34" charset="0"/>
              </a:rPr>
              <a:t>Highly specialized courses to drive your success. Your tremendous career in Data</a:t>
            </a:r>
          </a:p>
          <a:p>
            <a:pPr algn="just">
              <a:lnSpc>
                <a:spcPct val="110000"/>
              </a:lnSpc>
            </a:pPr>
            <a:r>
              <a:rPr lang="en-US" dirty="0">
                <a:solidFill>
                  <a:srgbClr val="FFFFFF"/>
                </a:solidFill>
                <a:latin typeface="Lato Light" panose="020F0302020204030203" pitchFamily="34" charset="0"/>
              </a:rPr>
              <a:t>Science and Data Engineering starts here. Wide range of Courses from Java, C++, Python, Hadoop to AI and Machine Learning. All Courses available with Certification and online support</a:t>
            </a:r>
          </a:p>
        </p:txBody>
      </p:sp>
      <p:sp>
        <p:nvSpPr>
          <p:cNvPr id="52" name="AutoShape 13"/>
          <p:cNvSpPr>
            <a:spLocks/>
          </p:cNvSpPr>
          <p:nvPr/>
        </p:nvSpPr>
        <p:spPr bwMode="auto">
          <a:xfrm>
            <a:off x="1812425" y="11257553"/>
            <a:ext cx="699463" cy="698337"/>
          </a:xfrm>
          <a:custGeom>
            <a:avLst/>
            <a:gdLst/>
            <a:ahLst/>
            <a:cxnLst/>
            <a:rect l="0" t="0" r="r" b="b"/>
            <a:pathLst>
              <a:path w="17995" h="19329">
                <a:moveTo>
                  <a:pt x="11772" y="6450"/>
                </a:moveTo>
                <a:cubicBezTo>
                  <a:pt x="13170" y="7847"/>
                  <a:pt x="13475" y="10108"/>
                  <a:pt x="12528" y="11862"/>
                </a:cubicBezTo>
                <a:cubicBezTo>
                  <a:pt x="11814" y="13183"/>
                  <a:pt x="9538" y="17311"/>
                  <a:pt x="8434" y="19310"/>
                </a:cubicBezTo>
                <a:cubicBezTo>
                  <a:pt x="14895" y="19738"/>
                  <a:pt x="19605" y="12936"/>
                  <a:pt x="17478" y="6450"/>
                </a:cubicBezTo>
                <a:lnTo>
                  <a:pt x="11772" y="6450"/>
                </a:lnTo>
                <a:cubicBezTo>
                  <a:pt x="11772" y="6450"/>
                  <a:pt x="11772" y="6450"/>
                  <a:pt x="11772" y="6450"/>
                </a:cubicBezTo>
                <a:close/>
                <a:moveTo>
                  <a:pt x="10155" y="13871"/>
                </a:moveTo>
                <a:cubicBezTo>
                  <a:pt x="8477" y="14407"/>
                  <a:pt x="6513" y="13813"/>
                  <a:pt x="5437" y="11818"/>
                </a:cubicBezTo>
                <a:cubicBezTo>
                  <a:pt x="4615" y="10295"/>
                  <a:pt x="2445" y="6235"/>
                  <a:pt x="1459" y="4388"/>
                </a:cubicBezTo>
                <a:cubicBezTo>
                  <a:pt x="-1995" y="10075"/>
                  <a:pt x="982" y="17825"/>
                  <a:pt x="7253" y="19148"/>
                </a:cubicBezTo>
                <a:cubicBezTo>
                  <a:pt x="7253" y="19148"/>
                  <a:pt x="10155" y="13871"/>
                  <a:pt x="10155" y="13871"/>
                </a:cubicBezTo>
                <a:close/>
                <a:moveTo>
                  <a:pt x="6004" y="9664"/>
                </a:moveTo>
                <a:cubicBezTo>
                  <a:pt x="6004" y="11436"/>
                  <a:pt x="7346" y="12878"/>
                  <a:pt x="8995" y="12878"/>
                </a:cubicBezTo>
                <a:cubicBezTo>
                  <a:pt x="10643" y="12878"/>
                  <a:pt x="11985" y="11436"/>
                  <a:pt x="11985" y="9664"/>
                </a:cubicBezTo>
                <a:cubicBezTo>
                  <a:pt x="11985" y="7892"/>
                  <a:pt x="10643" y="6450"/>
                  <a:pt x="8995" y="6450"/>
                </a:cubicBezTo>
                <a:cubicBezTo>
                  <a:pt x="7346" y="6450"/>
                  <a:pt x="6004" y="7892"/>
                  <a:pt x="6004" y="9664"/>
                </a:cubicBezTo>
                <a:close/>
                <a:moveTo>
                  <a:pt x="2173" y="3367"/>
                </a:moveTo>
                <a:cubicBezTo>
                  <a:pt x="6355" y="-1862"/>
                  <a:pt x="14111" y="-830"/>
                  <a:pt x="17010" y="5278"/>
                </a:cubicBezTo>
                <a:cubicBezTo>
                  <a:pt x="14969" y="5279"/>
                  <a:pt x="11773" y="5277"/>
                  <a:pt x="10042" y="5278"/>
                </a:cubicBezTo>
                <a:cubicBezTo>
                  <a:pt x="8787" y="5279"/>
                  <a:pt x="7976" y="5248"/>
                  <a:pt x="7099" y="5744"/>
                </a:cubicBezTo>
                <a:cubicBezTo>
                  <a:pt x="6067" y="6328"/>
                  <a:pt x="5288" y="7409"/>
                  <a:pt x="5016" y="8680"/>
                </a:cubicBezTo>
                <a:cubicBezTo>
                  <a:pt x="5016" y="8680"/>
                  <a:pt x="2173" y="3367"/>
                  <a:pt x="2173" y="3367"/>
                </a:cubicBezTo>
                <a:close/>
                <a:moveTo>
                  <a:pt x="2173" y="3367"/>
                </a:move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pl-PL" dirty="0"/>
          </a:p>
        </p:txBody>
      </p:sp>
      <p:sp>
        <p:nvSpPr>
          <p:cNvPr id="53" name="AutoShape 23"/>
          <p:cNvSpPr>
            <a:spLocks/>
          </p:cNvSpPr>
          <p:nvPr/>
        </p:nvSpPr>
        <p:spPr bwMode="auto">
          <a:xfrm>
            <a:off x="9735499" y="11270588"/>
            <a:ext cx="1077913" cy="812800"/>
          </a:xfrm>
          <a:custGeom>
            <a:avLst/>
            <a:gdLst/>
            <a:ahLst/>
            <a:cxnLst/>
            <a:rect l="0" t="0" r="r" b="b"/>
            <a:pathLst>
              <a:path w="21600" h="21600">
                <a:moveTo>
                  <a:pt x="13935" y="0"/>
                </a:moveTo>
                <a:cubicBezTo>
                  <a:pt x="13758" y="0"/>
                  <a:pt x="13594" y="56"/>
                  <a:pt x="13443" y="147"/>
                </a:cubicBezTo>
                <a:lnTo>
                  <a:pt x="13437" y="139"/>
                </a:lnTo>
                <a:lnTo>
                  <a:pt x="13412" y="163"/>
                </a:lnTo>
                <a:cubicBezTo>
                  <a:pt x="13360" y="197"/>
                  <a:pt x="13312" y="234"/>
                  <a:pt x="13265" y="277"/>
                </a:cubicBezTo>
                <a:lnTo>
                  <a:pt x="7727" y="4460"/>
                </a:lnTo>
                <a:cubicBezTo>
                  <a:pt x="7342" y="4724"/>
                  <a:pt x="7081" y="5258"/>
                  <a:pt x="7081" y="5871"/>
                </a:cubicBezTo>
                <a:cubicBezTo>
                  <a:pt x="7081" y="6746"/>
                  <a:pt x="7614" y="7453"/>
                  <a:pt x="8274" y="7453"/>
                </a:cubicBezTo>
                <a:cubicBezTo>
                  <a:pt x="8420" y="7453"/>
                  <a:pt x="8562" y="7419"/>
                  <a:pt x="8692" y="7355"/>
                </a:cubicBezTo>
                <a:cubicBezTo>
                  <a:pt x="8774" y="7314"/>
                  <a:pt x="8853" y="7262"/>
                  <a:pt x="8925" y="7200"/>
                </a:cubicBezTo>
                <a:cubicBezTo>
                  <a:pt x="9502" y="6817"/>
                  <a:pt x="11015" y="5806"/>
                  <a:pt x="11808" y="5251"/>
                </a:cubicBezTo>
                <a:cubicBezTo>
                  <a:pt x="12801" y="4557"/>
                  <a:pt x="13443" y="5325"/>
                  <a:pt x="13443" y="5325"/>
                </a:cubicBezTo>
                <a:lnTo>
                  <a:pt x="18096" y="11375"/>
                </a:lnTo>
                <a:lnTo>
                  <a:pt x="18102" y="11383"/>
                </a:lnTo>
                <a:cubicBezTo>
                  <a:pt x="18321" y="11706"/>
                  <a:pt x="18635" y="11905"/>
                  <a:pt x="18988" y="11905"/>
                </a:cubicBezTo>
                <a:cubicBezTo>
                  <a:pt x="19012" y="11905"/>
                  <a:pt x="19038" y="11907"/>
                  <a:pt x="19061" y="11905"/>
                </a:cubicBezTo>
                <a:lnTo>
                  <a:pt x="19068" y="11905"/>
                </a:lnTo>
                <a:lnTo>
                  <a:pt x="19104" y="11897"/>
                </a:lnTo>
                <a:cubicBezTo>
                  <a:pt x="19149" y="11891"/>
                  <a:pt x="19196" y="11885"/>
                  <a:pt x="19240" y="11872"/>
                </a:cubicBezTo>
                <a:lnTo>
                  <a:pt x="21600" y="11375"/>
                </a:lnTo>
                <a:lnTo>
                  <a:pt x="21600" y="2675"/>
                </a:lnTo>
                <a:cubicBezTo>
                  <a:pt x="21600" y="2675"/>
                  <a:pt x="20595" y="2978"/>
                  <a:pt x="19172" y="3441"/>
                </a:cubicBezTo>
                <a:cubicBezTo>
                  <a:pt x="17749" y="3904"/>
                  <a:pt x="17445" y="3612"/>
                  <a:pt x="17445" y="3612"/>
                </a:cubicBezTo>
                <a:lnTo>
                  <a:pt x="14802" y="489"/>
                </a:lnTo>
                <a:cubicBezTo>
                  <a:pt x="14582" y="187"/>
                  <a:pt x="14275" y="0"/>
                  <a:pt x="13935" y="0"/>
                </a:cubicBezTo>
                <a:close/>
                <a:moveTo>
                  <a:pt x="8261" y="261"/>
                </a:moveTo>
                <a:cubicBezTo>
                  <a:pt x="7715" y="254"/>
                  <a:pt x="7315" y="440"/>
                  <a:pt x="7315" y="440"/>
                </a:cubicBezTo>
                <a:cubicBezTo>
                  <a:pt x="7315" y="440"/>
                  <a:pt x="5041" y="1964"/>
                  <a:pt x="4155" y="2658"/>
                </a:cubicBezTo>
                <a:cubicBezTo>
                  <a:pt x="3270" y="3353"/>
                  <a:pt x="2360" y="2846"/>
                  <a:pt x="2360" y="2846"/>
                </a:cubicBezTo>
                <a:lnTo>
                  <a:pt x="0" y="1647"/>
                </a:lnTo>
                <a:lnTo>
                  <a:pt x="0" y="11628"/>
                </a:lnTo>
                <a:lnTo>
                  <a:pt x="1156" y="12190"/>
                </a:lnTo>
                <a:lnTo>
                  <a:pt x="1260" y="12280"/>
                </a:lnTo>
                <a:cubicBezTo>
                  <a:pt x="1271" y="12239"/>
                  <a:pt x="1284" y="12197"/>
                  <a:pt x="1297" y="12158"/>
                </a:cubicBezTo>
                <a:cubicBezTo>
                  <a:pt x="1403" y="11214"/>
                  <a:pt x="2013" y="10486"/>
                  <a:pt x="2754" y="10486"/>
                </a:cubicBezTo>
                <a:cubicBezTo>
                  <a:pt x="3570" y="10486"/>
                  <a:pt x="4235" y="11369"/>
                  <a:pt x="4235" y="12451"/>
                </a:cubicBezTo>
                <a:cubicBezTo>
                  <a:pt x="4235" y="12511"/>
                  <a:pt x="4227" y="12572"/>
                  <a:pt x="4223" y="12631"/>
                </a:cubicBezTo>
                <a:cubicBezTo>
                  <a:pt x="4248" y="12629"/>
                  <a:pt x="4277" y="12622"/>
                  <a:pt x="4303" y="12622"/>
                </a:cubicBezTo>
                <a:cubicBezTo>
                  <a:pt x="5119" y="12622"/>
                  <a:pt x="5778" y="13497"/>
                  <a:pt x="5778" y="14579"/>
                </a:cubicBezTo>
                <a:cubicBezTo>
                  <a:pt x="5778" y="14612"/>
                  <a:pt x="5779" y="14645"/>
                  <a:pt x="5778" y="14677"/>
                </a:cubicBezTo>
                <a:cubicBezTo>
                  <a:pt x="5841" y="14667"/>
                  <a:pt x="5904" y="14661"/>
                  <a:pt x="5969" y="14661"/>
                </a:cubicBezTo>
                <a:cubicBezTo>
                  <a:pt x="6813" y="14661"/>
                  <a:pt x="7499" y="15544"/>
                  <a:pt x="7542" y="16650"/>
                </a:cubicBezTo>
                <a:cubicBezTo>
                  <a:pt x="7666" y="16614"/>
                  <a:pt x="7792" y="16593"/>
                  <a:pt x="7923" y="16593"/>
                </a:cubicBezTo>
                <a:cubicBezTo>
                  <a:pt x="8889" y="16593"/>
                  <a:pt x="9675" y="17628"/>
                  <a:pt x="9675" y="18909"/>
                </a:cubicBezTo>
                <a:cubicBezTo>
                  <a:pt x="9675" y="18957"/>
                  <a:pt x="9671" y="19009"/>
                  <a:pt x="9669" y="19056"/>
                </a:cubicBezTo>
                <a:cubicBezTo>
                  <a:pt x="9675" y="19096"/>
                  <a:pt x="9683" y="19137"/>
                  <a:pt x="9687" y="19178"/>
                </a:cubicBezTo>
                <a:lnTo>
                  <a:pt x="9933" y="19374"/>
                </a:lnTo>
                <a:lnTo>
                  <a:pt x="10339" y="19953"/>
                </a:lnTo>
                <a:cubicBezTo>
                  <a:pt x="10510" y="20264"/>
                  <a:pt x="10789" y="20467"/>
                  <a:pt x="11101" y="20467"/>
                </a:cubicBezTo>
                <a:cubicBezTo>
                  <a:pt x="11620" y="20467"/>
                  <a:pt x="12042" y="19915"/>
                  <a:pt x="12042" y="19227"/>
                </a:cubicBezTo>
                <a:cubicBezTo>
                  <a:pt x="12042" y="18969"/>
                  <a:pt x="11977" y="18725"/>
                  <a:pt x="11876" y="18526"/>
                </a:cubicBezTo>
                <a:lnTo>
                  <a:pt x="11882" y="18518"/>
                </a:lnTo>
                <a:lnTo>
                  <a:pt x="11845" y="18469"/>
                </a:lnTo>
                <a:cubicBezTo>
                  <a:pt x="11797" y="18386"/>
                  <a:pt x="11741" y="18313"/>
                  <a:pt x="11679" y="18249"/>
                </a:cubicBezTo>
                <a:lnTo>
                  <a:pt x="10419" y="16553"/>
                </a:lnTo>
                <a:cubicBezTo>
                  <a:pt x="10386" y="16514"/>
                  <a:pt x="10364" y="16460"/>
                  <a:pt x="10364" y="16398"/>
                </a:cubicBezTo>
                <a:cubicBezTo>
                  <a:pt x="10364" y="16282"/>
                  <a:pt x="10436" y="16186"/>
                  <a:pt x="10523" y="16186"/>
                </a:cubicBezTo>
                <a:cubicBezTo>
                  <a:pt x="10568" y="16186"/>
                  <a:pt x="10605" y="16211"/>
                  <a:pt x="10634" y="16251"/>
                </a:cubicBezTo>
                <a:lnTo>
                  <a:pt x="12447" y="18656"/>
                </a:lnTo>
                <a:lnTo>
                  <a:pt x="12454" y="18648"/>
                </a:lnTo>
                <a:cubicBezTo>
                  <a:pt x="12616" y="18828"/>
                  <a:pt x="12821" y="18942"/>
                  <a:pt x="13050" y="18942"/>
                </a:cubicBezTo>
                <a:cubicBezTo>
                  <a:pt x="13569" y="18942"/>
                  <a:pt x="13990" y="18383"/>
                  <a:pt x="13990" y="17694"/>
                </a:cubicBezTo>
                <a:cubicBezTo>
                  <a:pt x="13990" y="17452"/>
                  <a:pt x="13939" y="17225"/>
                  <a:pt x="13849" y="17034"/>
                </a:cubicBezTo>
                <a:lnTo>
                  <a:pt x="13855" y="17026"/>
                </a:lnTo>
                <a:lnTo>
                  <a:pt x="13806" y="16952"/>
                </a:lnTo>
                <a:cubicBezTo>
                  <a:pt x="13761" y="16871"/>
                  <a:pt x="13711" y="16797"/>
                  <a:pt x="13652" y="16732"/>
                </a:cubicBezTo>
                <a:lnTo>
                  <a:pt x="12152" y="14604"/>
                </a:lnTo>
                <a:cubicBezTo>
                  <a:pt x="12111" y="14570"/>
                  <a:pt x="12079" y="14509"/>
                  <a:pt x="12079" y="14441"/>
                </a:cubicBezTo>
                <a:cubicBezTo>
                  <a:pt x="12079" y="14336"/>
                  <a:pt x="12147" y="14253"/>
                  <a:pt x="12226" y="14253"/>
                </a:cubicBezTo>
                <a:cubicBezTo>
                  <a:pt x="12282" y="14253"/>
                  <a:pt x="12325" y="14297"/>
                  <a:pt x="12349" y="14359"/>
                </a:cubicBezTo>
                <a:lnTo>
                  <a:pt x="14242" y="16814"/>
                </a:lnTo>
                <a:lnTo>
                  <a:pt x="14248" y="16805"/>
                </a:lnTo>
                <a:cubicBezTo>
                  <a:pt x="14414" y="16998"/>
                  <a:pt x="14626" y="17115"/>
                  <a:pt x="14863" y="17115"/>
                </a:cubicBezTo>
                <a:cubicBezTo>
                  <a:pt x="15382" y="17115"/>
                  <a:pt x="15804" y="16556"/>
                  <a:pt x="15804" y="15868"/>
                </a:cubicBezTo>
                <a:cubicBezTo>
                  <a:pt x="15804" y="15594"/>
                  <a:pt x="15738" y="15339"/>
                  <a:pt x="15625" y="15134"/>
                </a:cubicBezTo>
                <a:lnTo>
                  <a:pt x="15631" y="15126"/>
                </a:lnTo>
                <a:lnTo>
                  <a:pt x="15576" y="15052"/>
                </a:lnTo>
                <a:cubicBezTo>
                  <a:pt x="15555" y="15020"/>
                  <a:pt x="15532" y="14992"/>
                  <a:pt x="15508" y="14963"/>
                </a:cubicBezTo>
                <a:lnTo>
                  <a:pt x="14039" y="12940"/>
                </a:lnTo>
                <a:lnTo>
                  <a:pt x="14039" y="12932"/>
                </a:lnTo>
                <a:cubicBezTo>
                  <a:pt x="14010" y="12894"/>
                  <a:pt x="13990" y="12845"/>
                  <a:pt x="13990" y="12785"/>
                </a:cubicBezTo>
                <a:cubicBezTo>
                  <a:pt x="13990" y="12668"/>
                  <a:pt x="14068" y="12573"/>
                  <a:pt x="14156" y="12573"/>
                </a:cubicBezTo>
                <a:cubicBezTo>
                  <a:pt x="14221" y="12573"/>
                  <a:pt x="14272" y="12623"/>
                  <a:pt x="14298" y="12696"/>
                </a:cubicBezTo>
                <a:lnTo>
                  <a:pt x="15828" y="14620"/>
                </a:lnTo>
                <a:lnTo>
                  <a:pt x="15834" y="14620"/>
                </a:lnTo>
                <a:cubicBezTo>
                  <a:pt x="16004" y="14869"/>
                  <a:pt x="16250" y="15020"/>
                  <a:pt x="16523" y="15020"/>
                </a:cubicBezTo>
                <a:cubicBezTo>
                  <a:pt x="17034" y="15020"/>
                  <a:pt x="17445" y="14475"/>
                  <a:pt x="17445" y="13797"/>
                </a:cubicBezTo>
                <a:cubicBezTo>
                  <a:pt x="17445" y="13412"/>
                  <a:pt x="17315" y="13068"/>
                  <a:pt x="17107" y="12843"/>
                </a:cubicBezTo>
                <a:cubicBezTo>
                  <a:pt x="16574" y="12133"/>
                  <a:pt x="13897" y="8561"/>
                  <a:pt x="13173" y="7648"/>
                </a:cubicBezTo>
                <a:cubicBezTo>
                  <a:pt x="12367" y="6634"/>
                  <a:pt x="11384" y="7200"/>
                  <a:pt x="11384" y="7200"/>
                </a:cubicBezTo>
                <a:lnTo>
                  <a:pt x="9054" y="8594"/>
                </a:lnTo>
                <a:cubicBezTo>
                  <a:pt x="8739" y="8846"/>
                  <a:pt x="8374" y="8994"/>
                  <a:pt x="7979" y="8994"/>
                </a:cubicBezTo>
                <a:cubicBezTo>
                  <a:pt x="6820" y="8994"/>
                  <a:pt x="5883" y="7750"/>
                  <a:pt x="5883" y="6213"/>
                </a:cubicBezTo>
                <a:cubicBezTo>
                  <a:pt x="5883" y="5220"/>
                  <a:pt x="6276" y="4349"/>
                  <a:pt x="6866" y="3857"/>
                </a:cubicBezTo>
                <a:lnTo>
                  <a:pt x="6854" y="3832"/>
                </a:lnTo>
                <a:lnTo>
                  <a:pt x="10075" y="1239"/>
                </a:lnTo>
                <a:cubicBezTo>
                  <a:pt x="9501" y="465"/>
                  <a:pt x="8807" y="268"/>
                  <a:pt x="8261" y="261"/>
                </a:cubicBezTo>
                <a:close/>
                <a:moveTo>
                  <a:pt x="2920" y="11742"/>
                </a:moveTo>
                <a:cubicBezTo>
                  <a:pt x="2178" y="11742"/>
                  <a:pt x="1574" y="12551"/>
                  <a:pt x="1574" y="13544"/>
                </a:cubicBezTo>
                <a:cubicBezTo>
                  <a:pt x="1574" y="14537"/>
                  <a:pt x="2178" y="15338"/>
                  <a:pt x="2920" y="15338"/>
                </a:cubicBezTo>
                <a:cubicBezTo>
                  <a:pt x="2943" y="15338"/>
                  <a:pt x="2964" y="15339"/>
                  <a:pt x="2987" y="15338"/>
                </a:cubicBezTo>
                <a:cubicBezTo>
                  <a:pt x="2984" y="15391"/>
                  <a:pt x="2981" y="15446"/>
                  <a:pt x="2981" y="15501"/>
                </a:cubicBezTo>
                <a:cubicBezTo>
                  <a:pt x="2981" y="16494"/>
                  <a:pt x="3579" y="17295"/>
                  <a:pt x="4321" y="17295"/>
                </a:cubicBezTo>
                <a:cubicBezTo>
                  <a:pt x="4350" y="17295"/>
                  <a:pt x="4379" y="17289"/>
                  <a:pt x="4407" y="17287"/>
                </a:cubicBezTo>
                <a:cubicBezTo>
                  <a:pt x="4402" y="17354"/>
                  <a:pt x="4401" y="17429"/>
                  <a:pt x="4401" y="17499"/>
                </a:cubicBezTo>
                <a:cubicBezTo>
                  <a:pt x="4401" y="18561"/>
                  <a:pt x="5046" y="19423"/>
                  <a:pt x="5839" y="19423"/>
                </a:cubicBezTo>
                <a:cubicBezTo>
                  <a:pt x="5905" y="19423"/>
                  <a:pt x="5966" y="19410"/>
                  <a:pt x="6030" y="19398"/>
                </a:cubicBezTo>
                <a:cubicBezTo>
                  <a:pt x="6029" y="19422"/>
                  <a:pt x="6030" y="19448"/>
                  <a:pt x="6030" y="19472"/>
                </a:cubicBezTo>
                <a:cubicBezTo>
                  <a:pt x="6030" y="20648"/>
                  <a:pt x="6744" y="21600"/>
                  <a:pt x="7622" y="21600"/>
                </a:cubicBezTo>
                <a:cubicBezTo>
                  <a:pt x="8501" y="21600"/>
                  <a:pt x="9208" y="20648"/>
                  <a:pt x="9208" y="19472"/>
                </a:cubicBezTo>
                <a:cubicBezTo>
                  <a:pt x="9208" y="18296"/>
                  <a:pt x="8501" y="17344"/>
                  <a:pt x="7622" y="17344"/>
                </a:cubicBezTo>
                <a:cubicBezTo>
                  <a:pt x="7502" y="17344"/>
                  <a:pt x="7384" y="17359"/>
                  <a:pt x="7272" y="17393"/>
                </a:cubicBezTo>
                <a:cubicBezTo>
                  <a:pt x="7232" y="16377"/>
                  <a:pt x="6608" y="15574"/>
                  <a:pt x="5839" y="15574"/>
                </a:cubicBezTo>
                <a:cubicBezTo>
                  <a:pt x="5781" y="15574"/>
                  <a:pt x="5718" y="15581"/>
                  <a:pt x="5661" y="15590"/>
                </a:cubicBezTo>
                <a:cubicBezTo>
                  <a:pt x="5662" y="15560"/>
                  <a:pt x="5667" y="15531"/>
                  <a:pt x="5667" y="15501"/>
                </a:cubicBezTo>
                <a:cubicBezTo>
                  <a:pt x="5667" y="14508"/>
                  <a:pt x="5063" y="13699"/>
                  <a:pt x="4321" y="13699"/>
                </a:cubicBezTo>
                <a:cubicBezTo>
                  <a:pt x="4298" y="13699"/>
                  <a:pt x="4277" y="13705"/>
                  <a:pt x="4254" y="13707"/>
                </a:cubicBezTo>
                <a:cubicBezTo>
                  <a:pt x="4257" y="13653"/>
                  <a:pt x="4260" y="13599"/>
                  <a:pt x="4260" y="13544"/>
                </a:cubicBezTo>
                <a:cubicBezTo>
                  <a:pt x="4260" y="12551"/>
                  <a:pt x="3662" y="11742"/>
                  <a:pt x="2920" y="11742"/>
                </a:cubicBezTo>
                <a:close/>
                <a:moveTo>
                  <a:pt x="2920" y="11742"/>
                </a:move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marL="0" marR="0" lvl="0" indent="0" algn="l" defTabSz="1828754" rtl="0" eaLnBrk="1" fontAlgn="auto" latinLnBrk="0" hangingPunct="1">
              <a:lnSpc>
                <a:spcPct val="100000"/>
              </a:lnSpc>
              <a:spcBef>
                <a:spcPts val="0"/>
              </a:spcBef>
              <a:spcAft>
                <a:spcPts val="0"/>
              </a:spcAft>
              <a:buClrTx/>
              <a:buSzTx/>
              <a:buFontTx/>
              <a:buNone/>
              <a:tabLst/>
              <a:defRPr/>
            </a:pPr>
            <a:endParaRPr kumimoji="0" lang="pl-PL" sz="3600" b="0" i="0" u="none" strike="noStrike" kern="1200" cap="none" spc="0" normalizeH="0" baseline="0" noProof="0">
              <a:ln>
                <a:noFill/>
              </a:ln>
              <a:solidFill>
                <a:srgbClr val="333333"/>
              </a:solidFill>
              <a:effectLst/>
              <a:uLnTx/>
              <a:uFillTx/>
              <a:latin typeface="Lato"/>
              <a:ea typeface="+mn-ea"/>
              <a:cs typeface="+mn-cs"/>
            </a:endParaRPr>
          </a:p>
        </p:txBody>
      </p:sp>
      <p:sp>
        <p:nvSpPr>
          <p:cNvPr id="54" name="AutoShape 30"/>
          <p:cNvSpPr>
            <a:spLocks/>
          </p:cNvSpPr>
          <p:nvPr/>
        </p:nvSpPr>
        <p:spPr bwMode="auto">
          <a:xfrm>
            <a:off x="17735041" y="11270588"/>
            <a:ext cx="488772" cy="583484"/>
          </a:xfrm>
          <a:custGeom>
            <a:avLst/>
            <a:gdLst/>
            <a:ahLst/>
            <a:cxnLst/>
            <a:rect l="0" t="0" r="r" b="b"/>
            <a:pathLst>
              <a:path w="21465" h="21600">
                <a:moveTo>
                  <a:pt x="3436" y="15766"/>
                </a:moveTo>
                <a:lnTo>
                  <a:pt x="3436" y="18562"/>
                </a:lnTo>
                <a:cubicBezTo>
                  <a:pt x="3436" y="19476"/>
                  <a:pt x="3983" y="20225"/>
                  <a:pt x="4652" y="20225"/>
                </a:cubicBezTo>
                <a:lnTo>
                  <a:pt x="5856" y="20225"/>
                </a:lnTo>
                <a:cubicBezTo>
                  <a:pt x="6525" y="20225"/>
                  <a:pt x="7073" y="19476"/>
                  <a:pt x="7073" y="18562"/>
                </a:cubicBezTo>
                <a:cubicBezTo>
                  <a:pt x="7073" y="18562"/>
                  <a:pt x="7073" y="15766"/>
                  <a:pt x="7073" y="15766"/>
                </a:cubicBezTo>
                <a:close/>
                <a:moveTo>
                  <a:pt x="12639" y="12557"/>
                </a:moveTo>
                <a:cubicBezTo>
                  <a:pt x="12639" y="12557"/>
                  <a:pt x="13606" y="13487"/>
                  <a:pt x="13606" y="13487"/>
                </a:cubicBezTo>
                <a:lnTo>
                  <a:pt x="13480" y="13731"/>
                </a:lnTo>
                <a:lnTo>
                  <a:pt x="13481" y="13731"/>
                </a:lnTo>
                <a:lnTo>
                  <a:pt x="12666" y="14248"/>
                </a:lnTo>
                <a:lnTo>
                  <a:pt x="12592" y="14176"/>
                </a:lnTo>
                <a:lnTo>
                  <a:pt x="12407" y="14536"/>
                </a:lnTo>
                <a:lnTo>
                  <a:pt x="12322" y="14454"/>
                </a:lnTo>
                <a:lnTo>
                  <a:pt x="12507" y="14095"/>
                </a:lnTo>
                <a:lnTo>
                  <a:pt x="12433" y="14024"/>
                </a:lnTo>
                <a:lnTo>
                  <a:pt x="12514" y="12801"/>
                </a:lnTo>
                <a:close/>
                <a:moveTo>
                  <a:pt x="3436" y="10961"/>
                </a:moveTo>
                <a:lnTo>
                  <a:pt x="3436" y="15351"/>
                </a:lnTo>
                <a:lnTo>
                  <a:pt x="7073" y="15351"/>
                </a:lnTo>
                <a:cubicBezTo>
                  <a:pt x="7073" y="15351"/>
                  <a:pt x="7073" y="10961"/>
                  <a:pt x="7073" y="10961"/>
                </a:cubicBezTo>
                <a:close/>
                <a:moveTo>
                  <a:pt x="7782" y="6204"/>
                </a:moveTo>
                <a:lnTo>
                  <a:pt x="7782" y="20256"/>
                </a:lnTo>
                <a:lnTo>
                  <a:pt x="20534" y="20256"/>
                </a:lnTo>
                <a:cubicBezTo>
                  <a:pt x="20534" y="20256"/>
                  <a:pt x="20534" y="6204"/>
                  <a:pt x="20534" y="6204"/>
                </a:cubicBezTo>
                <a:lnTo>
                  <a:pt x="18057" y="6204"/>
                </a:lnTo>
                <a:lnTo>
                  <a:pt x="16743" y="8757"/>
                </a:lnTo>
                <a:lnTo>
                  <a:pt x="16552" y="8573"/>
                </a:lnTo>
                <a:lnTo>
                  <a:pt x="17771" y="6204"/>
                </a:lnTo>
                <a:lnTo>
                  <a:pt x="17359" y="6204"/>
                </a:lnTo>
                <a:lnTo>
                  <a:pt x="13676" y="13364"/>
                </a:lnTo>
                <a:lnTo>
                  <a:pt x="12709" y="12434"/>
                </a:lnTo>
                <a:lnTo>
                  <a:pt x="15914" y="6204"/>
                </a:lnTo>
                <a:close/>
                <a:moveTo>
                  <a:pt x="4652" y="6156"/>
                </a:moveTo>
                <a:cubicBezTo>
                  <a:pt x="3983" y="6156"/>
                  <a:pt x="3436" y="6905"/>
                  <a:pt x="3436" y="7820"/>
                </a:cubicBezTo>
                <a:lnTo>
                  <a:pt x="3436" y="10546"/>
                </a:lnTo>
                <a:lnTo>
                  <a:pt x="7073" y="10546"/>
                </a:lnTo>
                <a:cubicBezTo>
                  <a:pt x="7073" y="10546"/>
                  <a:pt x="7073" y="7820"/>
                  <a:pt x="7073" y="7820"/>
                </a:cubicBezTo>
                <a:cubicBezTo>
                  <a:pt x="7073" y="6905"/>
                  <a:pt x="6525" y="6156"/>
                  <a:pt x="5856" y="6156"/>
                </a:cubicBezTo>
                <a:close/>
                <a:moveTo>
                  <a:pt x="19215" y="2597"/>
                </a:moveTo>
                <a:cubicBezTo>
                  <a:pt x="19215" y="2597"/>
                  <a:pt x="18026" y="4908"/>
                  <a:pt x="18026" y="4908"/>
                </a:cubicBezTo>
                <a:lnTo>
                  <a:pt x="18438" y="4908"/>
                </a:lnTo>
                <a:lnTo>
                  <a:pt x="19490" y="2862"/>
                </a:lnTo>
                <a:close/>
                <a:moveTo>
                  <a:pt x="19393" y="0"/>
                </a:moveTo>
                <a:lnTo>
                  <a:pt x="19975" y="560"/>
                </a:lnTo>
                <a:lnTo>
                  <a:pt x="19595" y="1299"/>
                </a:lnTo>
                <a:lnTo>
                  <a:pt x="19857" y="1551"/>
                </a:lnTo>
                <a:lnTo>
                  <a:pt x="19580" y="2090"/>
                </a:lnTo>
                <a:lnTo>
                  <a:pt x="19510" y="2023"/>
                </a:lnTo>
                <a:lnTo>
                  <a:pt x="19349" y="2336"/>
                </a:lnTo>
                <a:lnTo>
                  <a:pt x="19625" y="2601"/>
                </a:lnTo>
                <a:lnTo>
                  <a:pt x="19815" y="2785"/>
                </a:lnTo>
                <a:lnTo>
                  <a:pt x="19681" y="3046"/>
                </a:lnTo>
                <a:lnTo>
                  <a:pt x="18723" y="4908"/>
                </a:lnTo>
                <a:lnTo>
                  <a:pt x="20355" y="4908"/>
                </a:lnTo>
                <a:cubicBezTo>
                  <a:pt x="20966" y="4908"/>
                  <a:pt x="21465" y="5591"/>
                  <a:pt x="21465" y="6425"/>
                </a:cubicBezTo>
                <a:lnTo>
                  <a:pt x="21465" y="20082"/>
                </a:lnTo>
                <a:cubicBezTo>
                  <a:pt x="21465" y="20917"/>
                  <a:pt x="20966" y="21600"/>
                  <a:pt x="20355" y="21600"/>
                </a:cubicBezTo>
                <a:lnTo>
                  <a:pt x="3615" y="21600"/>
                </a:lnTo>
                <a:cubicBezTo>
                  <a:pt x="3004" y="21600"/>
                  <a:pt x="2505" y="20917"/>
                  <a:pt x="2505" y="20082"/>
                </a:cubicBezTo>
                <a:lnTo>
                  <a:pt x="2505" y="14534"/>
                </a:lnTo>
                <a:lnTo>
                  <a:pt x="1927" y="14534"/>
                </a:lnTo>
                <a:lnTo>
                  <a:pt x="1927" y="13536"/>
                </a:lnTo>
                <a:cubicBezTo>
                  <a:pt x="1725" y="13535"/>
                  <a:pt x="1521" y="13566"/>
                  <a:pt x="1337" y="13648"/>
                </a:cubicBezTo>
                <a:cubicBezTo>
                  <a:pt x="648" y="13958"/>
                  <a:pt x="593" y="14521"/>
                  <a:pt x="765" y="15367"/>
                </a:cubicBezTo>
                <a:cubicBezTo>
                  <a:pt x="948" y="16267"/>
                  <a:pt x="1027" y="17133"/>
                  <a:pt x="317" y="17599"/>
                </a:cubicBezTo>
                <a:cubicBezTo>
                  <a:pt x="76" y="17757"/>
                  <a:pt x="-135" y="17266"/>
                  <a:pt x="107" y="17108"/>
                </a:cubicBezTo>
                <a:cubicBezTo>
                  <a:pt x="1016" y="16511"/>
                  <a:pt x="-92" y="14849"/>
                  <a:pt x="394" y="13839"/>
                </a:cubicBezTo>
                <a:cubicBezTo>
                  <a:pt x="703" y="13198"/>
                  <a:pt x="1362" y="12963"/>
                  <a:pt x="1927" y="12967"/>
                </a:cubicBezTo>
                <a:lnTo>
                  <a:pt x="1927" y="11973"/>
                </a:lnTo>
                <a:lnTo>
                  <a:pt x="2505" y="11973"/>
                </a:lnTo>
                <a:lnTo>
                  <a:pt x="2505" y="6425"/>
                </a:lnTo>
                <a:cubicBezTo>
                  <a:pt x="2505" y="5591"/>
                  <a:pt x="3004" y="4908"/>
                  <a:pt x="3615" y="4908"/>
                </a:cubicBezTo>
                <a:lnTo>
                  <a:pt x="16581" y="4908"/>
                </a:lnTo>
                <a:lnTo>
                  <a:pt x="18543" y="1093"/>
                </a:lnTo>
                <a:lnTo>
                  <a:pt x="18473" y="1026"/>
                </a:lnTo>
                <a:lnTo>
                  <a:pt x="18751" y="487"/>
                </a:lnTo>
                <a:lnTo>
                  <a:pt x="19013" y="739"/>
                </a:lnTo>
                <a:close/>
                <a:moveTo>
                  <a:pt x="19393" y="0"/>
                </a:move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pl-PL"/>
          </a:p>
        </p:txBody>
      </p:sp>
    </p:spTree>
    <p:extLst>
      <p:ext uri="{BB962C8B-B14F-4D97-AF65-F5344CB8AC3E}">
        <p14:creationId xmlns:p14="http://schemas.microsoft.com/office/powerpoint/2010/main" val="3740727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18792" y="874148"/>
            <a:ext cx="10737876" cy="1366528"/>
          </a:xfrm>
        </p:spPr>
        <p:txBody>
          <a:bodyPr/>
          <a:lstStyle/>
          <a:p>
            <a:r>
              <a:rPr lang="en-US" b="0" dirty="0"/>
              <a:t>Classroom</a:t>
            </a:r>
            <a:r>
              <a:rPr lang="en-US" dirty="0"/>
              <a:t> Training</a:t>
            </a:r>
          </a:p>
        </p:txBody>
      </p:sp>
      <p:sp>
        <p:nvSpPr>
          <p:cNvPr id="5" name="TextBox 4"/>
          <p:cNvSpPr txBox="1"/>
          <p:nvPr/>
        </p:nvSpPr>
        <p:spPr>
          <a:xfrm>
            <a:off x="1299869" y="3653724"/>
            <a:ext cx="10002354" cy="769441"/>
          </a:xfrm>
          <a:prstGeom prst="rect">
            <a:avLst/>
          </a:prstGeom>
          <a:noFill/>
        </p:spPr>
        <p:txBody>
          <a:bodyPr wrap="none" rtlCol="0">
            <a:spAutoFit/>
          </a:bodyPr>
          <a:lstStyle/>
          <a:p>
            <a:r>
              <a:rPr lang="en-US" sz="4400" b="1" dirty="0">
                <a:latin typeface="+mj-lt"/>
              </a:rPr>
              <a:t>Multiple Classroom Training Centers</a:t>
            </a:r>
          </a:p>
        </p:txBody>
      </p:sp>
      <p:sp>
        <p:nvSpPr>
          <p:cNvPr id="6" name="TextBox 5"/>
          <p:cNvSpPr txBox="1"/>
          <p:nvPr/>
        </p:nvSpPr>
        <p:spPr>
          <a:xfrm>
            <a:off x="1299870" y="4619760"/>
            <a:ext cx="9302044" cy="2499467"/>
          </a:xfrm>
          <a:prstGeom prst="rect">
            <a:avLst/>
          </a:prstGeom>
          <a:noFill/>
        </p:spPr>
        <p:txBody>
          <a:bodyPr wrap="square" rtlCol="0">
            <a:spAutoFit/>
          </a:bodyPr>
          <a:lstStyle/>
          <a:p>
            <a:pPr algn="just">
              <a:lnSpc>
                <a:spcPct val="110000"/>
              </a:lnSpc>
            </a:pPr>
            <a:r>
              <a:rPr lang="en-US" dirty="0">
                <a:latin typeface="Lato Light" panose="020F0302020204030203" pitchFamily="34" charset="0"/>
              </a:rPr>
              <a:t>We have multiple training centers across the country and all are equipped with high end digital learning facilities and experienced Faculties</a:t>
            </a:r>
          </a:p>
        </p:txBody>
      </p:sp>
      <p:sp>
        <p:nvSpPr>
          <p:cNvPr id="7" name="TextBox 6"/>
          <p:cNvSpPr txBox="1"/>
          <p:nvPr/>
        </p:nvSpPr>
        <p:spPr>
          <a:xfrm>
            <a:off x="3131666" y="9026550"/>
            <a:ext cx="4074833" cy="646331"/>
          </a:xfrm>
          <a:prstGeom prst="rect">
            <a:avLst/>
          </a:prstGeom>
          <a:noFill/>
        </p:spPr>
        <p:txBody>
          <a:bodyPr wrap="none" rtlCol="0">
            <a:spAutoFit/>
          </a:bodyPr>
          <a:lstStyle/>
          <a:p>
            <a:r>
              <a:rPr lang="en-US" b="1" dirty="0">
                <a:solidFill>
                  <a:schemeClr val="accent3"/>
                </a:solidFill>
                <a:latin typeface="Aleo" panose="020F0502020204030203" pitchFamily="34" charset="0"/>
              </a:rPr>
              <a:t>Weekend Classes</a:t>
            </a:r>
            <a:endParaRPr lang="pl-PL" b="1" dirty="0">
              <a:solidFill>
                <a:schemeClr val="accent3"/>
              </a:solidFill>
              <a:latin typeface="Aleo" panose="020F0502020204030203" pitchFamily="34" charset="0"/>
            </a:endParaRPr>
          </a:p>
        </p:txBody>
      </p:sp>
      <p:sp>
        <p:nvSpPr>
          <p:cNvPr id="8" name="TextBox 7"/>
          <p:cNvSpPr txBox="1"/>
          <p:nvPr/>
        </p:nvSpPr>
        <p:spPr>
          <a:xfrm>
            <a:off x="3131666" y="11234525"/>
            <a:ext cx="3826689" cy="646331"/>
          </a:xfrm>
          <a:prstGeom prst="rect">
            <a:avLst/>
          </a:prstGeom>
          <a:noFill/>
        </p:spPr>
        <p:txBody>
          <a:bodyPr wrap="none" rtlCol="0">
            <a:spAutoFit/>
          </a:bodyPr>
          <a:lstStyle/>
          <a:p>
            <a:r>
              <a:rPr lang="en-US" b="1" dirty="0">
                <a:solidFill>
                  <a:schemeClr val="accent1"/>
                </a:solidFill>
                <a:latin typeface="Aleo" panose="020F0502020204030203" pitchFamily="34" charset="0"/>
              </a:rPr>
              <a:t>Monthly Classes</a:t>
            </a:r>
            <a:endParaRPr lang="pl-PL" b="1" dirty="0">
              <a:solidFill>
                <a:schemeClr val="accent1"/>
              </a:solidFill>
              <a:latin typeface="Aleo" panose="020F0502020204030203" pitchFamily="34" charset="0"/>
            </a:endParaRPr>
          </a:p>
        </p:txBody>
      </p:sp>
      <p:sp>
        <p:nvSpPr>
          <p:cNvPr id="9" name="TextBox 8"/>
          <p:cNvSpPr txBox="1"/>
          <p:nvPr/>
        </p:nvSpPr>
        <p:spPr>
          <a:xfrm>
            <a:off x="11078304" y="11148135"/>
            <a:ext cx="4339842" cy="646331"/>
          </a:xfrm>
          <a:prstGeom prst="rect">
            <a:avLst/>
          </a:prstGeom>
          <a:noFill/>
        </p:spPr>
        <p:txBody>
          <a:bodyPr wrap="none" rtlCol="0">
            <a:spAutoFit/>
          </a:bodyPr>
          <a:lstStyle/>
          <a:p>
            <a:r>
              <a:rPr lang="en-US" b="1" dirty="0">
                <a:solidFill>
                  <a:schemeClr val="tx2"/>
                </a:solidFill>
                <a:latin typeface="Aleo" panose="020F0502020204030203" pitchFamily="34" charset="0"/>
              </a:rPr>
              <a:t>On Center Training</a:t>
            </a:r>
            <a:endParaRPr lang="pl-PL" b="1" dirty="0">
              <a:solidFill>
                <a:schemeClr val="tx2"/>
              </a:solidFill>
              <a:latin typeface="Aleo" panose="020F0502020204030203" pitchFamily="34" charset="0"/>
            </a:endParaRPr>
          </a:p>
        </p:txBody>
      </p:sp>
      <p:sp>
        <p:nvSpPr>
          <p:cNvPr id="10" name="TextBox 9"/>
          <p:cNvSpPr txBox="1"/>
          <p:nvPr/>
        </p:nvSpPr>
        <p:spPr>
          <a:xfrm>
            <a:off x="11078304" y="8969399"/>
            <a:ext cx="2382062" cy="646331"/>
          </a:xfrm>
          <a:prstGeom prst="rect">
            <a:avLst/>
          </a:prstGeom>
          <a:noFill/>
        </p:spPr>
        <p:txBody>
          <a:bodyPr wrap="none" rtlCol="0">
            <a:spAutoFit/>
          </a:bodyPr>
          <a:lstStyle/>
          <a:p>
            <a:r>
              <a:rPr lang="en-US" b="1" dirty="0">
                <a:solidFill>
                  <a:schemeClr val="accent5"/>
                </a:solidFill>
                <a:latin typeface="Aleo" panose="020F0502020204030203" pitchFamily="34" charset="0"/>
              </a:rPr>
              <a:t>Webinars </a:t>
            </a:r>
            <a:endParaRPr lang="pl-PL" b="1" dirty="0">
              <a:solidFill>
                <a:schemeClr val="accent5"/>
              </a:solidFill>
              <a:latin typeface="Aleo" panose="020F0502020204030203" pitchFamily="34" charset="0"/>
            </a:endParaRPr>
          </a:p>
        </p:txBody>
      </p:sp>
      <p:sp>
        <p:nvSpPr>
          <p:cNvPr id="11" name="TextBox 10"/>
          <p:cNvSpPr txBox="1"/>
          <p:nvPr/>
        </p:nvSpPr>
        <p:spPr>
          <a:xfrm>
            <a:off x="3131666" y="9627992"/>
            <a:ext cx="6358664" cy="830997"/>
          </a:xfrm>
          <a:prstGeom prst="rect">
            <a:avLst/>
          </a:prstGeom>
          <a:noFill/>
        </p:spPr>
        <p:txBody>
          <a:bodyPr wrap="none" rtlCol="0">
            <a:spAutoFit/>
          </a:bodyPr>
          <a:lstStyle/>
          <a:p>
            <a:r>
              <a:rPr lang="en-US" sz="2400" dirty="0">
                <a:latin typeface="Aleo" panose="020F0502020204030203" pitchFamily="34" charset="0"/>
              </a:rPr>
              <a:t>Weekend classes at your College/ University </a:t>
            </a:r>
          </a:p>
          <a:p>
            <a:r>
              <a:rPr lang="en-US" sz="2400" dirty="0">
                <a:latin typeface="Aleo" panose="020F0502020204030203" pitchFamily="34" charset="0"/>
              </a:rPr>
              <a:t>Available with PRWATech Faculty </a:t>
            </a:r>
            <a:endParaRPr lang="pl-PL" sz="2400" dirty="0">
              <a:latin typeface="Aleo" panose="020F0502020204030203" pitchFamily="34" charset="0"/>
            </a:endParaRPr>
          </a:p>
        </p:txBody>
      </p:sp>
      <p:sp>
        <p:nvSpPr>
          <p:cNvPr id="12" name="TextBox 11"/>
          <p:cNvSpPr txBox="1"/>
          <p:nvPr/>
        </p:nvSpPr>
        <p:spPr>
          <a:xfrm>
            <a:off x="3131666" y="11801512"/>
            <a:ext cx="5714065" cy="830997"/>
          </a:xfrm>
          <a:prstGeom prst="rect">
            <a:avLst/>
          </a:prstGeom>
          <a:noFill/>
        </p:spPr>
        <p:txBody>
          <a:bodyPr wrap="none" rtlCol="0">
            <a:spAutoFit/>
          </a:bodyPr>
          <a:lstStyle/>
          <a:p>
            <a:r>
              <a:rPr lang="en-US" sz="2400" dirty="0">
                <a:latin typeface="Aleo" panose="020F0502020204030203" pitchFamily="34" charset="0"/>
              </a:rPr>
              <a:t>Monthly Visits by PRWATech Faculty for </a:t>
            </a:r>
          </a:p>
          <a:p>
            <a:r>
              <a:rPr lang="en-US" sz="2400" dirty="0">
                <a:latin typeface="Aleo" panose="020F0502020204030203" pitchFamily="34" charset="0"/>
              </a:rPr>
              <a:t>Doubt Clearing Sessions also available </a:t>
            </a:r>
          </a:p>
        </p:txBody>
      </p:sp>
      <p:sp>
        <p:nvSpPr>
          <p:cNvPr id="13" name="TextBox 12"/>
          <p:cNvSpPr txBox="1"/>
          <p:nvPr/>
        </p:nvSpPr>
        <p:spPr>
          <a:xfrm>
            <a:off x="11078304" y="9564176"/>
            <a:ext cx="6330579" cy="1200329"/>
          </a:xfrm>
          <a:prstGeom prst="rect">
            <a:avLst/>
          </a:prstGeom>
          <a:noFill/>
        </p:spPr>
        <p:txBody>
          <a:bodyPr wrap="none" rtlCol="0">
            <a:spAutoFit/>
          </a:bodyPr>
          <a:lstStyle/>
          <a:p>
            <a:r>
              <a:rPr lang="en-US" sz="2400" dirty="0">
                <a:latin typeface="Aleo" panose="020F0502020204030203" pitchFamily="34" charset="0"/>
              </a:rPr>
              <a:t>We conduct weekly webinars for </a:t>
            </a:r>
          </a:p>
          <a:p>
            <a:r>
              <a:rPr lang="en-US" sz="2400" dirty="0">
                <a:latin typeface="Aleo" panose="020F0502020204030203" pitchFamily="34" charset="0"/>
              </a:rPr>
              <a:t>Students and professionals across the globe.</a:t>
            </a:r>
          </a:p>
          <a:p>
            <a:r>
              <a:rPr lang="en-US" sz="2400" dirty="0">
                <a:latin typeface="Aleo" panose="020F0502020204030203" pitchFamily="34" charset="0"/>
              </a:rPr>
              <a:t>Free access would be given with partnership</a:t>
            </a:r>
          </a:p>
        </p:txBody>
      </p:sp>
      <p:sp>
        <p:nvSpPr>
          <p:cNvPr id="14" name="TextBox 13"/>
          <p:cNvSpPr txBox="1"/>
          <p:nvPr/>
        </p:nvSpPr>
        <p:spPr>
          <a:xfrm>
            <a:off x="11078304" y="11714579"/>
            <a:ext cx="8633902" cy="830997"/>
          </a:xfrm>
          <a:prstGeom prst="rect">
            <a:avLst/>
          </a:prstGeom>
          <a:noFill/>
        </p:spPr>
        <p:txBody>
          <a:bodyPr wrap="none" rtlCol="0">
            <a:spAutoFit/>
          </a:bodyPr>
          <a:lstStyle/>
          <a:p>
            <a:r>
              <a:rPr lang="en-US" sz="2400" dirty="0">
                <a:latin typeface="Aleo" panose="020F0502020204030203" pitchFamily="34" charset="0"/>
              </a:rPr>
              <a:t>Students visiting PRWATech Centers and getting the required </a:t>
            </a:r>
          </a:p>
          <a:p>
            <a:r>
              <a:rPr lang="en-US" sz="2400" dirty="0">
                <a:latin typeface="Aleo" panose="020F0502020204030203" pitchFamily="34" charset="0"/>
              </a:rPr>
              <a:t>Guidance when needed</a:t>
            </a:r>
            <a:endParaRPr lang="pl-PL" sz="2400" dirty="0">
              <a:latin typeface="Aleo" panose="020F0502020204030203" pitchFamily="34" charset="0"/>
            </a:endParaRPr>
          </a:p>
        </p:txBody>
      </p:sp>
      <p:grpSp>
        <p:nvGrpSpPr>
          <p:cNvPr id="15" name="Group 14"/>
          <p:cNvGrpSpPr/>
          <p:nvPr/>
        </p:nvGrpSpPr>
        <p:grpSpPr>
          <a:xfrm>
            <a:off x="1422248" y="8852598"/>
            <a:ext cx="1266376" cy="1463040"/>
            <a:chOff x="1422248" y="8852598"/>
            <a:chExt cx="1266376" cy="1463040"/>
          </a:xfrm>
        </p:grpSpPr>
        <p:grpSp>
          <p:nvGrpSpPr>
            <p:cNvPr id="16" name="Group 15"/>
            <p:cNvGrpSpPr>
              <a:grpSpLocks noChangeAspect="1"/>
            </p:cNvGrpSpPr>
            <p:nvPr/>
          </p:nvGrpSpPr>
          <p:grpSpPr>
            <a:xfrm>
              <a:off x="1422248" y="8852598"/>
              <a:ext cx="1266376" cy="1463040"/>
              <a:chOff x="5181600" y="2557463"/>
              <a:chExt cx="2187575" cy="2527300"/>
            </a:xfrm>
          </p:grpSpPr>
          <p:sp>
            <p:nvSpPr>
              <p:cNvPr id="18" name="Freeform 11"/>
              <p:cNvSpPr>
                <a:spLocks/>
              </p:cNvSpPr>
              <p:nvPr/>
            </p:nvSpPr>
            <p:spPr bwMode="auto">
              <a:xfrm>
                <a:off x="5181600" y="2557463"/>
                <a:ext cx="2187575" cy="2527300"/>
              </a:xfrm>
              <a:custGeom>
                <a:avLst/>
                <a:gdLst>
                  <a:gd name="T0" fmla="*/ 1378 w 1378"/>
                  <a:gd name="T1" fmla="*/ 796 h 1592"/>
                  <a:gd name="T2" fmla="*/ 1378 w 1378"/>
                  <a:gd name="T3" fmla="*/ 398 h 1592"/>
                  <a:gd name="T4" fmla="*/ 688 w 1378"/>
                  <a:gd name="T5" fmla="*/ 0 h 1592"/>
                  <a:gd name="T6" fmla="*/ 0 w 1378"/>
                  <a:gd name="T7" fmla="*/ 398 h 1592"/>
                  <a:gd name="T8" fmla="*/ 0 w 1378"/>
                  <a:gd name="T9" fmla="*/ 1194 h 1592"/>
                  <a:gd name="T10" fmla="*/ 688 w 1378"/>
                  <a:gd name="T11" fmla="*/ 1592 h 1592"/>
                  <a:gd name="T12" fmla="*/ 688 w 1378"/>
                  <a:gd name="T13" fmla="*/ 1592 h 1592"/>
                  <a:gd name="T14" fmla="*/ 1376 w 1378"/>
                  <a:gd name="T15" fmla="*/ 1194 h 1592"/>
                  <a:gd name="T16" fmla="*/ 1376 w 1378"/>
                  <a:gd name="T17" fmla="*/ 1194 h 1592"/>
                  <a:gd name="T18" fmla="*/ 1378 w 1378"/>
                  <a:gd name="T19" fmla="*/ 796 h 1592"/>
                  <a:gd name="T20" fmla="*/ 1378 w 1378"/>
                  <a:gd name="T21" fmla="*/ 796 h 1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78" h="1592">
                    <a:moveTo>
                      <a:pt x="1378" y="796"/>
                    </a:moveTo>
                    <a:lnTo>
                      <a:pt x="1378" y="398"/>
                    </a:lnTo>
                    <a:lnTo>
                      <a:pt x="688" y="0"/>
                    </a:lnTo>
                    <a:lnTo>
                      <a:pt x="0" y="398"/>
                    </a:lnTo>
                    <a:lnTo>
                      <a:pt x="0" y="1194"/>
                    </a:lnTo>
                    <a:lnTo>
                      <a:pt x="688" y="1592"/>
                    </a:lnTo>
                    <a:lnTo>
                      <a:pt x="688" y="1592"/>
                    </a:lnTo>
                    <a:lnTo>
                      <a:pt x="1376" y="1194"/>
                    </a:lnTo>
                    <a:lnTo>
                      <a:pt x="1376" y="1194"/>
                    </a:lnTo>
                    <a:lnTo>
                      <a:pt x="1378" y="796"/>
                    </a:lnTo>
                    <a:lnTo>
                      <a:pt x="1378" y="796"/>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l-PL"/>
              </a:p>
            </p:txBody>
          </p:sp>
          <p:sp>
            <p:nvSpPr>
              <p:cNvPr id="19" name="Freeform 12"/>
              <p:cNvSpPr>
                <a:spLocks/>
              </p:cNvSpPr>
              <p:nvPr/>
            </p:nvSpPr>
            <p:spPr bwMode="auto">
              <a:xfrm>
                <a:off x="5540375" y="2944813"/>
                <a:ext cx="1828800" cy="2054225"/>
              </a:xfrm>
              <a:custGeom>
                <a:avLst/>
                <a:gdLst>
                  <a:gd name="T0" fmla="*/ 1152 w 1152"/>
                  <a:gd name="T1" fmla="*/ 552 h 1294"/>
                  <a:gd name="T2" fmla="*/ 464 w 1152"/>
                  <a:gd name="T3" fmla="*/ 0 h 1294"/>
                  <a:gd name="T4" fmla="*/ 0 w 1152"/>
                  <a:gd name="T5" fmla="*/ 826 h 1294"/>
                  <a:gd name="T6" fmla="*/ 0 w 1152"/>
                  <a:gd name="T7" fmla="*/ 826 h 1294"/>
                  <a:gd name="T8" fmla="*/ 556 w 1152"/>
                  <a:gd name="T9" fmla="*/ 1294 h 1294"/>
                  <a:gd name="T10" fmla="*/ 556 w 1152"/>
                  <a:gd name="T11" fmla="*/ 1294 h 1294"/>
                  <a:gd name="T12" fmla="*/ 860 w 1152"/>
                  <a:gd name="T13" fmla="*/ 1118 h 1294"/>
                  <a:gd name="T14" fmla="*/ 860 w 1152"/>
                  <a:gd name="T15" fmla="*/ 1118 h 1294"/>
                  <a:gd name="T16" fmla="*/ 1152 w 1152"/>
                  <a:gd name="T17" fmla="*/ 948 h 1294"/>
                  <a:gd name="T18" fmla="*/ 1152 w 1152"/>
                  <a:gd name="T19" fmla="*/ 552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2" h="1294">
                    <a:moveTo>
                      <a:pt x="1152" y="552"/>
                    </a:moveTo>
                    <a:lnTo>
                      <a:pt x="464" y="0"/>
                    </a:lnTo>
                    <a:lnTo>
                      <a:pt x="0" y="826"/>
                    </a:lnTo>
                    <a:lnTo>
                      <a:pt x="0" y="826"/>
                    </a:lnTo>
                    <a:lnTo>
                      <a:pt x="556" y="1294"/>
                    </a:lnTo>
                    <a:lnTo>
                      <a:pt x="556" y="1294"/>
                    </a:lnTo>
                    <a:lnTo>
                      <a:pt x="860" y="1118"/>
                    </a:lnTo>
                    <a:lnTo>
                      <a:pt x="860" y="1118"/>
                    </a:lnTo>
                    <a:lnTo>
                      <a:pt x="1152" y="948"/>
                    </a:lnTo>
                    <a:lnTo>
                      <a:pt x="1152" y="552"/>
                    </a:lnTo>
                    <a:close/>
                  </a:path>
                </a:pathLst>
              </a:custGeom>
              <a:solidFill>
                <a:schemeClr val="accent3">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l-PL"/>
              </a:p>
            </p:txBody>
          </p:sp>
          <p:sp>
            <p:nvSpPr>
              <p:cNvPr id="20" name="Freeform 13"/>
              <p:cNvSpPr>
                <a:spLocks/>
              </p:cNvSpPr>
              <p:nvPr/>
            </p:nvSpPr>
            <p:spPr bwMode="auto">
              <a:xfrm>
                <a:off x="5518150" y="2947988"/>
                <a:ext cx="1514475" cy="1746250"/>
              </a:xfrm>
              <a:custGeom>
                <a:avLst/>
                <a:gdLst>
                  <a:gd name="T0" fmla="*/ 476 w 954"/>
                  <a:gd name="T1" fmla="*/ 1100 h 1100"/>
                  <a:gd name="T2" fmla="*/ 0 w 954"/>
                  <a:gd name="T3" fmla="*/ 824 h 1100"/>
                  <a:gd name="T4" fmla="*/ 0 w 954"/>
                  <a:gd name="T5" fmla="*/ 274 h 1100"/>
                  <a:gd name="T6" fmla="*/ 476 w 954"/>
                  <a:gd name="T7" fmla="*/ 0 h 1100"/>
                  <a:gd name="T8" fmla="*/ 954 w 954"/>
                  <a:gd name="T9" fmla="*/ 274 h 1100"/>
                  <a:gd name="T10" fmla="*/ 954 w 954"/>
                  <a:gd name="T11" fmla="*/ 824 h 1100"/>
                  <a:gd name="T12" fmla="*/ 476 w 954"/>
                  <a:gd name="T13" fmla="*/ 1100 h 1100"/>
                </a:gdLst>
                <a:ahLst/>
                <a:cxnLst>
                  <a:cxn ang="0">
                    <a:pos x="T0" y="T1"/>
                  </a:cxn>
                  <a:cxn ang="0">
                    <a:pos x="T2" y="T3"/>
                  </a:cxn>
                  <a:cxn ang="0">
                    <a:pos x="T4" y="T5"/>
                  </a:cxn>
                  <a:cxn ang="0">
                    <a:pos x="T6" y="T7"/>
                  </a:cxn>
                  <a:cxn ang="0">
                    <a:pos x="T8" y="T9"/>
                  </a:cxn>
                  <a:cxn ang="0">
                    <a:pos x="T10" y="T11"/>
                  </a:cxn>
                  <a:cxn ang="0">
                    <a:pos x="T12" y="T13"/>
                  </a:cxn>
                </a:cxnLst>
                <a:rect l="0" t="0" r="r" b="b"/>
                <a:pathLst>
                  <a:path w="954" h="1100">
                    <a:moveTo>
                      <a:pt x="476" y="1100"/>
                    </a:moveTo>
                    <a:lnTo>
                      <a:pt x="0" y="824"/>
                    </a:lnTo>
                    <a:lnTo>
                      <a:pt x="0" y="274"/>
                    </a:lnTo>
                    <a:lnTo>
                      <a:pt x="476" y="0"/>
                    </a:lnTo>
                    <a:lnTo>
                      <a:pt x="954" y="274"/>
                    </a:lnTo>
                    <a:lnTo>
                      <a:pt x="954" y="824"/>
                    </a:lnTo>
                    <a:lnTo>
                      <a:pt x="476" y="110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l-PL"/>
              </a:p>
            </p:txBody>
          </p:sp>
        </p:grpSp>
        <p:sp>
          <p:nvSpPr>
            <p:cNvPr id="17" name="AutoShape 41"/>
            <p:cNvSpPr>
              <a:spLocks/>
            </p:cNvSpPr>
            <p:nvPr/>
          </p:nvSpPr>
          <p:spPr bwMode="auto">
            <a:xfrm>
              <a:off x="1930637" y="9311517"/>
              <a:ext cx="295318" cy="545203"/>
            </a:xfrm>
            <a:custGeom>
              <a:avLst/>
              <a:gdLst/>
              <a:ahLst/>
              <a:cxnLst/>
              <a:rect l="0" t="0" r="r" b="b"/>
              <a:pathLst>
                <a:path w="21600" h="21600">
                  <a:moveTo>
                    <a:pt x="19177" y="18022"/>
                  </a:moveTo>
                  <a:lnTo>
                    <a:pt x="2423" y="18022"/>
                  </a:lnTo>
                  <a:lnTo>
                    <a:pt x="2423" y="3578"/>
                  </a:lnTo>
                  <a:lnTo>
                    <a:pt x="19177" y="3578"/>
                  </a:lnTo>
                  <a:cubicBezTo>
                    <a:pt x="19177" y="3578"/>
                    <a:pt x="19177" y="18022"/>
                    <a:pt x="19177" y="18022"/>
                  </a:cubicBezTo>
                  <a:close/>
                  <a:moveTo>
                    <a:pt x="10897" y="20607"/>
                  </a:moveTo>
                  <a:cubicBezTo>
                    <a:pt x="10043" y="20607"/>
                    <a:pt x="9352" y="20231"/>
                    <a:pt x="9352" y="19768"/>
                  </a:cubicBezTo>
                  <a:cubicBezTo>
                    <a:pt x="9352" y="19305"/>
                    <a:pt x="10043" y="18929"/>
                    <a:pt x="10897" y="18929"/>
                  </a:cubicBezTo>
                  <a:cubicBezTo>
                    <a:pt x="11750" y="18929"/>
                    <a:pt x="12442" y="19305"/>
                    <a:pt x="12442" y="19768"/>
                  </a:cubicBezTo>
                  <a:cubicBezTo>
                    <a:pt x="12442" y="20231"/>
                    <a:pt x="11750" y="20607"/>
                    <a:pt x="10897" y="20607"/>
                  </a:cubicBezTo>
                  <a:close/>
                  <a:moveTo>
                    <a:pt x="9110" y="1585"/>
                  </a:moveTo>
                  <a:lnTo>
                    <a:pt x="12683" y="1585"/>
                  </a:lnTo>
                  <a:cubicBezTo>
                    <a:pt x="12897" y="1585"/>
                    <a:pt x="13070" y="1678"/>
                    <a:pt x="13070" y="1794"/>
                  </a:cubicBezTo>
                  <a:cubicBezTo>
                    <a:pt x="13070" y="1910"/>
                    <a:pt x="12897" y="2004"/>
                    <a:pt x="12683" y="2004"/>
                  </a:cubicBezTo>
                  <a:lnTo>
                    <a:pt x="9110" y="2004"/>
                  </a:lnTo>
                  <a:cubicBezTo>
                    <a:pt x="8896" y="2004"/>
                    <a:pt x="8724" y="1910"/>
                    <a:pt x="8724" y="1794"/>
                  </a:cubicBezTo>
                  <a:cubicBezTo>
                    <a:pt x="8724" y="1678"/>
                    <a:pt x="8896" y="1585"/>
                    <a:pt x="9110" y="1585"/>
                  </a:cubicBezTo>
                  <a:close/>
                  <a:moveTo>
                    <a:pt x="18413" y="0"/>
                  </a:moveTo>
                  <a:lnTo>
                    <a:pt x="3187" y="0"/>
                  </a:lnTo>
                  <a:cubicBezTo>
                    <a:pt x="1427" y="0"/>
                    <a:pt x="0" y="775"/>
                    <a:pt x="0" y="1730"/>
                  </a:cubicBezTo>
                  <a:lnTo>
                    <a:pt x="0" y="19870"/>
                  </a:lnTo>
                  <a:cubicBezTo>
                    <a:pt x="0" y="20826"/>
                    <a:pt x="1427" y="21600"/>
                    <a:pt x="3187" y="21600"/>
                  </a:cubicBezTo>
                  <a:lnTo>
                    <a:pt x="18413" y="21600"/>
                  </a:lnTo>
                  <a:cubicBezTo>
                    <a:pt x="20173" y="21600"/>
                    <a:pt x="21600" y="20826"/>
                    <a:pt x="21600" y="19870"/>
                  </a:cubicBezTo>
                  <a:lnTo>
                    <a:pt x="21600" y="1730"/>
                  </a:lnTo>
                  <a:cubicBezTo>
                    <a:pt x="21600" y="775"/>
                    <a:pt x="20173" y="0"/>
                    <a:pt x="18413" y="0"/>
                  </a:cubicBezTo>
                  <a:close/>
                  <a:moveTo>
                    <a:pt x="18413" y="0"/>
                  </a:move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pl-PL"/>
            </a:p>
          </p:txBody>
        </p:sp>
      </p:grpSp>
      <p:grpSp>
        <p:nvGrpSpPr>
          <p:cNvPr id="21" name="Group 20"/>
          <p:cNvGrpSpPr/>
          <p:nvPr/>
        </p:nvGrpSpPr>
        <p:grpSpPr>
          <a:xfrm>
            <a:off x="1422248" y="11017349"/>
            <a:ext cx="1266376" cy="1463040"/>
            <a:chOff x="1422248" y="11017349"/>
            <a:chExt cx="1266376" cy="1463040"/>
          </a:xfrm>
        </p:grpSpPr>
        <p:grpSp>
          <p:nvGrpSpPr>
            <p:cNvPr id="22" name="Group 21"/>
            <p:cNvGrpSpPr>
              <a:grpSpLocks noChangeAspect="1"/>
            </p:cNvGrpSpPr>
            <p:nvPr/>
          </p:nvGrpSpPr>
          <p:grpSpPr>
            <a:xfrm>
              <a:off x="1422248" y="11017349"/>
              <a:ext cx="1266376" cy="1463040"/>
              <a:chOff x="5181600" y="2557463"/>
              <a:chExt cx="2187575" cy="2527300"/>
            </a:xfrm>
          </p:grpSpPr>
          <p:sp>
            <p:nvSpPr>
              <p:cNvPr id="24" name="Freeform 11"/>
              <p:cNvSpPr>
                <a:spLocks/>
              </p:cNvSpPr>
              <p:nvPr/>
            </p:nvSpPr>
            <p:spPr bwMode="auto">
              <a:xfrm>
                <a:off x="5181600" y="2557463"/>
                <a:ext cx="2187575" cy="2527300"/>
              </a:xfrm>
              <a:custGeom>
                <a:avLst/>
                <a:gdLst>
                  <a:gd name="T0" fmla="*/ 1378 w 1378"/>
                  <a:gd name="T1" fmla="*/ 796 h 1592"/>
                  <a:gd name="T2" fmla="*/ 1378 w 1378"/>
                  <a:gd name="T3" fmla="*/ 398 h 1592"/>
                  <a:gd name="T4" fmla="*/ 688 w 1378"/>
                  <a:gd name="T5" fmla="*/ 0 h 1592"/>
                  <a:gd name="T6" fmla="*/ 0 w 1378"/>
                  <a:gd name="T7" fmla="*/ 398 h 1592"/>
                  <a:gd name="T8" fmla="*/ 0 w 1378"/>
                  <a:gd name="T9" fmla="*/ 1194 h 1592"/>
                  <a:gd name="T10" fmla="*/ 688 w 1378"/>
                  <a:gd name="T11" fmla="*/ 1592 h 1592"/>
                  <a:gd name="T12" fmla="*/ 688 w 1378"/>
                  <a:gd name="T13" fmla="*/ 1592 h 1592"/>
                  <a:gd name="T14" fmla="*/ 1376 w 1378"/>
                  <a:gd name="T15" fmla="*/ 1194 h 1592"/>
                  <a:gd name="T16" fmla="*/ 1376 w 1378"/>
                  <a:gd name="T17" fmla="*/ 1194 h 1592"/>
                  <a:gd name="T18" fmla="*/ 1378 w 1378"/>
                  <a:gd name="T19" fmla="*/ 796 h 1592"/>
                  <a:gd name="T20" fmla="*/ 1378 w 1378"/>
                  <a:gd name="T21" fmla="*/ 796 h 1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78" h="1592">
                    <a:moveTo>
                      <a:pt x="1378" y="796"/>
                    </a:moveTo>
                    <a:lnTo>
                      <a:pt x="1378" y="398"/>
                    </a:lnTo>
                    <a:lnTo>
                      <a:pt x="688" y="0"/>
                    </a:lnTo>
                    <a:lnTo>
                      <a:pt x="0" y="398"/>
                    </a:lnTo>
                    <a:lnTo>
                      <a:pt x="0" y="1194"/>
                    </a:lnTo>
                    <a:lnTo>
                      <a:pt x="688" y="1592"/>
                    </a:lnTo>
                    <a:lnTo>
                      <a:pt x="688" y="1592"/>
                    </a:lnTo>
                    <a:lnTo>
                      <a:pt x="1376" y="1194"/>
                    </a:lnTo>
                    <a:lnTo>
                      <a:pt x="1376" y="1194"/>
                    </a:lnTo>
                    <a:lnTo>
                      <a:pt x="1378" y="796"/>
                    </a:lnTo>
                    <a:lnTo>
                      <a:pt x="1378" y="79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l-PL"/>
              </a:p>
            </p:txBody>
          </p:sp>
          <p:sp>
            <p:nvSpPr>
              <p:cNvPr id="25" name="Freeform 12"/>
              <p:cNvSpPr>
                <a:spLocks/>
              </p:cNvSpPr>
              <p:nvPr/>
            </p:nvSpPr>
            <p:spPr bwMode="auto">
              <a:xfrm>
                <a:off x="5540375" y="2944813"/>
                <a:ext cx="1828800" cy="2054225"/>
              </a:xfrm>
              <a:custGeom>
                <a:avLst/>
                <a:gdLst>
                  <a:gd name="T0" fmla="*/ 1152 w 1152"/>
                  <a:gd name="T1" fmla="*/ 552 h 1294"/>
                  <a:gd name="T2" fmla="*/ 464 w 1152"/>
                  <a:gd name="T3" fmla="*/ 0 h 1294"/>
                  <a:gd name="T4" fmla="*/ 0 w 1152"/>
                  <a:gd name="T5" fmla="*/ 826 h 1294"/>
                  <a:gd name="T6" fmla="*/ 0 w 1152"/>
                  <a:gd name="T7" fmla="*/ 826 h 1294"/>
                  <a:gd name="T8" fmla="*/ 556 w 1152"/>
                  <a:gd name="T9" fmla="*/ 1294 h 1294"/>
                  <a:gd name="T10" fmla="*/ 556 w 1152"/>
                  <a:gd name="T11" fmla="*/ 1294 h 1294"/>
                  <a:gd name="T12" fmla="*/ 860 w 1152"/>
                  <a:gd name="T13" fmla="*/ 1118 h 1294"/>
                  <a:gd name="T14" fmla="*/ 860 w 1152"/>
                  <a:gd name="T15" fmla="*/ 1118 h 1294"/>
                  <a:gd name="T16" fmla="*/ 1152 w 1152"/>
                  <a:gd name="T17" fmla="*/ 948 h 1294"/>
                  <a:gd name="T18" fmla="*/ 1152 w 1152"/>
                  <a:gd name="T19" fmla="*/ 552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2" h="1294">
                    <a:moveTo>
                      <a:pt x="1152" y="552"/>
                    </a:moveTo>
                    <a:lnTo>
                      <a:pt x="464" y="0"/>
                    </a:lnTo>
                    <a:lnTo>
                      <a:pt x="0" y="826"/>
                    </a:lnTo>
                    <a:lnTo>
                      <a:pt x="0" y="826"/>
                    </a:lnTo>
                    <a:lnTo>
                      <a:pt x="556" y="1294"/>
                    </a:lnTo>
                    <a:lnTo>
                      <a:pt x="556" y="1294"/>
                    </a:lnTo>
                    <a:lnTo>
                      <a:pt x="860" y="1118"/>
                    </a:lnTo>
                    <a:lnTo>
                      <a:pt x="860" y="1118"/>
                    </a:lnTo>
                    <a:lnTo>
                      <a:pt x="1152" y="948"/>
                    </a:lnTo>
                    <a:lnTo>
                      <a:pt x="1152" y="552"/>
                    </a:lnTo>
                    <a:close/>
                  </a:path>
                </a:pathLst>
              </a:custGeom>
              <a:solidFill>
                <a:schemeClr val="accent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l-PL"/>
              </a:p>
            </p:txBody>
          </p:sp>
          <p:sp>
            <p:nvSpPr>
              <p:cNvPr id="26" name="Freeform 13"/>
              <p:cNvSpPr>
                <a:spLocks/>
              </p:cNvSpPr>
              <p:nvPr/>
            </p:nvSpPr>
            <p:spPr bwMode="auto">
              <a:xfrm>
                <a:off x="5518150" y="2947988"/>
                <a:ext cx="1514475" cy="1746250"/>
              </a:xfrm>
              <a:custGeom>
                <a:avLst/>
                <a:gdLst>
                  <a:gd name="T0" fmla="*/ 476 w 954"/>
                  <a:gd name="T1" fmla="*/ 1100 h 1100"/>
                  <a:gd name="T2" fmla="*/ 0 w 954"/>
                  <a:gd name="T3" fmla="*/ 824 h 1100"/>
                  <a:gd name="T4" fmla="*/ 0 w 954"/>
                  <a:gd name="T5" fmla="*/ 274 h 1100"/>
                  <a:gd name="T6" fmla="*/ 476 w 954"/>
                  <a:gd name="T7" fmla="*/ 0 h 1100"/>
                  <a:gd name="T8" fmla="*/ 954 w 954"/>
                  <a:gd name="T9" fmla="*/ 274 h 1100"/>
                  <a:gd name="T10" fmla="*/ 954 w 954"/>
                  <a:gd name="T11" fmla="*/ 824 h 1100"/>
                  <a:gd name="T12" fmla="*/ 476 w 954"/>
                  <a:gd name="T13" fmla="*/ 1100 h 1100"/>
                </a:gdLst>
                <a:ahLst/>
                <a:cxnLst>
                  <a:cxn ang="0">
                    <a:pos x="T0" y="T1"/>
                  </a:cxn>
                  <a:cxn ang="0">
                    <a:pos x="T2" y="T3"/>
                  </a:cxn>
                  <a:cxn ang="0">
                    <a:pos x="T4" y="T5"/>
                  </a:cxn>
                  <a:cxn ang="0">
                    <a:pos x="T6" y="T7"/>
                  </a:cxn>
                  <a:cxn ang="0">
                    <a:pos x="T8" y="T9"/>
                  </a:cxn>
                  <a:cxn ang="0">
                    <a:pos x="T10" y="T11"/>
                  </a:cxn>
                  <a:cxn ang="0">
                    <a:pos x="T12" y="T13"/>
                  </a:cxn>
                </a:cxnLst>
                <a:rect l="0" t="0" r="r" b="b"/>
                <a:pathLst>
                  <a:path w="954" h="1100">
                    <a:moveTo>
                      <a:pt x="476" y="1100"/>
                    </a:moveTo>
                    <a:lnTo>
                      <a:pt x="0" y="824"/>
                    </a:lnTo>
                    <a:lnTo>
                      <a:pt x="0" y="274"/>
                    </a:lnTo>
                    <a:lnTo>
                      <a:pt x="476" y="0"/>
                    </a:lnTo>
                    <a:lnTo>
                      <a:pt x="954" y="274"/>
                    </a:lnTo>
                    <a:lnTo>
                      <a:pt x="954" y="824"/>
                    </a:lnTo>
                    <a:lnTo>
                      <a:pt x="476" y="110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l-PL"/>
              </a:p>
            </p:txBody>
          </p:sp>
        </p:grpSp>
        <p:sp>
          <p:nvSpPr>
            <p:cNvPr id="23" name="AutoShape 46"/>
            <p:cNvSpPr>
              <a:spLocks/>
            </p:cNvSpPr>
            <p:nvPr/>
          </p:nvSpPr>
          <p:spPr bwMode="auto">
            <a:xfrm>
              <a:off x="1778018" y="11456940"/>
              <a:ext cx="554837" cy="492418"/>
            </a:xfrm>
            <a:custGeom>
              <a:avLst/>
              <a:gdLst/>
              <a:ahLst/>
              <a:cxnLst/>
              <a:rect l="0" t="0" r="r" b="b"/>
              <a:pathLst>
                <a:path w="21600" h="21600">
                  <a:moveTo>
                    <a:pt x="8914" y="16860"/>
                  </a:moveTo>
                  <a:lnTo>
                    <a:pt x="8914" y="9642"/>
                  </a:lnTo>
                  <a:lnTo>
                    <a:pt x="14055" y="13252"/>
                  </a:lnTo>
                  <a:cubicBezTo>
                    <a:pt x="14055" y="13252"/>
                    <a:pt x="8914" y="16860"/>
                    <a:pt x="8914" y="16860"/>
                  </a:cubicBezTo>
                  <a:close/>
                  <a:moveTo>
                    <a:pt x="3145" y="19198"/>
                  </a:moveTo>
                  <a:lnTo>
                    <a:pt x="3145" y="7190"/>
                  </a:lnTo>
                  <a:lnTo>
                    <a:pt x="18454" y="7190"/>
                  </a:lnTo>
                  <a:lnTo>
                    <a:pt x="18454" y="19198"/>
                  </a:lnTo>
                  <a:cubicBezTo>
                    <a:pt x="18454" y="19198"/>
                    <a:pt x="3145" y="19198"/>
                    <a:pt x="3145" y="19198"/>
                  </a:cubicBezTo>
                  <a:close/>
                  <a:moveTo>
                    <a:pt x="11656" y="4788"/>
                  </a:moveTo>
                  <a:lnTo>
                    <a:pt x="15065" y="889"/>
                  </a:lnTo>
                  <a:lnTo>
                    <a:pt x="14290" y="0"/>
                  </a:lnTo>
                  <a:lnTo>
                    <a:pt x="10799" y="3998"/>
                  </a:lnTo>
                  <a:lnTo>
                    <a:pt x="7310" y="3"/>
                  </a:lnTo>
                  <a:lnTo>
                    <a:pt x="6533" y="892"/>
                  </a:lnTo>
                  <a:lnTo>
                    <a:pt x="9941" y="4788"/>
                  </a:lnTo>
                  <a:lnTo>
                    <a:pt x="0" y="4788"/>
                  </a:lnTo>
                  <a:lnTo>
                    <a:pt x="0" y="21600"/>
                  </a:lnTo>
                  <a:lnTo>
                    <a:pt x="21600" y="21600"/>
                  </a:lnTo>
                  <a:lnTo>
                    <a:pt x="21600" y="4788"/>
                  </a:lnTo>
                  <a:cubicBezTo>
                    <a:pt x="21600" y="4788"/>
                    <a:pt x="11656" y="4788"/>
                    <a:pt x="11656" y="4788"/>
                  </a:cubicBezTo>
                  <a:close/>
                  <a:moveTo>
                    <a:pt x="11656" y="4788"/>
                  </a:move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pl-PL"/>
            </a:p>
          </p:txBody>
        </p:sp>
      </p:grpSp>
      <p:grpSp>
        <p:nvGrpSpPr>
          <p:cNvPr id="27" name="Group 26"/>
          <p:cNvGrpSpPr/>
          <p:nvPr/>
        </p:nvGrpSpPr>
        <p:grpSpPr>
          <a:xfrm>
            <a:off x="9399112" y="10986624"/>
            <a:ext cx="1266376" cy="1463040"/>
            <a:chOff x="6455887" y="11043774"/>
            <a:chExt cx="1266376" cy="1463040"/>
          </a:xfrm>
        </p:grpSpPr>
        <p:grpSp>
          <p:nvGrpSpPr>
            <p:cNvPr id="28" name="Group 27"/>
            <p:cNvGrpSpPr>
              <a:grpSpLocks noChangeAspect="1"/>
            </p:cNvGrpSpPr>
            <p:nvPr/>
          </p:nvGrpSpPr>
          <p:grpSpPr>
            <a:xfrm>
              <a:off x="6455887" y="11043774"/>
              <a:ext cx="1266376" cy="1463040"/>
              <a:chOff x="5181600" y="2557463"/>
              <a:chExt cx="2187575" cy="2527300"/>
            </a:xfrm>
          </p:grpSpPr>
          <p:sp>
            <p:nvSpPr>
              <p:cNvPr id="30" name="Freeform 11"/>
              <p:cNvSpPr>
                <a:spLocks/>
              </p:cNvSpPr>
              <p:nvPr/>
            </p:nvSpPr>
            <p:spPr bwMode="auto">
              <a:xfrm>
                <a:off x="5181600" y="2557463"/>
                <a:ext cx="2187575" cy="2527300"/>
              </a:xfrm>
              <a:custGeom>
                <a:avLst/>
                <a:gdLst>
                  <a:gd name="T0" fmla="*/ 1378 w 1378"/>
                  <a:gd name="T1" fmla="*/ 796 h 1592"/>
                  <a:gd name="T2" fmla="*/ 1378 w 1378"/>
                  <a:gd name="T3" fmla="*/ 398 h 1592"/>
                  <a:gd name="T4" fmla="*/ 688 w 1378"/>
                  <a:gd name="T5" fmla="*/ 0 h 1592"/>
                  <a:gd name="T6" fmla="*/ 0 w 1378"/>
                  <a:gd name="T7" fmla="*/ 398 h 1592"/>
                  <a:gd name="T8" fmla="*/ 0 w 1378"/>
                  <a:gd name="T9" fmla="*/ 1194 h 1592"/>
                  <a:gd name="T10" fmla="*/ 688 w 1378"/>
                  <a:gd name="T11" fmla="*/ 1592 h 1592"/>
                  <a:gd name="T12" fmla="*/ 688 w 1378"/>
                  <a:gd name="T13" fmla="*/ 1592 h 1592"/>
                  <a:gd name="T14" fmla="*/ 1376 w 1378"/>
                  <a:gd name="T15" fmla="*/ 1194 h 1592"/>
                  <a:gd name="T16" fmla="*/ 1376 w 1378"/>
                  <a:gd name="T17" fmla="*/ 1194 h 1592"/>
                  <a:gd name="T18" fmla="*/ 1378 w 1378"/>
                  <a:gd name="T19" fmla="*/ 796 h 1592"/>
                  <a:gd name="T20" fmla="*/ 1378 w 1378"/>
                  <a:gd name="T21" fmla="*/ 796 h 1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78" h="1592">
                    <a:moveTo>
                      <a:pt x="1378" y="796"/>
                    </a:moveTo>
                    <a:lnTo>
                      <a:pt x="1378" y="398"/>
                    </a:lnTo>
                    <a:lnTo>
                      <a:pt x="688" y="0"/>
                    </a:lnTo>
                    <a:lnTo>
                      <a:pt x="0" y="398"/>
                    </a:lnTo>
                    <a:lnTo>
                      <a:pt x="0" y="1194"/>
                    </a:lnTo>
                    <a:lnTo>
                      <a:pt x="688" y="1592"/>
                    </a:lnTo>
                    <a:lnTo>
                      <a:pt x="688" y="1592"/>
                    </a:lnTo>
                    <a:lnTo>
                      <a:pt x="1376" y="1194"/>
                    </a:lnTo>
                    <a:lnTo>
                      <a:pt x="1376" y="1194"/>
                    </a:lnTo>
                    <a:lnTo>
                      <a:pt x="1378" y="796"/>
                    </a:lnTo>
                    <a:lnTo>
                      <a:pt x="1378" y="79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l-PL"/>
              </a:p>
            </p:txBody>
          </p:sp>
          <p:sp>
            <p:nvSpPr>
              <p:cNvPr id="31" name="Freeform 12"/>
              <p:cNvSpPr>
                <a:spLocks/>
              </p:cNvSpPr>
              <p:nvPr/>
            </p:nvSpPr>
            <p:spPr bwMode="auto">
              <a:xfrm>
                <a:off x="5540375" y="2944813"/>
                <a:ext cx="1828800" cy="2054225"/>
              </a:xfrm>
              <a:custGeom>
                <a:avLst/>
                <a:gdLst>
                  <a:gd name="T0" fmla="*/ 1152 w 1152"/>
                  <a:gd name="T1" fmla="*/ 552 h 1294"/>
                  <a:gd name="T2" fmla="*/ 464 w 1152"/>
                  <a:gd name="T3" fmla="*/ 0 h 1294"/>
                  <a:gd name="T4" fmla="*/ 0 w 1152"/>
                  <a:gd name="T5" fmla="*/ 826 h 1294"/>
                  <a:gd name="T6" fmla="*/ 0 w 1152"/>
                  <a:gd name="T7" fmla="*/ 826 h 1294"/>
                  <a:gd name="T8" fmla="*/ 556 w 1152"/>
                  <a:gd name="T9" fmla="*/ 1294 h 1294"/>
                  <a:gd name="T10" fmla="*/ 556 w 1152"/>
                  <a:gd name="T11" fmla="*/ 1294 h 1294"/>
                  <a:gd name="T12" fmla="*/ 860 w 1152"/>
                  <a:gd name="T13" fmla="*/ 1118 h 1294"/>
                  <a:gd name="T14" fmla="*/ 860 w 1152"/>
                  <a:gd name="T15" fmla="*/ 1118 h 1294"/>
                  <a:gd name="T16" fmla="*/ 1152 w 1152"/>
                  <a:gd name="T17" fmla="*/ 948 h 1294"/>
                  <a:gd name="T18" fmla="*/ 1152 w 1152"/>
                  <a:gd name="T19" fmla="*/ 552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2" h="1294">
                    <a:moveTo>
                      <a:pt x="1152" y="552"/>
                    </a:moveTo>
                    <a:lnTo>
                      <a:pt x="464" y="0"/>
                    </a:lnTo>
                    <a:lnTo>
                      <a:pt x="0" y="826"/>
                    </a:lnTo>
                    <a:lnTo>
                      <a:pt x="0" y="826"/>
                    </a:lnTo>
                    <a:lnTo>
                      <a:pt x="556" y="1294"/>
                    </a:lnTo>
                    <a:lnTo>
                      <a:pt x="556" y="1294"/>
                    </a:lnTo>
                    <a:lnTo>
                      <a:pt x="860" y="1118"/>
                    </a:lnTo>
                    <a:lnTo>
                      <a:pt x="860" y="1118"/>
                    </a:lnTo>
                    <a:lnTo>
                      <a:pt x="1152" y="948"/>
                    </a:lnTo>
                    <a:lnTo>
                      <a:pt x="1152" y="552"/>
                    </a:lnTo>
                    <a:close/>
                  </a:path>
                </a:pathLst>
              </a:custGeom>
              <a:solidFill>
                <a:schemeClr val="tx2">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l-PL"/>
              </a:p>
            </p:txBody>
          </p:sp>
          <p:sp>
            <p:nvSpPr>
              <p:cNvPr id="32" name="Freeform 13"/>
              <p:cNvSpPr>
                <a:spLocks/>
              </p:cNvSpPr>
              <p:nvPr/>
            </p:nvSpPr>
            <p:spPr bwMode="auto">
              <a:xfrm>
                <a:off x="5518150" y="2947988"/>
                <a:ext cx="1514475" cy="1746250"/>
              </a:xfrm>
              <a:custGeom>
                <a:avLst/>
                <a:gdLst>
                  <a:gd name="T0" fmla="*/ 476 w 954"/>
                  <a:gd name="T1" fmla="*/ 1100 h 1100"/>
                  <a:gd name="T2" fmla="*/ 0 w 954"/>
                  <a:gd name="T3" fmla="*/ 824 h 1100"/>
                  <a:gd name="T4" fmla="*/ 0 w 954"/>
                  <a:gd name="T5" fmla="*/ 274 h 1100"/>
                  <a:gd name="T6" fmla="*/ 476 w 954"/>
                  <a:gd name="T7" fmla="*/ 0 h 1100"/>
                  <a:gd name="T8" fmla="*/ 954 w 954"/>
                  <a:gd name="T9" fmla="*/ 274 h 1100"/>
                  <a:gd name="T10" fmla="*/ 954 w 954"/>
                  <a:gd name="T11" fmla="*/ 824 h 1100"/>
                  <a:gd name="T12" fmla="*/ 476 w 954"/>
                  <a:gd name="T13" fmla="*/ 1100 h 1100"/>
                </a:gdLst>
                <a:ahLst/>
                <a:cxnLst>
                  <a:cxn ang="0">
                    <a:pos x="T0" y="T1"/>
                  </a:cxn>
                  <a:cxn ang="0">
                    <a:pos x="T2" y="T3"/>
                  </a:cxn>
                  <a:cxn ang="0">
                    <a:pos x="T4" y="T5"/>
                  </a:cxn>
                  <a:cxn ang="0">
                    <a:pos x="T6" y="T7"/>
                  </a:cxn>
                  <a:cxn ang="0">
                    <a:pos x="T8" y="T9"/>
                  </a:cxn>
                  <a:cxn ang="0">
                    <a:pos x="T10" y="T11"/>
                  </a:cxn>
                  <a:cxn ang="0">
                    <a:pos x="T12" y="T13"/>
                  </a:cxn>
                </a:cxnLst>
                <a:rect l="0" t="0" r="r" b="b"/>
                <a:pathLst>
                  <a:path w="954" h="1100">
                    <a:moveTo>
                      <a:pt x="476" y="1100"/>
                    </a:moveTo>
                    <a:lnTo>
                      <a:pt x="0" y="824"/>
                    </a:lnTo>
                    <a:lnTo>
                      <a:pt x="0" y="274"/>
                    </a:lnTo>
                    <a:lnTo>
                      <a:pt x="476" y="0"/>
                    </a:lnTo>
                    <a:lnTo>
                      <a:pt x="954" y="274"/>
                    </a:lnTo>
                    <a:lnTo>
                      <a:pt x="954" y="824"/>
                    </a:lnTo>
                    <a:lnTo>
                      <a:pt x="476" y="110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l-PL"/>
              </a:p>
            </p:txBody>
          </p:sp>
        </p:grpSp>
        <p:sp>
          <p:nvSpPr>
            <p:cNvPr id="29" name="AutoShape 24"/>
            <p:cNvSpPr>
              <a:spLocks/>
            </p:cNvSpPr>
            <p:nvPr/>
          </p:nvSpPr>
          <p:spPr bwMode="auto">
            <a:xfrm>
              <a:off x="6774541" y="11568542"/>
              <a:ext cx="629069" cy="413504"/>
            </a:xfrm>
            <a:custGeom>
              <a:avLst/>
              <a:gdLst/>
              <a:ahLst/>
              <a:cxnLst/>
              <a:rect l="0" t="0" r="r" b="b"/>
              <a:pathLst>
                <a:path w="21600" h="21600">
                  <a:moveTo>
                    <a:pt x="4998" y="0"/>
                  </a:moveTo>
                  <a:lnTo>
                    <a:pt x="4998" y="6388"/>
                  </a:lnTo>
                  <a:lnTo>
                    <a:pt x="2892" y="6388"/>
                  </a:lnTo>
                  <a:lnTo>
                    <a:pt x="2217" y="11509"/>
                  </a:lnTo>
                  <a:lnTo>
                    <a:pt x="0" y="13174"/>
                  </a:lnTo>
                  <a:lnTo>
                    <a:pt x="0" y="18402"/>
                  </a:lnTo>
                  <a:lnTo>
                    <a:pt x="989" y="18402"/>
                  </a:lnTo>
                  <a:cubicBezTo>
                    <a:pt x="989" y="16526"/>
                    <a:pt x="1969" y="15008"/>
                    <a:pt x="3183" y="15008"/>
                  </a:cubicBezTo>
                  <a:cubicBezTo>
                    <a:pt x="4396" y="15008"/>
                    <a:pt x="5383" y="16526"/>
                    <a:pt x="5383" y="18402"/>
                  </a:cubicBezTo>
                  <a:lnTo>
                    <a:pt x="11044" y="18402"/>
                  </a:lnTo>
                  <a:lnTo>
                    <a:pt x="12435" y="16258"/>
                  </a:lnTo>
                  <a:lnTo>
                    <a:pt x="14105" y="16258"/>
                  </a:lnTo>
                  <a:cubicBezTo>
                    <a:pt x="13720" y="16782"/>
                    <a:pt x="13477" y="17546"/>
                    <a:pt x="13477" y="18402"/>
                  </a:cubicBezTo>
                  <a:cubicBezTo>
                    <a:pt x="13477" y="19983"/>
                    <a:pt x="14304" y="21263"/>
                    <a:pt x="15327" y="21263"/>
                  </a:cubicBezTo>
                  <a:cubicBezTo>
                    <a:pt x="16351" y="21263"/>
                    <a:pt x="17183" y="19983"/>
                    <a:pt x="17183" y="18402"/>
                  </a:cubicBezTo>
                  <a:cubicBezTo>
                    <a:pt x="17183" y="17546"/>
                    <a:pt x="16935" y="16782"/>
                    <a:pt x="16549" y="16258"/>
                  </a:cubicBezTo>
                  <a:lnTo>
                    <a:pt x="20512" y="16258"/>
                  </a:lnTo>
                  <a:lnTo>
                    <a:pt x="20512" y="14867"/>
                  </a:lnTo>
                  <a:lnTo>
                    <a:pt x="21600" y="14867"/>
                  </a:lnTo>
                  <a:lnTo>
                    <a:pt x="21600" y="0"/>
                  </a:lnTo>
                  <a:cubicBezTo>
                    <a:pt x="21600" y="0"/>
                    <a:pt x="4998" y="0"/>
                    <a:pt x="4998" y="0"/>
                  </a:cubicBezTo>
                  <a:close/>
                  <a:moveTo>
                    <a:pt x="3945" y="8364"/>
                  </a:moveTo>
                  <a:lnTo>
                    <a:pt x="6948" y="8364"/>
                  </a:lnTo>
                  <a:cubicBezTo>
                    <a:pt x="6948" y="8364"/>
                    <a:pt x="6948" y="11730"/>
                    <a:pt x="6948" y="11730"/>
                  </a:cubicBezTo>
                  <a:lnTo>
                    <a:pt x="3416" y="11730"/>
                  </a:lnTo>
                  <a:lnTo>
                    <a:pt x="3945" y="8364"/>
                  </a:lnTo>
                  <a:close/>
                  <a:moveTo>
                    <a:pt x="3166" y="15363"/>
                  </a:moveTo>
                  <a:cubicBezTo>
                    <a:pt x="2034" y="15363"/>
                    <a:pt x="1117" y="16759"/>
                    <a:pt x="1117" y="18481"/>
                  </a:cubicBezTo>
                  <a:cubicBezTo>
                    <a:pt x="1117" y="20204"/>
                    <a:pt x="2034" y="21600"/>
                    <a:pt x="3166" y="21600"/>
                  </a:cubicBezTo>
                  <a:cubicBezTo>
                    <a:pt x="4297" y="21600"/>
                    <a:pt x="5214" y="20204"/>
                    <a:pt x="5214" y="18481"/>
                  </a:cubicBezTo>
                  <a:cubicBezTo>
                    <a:pt x="5214" y="16759"/>
                    <a:pt x="4297" y="15363"/>
                    <a:pt x="3166" y="15363"/>
                  </a:cubicBezTo>
                  <a:close/>
                  <a:moveTo>
                    <a:pt x="3166" y="17330"/>
                  </a:moveTo>
                  <a:cubicBezTo>
                    <a:pt x="3583" y="17330"/>
                    <a:pt x="3922" y="17845"/>
                    <a:pt x="3922" y="18481"/>
                  </a:cubicBezTo>
                  <a:cubicBezTo>
                    <a:pt x="3922" y="19117"/>
                    <a:pt x="3583" y="19633"/>
                    <a:pt x="3166" y="19633"/>
                  </a:cubicBezTo>
                  <a:cubicBezTo>
                    <a:pt x="2748" y="19633"/>
                    <a:pt x="2409" y="19117"/>
                    <a:pt x="2409" y="18481"/>
                  </a:cubicBezTo>
                  <a:cubicBezTo>
                    <a:pt x="2409" y="17845"/>
                    <a:pt x="2748" y="17330"/>
                    <a:pt x="3166" y="17330"/>
                  </a:cubicBezTo>
                  <a:close/>
                  <a:moveTo>
                    <a:pt x="15327" y="17347"/>
                  </a:moveTo>
                  <a:cubicBezTo>
                    <a:pt x="15705" y="17347"/>
                    <a:pt x="16014" y="17818"/>
                    <a:pt x="16014" y="18402"/>
                  </a:cubicBezTo>
                  <a:cubicBezTo>
                    <a:pt x="16014" y="18985"/>
                    <a:pt x="15705" y="19465"/>
                    <a:pt x="15327" y="19465"/>
                  </a:cubicBezTo>
                  <a:cubicBezTo>
                    <a:pt x="14950" y="19465"/>
                    <a:pt x="14646" y="18985"/>
                    <a:pt x="14646" y="18402"/>
                  </a:cubicBezTo>
                  <a:cubicBezTo>
                    <a:pt x="14646" y="17818"/>
                    <a:pt x="14950" y="17347"/>
                    <a:pt x="15327" y="17347"/>
                  </a:cubicBezTo>
                  <a:close/>
                  <a:moveTo>
                    <a:pt x="15327" y="17347"/>
                  </a:move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pl-PL"/>
            </a:p>
          </p:txBody>
        </p:sp>
      </p:grpSp>
      <p:grpSp>
        <p:nvGrpSpPr>
          <p:cNvPr id="33" name="Group 32"/>
          <p:cNvGrpSpPr/>
          <p:nvPr/>
        </p:nvGrpSpPr>
        <p:grpSpPr>
          <a:xfrm>
            <a:off x="9399112" y="8795448"/>
            <a:ext cx="1266376" cy="1463040"/>
            <a:chOff x="6455887" y="8852598"/>
            <a:chExt cx="1266376" cy="1463040"/>
          </a:xfrm>
        </p:grpSpPr>
        <p:grpSp>
          <p:nvGrpSpPr>
            <p:cNvPr id="34" name="Group 33"/>
            <p:cNvGrpSpPr>
              <a:grpSpLocks noChangeAspect="1"/>
            </p:cNvGrpSpPr>
            <p:nvPr/>
          </p:nvGrpSpPr>
          <p:grpSpPr>
            <a:xfrm>
              <a:off x="6455887" y="8852598"/>
              <a:ext cx="1266376" cy="1463040"/>
              <a:chOff x="5181600" y="2557463"/>
              <a:chExt cx="2187575" cy="2527300"/>
            </a:xfrm>
          </p:grpSpPr>
          <p:sp>
            <p:nvSpPr>
              <p:cNvPr id="36" name="Freeform 11"/>
              <p:cNvSpPr>
                <a:spLocks/>
              </p:cNvSpPr>
              <p:nvPr/>
            </p:nvSpPr>
            <p:spPr bwMode="auto">
              <a:xfrm>
                <a:off x="5181600" y="2557463"/>
                <a:ext cx="2187575" cy="2527300"/>
              </a:xfrm>
              <a:custGeom>
                <a:avLst/>
                <a:gdLst>
                  <a:gd name="T0" fmla="*/ 1378 w 1378"/>
                  <a:gd name="T1" fmla="*/ 796 h 1592"/>
                  <a:gd name="T2" fmla="*/ 1378 w 1378"/>
                  <a:gd name="T3" fmla="*/ 398 h 1592"/>
                  <a:gd name="T4" fmla="*/ 688 w 1378"/>
                  <a:gd name="T5" fmla="*/ 0 h 1592"/>
                  <a:gd name="T6" fmla="*/ 0 w 1378"/>
                  <a:gd name="T7" fmla="*/ 398 h 1592"/>
                  <a:gd name="T8" fmla="*/ 0 w 1378"/>
                  <a:gd name="T9" fmla="*/ 1194 h 1592"/>
                  <a:gd name="T10" fmla="*/ 688 w 1378"/>
                  <a:gd name="T11" fmla="*/ 1592 h 1592"/>
                  <a:gd name="T12" fmla="*/ 688 w 1378"/>
                  <a:gd name="T13" fmla="*/ 1592 h 1592"/>
                  <a:gd name="T14" fmla="*/ 1376 w 1378"/>
                  <a:gd name="T15" fmla="*/ 1194 h 1592"/>
                  <a:gd name="T16" fmla="*/ 1376 w 1378"/>
                  <a:gd name="T17" fmla="*/ 1194 h 1592"/>
                  <a:gd name="T18" fmla="*/ 1378 w 1378"/>
                  <a:gd name="T19" fmla="*/ 796 h 1592"/>
                  <a:gd name="T20" fmla="*/ 1378 w 1378"/>
                  <a:gd name="T21" fmla="*/ 796 h 1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78" h="1592">
                    <a:moveTo>
                      <a:pt x="1378" y="796"/>
                    </a:moveTo>
                    <a:lnTo>
                      <a:pt x="1378" y="398"/>
                    </a:lnTo>
                    <a:lnTo>
                      <a:pt x="688" y="0"/>
                    </a:lnTo>
                    <a:lnTo>
                      <a:pt x="0" y="398"/>
                    </a:lnTo>
                    <a:lnTo>
                      <a:pt x="0" y="1194"/>
                    </a:lnTo>
                    <a:lnTo>
                      <a:pt x="688" y="1592"/>
                    </a:lnTo>
                    <a:lnTo>
                      <a:pt x="688" y="1592"/>
                    </a:lnTo>
                    <a:lnTo>
                      <a:pt x="1376" y="1194"/>
                    </a:lnTo>
                    <a:lnTo>
                      <a:pt x="1376" y="1194"/>
                    </a:lnTo>
                    <a:lnTo>
                      <a:pt x="1378" y="796"/>
                    </a:lnTo>
                    <a:lnTo>
                      <a:pt x="1378" y="796"/>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l-PL"/>
              </a:p>
            </p:txBody>
          </p:sp>
          <p:sp>
            <p:nvSpPr>
              <p:cNvPr id="37" name="Freeform 12"/>
              <p:cNvSpPr>
                <a:spLocks/>
              </p:cNvSpPr>
              <p:nvPr/>
            </p:nvSpPr>
            <p:spPr bwMode="auto">
              <a:xfrm>
                <a:off x="5540375" y="2944813"/>
                <a:ext cx="1828800" cy="2054225"/>
              </a:xfrm>
              <a:custGeom>
                <a:avLst/>
                <a:gdLst>
                  <a:gd name="T0" fmla="*/ 1152 w 1152"/>
                  <a:gd name="T1" fmla="*/ 552 h 1294"/>
                  <a:gd name="T2" fmla="*/ 464 w 1152"/>
                  <a:gd name="T3" fmla="*/ 0 h 1294"/>
                  <a:gd name="T4" fmla="*/ 0 w 1152"/>
                  <a:gd name="T5" fmla="*/ 826 h 1294"/>
                  <a:gd name="T6" fmla="*/ 0 w 1152"/>
                  <a:gd name="T7" fmla="*/ 826 h 1294"/>
                  <a:gd name="T8" fmla="*/ 556 w 1152"/>
                  <a:gd name="T9" fmla="*/ 1294 h 1294"/>
                  <a:gd name="T10" fmla="*/ 556 w 1152"/>
                  <a:gd name="T11" fmla="*/ 1294 h 1294"/>
                  <a:gd name="T12" fmla="*/ 860 w 1152"/>
                  <a:gd name="T13" fmla="*/ 1118 h 1294"/>
                  <a:gd name="T14" fmla="*/ 860 w 1152"/>
                  <a:gd name="T15" fmla="*/ 1118 h 1294"/>
                  <a:gd name="T16" fmla="*/ 1152 w 1152"/>
                  <a:gd name="T17" fmla="*/ 948 h 1294"/>
                  <a:gd name="T18" fmla="*/ 1152 w 1152"/>
                  <a:gd name="T19" fmla="*/ 552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2" h="1294">
                    <a:moveTo>
                      <a:pt x="1152" y="552"/>
                    </a:moveTo>
                    <a:lnTo>
                      <a:pt x="464" y="0"/>
                    </a:lnTo>
                    <a:lnTo>
                      <a:pt x="0" y="826"/>
                    </a:lnTo>
                    <a:lnTo>
                      <a:pt x="0" y="826"/>
                    </a:lnTo>
                    <a:lnTo>
                      <a:pt x="556" y="1294"/>
                    </a:lnTo>
                    <a:lnTo>
                      <a:pt x="556" y="1294"/>
                    </a:lnTo>
                    <a:lnTo>
                      <a:pt x="860" y="1118"/>
                    </a:lnTo>
                    <a:lnTo>
                      <a:pt x="860" y="1118"/>
                    </a:lnTo>
                    <a:lnTo>
                      <a:pt x="1152" y="948"/>
                    </a:lnTo>
                    <a:lnTo>
                      <a:pt x="1152" y="552"/>
                    </a:lnTo>
                    <a:close/>
                  </a:path>
                </a:pathLst>
              </a:custGeom>
              <a:solidFill>
                <a:schemeClr val="accent5">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l-PL"/>
              </a:p>
            </p:txBody>
          </p:sp>
          <p:sp>
            <p:nvSpPr>
              <p:cNvPr id="38" name="Freeform 13"/>
              <p:cNvSpPr>
                <a:spLocks/>
              </p:cNvSpPr>
              <p:nvPr/>
            </p:nvSpPr>
            <p:spPr bwMode="auto">
              <a:xfrm>
                <a:off x="5518150" y="2947988"/>
                <a:ext cx="1514475" cy="1746250"/>
              </a:xfrm>
              <a:custGeom>
                <a:avLst/>
                <a:gdLst>
                  <a:gd name="T0" fmla="*/ 476 w 954"/>
                  <a:gd name="T1" fmla="*/ 1100 h 1100"/>
                  <a:gd name="T2" fmla="*/ 0 w 954"/>
                  <a:gd name="T3" fmla="*/ 824 h 1100"/>
                  <a:gd name="T4" fmla="*/ 0 w 954"/>
                  <a:gd name="T5" fmla="*/ 274 h 1100"/>
                  <a:gd name="T6" fmla="*/ 476 w 954"/>
                  <a:gd name="T7" fmla="*/ 0 h 1100"/>
                  <a:gd name="T8" fmla="*/ 954 w 954"/>
                  <a:gd name="T9" fmla="*/ 274 h 1100"/>
                  <a:gd name="T10" fmla="*/ 954 w 954"/>
                  <a:gd name="T11" fmla="*/ 824 h 1100"/>
                  <a:gd name="T12" fmla="*/ 476 w 954"/>
                  <a:gd name="T13" fmla="*/ 1100 h 1100"/>
                </a:gdLst>
                <a:ahLst/>
                <a:cxnLst>
                  <a:cxn ang="0">
                    <a:pos x="T0" y="T1"/>
                  </a:cxn>
                  <a:cxn ang="0">
                    <a:pos x="T2" y="T3"/>
                  </a:cxn>
                  <a:cxn ang="0">
                    <a:pos x="T4" y="T5"/>
                  </a:cxn>
                  <a:cxn ang="0">
                    <a:pos x="T6" y="T7"/>
                  </a:cxn>
                  <a:cxn ang="0">
                    <a:pos x="T8" y="T9"/>
                  </a:cxn>
                  <a:cxn ang="0">
                    <a:pos x="T10" y="T11"/>
                  </a:cxn>
                  <a:cxn ang="0">
                    <a:pos x="T12" y="T13"/>
                  </a:cxn>
                </a:cxnLst>
                <a:rect l="0" t="0" r="r" b="b"/>
                <a:pathLst>
                  <a:path w="954" h="1100">
                    <a:moveTo>
                      <a:pt x="476" y="1100"/>
                    </a:moveTo>
                    <a:lnTo>
                      <a:pt x="0" y="824"/>
                    </a:lnTo>
                    <a:lnTo>
                      <a:pt x="0" y="274"/>
                    </a:lnTo>
                    <a:lnTo>
                      <a:pt x="476" y="0"/>
                    </a:lnTo>
                    <a:lnTo>
                      <a:pt x="954" y="274"/>
                    </a:lnTo>
                    <a:lnTo>
                      <a:pt x="954" y="824"/>
                    </a:lnTo>
                    <a:lnTo>
                      <a:pt x="476" y="110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l-PL"/>
              </a:p>
            </p:txBody>
          </p:sp>
        </p:grpSp>
        <p:sp>
          <p:nvSpPr>
            <p:cNvPr id="35" name="AutoShape 40"/>
            <p:cNvSpPr>
              <a:spLocks/>
            </p:cNvSpPr>
            <p:nvPr/>
          </p:nvSpPr>
          <p:spPr bwMode="auto">
            <a:xfrm>
              <a:off x="6775955" y="9332943"/>
              <a:ext cx="626240" cy="502350"/>
            </a:xfrm>
            <a:custGeom>
              <a:avLst/>
              <a:gdLst/>
              <a:ahLst/>
              <a:cxnLst/>
              <a:rect l="0" t="0" r="r" b="b"/>
              <a:pathLst>
                <a:path w="21600" h="21600">
                  <a:moveTo>
                    <a:pt x="2533" y="13485"/>
                  </a:moveTo>
                  <a:lnTo>
                    <a:pt x="2113" y="11915"/>
                  </a:lnTo>
                  <a:lnTo>
                    <a:pt x="4797" y="11915"/>
                  </a:lnTo>
                  <a:lnTo>
                    <a:pt x="4797" y="13485"/>
                  </a:lnTo>
                  <a:cubicBezTo>
                    <a:pt x="4797" y="13485"/>
                    <a:pt x="2533" y="13485"/>
                    <a:pt x="2533" y="13485"/>
                  </a:cubicBezTo>
                  <a:close/>
                  <a:moveTo>
                    <a:pt x="0" y="9342"/>
                  </a:moveTo>
                  <a:lnTo>
                    <a:pt x="4796" y="9342"/>
                  </a:lnTo>
                  <a:lnTo>
                    <a:pt x="4796" y="10912"/>
                  </a:lnTo>
                  <a:lnTo>
                    <a:pt x="419" y="10912"/>
                  </a:lnTo>
                  <a:cubicBezTo>
                    <a:pt x="419" y="10912"/>
                    <a:pt x="0" y="9342"/>
                    <a:pt x="0" y="9342"/>
                  </a:cubicBezTo>
                  <a:close/>
                  <a:moveTo>
                    <a:pt x="857" y="6768"/>
                  </a:moveTo>
                  <a:lnTo>
                    <a:pt x="4796" y="6768"/>
                  </a:lnTo>
                  <a:lnTo>
                    <a:pt x="4796" y="8339"/>
                  </a:lnTo>
                  <a:lnTo>
                    <a:pt x="1277" y="8339"/>
                  </a:lnTo>
                  <a:cubicBezTo>
                    <a:pt x="1277" y="8339"/>
                    <a:pt x="857" y="6768"/>
                    <a:pt x="857" y="6768"/>
                  </a:cubicBezTo>
                  <a:close/>
                  <a:moveTo>
                    <a:pt x="17978" y="15805"/>
                  </a:moveTo>
                  <a:lnTo>
                    <a:pt x="18220" y="15630"/>
                  </a:lnTo>
                  <a:lnTo>
                    <a:pt x="18220" y="14085"/>
                  </a:lnTo>
                  <a:lnTo>
                    <a:pt x="17978" y="14260"/>
                  </a:lnTo>
                  <a:cubicBezTo>
                    <a:pt x="17978" y="14260"/>
                    <a:pt x="17978" y="15805"/>
                    <a:pt x="17978" y="15805"/>
                  </a:cubicBezTo>
                  <a:close/>
                  <a:moveTo>
                    <a:pt x="18985" y="15074"/>
                  </a:moveTo>
                  <a:lnTo>
                    <a:pt x="19189" y="14926"/>
                  </a:lnTo>
                  <a:lnTo>
                    <a:pt x="19227" y="14898"/>
                  </a:lnTo>
                  <a:lnTo>
                    <a:pt x="19227" y="13353"/>
                  </a:lnTo>
                  <a:lnTo>
                    <a:pt x="18985" y="13529"/>
                  </a:lnTo>
                  <a:cubicBezTo>
                    <a:pt x="18985" y="13529"/>
                    <a:pt x="18985" y="15074"/>
                    <a:pt x="18985" y="15074"/>
                  </a:cubicBezTo>
                  <a:close/>
                  <a:moveTo>
                    <a:pt x="17573" y="16100"/>
                  </a:moveTo>
                  <a:lnTo>
                    <a:pt x="17815" y="15924"/>
                  </a:lnTo>
                  <a:lnTo>
                    <a:pt x="17815" y="14379"/>
                  </a:lnTo>
                  <a:lnTo>
                    <a:pt x="17573" y="14555"/>
                  </a:lnTo>
                  <a:cubicBezTo>
                    <a:pt x="17573" y="14555"/>
                    <a:pt x="17573" y="16100"/>
                    <a:pt x="17573" y="16100"/>
                  </a:cubicBezTo>
                  <a:close/>
                  <a:moveTo>
                    <a:pt x="20340" y="8167"/>
                  </a:moveTo>
                  <a:lnTo>
                    <a:pt x="19130" y="9004"/>
                  </a:lnTo>
                  <a:lnTo>
                    <a:pt x="19130" y="11811"/>
                  </a:lnTo>
                  <a:lnTo>
                    <a:pt x="19122" y="11817"/>
                  </a:lnTo>
                  <a:lnTo>
                    <a:pt x="19122" y="11829"/>
                  </a:lnTo>
                  <a:lnTo>
                    <a:pt x="16753" y="13460"/>
                  </a:lnTo>
                  <a:lnTo>
                    <a:pt x="16753" y="13451"/>
                  </a:lnTo>
                  <a:lnTo>
                    <a:pt x="16745" y="13456"/>
                  </a:lnTo>
                  <a:lnTo>
                    <a:pt x="16745" y="10653"/>
                  </a:lnTo>
                  <a:lnTo>
                    <a:pt x="15314" y="11642"/>
                  </a:lnTo>
                  <a:lnTo>
                    <a:pt x="15314" y="19350"/>
                  </a:lnTo>
                  <a:lnTo>
                    <a:pt x="20340" y="15698"/>
                  </a:lnTo>
                  <a:lnTo>
                    <a:pt x="20340" y="8167"/>
                  </a:lnTo>
                  <a:cubicBezTo>
                    <a:pt x="20340" y="8167"/>
                    <a:pt x="20340" y="8167"/>
                    <a:pt x="20340" y="8167"/>
                  </a:cubicBezTo>
                  <a:close/>
                  <a:moveTo>
                    <a:pt x="16039" y="9339"/>
                  </a:moveTo>
                  <a:lnTo>
                    <a:pt x="9400" y="4392"/>
                  </a:lnTo>
                  <a:lnTo>
                    <a:pt x="7994" y="5406"/>
                  </a:lnTo>
                  <a:lnTo>
                    <a:pt x="14704" y="10263"/>
                  </a:lnTo>
                  <a:cubicBezTo>
                    <a:pt x="14704" y="10263"/>
                    <a:pt x="16039" y="9339"/>
                    <a:pt x="16039" y="9339"/>
                  </a:cubicBezTo>
                  <a:close/>
                  <a:moveTo>
                    <a:pt x="14052" y="11611"/>
                  </a:moveTo>
                  <a:lnTo>
                    <a:pt x="7330" y="6755"/>
                  </a:lnTo>
                  <a:lnTo>
                    <a:pt x="7330" y="14415"/>
                  </a:lnTo>
                  <a:lnTo>
                    <a:pt x="14052" y="19290"/>
                  </a:lnTo>
                  <a:cubicBezTo>
                    <a:pt x="14052" y="19290"/>
                    <a:pt x="14052" y="11611"/>
                    <a:pt x="14052" y="11611"/>
                  </a:cubicBezTo>
                  <a:close/>
                  <a:moveTo>
                    <a:pt x="11687" y="2745"/>
                  </a:moveTo>
                  <a:lnTo>
                    <a:pt x="18412" y="7699"/>
                  </a:lnTo>
                  <a:lnTo>
                    <a:pt x="19782" y="6753"/>
                  </a:lnTo>
                  <a:lnTo>
                    <a:pt x="12970" y="1820"/>
                  </a:lnTo>
                  <a:cubicBezTo>
                    <a:pt x="12970" y="1820"/>
                    <a:pt x="11687" y="2745"/>
                    <a:pt x="11687" y="2745"/>
                  </a:cubicBezTo>
                  <a:close/>
                  <a:moveTo>
                    <a:pt x="21600" y="6247"/>
                  </a:moveTo>
                  <a:lnTo>
                    <a:pt x="21600" y="16604"/>
                  </a:lnTo>
                  <a:lnTo>
                    <a:pt x="14724" y="21600"/>
                  </a:lnTo>
                  <a:lnTo>
                    <a:pt x="6083" y="15321"/>
                  </a:lnTo>
                  <a:lnTo>
                    <a:pt x="6083" y="4963"/>
                  </a:lnTo>
                  <a:lnTo>
                    <a:pt x="12972" y="0"/>
                  </a:lnTo>
                  <a:cubicBezTo>
                    <a:pt x="12972" y="0"/>
                    <a:pt x="21600" y="6247"/>
                    <a:pt x="21600" y="6247"/>
                  </a:cubicBezTo>
                  <a:close/>
                  <a:moveTo>
                    <a:pt x="18385" y="15510"/>
                  </a:moveTo>
                  <a:lnTo>
                    <a:pt x="18631" y="15330"/>
                  </a:lnTo>
                  <a:lnTo>
                    <a:pt x="18631" y="13785"/>
                  </a:lnTo>
                  <a:lnTo>
                    <a:pt x="18385" y="13964"/>
                  </a:lnTo>
                  <a:cubicBezTo>
                    <a:pt x="18385" y="13964"/>
                    <a:pt x="18385" y="15510"/>
                    <a:pt x="18385" y="15510"/>
                  </a:cubicBezTo>
                  <a:close/>
                  <a:moveTo>
                    <a:pt x="16582" y="16820"/>
                  </a:moveTo>
                  <a:lnTo>
                    <a:pt x="16823" y="16644"/>
                  </a:lnTo>
                  <a:lnTo>
                    <a:pt x="16823" y="15098"/>
                  </a:lnTo>
                  <a:lnTo>
                    <a:pt x="16578" y="15278"/>
                  </a:lnTo>
                  <a:cubicBezTo>
                    <a:pt x="16578" y="15278"/>
                    <a:pt x="16582" y="16820"/>
                    <a:pt x="16582" y="16820"/>
                  </a:cubicBezTo>
                  <a:close/>
                  <a:moveTo>
                    <a:pt x="16993" y="14976"/>
                  </a:moveTo>
                  <a:lnTo>
                    <a:pt x="17236" y="14800"/>
                  </a:lnTo>
                  <a:lnTo>
                    <a:pt x="17236" y="16345"/>
                  </a:lnTo>
                  <a:lnTo>
                    <a:pt x="16993" y="16521"/>
                  </a:lnTo>
                  <a:cubicBezTo>
                    <a:pt x="16993" y="16521"/>
                    <a:pt x="16993" y="14976"/>
                    <a:pt x="16993" y="14976"/>
                  </a:cubicBezTo>
                  <a:close/>
                  <a:moveTo>
                    <a:pt x="16993" y="14976"/>
                  </a:move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pl-PL"/>
            </a:p>
          </p:txBody>
        </p:sp>
      </p:grpSp>
      <p:grpSp>
        <p:nvGrpSpPr>
          <p:cNvPr id="39" name="Group 38"/>
          <p:cNvGrpSpPr/>
          <p:nvPr/>
        </p:nvGrpSpPr>
        <p:grpSpPr>
          <a:xfrm>
            <a:off x="12207239" y="3751506"/>
            <a:ext cx="10715943" cy="7724071"/>
            <a:chOff x="6532563" y="2787650"/>
            <a:chExt cx="10058400" cy="7250113"/>
          </a:xfrm>
        </p:grpSpPr>
        <p:sp>
          <p:nvSpPr>
            <p:cNvPr id="40" name="Singapore"/>
            <p:cNvSpPr>
              <a:spLocks/>
            </p:cNvSpPr>
            <p:nvPr/>
          </p:nvSpPr>
          <p:spPr bwMode="auto">
            <a:xfrm>
              <a:off x="11877676" y="8882063"/>
              <a:ext cx="34925" cy="17463"/>
            </a:xfrm>
            <a:custGeom>
              <a:avLst/>
              <a:gdLst>
                <a:gd name="T0" fmla="*/ 22 w 22"/>
                <a:gd name="T1" fmla="*/ 5 h 11"/>
                <a:gd name="T2" fmla="*/ 22 w 22"/>
                <a:gd name="T3" fmla="*/ 5 h 11"/>
                <a:gd name="T4" fmla="*/ 22 w 22"/>
                <a:gd name="T5" fmla="*/ 5 h 11"/>
                <a:gd name="T6" fmla="*/ 17 w 22"/>
                <a:gd name="T7" fmla="*/ 5 h 11"/>
                <a:gd name="T8" fmla="*/ 17 w 22"/>
                <a:gd name="T9" fmla="*/ 0 h 11"/>
                <a:gd name="T10" fmla="*/ 11 w 22"/>
                <a:gd name="T11" fmla="*/ 0 h 11"/>
                <a:gd name="T12" fmla="*/ 11 w 22"/>
                <a:gd name="T13" fmla="*/ 0 h 11"/>
                <a:gd name="T14" fmla="*/ 11 w 22"/>
                <a:gd name="T15" fmla="*/ 0 h 11"/>
                <a:gd name="T16" fmla="*/ 11 w 22"/>
                <a:gd name="T17" fmla="*/ 0 h 11"/>
                <a:gd name="T18" fmla="*/ 6 w 22"/>
                <a:gd name="T19" fmla="*/ 0 h 11"/>
                <a:gd name="T20" fmla="*/ 6 w 22"/>
                <a:gd name="T21" fmla="*/ 0 h 11"/>
                <a:gd name="T22" fmla="*/ 6 w 22"/>
                <a:gd name="T23" fmla="*/ 0 h 11"/>
                <a:gd name="T24" fmla="*/ 6 w 22"/>
                <a:gd name="T25" fmla="*/ 5 h 11"/>
                <a:gd name="T26" fmla="*/ 6 w 22"/>
                <a:gd name="T27" fmla="*/ 5 h 11"/>
                <a:gd name="T28" fmla="*/ 6 w 22"/>
                <a:gd name="T29" fmla="*/ 5 h 11"/>
                <a:gd name="T30" fmla="*/ 6 w 22"/>
                <a:gd name="T31" fmla="*/ 5 h 11"/>
                <a:gd name="T32" fmla="*/ 0 w 22"/>
                <a:gd name="T33" fmla="*/ 5 h 11"/>
                <a:gd name="T34" fmla="*/ 0 w 22"/>
                <a:gd name="T35" fmla="*/ 11 h 11"/>
                <a:gd name="T36" fmla="*/ 0 w 22"/>
                <a:gd name="T37" fmla="*/ 11 h 11"/>
                <a:gd name="T38" fmla="*/ 6 w 22"/>
                <a:gd name="T39" fmla="*/ 11 h 11"/>
                <a:gd name="T40" fmla="*/ 6 w 22"/>
                <a:gd name="T41" fmla="*/ 11 h 11"/>
                <a:gd name="T42" fmla="*/ 6 w 22"/>
                <a:gd name="T43" fmla="*/ 11 h 11"/>
                <a:gd name="T44" fmla="*/ 11 w 22"/>
                <a:gd name="T45" fmla="*/ 11 h 11"/>
                <a:gd name="T46" fmla="*/ 11 w 22"/>
                <a:gd name="T47" fmla="*/ 11 h 11"/>
                <a:gd name="T48" fmla="*/ 11 w 22"/>
                <a:gd name="T49" fmla="*/ 11 h 11"/>
                <a:gd name="T50" fmla="*/ 11 w 22"/>
                <a:gd name="T51" fmla="*/ 11 h 11"/>
                <a:gd name="T52" fmla="*/ 11 w 22"/>
                <a:gd name="T53" fmla="*/ 11 h 11"/>
                <a:gd name="T54" fmla="*/ 11 w 22"/>
                <a:gd name="T55" fmla="*/ 11 h 11"/>
                <a:gd name="T56" fmla="*/ 11 w 22"/>
                <a:gd name="T57" fmla="*/ 11 h 11"/>
                <a:gd name="T58" fmla="*/ 11 w 22"/>
                <a:gd name="T59" fmla="*/ 11 h 11"/>
                <a:gd name="T60" fmla="*/ 11 w 22"/>
                <a:gd name="T61" fmla="*/ 11 h 11"/>
                <a:gd name="T62" fmla="*/ 17 w 22"/>
                <a:gd name="T63" fmla="*/ 11 h 11"/>
                <a:gd name="T64" fmla="*/ 17 w 22"/>
                <a:gd name="T65" fmla="*/ 11 h 11"/>
                <a:gd name="T66" fmla="*/ 17 w 22"/>
                <a:gd name="T67" fmla="*/ 11 h 11"/>
                <a:gd name="T68" fmla="*/ 17 w 22"/>
                <a:gd name="T69" fmla="*/ 11 h 11"/>
                <a:gd name="T70" fmla="*/ 22 w 22"/>
                <a:gd name="T71" fmla="*/ 11 h 11"/>
                <a:gd name="T72" fmla="*/ 22 w 22"/>
                <a:gd name="T73" fmla="*/ 5 h 11"/>
                <a:gd name="T74" fmla="*/ 22 w 22"/>
                <a:gd name="T75" fmla="*/ 5 h 11"/>
                <a:gd name="T76" fmla="*/ 22 w 22"/>
                <a:gd name="T77" fmla="*/ 5 h 11"/>
                <a:gd name="T78" fmla="*/ 22 w 22"/>
                <a:gd name="T79"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 h="11">
                  <a:moveTo>
                    <a:pt x="22" y="5"/>
                  </a:moveTo>
                  <a:lnTo>
                    <a:pt x="22" y="5"/>
                  </a:lnTo>
                  <a:lnTo>
                    <a:pt x="22" y="5"/>
                  </a:lnTo>
                  <a:lnTo>
                    <a:pt x="17" y="5"/>
                  </a:lnTo>
                  <a:lnTo>
                    <a:pt x="17" y="0"/>
                  </a:lnTo>
                  <a:lnTo>
                    <a:pt x="11" y="0"/>
                  </a:lnTo>
                  <a:lnTo>
                    <a:pt x="11" y="0"/>
                  </a:lnTo>
                  <a:lnTo>
                    <a:pt x="11" y="0"/>
                  </a:lnTo>
                  <a:lnTo>
                    <a:pt x="11" y="0"/>
                  </a:lnTo>
                  <a:lnTo>
                    <a:pt x="6" y="0"/>
                  </a:lnTo>
                  <a:lnTo>
                    <a:pt x="6" y="0"/>
                  </a:lnTo>
                  <a:lnTo>
                    <a:pt x="6" y="0"/>
                  </a:lnTo>
                  <a:lnTo>
                    <a:pt x="6" y="5"/>
                  </a:lnTo>
                  <a:lnTo>
                    <a:pt x="6" y="5"/>
                  </a:lnTo>
                  <a:lnTo>
                    <a:pt x="6" y="5"/>
                  </a:lnTo>
                  <a:lnTo>
                    <a:pt x="6" y="5"/>
                  </a:lnTo>
                  <a:lnTo>
                    <a:pt x="0" y="5"/>
                  </a:lnTo>
                  <a:lnTo>
                    <a:pt x="0" y="11"/>
                  </a:lnTo>
                  <a:lnTo>
                    <a:pt x="0" y="11"/>
                  </a:lnTo>
                  <a:lnTo>
                    <a:pt x="6" y="11"/>
                  </a:lnTo>
                  <a:lnTo>
                    <a:pt x="6" y="11"/>
                  </a:lnTo>
                  <a:lnTo>
                    <a:pt x="6" y="11"/>
                  </a:lnTo>
                  <a:lnTo>
                    <a:pt x="11" y="11"/>
                  </a:lnTo>
                  <a:lnTo>
                    <a:pt x="11" y="11"/>
                  </a:lnTo>
                  <a:lnTo>
                    <a:pt x="11" y="11"/>
                  </a:lnTo>
                  <a:lnTo>
                    <a:pt x="11" y="11"/>
                  </a:lnTo>
                  <a:lnTo>
                    <a:pt x="11" y="11"/>
                  </a:lnTo>
                  <a:lnTo>
                    <a:pt x="11" y="11"/>
                  </a:lnTo>
                  <a:lnTo>
                    <a:pt x="11" y="11"/>
                  </a:lnTo>
                  <a:lnTo>
                    <a:pt x="11" y="11"/>
                  </a:lnTo>
                  <a:lnTo>
                    <a:pt x="11" y="11"/>
                  </a:lnTo>
                  <a:lnTo>
                    <a:pt x="17" y="11"/>
                  </a:lnTo>
                  <a:lnTo>
                    <a:pt x="17" y="11"/>
                  </a:lnTo>
                  <a:lnTo>
                    <a:pt x="17" y="11"/>
                  </a:lnTo>
                  <a:lnTo>
                    <a:pt x="17" y="11"/>
                  </a:lnTo>
                  <a:lnTo>
                    <a:pt x="22" y="11"/>
                  </a:lnTo>
                  <a:lnTo>
                    <a:pt x="22" y="5"/>
                  </a:lnTo>
                  <a:lnTo>
                    <a:pt x="22" y="5"/>
                  </a:lnTo>
                  <a:lnTo>
                    <a:pt x="22" y="5"/>
                  </a:lnTo>
                  <a:lnTo>
                    <a:pt x="22" y="5"/>
                  </a:lnTo>
                  <a:close/>
                </a:path>
              </a:pathLst>
            </a:custGeom>
            <a:solidFill>
              <a:schemeClr val="tx1">
                <a:lumMod val="40000"/>
                <a:lumOff val="60000"/>
                <a:alpha val="30000"/>
              </a:schemeClr>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41" name="Philippines"/>
            <p:cNvSpPr>
              <a:spLocks noEditPoints="1"/>
            </p:cNvSpPr>
            <p:nvPr/>
          </p:nvSpPr>
          <p:spPr bwMode="auto">
            <a:xfrm>
              <a:off x="13122276" y="7013575"/>
              <a:ext cx="908050" cy="1574800"/>
            </a:xfrm>
            <a:custGeom>
              <a:avLst/>
              <a:gdLst>
                <a:gd name="T0" fmla="*/ 426 w 572"/>
                <a:gd name="T1" fmla="*/ 437 h 992"/>
                <a:gd name="T2" fmla="*/ 465 w 572"/>
                <a:gd name="T3" fmla="*/ 583 h 992"/>
                <a:gd name="T4" fmla="*/ 297 w 572"/>
                <a:gd name="T5" fmla="*/ 39 h 992"/>
                <a:gd name="T6" fmla="*/ 269 w 572"/>
                <a:gd name="T7" fmla="*/ 106 h 992"/>
                <a:gd name="T8" fmla="*/ 252 w 572"/>
                <a:gd name="T9" fmla="*/ 118 h 992"/>
                <a:gd name="T10" fmla="*/ 460 w 572"/>
                <a:gd name="T11" fmla="*/ 717 h 992"/>
                <a:gd name="T12" fmla="*/ 420 w 572"/>
                <a:gd name="T13" fmla="*/ 611 h 992"/>
                <a:gd name="T14" fmla="*/ 482 w 572"/>
                <a:gd name="T15" fmla="*/ 656 h 992"/>
                <a:gd name="T16" fmla="*/ 437 w 572"/>
                <a:gd name="T17" fmla="*/ 594 h 992"/>
                <a:gd name="T18" fmla="*/ 432 w 572"/>
                <a:gd name="T19" fmla="*/ 521 h 992"/>
                <a:gd name="T20" fmla="*/ 499 w 572"/>
                <a:gd name="T21" fmla="*/ 605 h 992"/>
                <a:gd name="T22" fmla="*/ 504 w 572"/>
                <a:gd name="T23" fmla="*/ 555 h 992"/>
                <a:gd name="T24" fmla="*/ 538 w 572"/>
                <a:gd name="T25" fmla="*/ 689 h 992"/>
                <a:gd name="T26" fmla="*/ 516 w 572"/>
                <a:gd name="T27" fmla="*/ 672 h 992"/>
                <a:gd name="T28" fmla="*/ 331 w 572"/>
                <a:gd name="T29" fmla="*/ 706 h 992"/>
                <a:gd name="T30" fmla="*/ 376 w 572"/>
                <a:gd name="T31" fmla="*/ 616 h 992"/>
                <a:gd name="T32" fmla="*/ 303 w 572"/>
                <a:gd name="T33" fmla="*/ 465 h 992"/>
                <a:gd name="T34" fmla="*/ 331 w 572"/>
                <a:gd name="T35" fmla="*/ 644 h 992"/>
                <a:gd name="T36" fmla="*/ 376 w 572"/>
                <a:gd name="T37" fmla="*/ 521 h 992"/>
                <a:gd name="T38" fmla="*/ 420 w 572"/>
                <a:gd name="T39" fmla="*/ 566 h 992"/>
                <a:gd name="T40" fmla="*/ 303 w 572"/>
                <a:gd name="T41" fmla="*/ 538 h 992"/>
                <a:gd name="T42" fmla="*/ 336 w 572"/>
                <a:gd name="T43" fmla="*/ 628 h 992"/>
                <a:gd name="T44" fmla="*/ 342 w 572"/>
                <a:gd name="T45" fmla="*/ 583 h 992"/>
                <a:gd name="T46" fmla="*/ 6 w 572"/>
                <a:gd name="T47" fmla="*/ 790 h 992"/>
                <a:gd name="T48" fmla="*/ 224 w 572"/>
                <a:gd name="T49" fmla="*/ 488 h 992"/>
                <a:gd name="T50" fmla="*/ 269 w 572"/>
                <a:gd name="T51" fmla="*/ 499 h 992"/>
                <a:gd name="T52" fmla="*/ 235 w 572"/>
                <a:gd name="T53" fmla="*/ 930 h 992"/>
                <a:gd name="T54" fmla="*/ 308 w 572"/>
                <a:gd name="T55" fmla="*/ 387 h 992"/>
                <a:gd name="T56" fmla="*/ 336 w 572"/>
                <a:gd name="T57" fmla="*/ 448 h 992"/>
                <a:gd name="T58" fmla="*/ 420 w 572"/>
                <a:gd name="T59" fmla="*/ 499 h 992"/>
                <a:gd name="T60" fmla="*/ 409 w 572"/>
                <a:gd name="T61" fmla="*/ 482 h 992"/>
                <a:gd name="T62" fmla="*/ 376 w 572"/>
                <a:gd name="T63" fmla="*/ 432 h 992"/>
                <a:gd name="T64" fmla="*/ 325 w 572"/>
                <a:gd name="T65" fmla="*/ 415 h 992"/>
                <a:gd name="T66" fmla="*/ 280 w 572"/>
                <a:gd name="T67" fmla="*/ 387 h 992"/>
                <a:gd name="T68" fmla="*/ 314 w 572"/>
                <a:gd name="T69" fmla="*/ 291 h 992"/>
                <a:gd name="T70" fmla="*/ 308 w 572"/>
                <a:gd name="T71" fmla="*/ 157 h 992"/>
                <a:gd name="T72" fmla="*/ 202 w 572"/>
                <a:gd name="T73" fmla="*/ 213 h 992"/>
                <a:gd name="T74" fmla="*/ 168 w 572"/>
                <a:gd name="T75" fmla="*/ 303 h 992"/>
                <a:gd name="T76" fmla="*/ 202 w 572"/>
                <a:gd name="T77" fmla="*/ 398 h 992"/>
                <a:gd name="T78" fmla="*/ 219 w 572"/>
                <a:gd name="T79" fmla="*/ 448 h 992"/>
                <a:gd name="T80" fmla="*/ 348 w 572"/>
                <a:gd name="T81" fmla="*/ 829 h 992"/>
                <a:gd name="T82" fmla="*/ 521 w 572"/>
                <a:gd name="T83" fmla="*/ 857 h 992"/>
                <a:gd name="T84" fmla="*/ 549 w 572"/>
                <a:gd name="T85" fmla="*/ 751 h 992"/>
                <a:gd name="T86" fmla="*/ 504 w 572"/>
                <a:gd name="T87" fmla="*/ 706 h 992"/>
                <a:gd name="T88" fmla="*/ 443 w 572"/>
                <a:gd name="T89" fmla="*/ 757 h 992"/>
                <a:gd name="T90" fmla="*/ 381 w 572"/>
                <a:gd name="T91" fmla="*/ 757 h 992"/>
                <a:gd name="T92" fmla="*/ 308 w 572"/>
                <a:gd name="T93" fmla="*/ 857 h 992"/>
                <a:gd name="T94" fmla="*/ 364 w 572"/>
                <a:gd name="T95" fmla="*/ 813 h 992"/>
                <a:gd name="T96" fmla="*/ 415 w 572"/>
                <a:gd name="T97" fmla="*/ 852 h 992"/>
                <a:gd name="T98" fmla="*/ 516 w 572"/>
                <a:gd name="T99" fmla="*/ 908 h 992"/>
                <a:gd name="T100" fmla="*/ 549 w 572"/>
                <a:gd name="T101" fmla="*/ 857 h 992"/>
                <a:gd name="T102" fmla="*/ 292 w 572"/>
                <a:gd name="T103" fmla="*/ 381 h 992"/>
                <a:gd name="T104" fmla="*/ 168 w 572"/>
                <a:gd name="T105" fmla="*/ 588 h 992"/>
                <a:gd name="T106" fmla="*/ 146 w 572"/>
                <a:gd name="T107" fmla="*/ 594 h 992"/>
                <a:gd name="T108" fmla="*/ 140 w 572"/>
                <a:gd name="T109" fmla="*/ 628 h 992"/>
                <a:gd name="T110" fmla="*/ 95 w 572"/>
                <a:gd name="T111" fmla="*/ 684 h 992"/>
                <a:gd name="T112" fmla="*/ 23 w 572"/>
                <a:gd name="T113" fmla="*/ 768 h 992"/>
                <a:gd name="T114" fmla="*/ 135 w 572"/>
                <a:gd name="T115" fmla="*/ 672 h 992"/>
                <a:gd name="T116" fmla="*/ 185 w 572"/>
                <a:gd name="T117" fmla="*/ 572 h 992"/>
                <a:gd name="T118" fmla="*/ 90 w 572"/>
                <a:gd name="T119" fmla="*/ 852 h 992"/>
                <a:gd name="T120" fmla="*/ 196 w 572"/>
                <a:gd name="T121" fmla="*/ 544 h 992"/>
                <a:gd name="T122" fmla="*/ 191 w 572"/>
                <a:gd name="T123" fmla="*/ 448 h 992"/>
                <a:gd name="T124" fmla="*/ 185 w 572"/>
                <a:gd name="T125" fmla="*/ 958 h 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2" h="992">
                  <a:moveTo>
                    <a:pt x="409" y="476"/>
                  </a:moveTo>
                  <a:lnTo>
                    <a:pt x="409" y="476"/>
                  </a:lnTo>
                  <a:lnTo>
                    <a:pt x="409" y="476"/>
                  </a:lnTo>
                  <a:lnTo>
                    <a:pt x="409" y="476"/>
                  </a:lnTo>
                  <a:lnTo>
                    <a:pt x="409" y="476"/>
                  </a:lnTo>
                  <a:lnTo>
                    <a:pt x="409" y="482"/>
                  </a:lnTo>
                  <a:lnTo>
                    <a:pt x="415" y="482"/>
                  </a:lnTo>
                  <a:lnTo>
                    <a:pt x="415" y="482"/>
                  </a:lnTo>
                  <a:lnTo>
                    <a:pt x="415" y="482"/>
                  </a:lnTo>
                  <a:lnTo>
                    <a:pt x="415" y="482"/>
                  </a:lnTo>
                  <a:lnTo>
                    <a:pt x="415" y="482"/>
                  </a:lnTo>
                  <a:lnTo>
                    <a:pt x="420" y="482"/>
                  </a:lnTo>
                  <a:lnTo>
                    <a:pt x="420" y="482"/>
                  </a:lnTo>
                  <a:lnTo>
                    <a:pt x="420" y="482"/>
                  </a:lnTo>
                  <a:lnTo>
                    <a:pt x="420" y="482"/>
                  </a:lnTo>
                  <a:lnTo>
                    <a:pt x="420" y="482"/>
                  </a:lnTo>
                  <a:lnTo>
                    <a:pt x="420" y="482"/>
                  </a:lnTo>
                  <a:lnTo>
                    <a:pt x="420" y="482"/>
                  </a:lnTo>
                  <a:lnTo>
                    <a:pt x="420" y="482"/>
                  </a:lnTo>
                  <a:lnTo>
                    <a:pt x="420" y="482"/>
                  </a:lnTo>
                  <a:lnTo>
                    <a:pt x="420" y="482"/>
                  </a:lnTo>
                  <a:lnTo>
                    <a:pt x="420" y="482"/>
                  </a:lnTo>
                  <a:lnTo>
                    <a:pt x="420" y="482"/>
                  </a:lnTo>
                  <a:lnTo>
                    <a:pt x="420" y="476"/>
                  </a:lnTo>
                  <a:lnTo>
                    <a:pt x="420" y="476"/>
                  </a:lnTo>
                  <a:lnTo>
                    <a:pt x="420" y="476"/>
                  </a:lnTo>
                  <a:lnTo>
                    <a:pt x="420" y="482"/>
                  </a:lnTo>
                  <a:lnTo>
                    <a:pt x="420" y="482"/>
                  </a:lnTo>
                  <a:lnTo>
                    <a:pt x="420" y="482"/>
                  </a:lnTo>
                  <a:lnTo>
                    <a:pt x="420" y="482"/>
                  </a:lnTo>
                  <a:lnTo>
                    <a:pt x="420" y="476"/>
                  </a:lnTo>
                  <a:lnTo>
                    <a:pt x="420" y="476"/>
                  </a:lnTo>
                  <a:lnTo>
                    <a:pt x="420" y="476"/>
                  </a:lnTo>
                  <a:lnTo>
                    <a:pt x="415" y="476"/>
                  </a:lnTo>
                  <a:lnTo>
                    <a:pt x="415" y="476"/>
                  </a:lnTo>
                  <a:lnTo>
                    <a:pt x="415" y="476"/>
                  </a:lnTo>
                  <a:lnTo>
                    <a:pt x="415" y="476"/>
                  </a:lnTo>
                  <a:lnTo>
                    <a:pt x="409" y="476"/>
                  </a:lnTo>
                  <a:close/>
                  <a:moveTo>
                    <a:pt x="297" y="0"/>
                  </a:moveTo>
                  <a:lnTo>
                    <a:pt x="297" y="0"/>
                  </a:lnTo>
                  <a:lnTo>
                    <a:pt x="297" y="0"/>
                  </a:lnTo>
                  <a:lnTo>
                    <a:pt x="297" y="0"/>
                  </a:lnTo>
                  <a:lnTo>
                    <a:pt x="297" y="0"/>
                  </a:lnTo>
                  <a:close/>
                  <a:moveTo>
                    <a:pt x="420" y="460"/>
                  </a:moveTo>
                  <a:lnTo>
                    <a:pt x="420" y="460"/>
                  </a:lnTo>
                  <a:lnTo>
                    <a:pt x="420" y="460"/>
                  </a:lnTo>
                  <a:lnTo>
                    <a:pt x="420" y="460"/>
                  </a:lnTo>
                  <a:lnTo>
                    <a:pt x="420" y="460"/>
                  </a:lnTo>
                  <a:lnTo>
                    <a:pt x="420" y="460"/>
                  </a:lnTo>
                  <a:lnTo>
                    <a:pt x="426" y="460"/>
                  </a:lnTo>
                  <a:lnTo>
                    <a:pt x="426" y="465"/>
                  </a:lnTo>
                  <a:lnTo>
                    <a:pt x="426" y="465"/>
                  </a:lnTo>
                  <a:lnTo>
                    <a:pt x="426" y="465"/>
                  </a:lnTo>
                  <a:lnTo>
                    <a:pt x="432" y="465"/>
                  </a:lnTo>
                  <a:lnTo>
                    <a:pt x="432" y="460"/>
                  </a:lnTo>
                  <a:lnTo>
                    <a:pt x="432" y="460"/>
                  </a:lnTo>
                  <a:lnTo>
                    <a:pt x="432" y="460"/>
                  </a:lnTo>
                  <a:lnTo>
                    <a:pt x="432" y="460"/>
                  </a:lnTo>
                  <a:lnTo>
                    <a:pt x="432" y="460"/>
                  </a:lnTo>
                  <a:lnTo>
                    <a:pt x="432" y="460"/>
                  </a:lnTo>
                  <a:lnTo>
                    <a:pt x="432" y="460"/>
                  </a:lnTo>
                  <a:lnTo>
                    <a:pt x="437" y="460"/>
                  </a:lnTo>
                  <a:lnTo>
                    <a:pt x="437" y="460"/>
                  </a:lnTo>
                  <a:lnTo>
                    <a:pt x="437" y="460"/>
                  </a:lnTo>
                  <a:lnTo>
                    <a:pt x="437" y="460"/>
                  </a:lnTo>
                  <a:lnTo>
                    <a:pt x="437" y="460"/>
                  </a:lnTo>
                  <a:lnTo>
                    <a:pt x="437" y="454"/>
                  </a:lnTo>
                  <a:lnTo>
                    <a:pt x="437" y="454"/>
                  </a:lnTo>
                  <a:lnTo>
                    <a:pt x="437" y="454"/>
                  </a:lnTo>
                  <a:lnTo>
                    <a:pt x="437" y="454"/>
                  </a:lnTo>
                  <a:lnTo>
                    <a:pt x="443" y="454"/>
                  </a:lnTo>
                  <a:lnTo>
                    <a:pt x="443" y="454"/>
                  </a:lnTo>
                  <a:lnTo>
                    <a:pt x="437" y="454"/>
                  </a:lnTo>
                  <a:lnTo>
                    <a:pt x="443" y="454"/>
                  </a:lnTo>
                  <a:lnTo>
                    <a:pt x="443" y="448"/>
                  </a:lnTo>
                  <a:lnTo>
                    <a:pt x="443" y="448"/>
                  </a:lnTo>
                  <a:lnTo>
                    <a:pt x="443" y="448"/>
                  </a:lnTo>
                  <a:lnTo>
                    <a:pt x="437" y="448"/>
                  </a:lnTo>
                  <a:lnTo>
                    <a:pt x="443" y="448"/>
                  </a:lnTo>
                  <a:lnTo>
                    <a:pt x="443" y="448"/>
                  </a:lnTo>
                  <a:lnTo>
                    <a:pt x="443" y="448"/>
                  </a:lnTo>
                  <a:lnTo>
                    <a:pt x="443" y="448"/>
                  </a:lnTo>
                  <a:lnTo>
                    <a:pt x="443" y="443"/>
                  </a:lnTo>
                  <a:lnTo>
                    <a:pt x="437" y="443"/>
                  </a:lnTo>
                  <a:lnTo>
                    <a:pt x="443" y="443"/>
                  </a:lnTo>
                  <a:lnTo>
                    <a:pt x="443" y="443"/>
                  </a:lnTo>
                  <a:lnTo>
                    <a:pt x="443" y="443"/>
                  </a:lnTo>
                  <a:lnTo>
                    <a:pt x="437" y="443"/>
                  </a:lnTo>
                  <a:lnTo>
                    <a:pt x="437" y="437"/>
                  </a:lnTo>
                  <a:lnTo>
                    <a:pt x="437" y="443"/>
                  </a:lnTo>
                  <a:lnTo>
                    <a:pt x="437" y="443"/>
                  </a:lnTo>
                  <a:lnTo>
                    <a:pt x="437" y="443"/>
                  </a:lnTo>
                  <a:lnTo>
                    <a:pt x="437" y="443"/>
                  </a:lnTo>
                  <a:lnTo>
                    <a:pt x="437" y="443"/>
                  </a:lnTo>
                  <a:lnTo>
                    <a:pt x="437" y="437"/>
                  </a:lnTo>
                  <a:lnTo>
                    <a:pt x="432" y="437"/>
                  </a:lnTo>
                  <a:lnTo>
                    <a:pt x="432" y="437"/>
                  </a:lnTo>
                  <a:lnTo>
                    <a:pt x="432" y="437"/>
                  </a:lnTo>
                  <a:lnTo>
                    <a:pt x="432" y="437"/>
                  </a:lnTo>
                  <a:lnTo>
                    <a:pt x="432" y="432"/>
                  </a:lnTo>
                  <a:lnTo>
                    <a:pt x="432" y="432"/>
                  </a:lnTo>
                  <a:lnTo>
                    <a:pt x="432" y="432"/>
                  </a:lnTo>
                  <a:lnTo>
                    <a:pt x="432" y="432"/>
                  </a:lnTo>
                  <a:lnTo>
                    <a:pt x="432" y="432"/>
                  </a:lnTo>
                  <a:lnTo>
                    <a:pt x="432" y="432"/>
                  </a:lnTo>
                  <a:lnTo>
                    <a:pt x="426" y="432"/>
                  </a:lnTo>
                  <a:lnTo>
                    <a:pt x="426" y="432"/>
                  </a:lnTo>
                  <a:lnTo>
                    <a:pt x="426" y="432"/>
                  </a:lnTo>
                  <a:lnTo>
                    <a:pt x="426" y="432"/>
                  </a:lnTo>
                  <a:lnTo>
                    <a:pt x="426" y="432"/>
                  </a:lnTo>
                  <a:lnTo>
                    <a:pt x="426" y="432"/>
                  </a:lnTo>
                  <a:lnTo>
                    <a:pt x="426" y="432"/>
                  </a:lnTo>
                  <a:lnTo>
                    <a:pt x="426" y="432"/>
                  </a:lnTo>
                  <a:lnTo>
                    <a:pt x="426" y="432"/>
                  </a:lnTo>
                  <a:lnTo>
                    <a:pt x="426" y="437"/>
                  </a:lnTo>
                  <a:lnTo>
                    <a:pt x="426" y="437"/>
                  </a:lnTo>
                  <a:lnTo>
                    <a:pt x="426" y="437"/>
                  </a:lnTo>
                  <a:lnTo>
                    <a:pt x="426" y="437"/>
                  </a:lnTo>
                  <a:lnTo>
                    <a:pt x="426" y="437"/>
                  </a:lnTo>
                  <a:lnTo>
                    <a:pt x="426" y="437"/>
                  </a:lnTo>
                  <a:lnTo>
                    <a:pt x="426" y="443"/>
                  </a:lnTo>
                  <a:lnTo>
                    <a:pt x="426" y="443"/>
                  </a:lnTo>
                  <a:lnTo>
                    <a:pt x="426" y="443"/>
                  </a:lnTo>
                  <a:lnTo>
                    <a:pt x="426" y="443"/>
                  </a:lnTo>
                  <a:lnTo>
                    <a:pt x="426" y="448"/>
                  </a:lnTo>
                  <a:lnTo>
                    <a:pt x="426" y="448"/>
                  </a:lnTo>
                  <a:lnTo>
                    <a:pt x="426" y="448"/>
                  </a:lnTo>
                  <a:lnTo>
                    <a:pt x="420" y="454"/>
                  </a:lnTo>
                  <a:lnTo>
                    <a:pt x="420" y="454"/>
                  </a:lnTo>
                  <a:lnTo>
                    <a:pt x="420" y="454"/>
                  </a:lnTo>
                  <a:lnTo>
                    <a:pt x="420" y="454"/>
                  </a:lnTo>
                  <a:lnTo>
                    <a:pt x="420" y="454"/>
                  </a:lnTo>
                  <a:lnTo>
                    <a:pt x="420" y="460"/>
                  </a:lnTo>
                  <a:close/>
                  <a:moveTo>
                    <a:pt x="409" y="471"/>
                  </a:moveTo>
                  <a:lnTo>
                    <a:pt x="409" y="471"/>
                  </a:lnTo>
                  <a:lnTo>
                    <a:pt x="409" y="471"/>
                  </a:lnTo>
                  <a:lnTo>
                    <a:pt x="409" y="471"/>
                  </a:lnTo>
                  <a:lnTo>
                    <a:pt x="404" y="471"/>
                  </a:lnTo>
                  <a:lnTo>
                    <a:pt x="404" y="471"/>
                  </a:lnTo>
                  <a:lnTo>
                    <a:pt x="404" y="471"/>
                  </a:lnTo>
                  <a:lnTo>
                    <a:pt x="404" y="471"/>
                  </a:lnTo>
                  <a:lnTo>
                    <a:pt x="404" y="476"/>
                  </a:lnTo>
                  <a:lnTo>
                    <a:pt x="409" y="476"/>
                  </a:lnTo>
                  <a:lnTo>
                    <a:pt x="409" y="476"/>
                  </a:lnTo>
                  <a:lnTo>
                    <a:pt x="409" y="471"/>
                  </a:lnTo>
                  <a:lnTo>
                    <a:pt x="409" y="471"/>
                  </a:lnTo>
                  <a:close/>
                  <a:moveTo>
                    <a:pt x="415" y="476"/>
                  </a:moveTo>
                  <a:lnTo>
                    <a:pt x="415" y="476"/>
                  </a:lnTo>
                  <a:lnTo>
                    <a:pt x="409" y="476"/>
                  </a:lnTo>
                  <a:lnTo>
                    <a:pt x="409" y="476"/>
                  </a:lnTo>
                  <a:lnTo>
                    <a:pt x="409" y="476"/>
                  </a:lnTo>
                  <a:lnTo>
                    <a:pt x="409" y="476"/>
                  </a:lnTo>
                  <a:lnTo>
                    <a:pt x="409" y="476"/>
                  </a:lnTo>
                  <a:lnTo>
                    <a:pt x="409" y="476"/>
                  </a:lnTo>
                  <a:lnTo>
                    <a:pt x="409" y="476"/>
                  </a:lnTo>
                  <a:lnTo>
                    <a:pt x="409" y="476"/>
                  </a:lnTo>
                  <a:lnTo>
                    <a:pt x="409" y="476"/>
                  </a:lnTo>
                  <a:lnTo>
                    <a:pt x="409" y="476"/>
                  </a:lnTo>
                  <a:lnTo>
                    <a:pt x="409" y="476"/>
                  </a:lnTo>
                  <a:lnTo>
                    <a:pt x="409" y="482"/>
                  </a:lnTo>
                  <a:lnTo>
                    <a:pt x="409" y="482"/>
                  </a:lnTo>
                  <a:lnTo>
                    <a:pt x="409" y="482"/>
                  </a:lnTo>
                  <a:lnTo>
                    <a:pt x="409" y="482"/>
                  </a:lnTo>
                  <a:lnTo>
                    <a:pt x="409" y="482"/>
                  </a:lnTo>
                  <a:lnTo>
                    <a:pt x="409" y="482"/>
                  </a:lnTo>
                  <a:lnTo>
                    <a:pt x="409" y="482"/>
                  </a:lnTo>
                  <a:lnTo>
                    <a:pt x="409" y="482"/>
                  </a:lnTo>
                  <a:lnTo>
                    <a:pt x="409" y="482"/>
                  </a:lnTo>
                  <a:lnTo>
                    <a:pt x="409" y="476"/>
                  </a:lnTo>
                  <a:lnTo>
                    <a:pt x="415" y="476"/>
                  </a:lnTo>
                  <a:close/>
                  <a:moveTo>
                    <a:pt x="482" y="672"/>
                  </a:moveTo>
                  <a:lnTo>
                    <a:pt x="482" y="672"/>
                  </a:lnTo>
                  <a:lnTo>
                    <a:pt x="488" y="672"/>
                  </a:lnTo>
                  <a:lnTo>
                    <a:pt x="488" y="672"/>
                  </a:lnTo>
                  <a:lnTo>
                    <a:pt x="488" y="678"/>
                  </a:lnTo>
                  <a:lnTo>
                    <a:pt x="493" y="678"/>
                  </a:lnTo>
                  <a:lnTo>
                    <a:pt x="493" y="678"/>
                  </a:lnTo>
                  <a:lnTo>
                    <a:pt x="493" y="678"/>
                  </a:lnTo>
                  <a:lnTo>
                    <a:pt x="493" y="678"/>
                  </a:lnTo>
                  <a:lnTo>
                    <a:pt x="493" y="678"/>
                  </a:lnTo>
                  <a:lnTo>
                    <a:pt x="493" y="678"/>
                  </a:lnTo>
                  <a:lnTo>
                    <a:pt x="493" y="678"/>
                  </a:lnTo>
                  <a:lnTo>
                    <a:pt x="493" y="678"/>
                  </a:lnTo>
                  <a:lnTo>
                    <a:pt x="493" y="678"/>
                  </a:lnTo>
                  <a:lnTo>
                    <a:pt x="493" y="678"/>
                  </a:lnTo>
                  <a:lnTo>
                    <a:pt x="493" y="678"/>
                  </a:lnTo>
                  <a:lnTo>
                    <a:pt x="493" y="678"/>
                  </a:lnTo>
                  <a:lnTo>
                    <a:pt x="493" y="672"/>
                  </a:lnTo>
                  <a:lnTo>
                    <a:pt x="493" y="672"/>
                  </a:lnTo>
                  <a:lnTo>
                    <a:pt x="493" y="672"/>
                  </a:lnTo>
                  <a:lnTo>
                    <a:pt x="488" y="667"/>
                  </a:lnTo>
                  <a:lnTo>
                    <a:pt x="488" y="667"/>
                  </a:lnTo>
                  <a:lnTo>
                    <a:pt x="488" y="667"/>
                  </a:lnTo>
                  <a:lnTo>
                    <a:pt x="488" y="667"/>
                  </a:lnTo>
                  <a:lnTo>
                    <a:pt x="488" y="667"/>
                  </a:lnTo>
                  <a:lnTo>
                    <a:pt x="482" y="667"/>
                  </a:lnTo>
                  <a:lnTo>
                    <a:pt x="482" y="667"/>
                  </a:lnTo>
                  <a:lnTo>
                    <a:pt x="482" y="667"/>
                  </a:lnTo>
                  <a:lnTo>
                    <a:pt x="482" y="667"/>
                  </a:lnTo>
                  <a:lnTo>
                    <a:pt x="482" y="672"/>
                  </a:lnTo>
                  <a:close/>
                  <a:moveTo>
                    <a:pt x="465" y="577"/>
                  </a:moveTo>
                  <a:lnTo>
                    <a:pt x="465" y="577"/>
                  </a:lnTo>
                  <a:lnTo>
                    <a:pt x="465" y="577"/>
                  </a:lnTo>
                  <a:lnTo>
                    <a:pt x="465" y="577"/>
                  </a:lnTo>
                  <a:lnTo>
                    <a:pt x="465" y="577"/>
                  </a:lnTo>
                  <a:lnTo>
                    <a:pt x="465" y="577"/>
                  </a:lnTo>
                  <a:lnTo>
                    <a:pt x="465" y="572"/>
                  </a:lnTo>
                  <a:lnTo>
                    <a:pt x="460" y="572"/>
                  </a:lnTo>
                  <a:lnTo>
                    <a:pt x="460" y="572"/>
                  </a:lnTo>
                  <a:lnTo>
                    <a:pt x="460" y="572"/>
                  </a:lnTo>
                  <a:lnTo>
                    <a:pt x="460" y="572"/>
                  </a:lnTo>
                  <a:lnTo>
                    <a:pt x="460" y="572"/>
                  </a:lnTo>
                  <a:lnTo>
                    <a:pt x="460" y="572"/>
                  </a:lnTo>
                  <a:lnTo>
                    <a:pt x="460" y="577"/>
                  </a:lnTo>
                  <a:lnTo>
                    <a:pt x="460" y="577"/>
                  </a:lnTo>
                  <a:lnTo>
                    <a:pt x="460" y="577"/>
                  </a:lnTo>
                  <a:lnTo>
                    <a:pt x="460" y="577"/>
                  </a:lnTo>
                  <a:lnTo>
                    <a:pt x="460" y="577"/>
                  </a:lnTo>
                  <a:lnTo>
                    <a:pt x="460" y="577"/>
                  </a:lnTo>
                  <a:lnTo>
                    <a:pt x="465" y="577"/>
                  </a:lnTo>
                  <a:lnTo>
                    <a:pt x="465" y="577"/>
                  </a:lnTo>
                  <a:lnTo>
                    <a:pt x="465" y="577"/>
                  </a:lnTo>
                  <a:lnTo>
                    <a:pt x="465" y="577"/>
                  </a:lnTo>
                  <a:lnTo>
                    <a:pt x="465" y="577"/>
                  </a:lnTo>
                  <a:lnTo>
                    <a:pt x="465" y="583"/>
                  </a:lnTo>
                  <a:lnTo>
                    <a:pt x="465" y="583"/>
                  </a:lnTo>
                  <a:lnTo>
                    <a:pt x="465" y="583"/>
                  </a:lnTo>
                  <a:lnTo>
                    <a:pt x="465" y="583"/>
                  </a:lnTo>
                  <a:lnTo>
                    <a:pt x="465" y="583"/>
                  </a:lnTo>
                  <a:lnTo>
                    <a:pt x="465" y="583"/>
                  </a:lnTo>
                  <a:lnTo>
                    <a:pt x="465" y="583"/>
                  </a:lnTo>
                  <a:lnTo>
                    <a:pt x="465" y="583"/>
                  </a:lnTo>
                  <a:lnTo>
                    <a:pt x="465" y="583"/>
                  </a:lnTo>
                  <a:lnTo>
                    <a:pt x="465" y="583"/>
                  </a:lnTo>
                  <a:lnTo>
                    <a:pt x="465" y="577"/>
                  </a:lnTo>
                  <a:lnTo>
                    <a:pt x="465" y="577"/>
                  </a:lnTo>
                  <a:lnTo>
                    <a:pt x="465" y="577"/>
                  </a:lnTo>
                  <a:lnTo>
                    <a:pt x="465" y="577"/>
                  </a:lnTo>
                  <a:lnTo>
                    <a:pt x="465" y="577"/>
                  </a:lnTo>
                  <a:lnTo>
                    <a:pt x="465" y="577"/>
                  </a:lnTo>
                  <a:lnTo>
                    <a:pt x="465" y="577"/>
                  </a:lnTo>
                  <a:lnTo>
                    <a:pt x="465" y="577"/>
                  </a:lnTo>
                  <a:close/>
                  <a:moveTo>
                    <a:pt x="437" y="639"/>
                  </a:moveTo>
                  <a:lnTo>
                    <a:pt x="437" y="633"/>
                  </a:lnTo>
                  <a:lnTo>
                    <a:pt x="437" y="633"/>
                  </a:lnTo>
                  <a:lnTo>
                    <a:pt x="437" y="633"/>
                  </a:lnTo>
                  <a:lnTo>
                    <a:pt x="437" y="633"/>
                  </a:lnTo>
                  <a:lnTo>
                    <a:pt x="437" y="633"/>
                  </a:lnTo>
                  <a:lnTo>
                    <a:pt x="437" y="633"/>
                  </a:lnTo>
                  <a:lnTo>
                    <a:pt x="437" y="633"/>
                  </a:lnTo>
                  <a:lnTo>
                    <a:pt x="437" y="633"/>
                  </a:lnTo>
                  <a:lnTo>
                    <a:pt x="437" y="633"/>
                  </a:lnTo>
                  <a:lnTo>
                    <a:pt x="437" y="633"/>
                  </a:lnTo>
                  <a:lnTo>
                    <a:pt x="437" y="639"/>
                  </a:lnTo>
                  <a:lnTo>
                    <a:pt x="437" y="639"/>
                  </a:lnTo>
                  <a:lnTo>
                    <a:pt x="432" y="639"/>
                  </a:lnTo>
                  <a:lnTo>
                    <a:pt x="432" y="639"/>
                  </a:lnTo>
                  <a:lnTo>
                    <a:pt x="437" y="639"/>
                  </a:lnTo>
                  <a:lnTo>
                    <a:pt x="437" y="639"/>
                  </a:lnTo>
                  <a:lnTo>
                    <a:pt x="437" y="639"/>
                  </a:lnTo>
                  <a:close/>
                  <a:moveTo>
                    <a:pt x="448" y="639"/>
                  </a:moveTo>
                  <a:lnTo>
                    <a:pt x="448" y="633"/>
                  </a:lnTo>
                  <a:lnTo>
                    <a:pt x="448" y="633"/>
                  </a:lnTo>
                  <a:lnTo>
                    <a:pt x="443" y="633"/>
                  </a:lnTo>
                  <a:lnTo>
                    <a:pt x="443" y="633"/>
                  </a:lnTo>
                  <a:lnTo>
                    <a:pt x="443" y="633"/>
                  </a:lnTo>
                  <a:lnTo>
                    <a:pt x="443" y="639"/>
                  </a:lnTo>
                  <a:lnTo>
                    <a:pt x="443" y="639"/>
                  </a:lnTo>
                  <a:lnTo>
                    <a:pt x="448" y="639"/>
                  </a:lnTo>
                  <a:close/>
                  <a:moveTo>
                    <a:pt x="454" y="667"/>
                  </a:moveTo>
                  <a:lnTo>
                    <a:pt x="454" y="667"/>
                  </a:lnTo>
                  <a:lnTo>
                    <a:pt x="454" y="667"/>
                  </a:lnTo>
                  <a:lnTo>
                    <a:pt x="454" y="667"/>
                  </a:lnTo>
                  <a:lnTo>
                    <a:pt x="448" y="667"/>
                  </a:lnTo>
                  <a:lnTo>
                    <a:pt x="448" y="667"/>
                  </a:lnTo>
                  <a:lnTo>
                    <a:pt x="448" y="667"/>
                  </a:lnTo>
                  <a:lnTo>
                    <a:pt x="448" y="667"/>
                  </a:lnTo>
                  <a:lnTo>
                    <a:pt x="448" y="667"/>
                  </a:lnTo>
                  <a:lnTo>
                    <a:pt x="448" y="667"/>
                  </a:lnTo>
                  <a:lnTo>
                    <a:pt x="448" y="667"/>
                  </a:lnTo>
                  <a:lnTo>
                    <a:pt x="448" y="667"/>
                  </a:lnTo>
                  <a:lnTo>
                    <a:pt x="448" y="667"/>
                  </a:lnTo>
                  <a:lnTo>
                    <a:pt x="448" y="667"/>
                  </a:lnTo>
                  <a:lnTo>
                    <a:pt x="448" y="672"/>
                  </a:lnTo>
                  <a:lnTo>
                    <a:pt x="448" y="672"/>
                  </a:lnTo>
                  <a:lnTo>
                    <a:pt x="448" y="672"/>
                  </a:lnTo>
                  <a:lnTo>
                    <a:pt x="448" y="672"/>
                  </a:lnTo>
                  <a:lnTo>
                    <a:pt x="448" y="672"/>
                  </a:lnTo>
                  <a:lnTo>
                    <a:pt x="448" y="672"/>
                  </a:lnTo>
                  <a:lnTo>
                    <a:pt x="448" y="667"/>
                  </a:lnTo>
                  <a:lnTo>
                    <a:pt x="454" y="672"/>
                  </a:lnTo>
                  <a:lnTo>
                    <a:pt x="454" y="667"/>
                  </a:lnTo>
                  <a:lnTo>
                    <a:pt x="454" y="667"/>
                  </a:lnTo>
                  <a:lnTo>
                    <a:pt x="454" y="667"/>
                  </a:lnTo>
                  <a:lnTo>
                    <a:pt x="454" y="667"/>
                  </a:lnTo>
                  <a:close/>
                  <a:moveTo>
                    <a:pt x="437" y="577"/>
                  </a:moveTo>
                  <a:lnTo>
                    <a:pt x="437" y="577"/>
                  </a:lnTo>
                  <a:lnTo>
                    <a:pt x="443" y="583"/>
                  </a:lnTo>
                  <a:lnTo>
                    <a:pt x="443" y="583"/>
                  </a:lnTo>
                  <a:lnTo>
                    <a:pt x="443" y="588"/>
                  </a:lnTo>
                  <a:lnTo>
                    <a:pt x="443" y="588"/>
                  </a:lnTo>
                  <a:lnTo>
                    <a:pt x="443" y="588"/>
                  </a:lnTo>
                  <a:lnTo>
                    <a:pt x="443" y="588"/>
                  </a:lnTo>
                  <a:lnTo>
                    <a:pt x="443" y="588"/>
                  </a:lnTo>
                  <a:lnTo>
                    <a:pt x="443" y="588"/>
                  </a:lnTo>
                  <a:lnTo>
                    <a:pt x="443" y="588"/>
                  </a:lnTo>
                  <a:lnTo>
                    <a:pt x="448" y="588"/>
                  </a:lnTo>
                  <a:lnTo>
                    <a:pt x="448" y="588"/>
                  </a:lnTo>
                  <a:lnTo>
                    <a:pt x="448" y="588"/>
                  </a:lnTo>
                  <a:lnTo>
                    <a:pt x="454" y="588"/>
                  </a:lnTo>
                  <a:lnTo>
                    <a:pt x="454" y="588"/>
                  </a:lnTo>
                  <a:lnTo>
                    <a:pt x="454" y="583"/>
                  </a:lnTo>
                  <a:lnTo>
                    <a:pt x="454" y="583"/>
                  </a:lnTo>
                  <a:lnTo>
                    <a:pt x="454" y="583"/>
                  </a:lnTo>
                  <a:lnTo>
                    <a:pt x="454" y="583"/>
                  </a:lnTo>
                  <a:lnTo>
                    <a:pt x="454" y="583"/>
                  </a:lnTo>
                  <a:lnTo>
                    <a:pt x="448" y="577"/>
                  </a:lnTo>
                  <a:lnTo>
                    <a:pt x="448" y="577"/>
                  </a:lnTo>
                  <a:lnTo>
                    <a:pt x="448" y="577"/>
                  </a:lnTo>
                  <a:lnTo>
                    <a:pt x="448" y="572"/>
                  </a:lnTo>
                  <a:lnTo>
                    <a:pt x="448" y="572"/>
                  </a:lnTo>
                  <a:lnTo>
                    <a:pt x="448" y="572"/>
                  </a:lnTo>
                  <a:lnTo>
                    <a:pt x="443" y="572"/>
                  </a:lnTo>
                  <a:lnTo>
                    <a:pt x="443" y="572"/>
                  </a:lnTo>
                  <a:lnTo>
                    <a:pt x="443" y="572"/>
                  </a:lnTo>
                  <a:lnTo>
                    <a:pt x="437" y="577"/>
                  </a:lnTo>
                  <a:lnTo>
                    <a:pt x="437" y="577"/>
                  </a:lnTo>
                  <a:lnTo>
                    <a:pt x="437" y="577"/>
                  </a:lnTo>
                  <a:lnTo>
                    <a:pt x="437" y="577"/>
                  </a:lnTo>
                  <a:lnTo>
                    <a:pt x="437" y="577"/>
                  </a:lnTo>
                  <a:close/>
                  <a:moveTo>
                    <a:pt x="297" y="45"/>
                  </a:moveTo>
                  <a:lnTo>
                    <a:pt x="297" y="45"/>
                  </a:lnTo>
                  <a:lnTo>
                    <a:pt x="297" y="45"/>
                  </a:lnTo>
                  <a:lnTo>
                    <a:pt x="297" y="45"/>
                  </a:lnTo>
                  <a:lnTo>
                    <a:pt x="297" y="45"/>
                  </a:lnTo>
                  <a:lnTo>
                    <a:pt x="297" y="45"/>
                  </a:lnTo>
                  <a:lnTo>
                    <a:pt x="297" y="45"/>
                  </a:lnTo>
                  <a:lnTo>
                    <a:pt x="297" y="39"/>
                  </a:lnTo>
                  <a:lnTo>
                    <a:pt x="297" y="39"/>
                  </a:lnTo>
                  <a:lnTo>
                    <a:pt x="303" y="39"/>
                  </a:lnTo>
                  <a:lnTo>
                    <a:pt x="303" y="39"/>
                  </a:lnTo>
                  <a:lnTo>
                    <a:pt x="303" y="39"/>
                  </a:lnTo>
                  <a:lnTo>
                    <a:pt x="303" y="39"/>
                  </a:lnTo>
                  <a:lnTo>
                    <a:pt x="303" y="39"/>
                  </a:lnTo>
                  <a:lnTo>
                    <a:pt x="297" y="39"/>
                  </a:lnTo>
                  <a:lnTo>
                    <a:pt x="297" y="39"/>
                  </a:lnTo>
                  <a:lnTo>
                    <a:pt x="297" y="39"/>
                  </a:lnTo>
                  <a:lnTo>
                    <a:pt x="297" y="39"/>
                  </a:lnTo>
                  <a:lnTo>
                    <a:pt x="297" y="39"/>
                  </a:lnTo>
                  <a:lnTo>
                    <a:pt x="297" y="45"/>
                  </a:lnTo>
                  <a:lnTo>
                    <a:pt x="292" y="45"/>
                  </a:lnTo>
                  <a:lnTo>
                    <a:pt x="297" y="45"/>
                  </a:lnTo>
                  <a:lnTo>
                    <a:pt x="297" y="45"/>
                  </a:lnTo>
                  <a:close/>
                  <a:moveTo>
                    <a:pt x="157" y="605"/>
                  </a:moveTo>
                  <a:lnTo>
                    <a:pt x="157" y="605"/>
                  </a:lnTo>
                  <a:lnTo>
                    <a:pt x="157" y="605"/>
                  </a:lnTo>
                  <a:lnTo>
                    <a:pt x="157" y="605"/>
                  </a:lnTo>
                  <a:lnTo>
                    <a:pt x="157" y="605"/>
                  </a:lnTo>
                  <a:lnTo>
                    <a:pt x="157" y="605"/>
                  </a:lnTo>
                  <a:lnTo>
                    <a:pt x="157" y="605"/>
                  </a:lnTo>
                  <a:lnTo>
                    <a:pt x="157" y="605"/>
                  </a:lnTo>
                  <a:lnTo>
                    <a:pt x="157" y="605"/>
                  </a:lnTo>
                  <a:lnTo>
                    <a:pt x="157" y="605"/>
                  </a:lnTo>
                  <a:lnTo>
                    <a:pt x="157" y="605"/>
                  </a:lnTo>
                  <a:lnTo>
                    <a:pt x="157" y="605"/>
                  </a:lnTo>
                  <a:lnTo>
                    <a:pt x="157" y="605"/>
                  </a:lnTo>
                  <a:lnTo>
                    <a:pt x="157" y="605"/>
                  </a:lnTo>
                  <a:lnTo>
                    <a:pt x="157" y="605"/>
                  </a:lnTo>
                  <a:lnTo>
                    <a:pt x="157" y="605"/>
                  </a:lnTo>
                  <a:lnTo>
                    <a:pt x="157" y="605"/>
                  </a:lnTo>
                  <a:close/>
                  <a:moveTo>
                    <a:pt x="258" y="140"/>
                  </a:moveTo>
                  <a:lnTo>
                    <a:pt x="258" y="140"/>
                  </a:lnTo>
                  <a:lnTo>
                    <a:pt x="263" y="140"/>
                  </a:lnTo>
                  <a:lnTo>
                    <a:pt x="263" y="140"/>
                  </a:lnTo>
                  <a:lnTo>
                    <a:pt x="269" y="140"/>
                  </a:lnTo>
                  <a:lnTo>
                    <a:pt x="269" y="134"/>
                  </a:lnTo>
                  <a:lnTo>
                    <a:pt x="269" y="134"/>
                  </a:lnTo>
                  <a:lnTo>
                    <a:pt x="269" y="134"/>
                  </a:lnTo>
                  <a:lnTo>
                    <a:pt x="269" y="134"/>
                  </a:lnTo>
                  <a:lnTo>
                    <a:pt x="269" y="134"/>
                  </a:lnTo>
                  <a:lnTo>
                    <a:pt x="263" y="134"/>
                  </a:lnTo>
                  <a:lnTo>
                    <a:pt x="263" y="134"/>
                  </a:lnTo>
                  <a:lnTo>
                    <a:pt x="263" y="134"/>
                  </a:lnTo>
                  <a:lnTo>
                    <a:pt x="263" y="134"/>
                  </a:lnTo>
                  <a:lnTo>
                    <a:pt x="258" y="134"/>
                  </a:lnTo>
                  <a:lnTo>
                    <a:pt x="258" y="140"/>
                  </a:lnTo>
                  <a:lnTo>
                    <a:pt x="258" y="140"/>
                  </a:lnTo>
                  <a:lnTo>
                    <a:pt x="258" y="140"/>
                  </a:lnTo>
                  <a:lnTo>
                    <a:pt x="258" y="140"/>
                  </a:lnTo>
                  <a:close/>
                  <a:moveTo>
                    <a:pt x="157" y="611"/>
                  </a:moveTo>
                  <a:lnTo>
                    <a:pt x="157" y="611"/>
                  </a:lnTo>
                  <a:lnTo>
                    <a:pt x="157" y="611"/>
                  </a:lnTo>
                  <a:lnTo>
                    <a:pt x="157" y="611"/>
                  </a:lnTo>
                  <a:lnTo>
                    <a:pt x="157" y="611"/>
                  </a:lnTo>
                  <a:lnTo>
                    <a:pt x="157" y="611"/>
                  </a:lnTo>
                  <a:lnTo>
                    <a:pt x="157" y="616"/>
                  </a:lnTo>
                  <a:lnTo>
                    <a:pt x="157" y="616"/>
                  </a:lnTo>
                  <a:lnTo>
                    <a:pt x="157" y="616"/>
                  </a:lnTo>
                  <a:lnTo>
                    <a:pt x="157" y="616"/>
                  </a:lnTo>
                  <a:lnTo>
                    <a:pt x="163" y="616"/>
                  </a:lnTo>
                  <a:lnTo>
                    <a:pt x="163" y="616"/>
                  </a:lnTo>
                  <a:lnTo>
                    <a:pt x="163" y="616"/>
                  </a:lnTo>
                  <a:lnTo>
                    <a:pt x="163" y="611"/>
                  </a:lnTo>
                  <a:lnTo>
                    <a:pt x="163" y="611"/>
                  </a:lnTo>
                  <a:lnTo>
                    <a:pt x="163" y="611"/>
                  </a:lnTo>
                  <a:lnTo>
                    <a:pt x="157" y="611"/>
                  </a:lnTo>
                  <a:lnTo>
                    <a:pt x="157" y="611"/>
                  </a:lnTo>
                  <a:close/>
                  <a:moveTo>
                    <a:pt x="179" y="297"/>
                  </a:moveTo>
                  <a:lnTo>
                    <a:pt x="179" y="297"/>
                  </a:lnTo>
                  <a:lnTo>
                    <a:pt x="179" y="297"/>
                  </a:lnTo>
                  <a:lnTo>
                    <a:pt x="179" y="297"/>
                  </a:lnTo>
                  <a:lnTo>
                    <a:pt x="179" y="297"/>
                  </a:lnTo>
                  <a:lnTo>
                    <a:pt x="179" y="303"/>
                  </a:lnTo>
                  <a:lnTo>
                    <a:pt x="179" y="303"/>
                  </a:lnTo>
                  <a:lnTo>
                    <a:pt x="179" y="297"/>
                  </a:lnTo>
                  <a:lnTo>
                    <a:pt x="179" y="297"/>
                  </a:lnTo>
                  <a:lnTo>
                    <a:pt x="179" y="297"/>
                  </a:lnTo>
                  <a:lnTo>
                    <a:pt x="179" y="297"/>
                  </a:lnTo>
                  <a:lnTo>
                    <a:pt x="179" y="291"/>
                  </a:lnTo>
                  <a:lnTo>
                    <a:pt x="179" y="291"/>
                  </a:lnTo>
                  <a:lnTo>
                    <a:pt x="179" y="291"/>
                  </a:lnTo>
                  <a:lnTo>
                    <a:pt x="179" y="291"/>
                  </a:lnTo>
                  <a:lnTo>
                    <a:pt x="179" y="291"/>
                  </a:lnTo>
                  <a:lnTo>
                    <a:pt x="179" y="291"/>
                  </a:lnTo>
                  <a:lnTo>
                    <a:pt x="179" y="291"/>
                  </a:lnTo>
                  <a:lnTo>
                    <a:pt x="179" y="291"/>
                  </a:lnTo>
                  <a:lnTo>
                    <a:pt x="179" y="291"/>
                  </a:lnTo>
                  <a:lnTo>
                    <a:pt x="179" y="291"/>
                  </a:lnTo>
                  <a:lnTo>
                    <a:pt x="179" y="297"/>
                  </a:lnTo>
                  <a:lnTo>
                    <a:pt x="179" y="297"/>
                  </a:lnTo>
                  <a:lnTo>
                    <a:pt x="179" y="297"/>
                  </a:lnTo>
                  <a:close/>
                  <a:moveTo>
                    <a:pt x="297" y="0"/>
                  </a:moveTo>
                  <a:lnTo>
                    <a:pt x="297" y="0"/>
                  </a:lnTo>
                  <a:lnTo>
                    <a:pt x="297" y="0"/>
                  </a:lnTo>
                  <a:lnTo>
                    <a:pt x="297" y="0"/>
                  </a:lnTo>
                  <a:close/>
                  <a:moveTo>
                    <a:pt x="263" y="112"/>
                  </a:moveTo>
                  <a:lnTo>
                    <a:pt x="263" y="112"/>
                  </a:lnTo>
                  <a:lnTo>
                    <a:pt x="263" y="112"/>
                  </a:lnTo>
                  <a:lnTo>
                    <a:pt x="263" y="112"/>
                  </a:lnTo>
                  <a:lnTo>
                    <a:pt x="263" y="112"/>
                  </a:lnTo>
                  <a:lnTo>
                    <a:pt x="263" y="112"/>
                  </a:lnTo>
                  <a:lnTo>
                    <a:pt x="269" y="112"/>
                  </a:lnTo>
                  <a:lnTo>
                    <a:pt x="269" y="112"/>
                  </a:lnTo>
                  <a:lnTo>
                    <a:pt x="269" y="112"/>
                  </a:lnTo>
                  <a:lnTo>
                    <a:pt x="269" y="112"/>
                  </a:lnTo>
                  <a:lnTo>
                    <a:pt x="269" y="112"/>
                  </a:lnTo>
                  <a:lnTo>
                    <a:pt x="269" y="112"/>
                  </a:lnTo>
                  <a:lnTo>
                    <a:pt x="269" y="112"/>
                  </a:lnTo>
                  <a:lnTo>
                    <a:pt x="269" y="112"/>
                  </a:lnTo>
                  <a:lnTo>
                    <a:pt x="269" y="112"/>
                  </a:lnTo>
                  <a:lnTo>
                    <a:pt x="275" y="112"/>
                  </a:lnTo>
                  <a:lnTo>
                    <a:pt x="275" y="112"/>
                  </a:lnTo>
                  <a:lnTo>
                    <a:pt x="275" y="112"/>
                  </a:lnTo>
                  <a:lnTo>
                    <a:pt x="275" y="112"/>
                  </a:lnTo>
                  <a:lnTo>
                    <a:pt x="275" y="112"/>
                  </a:lnTo>
                  <a:lnTo>
                    <a:pt x="275" y="112"/>
                  </a:lnTo>
                  <a:lnTo>
                    <a:pt x="275" y="112"/>
                  </a:lnTo>
                  <a:lnTo>
                    <a:pt x="269" y="112"/>
                  </a:lnTo>
                  <a:lnTo>
                    <a:pt x="269" y="112"/>
                  </a:lnTo>
                  <a:lnTo>
                    <a:pt x="269" y="112"/>
                  </a:lnTo>
                  <a:lnTo>
                    <a:pt x="269" y="106"/>
                  </a:lnTo>
                  <a:lnTo>
                    <a:pt x="269" y="106"/>
                  </a:lnTo>
                  <a:lnTo>
                    <a:pt x="269" y="106"/>
                  </a:lnTo>
                  <a:lnTo>
                    <a:pt x="269" y="106"/>
                  </a:lnTo>
                  <a:lnTo>
                    <a:pt x="269" y="106"/>
                  </a:lnTo>
                  <a:lnTo>
                    <a:pt x="269" y="106"/>
                  </a:lnTo>
                  <a:lnTo>
                    <a:pt x="269" y="106"/>
                  </a:lnTo>
                  <a:lnTo>
                    <a:pt x="263" y="106"/>
                  </a:lnTo>
                  <a:lnTo>
                    <a:pt x="263" y="106"/>
                  </a:lnTo>
                  <a:lnTo>
                    <a:pt x="263" y="106"/>
                  </a:lnTo>
                  <a:lnTo>
                    <a:pt x="263" y="106"/>
                  </a:lnTo>
                  <a:lnTo>
                    <a:pt x="263" y="106"/>
                  </a:lnTo>
                  <a:lnTo>
                    <a:pt x="263" y="106"/>
                  </a:lnTo>
                  <a:lnTo>
                    <a:pt x="263" y="112"/>
                  </a:lnTo>
                  <a:close/>
                  <a:moveTo>
                    <a:pt x="426" y="527"/>
                  </a:moveTo>
                  <a:lnTo>
                    <a:pt x="426" y="527"/>
                  </a:lnTo>
                  <a:lnTo>
                    <a:pt x="426" y="527"/>
                  </a:lnTo>
                  <a:lnTo>
                    <a:pt x="426" y="527"/>
                  </a:lnTo>
                  <a:lnTo>
                    <a:pt x="426" y="527"/>
                  </a:lnTo>
                  <a:lnTo>
                    <a:pt x="426" y="532"/>
                  </a:lnTo>
                  <a:lnTo>
                    <a:pt x="426" y="532"/>
                  </a:lnTo>
                  <a:lnTo>
                    <a:pt x="426" y="532"/>
                  </a:lnTo>
                  <a:lnTo>
                    <a:pt x="426" y="532"/>
                  </a:lnTo>
                  <a:lnTo>
                    <a:pt x="426" y="527"/>
                  </a:lnTo>
                  <a:close/>
                  <a:moveTo>
                    <a:pt x="292" y="95"/>
                  </a:moveTo>
                  <a:lnTo>
                    <a:pt x="297" y="95"/>
                  </a:lnTo>
                  <a:lnTo>
                    <a:pt x="297" y="101"/>
                  </a:lnTo>
                  <a:lnTo>
                    <a:pt x="297" y="101"/>
                  </a:lnTo>
                  <a:lnTo>
                    <a:pt x="297" y="101"/>
                  </a:lnTo>
                  <a:lnTo>
                    <a:pt x="297" y="101"/>
                  </a:lnTo>
                  <a:lnTo>
                    <a:pt x="297" y="95"/>
                  </a:lnTo>
                  <a:lnTo>
                    <a:pt x="297" y="95"/>
                  </a:lnTo>
                  <a:lnTo>
                    <a:pt x="297" y="95"/>
                  </a:lnTo>
                  <a:lnTo>
                    <a:pt x="297" y="95"/>
                  </a:lnTo>
                  <a:lnTo>
                    <a:pt x="297" y="95"/>
                  </a:lnTo>
                  <a:lnTo>
                    <a:pt x="297" y="95"/>
                  </a:lnTo>
                  <a:lnTo>
                    <a:pt x="297" y="95"/>
                  </a:lnTo>
                  <a:lnTo>
                    <a:pt x="297" y="95"/>
                  </a:lnTo>
                  <a:lnTo>
                    <a:pt x="297" y="95"/>
                  </a:lnTo>
                  <a:lnTo>
                    <a:pt x="297" y="95"/>
                  </a:lnTo>
                  <a:lnTo>
                    <a:pt x="297" y="95"/>
                  </a:lnTo>
                  <a:lnTo>
                    <a:pt x="292" y="95"/>
                  </a:lnTo>
                  <a:lnTo>
                    <a:pt x="292" y="95"/>
                  </a:lnTo>
                  <a:lnTo>
                    <a:pt x="292" y="95"/>
                  </a:lnTo>
                  <a:lnTo>
                    <a:pt x="292" y="95"/>
                  </a:lnTo>
                  <a:lnTo>
                    <a:pt x="292" y="95"/>
                  </a:lnTo>
                  <a:lnTo>
                    <a:pt x="292" y="95"/>
                  </a:lnTo>
                  <a:close/>
                  <a:moveTo>
                    <a:pt x="292" y="140"/>
                  </a:moveTo>
                  <a:lnTo>
                    <a:pt x="292" y="140"/>
                  </a:lnTo>
                  <a:lnTo>
                    <a:pt x="292" y="140"/>
                  </a:lnTo>
                  <a:lnTo>
                    <a:pt x="292" y="140"/>
                  </a:lnTo>
                  <a:lnTo>
                    <a:pt x="292" y="140"/>
                  </a:lnTo>
                  <a:lnTo>
                    <a:pt x="292" y="140"/>
                  </a:lnTo>
                  <a:lnTo>
                    <a:pt x="292" y="140"/>
                  </a:lnTo>
                  <a:lnTo>
                    <a:pt x="292" y="140"/>
                  </a:lnTo>
                  <a:lnTo>
                    <a:pt x="297" y="134"/>
                  </a:lnTo>
                  <a:lnTo>
                    <a:pt x="297" y="134"/>
                  </a:lnTo>
                  <a:lnTo>
                    <a:pt x="297" y="134"/>
                  </a:lnTo>
                  <a:lnTo>
                    <a:pt x="297" y="134"/>
                  </a:lnTo>
                  <a:lnTo>
                    <a:pt x="297" y="134"/>
                  </a:lnTo>
                  <a:lnTo>
                    <a:pt x="297" y="129"/>
                  </a:lnTo>
                  <a:lnTo>
                    <a:pt x="297" y="129"/>
                  </a:lnTo>
                  <a:lnTo>
                    <a:pt x="297" y="129"/>
                  </a:lnTo>
                  <a:lnTo>
                    <a:pt x="297" y="129"/>
                  </a:lnTo>
                  <a:lnTo>
                    <a:pt x="297" y="129"/>
                  </a:lnTo>
                  <a:lnTo>
                    <a:pt x="297" y="129"/>
                  </a:lnTo>
                  <a:lnTo>
                    <a:pt x="297" y="129"/>
                  </a:lnTo>
                  <a:lnTo>
                    <a:pt x="297" y="129"/>
                  </a:lnTo>
                  <a:lnTo>
                    <a:pt x="297" y="129"/>
                  </a:lnTo>
                  <a:lnTo>
                    <a:pt x="297" y="129"/>
                  </a:lnTo>
                  <a:lnTo>
                    <a:pt x="292" y="129"/>
                  </a:lnTo>
                  <a:lnTo>
                    <a:pt x="292" y="129"/>
                  </a:lnTo>
                  <a:lnTo>
                    <a:pt x="292" y="129"/>
                  </a:lnTo>
                  <a:lnTo>
                    <a:pt x="292" y="129"/>
                  </a:lnTo>
                  <a:lnTo>
                    <a:pt x="292" y="129"/>
                  </a:lnTo>
                  <a:lnTo>
                    <a:pt x="292" y="134"/>
                  </a:lnTo>
                  <a:lnTo>
                    <a:pt x="292" y="134"/>
                  </a:lnTo>
                  <a:lnTo>
                    <a:pt x="292" y="134"/>
                  </a:lnTo>
                  <a:lnTo>
                    <a:pt x="292" y="134"/>
                  </a:lnTo>
                  <a:lnTo>
                    <a:pt x="292" y="134"/>
                  </a:lnTo>
                  <a:lnTo>
                    <a:pt x="292" y="134"/>
                  </a:lnTo>
                  <a:lnTo>
                    <a:pt x="292" y="134"/>
                  </a:lnTo>
                  <a:lnTo>
                    <a:pt x="292" y="140"/>
                  </a:lnTo>
                  <a:close/>
                  <a:moveTo>
                    <a:pt x="292" y="45"/>
                  </a:moveTo>
                  <a:lnTo>
                    <a:pt x="292" y="45"/>
                  </a:lnTo>
                  <a:lnTo>
                    <a:pt x="292" y="45"/>
                  </a:lnTo>
                  <a:lnTo>
                    <a:pt x="292" y="45"/>
                  </a:lnTo>
                  <a:lnTo>
                    <a:pt x="292" y="50"/>
                  </a:lnTo>
                  <a:lnTo>
                    <a:pt x="292" y="50"/>
                  </a:lnTo>
                  <a:lnTo>
                    <a:pt x="292" y="50"/>
                  </a:lnTo>
                  <a:lnTo>
                    <a:pt x="292" y="50"/>
                  </a:lnTo>
                  <a:lnTo>
                    <a:pt x="292" y="50"/>
                  </a:lnTo>
                  <a:lnTo>
                    <a:pt x="292" y="50"/>
                  </a:lnTo>
                  <a:lnTo>
                    <a:pt x="292" y="45"/>
                  </a:lnTo>
                  <a:lnTo>
                    <a:pt x="292" y="45"/>
                  </a:lnTo>
                  <a:close/>
                  <a:moveTo>
                    <a:pt x="292" y="22"/>
                  </a:moveTo>
                  <a:lnTo>
                    <a:pt x="292" y="22"/>
                  </a:lnTo>
                  <a:lnTo>
                    <a:pt x="292" y="22"/>
                  </a:lnTo>
                  <a:lnTo>
                    <a:pt x="292" y="22"/>
                  </a:lnTo>
                  <a:lnTo>
                    <a:pt x="292" y="17"/>
                  </a:lnTo>
                  <a:lnTo>
                    <a:pt x="292" y="17"/>
                  </a:lnTo>
                  <a:lnTo>
                    <a:pt x="292" y="17"/>
                  </a:lnTo>
                  <a:lnTo>
                    <a:pt x="292" y="17"/>
                  </a:lnTo>
                  <a:lnTo>
                    <a:pt x="292" y="17"/>
                  </a:lnTo>
                  <a:lnTo>
                    <a:pt x="292" y="17"/>
                  </a:lnTo>
                  <a:lnTo>
                    <a:pt x="292" y="17"/>
                  </a:lnTo>
                  <a:lnTo>
                    <a:pt x="292" y="17"/>
                  </a:lnTo>
                  <a:lnTo>
                    <a:pt x="292" y="17"/>
                  </a:lnTo>
                  <a:lnTo>
                    <a:pt x="286" y="22"/>
                  </a:lnTo>
                  <a:lnTo>
                    <a:pt x="286" y="22"/>
                  </a:lnTo>
                  <a:lnTo>
                    <a:pt x="286" y="22"/>
                  </a:lnTo>
                  <a:lnTo>
                    <a:pt x="286" y="22"/>
                  </a:lnTo>
                  <a:lnTo>
                    <a:pt x="292" y="22"/>
                  </a:lnTo>
                  <a:close/>
                  <a:moveTo>
                    <a:pt x="252" y="129"/>
                  </a:moveTo>
                  <a:lnTo>
                    <a:pt x="252" y="129"/>
                  </a:lnTo>
                  <a:lnTo>
                    <a:pt x="258" y="129"/>
                  </a:lnTo>
                  <a:lnTo>
                    <a:pt x="252" y="123"/>
                  </a:lnTo>
                  <a:lnTo>
                    <a:pt x="252" y="123"/>
                  </a:lnTo>
                  <a:lnTo>
                    <a:pt x="252" y="118"/>
                  </a:lnTo>
                  <a:lnTo>
                    <a:pt x="252" y="118"/>
                  </a:lnTo>
                  <a:lnTo>
                    <a:pt x="252" y="118"/>
                  </a:lnTo>
                  <a:lnTo>
                    <a:pt x="252" y="118"/>
                  </a:lnTo>
                  <a:lnTo>
                    <a:pt x="252" y="118"/>
                  </a:lnTo>
                  <a:lnTo>
                    <a:pt x="252" y="123"/>
                  </a:lnTo>
                  <a:lnTo>
                    <a:pt x="252" y="123"/>
                  </a:lnTo>
                  <a:lnTo>
                    <a:pt x="252" y="123"/>
                  </a:lnTo>
                  <a:lnTo>
                    <a:pt x="252" y="129"/>
                  </a:lnTo>
                  <a:close/>
                  <a:moveTo>
                    <a:pt x="448" y="689"/>
                  </a:moveTo>
                  <a:lnTo>
                    <a:pt x="448" y="689"/>
                  </a:lnTo>
                  <a:lnTo>
                    <a:pt x="448" y="689"/>
                  </a:lnTo>
                  <a:lnTo>
                    <a:pt x="454" y="689"/>
                  </a:lnTo>
                  <a:lnTo>
                    <a:pt x="454" y="689"/>
                  </a:lnTo>
                  <a:lnTo>
                    <a:pt x="454" y="689"/>
                  </a:lnTo>
                  <a:lnTo>
                    <a:pt x="454" y="689"/>
                  </a:lnTo>
                  <a:lnTo>
                    <a:pt x="448" y="684"/>
                  </a:lnTo>
                  <a:lnTo>
                    <a:pt x="448" y="684"/>
                  </a:lnTo>
                  <a:lnTo>
                    <a:pt x="448" y="684"/>
                  </a:lnTo>
                  <a:lnTo>
                    <a:pt x="454" y="684"/>
                  </a:lnTo>
                  <a:lnTo>
                    <a:pt x="454" y="684"/>
                  </a:lnTo>
                  <a:lnTo>
                    <a:pt x="448" y="678"/>
                  </a:lnTo>
                  <a:lnTo>
                    <a:pt x="448" y="678"/>
                  </a:lnTo>
                  <a:lnTo>
                    <a:pt x="448" y="678"/>
                  </a:lnTo>
                  <a:lnTo>
                    <a:pt x="448" y="678"/>
                  </a:lnTo>
                  <a:lnTo>
                    <a:pt x="448" y="678"/>
                  </a:lnTo>
                  <a:lnTo>
                    <a:pt x="448" y="678"/>
                  </a:lnTo>
                  <a:lnTo>
                    <a:pt x="448" y="678"/>
                  </a:lnTo>
                  <a:lnTo>
                    <a:pt x="454" y="678"/>
                  </a:lnTo>
                  <a:lnTo>
                    <a:pt x="454" y="672"/>
                  </a:lnTo>
                  <a:lnTo>
                    <a:pt x="454" y="672"/>
                  </a:lnTo>
                  <a:lnTo>
                    <a:pt x="448" y="672"/>
                  </a:lnTo>
                  <a:lnTo>
                    <a:pt x="448" y="672"/>
                  </a:lnTo>
                  <a:lnTo>
                    <a:pt x="448" y="672"/>
                  </a:lnTo>
                  <a:lnTo>
                    <a:pt x="448" y="672"/>
                  </a:lnTo>
                  <a:lnTo>
                    <a:pt x="448" y="672"/>
                  </a:lnTo>
                  <a:lnTo>
                    <a:pt x="443" y="672"/>
                  </a:lnTo>
                  <a:lnTo>
                    <a:pt x="443" y="667"/>
                  </a:lnTo>
                  <a:lnTo>
                    <a:pt x="443" y="667"/>
                  </a:lnTo>
                  <a:lnTo>
                    <a:pt x="443" y="667"/>
                  </a:lnTo>
                  <a:lnTo>
                    <a:pt x="443" y="667"/>
                  </a:lnTo>
                  <a:lnTo>
                    <a:pt x="443" y="667"/>
                  </a:lnTo>
                  <a:lnTo>
                    <a:pt x="437" y="667"/>
                  </a:lnTo>
                  <a:lnTo>
                    <a:pt x="437" y="667"/>
                  </a:lnTo>
                  <a:lnTo>
                    <a:pt x="437" y="667"/>
                  </a:lnTo>
                  <a:lnTo>
                    <a:pt x="437" y="667"/>
                  </a:lnTo>
                  <a:lnTo>
                    <a:pt x="437" y="667"/>
                  </a:lnTo>
                  <a:lnTo>
                    <a:pt x="432" y="667"/>
                  </a:lnTo>
                  <a:lnTo>
                    <a:pt x="432" y="667"/>
                  </a:lnTo>
                  <a:lnTo>
                    <a:pt x="426" y="667"/>
                  </a:lnTo>
                  <a:lnTo>
                    <a:pt x="426" y="667"/>
                  </a:lnTo>
                  <a:lnTo>
                    <a:pt x="426" y="667"/>
                  </a:lnTo>
                  <a:lnTo>
                    <a:pt x="426" y="667"/>
                  </a:lnTo>
                  <a:lnTo>
                    <a:pt x="426" y="667"/>
                  </a:lnTo>
                  <a:lnTo>
                    <a:pt x="426" y="667"/>
                  </a:lnTo>
                  <a:lnTo>
                    <a:pt x="426" y="667"/>
                  </a:lnTo>
                  <a:lnTo>
                    <a:pt x="426" y="672"/>
                  </a:lnTo>
                  <a:lnTo>
                    <a:pt x="426" y="672"/>
                  </a:lnTo>
                  <a:lnTo>
                    <a:pt x="426" y="672"/>
                  </a:lnTo>
                  <a:lnTo>
                    <a:pt x="420" y="672"/>
                  </a:lnTo>
                  <a:lnTo>
                    <a:pt x="420" y="672"/>
                  </a:lnTo>
                  <a:lnTo>
                    <a:pt x="420" y="672"/>
                  </a:lnTo>
                  <a:lnTo>
                    <a:pt x="420" y="672"/>
                  </a:lnTo>
                  <a:lnTo>
                    <a:pt x="420" y="678"/>
                  </a:lnTo>
                  <a:lnTo>
                    <a:pt x="415" y="678"/>
                  </a:lnTo>
                  <a:lnTo>
                    <a:pt x="415" y="678"/>
                  </a:lnTo>
                  <a:lnTo>
                    <a:pt x="415" y="678"/>
                  </a:lnTo>
                  <a:lnTo>
                    <a:pt x="415" y="678"/>
                  </a:lnTo>
                  <a:lnTo>
                    <a:pt x="415" y="678"/>
                  </a:lnTo>
                  <a:lnTo>
                    <a:pt x="415" y="678"/>
                  </a:lnTo>
                  <a:lnTo>
                    <a:pt x="409" y="678"/>
                  </a:lnTo>
                  <a:lnTo>
                    <a:pt x="409" y="678"/>
                  </a:lnTo>
                  <a:lnTo>
                    <a:pt x="409" y="678"/>
                  </a:lnTo>
                  <a:lnTo>
                    <a:pt x="409" y="678"/>
                  </a:lnTo>
                  <a:lnTo>
                    <a:pt x="409" y="684"/>
                  </a:lnTo>
                  <a:lnTo>
                    <a:pt x="409" y="684"/>
                  </a:lnTo>
                  <a:lnTo>
                    <a:pt x="409" y="684"/>
                  </a:lnTo>
                  <a:lnTo>
                    <a:pt x="404" y="689"/>
                  </a:lnTo>
                  <a:lnTo>
                    <a:pt x="404" y="689"/>
                  </a:lnTo>
                  <a:lnTo>
                    <a:pt x="404" y="689"/>
                  </a:lnTo>
                  <a:lnTo>
                    <a:pt x="404" y="689"/>
                  </a:lnTo>
                  <a:lnTo>
                    <a:pt x="409" y="689"/>
                  </a:lnTo>
                  <a:lnTo>
                    <a:pt x="409" y="689"/>
                  </a:lnTo>
                  <a:lnTo>
                    <a:pt x="409" y="689"/>
                  </a:lnTo>
                  <a:lnTo>
                    <a:pt x="409" y="689"/>
                  </a:lnTo>
                  <a:lnTo>
                    <a:pt x="409" y="695"/>
                  </a:lnTo>
                  <a:lnTo>
                    <a:pt x="409" y="695"/>
                  </a:lnTo>
                  <a:lnTo>
                    <a:pt x="409" y="695"/>
                  </a:lnTo>
                  <a:lnTo>
                    <a:pt x="409" y="695"/>
                  </a:lnTo>
                  <a:lnTo>
                    <a:pt x="409" y="695"/>
                  </a:lnTo>
                  <a:lnTo>
                    <a:pt x="415" y="695"/>
                  </a:lnTo>
                  <a:lnTo>
                    <a:pt x="420" y="701"/>
                  </a:lnTo>
                  <a:lnTo>
                    <a:pt x="432" y="701"/>
                  </a:lnTo>
                  <a:lnTo>
                    <a:pt x="432" y="701"/>
                  </a:lnTo>
                  <a:lnTo>
                    <a:pt x="432" y="701"/>
                  </a:lnTo>
                  <a:lnTo>
                    <a:pt x="437" y="695"/>
                  </a:lnTo>
                  <a:lnTo>
                    <a:pt x="437" y="695"/>
                  </a:lnTo>
                  <a:lnTo>
                    <a:pt x="443" y="695"/>
                  </a:lnTo>
                  <a:lnTo>
                    <a:pt x="443" y="695"/>
                  </a:lnTo>
                  <a:lnTo>
                    <a:pt x="443" y="695"/>
                  </a:lnTo>
                  <a:lnTo>
                    <a:pt x="443" y="695"/>
                  </a:lnTo>
                  <a:lnTo>
                    <a:pt x="443" y="695"/>
                  </a:lnTo>
                  <a:lnTo>
                    <a:pt x="443" y="689"/>
                  </a:lnTo>
                  <a:lnTo>
                    <a:pt x="443" y="689"/>
                  </a:lnTo>
                  <a:lnTo>
                    <a:pt x="443" y="689"/>
                  </a:lnTo>
                  <a:lnTo>
                    <a:pt x="443" y="689"/>
                  </a:lnTo>
                  <a:lnTo>
                    <a:pt x="448" y="689"/>
                  </a:lnTo>
                  <a:lnTo>
                    <a:pt x="448" y="689"/>
                  </a:lnTo>
                  <a:lnTo>
                    <a:pt x="448" y="689"/>
                  </a:lnTo>
                  <a:lnTo>
                    <a:pt x="448" y="689"/>
                  </a:lnTo>
                  <a:lnTo>
                    <a:pt x="448" y="689"/>
                  </a:lnTo>
                  <a:lnTo>
                    <a:pt x="448" y="689"/>
                  </a:lnTo>
                  <a:close/>
                  <a:moveTo>
                    <a:pt x="465" y="723"/>
                  </a:moveTo>
                  <a:lnTo>
                    <a:pt x="465" y="723"/>
                  </a:lnTo>
                  <a:lnTo>
                    <a:pt x="465" y="723"/>
                  </a:lnTo>
                  <a:lnTo>
                    <a:pt x="465" y="723"/>
                  </a:lnTo>
                  <a:lnTo>
                    <a:pt x="460" y="723"/>
                  </a:lnTo>
                  <a:lnTo>
                    <a:pt x="460" y="717"/>
                  </a:lnTo>
                  <a:lnTo>
                    <a:pt x="460" y="717"/>
                  </a:lnTo>
                  <a:lnTo>
                    <a:pt x="454" y="717"/>
                  </a:lnTo>
                  <a:lnTo>
                    <a:pt x="454" y="723"/>
                  </a:lnTo>
                  <a:lnTo>
                    <a:pt x="454" y="723"/>
                  </a:lnTo>
                  <a:lnTo>
                    <a:pt x="454" y="723"/>
                  </a:lnTo>
                  <a:lnTo>
                    <a:pt x="454" y="729"/>
                  </a:lnTo>
                  <a:lnTo>
                    <a:pt x="460" y="729"/>
                  </a:lnTo>
                  <a:lnTo>
                    <a:pt x="460" y="729"/>
                  </a:lnTo>
                  <a:lnTo>
                    <a:pt x="460" y="729"/>
                  </a:lnTo>
                  <a:lnTo>
                    <a:pt x="460" y="729"/>
                  </a:lnTo>
                  <a:lnTo>
                    <a:pt x="460" y="729"/>
                  </a:lnTo>
                  <a:lnTo>
                    <a:pt x="460" y="729"/>
                  </a:lnTo>
                  <a:lnTo>
                    <a:pt x="465" y="729"/>
                  </a:lnTo>
                  <a:lnTo>
                    <a:pt x="465" y="729"/>
                  </a:lnTo>
                  <a:lnTo>
                    <a:pt x="465" y="729"/>
                  </a:lnTo>
                  <a:lnTo>
                    <a:pt x="465" y="729"/>
                  </a:lnTo>
                  <a:lnTo>
                    <a:pt x="465" y="729"/>
                  </a:lnTo>
                  <a:lnTo>
                    <a:pt x="465" y="723"/>
                  </a:lnTo>
                  <a:lnTo>
                    <a:pt x="465" y="723"/>
                  </a:lnTo>
                  <a:close/>
                  <a:moveTo>
                    <a:pt x="398" y="723"/>
                  </a:moveTo>
                  <a:lnTo>
                    <a:pt x="398" y="723"/>
                  </a:lnTo>
                  <a:lnTo>
                    <a:pt x="398" y="723"/>
                  </a:lnTo>
                  <a:lnTo>
                    <a:pt x="398" y="717"/>
                  </a:lnTo>
                  <a:lnTo>
                    <a:pt x="398" y="717"/>
                  </a:lnTo>
                  <a:lnTo>
                    <a:pt x="398" y="717"/>
                  </a:lnTo>
                  <a:lnTo>
                    <a:pt x="398" y="717"/>
                  </a:lnTo>
                  <a:lnTo>
                    <a:pt x="398" y="717"/>
                  </a:lnTo>
                  <a:lnTo>
                    <a:pt x="392" y="717"/>
                  </a:lnTo>
                  <a:lnTo>
                    <a:pt x="392" y="717"/>
                  </a:lnTo>
                  <a:lnTo>
                    <a:pt x="392" y="717"/>
                  </a:lnTo>
                  <a:lnTo>
                    <a:pt x="392" y="717"/>
                  </a:lnTo>
                  <a:lnTo>
                    <a:pt x="392" y="717"/>
                  </a:lnTo>
                  <a:lnTo>
                    <a:pt x="392" y="717"/>
                  </a:lnTo>
                  <a:lnTo>
                    <a:pt x="392" y="723"/>
                  </a:lnTo>
                  <a:lnTo>
                    <a:pt x="392" y="723"/>
                  </a:lnTo>
                  <a:lnTo>
                    <a:pt x="387" y="723"/>
                  </a:lnTo>
                  <a:lnTo>
                    <a:pt x="387" y="723"/>
                  </a:lnTo>
                  <a:lnTo>
                    <a:pt x="387" y="723"/>
                  </a:lnTo>
                  <a:lnTo>
                    <a:pt x="387" y="723"/>
                  </a:lnTo>
                  <a:lnTo>
                    <a:pt x="387" y="723"/>
                  </a:lnTo>
                  <a:lnTo>
                    <a:pt x="392" y="729"/>
                  </a:lnTo>
                  <a:lnTo>
                    <a:pt x="392" y="729"/>
                  </a:lnTo>
                  <a:lnTo>
                    <a:pt x="392" y="729"/>
                  </a:lnTo>
                  <a:lnTo>
                    <a:pt x="392" y="729"/>
                  </a:lnTo>
                  <a:lnTo>
                    <a:pt x="398" y="729"/>
                  </a:lnTo>
                  <a:lnTo>
                    <a:pt x="398" y="729"/>
                  </a:lnTo>
                  <a:lnTo>
                    <a:pt x="398" y="729"/>
                  </a:lnTo>
                  <a:lnTo>
                    <a:pt x="398" y="729"/>
                  </a:lnTo>
                  <a:lnTo>
                    <a:pt x="398" y="729"/>
                  </a:lnTo>
                  <a:lnTo>
                    <a:pt x="398" y="729"/>
                  </a:lnTo>
                  <a:lnTo>
                    <a:pt x="398" y="729"/>
                  </a:lnTo>
                  <a:lnTo>
                    <a:pt x="398" y="729"/>
                  </a:lnTo>
                  <a:lnTo>
                    <a:pt x="398" y="729"/>
                  </a:lnTo>
                  <a:lnTo>
                    <a:pt x="398" y="729"/>
                  </a:lnTo>
                  <a:lnTo>
                    <a:pt x="398" y="723"/>
                  </a:lnTo>
                  <a:lnTo>
                    <a:pt x="398" y="723"/>
                  </a:lnTo>
                  <a:lnTo>
                    <a:pt x="398" y="723"/>
                  </a:lnTo>
                  <a:lnTo>
                    <a:pt x="398" y="723"/>
                  </a:lnTo>
                  <a:lnTo>
                    <a:pt x="398" y="723"/>
                  </a:lnTo>
                  <a:lnTo>
                    <a:pt x="398" y="723"/>
                  </a:lnTo>
                  <a:lnTo>
                    <a:pt x="398" y="723"/>
                  </a:lnTo>
                  <a:lnTo>
                    <a:pt x="398" y="723"/>
                  </a:lnTo>
                  <a:lnTo>
                    <a:pt x="398" y="723"/>
                  </a:lnTo>
                  <a:close/>
                  <a:moveTo>
                    <a:pt x="404" y="661"/>
                  </a:moveTo>
                  <a:lnTo>
                    <a:pt x="404" y="661"/>
                  </a:lnTo>
                  <a:lnTo>
                    <a:pt x="409" y="661"/>
                  </a:lnTo>
                  <a:lnTo>
                    <a:pt x="409" y="661"/>
                  </a:lnTo>
                  <a:lnTo>
                    <a:pt x="409" y="661"/>
                  </a:lnTo>
                  <a:lnTo>
                    <a:pt x="409" y="656"/>
                  </a:lnTo>
                  <a:lnTo>
                    <a:pt x="409" y="656"/>
                  </a:lnTo>
                  <a:lnTo>
                    <a:pt x="415" y="656"/>
                  </a:lnTo>
                  <a:lnTo>
                    <a:pt x="415" y="656"/>
                  </a:lnTo>
                  <a:lnTo>
                    <a:pt x="415" y="656"/>
                  </a:lnTo>
                  <a:lnTo>
                    <a:pt x="415" y="650"/>
                  </a:lnTo>
                  <a:lnTo>
                    <a:pt x="415" y="650"/>
                  </a:lnTo>
                  <a:lnTo>
                    <a:pt x="415" y="650"/>
                  </a:lnTo>
                  <a:lnTo>
                    <a:pt x="415" y="656"/>
                  </a:lnTo>
                  <a:lnTo>
                    <a:pt x="415" y="656"/>
                  </a:lnTo>
                  <a:lnTo>
                    <a:pt x="420" y="650"/>
                  </a:lnTo>
                  <a:lnTo>
                    <a:pt x="420" y="650"/>
                  </a:lnTo>
                  <a:lnTo>
                    <a:pt x="415" y="650"/>
                  </a:lnTo>
                  <a:lnTo>
                    <a:pt x="415" y="650"/>
                  </a:lnTo>
                  <a:lnTo>
                    <a:pt x="420" y="644"/>
                  </a:lnTo>
                  <a:lnTo>
                    <a:pt x="420" y="644"/>
                  </a:lnTo>
                  <a:lnTo>
                    <a:pt x="420" y="639"/>
                  </a:lnTo>
                  <a:lnTo>
                    <a:pt x="420" y="639"/>
                  </a:lnTo>
                  <a:lnTo>
                    <a:pt x="420" y="639"/>
                  </a:lnTo>
                  <a:lnTo>
                    <a:pt x="420" y="639"/>
                  </a:lnTo>
                  <a:lnTo>
                    <a:pt x="420" y="639"/>
                  </a:lnTo>
                  <a:lnTo>
                    <a:pt x="420" y="639"/>
                  </a:lnTo>
                  <a:lnTo>
                    <a:pt x="420" y="639"/>
                  </a:lnTo>
                  <a:lnTo>
                    <a:pt x="420" y="639"/>
                  </a:lnTo>
                  <a:lnTo>
                    <a:pt x="420" y="639"/>
                  </a:lnTo>
                  <a:lnTo>
                    <a:pt x="420" y="633"/>
                  </a:lnTo>
                  <a:lnTo>
                    <a:pt x="420" y="628"/>
                  </a:lnTo>
                  <a:lnTo>
                    <a:pt x="420" y="628"/>
                  </a:lnTo>
                  <a:lnTo>
                    <a:pt x="420" y="628"/>
                  </a:lnTo>
                  <a:lnTo>
                    <a:pt x="420" y="628"/>
                  </a:lnTo>
                  <a:lnTo>
                    <a:pt x="420" y="622"/>
                  </a:lnTo>
                  <a:lnTo>
                    <a:pt x="420" y="622"/>
                  </a:lnTo>
                  <a:lnTo>
                    <a:pt x="420" y="622"/>
                  </a:lnTo>
                  <a:lnTo>
                    <a:pt x="420" y="622"/>
                  </a:lnTo>
                  <a:lnTo>
                    <a:pt x="420" y="622"/>
                  </a:lnTo>
                  <a:lnTo>
                    <a:pt x="420" y="622"/>
                  </a:lnTo>
                  <a:lnTo>
                    <a:pt x="420" y="616"/>
                  </a:lnTo>
                  <a:lnTo>
                    <a:pt x="420" y="616"/>
                  </a:lnTo>
                  <a:lnTo>
                    <a:pt x="420" y="611"/>
                  </a:lnTo>
                  <a:lnTo>
                    <a:pt x="420" y="611"/>
                  </a:lnTo>
                  <a:lnTo>
                    <a:pt x="420" y="611"/>
                  </a:lnTo>
                  <a:lnTo>
                    <a:pt x="420" y="611"/>
                  </a:lnTo>
                  <a:lnTo>
                    <a:pt x="420" y="611"/>
                  </a:lnTo>
                  <a:lnTo>
                    <a:pt x="420" y="611"/>
                  </a:lnTo>
                  <a:lnTo>
                    <a:pt x="420" y="611"/>
                  </a:lnTo>
                  <a:lnTo>
                    <a:pt x="415" y="611"/>
                  </a:lnTo>
                  <a:lnTo>
                    <a:pt x="415" y="611"/>
                  </a:lnTo>
                  <a:lnTo>
                    <a:pt x="420" y="611"/>
                  </a:lnTo>
                  <a:lnTo>
                    <a:pt x="420" y="605"/>
                  </a:lnTo>
                  <a:lnTo>
                    <a:pt x="420" y="605"/>
                  </a:lnTo>
                  <a:lnTo>
                    <a:pt x="420" y="605"/>
                  </a:lnTo>
                  <a:lnTo>
                    <a:pt x="420" y="605"/>
                  </a:lnTo>
                  <a:lnTo>
                    <a:pt x="420" y="600"/>
                  </a:lnTo>
                  <a:lnTo>
                    <a:pt x="420" y="600"/>
                  </a:lnTo>
                  <a:lnTo>
                    <a:pt x="420" y="600"/>
                  </a:lnTo>
                  <a:lnTo>
                    <a:pt x="420" y="600"/>
                  </a:lnTo>
                  <a:lnTo>
                    <a:pt x="420" y="600"/>
                  </a:lnTo>
                  <a:lnTo>
                    <a:pt x="415" y="605"/>
                  </a:lnTo>
                  <a:lnTo>
                    <a:pt x="415" y="605"/>
                  </a:lnTo>
                  <a:lnTo>
                    <a:pt x="415" y="605"/>
                  </a:lnTo>
                  <a:lnTo>
                    <a:pt x="415" y="605"/>
                  </a:lnTo>
                  <a:lnTo>
                    <a:pt x="415" y="605"/>
                  </a:lnTo>
                  <a:lnTo>
                    <a:pt x="415" y="611"/>
                  </a:lnTo>
                  <a:lnTo>
                    <a:pt x="415" y="611"/>
                  </a:lnTo>
                  <a:lnTo>
                    <a:pt x="415" y="611"/>
                  </a:lnTo>
                  <a:lnTo>
                    <a:pt x="415" y="611"/>
                  </a:lnTo>
                  <a:lnTo>
                    <a:pt x="415" y="611"/>
                  </a:lnTo>
                  <a:lnTo>
                    <a:pt x="415" y="611"/>
                  </a:lnTo>
                  <a:lnTo>
                    <a:pt x="415" y="611"/>
                  </a:lnTo>
                  <a:lnTo>
                    <a:pt x="415" y="611"/>
                  </a:lnTo>
                  <a:lnTo>
                    <a:pt x="415" y="611"/>
                  </a:lnTo>
                  <a:lnTo>
                    <a:pt x="415" y="616"/>
                  </a:lnTo>
                  <a:lnTo>
                    <a:pt x="415" y="616"/>
                  </a:lnTo>
                  <a:lnTo>
                    <a:pt x="415" y="616"/>
                  </a:lnTo>
                  <a:lnTo>
                    <a:pt x="409" y="628"/>
                  </a:lnTo>
                  <a:lnTo>
                    <a:pt x="409" y="633"/>
                  </a:lnTo>
                  <a:lnTo>
                    <a:pt x="404" y="633"/>
                  </a:lnTo>
                  <a:lnTo>
                    <a:pt x="404" y="633"/>
                  </a:lnTo>
                  <a:lnTo>
                    <a:pt x="404" y="639"/>
                  </a:lnTo>
                  <a:lnTo>
                    <a:pt x="404" y="639"/>
                  </a:lnTo>
                  <a:lnTo>
                    <a:pt x="404" y="639"/>
                  </a:lnTo>
                  <a:lnTo>
                    <a:pt x="398" y="644"/>
                  </a:lnTo>
                  <a:lnTo>
                    <a:pt x="398" y="644"/>
                  </a:lnTo>
                  <a:lnTo>
                    <a:pt x="404" y="644"/>
                  </a:lnTo>
                  <a:lnTo>
                    <a:pt x="398" y="644"/>
                  </a:lnTo>
                  <a:lnTo>
                    <a:pt x="398" y="644"/>
                  </a:lnTo>
                  <a:lnTo>
                    <a:pt x="398" y="644"/>
                  </a:lnTo>
                  <a:lnTo>
                    <a:pt x="398" y="644"/>
                  </a:lnTo>
                  <a:lnTo>
                    <a:pt x="398" y="650"/>
                  </a:lnTo>
                  <a:lnTo>
                    <a:pt x="392" y="656"/>
                  </a:lnTo>
                  <a:lnTo>
                    <a:pt x="392" y="656"/>
                  </a:lnTo>
                  <a:lnTo>
                    <a:pt x="392" y="656"/>
                  </a:lnTo>
                  <a:lnTo>
                    <a:pt x="392" y="661"/>
                  </a:lnTo>
                  <a:lnTo>
                    <a:pt x="387" y="661"/>
                  </a:lnTo>
                  <a:lnTo>
                    <a:pt x="387" y="667"/>
                  </a:lnTo>
                  <a:lnTo>
                    <a:pt x="387" y="667"/>
                  </a:lnTo>
                  <a:lnTo>
                    <a:pt x="387" y="672"/>
                  </a:lnTo>
                  <a:lnTo>
                    <a:pt x="381" y="672"/>
                  </a:lnTo>
                  <a:lnTo>
                    <a:pt x="381" y="672"/>
                  </a:lnTo>
                  <a:lnTo>
                    <a:pt x="381" y="672"/>
                  </a:lnTo>
                  <a:lnTo>
                    <a:pt x="381" y="678"/>
                  </a:lnTo>
                  <a:lnTo>
                    <a:pt x="381" y="678"/>
                  </a:lnTo>
                  <a:lnTo>
                    <a:pt x="381" y="678"/>
                  </a:lnTo>
                  <a:lnTo>
                    <a:pt x="381" y="678"/>
                  </a:lnTo>
                  <a:lnTo>
                    <a:pt x="381" y="678"/>
                  </a:lnTo>
                  <a:lnTo>
                    <a:pt x="381" y="678"/>
                  </a:lnTo>
                  <a:lnTo>
                    <a:pt x="381" y="678"/>
                  </a:lnTo>
                  <a:lnTo>
                    <a:pt x="381" y="678"/>
                  </a:lnTo>
                  <a:lnTo>
                    <a:pt x="381" y="678"/>
                  </a:lnTo>
                  <a:lnTo>
                    <a:pt x="381" y="678"/>
                  </a:lnTo>
                  <a:lnTo>
                    <a:pt x="381" y="678"/>
                  </a:lnTo>
                  <a:lnTo>
                    <a:pt x="381" y="678"/>
                  </a:lnTo>
                  <a:lnTo>
                    <a:pt x="381" y="684"/>
                  </a:lnTo>
                  <a:lnTo>
                    <a:pt x="381" y="684"/>
                  </a:lnTo>
                  <a:lnTo>
                    <a:pt x="381" y="689"/>
                  </a:lnTo>
                  <a:lnTo>
                    <a:pt x="376" y="706"/>
                  </a:lnTo>
                  <a:lnTo>
                    <a:pt x="376" y="706"/>
                  </a:lnTo>
                  <a:lnTo>
                    <a:pt x="376" y="706"/>
                  </a:lnTo>
                  <a:lnTo>
                    <a:pt x="376" y="712"/>
                  </a:lnTo>
                  <a:lnTo>
                    <a:pt x="376" y="712"/>
                  </a:lnTo>
                  <a:lnTo>
                    <a:pt x="381" y="712"/>
                  </a:lnTo>
                  <a:lnTo>
                    <a:pt x="381" y="712"/>
                  </a:lnTo>
                  <a:lnTo>
                    <a:pt x="381" y="706"/>
                  </a:lnTo>
                  <a:lnTo>
                    <a:pt x="381" y="706"/>
                  </a:lnTo>
                  <a:lnTo>
                    <a:pt x="387" y="706"/>
                  </a:lnTo>
                  <a:lnTo>
                    <a:pt x="387" y="701"/>
                  </a:lnTo>
                  <a:lnTo>
                    <a:pt x="387" y="701"/>
                  </a:lnTo>
                  <a:lnTo>
                    <a:pt x="387" y="701"/>
                  </a:lnTo>
                  <a:lnTo>
                    <a:pt x="387" y="701"/>
                  </a:lnTo>
                  <a:lnTo>
                    <a:pt x="387" y="701"/>
                  </a:lnTo>
                  <a:lnTo>
                    <a:pt x="387" y="695"/>
                  </a:lnTo>
                  <a:lnTo>
                    <a:pt x="392" y="684"/>
                  </a:lnTo>
                  <a:lnTo>
                    <a:pt x="392" y="684"/>
                  </a:lnTo>
                  <a:lnTo>
                    <a:pt x="392" y="684"/>
                  </a:lnTo>
                  <a:lnTo>
                    <a:pt x="392" y="684"/>
                  </a:lnTo>
                  <a:lnTo>
                    <a:pt x="392" y="684"/>
                  </a:lnTo>
                  <a:lnTo>
                    <a:pt x="398" y="678"/>
                  </a:lnTo>
                  <a:lnTo>
                    <a:pt x="398" y="678"/>
                  </a:lnTo>
                  <a:lnTo>
                    <a:pt x="398" y="672"/>
                  </a:lnTo>
                  <a:lnTo>
                    <a:pt x="398" y="672"/>
                  </a:lnTo>
                  <a:lnTo>
                    <a:pt x="398" y="672"/>
                  </a:lnTo>
                  <a:lnTo>
                    <a:pt x="398" y="672"/>
                  </a:lnTo>
                  <a:lnTo>
                    <a:pt x="398" y="672"/>
                  </a:lnTo>
                  <a:lnTo>
                    <a:pt x="398" y="672"/>
                  </a:lnTo>
                  <a:lnTo>
                    <a:pt x="398" y="672"/>
                  </a:lnTo>
                  <a:lnTo>
                    <a:pt x="398" y="672"/>
                  </a:lnTo>
                  <a:lnTo>
                    <a:pt x="398" y="667"/>
                  </a:lnTo>
                  <a:lnTo>
                    <a:pt x="398" y="667"/>
                  </a:lnTo>
                  <a:lnTo>
                    <a:pt x="398" y="667"/>
                  </a:lnTo>
                  <a:lnTo>
                    <a:pt x="398" y="667"/>
                  </a:lnTo>
                  <a:lnTo>
                    <a:pt x="398" y="667"/>
                  </a:lnTo>
                  <a:lnTo>
                    <a:pt x="404" y="661"/>
                  </a:lnTo>
                  <a:lnTo>
                    <a:pt x="404" y="661"/>
                  </a:lnTo>
                  <a:close/>
                  <a:moveTo>
                    <a:pt x="476" y="656"/>
                  </a:moveTo>
                  <a:lnTo>
                    <a:pt x="476" y="656"/>
                  </a:lnTo>
                  <a:lnTo>
                    <a:pt x="482" y="656"/>
                  </a:lnTo>
                  <a:lnTo>
                    <a:pt x="482" y="661"/>
                  </a:lnTo>
                  <a:lnTo>
                    <a:pt x="482" y="661"/>
                  </a:lnTo>
                  <a:lnTo>
                    <a:pt x="482" y="661"/>
                  </a:lnTo>
                  <a:lnTo>
                    <a:pt x="482" y="661"/>
                  </a:lnTo>
                  <a:lnTo>
                    <a:pt x="482" y="661"/>
                  </a:lnTo>
                  <a:lnTo>
                    <a:pt x="482" y="661"/>
                  </a:lnTo>
                  <a:lnTo>
                    <a:pt x="482" y="661"/>
                  </a:lnTo>
                  <a:lnTo>
                    <a:pt x="482" y="656"/>
                  </a:lnTo>
                  <a:lnTo>
                    <a:pt x="488" y="656"/>
                  </a:lnTo>
                  <a:lnTo>
                    <a:pt x="488" y="661"/>
                  </a:lnTo>
                  <a:lnTo>
                    <a:pt x="493" y="661"/>
                  </a:lnTo>
                  <a:lnTo>
                    <a:pt x="493" y="656"/>
                  </a:lnTo>
                  <a:lnTo>
                    <a:pt x="493" y="656"/>
                  </a:lnTo>
                  <a:lnTo>
                    <a:pt x="493" y="656"/>
                  </a:lnTo>
                  <a:lnTo>
                    <a:pt x="493" y="656"/>
                  </a:lnTo>
                  <a:lnTo>
                    <a:pt x="493" y="656"/>
                  </a:lnTo>
                  <a:lnTo>
                    <a:pt x="493" y="650"/>
                  </a:lnTo>
                  <a:lnTo>
                    <a:pt x="488" y="650"/>
                  </a:lnTo>
                  <a:lnTo>
                    <a:pt x="488" y="650"/>
                  </a:lnTo>
                  <a:lnTo>
                    <a:pt x="488" y="650"/>
                  </a:lnTo>
                  <a:lnTo>
                    <a:pt x="488" y="650"/>
                  </a:lnTo>
                  <a:lnTo>
                    <a:pt x="488" y="650"/>
                  </a:lnTo>
                  <a:lnTo>
                    <a:pt x="488" y="650"/>
                  </a:lnTo>
                  <a:lnTo>
                    <a:pt x="488" y="650"/>
                  </a:lnTo>
                  <a:lnTo>
                    <a:pt x="488" y="644"/>
                  </a:lnTo>
                  <a:lnTo>
                    <a:pt x="488" y="644"/>
                  </a:lnTo>
                  <a:lnTo>
                    <a:pt x="488" y="644"/>
                  </a:lnTo>
                  <a:lnTo>
                    <a:pt x="488" y="644"/>
                  </a:lnTo>
                  <a:lnTo>
                    <a:pt x="488" y="639"/>
                  </a:lnTo>
                  <a:lnTo>
                    <a:pt x="488" y="639"/>
                  </a:lnTo>
                  <a:lnTo>
                    <a:pt x="488" y="639"/>
                  </a:lnTo>
                  <a:lnTo>
                    <a:pt x="488" y="639"/>
                  </a:lnTo>
                  <a:lnTo>
                    <a:pt x="482" y="633"/>
                  </a:lnTo>
                  <a:lnTo>
                    <a:pt x="482" y="633"/>
                  </a:lnTo>
                  <a:lnTo>
                    <a:pt x="482" y="633"/>
                  </a:lnTo>
                  <a:lnTo>
                    <a:pt x="482" y="633"/>
                  </a:lnTo>
                  <a:lnTo>
                    <a:pt x="482" y="633"/>
                  </a:lnTo>
                  <a:lnTo>
                    <a:pt x="476" y="633"/>
                  </a:lnTo>
                  <a:lnTo>
                    <a:pt x="476" y="628"/>
                  </a:lnTo>
                  <a:lnTo>
                    <a:pt x="476" y="628"/>
                  </a:lnTo>
                  <a:lnTo>
                    <a:pt x="476" y="622"/>
                  </a:lnTo>
                  <a:lnTo>
                    <a:pt x="476" y="616"/>
                  </a:lnTo>
                  <a:lnTo>
                    <a:pt x="476" y="616"/>
                  </a:lnTo>
                  <a:lnTo>
                    <a:pt x="476" y="611"/>
                  </a:lnTo>
                  <a:lnTo>
                    <a:pt x="476" y="605"/>
                  </a:lnTo>
                  <a:lnTo>
                    <a:pt x="476" y="605"/>
                  </a:lnTo>
                  <a:lnTo>
                    <a:pt x="476" y="605"/>
                  </a:lnTo>
                  <a:lnTo>
                    <a:pt x="476" y="605"/>
                  </a:lnTo>
                  <a:lnTo>
                    <a:pt x="476" y="605"/>
                  </a:lnTo>
                  <a:lnTo>
                    <a:pt x="476" y="605"/>
                  </a:lnTo>
                  <a:lnTo>
                    <a:pt x="476" y="605"/>
                  </a:lnTo>
                  <a:lnTo>
                    <a:pt x="476" y="600"/>
                  </a:lnTo>
                  <a:lnTo>
                    <a:pt x="476" y="600"/>
                  </a:lnTo>
                  <a:lnTo>
                    <a:pt x="476" y="600"/>
                  </a:lnTo>
                  <a:lnTo>
                    <a:pt x="476" y="600"/>
                  </a:lnTo>
                  <a:lnTo>
                    <a:pt x="476" y="600"/>
                  </a:lnTo>
                  <a:lnTo>
                    <a:pt x="476" y="600"/>
                  </a:lnTo>
                  <a:lnTo>
                    <a:pt x="476" y="600"/>
                  </a:lnTo>
                  <a:lnTo>
                    <a:pt x="476" y="600"/>
                  </a:lnTo>
                  <a:lnTo>
                    <a:pt x="476" y="600"/>
                  </a:lnTo>
                  <a:lnTo>
                    <a:pt x="476" y="600"/>
                  </a:lnTo>
                  <a:lnTo>
                    <a:pt x="476" y="600"/>
                  </a:lnTo>
                  <a:lnTo>
                    <a:pt x="476" y="600"/>
                  </a:lnTo>
                  <a:lnTo>
                    <a:pt x="476" y="600"/>
                  </a:lnTo>
                  <a:lnTo>
                    <a:pt x="476" y="600"/>
                  </a:lnTo>
                  <a:lnTo>
                    <a:pt x="476" y="600"/>
                  </a:lnTo>
                  <a:lnTo>
                    <a:pt x="476" y="600"/>
                  </a:lnTo>
                  <a:lnTo>
                    <a:pt x="476" y="600"/>
                  </a:lnTo>
                  <a:lnTo>
                    <a:pt x="476" y="600"/>
                  </a:lnTo>
                  <a:lnTo>
                    <a:pt x="476" y="600"/>
                  </a:lnTo>
                  <a:lnTo>
                    <a:pt x="476" y="594"/>
                  </a:lnTo>
                  <a:lnTo>
                    <a:pt x="476" y="594"/>
                  </a:lnTo>
                  <a:lnTo>
                    <a:pt x="476" y="594"/>
                  </a:lnTo>
                  <a:lnTo>
                    <a:pt x="476" y="594"/>
                  </a:lnTo>
                  <a:lnTo>
                    <a:pt x="476" y="594"/>
                  </a:lnTo>
                  <a:lnTo>
                    <a:pt x="476" y="594"/>
                  </a:lnTo>
                  <a:lnTo>
                    <a:pt x="471" y="588"/>
                  </a:lnTo>
                  <a:lnTo>
                    <a:pt x="471" y="588"/>
                  </a:lnTo>
                  <a:lnTo>
                    <a:pt x="471" y="588"/>
                  </a:lnTo>
                  <a:lnTo>
                    <a:pt x="471" y="588"/>
                  </a:lnTo>
                  <a:lnTo>
                    <a:pt x="471" y="588"/>
                  </a:lnTo>
                  <a:lnTo>
                    <a:pt x="471" y="588"/>
                  </a:lnTo>
                  <a:lnTo>
                    <a:pt x="471" y="588"/>
                  </a:lnTo>
                  <a:lnTo>
                    <a:pt x="471" y="588"/>
                  </a:lnTo>
                  <a:lnTo>
                    <a:pt x="471" y="588"/>
                  </a:lnTo>
                  <a:lnTo>
                    <a:pt x="471" y="588"/>
                  </a:lnTo>
                  <a:lnTo>
                    <a:pt x="471" y="588"/>
                  </a:lnTo>
                  <a:lnTo>
                    <a:pt x="471" y="588"/>
                  </a:lnTo>
                  <a:lnTo>
                    <a:pt x="465" y="588"/>
                  </a:lnTo>
                  <a:lnTo>
                    <a:pt x="465" y="588"/>
                  </a:lnTo>
                  <a:lnTo>
                    <a:pt x="465" y="588"/>
                  </a:lnTo>
                  <a:lnTo>
                    <a:pt x="465" y="594"/>
                  </a:lnTo>
                  <a:lnTo>
                    <a:pt x="460" y="594"/>
                  </a:lnTo>
                  <a:lnTo>
                    <a:pt x="460" y="594"/>
                  </a:lnTo>
                  <a:lnTo>
                    <a:pt x="460" y="600"/>
                  </a:lnTo>
                  <a:lnTo>
                    <a:pt x="454" y="600"/>
                  </a:lnTo>
                  <a:lnTo>
                    <a:pt x="454" y="594"/>
                  </a:lnTo>
                  <a:lnTo>
                    <a:pt x="448" y="594"/>
                  </a:lnTo>
                  <a:lnTo>
                    <a:pt x="448" y="588"/>
                  </a:lnTo>
                  <a:lnTo>
                    <a:pt x="448" y="588"/>
                  </a:lnTo>
                  <a:lnTo>
                    <a:pt x="448" y="588"/>
                  </a:lnTo>
                  <a:lnTo>
                    <a:pt x="448" y="588"/>
                  </a:lnTo>
                  <a:lnTo>
                    <a:pt x="443" y="588"/>
                  </a:lnTo>
                  <a:lnTo>
                    <a:pt x="443" y="594"/>
                  </a:lnTo>
                  <a:lnTo>
                    <a:pt x="443" y="588"/>
                  </a:lnTo>
                  <a:lnTo>
                    <a:pt x="443" y="588"/>
                  </a:lnTo>
                  <a:lnTo>
                    <a:pt x="437" y="583"/>
                  </a:lnTo>
                  <a:lnTo>
                    <a:pt x="437" y="583"/>
                  </a:lnTo>
                  <a:lnTo>
                    <a:pt x="437" y="583"/>
                  </a:lnTo>
                  <a:lnTo>
                    <a:pt x="437" y="583"/>
                  </a:lnTo>
                  <a:lnTo>
                    <a:pt x="437" y="583"/>
                  </a:lnTo>
                  <a:lnTo>
                    <a:pt x="437" y="583"/>
                  </a:lnTo>
                  <a:lnTo>
                    <a:pt x="437" y="583"/>
                  </a:lnTo>
                  <a:lnTo>
                    <a:pt x="437" y="588"/>
                  </a:lnTo>
                  <a:lnTo>
                    <a:pt x="437" y="588"/>
                  </a:lnTo>
                  <a:lnTo>
                    <a:pt x="437" y="588"/>
                  </a:lnTo>
                  <a:lnTo>
                    <a:pt x="437" y="588"/>
                  </a:lnTo>
                  <a:lnTo>
                    <a:pt x="437" y="588"/>
                  </a:lnTo>
                  <a:lnTo>
                    <a:pt x="437" y="594"/>
                  </a:lnTo>
                  <a:lnTo>
                    <a:pt x="437" y="594"/>
                  </a:lnTo>
                  <a:lnTo>
                    <a:pt x="437" y="594"/>
                  </a:lnTo>
                  <a:lnTo>
                    <a:pt x="437" y="594"/>
                  </a:lnTo>
                  <a:lnTo>
                    <a:pt x="437" y="594"/>
                  </a:lnTo>
                  <a:lnTo>
                    <a:pt x="437" y="594"/>
                  </a:lnTo>
                  <a:lnTo>
                    <a:pt x="437" y="594"/>
                  </a:lnTo>
                  <a:lnTo>
                    <a:pt x="437" y="594"/>
                  </a:lnTo>
                  <a:lnTo>
                    <a:pt x="437" y="594"/>
                  </a:lnTo>
                  <a:lnTo>
                    <a:pt x="437" y="594"/>
                  </a:lnTo>
                  <a:lnTo>
                    <a:pt x="437" y="600"/>
                  </a:lnTo>
                  <a:lnTo>
                    <a:pt x="443" y="600"/>
                  </a:lnTo>
                  <a:lnTo>
                    <a:pt x="443" y="605"/>
                  </a:lnTo>
                  <a:lnTo>
                    <a:pt x="443" y="605"/>
                  </a:lnTo>
                  <a:lnTo>
                    <a:pt x="443" y="605"/>
                  </a:lnTo>
                  <a:lnTo>
                    <a:pt x="443" y="605"/>
                  </a:lnTo>
                  <a:lnTo>
                    <a:pt x="443" y="611"/>
                  </a:lnTo>
                  <a:lnTo>
                    <a:pt x="443" y="611"/>
                  </a:lnTo>
                  <a:lnTo>
                    <a:pt x="443" y="611"/>
                  </a:lnTo>
                  <a:lnTo>
                    <a:pt x="443" y="611"/>
                  </a:lnTo>
                  <a:lnTo>
                    <a:pt x="437" y="611"/>
                  </a:lnTo>
                  <a:lnTo>
                    <a:pt x="437" y="611"/>
                  </a:lnTo>
                  <a:lnTo>
                    <a:pt x="443" y="611"/>
                  </a:lnTo>
                  <a:lnTo>
                    <a:pt x="443" y="611"/>
                  </a:lnTo>
                  <a:lnTo>
                    <a:pt x="443" y="616"/>
                  </a:lnTo>
                  <a:lnTo>
                    <a:pt x="443" y="616"/>
                  </a:lnTo>
                  <a:lnTo>
                    <a:pt x="443" y="616"/>
                  </a:lnTo>
                  <a:lnTo>
                    <a:pt x="443" y="616"/>
                  </a:lnTo>
                  <a:lnTo>
                    <a:pt x="443" y="616"/>
                  </a:lnTo>
                  <a:lnTo>
                    <a:pt x="443" y="622"/>
                  </a:lnTo>
                  <a:lnTo>
                    <a:pt x="443" y="622"/>
                  </a:lnTo>
                  <a:lnTo>
                    <a:pt x="443" y="622"/>
                  </a:lnTo>
                  <a:lnTo>
                    <a:pt x="443" y="622"/>
                  </a:lnTo>
                  <a:lnTo>
                    <a:pt x="443" y="616"/>
                  </a:lnTo>
                  <a:lnTo>
                    <a:pt x="443" y="622"/>
                  </a:lnTo>
                  <a:lnTo>
                    <a:pt x="443" y="622"/>
                  </a:lnTo>
                  <a:lnTo>
                    <a:pt x="443" y="622"/>
                  </a:lnTo>
                  <a:lnTo>
                    <a:pt x="443" y="622"/>
                  </a:lnTo>
                  <a:lnTo>
                    <a:pt x="443" y="622"/>
                  </a:lnTo>
                  <a:lnTo>
                    <a:pt x="448" y="622"/>
                  </a:lnTo>
                  <a:lnTo>
                    <a:pt x="448" y="622"/>
                  </a:lnTo>
                  <a:lnTo>
                    <a:pt x="448" y="622"/>
                  </a:lnTo>
                  <a:lnTo>
                    <a:pt x="448" y="622"/>
                  </a:lnTo>
                  <a:lnTo>
                    <a:pt x="448" y="622"/>
                  </a:lnTo>
                  <a:lnTo>
                    <a:pt x="448" y="622"/>
                  </a:lnTo>
                  <a:lnTo>
                    <a:pt x="448" y="616"/>
                  </a:lnTo>
                  <a:lnTo>
                    <a:pt x="448" y="616"/>
                  </a:lnTo>
                  <a:lnTo>
                    <a:pt x="448" y="616"/>
                  </a:lnTo>
                  <a:lnTo>
                    <a:pt x="448" y="616"/>
                  </a:lnTo>
                  <a:lnTo>
                    <a:pt x="454" y="616"/>
                  </a:lnTo>
                  <a:lnTo>
                    <a:pt x="454" y="616"/>
                  </a:lnTo>
                  <a:lnTo>
                    <a:pt x="454" y="616"/>
                  </a:lnTo>
                  <a:lnTo>
                    <a:pt x="454" y="616"/>
                  </a:lnTo>
                  <a:lnTo>
                    <a:pt x="454" y="616"/>
                  </a:lnTo>
                  <a:lnTo>
                    <a:pt x="454" y="616"/>
                  </a:lnTo>
                  <a:lnTo>
                    <a:pt x="460" y="616"/>
                  </a:lnTo>
                  <a:lnTo>
                    <a:pt x="460" y="622"/>
                  </a:lnTo>
                  <a:lnTo>
                    <a:pt x="460" y="622"/>
                  </a:lnTo>
                  <a:lnTo>
                    <a:pt x="460" y="622"/>
                  </a:lnTo>
                  <a:lnTo>
                    <a:pt x="460" y="622"/>
                  </a:lnTo>
                  <a:lnTo>
                    <a:pt x="465" y="628"/>
                  </a:lnTo>
                  <a:lnTo>
                    <a:pt x="465" y="628"/>
                  </a:lnTo>
                  <a:lnTo>
                    <a:pt x="465" y="633"/>
                  </a:lnTo>
                  <a:lnTo>
                    <a:pt x="465" y="633"/>
                  </a:lnTo>
                  <a:lnTo>
                    <a:pt x="465" y="633"/>
                  </a:lnTo>
                  <a:lnTo>
                    <a:pt x="465" y="639"/>
                  </a:lnTo>
                  <a:lnTo>
                    <a:pt x="460" y="639"/>
                  </a:lnTo>
                  <a:lnTo>
                    <a:pt x="460" y="644"/>
                  </a:lnTo>
                  <a:lnTo>
                    <a:pt x="460" y="644"/>
                  </a:lnTo>
                  <a:lnTo>
                    <a:pt x="460" y="644"/>
                  </a:lnTo>
                  <a:lnTo>
                    <a:pt x="460" y="644"/>
                  </a:lnTo>
                  <a:lnTo>
                    <a:pt x="460" y="644"/>
                  </a:lnTo>
                  <a:lnTo>
                    <a:pt x="460" y="650"/>
                  </a:lnTo>
                  <a:lnTo>
                    <a:pt x="460" y="650"/>
                  </a:lnTo>
                  <a:lnTo>
                    <a:pt x="460" y="650"/>
                  </a:lnTo>
                  <a:lnTo>
                    <a:pt x="460" y="650"/>
                  </a:lnTo>
                  <a:lnTo>
                    <a:pt x="460" y="650"/>
                  </a:lnTo>
                  <a:lnTo>
                    <a:pt x="465" y="656"/>
                  </a:lnTo>
                  <a:lnTo>
                    <a:pt x="465" y="656"/>
                  </a:lnTo>
                  <a:lnTo>
                    <a:pt x="465" y="656"/>
                  </a:lnTo>
                  <a:lnTo>
                    <a:pt x="465" y="661"/>
                  </a:lnTo>
                  <a:lnTo>
                    <a:pt x="465" y="661"/>
                  </a:lnTo>
                  <a:lnTo>
                    <a:pt x="460" y="661"/>
                  </a:lnTo>
                  <a:lnTo>
                    <a:pt x="465" y="667"/>
                  </a:lnTo>
                  <a:lnTo>
                    <a:pt x="465" y="667"/>
                  </a:lnTo>
                  <a:lnTo>
                    <a:pt x="465" y="667"/>
                  </a:lnTo>
                  <a:lnTo>
                    <a:pt x="465" y="667"/>
                  </a:lnTo>
                  <a:lnTo>
                    <a:pt x="471" y="667"/>
                  </a:lnTo>
                  <a:lnTo>
                    <a:pt x="471" y="667"/>
                  </a:lnTo>
                  <a:lnTo>
                    <a:pt x="471" y="667"/>
                  </a:lnTo>
                  <a:lnTo>
                    <a:pt x="471" y="667"/>
                  </a:lnTo>
                  <a:lnTo>
                    <a:pt x="471" y="667"/>
                  </a:lnTo>
                  <a:lnTo>
                    <a:pt x="471" y="667"/>
                  </a:lnTo>
                  <a:lnTo>
                    <a:pt x="471" y="672"/>
                  </a:lnTo>
                  <a:lnTo>
                    <a:pt x="471" y="672"/>
                  </a:lnTo>
                  <a:lnTo>
                    <a:pt x="476" y="672"/>
                  </a:lnTo>
                  <a:lnTo>
                    <a:pt x="476" y="672"/>
                  </a:lnTo>
                  <a:lnTo>
                    <a:pt x="476" y="672"/>
                  </a:lnTo>
                  <a:lnTo>
                    <a:pt x="476" y="672"/>
                  </a:lnTo>
                  <a:lnTo>
                    <a:pt x="476" y="672"/>
                  </a:lnTo>
                  <a:lnTo>
                    <a:pt x="476" y="667"/>
                  </a:lnTo>
                  <a:lnTo>
                    <a:pt x="476" y="667"/>
                  </a:lnTo>
                  <a:lnTo>
                    <a:pt x="476" y="661"/>
                  </a:lnTo>
                  <a:lnTo>
                    <a:pt x="476" y="656"/>
                  </a:lnTo>
                  <a:lnTo>
                    <a:pt x="476" y="656"/>
                  </a:lnTo>
                  <a:lnTo>
                    <a:pt x="476" y="650"/>
                  </a:lnTo>
                  <a:lnTo>
                    <a:pt x="476" y="650"/>
                  </a:lnTo>
                  <a:lnTo>
                    <a:pt x="476" y="650"/>
                  </a:lnTo>
                  <a:lnTo>
                    <a:pt x="476" y="656"/>
                  </a:lnTo>
                  <a:lnTo>
                    <a:pt x="476" y="656"/>
                  </a:lnTo>
                  <a:lnTo>
                    <a:pt x="476" y="656"/>
                  </a:lnTo>
                  <a:close/>
                  <a:moveTo>
                    <a:pt x="443" y="521"/>
                  </a:moveTo>
                  <a:lnTo>
                    <a:pt x="443" y="521"/>
                  </a:lnTo>
                  <a:lnTo>
                    <a:pt x="437" y="521"/>
                  </a:lnTo>
                  <a:lnTo>
                    <a:pt x="437" y="521"/>
                  </a:lnTo>
                  <a:lnTo>
                    <a:pt x="437" y="521"/>
                  </a:lnTo>
                  <a:lnTo>
                    <a:pt x="437" y="521"/>
                  </a:lnTo>
                  <a:lnTo>
                    <a:pt x="437" y="521"/>
                  </a:lnTo>
                  <a:lnTo>
                    <a:pt x="432" y="521"/>
                  </a:lnTo>
                  <a:lnTo>
                    <a:pt x="432" y="521"/>
                  </a:lnTo>
                  <a:lnTo>
                    <a:pt x="432" y="521"/>
                  </a:lnTo>
                  <a:lnTo>
                    <a:pt x="432" y="521"/>
                  </a:lnTo>
                  <a:lnTo>
                    <a:pt x="432" y="521"/>
                  </a:lnTo>
                  <a:lnTo>
                    <a:pt x="437" y="532"/>
                  </a:lnTo>
                  <a:lnTo>
                    <a:pt x="437" y="544"/>
                  </a:lnTo>
                  <a:lnTo>
                    <a:pt x="443" y="544"/>
                  </a:lnTo>
                  <a:lnTo>
                    <a:pt x="443" y="544"/>
                  </a:lnTo>
                  <a:lnTo>
                    <a:pt x="443" y="544"/>
                  </a:lnTo>
                  <a:lnTo>
                    <a:pt x="443" y="544"/>
                  </a:lnTo>
                  <a:lnTo>
                    <a:pt x="443" y="544"/>
                  </a:lnTo>
                  <a:lnTo>
                    <a:pt x="443" y="549"/>
                  </a:lnTo>
                  <a:lnTo>
                    <a:pt x="448" y="549"/>
                  </a:lnTo>
                  <a:lnTo>
                    <a:pt x="448" y="549"/>
                  </a:lnTo>
                  <a:lnTo>
                    <a:pt x="448" y="555"/>
                  </a:lnTo>
                  <a:lnTo>
                    <a:pt x="454" y="555"/>
                  </a:lnTo>
                  <a:lnTo>
                    <a:pt x="454" y="555"/>
                  </a:lnTo>
                  <a:lnTo>
                    <a:pt x="460" y="555"/>
                  </a:lnTo>
                  <a:lnTo>
                    <a:pt x="460" y="555"/>
                  </a:lnTo>
                  <a:lnTo>
                    <a:pt x="460" y="555"/>
                  </a:lnTo>
                  <a:lnTo>
                    <a:pt x="460" y="560"/>
                  </a:lnTo>
                  <a:lnTo>
                    <a:pt x="460" y="560"/>
                  </a:lnTo>
                  <a:lnTo>
                    <a:pt x="460" y="560"/>
                  </a:lnTo>
                  <a:lnTo>
                    <a:pt x="460" y="560"/>
                  </a:lnTo>
                  <a:lnTo>
                    <a:pt x="460" y="560"/>
                  </a:lnTo>
                  <a:lnTo>
                    <a:pt x="460" y="560"/>
                  </a:lnTo>
                  <a:lnTo>
                    <a:pt x="460" y="560"/>
                  </a:lnTo>
                  <a:lnTo>
                    <a:pt x="460" y="560"/>
                  </a:lnTo>
                  <a:lnTo>
                    <a:pt x="465" y="560"/>
                  </a:lnTo>
                  <a:lnTo>
                    <a:pt x="465" y="560"/>
                  </a:lnTo>
                  <a:lnTo>
                    <a:pt x="465" y="560"/>
                  </a:lnTo>
                  <a:lnTo>
                    <a:pt x="465" y="560"/>
                  </a:lnTo>
                  <a:lnTo>
                    <a:pt x="465" y="560"/>
                  </a:lnTo>
                  <a:lnTo>
                    <a:pt x="465" y="560"/>
                  </a:lnTo>
                  <a:lnTo>
                    <a:pt x="465" y="560"/>
                  </a:lnTo>
                  <a:lnTo>
                    <a:pt x="465" y="560"/>
                  </a:lnTo>
                  <a:lnTo>
                    <a:pt x="465" y="560"/>
                  </a:lnTo>
                  <a:lnTo>
                    <a:pt x="465" y="566"/>
                  </a:lnTo>
                  <a:lnTo>
                    <a:pt x="465" y="566"/>
                  </a:lnTo>
                  <a:lnTo>
                    <a:pt x="465" y="566"/>
                  </a:lnTo>
                  <a:lnTo>
                    <a:pt x="465" y="566"/>
                  </a:lnTo>
                  <a:lnTo>
                    <a:pt x="465" y="566"/>
                  </a:lnTo>
                  <a:lnTo>
                    <a:pt x="465" y="566"/>
                  </a:lnTo>
                  <a:lnTo>
                    <a:pt x="465" y="566"/>
                  </a:lnTo>
                  <a:lnTo>
                    <a:pt x="471" y="572"/>
                  </a:lnTo>
                  <a:lnTo>
                    <a:pt x="471" y="572"/>
                  </a:lnTo>
                  <a:lnTo>
                    <a:pt x="471" y="572"/>
                  </a:lnTo>
                  <a:lnTo>
                    <a:pt x="476" y="572"/>
                  </a:lnTo>
                  <a:lnTo>
                    <a:pt x="476" y="572"/>
                  </a:lnTo>
                  <a:lnTo>
                    <a:pt x="476" y="572"/>
                  </a:lnTo>
                  <a:lnTo>
                    <a:pt x="476" y="572"/>
                  </a:lnTo>
                  <a:lnTo>
                    <a:pt x="476" y="572"/>
                  </a:lnTo>
                  <a:lnTo>
                    <a:pt x="476" y="572"/>
                  </a:lnTo>
                  <a:lnTo>
                    <a:pt x="476" y="572"/>
                  </a:lnTo>
                  <a:lnTo>
                    <a:pt x="476" y="572"/>
                  </a:lnTo>
                  <a:lnTo>
                    <a:pt x="476" y="572"/>
                  </a:lnTo>
                  <a:lnTo>
                    <a:pt x="476" y="577"/>
                  </a:lnTo>
                  <a:lnTo>
                    <a:pt x="476" y="577"/>
                  </a:lnTo>
                  <a:lnTo>
                    <a:pt x="476" y="577"/>
                  </a:lnTo>
                  <a:lnTo>
                    <a:pt x="476" y="577"/>
                  </a:lnTo>
                  <a:lnTo>
                    <a:pt x="476" y="577"/>
                  </a:lnTo>
                  <a:lnTo>
                    <a:pt x="476" y="577"/>
                  </a:lnTo>
                  <a:lnTo>
                    <a:pt x="476" y="577"/>
                  </a:lnTo>
                  <a:lnTo>
                    <a:pt x="471" y="583"/>
                  </a:lnTo>
                  <a:lnTo>
                    <a:pt x="471" y="583"/>
                  </a:lnTo>
                  <a:lnTo>
                    <a:pt x="471" y="583"/>
                  </a:lnTo>
                  <a:lnTo>
                    <a:pt x="471" y="583"/>
                  </a:lnTo>
                  <a:lnTo>
                    <a:pt x="471" y="583"/>
                  </a:lnTo>
                  <a:lnTo>
                    <a:pt x="471" y="583"/>
                  </a:lnTo>
                  <a:lnTo>
                    <a:pt x="471" y="583"/>
                  </a:lnTo>
                  <a:lnTo>
                    <a:pt x="465" y="583"/>
                  </a:lnTo>
                  <a:lnTo>
                    <a:pt x="465" y="583"/>
                  </a:lnTo>
                  <a:lnTo>
                    <a:pt x="465" y="583"/>
                  </a:lnTo>
                  <a:lnTo>
                    <a:pt x="465" y="583"/>
                  </a:lnTo>
                  <a:lnTo>
                    <a:pt x="465" y="588"/>
                  </a:lnTo>
                  <a:lnTo>
                    <a:pt x="465" y="588"/>
                  </a:lnTo>
                  <a:lnTo>
                    <a:pt x="465" y="588"/>
                  </a:lnTo>
                  <a:lnTo>
                    <a:pt x="471" y="588"/>
                  </a:lnTo>
                  <a:lnTo>
                    <a:pt x="471" y="588"/>
                  </a:lnTo>
                  <a:lnTo>
                    <a:pt x="471" y="588"/>
                  </a:lnTo>
                  <a:lnTo>
                    <a:pt x="471" y="583"/>
                  </a:lnTo>
                  <a:lnTo>
                    <a:pt x="471" y="588"/>
                  </a:lnTo>
                  <a:lnTo>
                    <a:pt x="471" y="588"/>
                  </a:lnTo>
                  <a:lnTo>
                    <a:pt x="471" y="588"/>
                  </a:lnTo>
                  <a:lnTo>
                    <a:pt x="471" y="588"/>
                  </a:lnTo>
                  <a:lnTo>
                    <a:pt x="471" y="588"/>
                  </a:lnTo>
                  <a:lnTo>
                    <a:pt x="476" y="588"/>
                  </a:lnTo>
                  <a:lnTo>
                    <a:pt x="476" y="588"/>
                  </a:lnTo>
                  <a:lnTo>
                    <a:pt x="476" y="588"/>
                  </a:lnTo>
                  <a:lnTo>
                    <a:pt x="476" y="588"/>
                  </a:lnTo>
                  <a:lnTo>
                    <a:pt x="476" y="588"/>
                  </a:lnTo>
                  <a:lnTo>
                    <a:pt x="476" y="588"/>
                  </a:lnTo>
                  <a:lnTo>
                    <a:pt x="476" y="588"/>
                  </a:lnTo>
                  <a:lnTo>
                    <a:pt x="476" y="594"/>
                  </a:lnTo>
                  <a:lnTo>
                    <a:pt x="476" y="594"/>
                  </a:lnTo>
                  <a:lnTo>
                    <a:pt x="476" y="600"/>
                  </a:lnTo>
                  <a:lnTo>
                    <a:pt x="476" y="600"/>
                  </a:lnTo>
                  <a:lnTo>
                    <a:pt x="482" y="600"/>
                  </a:lnTo>
                  <a:lnTo>
                    <a:pt x="482" y="600"/>
                  </a:lnTo>
                  <a:lnTo>
                    <a:pt x="488" y="600"/>
                  </a:lnTo>
                  <a:lnTo>
                    <a:pt x="488" y="600"/>
                  </a:lnTo>
                  <a:lnTo>
                    <a:pt x="488" y="605"/>
                  </a:lnTo>
                  <a:lnTo>
                    <a:pt x="488" y="605"/>
                  </a:lnTo>
                  <a:lnTo>
                    <a:pt x="488" y="611"/>
                  </a:lnTo>
                  <a:lnTo>
                    <a:pt x="488" y="611"/>
                  </a:lnTo>
                  <a:lnTo>
                    <a:pt x="488" y="611"/>
                  </a:lnTo>
                  <a:lnTo>
                    <a:pt x="488" y="611"/>
                  </a:lnTo>
                  <a:lnTo>
                    <a:pt x="488" y="611"/>
                  </a:lnTo>
                  <a:lnTo>
                    <a:pt x="493" y="611"/>
                  </a:lnTo>
                  <a:lnTo>
                    <a:pt x="493" y="611"/>
                  </a:lnTo>
                  <a:lnTo>
                    <a:pt x="493" y="611"/>
                  </a:lnTo>
                  <a:lnTo>
                    <a:pt x="493" y="605"/>
                  </a:lnTo>
                  <a:lnTo>
                    <a:pt x="493" y="605"/>
                  </a:lnTo>
                  <a:lnTo>
                    <a:pt x="493" y="605"/>
                  </a:lnTo>
                  <a:lnTo>
                    <a:pt x="493" y="605"/>
                  </a:lnTo>
                  <a:lnTo>
                    <a:pt x="493" y="605"/>
                  </a:lnTo>
                  <a:lnTo>
                    <a:pt x="493" y="605"/>
                  </a:lnTo>
                  <a:lnTo>
                    <a:pt x="499" y="605"/>
                  </a:lnTo>
                  <a:lnTo>
                    <a:pt x="499" y="605"/>
                  </a:lnTo>
                  <a:lnTo>
                    <a:pt x="499" y="611"/>
                  </a:lnTo>
                  <a:lnTo>
                    <a:pt x="499" y="611"/>
                  </a:lnTo>
                  <a:lnTo>
                    <a:pt x="499" y="611"/>
                  </a:lnTo>
                  <a:lnTo>
                    <a:pt x="499" y="611"/>
                  </a:lnTo>
                  <a:lnTo>
                    <a:pt x="499" y="611"/>
                  </a:lnTo>
                  <a:lnTo>
                    <a:pt x="504" y="611"/>
                  </a:lnTo>
                  <a:lnTo>
                    <a:pt x="504" y="611"/>
                  </a:lnTo>
                  <a:lnTo>
                    <a:pt x="504" y="605"/>
                  </a:lnTo>
                  <a:lnTo>
                    <a:pt x="504" y="605"/>
                  </a:lnTo>
                  <a:lnTo>
                    <a:pt x="504" y="611"/>
                  </a:lnTo>
                  <a:lnTo>
                    <a:pt x="504" y="611"/>
                  </a:lnTo>
                  <a:lnTo>
                    <a:pt x="504" y="611"/>
                  </a:lnTo>
                  <a:lnTo>
                    <a:pt x="510" y="605"/>
                  </a:lnTo>
                  <a:lnTo>
                    <a:pt x="510" y="605"/>
                  </a:lnTo>
                  <a:lnTo>
                    <a:pt x="510" y="605"/>
                  </a:lnTo>
                  <a:lnTo>
                    <a:pt x="510" y="605"/>
                  </a:lnTo>
                  <a:lnTo>
                    <a:pt x="510" y="605"/>
                  </a:lnTo>
                  <a:lnTo>
                    <a:pt x="510" y="605"/>
                  </a:lnTo>
                  <a:lnTo>
                    <a:pt x="510" y="605"/>
                  </a:lnTo>
                  <a:lnTo>
                    <a:pt x="510" y="605"/>
                  </a:lnTo>
                  <a:lnTo>
                    <a:pt x="510" y="611"/>
                  </a:lnTo>
                  <a:lnTo>
                    <a:pt x="510" y="611"/>
                  </a:lnTo>
                  <a:lnTo>
                    <a:pt x="510" y="611"/>
                  </a:lnTo>
                  <a:lnTo>
                    <a:pt x="516" y="605"/>
                  </a:lnTo>
                  <a:lnTo>
                    <a:pt x="516" y="605"/>
                  </a:lnTo>
                  <a:lnTo>
                    <a:pt x="516" y="605"/>
                  </a:lnTo>
                  <a:lnTo>
                    <a:pt x="516" y="605"/>
                  </a:lnTo>
                  <a:lnTo>
                    <a:pt x="516" y="605"/>
                  </a:lnTo>
                  <a:lnTo>
                    <a:pt x="516" y="611"/>
                  </a:lnTo>
                  <a:lnTo>
                    <a:pt x="516" y="611"/>
                  </a:lnTo>
                  <a:lnTo>
                    <a:pt x="516" y="611"/>
                  </a:lnTo>
                  <a:lnTo>
                    <a:pt x="516" y="611"/>
                  </a:lnTo>
                  <a:lnTo>
                    <a:pt x="516" y="611"/>
                  </a:lnTo>
                  <a:lnTo>
                    <a:pt x="516" y="611"/>
                  </a:lnTo>
                  <a:lnTo>
                    <a:pt x="516" y="611"/>
                  </a:lnTo>
                  <a:lnTo>
                    <a:pt x="516" y="611"/>
                  </a:lnTo>
                  <a:lnTo>
                    <a:pt x="521" y="611"/>
                  </a:lnTo>
                  <a:lnTo>
                    <a:pt x="521" y="611"/>
                  </a:lnTo>
                  <a:lnTo>
                    <a:pt x="521" y="616"/>
                  </a:lnTo>
                  <a:lnTo>
                    <a:pt x="521" y="611"/>
                  </a:lnTo>
                  <a:lnTo>
                    <a:pt x="521" y="611"/>
                  </a:lnTo>
                  <a:lnTo>
                    <a:pt x="521" y="611"/>
                  </a:lnTo>
                  <a:lnTo>
                    <a:pt x="516" y="605"/>
                  </a:lnTo>
                  <a:lnTo>
                    <a:pt x="516" y="605"/>
                  </a:lnTo>
                  <a:lnTo>
                    <a:pt x="516" y="605"/>
                  </a:lnTo>
                  <a:lnTo>
                    <a:pt x="516" y="605"/>
                  </a:lnTo>
                  <a:lnTo>
                    <a:pt x="516" y="600"/>
                  </a:lnTo>
                  <a:lnTo>
                    <a:pt x="510" y="600"/>
                  </a:lnTo>
                  <a:lnTo>
                    <a:pt x="510" y="600"/>
                  </a:lnTo>
                  <a:lnTo>
                    <a:pt x="516" y="605"/>
                  </a:lnTo>
                  <a:lnTo>
                    <a:pt x="510" y="605"/>
                  </a:lnTo>
                  <a:lnTo>
                    <a:pt x="510" y="605"/>
                  </a:lnTo>
                  <a:lnTo>
                    <a:pt x="510" y="605"/>
                  </a:lnTo>
                  <a:lnTo>
                    <a:pt x="510" y="600"/>
                  </a:lnTo>
                  <a:lnTo>
                    <a:pt x="510" y="600"/>
                  </a:lnTo>
                  <a:lnTo>
                    <a:pt x="510" y="594"/>
                  </a:lnTo>
                  <a:lnTo>
                    <a:pt x="516" y="594"/>
                  </a:lnTo>
                  <a:lnTo>
                    <a:pt x="516" y="594"/>
                  </a:lnTo>
                  <a:lnTo>
                    <a:pt x="516" y="594"/>
                  </a:lnTo>
                  <a:lnTo>
                    <a:pt x="516" y="594"/>
                  </a:lnTo>
                  <a:lnTo>
                    <a:pt x="510" y="594"/>
                  </a:lnTo>
                  <a:lnTo>
                    <a:pt x="510" y="594"/>
                  </a:lnTo>
                  <a:lnTo>
                    <a:pt x="510" y="594"/>
                  </a:lnTo>
                  <a:lnTo>
                    <a:pt x="510" y="594"/>
                  </a:lnTo>
                  <a:lnTo>
                    <a:pt x="510" y="588"/>
                  </a:lnTo>
                  <a:lnTo>
                    <a:pt x="510" y="588"/>
                  </a:lnTo>
                  <a:lnTo>
                    <a:pt x="510" y="588"/>
                  </a:lnTo>
                  <a:lnTo>
                    <a:pt x="510" y="588"/>
                  </a:lnTo>
                  <a:lnTo>
                    <a:pt x="510" y="588"/>
                  </a:lnTo>
                  <a:lnTo>
                    <a:pt x="510" y="588"/>
                  </a:lnTo>
                  <a:lnTo>
                    <a:pt x="510" y="588"/>
                  </a:lnTo>
                  <a:lnTo>
                    <a:pt x="504" y="588"/>
                  </a:lnTo>
                  <a:lnTo>
                    <a:pt x="504" y="588"/>
                  </a:lnTo>
                  <a:lnTo>
                    <a:pt x="504" y="588"/>
                  </a:lnTo>
                  <a:lnTo>
                    <a:pt x="504" y="588"/>
                  </a:lnTo>
                  <a:lnTo>
                    <a:pt x="504" y="583"/>
                  </a:lnTo>
                  <a:lnTo>
                    <a:pt x="504" y="583"/>
                  </a:lnTo>
                  <a:lnTo>
                    <a:pt x="504" y="583"/>
                  </a:lnTo>
                  <a:lnTo>
                    <a:pt x="504" y="583"/>
                  </a:lnTo>
                  <a:lnTo>
                    <a:pt x="504" y="583"/>
                  </a:lnTo>
                  <a:lnTo>
                    <a:pt x="504" y="577"/>
                  </a:lnTo>
                  <a:lnTo>
                    <a:pt x="504" y="577"/>
                  </a:lnTo>
                  <a:lnTo>
                    <a:pt x="504" y="577"/>
                  </a:lnTo>
                  <a:lnTo>
                    <a:pt x="504" y="577"/>
                  </a:lnTo>
                  <a:lnTo>
                    <a:pt x="504" y="577"/>
                  </a:lnTo>
                  <a:lnTo>
                    <a:pt x="504" y="577"/>
                  </a:lnTo>
                  <a:lnTo>
                    <a:pt x="504" y="577"/>
                  </a:lnTo>
                  <a:lnTo>
                    <a:pt x="504" y="577"/>
                  </a:lnTo>
                  <a:lnTo>
                    <a:pt x="504" y="577"/>
                  </a:lnTo>
                  <a:lnTo>
                    <a:pt x="504" y="577"/>
                  </a:lnTo>
                  <a:lnTo>
                    <a:pt x="504" y="577"/>
                  </a:lnTo>
                  <a:lnTo>
                    <a:pt x="504" y="577"/>
                  </a:lnTo>
                  <a:lnTo>
                    <a:pt x="504" y="572"/>
                  </a:lnTo>
                  <a:lnTo>
                    <a:pt x="504" y="572"/>
                  </a:lnTo>
                  <a:lnTo>
                    <a:pt x="504" y="572"/>
                  </a:lnTo>
                  <a:lnTo>
                    <a:pt x="504" y="572"/>
                  </a:lnTo>
                  <a:lnTo>
                    <a:pt x="504" y="572"/>
                  </a:lnTo>
                  <a:lnTo>
                    <a:pt x="504" y="572"/>
                  </a:lnTo>
                  <a:lnTo>
                    <a:pt x="504" y="566"/>
                  </a:lnTo>
                  <a:lnTo>
                    <a:pt x="504" y="572"/>
                  </a:lnTo>
                  <a:lnTo>
                    <a:pt x="504" y="566"/>
                  </a:lnTo>
                  <a:lnTo>
                    <a:pt x="504" y="566"/>
                  </a:lnTo>
                  <a:lnTo>
                    <a:pt x="504" y="566"/>
                  </a:lnTo>
                  <a:lnTo>
                    <a:pt x="504" y="566"/>
                  </a:lnTo>
                  <a:lnTo>
                    <a:pt x="504" y="566"/>
                  </a:lnTo>
                  <a:lnTo>
                    <a:pt x="504" y="566"/>
                  </a:lnTo>
                  <a:lnTo>
                    <a:pt x="504" y="566"/>
                  </a:lnTo>
                  <a:lnTo>
                    <a:pt x="504" y="560"/>
                  </a:lnTo>
                  <a:lnTo>
                    <a:pt x="504" y="560"/>
                  </a:lnTo>
                  <a:lnTo>
                    <a:pt x="504" y="560"/>
                  </a:lnTo>
                  <a:lnTo>
                    <a:pt x="504" y="560"/>
                  </a:lnTo>
                  <a:lnTo>
                    <a:pt x="504" y="560"/>
                  </a:lnTo>
                  <a:lnTo>
                    <a:pt x="504" y="555"/>
                  </a:lnTo>
                  <a:lnTo>
                    <a:pt x="504" y="555"/>
                  </a:lnTo>
                  <a:lnTo>
                    <a:pt x="504" y="555"/>
                  </a:lnTo>
                  <a:lnTo>
                    <a:pt x="504" y="555"/>
                  </a:lnTo>
                  <a:lnTo>
                    <a:pt x="504" y="555"/>
                  </a:lnTo>
                  <a:lnTo>
                    <a:pt x="504" y="549"/>
                  </a:lnTo>
                  <a:lnTo>
                    <a:pt x="504" y="549"/>
                  </a:lnTo>
                  <a:lnTo>
                    <a:pt x="504" y="549"/>
                  </a:lnTo>
                  <a:lnTo>
                    <a:pt x="504" y="549"/>
                  </a:lnTo>
                  <a:lnTo>
                    <a:pt x="504" y="549"/>
                  </a:lnTo>
                  <a:lnTo>
                    <a:pt x="504" y="549"/>
                  </a:lnTo>
                  <a:lnTo>
                    <a:pt x="504" y="549"/>
                  </a:lnTo>
                  <a:lnTo>
                    <a:pt x="504" y="549"/>
                  </a:lnTo>
                  <a:lnTo>
                    <a:pt x="504" y="549"/>
                  </a:lnTo>
                  <a:lnTo>
                    <a:pt x="504" y="549"/>
                  </a:lnTo>
                  <a:lnTo>
                    <a:pt x="504" y="549"/>
                  </a:lnTo>
                  <a:lnTo>
                    <a:pt x="504" y="549"/>
                  </a:lnTo>
                  <a:lnTo>
                    <a:pt x="504" y="549"/>
                  </a:lnTo>
                  <a:lnTo>
                    <a:pt x="504" y="544"/>
                  </a:lnTo>
                  <a:lnTo>
                    <a:pt x="504" y="544"/>
                  </a:lnTo>
                  <a:lnTo>
                    <a:pt x="504" y="544"/>
                  </a:lnTo>
                  <a:lnTo>
                    <a:pt x="504" y="544"/>
                  </a:lnTo>
                  <a:lnTo>
                    <a:pt x="504" y="544"/>
                  </a:lnTo>
                  <a:lnTo>
                    <a:pt x="504" y="544"/>
                  </a:lnTo>
                  <a:lnTo>
                    <a:pt x="510" y="544"/>
                  </a:lnTo>
                  <a:lnTo>
                    <a:pt x="510" y="544"/>
                  </a:lnTo>
                  <a:lnTo>
                    <a:pt x="504" y="544"/>
                  </a:lnTo>
                  <a:lnTo>
                    <a:pt x="504" y="544"/>
                  </a:lnTo>
                  <a:lnTo>
                    <a:pt x="504" y="538"/>
                  </a:lnTo>
                  <a:lnTo>
                    <a:pt x="504" y="538"/>
                  </a:lnTo>
                  <a:lnTo>
                    <a:pt x="504" y="538"/>
                  </a:lnTo>
                  <a:lnTo>
                    <a:pt x="499" y="538"/>
                  </a:lnTo>
                  <a:lnTo>
                    <a:pt x="499" y="538"/>
                  </a:lnTo>
                  <a:lnTo>
                    <a:pt x="499" y="538"/>
                  </a:lnTo>
                  <a:lnTo>
                    <a:pt x="499" y="538"/>
                  </a:lnTo>
                  <a:lnTo>
                    <a:pt x="499" y="538"/>
                  </a:lnTo>
                  <a:lnTo>
                    <a:pt x="499" y="538"/>
                  </a:lnTo>
                  <a:lnTo>
                    <a:pt x="499" y="538"/>
                  </a:lnTo>
                  <a:lnTo>
                    <a:pt x="499" y="538"/>
                  </a:lnTo>
                  <a:lnTo>
                    <a:pt x="499" y="538"/>
                  </a:lnTo>
                  <a:lnTo>
                    <a:pt x="499" y="538"/>
                  </a:lnTo>
                  <a:lnTo>
                    <a:pt x="499" y="538"/>
                  </a:lnTo>
                  <a:lnTo>
                    <a:pt x="499" y="538"/>
                  </a:lnTo>
                  <a:lnTo>
                    <a:pt x="493" y="538"/>
                  </a:lnTo>
                  <a:lnTo>
                    <a:pt x="493" y="538"/>
                  </a:lnTo>
                  <a:lnTo>
                    <a:pt x="493" y="538"/>
                  </a:lnTo>
                  <a:lnTo>
                    <a:pt x="493" y="538"/>
                  </a:lnTo>
                  <a:lnTo>
                    <a:pt x="493" y="538"/>
                  </a:lnTo>
                  <a:lnTo>
                    <a:pt x="493" y="532"/>
                  </a:lnTo>
                  <a:lnTo>
                    <a:pt x="493" y="532"/>
                  </a:lnTo>
                  <a:lnTo>
                    <a:pt x="493" y="532"/>
                  </a:lnTo>
                  <a:lnTo>
                    <a:pt x="499" y="532"/>
                  </a:lnTo>
                  <a:lnTo>
                    <a:pt x="493" y="532"/>
                  </a:lnTo>
                  <a:lnTo>
                    <a:pt x="493" y="532"/>
                  </a:lnTo>
                  <a:lnTo>
                    <a:pt x="493" y="527"/>
                  </a:lnTo>
                  <a:lnTo>
                    <a:pt x="493" y="527"/>
                  </a:lnTo>
                  <a:lnTo>
                    <a:pt x="493" y="527"/>
                  </a:lnTo>
                  <a:lnTo>
                    <a:pt x="493" y="527"/>
                  </a:lnTo>
                  <a:lnTo>
                    <a:pt x="493" y="527"/>
                  </a:lnTo>
                  <a:lnTo>
                    <a:pt x="493" y="527"/>
                  </a:lnTo>
                  <a:lnTo>
                    <a:pt x="488" y="521"/>
                  </a:lnTo>
                  <a:lnTo>
                    <a:pt x="488" y="521"/>
                  </a:lnTo>
                  <a:lnTo>
                    <a:pt x="488" y="521"/>
                  </a:lnTo>
                  <a:lnTo>
                    <a:pt x="488" y="521"/>
                  </a:lnTo>
                  <a:lnTo>
                    <a:pt x="482" y="521"/>
                  </a:lnTo>
                  <a:lnTo>
                    <a:pt x="482" y="521"/>
                  </a:lnTo>
                  <a:lnTo>
                    <a:pt x="482" y="521"/>
                  </a:lnTo>
                  <a:lnTo>
                    <a:pt x="482" y="521"/>
                  </a:lnTo>
                  <a:lnTo>
                    <a:pt x="482" y="521"/>
                  </a:lnTo>
                  <a:lnTo>
                    <a:pt x="482" y="521"/>
                  </a:lnTo>
                  <a:lnTo>
                    <a:pt x="482" y="521"/>
                  </a:lnTo>
                  <a:lnTo>
                    <a:pt x="482" y="521"/>
                  </a:lnTo>
                  <a:lnTo>
                    <a:pt x="482" y="521"/>
                  </a:lnTo>
                  <a:lnTo>
                    <a:pt x="476" y="521"/>
                  </a:lnTo>
                  <a:lnTo>
                    <a:pt x="476" y="521"/>
                  </a:lnTo>
                  <a:lnTo>
                    <a:pt x="476" y="521"/>
                  </a:lnTo>
                  <a:lnTo>
                    <a:pt x="476" y="521"/>
                  </a:lnTo>
                  <a:lnTo>
                    <a:pt x="476" y="521"/>
                  </a:lnTo>
                  <a:lnTo>
                    <a:pt x="476" y="521"/>
                  </a:lnTo>
                  <a:lnTo>
                    <a:pt x="476" y="521"/>
                  </a:lnTo>
                  <a:lnTo>
                    <a:pt x="476" y="521"/>
                  </a:lnTo>
                  <a:lnTo>
                    <a:pt x="476" y="521"/>
                  </a:lnTo>
                  <a:lnTo>
                    <a:pt x="471" y="521"/>
                  </a:lnTo>
                  <a:lnTo>
                    <a:pt x="471" y="521"/>
                  </a:lnTo>
                  <a:lnTo>
                    <a:pt x="471" y="521"/>
                  </a:lnTo>
                  <a:lnTo>
                    <a:pt x="471" y="521"/>
                  </a:lnTo>
                  <a:lnTo>
                    <a:pt x="471" y="521"/>
                  </a:lnTo>
                  <a:lnTo>
                    <a:pt x="471" y="521"/>
                  </a:lnTo>
                  <a:lnTo>
                    <a:pt x="471" y="521"/>
                  </a:lnTo>
                  <a:lnTo>
                    <a:pt x="471" y="521"/>
                  </a:lnTo>
                  <a:lnTo>
                    <a:pt x="471" y="521"/>
                  </a:lnTo>
                  <a:lnTo>
                    <a:pt x="471" y="521"/>
                  </a:lnTo>
                  <a:lnTo>
                    <a:pt x="471" y="521"/>
                  </a:lnTo>
                  <a:lnTo>
                    <a:pt x="471" y="521"/>
                  </a:lnTo>
                  <a:lnTo>
                    <a:pt x="471" y="521"/>
                  </a:lnTo>
                  <a:lnTo>
                    <a:pt x="471" y="521"/>
                  </a:lnTo>
                  <a:lnTo>
                    <a:pt x="460" y="527"/>
                  </a:lnTo>
                  <a:lnTo>
                    <a:pt x="454" y="527"/>
                  </a:lnTo>
                  <a:lnTo>
                    <a:pt x="448" y="527"/>
                  </a:lnTo>
                  <a:lnTo>
                    <a:pt x="448" y="521"/>
                  </a:lnTo>
                  <a:lnTo>
                    <a:pt x="448" y="521"/>
                  </a:lnTo>
                  <a:lnTo>
                    <a:pt x="448" y="527"/>
                  </a:lnTo>
                  <a:lnTo>
                    <a:pt x="448" y="527"/>
                  </a:lnTo>
                  <a:lnTo>
                    <a:pt x="448" y="527"/>
                  </a:lnTo>
                  <a:lnTo>
                    <a:pt x="448" y="521"/>
                  </a:lnTo>
                  <a:lnTo>
                    <a:pt x="448" y="521"/>
                  </a:lnTo>
                  <a:lnTo>
                    <a:pt x="448" y="521"/>
                  </a:lnTo>
                  <a:lnTo>
                    <a:pt x="443" y="521"/>
                  </a:lnTo>
                  <a:lnTo>
                    <a:pt x="443" y="521"/>
                  </a:lnTo>
                  <a:lnTo>
                    <a:pt x="443" y="521"/>
                  </a:lnTo>
                  <a:lnTo>
                    <a:pt x="443" y="521"/>
                  </a:lnTo>
                  <a:close/>
                  <a:moveTo>
                    <a:pt x="532" y="684"/>
                  </a:moveTo>
                  <a:lnTo>
                    <a:pt x="532" y="684"/>
                  </a:lnTo>
                  <a:lnTo>
                    <a:pt x="532" y="684"/>
                  </a:lnTo>
                  <a:lnTo>
                    <a:pt x="532" y="684"/>
                  </a:lnTo>
                  <a:lnTo>
                    <a:pt x="532" y="684"/>
                  </a:lnTo>
                  <a:lnTo>
                    <a:pt x="532" y="684"/>
                  </a:lnTo>
                  <a:lnTo>
                    <a:pt x="532" y="684"/>
                  </a:lnTo>
                  <a:lnTo>
                    <a:pt x="538" y="689"/>
                  </a:lnTo>
                  <a:lnTo>
                    <a:pt x="538" y="689"/>
                  </a:lnTo>
                  <a:lnTo>
                    <a:pt x="538" y="689"/>
                  </a:lnTo>
                  <a:lnTo>
                    <a:pt x="538" y="689"/>
                  </a:lnTo>
                  <a:lnTo>
                    <a:pt x="538" y="689"/>
                  </a:lnTo>
                  <a:lnTo>
                    <a:pt x="538" y="689"/>
                  </a:lnTo>
                  <a:lnTo>
                    <a:pt x="544" y="689"/>
                  </a:lnTo>
                  <a:lnTo>
                    <a:pt x="544" y="689"/>
                  </a:lnTo>
                  <a:lnTo>
                    <a:pt x="544" y="689"/>
                  </a:lnTo>
                  <a:lnTo>
                    <a:pt x="544" y="689"/>
                  </a:lnTo>
                  <a:lnTo>
                    <a:pt x="544" y="689"/>
                  </a:lnTo>
                  <a:lnTo>
                    <a:pt x="544" y="689"/>
                  </a:lnTo>
                  <a:lnTo>
                    <a:pt x="544" y="684"/>
                  </a:lnTo>
                  <a:lnTo>
                    <a:pt x="544" y="684"/>
                  </a:lnTo>
                  <a:lnTo>
                    <a:pt x="544" y="684"/>
                  </a:lnTo>
                  <a:lnTo>
                    <a:pt x="544" y="684"/>
                  </a:lnTo>
                  <a:lnTo>
                    <a:pt x="544" y="684"/>
                  </a:lnTo>
                  <a:lnTo>
                    <a:pt x="544" y="684"/>
                  </a:lnTo>
                  <a:lnTo>
                    <a:pt x="544" y="684"/>
                  </a:lnTo>
                  <a:lnTo>
                    <a:pt x="544" y="684"/>
                  </a:lnTo>
                  <a:lnTo>
                    <a:pt x="544" y="684"/>
                  </a:lnTo>
                  <a:lnTo>
                    <a:pt x="544" y="678"/>
                  </a:lnTo>
                  <a:lnTo>
                    <a:pt x="544" y="678"/>
                  </a:lnTo>
                  <a:lnTo>
                    <a:pt x="538" y="672"/>
                  </a:lnTo>
                  <a:lnTo>
                    <a:pt x="538" y="672"/>
                  </a:lnTo>
                  <a:lnTo>
                    <a:pt x="538" y="672"/>
                  </a:lnTo>
                  <a:lnTo>
                    <a:pt x="538" y="672"/>
                  </a:lnTo>
                  <a:lnTo>
                    <a:pt x="538" y="672"/>
                  </a:lnTo>
                  <a:lnTo>
                    <a:pt x="538" y="672"/>
                  </a:lnTo>
                  <a:lnTo>
                    <a:pt x="538" y="672"/>
                  </a:lnTo>
                  <a:lnTo>
                    <a:pt x="538" y="672"/>
                  </a:lnTo>
                  <a:lnTo>
                    <a:pt x="532" y="678"/>
                  </a:lnTo>
                  <a:lnTo>
                    <a:pt x="532" y="684"/>
                  </a:lnTo>
                  <a:lnTo>
                    <a:pt x="532" y="684"/>
                  </a:lnTo>
                  <a:lnTo>
                    <a:pt x="532" y="684"/>
                  </a:lnTo>
                  <a:lnTo>
                    <a:pt x="538" y="684"/>
                  </a:lnTo>
                  <a:lnTo>
                    <a:pt x="532" y="684"/>
                  </a:lnTo>
                  <a:lnTo>
                    <a:pt x="532" y="684"/>
                  </a:lnTo>
                  <a:lnTo>
                    <a:pt x="532" y="684"/>
                  </a:lnTo>
                  <a:lnTo>
                    <a:pt x="532" y="684"/>
                  </a:lnTo>
                  <a:lnTo>
                    <a:pt x="532" y="684"/>
                  </a:lnTo>
                  <a:lnTo>
                    <a:pt x="532" y="684"/>
                  </a:lnTo>
                  <a:close/>
                  <a:moveTo>
                    <a:pt x="532" y="695"/>
                  </a:moveTo>
                  <a:lnTo>
                    <a:pt x="532" y="701"/>
                  </a:lnTo>
                  <a:lnTo>
                    <a:pt x="532" y="701"/>
                  </a:lnTo>
                  <a:lnTo>
                    <a:pt x="532" y="701"/>
                  </a:lnTo>
                  <a:lnTo>
                    <a:pt x="532" y="701"/>
                  </a:lnTo>
                  <a:lnTo>
                    <a:pt x="532" y="701"/>
                  </a:lnTo>
                  <a:lnTo>
                    <a:pt x="532" y="701"/>
                  </a:lnTo>
                  <a:lnTo>
                    <a:pt x="532" y="701"/>
                  </a:lnTo>
                  <a:lnTo>
                    <a:pt x="532" y="701"/>
                  </a:lnTo>
                  <a:lnTo>
                    <a:pt x="532" y="701"/>
                  </a:lnTo>
                  <a:lnTo>
                    <a:pt x="532" y="701"/>
                  </a:lnTo>
                  <a:lnTo>
                    <a:pt x="532" y="701"/>
                  </a:lnTo>
                  <a:lnTo>
                    <a:pt x="532" y="701"/>
                  </a:lnTo>
                  <a:lnTo>
                    <a:pt x="532" y="701"/>
                  </a:lnTo>
                  <a:lnTo>
                    <a:pt x="532" y="701"/>
                  </a:lnTo>
                  <a:lnTo>
                    <a:pt x="532" y="695"/>
                  </a:lnTo>
                  <a:lnTo>
                    <a:pt x="532" y="695"/>
                  </a:lnTo>
                  <a:lnTo>
                    <a:pt x="532" y="695"/>
                  </a:lnTo>
                  <a:lnTo>
                    <a:pt x="532" y="695"/>
                  </a:lnTo>
                  <a:lnTo>
                    <a:pt x="532" y="695"/>
                  </a:lnTo>
                  <a:lnTo>
                    <a:pt x="532" y="689"/>
                  </a:lnTo>
                  <a:lnTo>
                    <a:pt x="532" y="689"/>
                  </a:lnTo>
                  <a:lnTo>
                    <a:pt x="532" y="689"/>
                  </a:lnTo>
                  <a:lnTo>
                    <a:pt x="532" y="689"/>
                  </a:lnTo>
                  <a:lnTo>
                    <a:pt x="532" y="689"/>
                  </a:lnTo>
                  <a:lnTo>
                    <a:pt x="532" y="689"/>
                  </a:lnTo>
                  <a:lnTo>
                    <a:pt x="532" y="689"/>
                  </a:lnTo>
                  <a:lnTo>
                    <a:pt x="532" y="689"/>
                  </a:lnTo>
                  <a:lnTo>
                    <a:pt x="532" y="689"/>
                  </a:lnTo>
                  <a:lnTo>
                    <a:pt x="532" y="689"/>
                  </a:lnTo>
                  <a:lnTo>
                    <a:pt x="532" y="689"/>
                  </a:lnTo>
                  <a:lnTo>
                    <a:pt x="532" y="695"/>
                  </a:lnTo>
                  <a:lnTo>
                    <a:pt x="532" y="695"/>
                  </a:lnTo>
                  <a:lnTo>
                    <a:pt x="532" y="695"/>
                  </a:lnTo>
                  <a:lnTo>
                    <a:pt x="532" y="695"/>
                  </a:lnTo>
                  <a:lnTo>
                    <a:pt x="532" y="695"/>
                  </a:lnTo>
                  <a:lnTo>
                    <a:pt x="532" y="695"/>
                  </a:lnTo>
                  <a:lnTo>
                    <a:pt x="532" y="695"/>
                  </a:lnTo>
                  <a:lnTo>
                    <a:pt x="532" y="695"/>
                  </a:lnTo>
                  <a:lnTo>
                    <a:pt x="532" y="695"/>
                  </a:lnTo>
                  <a:lnTo>
                    <a:pt x="532" y="695"/>
                  </a:lnTo>
                  <a:lnTo>
                    <a:pt x="532" y="701"/>
                  </a:lnTo>
                  <a:lnTo>
                    <a:pt x="532" y="695"/>
                  </a:lnTo>
                  <a:close/>
                  <a:moveTo>
                    <a:pt x="521" y="633"/>
                  </a:moveTo>
                  <a:lnTo>
                    <a:pt x="521" y="628"/>
                  </a:lnTo>
                  <a:lnTo>
                    <a:pt x="521" y="628"/>
                  </a:lnTo>
                  <a:lnTo>
                    <a:pt x="516" y="628"/>
                  </a:lnTo>
                  <a:lnTo>
                    <a:pt x="516" y="628"/>
                  </a:lnTo>
                  <a:lnTo>
                    <a:pt x="516" y="628"/>
                  </a:lnTo>
                  <a:lnTo>
                    <a:pt x="516" y="628"/>
                  </a:lnTo>
                  <a:lnTo>
                    <a:pt x="516" y="633"/>
                  </a:lnTo>
                  <a:lnTo>
                    <a:pt x="521" y="633"/>
                  </a:lnTo>
                  <a:lnTo>
                    <a:pt x="521" y="633"/>
                  </a:lnTo>
                  <a:lnTo>
                    <a:pt x="521" y="633"/>
                  </a:lnTo>
                  <a:lnTo>
                    <a:pt x="521" y="633"/>
                  </a:lnTo>
                  <a:lnTo>
                    <a:pt x="521" y="633"/>
                  </a:lnTo>
                  <a:lnTo>
                    <a:pt x="521" y="633"/>
                  </a:lnTo>
                  <a:lnTo>
                    <a:pt x="521" y="633"/>
                  </a:lnTo>
                  <a:lnTo>
                    <a:pt x="527" y="633"/>
                  </a:lnTo>
                  <a:lnTo>
                    <a:pt x="527" y="633"/>
                  </a:lnTo>
                  <a:lnTo>
                    <a:pt x="527" y="633"/>
                  </a:lnTo>
                  <a:lnTo>
                    <a:pt x="521" y="633"/>
                  </a:lnTo>
                  <a:lnTo>
                    <a:pt x="521" y="633"/>
                  </a:lnTo>
                  <a:lnTo>
                    <a:pt x="521" y="633"/>
                  </a:lnTo>
                  <a:close/>
                  <a:moveTo>
                    <a:pt x="516" y="684"/>
                  </a:moveTo>
                  <a:lnTo>
                    <a:pt x="516" y="684"/>
                  </a:lnTo>
                  <a:lnTo>
                    <a:pt x="516" y="684"/>
                  </a:lnTo>
                  <a:lnTo>
                    <a:pt x="516" y="684"/>
                  </a:lnTo>
                  <a:lnTo>
                    <a:pt x="516" y="684"/>
                  </a:lnTo>
                  <a:lnTo>
                    <a:pt x="516" y="678"/>
                  </a:lnTo>
                  <a:lnTo>
                    <a:pt x="516" y="678"/>
                  </a:lnTo>
                  <a:lnTo>
                    <a:pt x="516" y="678"/>
                  </a:lnTo>
                  <a:lnTo>
                    <a:pt x="516" y="678"/>
                  </a:lnTo>
                  <a:lnTo>
                    <a:pt x="516" y="678"/>
                  </a:lnTo>
                  <a:lnTo>
                    <a:pt x="516" y="672"/>
                  </a:lnTo>
                  <a:lnTo>
                    <a:pt x="516" y="672"/>
                  </a:lnTo>
                  <a:lnTo>
                    <a:pt x="516" y="672"/>
                  </a:lnTo>
                  <a:lnTo>
                    <a:pt x="516" y="672"/>
                  </a:lnTo>
                  <a:lnTo>
                    <a:pt x="516" y="672"/>
                  </a:lnTo>
                  <a:lnTo>
                    <a:pt x="516" y="672"/>
                  </a:lnTo>
                  <a:lnTo>
                    <a:pt x="516" y="672"/>
                  </a:lnTo>
                  <a:lnTo>
                    <a:pt x="516" y="667"/>
                  </a:lnTo>
                  <a:lnTo>
                    <a:pt x="516" y="667"/>
                  </a:lnTo>
                  <a:lnTo>
                    <a:pt x="516" y="667"/>
                  </a:lnTo>
                  <a:lnTo>
                    <a:pt x="516" y="667"/>
                  </a:lnTo>
                  <a:lnTo>
                    <a:pt x="516" y="667"/>
                  </a:lnTo>
                  <a:lnTo>
                    <a:pt x="516" y="667"/>
                  </a:lnTo>
                  <a:lnTo>
                    <a:pt x="516" y="667"/>
                  </a:lnTo>
                  <a:lnTo>
                    <a:pt x="516" y="661"/>
                  </a:lnTo>
                  <a:lnTo>
                    <a:pt x="516" y="661"/>
                  </a:lnTo>
                  <a:lnTo>
                    <a:pt x="516" y="661"/>
                  </a:lnTo>
                  <a:lnTo>
                    <a:pt x="516" y="661"/>
                  </a:lnTo>
                  <a:lnTo>
                    <a:pt x="516" y="661"/>
                  </a:lnTo>
                  <a:lnTo>
                    <a:pt x="516" y="661"/>
                  </a:lnTo>
                  <a:lnTo>
                    <a:pt x="516" y="661"/>
                  </a:lnTo>
                  <a:lnTo>
                    <a:pt x="516" y="661"/>
                  </a:lnTo>
                  <a:lnTo>
                    <a:pt x="516" y="661"/>
                  </a:lnTo>
                  <a:lnTo>
                    <a:pt x="516" y="661"/>
                  </a:lnTo>
                  <a:lnTo>
                    <a:pt x="516" y="661"/>
                  </a:lnTo>
                  <a:lnTo>
                    <a:pt x="516" y="661"/>
                  </a:lnTo>
                  <a:lnTo>
                    <a:pt x="516" y="656"/>
                  </a:lnTo>
                  <a:lnTo>
                    <a:pt x="516" y="656"/>
                  </a:lnTo>
                  <a:lnTo>
                    <a:pt x="516" y="650"/>
                  </a:lnTo>
                  <a:lnTo>
                    <a:pt x="516" y="650"/>
                  </a:lnTo>
                  <a:lnTo>
                    <a:pt x="516" y="650"/>
                  </a:lnTo>
                  <a:lnTo>
                    <a:pt x="516" y="650"/>
                  </a:lnTo>
                  <a:lnTo>
                    <a:pt x="516" y="650"/>
                  </a:lnTo>
                  <a:lnTo>
                    <a:pt x="516" y="650"/>
                  </a:lnTo>
                  <a:lnTo>
                    <a:pt x="510" y="650"/>
                  </a:lnTo>
                  <a:lnTo>
                    <a:pt x="510" y="650"/>
                  </a:lnTo>
                  <a:lnTo>
                    <a:pt x="510" y="650"/>
                  </a:lnTo>
                  <a:lnTo>
                    <a:pt x="510" y="650"/>
                  </a:lnTo>
                  <a:lnTo>
                    <a:pt x="510" y="656"/>
                  </a:lnTo>
                  <a:lnTo>
                    <a:pt x="510" y="656"/>
                  </a:lnTo>
                  <a:lnTo>
                    <a:pt x="510" y="656"/>
                  </a:lnTo>
                  <a:lnTo>
                    <a:pt x="510" y="650"/>
                  </a:lnTo>
                  <a:lnTo>
                    <a:pt x="510" y="650"/>
                  </a:lnTo>
                  <a:lnTo>
                    <a:pt x="510" y="650"/>
                  </a:lnTo>
                  <a:lnTo>
                    <a:pt x="510" y="650"/>
                  </a:lnTo>
                  <a:lnTo>
                    <a:pt x="510" y="650"/>
                  </a:lnTo>
                  <a:lnTo>
                    <a:pt x="510" y="656"/>
                  </a:lnTo>
                  <a:lnTo>
                    <a:pt x="510" y="656"/>
                  </a:lnTo>
                  <a:lnTo>
                    <a:pt x="510" y="656"/>
                  </a:lnTo>
                  <a:lnTo>
                    <a:pt x="510" y="656"/>
                  </a:lnTo>
                  <a:lnTo>
                    <a:pt x="510" y="656"/>
                  </a:lnTo>
                  <a:lnTo>
                    <a:pt x="510" y="656"/>
                  </a:lnTo>
                  <a:lnTo>
                    <a:pt x="504" y="656"/>
                  </a:lnTo>
                  <a:lnTo>
                    <a:pt x="504" y="656"/>
                  </a:lnTo>
                  <a:lnTo>
                    <a:pt x="504" y="656"/>
                  </a:lnTo>
                  <a:lnTo>
                    <a:pt x="504" y="661"/>
                  </a:lnTo>
                  <a:lnTo>
                    <a:pt x="510" y="661"/>
                  </a:lnTo>
                  <a:lnTo>
                    <a:pt x="510" y="661"/>
                  </a:lnTo>
                  <a:lnTo>
                    <a:pt x="510" y="661"/>
                  </a:lnTo>
                  <a:lnTo>
                    <a:pt x="510" y="661"/>
                  </a:lnTo>
                  <a:lnTo>
                    <a:pt x="504" y="661"/>
                  </a:lnTo>
                  <a:lnTo>
                    <a:pt x="504" y="661"/>
                  </a:lnTo>
                  <a:lnTo>
                    <a:pt x="510" y="661"/>
                  </a:lnTo>
                  <a:lnTo>
                    <a:pt x="510" y="661"/>
                  </a:lnTo>
                  <a:lnTo>
                    <a:pt x="510" y="661"/>
                  </a:lnTo>
                  <a:lnTo>
                    <a:pt x="504" y="661"/>
                  </a:lnTo>
                  <a:lnTo>
                    <a:pt x="504" y="661"/>
                  </a:lnTo>
                  <a:lnTo>
                    <a:pt x="504" y="661"/>
                  </a:lnTo>
                  <a:lnTo>
                    <a:pt x="504" y="661"/>
                  </a:lnTo>
                  <a:lnTo>
                    <a:pt x="504" y="667"/>
                  </a:lnTo>
                  <a:lnTo>
                    <a:pt x="504" y="667"/>
                  </a:lnTo>
                  <a:lnTo>
                    <a:pt x="504" y="667"/>
                  </a:lnTo>
                  <a:lnTo>
                    <a:pt x="504" y="667"/>
                  </a:lnTo>
                  <a:lnTo>
                    <a:pt x="504" y="667"/>
                  </a:lnTo>
                  <a:lnTo>
                    <a:pt x="504" y="667"/>
                  </a:lnTo>
                  <a:lnTo>
                    <a:pt x="504" y="667"/>
                  </a:lnTo>
                  <a:lnTo>
                    <a:pt x="504" y="672"/>
                  </a:lnTo>
                  <a:lnTo>
                    <a:pt x="504" y="672"/>
                  </a:lnTo>
                  <a:lnTo>
                    <a:pt x="504" y="672"/>
                  </a:lnTo>
                  <a:lnTo>
                    <a:pt x="510" y="672"/>
                  </a:lnTo>
                  <a:lnTo>
                    <a:pt x="510" y="672"/>
                  </a:lnTo>
                  <a:lnTo>
                    <a:pt x="510" y="672"/>
                  </a:lnTo>
                  <a:lnTo>
                    <a:pt x="510" y="672"/>
                  </a:lnTo>
                  <a:lnTo>
                    <a:pt x="510" y="672"/>
                  </a:lnTo>
                  <a:lnTo>
                    <a:pt x="510" y="672"/>
                  </a:lnTo>
                  <a:lnTo>
                    <a:pt x="510" y="672"/>
                  </a:lnTo>
                  <a:lnTo>
                    <a:pt x="510" y="667"/>
                  </a:lnTo>
                  <a:lnTo>
                    <a:pt x="510" y="667"/>
                  </a:lnTo>
                  <a:lnTo>
                    <a:pt x="510" y="672"/>
                  </a:lnTo>
                  <a:lnTo>
                    <a:pt x="510" y="672"/>
                  </a:lnTo>
                  <a:lnTo>
                    <a:pt x="510" y="672"/>
                  </a:lnTo>
                  <a:lnTo>
                    <a:pt x="510" y="672"/>
                  </a:lnTo>
                  <a:lnTo>
                    <a:pt x="510" y="672"/>
                  </a:lnTo>
                  <a:lnTo>
                    <a:pt x="510" y="672"/>
                  </a:lnTo>
                  <a:lnTo>
                    <a:pt x="510" y="672"/>
                  </a:lnTo>
                  <a:lnTo>
                    <a:pt x="510" y="672"/>
                  </a:lnTo>
                  <a:lnTo>
                    <a:pt x="510" y="672"/>
                  </a:lnTo>
                  <a:lnTo>
                    <a:pt x="510" y="678"/>
                  </a:lnTo>
                  <a:lnTo>
                    <a:pt x="510" y="672"/>
                  </a:lnTo>
                  <a:lnTo>
                    <a:pt x="510" y="678"/>
                  </a:lnTo>
                  <a:lnTo>
                    <a:pt x="510" y="678"/>
                  </a:lnTo>
                  <a:lnTo>
                    <a:pt x="510" y="678"/>
                  </a:lnTo>
                  <a:lnTo>
                    <a:pt x="510" y="678"/>
                  </a:lnTo>
                  <a:lnTo>
                    <a:pt x="510" y="678"/>
                  </a:lnTo>
                  <a:lnTo>
                    <a:pt x="510" y="678"/>
                  </a:lnTo>
                  <a:lnTo>
                    <a:pt x="510" y="678"/>
                  </a:lnTo>
                  <a:lnTo>
                    <a:pt x="510" y="678"/>
                  </a:lnTo>
                  <a:lnTo>
                    <a:pt x="516" y="678"/>
                  </a:lnTo>
                  <a:lnTo>
                    <a:pt x="516" y="678"/>
                  </a:lnTo>
                  <a:lnTo>
                    <a:pt x="516" y="678"/>
                  </a:lnTo>
                  <a:lnTo>
                    <a:pt x="516" y="678"/>
                  </a:lnTo>
                  <a:lnTo>
                    <a:pt x="516" y="684"/>
                  </a:lnTo>
                  <a:close/>
                  <a:moveTo>
                    <a:pt x="325" y="695"/>
                  </a:moveTo>
                  <a:lnTo>
                    <a:pt x="331" y="701"/>
                  </a:lnTo>
                  <a:lnTo>
                    <a:pt x="331" y="701"/>
                  </a:lnTo>
                  <a:lnTo>
                    <a:pt x="331" y="701"/>
                  </a:lnTo>
                  <a:lnTo>
                    <a:pt x="331" y="701"/>
                  </a:lnTo>
                  <a:lnTo>
                    <a:pt x="331" y="706"/>
                  </a:lnTo>
                  <a:lnTo>
                    <a:pt x="331" y="706"/>
                  </a:lnTo>
                  <a:lnTo>
                    <a:pt x="336" y="706"/>
                  </a:lnTo>
                  <a:lnTo>
                    <a:pt x="336" y="706"/>
                  </a:lnTo>
                  <a:lnTo>
                    <a:pt x="336" y="706"/>
                  </a:lnTo>
                  <a:lnTo>
                    <a:pt x="336" y="706"/>
                  </a:lnTo>
                  <a:lnTo>
                    <a:pt x="336" y="706"/>
                  </a:lnTo>
                  <a:lnTo>
                    <a:pt x="336" y="712"/>
                  </a:lnTo>
                  <a:lnTo>
                    <a:pt x="336" y="712"/>
                  </a:lnTo>
                  <a:lnTo>
                    <a:pt x="336" y="712"/>
                  </a:lnTo>
                  <a:lnTo>
                    <a:pt x="336" y="712"/>
                  </a:lnTo>
                  <a:lnTo>
                    <a:pt x="336" y="712"/>
                  </a:lnTo>
                  <a:lnTo>
                    <a:pt x="342" y="712"/>
                  </a:lnTo>
                  <a:lnTo>
                    <a:pt x="342" y="712"/>
                  </a:lnTo>
                  <a:lnTo>
                    <a:pt x="342" y="712"/>
                  </a:lnTo>
                  <a:lnTo>
                    <a:pt x="348" y="712"/>
                  </a:lnTo>
                  <a:lnTo>
                    <a:pt x="348" y="712"/>
                  </a:lnTo>
                  <a:lnTo>
                    <a:pt x="348" y="712"/>
                  </a:lnTo>
                  <a:lnTo>
                    <a:pt x="353" y="717"/>
                  </a:lnTo>
                  <a:lnTo>
                    <a:pt x="353" y="717"/>
                  </a:lnTo>
                  <a:lnTo>
                    <a:pt x="353" y="717"/>
                  </a:lnTo>
                  <a:lnTo>
                    <a:pt x="353" y="723"/>
                  </a:lnTo>
                  <a:lnTo>
                    <a:pt x="353" y="729"/>
                  </a:lnTo>
                  <a:lnTo>
                    <a:pt x="353" y="729"/>
                  </a:lnTo>
                  <a:lnTo>
                    <a:pt x="359" y="734"/>
                  </a:lnTo>
                  <a:lnTo>
                    <a:pt x="359" y="734"/>
                  </a:lnTo>
                  <a:lnTo>
                    <a:pt x="359" y="734"/>
                  </a:lnTo>
                  <a:lnTo>
                    <a:pt x="359" y="734"/>
                  </a:lnTo>
                  <a:lnTo>
                    <a:pt x="364" y="729"/>
                  </a:lnTo>
                  <a:lnTo>
                    <a:pt x="364" y="729"/>
                  </a:lnTo>
                  <a:lnTo>
                    <a:pt x="364" y="729"/>
                  </a:lnTo>
                  <a:lnTo>
                    <a:pt x="364" y="729"/>
                  </a:lnTo>
                  <a:lnTo>
                    <a:pt x="370" y="729"/>
                  </a:lnTo>
                  <a:lnTo>
                    <a:pt x="370" y="729"/>
                  </a:lnTo>
                  <a:lnTo>
                    <a:pt x="370" y="729"/>
                  </a:lnTo>
                  <a:lnTo>
                    <a:pt x="370" y="729"/>
                  </a:lnTo>
                  <a:lnTo>
                    <a:pt x="376" y="723"/>
                  </a:lnTo>
                  <a:lnTo>
                    <a:pt x="376" y="717"/>
                  </a:lnTo>
                  <a:lnTo>
                    <a:pt x="376" y="717"/>
                  </a:lnTo>
                  <a:lnTo>
                    <a:pt x="376" y="712"/>
                  </a:lnTo>
                  <a:lnTo>
                    <a:pt x="376" y="712"/>
                  </a:lnTo>
                  <a:lnTo>
                    <a:pt x="376" y="712"/>
                  </a:lnTo>
                  <a:lnTo>
                    <a:pt x="376" y="712"/>
                  </a:lnTo>
                  <a:lnTo>
                    <a:pt x="376" y="706"/>
                  </a:lnTo>
                  <a:lnTo>
                    <a:pt x="370" y="706"/>
                  </a:lnTo>
                  <a:lnTo>
                    <a:pt x="370" y="706"/>
                  </a:lnTo>
                  <a:lnTo>
                    <a:pt x="370" y="706"/>
                  </a:lnTo>
                  <a:lnTo>
                    <a:pt x="370" y="706"/>
                  </a:lnTo>
                  <a:lnTo>
                    <a:pt x="370" y="701"/>
                  </a:lnTo>
                  <a:lnTo>
                    <a:pt x="370" y="701"/>
                  </a:lnTo>
                  <a:lnTo>
                    <a:pt x="364" y="701"/>
                  </a:lnTo>
                  <a:lnTo>
                    <a:pt x="364" y="701"/>
                  </a:lnTo>
                  <a:lnTo>
                    <a:pt x="364" y="701"/>
                  </a:lnTo>
                  <a:lnTo>
                    <a:pt x="370" y="701"/>
                  </a:lnTo>
                  <a:lnTo>
                    <a:pt x="370" y="701"/>
                  </a:lnTo>
                  <a:lnTo>
                    <a:pt x="370" y="701"/>
                  </a:lnTo>
                  <a:lnTo>
                    <a:pt x="364" y="695"/>
                  </a:lnTo>
                  <a:lnTo>
                    <a:pt x="364" y="695"/>
                  </a:lnTo>
                  <a:lnTo>
                    <a:pt x="364" y="695"/>
                  </a:lnTo>
                  <a:lnTo>
                    <a:pt x="364" y="695"/>
                  </a:lnTo>
                  <a:lnTo>
                    <a:pt x="370" y="695"/>
                  </a:lnTo>
                  <a:lnTo>
                    <a:pt x="370" y="695"/>
                  </a:lnTo>
                  <a:lnTo>
                    <a:pt x="370" y="695"/>
                  </a:lnTo>
                  <a:lnTo>
                    <a:pt x="370" y="695"/>
                  </a:lnTo>
                  <a:lnTo>
                    <a:pt x="370" y="684"/>
                  </a:lnTo>
                  <a:lnTo>
                    <a:pt x="370" y="684"/>
                  </a:lnTo>
                  <a:lnTo>
                    <a:pt x="370" y="678"/>
                  </a:lnTo>
                  <a:lnTo>
                    <a:pt x="370" y="678"/>
                  </a:lnTo>
                  <a:lnTo>
                    <a:pt x="370" y="678"/>
                  </a:lnTo>
                  <a:lnTo>
                    <a:pt x="370" y="678"/>
                  </a:lnTo>
                  <a:lnTo>
                    <a:pt x="370" y="672"/>
                  </a:lnTo>
                  <a:lnTo>
                    <a:pt x="370" y="672"/>
                  </a:lnTo>
                  <a:lnTo>
                    <a:pt x="370" y="672"/>
                  </a:lnTo>
                  <a:lnTo>
                    <a:pt x="376" y="667"/>
                  </a:lnTo>
                  <a:lnTo>
                    <a:pt x="376" y="667"/>
                  </a:lnTo>
                  <a:lnTo>
                    <a:pt x="376" y="667"/>
                  </a:lnTo>
                  <a:lnTo>
                    <a:pt x="376" y="667"/>
                  </a:lnTo>
                  <a:lnTo>
                    <a:pt x="376" y="667"/>
                  </a:lnTo>
                  <a:lnTo>
                    <a:pt x="376" y="661"/>
                  </a:lnTo>
                  <a:lnTo>
                    <a:pt x="376" y="661"/>
                  </a:lnTo>
                  <a:lnTo>
                    <a:pt x="376" y="656"/>
                  </a:lnTo>
                  <a:lnTo>
                    <a:pt x="376" y="656"/>
                  </a:lnTo>
                  <a:lnTo>
                    <a:pt x="381" y="650"/>
                  </a:lnTo>
                  <a:lnTo>
                    <a:pt x="381" y="650"/>
                  </a:lnTo>
                  <a:lnTo>
                    <a:pt x="381" y="650"/>
                  </a:lnTo>
                  <a:lnTo>
                    <a:pt x="387" y="644"/>
                  </a:lnTo>
                  <a:lnTo>
                    <a:pt x="387" y="644"/>
                  </a:lnTo>
                  <a:lnTo>
                    <a:pt x="387" y="633"/>
                  </a:lnTo>
                  <a:lnTo>
                    <a:pt x="387" y="633"/>
                  </a:lnTo>
                  <a:lnTo>
                    <a:pt x="392" y="628"/>
                  </a:lnTo>
                  <a:lnTo>
                    <a:pt x="392" y="628"/>
                  </a:lnTo>
                  <a:lnTo>
                    <a:pt x="392" y="628"/>
                  </a:lnTo>
                  <a:lnTo>
                    <a:pt x="392" y="628"/>
                  </a:lnTo>
                  <a:lnTo>
                    <a:pt x="392" y="628"/>
                  </a:lnTo>
                  <a:lnTo>
                    <a:pt x="392" y="628"/>
                  </a:lnTo>
                  <a:lnTo>
                    <a:pt x="392" y="628"/>
                  </a:lnTo>
                  <a:lnTo>
                    <a:pt x="392" y="628"/>
                  </a:lnTo>
                  <a:lnTo>
                    <a:pt x="392" y="622"/>
                  </a:lnTo>
                  <a:lnTo>
                    <a:pt x="392" y="622"/>
                  </a:lnTo>
                  <a:lnTo>
                    <a:pt x="387" y="622"/>
                  </a:lnTo>
                  <a:lnTo>
                    <a:pt x="387" y="622"/>
                  </a:lnTo>
                  <a:lnTo>
                    <a:pt x="387" y="622"/>
                  </a:lnTo>
                  <a:lnTo>
                    <a:pt x="387" y="616"/>
                  </a:lnTo>
                  <a:lnTo>
                    <a:pt x="387" y="616"/>
                  </a:lnTo>
                  <a:lnTo>
                    <a:pt x="387" y="616"/>
                  </a:lnTo>
                  <a:lnTo>
                    <a:pt x="381" y="616"/>
                  </a:lnTo>
                  <a:lnTo>
                    <a:pt x="381" y="622"/>
                  </a:lnTo>
                  <a:lnTo>
                    <a:pt x="381" y="622"/>
                  </a:lnTo>
                  <a:lnTo>
                    <a:pt x="381" y="622"/>
                  </a:lnTo>
                  <a:lnTo>
                    <a:pt x="381" y="622"/>
                  </a:lnTo>
                  <a:lnTo>
                    <a:pt x="381" y="616"/>
                  </a:lnTo>
                  <a:lnTo>
                    <a:pt x="381" y="616"/>
                  </a:lnTo>
                  <a:lnTo>
                    <a:pt x="381" y="616"/>
                  </a:lnTo>
                  <a:lnTo>
                    <a:pt x="381" y="616"/>
                  </a:lnTo>
                  <a:lnTo>
                    <a:pt x="381" y="616"/>
                  </a:lnTo>
                  <a:lnTo>
                    <a:pt x="381" y="616"/>
                  </a:lnTo>
                  <a:lnTo>
                    <a:pt x="376" y="616"/>
                  </a:lnTo>
                  <a:lnTo>
                    <a:pt x="376" y="616"/>
                  </a:lnTo>
                  <a:lnTo>
                    <a:pt x="376" y="616"/>
                  </a:lnTo>
                  <a:lnTo>
                    <a:pt x="376" y="616"/>
                  </a:lnTo>
                  <a:lnTo>
                    <a:pt x="376" y="616"/>
                  </a:lnTo>
                  <a:lnTo>
                    <a:pt x="376" y="616"/>
                  </a:lnTo>
                  <a:lnTo>
                    <a:pt x="376" y="616"/>
                  </a:lnTo>
                  <a:lnTo>
                    <a:pt x="376" y="616"/>
                  </a:lnTo>
                  <a:lnTo>
                    <a:pt x="376" y="616"/>
                  </a:lnTo>
                  <a:lnTo>
                    <a:pt x="376" y="616"/>
                  </a:lnTo>
                  <a:lnTo>
                    <a:pt x="370" y="616"/>
                  </a:lnTo>
                  <a:lnTo>
                    <a:pt x="370" y="616"/>
                  </a:lnTo>
                  <a:lnTo>
                    <a:pt x="364" y="622"/>
                  </a:lnTo>
                  <a:lnTo>
                    <a:pt x="364" y="622"/>
                  </a:lnTo>
                  <a:lnTo>
                    <a:pt x="359" y="622"/>
                  </a:lnTo>
                  <a:lnTo>
                    <a:pt x="359" y="622"/>
                  </a:lnTo>
                  <a:lnTo>
                    <a:pt x="359" y="622"/>
                  </a:lnTo>
                  <a:lnTo>
                    <a:pt x="359" y="622"/>
                  </a:lnTo>
                  <a:lnTo>
                    <a:pt x="353" y="622"/>
                  </a:lnTo>
                  <a:lnTo>
                    <a:pt x="353" y="622"/>
                  </a:lnTo>
                  <a:lnTo>
                    <a:pt x="353" y="622"/>
                  </a:lnTo>
                  <a:lnTo>
                    <a:pt x="353" y="628"/>
                  </a:lnTo>
                  <a:lnTo>
                    <a:pt x="353" y="628"/>
                  </a:lnTo>
                  <a:lnTo>
                    <a:pt x="359" y="628"/>
                  </a:lnTo>
                  <a:lnTo>
                    <a:pt x="359" y="628"/>
                  </a:lnTo>
                  <a:lnTo>
                    <a:pt x="359" y="633"/>
                  </a:lnTo>
                  <a:lnTo>
                    <a:pt x="359" y="633"/>
                  </a:lnTo>
                  <a:lnTo>
                    <a:pt x="353" y="633"/>
                  </a:lnTo>
                  <a:lnTo>
                    <a:pt x="353" y="639"/>
                  </a:lnTo>
                  <a:lnTo>
                    <a:pt x="353" y="639"/>
                  </a:lnTo>
                  <a:lnTo>
                    <a:pt x="353" y="639"/>
                  </a:lnTo>
                  <a:lnTo>
                    <a:pt x="353" y="644"/>
                  </a:lnTo>
                  <a:lnTo>
                    <a:pt x="348" y="644"/>
                  </a:lnTo>
                  <a:lnTo>
                    <a:pt x="348" y="644"/>
                  </a:lnTo>
                  <a:lnTo>
                    <a:pt x="348" y="644"/>
                  </a:lnTo>
                  <a:lnTo>
                    <a:pt x="348" y="644"/>
                  </a:lnTo>
                  <a:lnTo>
                    <a:pt x="348" y="644"/>
                  </a:lnTo>
                  <a:lnTo>
                    <a:pt x="348" y="650"/>
                  </a:lnTo>
                  <a:lnTo>
                    <a:pt x="353" y="656"/>
                  </a:lnTo>
                  <a:lnTo>
                    <a:pt x="348" y="661"/>
                  </a:lnTo>
                  <a:lnTo>
                    <a:pt x="348" y="661"/>
                  </a:lnTo>
                  <a:lnTo>
                    <a:pt x="353" y="667"/>
                  </a:lnTo>
                  <a:lnTo>
                    <a:pt x="353" y="667"/>
                  </a:lnTo>
                  <a:lnTo>
                    <a:pt x="353" y="667"/>
                  </a:lnTo>
                  <a:lnTo>
                    <a:pt x="348" y="672"/>
                  </a:lnTo>
                  <a:lnTo>
                    <a:pt x="348" y="672"/>
                  </a:lnTo>
                  <a:lnTo>
                    <a:pt x="348" y="672"/>
                  </a:lnTo>
                  <a:lnTo>
                    <a:pt x="348" y="672"/>
                  </a:lnTo>
                  <a:lnTo>
                    <a:pt x="342" y="672"/>
                  </a:lnTo>
                  <a:lnTo>
                    <a:pt x="342" y="678"/>
                  </a:lnTo>
                  <a:lnTo>
                    <a:pt x="336" y="678"/>
                  </a:lnTo>
                  <a:lnTo>
                    <a:pt x="336" y="678"/>
                  </a:lnTo>
                  <a:lnTo>
                    <a:pt x="336" y="678"/>
                  </a:lnTo>
                  <a:lnTo>
                    <a:pt x="331" y="678"/>
                  </a:lnTo>
                  <a:lnTo>
                    <a:pt x="331" y="678"/>
                  </a:lnTo>
                  <a:lnTo>
                    <a:pt x="331" y="678"/>
                  </a:lnTo>
                  <a:lnTo>
                    <a:pt x="325" y="678"/>
                  </a:lnTo>
                  <a:lnTo>
                    <a:pt x="325" y="678"/>
                  </a:lnTo>
                  <a:lnTo>
                    <a:pt x="325" y="678"/>
                  </a:lnTo>
                  <a:lnTo>
                    <a:pt x="325" y="684"/>
                  </a:lnTo>
                  <a:lnTo>
                    <a:pt x="325" y="684"/>
                  </a:lnTo>
                  <a:lnTo>
                    <a:pt x="325" y="684"/>
                  </a:lnTo>
                  <a:lnTo>
                    <a:pt x="325" y="684"/>
                  </a:lnTo>
                  <a:lnTo>
                    <a:pt x="325" y="689"/>
                  </a:lnTo>
                  <a:lnTo>
                    <a:pt x="325" y="689"/>
                  </a:lnTo>
                  <a:lnTo>
                    <a:pt x="325" y="695"/>
                  </a:lnTo>
                  <a:lnTo>
                    <a:pt x="325" y="695"/>
                  </a:lnTo>
                  <a:lnTo>
                    <a:pt x="325" y="689"/>
                  </a:lnTo>
                  <a:lnTo>
                    <a:pt x="325" y="689"/>
                  </a:lnTo>
                  <a:lnTo>
                    <a:pt x="325" y="695"/>
                  </a:lnTo>
                  <a:lnTo>
                    <a:pt x="325" y="695"/>
                  </a:lnTo>
                  <a:lnTo>
                    <a:pt x="325" y="695"/>
                  </a:lnTo>
                  <a:lnTo>
                    <a:pt x="325" y="695"/>
                  </a:lnTo>
                  <a:lnTo>
                    <a:pt x="325" y="695"/>
                  </a:lnTo>
                  <a:lnTo>
                    <a:pt x="325" y="695"/>
                  </a:lnTo>
                  <a:lnTo>
                    <a:pt x="325" y="695"/>
                  </a:lnTo>
                  <a:lnTo>
                    <a:pt x="325" y="695"/>
                  </a:lnTo>
                  <a:lnTo>
                    <a:pt x="325" y="695"/>
                  </a:lnTo>
                  <a:lnTo>
                    <a:pt x="325" y="695"/>
                  </a:lnTo>
                  <a:close/>
                  <a:moveTo>
                    <a:pt x="286" y="476"/>
                  </a:moveTo>
                  <a:lnTo>
                    <a:pt x="292" y="476"/>
                  </a:lnTo>
                  <a:lnTo>
                    <a:pt x="292" y="476"/>
                  </a:lnTo>
                  <a:lnTo>
                    <a:pt x="292" y="476"/>
                  </a:lnTo>
                  <a:lnTo>
                    <a:pt x="292" y="482"/>
                  </a:lnTo>
                  <a:lnTo>
                    <a:pt x="292" y="482"/>
                  </a:lnTo>
                  <a:lnTo>
                    <a:pt x="292" y="482"/>
                  </a:lnTo>
                  <a:lnTo>
                    <a:pt x="297" y="482"/>
                  </a:lnTo>
                  <a:lnTo>
                    <a:pt x="297" y="482"/>
                  </a:lnTo>
                  <a:lnTo>
                    <a:pt x="297" y="482"/>
                  </a:lnTo>
                  <a:lnTo>
                    <a:pt x="297" y="482"/>
                  </a:lnTo>
                  <a:lnTo>
                    <a:pt x="297" y="482"/>
                  </a:lnTo>
                  <a:lnTo>
                    <a:pt x="297" y="482"/>
                  </a:lnTo>
                  <a:lnTo>
                    <a:pt x="303" y="482"/>
                  </a:lnTo>
                  <a:lnTo>
                    <a:pt x="303" y="482"/>
                  </a:lnTo>
                  <a:lnTo>
                    <a:pt x="303" y="482"/>
                  </a:lnTo>
                  <a:lnTo>
                    <a:pt x="303" y="476"/>
                  </a:lnTo>
                  <a:lnTo>
                    <a:pt x="308" y="476"/>
                  </a:lnTo>
                  <a:lnTo>
                    <a:pt x="308" y="471"/>
                  </a:lnTo>
                  <a:lnTo>
                    <a:pt x="308" y="471"/>
                  </a:lnTo>
                  <a:lnTo>
                    <a:pt x="303" y="471"/>
                  </a:lnTo>
                  <a:lnTo>
                    <a:pt x="303" y="471"/>
                  </a:lnTo>
                  <a:lnTo>
                    <a:pt x="303" y="471"/>
                  </a:lnTo>
                  <a:lnTo>
                    <a:pt x="303" y="471"/>
                  </a:lnTo>
                  <a:lnTo>
                    <a:pt x="308" y="471"/>
                  </a:lnTo>
                  <a:lnTo>
                    <a:pt x="308" y="471"/>
                  </a:lnTo>
                  <a:lnTo>
                    <a:pt x="308" y="471"/>
                  </a:lnTo>
                  <a:lnTo>
                    <a:pt x="308" y="465"/>
                  </a:lnTo>
                  <a:lnTo>
                    <a:pt x="303" y="465"/>
                  </a:lnTo>
                  <a:lnTo>
                    <a:pt x="303" y="465"/>
                  </a:lnTo>
                  <a:lnTo>
                    <a:pt x="303" y="465"/>
                  </a:lnTo>
                  <a:lnTo>
                    <a:pt x="303" y="465"/>
                  </a:lnTo>
                  <a:lnTo>
                    <a:pt x="303" y="465"/>
                  </a:lnTo>
                  <a:lnTo>
                    <a:pt x="303" y="465"/>
                  </a:lnTo>
                  <a:lnTo>
                    <a:pt x="303" y="465"/>
                  </a:lnTo>
                  <a:lnTo>
                    <a:pt x="303" y="465"/>
                  </a:lnTo>
                  <a:lnTo>
                    <a:pt x="303" y="465"/>
                  </a:lnTo>
                  <a:lnTo>
                    <a:pt x="303" y="465"/>
                  </a:lnTo>
                  <a:lnTo>
                    <a:pt x="303" y="465"/>
                  </a:lnTo>
                  <a:lnTo>
                    <a:pt x="303" y="465"/>
                  </a:lnTo>
                  <a:lnTo>
                    <a:pt x="297" y="465"/>
                  </a:lnTo>
                  <a:lnTo>
                    <a:pt x="297" y="465"/>
                  </a:lnTo>
                  <a:lnTo>
                    <a:pt x="297" y="465"/>
                  </a:lnTo>
                  <a:lnTo>
                    <a:pt x="297" y="465"/>
                  </a:lnTo>
                  <a:lnTo>
                    <a:pt x="297" y="465"/>
                  </a:lnTo>
                  <a:lnTo>
                    <a:pt x="297" y="465"/>
                  </a:lnTo>
                  <a:lnTo>
                    <a:pt x="297" y="465"/>
                  </a:lnTo>
                  <a:lnTo>
                    <a:pt x="292" y="465"/>
                  </a:lnTo>
                  <a:lnTo>
                    <a:pt x="292" y="465"/>
                  </a:lnTo>
                  <a:lnTo>
                    <a:pt x="292" y="460"/>
                  </a:lnTo>
                  <a:lnTo>
                    <a:pt x="292" y="460"/>
                  </a:lnTo>
                  <a:lnTo>
                    <a:pt x="292" y="460"/>
                  </a:lnTo>
                  <a:lnTo>
                    <a:pt x="292" y="460"/>
                  </a:lnTo>
                  <a:lnTo>
                    <a:pt x="292" y="465"/>
                  </a:lnTo>
                  <a:lnTo>
                    <a:pt x="292" y="465"/>
                  </a:lnTo>
                  <a:lnTo>
                    <a:pt x="292" y="465"/>
                  </a:lnTo>
                  <a:lnTo>
                    <a:pt x="286" y="465"/>
                  </a:lnTo>
                  <a:lnTo>
                    <a:pt x="286" y="471"/>
                  </a:lnTo>
                  <a:lnTo>
                    <a:pt x="286" y="471"/>
                  </a:lnTo>
                  <a:lnTo>
                    <a:pt x="286" y="471"/>
                  </a:lnTo>
                  <a:lnTo>
                    <a:pt x="286" y="471"/>
                  </a:lnTo>
                  <a:lnTo>
                    <a:pt x="286" y="476"/>
                  </a:lnTo>
                  <a:lnTo>
                    <a:pt x="286" y="476"/>
                  </a:lnTo>
                  <a:close/>
                  <a:moveTo>
                    <a:pt x="404" y="605"/>
                  </a:moveTo>
                  <a:lnTo>
                    <a:pt x="404" y="600"/>
                  </a:lnTo>
                  <a:lnTo>
                    <a:pt x="404" y="600"/>
                  </a:lnTo>
                  <a:lnTo>
                    <a:pt x="404" y="600"/>
                  </a:lnTo>
                  <a:lnTo>
                    <a:pt x="404" y="600"/>
                  </a:lnTo>
                  <a:lnTo>
                    <a:pt x="398" y="600"/>
                  </a:lnTo>
                  <a:lnTo>
                    <a:pt x="398" y="600"/>
                  </a:lnTo>
                  <a:lnTo>
                    <a:pt x="398" y="600"/>
                  </a:lnTo>
                  <a:lnTo>
                    <a:pt x="398" y="600"/>
                  </a:lnTo>
                  <a:lnTo>
                    <a:pt x="404" y="605"/>
                  </a:lnTo>
                  <a:lnTo>
                    <a:pt x="404" y="605"/>
                  </a:lnTo>
                  <a:lnTo>
                    <a:pt x="404" y="605"/>
                  </a:lnTo>
                  <a:lnTo>
                    <a:pt x="404" y="605"/>
                  </a:lnTo>
                  <a:lnTo>
                    <a:pt x="404" y="605"/>
                  </a:lnTo>
                  <a:lnTo>
                    <a:pt x="404" y="605"/>
                  </a:lnTo>
                  <a:lnTo>
                    <a:pt x="404" y="605"/>
                  </a:lnTo>
                  <a:lnTo>
                    <a:pt x="404" y="605"/>
                  </a:lnTo>
                  <a:close/>
                  <a:moveTo>
                    <a:pt x="376" y="504"/>
                  </a:moveTo>
                  <a:lnTo>
                    <a:pt x="376" y="504"/>
                  </a:lnTo>
                  <a:lnTo>
                    <a:pt x="376" y="504"/>
                  </a:lnTo>
                  <a:lnTo>
                    <a:pt x="376" y="504"/>
                  </a:lnTo>
                  <a:lnTo>
                    <a:pt x="376" y="504"/>
                  </a:lnTo>
                  <a:lnTo>
                    <a:pt x="370" y="499"/>
                  </a:lnTo>
                  <a:lnTo>
                    <a:pt x="370" y="504"/>
                  </a:lnTo>
                  <a:lnTo>
                    <a:pt x="370" y="499"/>
                  </a:lnTo>
                  <a:lnTo>
                    <a:pt x="370" y="499"/>
                  </a:lnTo>
                  <a:lnTo>
                    <a:pt x="370" y="499"/>
                  </a:lnTo>
                  <a:lnTo>
                    <a:pt x="364" y="499"/>
                  </a:lnTo>
                  <a:lnTo>
                    <a:pt x="364" y="499"/>
                  </a:lnTo>
                  <a:lnTo>
                    <a:pt x="364" y="499"/>
                  </a:lnTo>
                  <a:lnTo>
                    <a:pt x="364" y="493"/>
                  </a:lnTo>
                  <a:lnTo>
                    <a:pt x="364" y="493"/>
                  </a:lnTo>
                  <a:lnTo>
                    <a:pt x="364" y="493"/>
                  </a:lnTo>
                  <a:lnTo>
                    <a:pt x="364" y="493"/>
                  </a:lnTo>
                  <a:lnTo>
                    <a:pt x="364" y="493"/>
                  </a:lnTo>
                  <a:lnTo>
                    <a:pt x="359" y="488"/>
                  </a:lnTo>
                  <a:lnTo>
                    <a:pt x="359" y="488"/>
                  </a:lnTo>
                  <a:lnTo>
                    <a:pt x="359" y="488"/>
                  </a:lnTo>
                  <a:lnTo>
                    <a:pt x="359" y="488"/>
                  </a:lnTo>
                  <a:lnTo>
                    <a:pt x="359" y="488"/>
                  </a:lnTo>
                  <a:lnTo>
                    <a:pt x="359" y="488"/>
                  </a:lnTo>
                  <a:lnTo>
                    <a:pt x="359" y="488"/>
                  </a:lnTo>
                  <a:lnTo>
                    <a:pt x="359" y="488"/>
                  </a:lnTo>
                  <a:lnTo>
                    <a:pt x="353" y="488"/>
                  </a:lnTo>
                  <a:lnTo>
                    <a:pt x="353" y="488"/>
                  </a:lnTo>
                  <a:lnTo>
                    <a:pt x="353" y="488"/>
                  </a:lnTo>
                  <a:lnTo>
                    <a:pt x="353" y="493"/>
                  </a:lnTo>
                  <a:lnTo>
                    <a:pt x="359" y="493"/>
                  </a:lnTo>
                  <a:lnTo>
                    <a:pt x="359" y="493"/>
                  </a:lnTo>
                  <a:lnTo>
                    <a:pt x="364" y="499"/>
                  </a:lnTo>
                  <a:lnTo>
                    <a:pt x="364" y="499"/>
                  </a:lnTo>
                  <a:lnTo>
                    <a:pt x="364" y="499"/>
                  </a:lnTo>
                  <a:lnTo>
                    <a:pt x="364" y="499"/>
                  </a:lnTo>
                  <a:lnTo>
                    <a:pt x="364" y="499"/>
                  </a:lnTo>
                  <a:lnTo>
                    <a:pt x="364" y="499"/>
                  </a:lnTo>
                  <a:lnTo>
                    <a:pt x="364" y="499"/>
                  </a:lnTo>
                  <a:lnTo>
                    <a:pt x="364" y="499"/>
                  </a:lnTo>
                  <a:lnTo>
                    <a:pt x="364" y="499"/>
                  </a:lnTo>
                  <a:lnTo>
                    <a:pt x="370" y="504"/>
                  </a:lnTo>
                  <a:lnTo>
                    <a:pt x="370" y="504"/>
                  </a:lnTo>
                  <a:lnTo>
                    <a:pt x="370" y="504"/>
                  </a:lnTo>
                  <a:lnTo>
                    <a:pt x="376" y="504"/>
                  </a:lnTo>
                  <a:lnTo>
                    <a:pt x="376" y="504"/>
                  </a:lnTo>
                  <a:lnTo>
                    <a:pt x="376" y="510"/>
                  </a:lnTo>
                  <a:lnTo>
                    <a:pt x="381" y="516"/>
                  </a:lnTo>
                  <a:lnTo>
                    <a:pt x="381" y="510"/>
                  </a:lnTo>
                  <a:lnTo>
                    <a:pt x="376" y="504"/>
                  </a:lnTo>
                  <a:close/>
                  <a:moveTo>
                    <a:pt x="336" y="650"/>
                  </a:moveTo>
                  <a:lnTo>
                    <a:pt x="336" y="644"/>
                  </a:lnTo>
                  <a:lnTo>
                    <a:pt x="342" y="644"/>
                  </a:lnTo>
                  <a:lnTo>
                    <a:pt x="342" y="639"/>
                  </a:lnTo>
                  <a:lnTo>
                    <a:pt x="342" y="639"/>
                  </a:lnTo>
                  <a:lnTo>
                    <a:pt x="342" y="633"/>
                  </a:lnTo>
                  <a:lnTo>
                    <a:pt x="342" y="633"/>
                  </a:lnTo>
                  <a:lnTo>
                    <a:pt x="342" y="633"/>
                  </a:lnTo>
                  <a:lnTo>
                    <a:pt x="336" y="628"/>
                  </a:lnTo>
                  <a:lnTo>
                    <a:pt x="336" y="628"/>
                  </a:lnTo>
                  <a:lnTo>
                    <a:pt x="336" y="633"/>
                  </a:lnTo>
                  <a:lnTo>
                    <a:pt x="336" y="633"/>
                  </a:lnTo>
                  <a:lnTo>
                    <a:pt x="336" y="633"/>
                  </a:lnTo>
                  <a:lnTo>
                    <a:pt x="336" y="633"/>
                  </a:lnTo>
                  <a:lnTo>
                    <a:pt x="336" y="633"/>
                  </a:lnTo>
                  <a:lnTo>
                    <a:pt x="331" y="633"/>
                  </a:lnTo>
                  <a:lnTo>
                    <a:pt x="331" y="633"/>
                  </a:lnTo>
                  <a:lnTo>
                    <a:pt x="331" y="639"/>
                  </a:lnTo>
                  <a:lnTo>
                    <a:pt x="331" y="639"/>
                  </a:lnTo>
                  <a:lnTo>
                    <a:pt x="331" y="639"/>
                  </a:lnTo>
                  <a:lnTo>
                    <a:pt x="331" y="639"/>
                  </a:lnTo>
                  <a:lnTo>
                    <a:pt x="331" y="644"/>
                  </a:lnTo>
                  <a:lnTo>
                    <a:pt x="331" y="644"/>
                  </a:lnTo>
                  <a:lnTo>
                    <a:pt x="331" y="644"/>
                  </a:lnTo>
                  <a:lnTo>
                    <a:pt x="331" y="644"/>
                  </a:lnTo>
                  <a:lnTo>
                    <a:pt x="331" y="644"/>
                  </a:lnTo>
                  <a:lnTo>
                    <a:pt x="331" y="644"/>
                  </a:lnTo>
                  <a:lnTo>
                    <a:pt x="331" y="644"/>
                  </a:lnTo>
                  <a:lnTo>
                    <a:pt x="331" y="644"/>
                  </a:lnTo>
                  <a:lnTo>
                    <a:pt x="331" y="644"/>
                  </a:lnTo>
                  <a:lnTo>
                    <a:pt x="325" y="644"/>
                  </a:lnTo>
                  <a:lnTo>
                    <a:pt x="325" y="644"/>
                  </a:lnTo>
                  <a:lnTo>
                    <a:pt x="331" y="644"/>
                  </a:lnTo>
                  <a:lnTo>
                    <a:pt x="331" y="644"/>
                  </a:lnTo>
                  <a:lnTo>
                    <a:pt x="331" y="644"/>
                  </a:lnTo>
                  <a:lnTo>
                    <a:pt x="331" y="644"/>
                  </a:lnTo>
                  <a:lnTo>
                    <a:pt x="331" y="644"/>
                  </a:lnTo>
                  <a:lnTo>
                    <a:pt x="331" y="644"/>
                  </a:lnTo>
                  <a:lnTo>
                    <a:pt x="331" y="650"/>
                  </a:lnTo>
                  <a:lnTo>
                    <a:pt x="331" y="650"/>
                  </a:lnTo>
                  <a:lnTo>
                    <a:pt x="331" y="650"/>
                  </a:lnTo>
                  <a:lnTo>
                    <a:pt x="331" y="650"/>
                  </a:lnTo>
                  <a:lnTo>
                    <a:pt x="331" y="650"/>
                  </a:lnTo>
                  <a:lnTo>
                    <a:pt x="331" y="650"/>
                  </a:lnTo>
                  <a:lnTo>
                    <a:pt x="331" y="650"/>
                  </a:lnTo>
                  <a:lnTo>
                    <a:pt x="331" y="650"/>
                  </a:lnTo>
                  <a:lnTo>
                    <a:pt x="331" y="650"/>
                  </a:lnTo>
                  <a:lnTo>
                    <a:pt x="336" y="650"/>
                  </a:lnTo>
                  <a:lnTo>
                    <a:pt x="336" y="650"/>
                  </a:lnTo>
                  <a:lnTo>
                    <a:pt x="336" y="650"/>
                  </a:lnTo>
                  <a:lnTo>
                    <a:pt x="336" y="650"/>
                  </a:lnTo>
                  <a:close/>
                  <a:moveTo>
                    <a:pt x="404" y="701"/>
                  </a:moveTo>
                  <a:lnTo>
                    <a:pt x="404" y="701"/>
                  </a:lnTo>
                  <a:lnTo>
                    <a:pt x="404" y="701"/>
                  </a:lnTo>
                  <a:lnTo>
                    <a:pt x="404" y="701"/>
                  </a:lnTo>
                  <a:lnTo>
                    <a:pt x="409" y="701"/>
                  </a:lnTo>
                  <a:lnTo>
                    <a:pt x="409" y="701"/>
                  </a:lnTo>
                  <a:lnTo>
                    <a:pt x="409" y="695"/>
                  </a:lnTo>
                  <a:lnTo>
                    <a:pt x="409" y="695"/>
                  </a:lnTo>
                  <a:lnTo>
                    <a:pt x="409" y="695"/>
                  </a:lnTo>
                  <a:lnTo>
                    <a:pt x="409" y="695"/>
                  </a:lnTo>
                  <a:lnTo>
                    <a:pt x="404" y="695"/>
                  </a:lnTo>
                  <a:lnTo>
                    <a:pt x="404" y="701"/>
                  </a:lnTo>
                  <a:lnTo>
                    <a:pt x="404" y="701"/>
                  </a:lnTo>
                  <a:lnTo>
                    <a:pt x="404" y="701"/>
                  </a:lnTo>
                  <a:lnTo>
                    <a:pt x="404" y="701"/>
                  </a:lnTo>
                  <a:lnTo>
                    <a:pt x="404" y="701"/>
                  </a:lnTo>
                  <a:lnTo>
                    <a:pt x="404" y="701"/>
                  </a:lnTo>
                  <a:lnTo>
                    <a:pt x="404" y="701"/>
                  </a:lnTo>
                  <a:lnTo>
                    <a:pt x="404" y="701"/>
                  </a:lnTo>
                  <a:close/>
                  <a:moveTo>
                    <a:pt x="426" y="549"/>
                  </a:moveTo>
                  <a:lnTo>
                    <a:pt x="426" y="549"/>
                  </a:lnTo>
                  <a:lnTo>
                    <a:pt x="426" y="555"/>
                  </a:lnTo>
                  <a:lnTo>
                    <a:pt x="426" y="555"/>
                  </a:lnTo>
                  <a:lnTo>
                    <a:pt x="426" y="555"/>
                  </a:lnTo>
                  <a:lnTo>
                    <a:pt x="426" y="555"/>
                  </a:lnTo>
                  <a:lnTo>
                    <a:pt x="426" y="555"/>
                  </a:lnTo>
                  <a:lnTo>
                    <a:pt x="432" y="549"/>
                  </a:lnTo>
                  <a:lnTo>
                    <a:pt x="432" y="549"/>
                  </a:lnTo>
                  <a:lnTo>
                    <a:pt x="432" y="549"/>
                  </a:lnTo>
                  <a:lnTo>
                    <a:pt x="432" y="549"/>
                  </a:lnTo>
                  <a:lnTo>
                    <a:pt x="426" y="549"/>
                  </a:lnTo>
                  <a:lnTo>
                    <a:pt x="426" y="549"/>
                  </a:lnTo>
                  <a:close/>
                  <a:moveTo>
                    <a:pt x="314" y="521"/>
                  </a:moveTo>
                  <a:lnTo>
                    <a:pt x="314" y="521"/>
                  </a:lnTo>
                  <a:lnTo>
                    <a:pt x="314" y="521"/>
                  </a:lnTo>
                  <a:lnTo>
                    <a:pt x="314" y="521"/>
                  </a:lnTo>
                  <a:lnTo>
                    <a:pt x="314" y="521"/>
                  </a:lnTo>
                  <a:lnTo>
                    <a:pt x="314" y="521"/>
                  </a:lnTo>
                  <a:lnTo>
                    <a:pt x="314" y="521"/>
                  </a:lnTo>
                  <a:lnTo>
                    <a:pt x="314" y="521"/>
                  </a:lnTo>
                  <a:lnTo>
                    <a:pt x="314" y="521"/>
                  </a:lnTo>
                  <a:lnTo>
                    <a:pt x="314" y="521"/>
                  </a:lnTo>
                  <a:lnTo>
                    <a:pt x="314" y="521"/>
                  </a:lnTo>
                  <a:lnTo>
                    <a:pt x="314" y="527"/>
                  </a:lnTo>
                  <a:lnTo>
                    <a:pt x="314" y="527"/>
                  </a:lnTo>
                  <a:lnTo>
                    <a:pt x="314" y="527"/>
                  </a:lnTo>
                  <a:lnTo>
                    <a:pt x="320" y="527"/>
                  </a:lnTo>
                  <a:lnTo>
                    <a:pt x="320" y="521"/>
                  </a:lnTo>
                  <a:lnTo>
                    <a:pt x="314" y="521"/>
                  </a:lnTo>
                  <a:lnTo>
                    <a:pt x="314" y="521"/>
                  </a:lnTo>
                  <a:lnTo>
                    <a:pt x="314" y="521"/>
                  </a:lnTo>
                  <a:lnTo>
                    <a:pt x="314" y="521"/>
                  </a:lnTo>
                  <a:close/>
                  <a:moveTo>
                    <a:pt x="392" y="527"/>
                  </a:moveTo>
                  <a:lnTo>
                    <a:pt x="392" y="527"/>
                  </a:lnTo>
                  <a:lnTo>
                    <a:pt x="392" y="527"/>
                  </a:lnTo>
                  <a:lnTo>
                    <a:pt x="387" y="527"/>
                  </a:lnTo>
                  <a:lnTo>
                    <a:pt x="387" y="527"/>
                  </a:lnTo>
                  <a:lnTo>
                    <a:pt x="387" y="527"/>
                  </a:lnTo>
                  <a:lnTo>
                    <a:pt x="387" y="527"/>
                  </a:lnTo>
                  <a:lnTo>
                    <a:pt x="381" y="527"/>
                  </a:lnTo>
                  <a:lnTo>
                    <a:pt x="381" y="527"/>
                  </a:lnTo>
                  <a:lnTo>
                    <a:pt x="381" y="527"/>
                  </a:lnTo>
                  <a:lnTo>
                    <a:pt x="381" y="527"/>
                  </a:lnTo>
                  <a:lnTo>
                    <a:pt x="381" y="527"/>
                  </a:lnTo>
                  <a:lnTo>
                    <a:pt x="381" y="527"/>
                  </a:lnTo>
                  <a:lnTo>
                    <a:pt x="381" y="527"/>
                  </a:lnTo>
                  <a:lnTo>
                    <a:pt x="381" y="527"/>
                  </a:lnTo>
                  <a:lnTo>
                    <a:pt x="381" y="527"/>
                  </a:lnTo>
                  <a:lnTo>
                    <a:pt x="381" y="527"/>
                  </a:lnTo>
                  <a:lnTo>
                    <a:pt x="381" y="527"/>
                  </a:lnTo>
                  <a:lnTo>
                    <a:pt x="381" y="527"/>
                  </a:lnTo>
                  <a:lnTo>
                    <a:pt x="381" y="527"/>
                  </a:lnTo>
                  <a:lnTo>
                    <a:pt x="381" y="527"/>
                  </a:lnTo>
                  <a:lnTo>
                    <a:pt x="376" y="527"/>
                  </a:lnTo>
                  <a:lnTo>
                    <a:pt x="376" y="527"/>
                  </a:lnTo>
                  <a:lnTo>
                    <a:pt x="376" y="527"/>
                  </a:lnTo>
                  <a:lnTo>
                    <a:pt x="376" y="527"/>
                  </a:lnTo>
                  <a:lnTo>
                    <a:pt x="376" y="527"/>
                  </a:lnTo>
                  <a:lnTo>
                    <a:pt x="381" y="527"/>
                  </a:lnTo>
                  <a:lnTo>
                    <a:pt x="381" y="527"/>
                  </a:lnTo>
                  <a:lnTo>
                    <a:pt x="376" y="521"/>
                  </a:lnTo>
                  <a:lnTo>
                    <a:pt x="376" y="521"/>
                  </a:lnTo>
                  <a:lnTo>
                    <a:pt x="381" y="521"/>
                  </a:lnTo>
                  <a:lnTo>
                    <a:pt x="381" y="521"/>
                  </a:lnTo>
                  <a:lnTo>
                    <a:pt x="381" y="521"/>
                  </a:lnTo>
                  <a:lnTo>
                    <a:pt x="381" y="521"/>
                  </a:lnTo>
                  <a:lnTo>
                    <a:pt x="376" y="521"/>
                  </a:lnTo>
                  <a:lnTo>
                    <a:pt x="376" y="521"/>
                  </a:lnTo>
                  <a:lnTo>
                    <a:pt x="376" y="521"/>
                  </a:lnTo>
                  <a:lnTo>
                    <a:pt x="376" y="521"/>
                  </a:lnTo>
                  <a:lnTo>
                    <a:pt x="376" y="521"/>
                  </a:lnTo>
                  <a:lnTo>
                    <a:pt x="376" y="521"/>
                  </a:lnTo>
                  <a:lnTo>
                    <a:pt x="376" y="521"/>
                  </a:lnTo>
                  <a:lnTo>
                    <a:pt x="370" y="521"/>
                  </a:lnTo>
                  <a:lnTo>
                    <a:pt x="370" y="521"/>
                  </a:lnTo>
                  <a:lnTo>
                    <a:pt x="370" y="521"/>
                  </a:lnTo>
                  <a:lnTo>
                    <a:pt x="370" y="527"/>
                  </a:lnTo>
                  <a:lnTo>
                    <a:pt x="376" y="527"/>
                  </a:lnTo>
                  <a:lnTo>
                    <a:pt x="376" y="527"/>
                  </a:lnTo>
                  <a:lnTo>
                    <a:pt x="376" y="527"/>
                  </a:lnTo>
                  <a:lnTo>
                    <a:pt x="376" y="532"/>
                  </a:lnTo>
                  <a:lnTo>
                    <a:pt x="376" y="532"/>
                  </a:lnTo>
                  <a:lnTo>
                    <a:pt x="376" y="532"/>
                  </a:lnTo>
                  <a:lnTo>
                    <a:pt x="376" y="538"/>
                  </a:lnTo>
                  <a:lnTo>
                    <a:pt x="370" y="538"/>
                  </a:lnTo>
                  <a:lnTo>
                    <a:pt x="370" y="538"/>
                  </a:lnTo>
                  <a:lnTo>
                    <a:pt x="370" y="538"/>
                  </a:lnTo>
                  <a:lnTo>
                    <a:pt x="370" y="538"/>
                  </a:lnTo>
                  <a:lnTo>
                    <a:pt x="370" y="544"/>
                  </a:lnTo>
                  <a:lnTo>
                    <a:pt x="370" y="544"/>
                  </a:lnTo>
                  <a:lnTo>
                    <a:pt x="370" y="544"/>
                  </a:lnTo>
                  <a:lnTo>
                    <a:pt x="376" y="544"/>
                  </a:lnTo>
                  <a:lnTo>
                    <a:pt x="376" y="544"/>
                  </a:lnTo>
                  <a:lnTo>
                    <a:pt x="376" y="544"/>
                  </a:lnTo>
                  <a:lnTo>
                    <a:pt x="376" y="544"/>
                  </a:lnTo>
                  <a:lnTo>
                    <a:pt x="376" y="544"/>
                  </a:lnTo>
                  <a:lnTo>
                    <a:pt x="376" y="544"/>
                  </a:lnTo>
                  <a:lnTo>
                    <a:pt x="376" y="544"/>
                  </a:lnTo>
                  <a:lnTo>
                    <a:pt x="376" y="544"/>
                  </a:lnTo>
                  <a:lnTo>
                    <a:pt x="376" y="544"/>
                  </a:lnTo>
                  <a:lnTo>
                    <a:pt x="376" y="544"/>
                  </a:lnTo>
                  <a:lnTo>
                    <a:pt x="370" y="549"/>
                  </a:lnTo>
                  <a:lnTo>
                    <a:pt x="370" y="549"/>
                  </a:lnTo>
                  <a:lnTo>
                    <a:pt x="370" y="549"/>
                  </a:lnTo>
                  <a:lnTo>
                    <a:pt x="370" y="549"/>
                  </a:lnTo>
                  <a:lnTo>
                    <a:pt x="370" y="549"/>
                  </a:lnTo>
                  <a:lnTo>
                    <a:pt x="370" y="549"/>
                  </a:lnTo>
                  <a:lnTo>
                    <a:pt x="370" y="549"/>
                  </a:lnTo>
                  <a:lnTo>
                    <a:pt x="370" y="555"/>
                  </a:lnTo>
                  <a:lnTo>
                    <a:pt x="370" y="555"/>
                  </a:lnTo>
                  <a:lnTo>
                    <a:pt x="370" y="555"/>
                  </a:lnTo>
                  <a:lnTo>
                    <a:pt x="370" y="555"/>
                  </a:lnTo>
                  <a:lnTo>
                    <a:pt x="370" y="555"/>
                  </a:lnTo>
                  <a:lnTo>
                    <a:pt x="370" y="555"/>
                  </a:lnTo>
                  <a:lnTo>
                    <a:pt x="370" y="555"/>
                  </a:lnTo>
                  <a:lnTo>
                    <a:pt x="370" y="555"/>
                  </a:lnTo>
                  <a:lnTo>
                    <a:pt x="370" y="555"/>
                  </a:lnTo>
                  <a:lnTo>
                    <a:pt x="364" y="560"/>
                  </a:lnTo>
                  <a:lnTo>
                    <a:pt x="364" y="560"/>
                  </a:lnTo>
                  <a:lnTo>
                    <a:pt x="370" y="560"/>
                  </a:lnTo>
                  <a:lnTo>
                    <a:pt x="370" y="560"/>
                  </a:lnTo>
                  <a:lnTo>
                    <a:pt x="376" y="555"/>
                  </a:lnTo>
                  <a:lnTo>
                    <a:pt x="376" y="549"/>
                  </a:lnTo>
                  <a:lnTo>
                    <a:pt x="376" y="549"/>
                  </a:lnTo>
                  <a:lnTo>
                    <a:pt x="376" y="549"/>
                  </a:lnTo>
                  <a:lnTo>
                    <a:pt x="381" y="549"/>
                  </a:lnTo>
                  <a:lnTo>
                    <a:pt x="381" y="549"/>
                  </a:lnTo>
                  <a:lnTo>
                    <a:pt x="381" y="549"/>
                  </a:lnTo>
                  <a:lnTo>
                    <a:pt x="381" y="549"/>
                  </a:lnTo>
                  <a:lnTo>
                    <a:pt x="381" y="549"/>
                  </a:lnTo>
                  <a:lnTo>
                    <a:pt x="381" y="544"/>
                  </a:lnTo>
                  <a:lnTo>
                    <a:pt x="381" y="544"/>
                  </a:lnTo>
                  <a:lnTo>
                    <a:pt x="381" y="544"/>
                  </a:lnTo>
                  <a:lnTo>
                    <a:pt x="387" y="544"/>
                  </a:lnTo>
                  <a:lnTo>
                    <a:pt x="387" y="544"/>
                  </a:lnTo>
                  <a:lnTo>
                    <a:pt x="387" y="544"/>
                  </a:lnTo>
                  <a:lnTo>
                    <a:pt x="387" y="544"/>
                  </a:lnTo>
                  <a:lnTo>
                    <a:pt x="392" y="544"/>
                  </a:lnTo>
                  <a:lnTo>
                    <a:pt x="392" y="544"/>
                  </a:lnTo>
                  <a:lnTo>
                    <a:pt x="392" y="544"/>
                  </a:lnTo>
                  <a:lnTo>
                    <a:pt x="392" y="549"/>
                  </a:lnTo>
                  <a:lnTo>
                    <a:pt x="392" y="549"/>
                  </a:lnTo>
                  <a:lnTo>
                    <a:pt x="392" y="549"/>
                  </a:lnTo>
                  <a:lnTo>
                    <a:pt x="392" y="549"/>
                  </a:lnTo>
                  <a:lnTo>
                    <a:pt x="398" y="549"/>
                  </a:lnTo>
                  <a:lnTo>
                    <a:pt x="398" y="549"/>
                  </a:lnTo>
                  <a:lnTo>
                    <a:pt x="398" y="549"/>
                  </a:lnTo>
                  <a:lnTo>
                    <a:pt x="398" y="555"/>
                  </a:lnTo>
                  <a:lnTo>
                    <a:pt x="398" y="555"/>
                  </a:lnTo>
                  <a:lnTo>
                    <a:pt x="398" y="555"/>
                  </a:lnTo>
                  <a:lnTo>
                    <a:pt x="398" y="555"/>
                  </a:lnTo>
                  <a:lnTo>
                    <a:pt x="398" y="555"/>
                  </a:lnTo>
                  <a:lnTo>
                    <a:pt x="398" y="555"/>
                  </a:lnTo>
                  <a:lnTo>
                    <a:pt x="404" y="555"/>
                  </a:lnTo>
                  <a:lnTo>
                    <a:pt x="404" y="555"/>
                  </a:lnTo>
                  <a:lnTo>
                    <a:pt x="404" y="555"/>
                  </a:lnTo>
                  <a:lnTo>
                    <a:pt x="404" y="555"/>
                  </a:lnTo>
                  <a:lnTo>
                    <a:pt x="404" y="555"/>
                  </a:lnTo>
                  <a:lnTo>
                    <a:pt x="398" y="555"/>
                  </a:lnTo>
                  <a:lnTo>
                    <a:pt x="398" y="555"/>
                  </a:lnTo>
                  <a:lnTo>
                    <a:pt x="398" y="560"/>
                  </a:lnTo>
                  <a:lnTo>
                    <a:pt x="398" y="560"/>
                  </a:lnTo>
                  <a:lnTo>
                    <a:pt x="404" y="560"/>
                  </a:lnTo>
                  <a:lnTo>
                    <a:pt x="404" y="560"/>
                  </a:lnTo>
                  <a:lnTo>
                    <a:pt x="404" y="560"/>
                  </a:lnTo>
                  <a:lnTo>
                    <a:pt x="409" y="560"/>
                  </a:lnTo>
                  <a:lnTo>
                    <a:pt x="409" y="560"/>
                  </a:lnTo>
                  <a:lnTo>
                    <a:pt x="409" y="560"/>
                  </a:lnTo>
                  <a:lnTo>
                    <a:pt x="409" y="560"/>
                  </a:lnTo>
                  <a:lnTo>
                    <a:pt x="409" y="566"/>
                  </a:lnTo>
                  <a:lnTo>
                    <a:pt x="415" y="566"/>
                  </a:lnTo>
                  <a:lnTo>
                    <a:pt x="415" y="566"/>
                  </a:lnTo>
                  <a:lnTo>
                    <a:pt x="415" y="566"/>
                  </a:lnTo>
                  <a:lnTo>
                    <a:pt x="415" y="566"/>
                  </a:lnTo>
                  <a:lnTo>
                    <a:pt x="420" y="566"/>
                  </a:lnTo>
                  <a:lnTo>
                    <a:pt x="420" y="572"/>
                  </a:lnTo>
                  <a:lnTo>
                    <a:pt x="420" y="572"/>
                  </a:lnTo>
                  <a:lnTo>
                    <a:pt x="420" y="572"/>
                  </a:lnTo>
                  <a:lnTo>
                    <a:pt x="420" y="572"/>
                  </a:lnTo>
                  <a:lnTo>
                    <a:pt x="420" y="572"/>
                  </a:lnTo>
                  <a:lnTo>
                    <a:pt x="420" y="566"/>
                  </a:lnTo>
                  <a:lnTo>
                    <a:pt x="420" y="566"/>
                  </a:lnTo>
                  <a:lnTo>
                    <a:pt x="420" y="566"/>
                  </a:lnTo>
                  <a:lnTo>
                    <a:pt x="420" y="566"/>
                  </a:lnTo>
                  <a:lnTo>
                    <a:pt x="420" y="566"/>
                  </a:lnTo>
                  <a:lnTo>
                    <a:pt x="420" y="560"/>
                  </a:lnTo>
                  <a:lnTo>
                    <a:pt x="420" y="560"/>
                  </a:lnTo>
                  <a:lnTo>
                    <a:pt x="420" y="560"/>
                  </a:lnTo>
                  <a:lnTo>
                    <a:pt x="415" y="560"/>
                  </a:lnTo>
                  <a:lnTo>
                    <a:pt x="420" y="555"/>
                  </a:lnTo>
                  <a:lnTo>
                    <a:pt x="415" y="555"/>
                  </a:lnTo>
                  <a:lnTo>
                    <a:pt x="415" y="555"/>
                  </a:lnTo>
                  <a:lnTo>
                    <a:pt x="415" y="555"/>
                  </a:lnTo>
                  <a:lnTo>
                    <a:pt x="420" y="555"/>
                  </a:lnTo>
                  <a:lnTo>
                    <a:pt x="420" y="560"/>
                  </a:lnTo>
                  <a:lnTo>
                    <a:pt x="420" y="560"/>
                  </a:lnTo>
                  <a:lnTo>
                    <a:pt x="420" y="555"/>
                  </a:lnTo>
                  <a:lnTo>
                    <a:pt x="420" y="555"/>
                  </a:lnTo>
                  <a:lnTo>
                    <a:pt x="415" y="555"/>
                  </a:lnTo>
                  <a:lnTo>
                    <a:pt x="415" y="555"/>
                  </a:lnTo>
                  <a:lnTo>
                    <a:pt x="415" y="549"/>
                  </a:lnTo>
                  <a:lnTo>
                    <a:pt x="415" y="549"/>
                  </a:lnTo>
                  <a:lnTo>
                    <a:pt x="415" y="549"/>
                  </a:lnTo>
                  <a:lnTo>
                    <a:pt x="415" y="549"/>
                  </a:lnTo>
                  <a:lnTo>
                    <a:pt x="415" y="549"/>
                  </a:lnTo>
                  <a:lnTo>
                    <a:pt x="409" y="544"/>
                  </a:lnTo>
                  <a:lnTo>
                    <a:pt x="409" y="544"/>
                  </a:lnTo>
                  <a:lnTo>
                    <a:pt x="409" y="544"/>
                  </a:lnTo>
                  <a:lnTo>
                    <a:pt x="409" y="544"/>
                  </a:lnTo>
                  <a:lnTo>
                    <a:pt x="409" y="544"/>
                  </a:lnTo>
                  <a:lnTo>
                    <a:pt x="409" y="544"/>
                  </a:lnTo>
                  <a:lnTo>
                    <a:pt x="409" y="544"/>
                  </a:lnTo>
                  <a:lnTo>
                    <a:pt x="404" y="544"/>
                  </a:lnTo>
                  <a:lnTo>
                    <a:pt x="404" y="544"/>
                  </a:lnTo>
                  <a:lnTo>
                    <a:pt x="404" y="544"/>
                  </a:lnTo>
                  <a:lnTo>
                    <a:pt x="404" y="544"/>
                  </a:lnTo>
                  <a:lnTo>
                    <a:pt x="404" y="544"/>
                  </a:lnTo>
                  <a:lnTo>
                    <a:pt x="398" y="538"/>
                  </a:lnTo>
                  <a:lnTo>
                    <a:pt x="398" y="538"/>
                  </a:lnTo>
                  <a:lnTo>
                    <a:pt x="398" y="538"/>
                  </a:lnTo>
                  <a:lnTo>
                    <a:pt x="398" y="532"/>
                  </a:lnTo>
                  <a:lnTo>
                    <a:pt x="398" y="532"/>
                  </a:lnTo>
                  <a:lnTo>
                    <a:pt x="398" y="532"/>
                  </a:lnTo>
                  <a:lnTo>
                    <a:pt x="398" y="532"/>
                  </a:lnTo>
                  <a:lnTo>
                    <a:pt x="398" y="532"/>
                  </a:lnTo>
                  <a:lnTo>
                    <a:pt x="398" y="532"/>
                  </a:lnTo>
                  <a:lnTo>
                    <a:pt x="392" y="532"/>
                  </a:lnTo>
                  <a:lnTo>
                    <a:pt x="392" y="532"/>
                  </a:lnTo>
                  <a:lnTo>
                    <a:pt x="392" y="532"/>
                  </a:lnTo>
                  <a:lnTo>
                    <a:pt x="392" y="532"/>
                  </a:lnTo>
                  <a:lnTo>
                    <a:pt x="392" y="532"/>
                  </a:lnTo>
                  <a:lnTo>
                    <a:pt x="392" y="532"/>
                  </a:lnTo>
                  <a:lnTo>
                    <a:pt x="392" y="532"/>
                  </a:lnTo>
                  <a:lnTo>
                    <a:pt x="392" y="532"/>
                  </a:lnTo>
                  <a:lnTo>
                    <a:pt x="392" y="532"/>
                  </a:lnTo>
                  <a:lnTo>
                    <a:pt x="392" y="532"/>
                  </a:lnTo>
                  <a:lnTo>
                    <a:pt x="392" y="527"/>
                  </a:lnTo>
                  <a:close/>
                  <a:moveTo>
                    <a:pt x="432" y="482"/>
                  </a:moveTo>
                  <a:lnTo>
                    <a:pt x="426" y="482"/>
                  </a:lnTo>
                  <a:lnTo>
                    <a:pt x="426" y="482"/>
                  </a:lnTo>
                  <a:lnTo>
                    <a:pt x="426" y="482"/>
                  </a:lnTo>
                  <a:lnTo>
                    <a:pt x="426" y="482"/>
                  </a:lnTo>
                  <a:lnTo>
                    <a:pt x="426" y="482"/>
                  </a:lnTo>
                  <a:lnTo>
                    <a:pt x="420" y="482"/>
                  </a:lnTo>
                  <a:lnTo>
                    <a:pt x="420" y="482"/>
                  </a:lnTo>
                  <a:lnTo>
                    <a:pt x="420" y="482"/>
                  </a:lnTo>
                  <a:lnTo>
                    <a:pt x="420" y="482"/>
                  </a:lnTo>
                  <a:lnTo>
                    <a:pt x="426" y="482"/>
                  </a:lnTo>
                  <a:lnTo>
                    <a:pt x="426" y="482"/>
                  </a:lnTo>
                  <a:lnTo>
                    <a:pt x="426" y="482"/>
                  </a:lnTo>
                  <a:lnTo>
                    <a:pt x="426" y="488"/>
                  </a:lnTo>
                  <a:lnTo>
                    <a:pt x="426" y="488"/>
                  </a:lnTo>
                  <a:lnTo>
                    <a:pt x="432" y="488"/>
                  </a:lnTo>
                  <a:lnTo>
                    <a:pt x="432" y="482"/>
                  </a:lnTo>
                  <a:close/>
                  <a:moveTo>
                    <a:pt x="308" y="516"/>
                  </a:moveTo>
                  <a:lnTo>
                    <a:pt x="308" y="516"/>
                  </a:lnTo>
                  <a:lnTo>
                    <a:pt x="308" y="516"/>
                  </a:lnTo>
                  <a:lnTo>
                    <a:pt x="308" y="516"/>
                  </a:lnTo>
                  <a:lnTo>
                    <a:pt x="308" y="516"/>
                  </a:lnTo>
                  <a:lnTo>
                    <a:pt x="308" y="516"/>
                  </a:lnTo>
                  <a:lnTo>
                    <a:pt x="303" y="516"/>
                  </a:lnTo>
                  <a:lnTo>
                    <a:pt x="303" y="516"/>
                  </a:lnTo>
                  <a:lnTo>
                    <a:pt x="303" y="521"/>
                  </a:lnTo>
                  <a:lnTo>
                    <a:pt x="297" y="521"/>
                  </a:lnTo>
                  <a:lnTo>
                    <a:pt x="297" y="521"/>
                  </a:lnTo>
                  <a:lnTo>
                    <a:pt x="297" y="527"/>
                  </a:lnTo>
                  <a:lnTo>
                    <a:pt x="297" y="527"/>
                  </a:lnTo>
                  <a:lnTo>
                    <a:pt x="297" y="527"/>
                  </a:lnTo>
                  <a:lnTo>
                    <a:pt x="297" y="532"/>
                  </a:lnTo>
                  <a:lnTo>
                    <a:pt x="297" y="532"/>
                  </a:lnTo>
                  <a:lnTo>
                    <a:pt x="297" y="532"/>
                  </a:lnTo>
                  <a:lnTo>
                    <a:pt x="297" y="538"/>
                  </a:lnTo>
                  <a:lnTo>
                    <a:pt x="297" y="538"/>
                  </a:lnTo>
                  <a:lnTo>
                    <a:pt x="297" y="538"/>
                  </a:lnTo>
                  <a:lnTo>
                    <a:pt x="297" y="538"/>
                  </a:lnTo>
                  <a:lnTo>
                    <a:pt x="297" y="538"/>
                  </a:lnTo>
                  <a:lnTo>
                    <a:pt x="297" y="538"/>
                  </a:lnTo>
                  <a:lnTo>
                    <a:pt x="297" y="544"/>
                  </a:lnTo>
                  <a:lnTo>
                    <a:pt x="297" y="544"/>
                  </a:lnTo>
                  <a:lnTo>
                    <a:pt x="297" y="544"/>
                  </a:lnTo>
                  <a:lnTo>
                    <a:pt x="297" y="544"/>
                  </a:lnTo>
                  <a:lnTo>
                    <a:pt x="297" y="544"/>
                  </a:lnTo>
                  <a:lnTo>
                    <a:pt x="297" y="544"/>
                  </a:lnTo>
                  <a:lnTo>
                    <a:pt x="297" y="544"/>
                  </a:lnTo>
                  <a:lnTo>
                    <a:pt x="297" y="544"/>
                  </a:lnTo>
                  <a:lnTo>
                    <a:pt x="297" y="544"/>
                  </a:lnTo>
                  <a:lnTo>
                    <a:pt x="297" y="549"/>
                  </a:lnTo>
                  <a:lnTo>
                    <a:pt x="297" y="549"/>
                  </a:lnTo>
                  <a:lnTo>
                    <a:pt x="297" y="549"/>
                  </a:lnTo>
                  <a:lnTo>
                    <a:pt x="303" y="549"/>
                  </a:lnTo>
                  <a:lnTo>
                    <a:pt x="303" y="544"/>
                  </a:lnTo>
                  <a:lnTo>
                    <a:pt x="303" y="544"/>
                  </a:lnTo>
                  <a:lnTo>
                    <a:pt x="303" y="544"/>
                  </a:lnTo>
                  <a:lnTo>
                    <a:pt x="303" y="544"/>
                  </a:lnTo>
                  <a:lnTo>
                    <a:pt x="303" y="544"/>
                  </a:lnTo>
                  <a:lnTo>
                    <a:pt x="303" y="544"/>
                  </a:lnTo>
                  <a:lnTo>
                    <a:pt x="303" y="544"/>
                  </a:lnTo>
                  <a:lnTo>
                    <a:pt x="303" y="544"/>
                  </a:lnTo>
                  <a:lnTo>
                    <a:pt x="303" y="544"/>
                  </a:lnTo>
                  <a:lnTo>
                    <a:pt x="303" y="544"/>
                  </a:lnTo>
                  <a:lnTo>
                    <a:pt x="303" y="538"/>
                  </a:lnTo>
                  <a:lnTo>
                    <a:pt x="303" y="532"/>
                  </a:lnTo>
                  <a:lnTo>
                    <a:pt x="303" y="527"/>
                  </a:lnTo>
                  <a:lnTo>
                    <a:pt x="308" y="521"/>
                  </a:lnTo>
                  <a:lnTo>
                    <a:pt x="308" y="521"/>
                  </a:lnTo>
                  <a:lnTo>
                    <a:pt x="308" y="521"/>
                  </a:lnTo>
                  <a:lnTo>
                    <a:pt x="308" y="516"/>
                  </a:lnTo>
                  <a:lnTo>
                    <a:pt x="308" y="516"/>
                  </a:lnTo>
                  <a:close/>
                  <a:moveTo>
                    <a:pt x="398" y="521"/>
                  </a:moveTo>
                  <a:lnTo>
                    <a:pt x="398" y="516"/>
                  </a:lnTo>
                  <a:lnTo>
                    <a:pt x="398" y="516"/>
                  </a:lnTo>
                  <a:lnTo>
                    <a:pt x="398" y="516"/>
                  </a:lnTo>
                  <a:lnTo>
                    <a:pt x="392" y="516"/>
                  </a:lnTo>
                  <a:lnTo>
                    <a:pt x="392" y="516"/>
                  </a:lnTo>
                  <a:lnTo>
                    <a:pt x="392" y="516"/>
                  </a:lnTo>
                  <a:lnTo>
                    <a:pt x="392" y="516"/>
                  </a:lnTo>
                  <a:lnTo>
                    <a:pt x="392" y="516"/>
                  </a:lnTo>
                  <a:lnTo>
                    <a:pt x="392" y="516"/>
                  </a:lnTo>
                  <a:lnTo>
                    <a:pt x="392" y="516"/>
                  </a:lnTo>
                  <a:lnTo>
                    <a:pt x="392" y="516"/>
                  </a:lnTo>
                  <a:lnTo>
                    <a:pt x="392" y="516"/>
                  </a:lnTo>
                  <a:lnTo>
                    <a:pt x="392" y="516"/>
                  </a:lnTo>
                  <a:lnTo>
                    <a:pt x="404" y="532"/>
                  </a:lnTo>
                  <a:lnTo>
                    <a:pt x="404" y="532"/>
                  </a:lnTo>
                  <a:lnTo>
                    <a:pt x="404" y="532"/>
                  </a:lnTo>
                  <a:lnTo>
                    <a:pt x="404" y="532"/>
                  </a:lnTo>
                  <a:lnTo>
                    <a:pt x="404" y="532"/>
                  </a:lnTo>
                  <a:lnTo>
                    <a:pt x="404" y="532"/>
                  </a:lnTo>
                  <a:lnTo>
                    <a:pt x="404" y="538"/>
                  </a:lnTo>
                  <a:lnTo>
                    <a:pt x="404" y="532"/>
                  </a:lnTo>
                  <a:lnTo>
                    <a:pt x="404" y="532"/>
                  </a:lnTo>
                  <a:lnTo>
                    <a:pt x="404" y="532"/>
                  </a:lnTo>
                  <a:lnTo>
                    <a:pt x="404" y="532"/>
                  </a:lnTo>
                  <a:lnTo>
                    <a:pt x="404" y="532"/>
                  </a:lnTo>
                  <a:lnTo>
                    <a:pt x="404" y="532"/>
                  </a:lnTo>
                  <a:lnTo>
                    <a:pt x="404" y="532"/>
                  </a:lnTo>
                  <a:lnTo>
                    <a:pt x="404" y="527"/>
                  </a:lnTo>
                  <a:lnTo>
                    <a:pt x="404" y="527"/>
                  </a:lnTo>
                  <a:lnTo>
                    <a:pt x="404" y="527"/>
                  </a:lnTo>
                  <a:lnTo>
                    <a:pt x="404" y="521"/>
                  </a:lnTo>
                  <a:lnTo>
                    <a:pt x="404" y="521"/>
                  </a:lnTo>
                  <a:lnTo>
                    <a:pt x="404" y="521"/>
                  </a:lnTo>
                  <a:lnTo>
                    <a:pt x="404" y="521"/>
                  </a:lnTo>
                  <a:lnTo>
                    <a:pt x="404" y="521"/>
                  </a:lnTo>
                  <a:lnTo>
                    <a:pt x="398" y="521"/>
                  </a:lnTo>
                  <a:lnTo>
                    <a:pt x="398" y="521"/>
                  </a:lnTo>
                  <a:lnTo>
                    <a:pt x="398" y="521"/>
                  </a:lnTo>
                  <a:lnTo>
                    <a:pt x="398" y="521"/>
                  </a:lnTo>
                  <a:lnTo>
                    <a:pt x="398" y="521"/>
                  </a:lnTo>
                  <a:close/>
                  <a:moveTo>
                    <a:pt x="325" y="532"/>
                  </a:moveTo>
                  <a:lnTo>
                    <a:pt x="325" y="532"/>
                  </a:lnTo>
                  <a:lnTo>
                    <a:pt x="325" y="532"/>
                  </a:lnTo>
                  <a:lnTo>
                    <a:pt x="331" y="532"/>
                  </a:lnTo>
                  <a:lnTo>
                    <a:pt x="331" y="532"/>
                  </a:lnTo>
                  <a:lnTo>
                    <a:pt x="331" y="538"/>
                  </a:lnTo>
                  <a:lnTo>
                    <a:pt x="331" y="538"/>
                  </a:lnTo>
                  <a:lnTo>
                    <a:pt x="331" y="538"/>
                  </a:lnTo>
                  <a:lnTo>
                    <a:pt x="336" y="538"/>
                  </a:lnTo>
                  <a:lnTo>
                    <a:pt x="336" y="538"/>
                  </a:lnTo>
                  <a:lnTo>
                    <a:pt x="336" y="538"/>
                  </a:lnTo>
                  <a:lnTo>
                    <a:pt x="336" y="538"/>
                  </a:lnTo>
                  <a:lnTo>
                    <a:pt x="336" y="538"/>
                  </a:lnTo>
                  <a:lnTo>
                    <a:pt x="336" y="538"/>
                  </a:lnTo>
                  <a:lnTo>
                    <a:pt x="336" y="538"/>
                  </a:lnTo>
                  <a:lnTo>
                    <a:pt x="342" y="532"/>
                  </a:lnTo>
                  <a:lnTo>
                    <a:pt x="342" y="532"/>
                  </a:lnTo>
                  <a:lnTo>
                    <a:pt x="336" y="532"/>
                  </a:lnTo>
                  <a:lnTo>
                    <a:pt x="336" y="527"/>
                  </a:lnTo>
                  <a:lnTo>
                    <a:pt x="336" y="527"/>
                  </a:lnTo>
                  <a:lnTo>
                    <a:pt x="336" y="527"/>
                  </a:lnTo>
                  <a:lnTo>
                    <a:pt x="336" y="527"/>
                  </a:lnTo>
                  <a:lnTo>
                    <a:pt x="336" y="527"/>
                  </a:lnTo>
                  <a:lnTo>
                    <a:pt x="336" y="527"/>
                  </a:lnTo>
                  <a:lnTo>
                    <a:pt x="325" y="527"/>
                  </a:lnTo>
                  <a:lnTo>
                    <a:pt x="325" y="527"/>
                  </a:lnTo>
                  <a:lnTo>
                    <a:pt x="325" y="527"/>
                  </a:lnTo>
                  <a:lnTo>
                    <a:pt x="325" y="532"/>
                  </a:lnTo>
                  <a:lnTo>
                    <a:pt x="325" y="532"/>
                  </a:lnTo>
                  <a:lnTo>
                    <a:pt x="325" y="532"/>
                  </a:lnTo>
                  <a:close/>
                  <a:moveTo>
                    <a:pt x="297" y="639"/>
                  </a:moveTo>
                  <a:lnTo>
                    <a:pt x="297" y="644"/>
                  </a:lnTo>
                  <a:lnTo>
                    <a:pt x="297" y="644"/>
                  </a:lnTo>
                  <a:lnTo>
                    <a:pt x="297" y="650"/>
                  </a:lnTo>
                  <a:lnTo>
                    <a:pt x="297" y="650"/>
                  </a:lnTo>
                  <a:lnTo>
                    <a:pt x="303" y="650"/>
                  </a:lnTo>
                  <a:lnTo>
                    <a:pt x="303" y="650"/>
                  </a:lnTo>
                  <a:lnTo>
                    <a:pt x="303" y="644"/>
                  </a:lnTo>
                  <a:lnTo>
                    <a:pt x="303" y="639"/>
                  </a:lnTo>
                  <a:lnTo>
                    <a:pt x="308" y="639"/>
                  </a:lnTo>
                  <a:lnTo>
                    <a:pt x="308" y="639"/>
                  </a:lnTo>
                  <a:lnTo>
                    <a:pt x="308" y="639"/>
                  </a:lnTo>
                  <a:lnTo>
                    <a:pt x="308" y="639"/>
                  </a:lnTo>
                  <a:lnTo>
                    <a:pt x="308" y="639"/>
                  </a:lnTo>
                  <a:lnTo>
                    <a:pt x="314" y="639"/>
                  </a:lnTo>
                  <a:lnTo>
                    <a:pt x="314" y="639"/>
                  </a:lnTo>
                  <a:lnTo>
                    <a:pt x="314" y="639"/>
                  </a:lnTo>
                  <a:lnTo>
                    <a:pt x="314" y="639"/>
                  </a:lnTo>
                  <a:lnTo>
                    <a:pt x="314" y="639"/>
                  </a:lnTo>
                  <a:lnTo>
                    <a:pt x="314" y="639"/>
                  </a:lnTo>
                  <a:lnTo>
                    <a:pt x="314" y="633"/>
                  </a:lnTo>
                  <a:lnTo>
                    <a:pt x="314" y="633"/>
                  </a:lnTo>
                  <a:lnTo>
                    <a:pt x="320" y="633"/>
                  </a:lnTo>
                  <a:lnTo>
                    <a:pt x="320" y="633"/>
                  </a:lnTo>
                  <a:lnTo>
                    <a:pt x="320" y="633"/>
                  </a:lnTo>
                  <a:lnTo>
                    <a:pt x="320" y="633"/>
                  </a:lnTo>
                  <a:lnTo>
                    <a:pt x="320" y="633"/>
                  </a:lnTo>
                  <a:lnTo>
                    <a:pt x="325" y="633"/>
                  </a:lnTo>
                  <a:lnTo>
                    <a:pt x="331" y="633"/>
                  </a:lnTo>
                  <a:lnTo>
                    <a:pt x="336" y="633"/>
                  </a:lnTo>
                  <a:lnTo>
                    <a:pt x="336" y="633"/>
                  </a:lnTo>
                  <a:lnTo>
                    <a:pt x="336" y="633"/>
                  </a:lnTo>
                  <a:lnTo>
                    <a:pt x="336" y="633"/>
                  </a:lnTo>
                  <a:lnTo>
                    <a:pt x="336" y="633"/>
                  </a:lnTo>
                  <a:lnTo>
                    <a:pt x="336" y="633"/>
                  </a:lnTo>
                  <a:lnTo>
                    <a:pt x="336" y="628"/>
                  </a:lnTo>
                  <a:lnTo>
                    <a:pt x="336" y="628"/>
                  </a:lnTo>
                  <a:lnTo>
                    <a:pt x="336" y="628"/>
                  </a:lnTo>
                  <a:lnTo>
                    <a:pt x="336" y="628"/>
                  </a:lnTo>
                  <a:lnTo>
                    <a:pt x="336" y="628"/>
                  </a:lnTo>
                  <a:lnTo>
                    <a:pt x="336" y="628"/>
                  </a:lnTo>
                  <a:lnTo>
                    <a:pt x="342" y="628"/>
                  </a:lnTo>
                  <a:lnTo>
                    <a:pt x="342" y="628"/>
                  </a:lnTo>
                  <a:lnTo>
                    <a:pt x="342" y="628"/>
                  </a:lnTo>
                  <a:lnTo>
                    <a:pt x="342" y="628"/>
                  </a:lnTo>
                  <a:lnTo>
                    <a:pt x="342" y="628"/>
                  </a:lnTo>
                  <a:lnTo>
                    <a:pt x="342" y="628"/>
                  </a:lnTo>
                  <a:lnTo>
                    <a:pt x="342" y="628"/>
                  </a:lnTo>
                  <a:lnTo>
                    <a:pt x="348" y="622"/>
                  </a:lnTo>
                  <a:lnTo>
                    <a:pt x="348" y="622"/>
                  </a:lnTo>
                  <a:lnTo>
                    <a:pt x="348" y="622"/>
                  </a:lnTo>
                  <a:lnTo>
                    <a:pt x="348" y="622"/>
                  </a:lnTo>
                  <a:lnTo>
                    <a:pt x="348" y="616"/>
                  </a:lnTo>
                  <a:lnTo>
                    <a:pt x="348" y="616"/>
                  </a:lnTo>
                  <a:lnTo>
                    <a:pt x="348" y="616"/>
                  </a:lnTo>
                  <a:lnTo>
                    <a:pt x="348" y="616"/>
                  </a:lnTo>
                  <a:lnTo>
                    <a:pt x="348" y="611"/>
                  </a:lnTo>
                  <a:lnTo>
                    <a:pt x="348" y="616"/>
                  </a:lnTo>
                  <a:lnTo>
                    <a:pt x="353" y="611"/>
                  </a:lnTo>
                  <a:lnTo>
                    <a:pt x="353" y="611"/>
                  </a:lnTo>
                  <a:lnTo>
                    <a:pt x="353" y="611"/>
                  </a:lnTo>
                  <a:lnTo>
                    <a:pt x="353" y="611"/>
                  </a:lnTo>
                  <a:lnTo>
                    <a:pt x="353" y="616"/>
                  </a:lnTo>
                  <a:lnTo>
                    <a:pt x="353" y="611"/>
                  </a:lnTo>
                  <a:lnTo>
                    <a:pt x="353" y="611"/>
                  </a:lnTo>
                  <a:lnTo>
                    <a:pt x="353" y="611"/>
                  </a:lnTo>
                  <a:lnTo>
                    <a:pt x="353" y="611"/>
                  </a:lnTo>
                  <a:lnTo>
                    <a:pt x="353" y="611"/>
                  </a:lnTo>
                  <a:lnTo>
                    <a:pt x="353" y="611"/>
                  </a:lnTo>
                  <a:lnTo>
                    <a:pt x="353" y="611"/>
                  </a:lnTo>
                  <a:lnTo>
                    <a:pt x="353" y="611"/>
                  </a:lnTo>
                  <a:lnTo>
                    <a:pt x="359" y="611"/>
                  </a:lnTo>
                  <a:lnTo>
                    <a:pt x="359" y="611"/>
                  </a:lnTo>
                  <a:lnTo>
                    <a:pt x="359" y="611"/>
                  </a:lnTo>
                  <a:lnTo>
                    <a:pt x="359" y="611"/>
                  </a:lnTo>
                  <a:lnTo>
                    <a:pt x="359" y="611"/>
                  </a:lnTo>
                  <a:lnTo>
                    <a:pt x="359" y="611"/>
                  </a:lnTo>
                  <a:lnTo>
                    <a:pt x="359" y="605"/>
                  </a:lnTo>
                  <a:lnTo>
                    <a:pt x="364" y="605"/>
                  </a:lnTo>
                  <a:lnTo>
                    <a:pt x="364" y="605"/>
                  </a:lnTo>
                  <a:lnTo>
                    <a:pt x="364" y="605"/>
                  </a:lnTo>
                  <a:lnTo>
                    <a:pt x="364" y="605"/>
                  </a:lnTo>
                  <a:lnTo>
                    <a:pt x="364" y="605"/>
                  </a:lnTo>
                  <a:lnTo>
                    <a:pt x="364" y="605"/>
                  </a:lnTo>
                  <a:lnTo>
                    <a:pt x="364" y="605"/>
                  </a:lnTo>
                  <a:lnTo>
                    <a:pt x="364" y="600"/>
                  </a:lnTo>
                  <a:lnTo>
                    <a:pt x="364" y="600"/>
                  </a:lnTo>
                  <a:lnTo>
                    <a:pt x="364" y="600"/>
                  </a:lnTo>
                  <a:lnTo>
                    <a:pt x="364" y="600"/>
                  </a:lnTo>
                  <a:lnTo>
                    <a:pt x="364" y="600"/>
                  </a:lnTo>
                  <a:lnTo>
                    <a:pt x="364" y="600"/>
                  </a:lnTo>
                  <a:lnTo>
                    <a:pt x="364" y="600"/>
                  </a:lnTo>
                  <a:lnTo>
                    <a:pt x="364" y="594"/>
                  </a:lnTo>
                  <a:lnTo>
                    <a:pt x="364" y="594"/>
                  </a:lnTo>
                  <a:lnTo>
                    <a:pt x="364" y="594"/>
                  </a:lnTo>
                  <a:lnTo>
                    <a:pt x="364" y="594"/>
                  </a:lnTo>
                  <a:lnTo>
                    <a:pt x="364" y="594"/>
                  </a:lnTo>
                  <a:lnTo>
                    <a:pt x="364" y="594"/>
                  </a:lnTo>
                  <a:lnTo>
                    <a:pt x="364" y="594"/>
                  </a:lnTo>
                  <a:lnTo>
                    <a:pt x="364" y="594"/>
                  </a:lnTo>
                  <a:lnTo>
                    <a:pt x="370" y="594"/>
                  </a:lnTo>
                  <a:lnTo>
                    <a:pt x="370" y="594"/>
                  </a:lnTo>
                  <a:lnTo>
                    <a:pt x="370" y="588"/>
                  </a:lnTo>
                  <a:lnTo>
                    <a:pt x="370" y="588"/>
                  </a:lnTo>
                  <a:lnTo>
                    <a:pt x="370" y="588"/>
                  </a:lnTo>
                  <a:lnTo>
                    <a:pt x="370" y="588"/>
                  </a:lnTo>
                  <a:lnTo>
                    <a:pt x="370" y="588"/>
                  </a:lnTo>
                  <a:lnTo>
                    <a:pt x="364" y="588"/>
                  </a:lnTo>
                  <a:lnTo>
                    <a:pt x="364" y="588"/>
                  </a:lnTo>
                  <a:lnTo>
                    <a:pt x="364" y="588"/>
                  </a:lnTo>
                  <a:lnTo>
                    <a:pt x="364" y="588"/>
                  </a:lnTo>
                  <a:lnTo>
                    <a:pt x="364" y="588"/>
                  </a:lnTo>
                  <a:lnTo>
                    <a:pt x="364" y="583"/>
                  </a:lnTo>
                  <a:lnTo>
                    <a:pt x="364" y="583"/>
                  </a:lnTo>
                  <a:lnTo>
                    <a:pt x="364" y="583"/>
                  </a:lnTo>
                  <a:lnTo>
                    <a:pt x="364" y="583"/>
                  </a:lnTo>
                  <a:lnTo>
                    <a:pt x="364" y="583"/>
                  </a:lnTo>
                  <a:lnTo>
                    <a:pt x="370" y="583"/>
                  </a:lnTo>
                  <a:lnTo>
                    <a:pt x="370" y="583"/>
                  </a:lnTo>
                  <a:lnTo>
                    <a:pt x="370" y="577"/>
                  </a:lnTo>
                  <a:lnTo>
                    <a:pt x="370" y="577"/>
                  </a:lnTo>
                  <a:lnTo>
                    <a:pt x="364" y="583"/>
                  </a:lnTo>
                  <a:lnTo>
                    <a:pt x="364" y="583"/>
                  </a:lnTo>
                  <a:lnTo>
                    <a:pt x="364" y="583"/>
                  </a:lnTo>
                  <a:lnTo>
                    <a:pt x="359" y="583"/>
                  </a:lnTo>
                  <a:lnTo>
                    <a:pt x="359" y="588"/>
                  </a:lnTo>
                  <a:lnTo>
                    <a:pt x="359" y="588"/>
                  </a:lnTo>
                  <a:lnTo>
                    <a:pt x="353" y="588"/>
                  </a:lnTo>
                  <a:lnTo>
                    <a:pt x="353" y="588"/>
                  </a:lnTo>
                  <a:lnTo>
                    <a:pt x="353" y="588"/>
                  </a:lnTo>
                  <a:lnTo>
                    <a:pt x="353" y="588"/>
                  </a:lnTo>
                  <a:lnTo>
                    <a:pt x="353" y="588"/>
                  </a:lnTo>
                  <a:lnTo>
                    <a:pt x="353" y="588"/>
                  </a:lnTo>
                  <a:lnTo>
                    <a:pt x="353" y="583"/>
                  </a:lnTo>
                  <a:lnTo>
                    <a:pt x="353" y="583"/>
                  </a:lnTo>
                  <a:lnTo>
                    <a:pt x="353" y="583"/>
                  </a:lnTo>
                  <a:lnTo>
                    <a:pt x="353" y="583"/>
                  </a:lnTo>
                  <a:lnTo>
                    <a:pt x="348" y="583"/>
                  </a:lnTo>
                  <a:lnTo>
                    <a:pt x="348" y="583"/>
                  </a:lnTo>
                  <a:lnTo>
                    <a:pt x="348" y="583"/>
                  </a:lnTo>
                  <a:lnTo>
                    <a:pt x="348" y="577"/>
                  </a:lnTo>
                  <a:lnTo>
                    <a:pt x="348" y="577"/>
                  </a:lnTo>
                  <a:lnTo>
                    <a:pt x="342" y="577"/>
                  </a:lnTo>
                  <a:lnTo>
                    <a:pt x="342" y="577"/>
                  </a:lnTo>
                  <a:lnTo>
                    <a:pt x="342" y="577"/>
                  </a:lnTo>
                  <a:lnTo>
                    <a:pt x="342" y="577"/>
                  </a:lnTo>
                  <a:lnTo>
                    <a:pt x="342" y="577"/>
                  </a:lnTo>
                  <a:lnTo>
                    <a:pt x="342" y="577"/>
                  </a:lnTo>
                  <a:lnTo>
                    <a:pt x="342" y="583"/>
                  </a:lnTo>
                  <a:lnTo>
                    <a:pt x="342" y="583"/>
                  </a:lnTo>
                  <a:lnTo>
                    <a:pt x="342" y="583"/>
                  </a:lnTo>
                  <a:lnTo>
                    <a:pt x="342" y="583"/>
                  </a:lnTo>
                  <a:lnTo>
                    <a:pt x="342" y="583"/>
                  </a:lnTo>
                  <a:lnTo>
                    <a:pt x="342" y="583"/>
                  </a:lnTo>
                  <a:lnTo>
                    <a:pt x="342" y="583"/>
                  </a:lnTo>
                  <a:lnTo>
                    <a:pt x="336" y="583"/>
                  </a:lnTo>
                  <a:lnTo>
                    <a:pt x="336" y="583"/>
                  </a:lnTo>
                  <a:lnTo>
                    <a:pt x="336" y="583"/>
                  </a:lnTo>
                  <a:lnTo>
                    <a:pt x="336" y="583"/>
                  </a:lnTo>
                  <a:lnTo>
                    <a:pt x="336" y="583"/>
                  </a:lnTo>
                  <a:lnTo>
                    <a:pt x="336" y="583"/>
                  </a:lnTo>
                  <a:lnTo>
                    <a:pt x="336" y="583"/>
                  </a:lnTo>
                  <a:lnTo>
                    <a:pt x="336" y="583"/>
                  </a:lnTo>
                  <a:lnTo>
                    <a:pt x="336" y="583"/>
                  </a:lnTo>
                  <a:lnTo>
                    <a:pt x="336" y="583"/>
                  </a:lnTo>
                  <a:lnTo>
                    <a:pt x="336" y="583"/>
                  </a:lnTo>
                  <a:lnTo>
                    <a:pt x="336" y="583"/>
                  </a:lnTo>
                  <a:lnTo>
                    <a:pt x="336" y="583"/>
                  </a:lnTo>
                  <a:lnTo>
                    <a:pt x="336" y="583"/>
                  </a:lnTo>
                  <a:lnTo>
                    <a:pt x="336" y="583"/>
                  </a:lnTo>
                  <a:lnTo>
                    <a:pt x="331" y="583"/>
                  </a:lnTo>
                  <a:lnTo>
                    <a:pt x="331" y="577"/>
                  </a:lnTo>
                  <a:lnTo>
                    <a:pt x="325" y="577"/>
                  </a:lnTo>
                  <a:lnTo>
                    <a:pt x="325" y="577"/>
                  </a:lnTo>
                  <a:lnTo>
                    <a:pt x="325" y="577"/>
                  </a:lnTo>
                  <a:lnTo>
                    <a:pt x="325" y="577"/>
                  </a:lnTo>
                  <a:lnTo>
                    <a:pt x="320" y="572"/>
                  </a:lnTo>
                  <a:lnTo>
                    <a:pt x="320" y="572"/>
                  </a:lnTo>
                  <a:lnTo>
                    <a:pt x="320" y="572"/>
                  </a:lnTo>
                  <a:lnTo>
                    <a:pt x="320" y="572"/>
                  </a:lnTo>
                  <a:lnTo>
                    <a:pt x="320" y="572"/>
                  </a:lnTo>
                  <a:lnTo>
                    <a:pt x="314" y="566"/>
                  </a:lnTo>
                  <a:lnTo>
                    <a:pt x="314" y="566"/>
                  </a:lnTo>
                  <a:lnTo>
                    <a:pt x="308" y="566"/>
                  </a:lnTo>
                  <a:lnTo>
                    <a:pt x="303" y="566"/>
                  </a:lnTo>
                  <a:lnTo>
                    <a:pt x="303" y="566"/>
                  </a:lnTo>
                  <a:lnTo>
                    <a:pt x="303" y="566"/>
                  </a:lnTo>
                  <a:lnTo>
                    <a:pt x="303" y="560"/>
                  </a:lnTo>
                  <a:lnTo>
                    <a:pt x="303" y="560"/>
                  </a:lnTo>
                  <a:lnTo>
                    <a:pt x="297" y="560"/>
                  </a:lnTo>
                  <a:lnTo>
                    <a:pt x="297" y="560"/>
                  </a:lnTo>
                  <a:lnTo>
                    <a:pt x="297" y="560"/>
                  </a:lnTo>
                  <a:lnTo>
                    <a:pt x="297" y="560"/>
                  </a:lnTo>
                  <a:lnTo>
                    <a:pt x="297" y="560"/>
                  </a:lnTo>
                  <a:lnTo>
                    <a:pt x="297" y="560"/>
                  </a:lnTo>
                  <a:lnTo>
                    <a:pt x="297" y="560"/>
                  </a:lnTo>
                  <a:lnTo>
                    <a:pt x="297" y="560"/>
                  </a:lnTo>
                  <a:lnTo>
                    <a:pt x="297" y="560"/>
                  </a:lnTo>
                  <a:lnTo>
                    <a:pt x="297" y="560"/>
                  </a:lnTo>
                  <a:lnTo>
                    <a:pt x="297" y="560"/>
                  </a:lnTo>
                  <a:lnTo>
                    <a:pt x="292" y="560"/>
                  </a:lnTo>
                  <a:lnTo>
                    <a:pt x="292" y="560"/>
                  </a:lnTo>
                  <a:lnTo>
                    <a:pt x="292" y="560"/>
                  </a:lnTo>
                  <a:lnTo>
                    <a:pt x="292" y="566"/>
                  </a:lnTo>
                  <a:lnTo>
                    <a:pt x="292" y="566"/>
                  </a:lnTo>
                  <a:lnTo>
                    <a:pt x="292" y="566"/>
                  </a:lnTo>
                  <a:lnTo>
                    <a:pt x="292" y="566"/>
                  </a:lnTo>
                  <a:lnTo>
                    <a:pt x="292" y="566"/>
                  </a:lnTo>
                  <a:lnTo>
                    <a:pt x="292" y="566"/>
                  </a:lnTo>
                  <a:lnTo>
                    <a:pt x="292" y="566"/>
                  </a:lnTo>
                  <a:lnTo>
                    <a:pt x="292" y="566"/>
                  </a:lnTo>
                  <a:lnTo>
                    <a:pt x="292" y="572"/>
                  </a:lnTo>
                  <a:lnTo>
                    <a:pt x="292" y="572"/>
                  </a:lnTo>
                  <a:lnTo>
                    <a:pt x="292" y="572"/>
                  </a:lnTo>
                  <a:lnTo>
                    <a:pt x="292" y="572"/>
                  </a:lnTo>
                  <a:lnTo>
                    <a:pt x="297" y="572"/>
                  </a:lnTo>
                  <a:lnTo>
                    <a:pt x="297" y="572"/>
                  </a:lnTo>
                  <a:lnTo>
                    <a:pt x="297" y="572"/>
                  </a:lnTo>
                  <a:lnTo>
                    <a:pt x="297" y="572"/>
                  </a:lnTo>
                  <a:lnTo>
                    <a:pt x="303" y="572"/>
                  </a:lnTo>
                  <a:lnTo>
                    <a:pt x="303" y="572"/>
                  </a:lnTo>
                  <a:lnTo>
                    <a:pt x="303" y="572"/>
                  </a:lnTo>
                  <a:lnTo>
                    <a:pt x="303" y="572"/>
                  </a:lnTo>
                  <a:lnTo>
                    <a:pt x="303" y="577"/>
                  </a:lnTo>
                  <a:lnTo>
                    <a:pt x="303" y="588"/>
                  </a:lnTo>
                  <a:lnTo>
                    <a:pt x="303" y="588"/>
                  </a:lnTo>
                  <a:lnTo>
                    <a:pt x="303" y="588"/>
                  </a:lnTo>
                  <a:lnTo>
                    <a:pt x="303" y="588"/>
                  </a:lnTo>
                  <a:lnTo>
                    <a:pt x="303" y="594"/>
                  </a:lnTo>
                  <a:lnTo>
                    <a:pt x="303" y="594"/>
                  </a:lnTo>
                  <a:lnTo>
                    <a:pt x="303" y="594"/>
                  </a:lnTo>
                  <a:lnTo>
                    <a:pt x="303" y="600"/>
                  </a:lnTo>
                  <a:lnTo>
                    <a:pt x="303" y="600"/>
                  </a:lnTo>
                  <a:lnTo>
                    <a:pt x="303" y="600"/>
                  </a:lnTo>
                  <a:lnTo>
                    <a:pt x="303" y="600"/>
                  </a:lnTo>
                  <a:lnTo>
                    <a:pt x="303" y="611"/>
                  </a:lnTo>
                  <a:lnTo>
                    <a:pt x="303" y="616"/>
                  </a:lnTo>
                  <a:lnTo>
                    <a:pt x="297" y="622"/>
                  </a:lnTo>
                  <a:lnTo>
                    <a:pt x="297" y="622"/>
                  </a:lnTo>
                  <a:lnTo>
                    <a:pt x="297" y="628"/>
                  </a:lnTo>
                  <a:lnTo>
                    <a:pt x="297" y="628"/>
                  </a:lnTo>
                  <a:lnTo>
                    <a:pt x="297" y="628"/>
                  </a:lnTo>
                  <a:lnTo>
                    <a:pt x="297" y="628"/>
                  </a:lnTo>
                  <a:lnTo>
                    <a:pt x="297" y="633"/>
                  </a:lnTo>
                  <a:lnTo>
                    <a:pt x="297" y="633"/>
                  </a:lnTo>
                  <a:lnTo>
                    <a:pt x="297" y="639"/>
                  </a:lnTo>
                  <a:lnTo>
                    <a:pt x="297" y="639"/>
                  </a:lnTo>
                  <a:lnTo>
                    <a:pt x="297" y="639"/>
                  </a:lnTo>
                  <a:close/>
                  <a:moveTo>
                    <a:pt x="258" y="695"/>
                  </a:moveTo>
                  <a:lnTo>
                    <a:pt x="258" y="695"/>
                  </a:lnTo>
                  <a:lnTo>
                    <a:pt x="258" y="695"/>
                  </a:lnTo>
                  <a:lnTo>
                    <a:pt x="252" y="695"/>
                  </a:lnTo>
                  <a:lnTo>
                    <a:pt x="252" y="695"/>
                  </a:lnTo>
                  <a:lnTo>
                    <a:pt x="252" y="701"/>
                  </a:lnTo>
                  <a:lnTo>
                    <a:pt x="252" y="701"/>
                  </a:lnTo>
                  <a:lnTo>
                    <a:pt x="252" y="701"/>
                  </a:lnTo>
                  <a:lnTo>
                    <a:pt x="252" y="701"/>
                  </a:lnTo>
                  <a:lnTo>
                    <a:pt x="252" y="701"/>
                  </a:lnTo>
                  <a:lnTo>
                    <a:pt x="252" y="701"/>
                  </a:lnTo>
                  <a:lnTo>
                    <a:pt x="252" y="701"/>
                  </a:lnTo>
                  <a:lnTo>
                    <a:pt x="258" y="695"/>
                  </a:lnTo>
                  <a:lnTo>
                    <a:pt x="258" y="695"/>
                  </a:lnTo>
                  <a:lnTo>
                    <a:pt x="252" y="695"/>
                  </a:lnTo>
                  <a:lnTo>
                    <a:pt x="258" y="695"/>
                  </a:lnTo>
                  <a:lnTo>
                    <a:pt x="258" y="695"/>
                  </a:lnTo>
                  <a:close/>
                  <a:moveTo>
                    <a:pt x="6" y="790"/>
                  </a:moveTo>
                  <a:lnTo>
                    <a:pt x="6" y="790"/>
                  </a:lnTo>
                  <a:lnTo>
                    <a:pt x="6" y="790"/>
                  </a:lnTo>
                  <a:lnTo>
                    <a:pt x="6" y="790"/>
                  </a:lnTo>
                  <a:lnTo>
                    <a:pt x="6" y="790"/>
                  </a:lnTo>
                  <a:lnTo>
                    <a:pt x="6" y="790"/>
                  </a:lnTo>
                  <a:lnTo>
                    <a:pt x="11" y="790"/>
                  </a:lnTo>
                  <a:lnTo>
                    <a:pt x="11" y="790"/>
                  </a:lnTo>
                  <a:lnTo>
                    <a:pt x="6" y="785"/>
                  </a:lnTo>
                  <a:lnTo>
                    <a:pt x="6" y="785"/>
                  </a:lnTo>
                  <a:lnTo>
                    <a:pt x="6" y="785"/>
                  </a:lnTo>
                  <a:lnTo>
                    <a:pt x="6" y="785"/>
                  </a:lnTo>
                  <a:lnTo>
                    <a:pt x="6" y="790"/>
                  </a:lnTo>
                  <a:lnTo>
                    <a:pt x="6" y="790"/>
                  </a:lnTo>
                  <a:close/>
                  <a:moveTo>
                    <a:pt x="269" y="488"/>
                  </a:moveTo>
                  <a:lnTo>
                    <a:pt x="269" y="488"/>
                  </a:lnTo>
                  <a:lnTo>
                    <a:pt x="269" y="488"/>
                  </a:lnTo>
                  <a:lnTo>
                    <a:pt x="269" y="488"/>
                  </a:lnTo>
                  <a:lnTo>
                    <a:pt x="269" y="488"/>
                  </a:lnTo>
                  <a:lnTo>
                    <a:pt x="269" y="488"/>
                  </a:lnTo>
                  <a:lnTo>
                    <a:pt x="263" y="488"/>
                  </a:lnTo>
                  <a:lnTo>
                    <a:pt x="263" y="488"/>
                  </a:lnTo>
                  <a:lnTo>
                    <a:pt x="263" y="488"/>
                  </a:lnTo>
                  <a:lnTo>
                    <a:pt x="263" y="488"/>
                  </a:lnTo>
                  <a:lnTo>
                    <a:pt x="269" y="482"/>
                  </a:lnTo>
                  <a:lnTo>
                    <a:pt x="263" y="482"/>
                  </a:lnTo>
                  <a:lnTo>
                    <a:pt x="263" y="482"/>
                  </a:lnTo>
                  <a:lnTo>
                    <a:pt x="263" y="482"/>
                  </a:lnTo>
                  <a:lnTo>
                    <a:pt x="263" y="482"/>
                  </a:lnTo>
                  <a:lnTo>
                    <a:pt x="263" y="482"/>
                  </a:lnTo>
                  <a:lnTo>
                    <a:pt x="258" y="476"/>
                  </a:lnTo>
                  <a:lnTo>
                    <a:pt x="252" y="471"/>
                  </a:lnTo>
                  <a:lnTo>
                    <a:pt x="252" y="471"/>
                  </a:lnTo>
                  <a:lnTo>
                    <a:pt x="252" y="471"/>
                  </a:lnTo>
                  <a:lnTo>
                    <a:pt x="252" y="471"/>
                  </a:lnTo>
                  <a:lnTo>
                    <a:pt x="252" y="471"/>
                  </a:lnTo>
                  <a:lnTo>
                    <a:pt x="252" y="471"/>
                  </a:lnTo>
                  <a:lnTo>
                    <a:pt x="247" y="471"/>
                  </a:lnTo>
                  <a:lnTo>
                    <a:pt x="247" y="471"/>
                  </a:lnTo>
                  <a:lnTo>
                    <a:pt x="247" y="471"/>
                  </a:lnTo>
                  <a:lnTo>
                    <a:pt x="247" y="471"/>
                  </a:lnTo>
                  <a:lnTo>
                    <a:pt x="247" y="471"/>
                  </a:lnTo>
                  <a:lnTo>
                    <a:pt x="247" y="471"/>
                  </a:lnTo>
                  <a:lnTo>
                    <a:pt x="247" y="471"/>
                  </a:lnTo>
                  <a:lnTo>
                    <a:pt x="247" y="471"/>
                  </a:lnTo>
                  <a:lnTo>
                    <a:pt x="247" y="471"/>
                  </a:lnTo>
                  <a:lnTo>
                    <a:pt x="247" y="471"/>
                  </a:lnTo>
                  <a:lnTo>
                    <a:pt x="241" y="471"/>
                  </a:lnTo>
                  <a:lnTo>
                    <a:pt x="241" y="471"/>
                  </a:lnTo>
                  <a:lnTo>
                    <a:pt x="241" y="471"/>
                  </a:lnTo>
                  <a:lnTo>
                    <a:pt x="241" y="465"/>
                  </a:lnTo>
                  <a:lnTo>
                    <a:pt x="241" y="465"/>
                  </a:lnTo>
                  <a:lnTo>
                    <a:pt x="241" y="465"/>
                  </a:lnTo>
                  <a:lnTo>
                    <a:pt x="235" y="465"/>
                  </a:lnTo>
                  <a:lnTo>
                    <a:pt x="235" y="465"/>
                  </a:lnTo>
                  <a:lnTo>
                    <a:pt x="235" y="465"/>
                  </a:lnTo>
                  <a:lnTo>
                    <a:pt x="241" y="465"/>
                  </a:lnTo>
                  <a:lnTo>
                    <a:pt x="241" y="465"/>
                  </a:lnTo>
                  <a:lnTo>
                    <a:pt x="241" y="465"/>
                  </a:lnTo>
                  <a:lnTo>
                    <a:pt x="241" y="465"/>
                  </a:lnTo>
                  <a:lnTo>
                    <a:pt x="241" y="465"/>
                  </a:lnTo>
                  <a:lnTo>
                    <a:pt x="241" y="465"/>
                  </a:lnTo>
                  <a:lnTo>
                    <a:pt x="235" y="465"/>
                  </a:lnTo>
                  <a:lnTo>
                    <a:pt x="235" y="465"/>
                  </a:lnTo>
                  <a:lnTo>
                    <a:pt x="235" y="465"/>
                  </a:lnTo>
                  <a:lnTo>
                    <a:pt x="235" y="465"/>
                  </a:lnTo>
                  <a:lnTo>
                    <a:pt x="235" y="465"/>
                  </a:lnTo>
                  <a:lnTo>
                    <a:pt x="235" y="465"/>
                  </a:lnTo>
                  <a:lnTo>
                    <a:pt x="235" y="465"/>
                  </a:lnTo>
                  <a:lnTo>
                    <a:pt x="230" y="465"/>
                  </a:lnTo>
                  <a:lnTo>
                    <a:pt x="224" y="465"/>
                  </a:lnTo>
                  <a:lnTo>
                    <a:pt x="224" y="465"/>
                  </a:lnTo>
                  <a:lnTo>
                    <a:pt x="224" y="465"/>
                  </a:lnTo>
                  <a:lnTo>
                    <a:pt x="224" y="465"/>
                  </a:lnTo>
                  <a:lnTo>
                    <a:pt x="224" y="465"/>
                  </a:lnTo>
                  <a:lnTo>
                    <a:pt x="224" y="465"/>
                  </a:lnTo>
                  <a:lnTo>
                    <a:pt x="219" y="465"/>
                  </a:lnTo>
                  <a:lnTo>
                    <a:pt x="219" y="465"/>
                  </a:lnTo>
                  <a:lnTo>
                    <a:pt x="219" y="465"/>
                  </a:lnTo>
                  <a:lnTo>
                    <a:pt x="219" y="465"/>
                  </a:lnTo>
                  <a:lnTo>
                    <a:pt x="213" y="465"/>
                  </a:lnTo>
                  <a:lnTo>
                    <a:pt x="213" y="465"/>
                  </a:lnTo>
                  <a:lnTo>
                    <a:pt x="213" y="465"/>
                  </a:lnTo>
                  <a:lnTo>
                    <a:pt x="213" y="465"/>
                  </a:lnTo>
                  <a:lnTo>
                    <a:pt x="213" y="465"/>
                  </a:lnTo>
                  <a:lnTo>
                    <a:pt x="207" y="465"/>
                  </a:lnTo>
                  <a:lnTo>
                    <a:pt x="207" y="465"/>
                  </a:lnTo>
                  <a:lnTo>
                    <a:pt x="202" y="465"/>
                  </a:lnTo>
                  <a:lnTo>
                    <a:pt x="202" y="465"/>
                  </a:lnTo>
                  <a:lnTo>
                    <a:pt x="202" y="465"/>
                  </a:lnTo>
                  <a:lnTo>
                    <a:pt x="202" y="465"/>
                  </a:lnTo>
                  <a:lnTo>
                    <a:pt x="202" y="465"/>
                  </a:lnTo>
                  <a:lnTo>
                    <a:pt x="202" y="471"/>
                  </a:lnTo>
                  <a:lnTo>
                    <a:pt x="202" y="471"/>
                  </a:lnTo>
                  <a:lnTo>
                    <a:pt x="202" y="471"/>
                  </a:lnTo>
                  <a:lnTo>
                    <a:pt x="202" y="471"/>
                  </a:lnTo>
                  <a:lnTo>
                    <a:pt x="202" y="471"/>
                  </a:lnTo>
                  <a:lnTo>
                    <a:pt x="202" y="471"/>
                  </a:lnTo>
                  <a:lnTo>
                    <a:pt x="202" y="471"/>
                  </a:lnTo>
                  <a:lnTo>
                    <a:pt x="202" y="471"/>
                  </a:lnTo>
                  <a:lnTo>
                    <a:pt x="202" y="471"/>
                  </a:lnTo>
                  <a:lnTo>
                    <a:pt x="202" y="471"/>
                  </a:lnTo>
                  <a:lnTo>
                    <a:pt x="207" y="471"/>
                  </a:lnTo>
                  <a:lnTo>
                    <a:pt x="207" y="471"/>
                  </a:lnTo>
                  <a:lnTo>
                    <a:pt x="207" y="471"/>
                  </a:lnTo>
                  <a:lnTo>
                    <a:pt x="207" y="471"/>
                  </a:lnTo>
                  <a:lnTo>
                    <a:pt x="207" y="471"/>
                  </a:lnTo>
                  <a:lnTo>
                    <a:pt x="207" y="471"/>
                  </a:lnTo>
                  <a:lnTo>
                    <a:pt x="207" y="471"/>
                  </a:lnTo>
                  <a:lnTo>
                    <a:pt x="207" y="476"/>
                  </a:lnTo>
                  <a:lnTo>
                    <a:pt x="207" y="476"/>
                  </a:lnTo>
                  <a:lnTo>
                    <a:pt x="213" y="482"/>
                  </a:lnTo>
                  <a:lnTo>
                    <a:pt x="213" y="482"/>
                  </a:lnTo>
                  <a:lnTo>
                    <a:pt x="213" y="482"/>
                  </a:lnTo>
                  <a:lnTo>
                    <a:pt x="213" y="482"/>
                  </a:lnTo>
                  <a:lnTo>
                    <a:pt x="213" y="482"/>
                  </a:lnTo>
                  <a:lnTo>
                    <a:pt x="213" y="482"/>
                  </a:lnTo>
                  <a:lnTo>
                    <a:pt x="219" y="482"/>
                  </a:lnTo>
                  <a:lnTo>
                    <a:pt x="219" y="482"/>
                  </a:lnTo>
                  <a:lnTo>
                    <a:pt x="219" y="488"/>
                  </a:lnTo>
                  <a:lnTo>
                    <a:pt x="224" y="488"/>
                  </a:lnTo>
                  <a:lnTo>
                    <a:pt x="224" y="493"/>
                  </a:lnTo>
                  <a:lnTo>
                    <a:pt x="224" y="493"/>
                  </a:lnTo>
                  <a:lnTo>
                    <a:pt x="224" y="499"/>
                  </a:lnTo>
                  <a:lnTo>
                    <a:pt x="224" y="499"/>
                  </a:lnTo>
                  <a:lnTo>
                    <a:pt x="230" y="504"/>
                  </a:lnTo>
                  <a:lnTo>
                    <a:pt x="230" y="504"/>
                  </a:lnTo>
                  <a:lnTo>
                    <a:pt x="224" y="504"/>
                  </a:lnTo>
                  <a:lnTo>
                    <a:pt x="224" y="504"/>
                  </a:lnTo>
                  <a:lnTo>
                    <a:pt x="224" y="504"/>
                  </a:lnTo>
                  <a:lnTo>
                    <a:pt x="224" y="504"/>
                  </a:lnTo>
                  <a:lnTo>
                    <a:pt x="230" y="510"/>
                  </a:lnTo>
                  <a:lnTo>
                    <a:pt x="230" y="510"/>
                  </a:lnTo>
                  <a:lnTo>
                    <a:pt x="230" y="510"/>
                  </a:lnTo>
                  <a:lnTo>
                    <a:pt x="230" y="510"/>
                  </a:lnTo>
                  <a:lnTo>
                    <a:pt x="230" y="510"/>
                  </a:lnTo>
                  <a:lnTo>
                    <a:pt x="230" y="510"/>
                  </a:lnTo>
                  <a:lnTo>
                    <a:pt x="230" y="510"/>
                  </a:lnTo>
                  <a:lnTo>
                    <a:pt x="230" y="510"/>
                  </a:lnTo>
                  <a:lnTo>
                    <a:pt x="230" y="510"/>
                  </a:lnTo>
                  <a:lnTo>
                    <a:pt x="230" y="516"/>
                  </a:lnTo>
                  <a:lnTo>
                    <a:pt x="235" y="516"/>
                  </a:lnTo>
                  <a:lnTo>
                    <a:pt x="235" y="516"/>
                  </a:lnTo>
                  <a:lnTo>
                    <a:pt x="235" y="521"/>
                  </a:lnTo>
                  <a:lnTo>
                    <a:pt x="235" y="521"/>
                  </a:lnTo>
                  <a:lnTo>
                    <a:pt x="235" y="521"/>
                  </a:lnTo>
                  <a:lnTo>
                    <a:pt x="235" y="521"/>
                  </a:lnTo>
                  <a:lnTo>
                    <a:pt x="235" y="527"/>
                  </a:lnTo>
                  <a:lnTo>
                    <a:pt x="235" y="527"/>
                  </a:lnTo>
                  <a:lnTo>
                    <a:pt x="235" y="527"/>
                  </a:lnTo>
                  <a:lnTo>
                    <a:pt x="241" y="532"/>
                  </a:lnTo>
                  <a:lnTo>
                    <a:pt x="241" y="532"/>
                  </a:lnTo>
                  <a:lnTo>
                    <a:pt x="241" y="532"/>
                  </a:lnTo>
                  <a:lnTo>
                    <a:pt x="241" y="532"/>
                  </a:lnTo>
                  <a:lnTo>
                    <a:pt x="241" y="532"/>
                  </a:lnTo>
                  <a:lnTo>
                    <a:pt x="241" y="532"/>
                  </a:lnTo>
                  <a:lnTo>
                    <a:pt x="247" y="538"/>
                  </a:lnTo>
                  <a:lnTo>
                    <a:pt x="247" y="538"/>
                  </a:lnTo>
                  <a:lnTo>
                    <a:pt x="247" y="532"/>
                  </a:lnTo>
                  <a:lnTo>
                    <a:pt x="247" y="532"/>
                  </a:lnTo>
                  <a:lnTo>
                    <a:pt x="247" y="538"/>
                  </a:lnTo>
                  <a:lnTo>
                    <a:pt x="247" y="538"/>
                  </a:lnTo>
                  <a:lnTo>
                    <a:pt x="247" y="538"/>
                  </a:lnTo>
                  <a:lnTo>
                    <a:pt x="247" y="538"/>
                  </a:lnTo>
                  <a:lnTo>
                    <a:pt x="247" y="538"/>
                  </a:lnTo>
                  <a:lnTo>
                    <a:pt x="247" y="538"/>
                  </a:lnTo>
                  <a:lnTo>
                    <a:pt x="247" y="538"/>
                  </a:lnTo>
                  <a:lnTo>
                    <a:pt x="247" y="538"/>
                  </a:lnTo>
                  <a:lnTo>
                    <a:pt x="247" y="538"/>
                  </a:lnTo>
                  <a:lnTo>
                    <a:pt x="247" y="538"/>
                  </a:lnTo>
                  <a:lnTo>
                    <a:pt x="247" y="538"/>
                  </a:lnTo>
                  <a:lnTo>
                    <a:pt x="247" y="538"/>
                  </a:lnTo>
                  <a:lnTo>
                    <a:pt x="247" y="538"/>
                  </a:lnTo>
                  <a:lnTo>
                    <a:pt x="247" y="544"/>
                  </a:lnTo>
                  <a:lnTo>
                    <a:pt x="252" y="544"/>
                  </a:lnTo>
                  <a:lnTo>
                    <a:pt x="252" y="544"/>
                  </a:lnTo>
                  <a:lnTo>
                    <a:pt x="252" y="544"/>
                  </a:lnTo>
                  <a:lnTo>
                    <a:pt x="252" y="544"/>
                  </a:lnTo>
                  <a:lnTo>
                    <a:pt x="252" y="544"/>
                  </a:lnTo>
                  <a:lnTo>
                    <a:pt x="258" y="538"/>
                  </a:lnTo>
                  <a:lnTo>
                    <a:pt x="258" y="538"/>
                  </a:lnTo>
                  <a:lnTo>
                    <a:pt x="258" y="538"/>
                  </a:lnTo>
                  <a:lnTo>
                    <a:pt x="258" y="538"/>
                  </a:lnTo>
                  <a:lnTo>
                    <a:pt x="258" y="538"/>
                  </a:lnTo>
                  <a:lnTo>
                    <a:pt x="263" y="538"/>
                  </a:lnTo>
                  <a:lnTo>
                    <a:pt x="263" y="538"/>
                  </a:lnTo>
                  <a:lnTo>
                    <a:pt x="263" y="538"/>
                  </a:lnTo>
                  <a:lnTo>
                    <a:pt x="263" y="538"/>
                  </a:lnTo>
                  <a:lnTo>
                    <a:pt x="263" y="538"/>
                  </a:lnTo>
                  <a:lnTo>
                    <a:pt x="263" y="538"/>
                  </a:lnTo>
                  <a:lnTo>
                    <a:pt x="263" y="538"/>
                  </a:lnTo>
                  <a:lnTo>
                    <a:pt x="263" y="538"/>
                  </a:lnTo>
                  <a:lnTo>
                    <a:pt x="263" y="538"/>
                  </a:lnTo>
                  <a:lnTo>
                    <a:pt x="263" y="532"/>
                  </a:lnTo>
                  <a:lnTo>
                    <a:pt x="263" y="532"/>
                  </a:lnTo>
                  <a:lnTo>
                    <a:pt x="263" y="532"/>
                  </a:lnTo>
                  <a:lnTo>
                    <a:pt x="263" y="532"/>
                  </a:lnTo>
                  <a:lnTo>
                    <a:pt x="269" y="532"/>
                  </a:lnTo>
                  <a:lnTo>
                    <a:pt x="269" y="532"/>
                  </a:lnTo>
                  <a:lnTo>
                    <a:pt x="263" y="532"/>
                  </a:lnTo>
                  <a:lnTo>
                    <a:pt x="263" y="532"/>
                  </a:lnTo>
                  <a:lnTo>
                    <a:pt x="263" y="527"/>
                  </a:lnTo>
                  <a:lnTo>
                    <a:pt x="263" y="527"/>
                  </a:lnTo>
                  <a:lnTo>
                    <a:pt x="263" y="527"/>
                  </a:lnTo>
                  <a:lnTo>
                    <a:pt x="263" y="527"/>
                  </a:lnTo>
                  <a:lnTo>
                    <a:pt x="263" y="527"/>
                  </a:lnTo>
                  <a:lnTo>
                    <a:pt x="263" y="527"/>
                  </a:lnTo>
                  <a:lnTo>
                    <a:pt x="263" y="527"/>
                  </a:lnTo>
                  <a:lnTo>
                    <a:pt x="269" y="527"/>
                  </a:lnTo>
                  <a:lnTo>
                    <a:pt x="263" y="527"/>
                  </a:lnTo>
                  <a:lnTo>
                    <a:pt x="263" y="527"/>
                  </a:lnTo>
                  <a:lnTo>
                    <a:pt x="263" y="527"/>
                  </a:lnTo>
                  <a:lnTo>
                    <a:pt x="263" y="527"/>
                  </a:lnTo>
                  <a:lnTo>
                    <a:pt x="263" y="527"/>
                  </a:lnTo>
                  <a:lnTo>
                    <a:pt x="269" y="527"/>
                  </a:lnTo>
                  <a:lnTo>
                    <a:pt x="269" y="527"/>
                  </a:lnTo>
                  <a:lnTo>
                    <a:pt x="269" y="521"/>
                  </a:lnTo>
                  <a:lnTo>
                    <a:pt x="269" y="521"/>
                  </a:lnTo>
                  <a:lnTo>
                    <a:pt x="269" y="521"/>
                  </a:lnTo>
                  <a:lnTo>
                    <a:pt x="275" y="521"/>
                  </a:lnTo>
                  <a:lnTo>
                    <a:pt x="275" y="521"/>
                  </a:lnTo>
                  <a:lnTo>
                    <a:pt x="275" y="521"/>
                  </a:lnTo>
                  <a:lnTo>
                    <a:pt x="275" y="516"/>
                  </a:lnTo>
                  <a:lnTo>
                    <a:pt x="275" y="516"/>
                  </a:lnTo>
                  <a:lnTo>
                    <a:pt x="269" y="516"/>
                  </a:lnTo>
                  <a:lnTo>
                    <a:pt x="269" y="516"/>
                  </a:lnTo>
                  <a:lnTo>
                    <a:pt x="269" y="516"/>
                  </a:lnTo>
                  <a:lnTo>
                    <a:pt x="269" y="516"/>
                  </a:lnTo>
                  <a:lnTo>
                    <a:pt x="269" y="516"/>
                  </a:lnTo>
                  <a:lnTo>
                    <a:pt x="269" y="510"/>
                  </a:lnTo>
                  <a:lnTo>
                    <a:pt x="269" y="510"/>
                  </a:lnTo>
                  <a:lnTo>
                    <a:pt x="269" y="504"/>
                  </a:lnTo>
                  <a:lnTo>
                    <a:pt x="269" y="504"/>
                  </a:lnTo>
                  <a:lnTo>
                    <a:pt x="269" y="504"/>
                  </a:lnTo>
                  <a:lnTo>
                    <a:pt x="269" y="504"/>
                  </a:lnTo>
                  <a:lnTo>
                    <a:pt x="269" y="499"/>
                  </a:lnTo>
                  <a:lnTo>
                    <a:pt x="269" y="499"/>
                  </a:lnTo>
                  <a:lnTo>
                    <a:pt x="269" y="499"/>
                  </a:lnTo>
                  <a:lnTo>
                    <a:pt x="269" y="493"/>
                  </a:lnTo>
                  <a:lnTo>
                    <a:pt x="269" y="493"/>
                  </a:lnTo>
                  <a:lnTo>
                    <a:pt x="269" y="493"/>
                  </a:lnTo>
                  <a:lnTo>
                    <a:pt x="269" y="493"/>
                  </a:lnTo>
                  <a:lnTo>
                    <a:pt x="275" y="488"/>
                  </a:lnTo>
                  <a:lnTo>
                    <a:pt x="275" y="488"/>
                  </a:lnTo>
                  <a:lnTo>
                    <a:pt x="275" y="488"/>
                  </a:lnTo>
                  <a:lnTo>
                    <a:pt x="269" y="488"/>
                  </a:lnTo>
                  <a:close/>
                  <a:moveTo>
                    <a:pt x="280" y="499"/>
                  </a:moveTo>
                  <a:lnTo>
                    <a:pt x="280" y="499"/>
                  </a:lnTo>
                  <a:lnTo>
                    <a:pt x="280" y="499"/>
                  </a:lnTo>
                  <a:lnTo>
                    <a:pt x="280" y="499"/>
                  </a:lnTo>
                  <a:lnTo>
                    <a:pt x="280" y="499"/>
                  </a:lnTo>
                  <a:lnTo>
                    <a:pt x="280" y="499"/>
                  </a:lnTo>
                  <a:lnTo>
                    <a:pt x="280" y="499"/>
                  </a:lnTo>
                  <a:lnTo>
                    <a:pt x="280" y="499"/>
                  </a:lnTo>
                  <a:lnTo>
                    <a:pt x="280" y="499"/>
                  </a:lnTo>
                  <a:lnTo>
                    <a:pt x="280" y="499"/>
                  </a:lnTo>
                  <a:lnTo>
                    <a:pt x="280" y="499"/>
                  </a:lnTo>
                  <a:lnTo>
                    <a:pt x="280" y="504"/>
                  </a:lnTo>
                  <a:lnTo>
                    <a:pt x="280" y="504"/>
                  </a:lnTo>
                  <a:lnTo>
                    <a:pt x="280" y="499"/>
                  </a:lnTo>
                  <a:lnTo>
                    <a:pt x="280" y="499"/>
                  </a:lnTo>
                  <a:lnTo>
                    <a:pt x="280" y="499"/>
                  </a:lnTo>
                  <a:lnTo>
                    <a:pt x="280" y="499"/>
                  </a:lnTo>
                  <a:lnTo>
                    <a:pt x="280" y="499"/>
                  </a:lnTo>
                  <a:lnTo>
                    <a:pt x="286" y="499"/>
                  </a:lnTo>
                  <a:lnTo>
                    <a:pt x="286" y="499"/>
                  </a:lnTo>
                  <a:lnTo>
                    <a:pt x="280" y="499"/>
                  </a:lnTo>
                  <a:lnTo>
                    <a:pt x="280" y="499"/>
                  </a:lnTo>
                  <a:close/>
                  <a:moveTo>
                    <a:pt x="275" y="874"/>
                  </a:moveTo>
                  <a:lnTo>
                    <a:pt x="275" y="874"/>
                  </a:lnTo>
                  <a:lnTo>
                    <a:pt x="275" y="874"/>
                  </a:lnTo>
                  <a:lnTo>
                    <a:pt x="275" y="874"/>
                  </a:lnTo>
                  <a:lnTo>
                    <a:pt x="275" y="874"/>
                  </a:lnTo>
                  <a:lnTo>
                    <a:pt x="275" y="874"/>
                  </a:lnTo>
                  <a:lnTo>
                    <a:pt x="275" y="874"/>
                  </a:lnTo>
                  <a:lnTo>
                    <a:pt x="275" y="880"/>
                  </a:lnTo>
                  <a:lnTo>
                    <a:pt x="275" y="880"/>
                  </a:lnTo>
                  <a:lnTo>
                    <a:pt x="275" y="880"/>
                  </a:lnTo>
                  <a:lnTo>
                    <a:pt x="275" y="874"/>
                  </a:lnTo>
                  <a:lnTo>
                    <a:pt x="275" y="874"/>
                  </a:lnTo>
                  <a:lnTo>
                    <a:pt x="275" y="874"/>
                  </a:lnTo>
                  <a:lnTo>
                    <a:pt x="275" y="874"/>
                  </a:lnTo>
                  <a:close/>
                  <a:moveTo>
                    <a:pt x="247" y="465"/>
                  </a:moveTo>
                  <a:lnTo>
                    <a:pt x="247" y="460"/>
                  </a:lnTo>
                  <a:lnTo>
                    <a:pt x="247" y="460"/>
                  </a:lnTo>
                  <a:lnTo>
                    <a:pt x="247" y="460"/>
                  </a:lnTo>
                  <a:lnTo>
                    <a:pt x="247" y="460"/>
                  </a:lnTo>
                  <a:lnTo>
                    <a:pt x="241" y="460"/>
                  </a:lnTo>
                  <a:lnTo>
                    <a:pt x="241" y="460"/>
                  </a:lnTo>
                  <a:lnTo>
                    <a:pt x="241" y="460"/>
                  </a:lnTo>
                  <a:lnTo>
                    <a:pt x="241" y="460"/>
                  </a:lnTo>
                  <a:lnTo>
                    <a:pt x="247" y="465"/>
                  </a:lnTo>
                  <a:lnTo>
                    <a:pt x="247" y="465"/>
                  </a:lnTo>
                  <a:lnTo>
                    <a:pt x="247" y="465"/>
                  </a:lnTo>
                  <a:close/>
                  <a:moveTo>
                    <a:pt x="269" y="566"/>
                  </a:moveTo>
                  <a:lnTo>
                    <a:pt x="269" y="566"/>
                  </a:lnTo>
                  <a:lnTo>
                    <a:pt x="269" y="566"/>
                  </a:lnTo>
                  <a:lnTo>
                    <a:pt x="263" y="566"/>
                  </a:lnTo>
                  <a:lnTo>
                    <a:pt x="263" y="566"/>
                  </a:lnTo>
                  <a:lnTo>
                    <a:pt x="263" y="566"/>
                  </a:lnTo>
                  <a:lnTo>
                    <a:pt x="263" y="566"/>
                  </a:lnTo>
                  <a:lnTo>
                    <a:pt x="263" y="566"/>
                  </a:lnTo>
                  <a:lnTo>
                    <a:pt x="263" y="566"/>
                  </a:lnTo>
                  <a:lnTo>
                    <a:pt x="263" y="566"/>
                  </a:lnTo>
                  <a:lnTo>
                    <a:pt x="263" y="566"/>
                  </a:lnTo>
                  <a:lnTo>
                    <a:pt x="269" y="566"/>
                  </a:lnTo>
                  <a:lnTo>
                    <a:pt x="269" y="566"/>
                  </a:lnTo>
                  <a:lnTo>
                    <a:pt x="269" y="566"/>
                  </a:lnTo>
                  <a:lnTo>
                    <a:pt x="269" y="566"/>
                  </a:lnTo>
                  <a:lnTo>
                    <a:pt x="269" y="566"/>
                  </a:lnTo>
                  <a:lnTo>
                    <a:pt x="269" y="566"/>
                  </a:lnTo>
                  <a:lnTo>
                    <a:pt x="269" y="566"/>
                  </a:lnTo>
                  <a:lnTo>
                    <a:pt x="269" y="566"/>
                  </a:lnTo>
                  <a:close/>
                  <a:moveTo>
                    <a:pt x="252" y="925"/>
                  </a:moveTo>
                  <a:lnTo>
                    <a:pt x="252" y="919"/>
                  </a:lnTo>
                  <a:lnTo>
                    <a:pt x="252" y="919"/>
                  </a:lnTo>
                  <a:lnTo>
                    <a:pt x="252" y="919"/>
                  </a:lnTo>
                  <a:lnTo>
                    <a:pt x="252" y="919"/>
                  </a:lnTo>
                  <a:lnTo>
                    <a:pt x="247" y="919"/>
                  </a:lnTo>
                  <a:lnTo>
                    <a:pt x="247" y="919"/>
                  </a:lnTo>
                  <a:lnTo>
                    <a:pt x="247" y="925"/>
                  </a:lnTo>
                  <a:lnTo>
                    <a:pt x="247" y="925"/>
                  </a:lnTo>
                  <a:lnTo>
                    <a:pt x="247" y="925"/>
                  </a:lnTo>
                  <a:lnTo>
                    <a:pt x="252" y="925"/>
                  </a:lnTo>
                  <a:lnTo>
                    <a:pt x="252" y="925"/>
                  </a:lnTo>
                  <a:lnTo>
                    <a:pt x="252" y="925"/>
                  </a:lnTo>
                  <a:lnTo>
                    <a:pt x="252" y="925"/>
                  </a:lnTo>
                  <a:lnTo>
                    <a:pt x="252" y="925"/>
                  </a:lnTo>
                  <a:lnTo>
                    <a:pt x="252" y="925"/>
                  </a:lnTo>
                  <a:lnTo>
                    <a:pt x="252" y="925"/>
                  </a:lnTo>
                  <a:close/>
                  <a:moveTo>
                    <a:pt x="247" y="544"/>
                  </a:moveTo>
                  <a:lnTo>
                    <a:pt x="247" y="544"/>
                  </a:lnTo>
                  <a:lnTo>
                    <a:pt x="247" y="544"/>
                  </a:lnTo>
                  <a:lnTo>
                    <a:pt x="247" y="544"/>
                  </a:lnTo>
                  <a:lnTo>
                    <a:pt x="247" y="544"/>
                  </a:lnTo>
                  <a:lnTo>
                    <a:pt x="247" y="544"/>
                  </a:lnTo>
                  <a:lnTo>
                    <a:pt x="247" y="544"/>
                  </a:lnTo>
                  <a:lnTo>
                    <a:pt x="247" y="544"/>
                  </a:lnTo>
                  <a:lnTo>
                    <a:pt x="247" y="544"/>
                  </a:lnTo>
                  <a:lnTo>
                    <a:pt x="247" y="544"/>
                  </a:lnTo>
                  <a:lnTo>
                    <a:pt x="247" y="544"/>
                  </a:lnTo>
                  <a:lnTo>
                    <a:pt x="247" y="544"/>
                  </a:lnTo>
                  <a:lnTo>
                    <a:pt x="247" y="544"/>
                  </a:lnTo>
                  <a:lnTo>
                    <a:pt x="247" y="544"/>
                  </a:lnTo>
                  <a:lnTo>
                    <a:pt x="247" y="538"/>
                  </a:lnTo>
                  <a:lnTo>
                    <a:pt x="241" y="538"/>
                  </a:lnTo>
                  <a:lnTo>
                    <a:pt x="241" y="538"/>
                  </a:lnTo>
                  <a:lnTo>
                    <a:pt x="241" y="544"/>
                  </a:lnTo>
                  <a:lnTo>
                    <a:pt x="247" y="544"/>
                  </a:lnTo>
                  <a:lnTo>
                    <a:pt x="247" y="544"/>
                  </a:lnTo>
                  <a:close/>
                  <a:moveTo>
                    <a:pt x="235" y="925"/>
                  </a:moveTo>
                  <a:lnTo>
                    <a:pt x="235" y="925"/>
                  </a:lnTo>
                  <a:lnTo>
                    <a:pt x="235" y="930"/>
                  </a:lnTo>
                  <a:lnTo>
                    <a:pt x="235" y="930"/>
                  </a:lnTo>
                  <a:lnTo>
                    <a:pt x="235" y="930"/>
                  </a:lnTo>
                  <a:lnTo>
                    <a:pt x="235" y="925"/>
                  </a:lnTo>
                  <a:lnTo>
                    <a:pt x="235" y="925"/>
                  </a:lnTo>
                  <a:lnTo>
                    <a:pt x="235" y="925"/>
                  </a:lnTo>
                  <a:close/>
                  <a:moveTo>
                    <a:pt x="241" y="622"/>
                  </a:moveTo>
                  <a:lnTo>
                    <a:pt x="241" y="628"/>
                  </a:lnTo>
                  <a:lnTo>
                    <a:pt x="241" y="628"/>
                  </a:lnTo>
                  <a:lnTo>
                    <a:pt x="247" y="628"/>
                  </a:lnTo>
                  <a:lnTo>
                    <a:pt x="247" y="628"/>
                  </a:lnTo>
                  <a:lnTo>
                    <a:pt x="247" y="622"/>
                  </a:lnTo>
                  <a:lnTo>
                    <a:pt x="247" y="622"/>
                  </a:lnTo>
                  <a:lnTo>
                    <a:pt x="247" y="622"/>
                  </a:lnTo>
                  <a:lnTo>
                    <a:pt x="247" y="622"/>
                  </a:lnTo>
                  <a:lnTo>
                    <a:pt x="247" y="622"/>
                  </a:lnTo>
                  <a:lnTo>
                    <a:pt x="247" y="622"/>
                  </a:lnTo>
                  <a:lnTo>
                    <a:pt x="241" y="622"/>
                  </a:lnTo>
                  <a:lnTo>
                    <a:pt x="241" y="622"/>
                  </a:lnTo>
                  <a:close/>
                  <a:moveTo>
                    <a:pt x="263" y="913"/>
                  </a:moveTo>
                  <a:lnTo>
                    <a:pt x="263" y="913"/>
                  </a:lnTo>
                  <a:lnTo>
                    <a:pt x="258" y="913"/>
                  </a:lnTo>
                  <a:lnTo>
                    <a:pt x="258" y="913"/>
                  </a:lnTo>
                  <a:lnTo>
                    <a:pt x="258" y="908"/>
                  </a:lnTo>
                  <a:lnTo>
                    <a:pt x="252" y="908"/>
                  </a:lnTo>
                  <a:lnTo>
                    <a:pt x="252" y="913"/>
                  </a:lnTo>
                  <a:lnTo>
                    <a:pt x="252" y="913"/>
                  </a:lnTo>
                  <a:lnTo>
                    <a:pt x="252" y="908"/>
                  </a:lnTo>
                  <a:lnTo>
                    <a:pt x="252" y="908"/>
                  </a:lnTo>
                  <a:lnTo>
                    <a:pt x="252" y="908"/>
                  </a:lnTo>
                  <a:lnTo>
                    <a:pt x="247" y="908"/>
                  </a:lnTo>
                  <a:lnTo>
                    <a:pt x="247" y="908"/>
                  </a:lnTo>
                  <a:lnTo>
                    <a:pt x="247" y="908"/>
                  </a:lnTo>
                  <a:lnTo>
                    <a:pt x="247" y="908"/>
                  </a:lnTo>
                  <a:lnTo>
                    <a:pt x="247" y="908"/>
                  </a:lnTo>
                  <a:lnTo>
                    <a:pt x="241" y="908"/>
                  </a:lnTo>
                  <a:lnTo>
                    <a:pt x="241" y="908"/>
                  </a:lnTo>
                  <a:lnTo>
                    <a:pt x="241" y="908"/>
                  </a:lnTo>
                  <a:lnTo>
                    <a:pt x="241" y="908"/>
                  </a:lnTo>
                  <a:lnTo>
                    <a:pt x="241" y="908"/>
                  </a:lnTo>
                  <a:lnTo>
                    <a:pt x="241" y="908"/>
                  </a:lnTo>
                  <a:lnTo>
                    <a:pt x="235" y="908"/>
                  </a:lnTo>
                  <a:lnTo>
                    <a:pt x="235" y="908"/>
                  </a:lnTo>
                  <a:lnTo>
                    <a:pt x="235" y="913"/>
                  </a:lnTo>
                  <a:lnTo>
                    <a:pt x="235" y="913"/>
                  </a:lnTo>
                  <a:lnTo>
                    <a:pt x="230" y="913"/>
                  </a:lnTo>
                  <a:lnTo>
                    <a:pt x="235" y="913"/>
                  </a:lnTo>
                  <a:lnTo>
                    <a:pt x="235" y="913"/>
                  </a:lnTo>
                  <a:lnTo>
                    <a:pt x="235" y="919"/>
                  </a:lnTo>
                  <a:lnTo>
                    <a:pt x="235" y="919"/>
                  </a:lnTo>
                  <a:lnTo>
                    <a:pt x="235" y="919"/>
                  </a:lnTo>
                  <a:lnTo>
                    <a:pt x="235" y="919"/>
                  </a:lnTo>
                  <a:lnTo>
                    <a:pt x="235" y="919"/>
                  </a:lnTo>
                  <a:lnTo>
                    <a:pt x="235" y="919"/>
                  </a:lnTo>
                  <a:lnTo>
                    <a:pt x="235" y="919"/>
                  </a:lnTo>
                  <a:lnTo>
                    <a:pt x="235" y="919"/>
                  </a:lnTo>
                  <a:lnTo>
                    <a:pt x="235" y="919"/>
                  </a:lnTo>
                  <a:lnTo>
                    <a:pt x="235" y="919"/>
                  </a:lnTo>
                  <a:lnTo>
                    <a:pt x="241" y="913"/>
                  </a:lnTo>
                  <a:lnTo>
                    <a:pt x="241" y="913"/>
                  </a:lnTo>
                  <a:lnTo>
                    <a:pt x="241" y="919"/>
                  </a:lnTo>
                  <a:lnTo>
                    <a:pt x="241" y="919"/>
                  </a:lnTo>
                  <a:lnTo>
                    <a:pt x="247" y="919"/>
                  </a:lnTo>
                  <a:lnTo>
                    <a:pt x="247" y="919"/>
                  </a:lnTo>
                  <a:lnTo>
                    <a:pt x="247" y="919"/>
                  </a:lnTo>
                  <a:lnTo>
                    <a:pt x="247" y="919"/>
                  </a:lnTo>
                  <a:lnTo>
                    <a:pt x="247" y="919"/>
                  </a:lnTo>
                  <a:lnTo>
                    <a:pt x="252" y="913"/>
                  </a:lnTo>
                  <a:lnTo>
                    <a:pt x="252" y="913"/>
                  </a:lnTo>
                  <a:lnTo>
                    <a:pt x="252" y="919"/>
                  </a:lnTo>
                  <a:lnTo>
                    <a:pt x="258" y="919"/>
                  </a:lnTo>
                  <a:lnTo>
                    <a:pt x="252" y="919"/>
                  </a:lnTo>
                  <a:lnTo>
                    <a:pt x="258" y="919"/>
                  </a:lnTo>
                  <a:lnTo>
                    <a:pt x="258" y="919"/>
                  </a:lnTo>
                  <a:lnTo>
                    <a:pt x="258" y="919"/>
                  </a:lnTo>
                  <a:lnTo>
                    <a:pt x="258" y="919"/>
                  </a:lnTo>
                  <a:lnTo>
                    <a:pt x="258" y="919"/>
                  </a:lnTo>
                  <a:lnTo>
                    <a:pt x="258" y="919"/>
                  </a:lnTo>
                  <a:lnTo>
                    <a:pt x="258" y="919"/>
                  </a:lnTo>
                  <a:lnTo>
                    <a:pt x="258" y="919"/>
                  </a:lnTo>
                  <a:lnTo>
                    <a:pt x="263" y="919"/>
                  </a:lnTo>
                  <a:lnTo>
                    <a:pt x="263" y="919"/>
                  </a:lnTo>
                  <a:lnTo>
                    <a:pt x="263" y="919"/>
                  </a:lnTo>
                  <a:lnTo>
                    <a:pt x="263" y="913"/>
                  </a:lnTo>
                  <a:lnTo>
                    <a:pt x="263" y="913"/>
                  </a:lnTo>
                  <a:lnTo>
                    <a:pt x="263" y="913"/>
                  </a:lnTo>
                  <a:lnTo>
                    <a:pt x="263" y="913"/>
                  </a:lnTo>
                  <a:lnTo>
                    <a:pt x="263" y="913"/>
                  </a:lnTo>
                  <a:lnTo>
                    <a:pt x="263" y="913"/>
                  </a:lnTo>
                  <a:lnTo>
                    <a:pt x="263" y="913"/>
                  </a:lnTo>
                  <a:lnTo>
                    <a:pt x="263" y="913"/>
                  </a:lnTo>
                  <a:close/>
                  <a:moveTo>
                    <a:pt x="314" y="392"/>
                  </a:moveTo>
                  <a:lnTo>
                    <a:pt x="314" y="392"/>
                  </a:lnTo>
                  <a:lnTo>
                    <a:pt x="314" y="392"/>
                  </a:lnTo>
                  <a:lnTo>
                    <a:pt x="314" y="387"/>
                  </a:lnTo>
                  <a:lnTo>
                    <a:pt x="314" y="387"/>
                  </a:lnTo>
                  <a:lnTo>
                    <a:pt x="314" y="387"/>
                  </a:lnTo>
                  <a:lnTo>
                    <a:pt x="314" y="387"/>
                  </a:lnTo>
                  <a:lnTo>
                    <a:pt x="314" y="387"/>
                  </a:lnTo>
                  <a:lnTo>
                    <a:pt x="308" y="387"/>
                  </a:lnTo>
                  <a:lnTo>
                    <a:pt x="308" y="387"/>
                  </a:lnTo>
                  <a:lnTo>
                    <a:pt x="308" y="387"/>
                  </a:lnTo>
                  <a:lnTo>
                    <a:pt x="308" y="387"/>
                  </a:lnTo>
                  <a:lnTo>
                    <a:pt x="314" y="387"/>
                  </a:lnTo>
                  <a:lnTo>
                    <a:pt x="308" y="387"/>
                  </a:lnTo>
                  <a:lnTo>
                    <a:pt x="308" y="387"/>
                  </a:lnTo>
                  <a:lnTo>
                    <a:pt x="308" y="387"/>
                  </a:lnTo>
                  <a:lnTo>
                    <a:pt x="308" y="387"/>
                  </a:lnTo>
                  <a:lnTo>
                    <a:pt x="308" y="387"/>
                  </a:lnTo>
                  <a:lnTo>
                    <a:pt x="308" y="387"/>
                  </a:lnTo>
                  <a:lnTo>
                    <a:pt x="308" y="387"/>
                  </a:lnTo>
                  <a:lnTo>
                    <a:pt x="303" y="387"/>
                  </a:lnTo>
                  <a:lnTo>
                    <a:pt x="303" y="387"/>
                  </a:lnTo>
                  <a:lnTo>
                    <a:pt x="308" y="387"/>
                  </a:lnTo>
                  <a:lnTo>
                    <a:pt x="308" y="387"/>
                  </a:lnTo>
                  <a:lnTo>
                    <a:pt x="308" y="387"/>
                  </a:lnTo>
                  <a:lnTo>
                    <a:pt x="308" y="387"/>
                  </a:lnTo>
                  <a:lnTo>
                    <a:pt x="308" y="387"/>
                  </a:lnTo>
                  <a:lnTo>
                    <a:pt x="314" y="392"/>
                  </a:lnTo>
                  <a:close/>
                  <a:moveTo>
                    <a:pt x="286" y="437"/>
                  </a:moveTo>
                  <a:lnTo>
                    <a:pt x="286" y="437"/>
                  </a:lnTo>
                  <a:lnTo>
                    <a:pt x="286" y="443"/>
                  </a:lnTo>
                  <a:lnTo>
                    <a:pt x="292" y="443"/>
                  </a:lnTo>
                  <a:lnTo>
                    <a:pt x="292" y="443"/>
                  </a:lnTo>
                  <a:lnTo>
                    <a:pt x="292" y="443"/>
                  </a:lnTo>
                  <a:lnTo>
                    <a:pt x="292" y="443"/>
                  </a:lnTo>
                  <a:lnTo>
                    <a:pt x="292" y="443"/>
                  </a:lnTo>
                  <a:lnTo>
                    <a:pt x="292" y="443"/>
                  </a:lnTo>
                  <a:lnTo>
                    <a:pt x="297" y="443"/>
                  </a:lnTo>
                  <a:lnTo>
                    <a:pt x="297" y="443"/>
                  </a:lnTo>
                  <a:lnTo>
                    <a:pt x="297" y="443"/>
                  </a:lnTo>
                  <a:lnTo>
                    <a:pt x="297" y="448"/>
                  </a:lnTo>
                  <a:lnTo>
                    <a:pt x="297" y="448"/>
                  </a:lnTo>
                  <a:lnTo>
                    <a:pt x="297" y="448"/>
                  </a:lnTo>
                  <a:lnTo>
                    <a:pt x="303" y="448"/>
                  </a:lnTo>
                  <a:lnTo>
                    <a:pt x="303" y="448"/>
                  </a:lnTo>
                  <a:lnTo>
                    <a:pt x="303" y="448"/>
                  </a:lnTo>
                  <a:lnTo>
                    <a:pt x="303" y="448"/>
                  </a:lnTo>
                  <a:lnTo>
                    <a:pt x="303" y="448"/>
                  </a:lnTo>
                  <a:lnTo>
                    <a:pt x="308" y="448"/>
                  </a:lnTo>
                  <a:lnTo>
                    <a:pt x="308" y="454"/>
                  </a:lnTo>
                  <a:lnTo>
                    <a:pt x="308" y="454"/>
                  </a:lnTo>
                  <a:lnTo>
                    <a:pt x="308" y="454"/>
                  </a:lnTo>
                  <a:lnTo>
                    <a:pt x="308" y="460"/>
                  </a:lnTo>
                  <a:lnTo>
                    <a:pt x="308" y="460"/>
                  </a:lnTo>
                  <a:lnTo>
                    <a:pt x="314" y="460"/>
                  </a:lnTo>
                  <a:lnTo>
                    <a:pt x="314" y="460"/>
                  </a:lnTo>
                  <a:lnTo>
                    <a:pt x="314" y="460"/>
                  </a:lnTo>
                  <a:lnTo>
                    <a:pt x="314" y="460"/>
                  </a:lnTo>
                  <a:lnTo>
                    <a:pt x="320" y="460"/>
                  </a:lnTo>
                  <a:lnTo>
                    <a:pt x="320" y="460"/>
                  </a:lnTo>
                  <a:lnTo>
                    <a:pt x="320" y="460"/>
                  </a:lnTo>
                  <a:lnTo>
                    <a:pt x="320" y="465"/>
                  </a:lnTo>
                  <a:lnTo>
                    <a:pt x="320" y="465"/>
                  </a:lnTo>
                  <a:lnTo>
                    <a:pt x="325" y="465"/>
                  </a:lnTo>
                  <a:lnTo>
                    <a:pt x="325" y="465"/>
                  </a:lnTo>
                  <a:lnTo>
                    <a:pt x="325" y="465"/>
                  </a:lnTo>
                  <a:lnTo>
                    <a:pt x="325" y="465"/>
                  </a:lnTo>
                  <a:lnTo>
                    <a:pt x="331" y="471"/>
                  </a:lnTo>
                  <a:lnTo>
                    <a:pt x="331" y="476"/>
                  </a:lnTo>
                  <a:lnTo>
                    <a:pt x="331" y="476"/>
                  </a:lnTo>
                  <a:lnTo>
                    <a:pt x="331" y="482"/>
                  </a:lnTo>
                  <a:lnTo>
                    <a:pt x="331" y="482"/>
                  </a:lnTo>
                  <a:lnTo>
                    <a:pt x="331" y="482"/>
                  </a:lnTo>
                  <a:lnTo>
                    <a:pt x="336" y="488"/>
                  </a:lnTo>
                  <a:lnTo>
                    <a:pt x="336" y="488"/>
                  </a:lnTo>
                  <a:lnTo>
                    <a:pt x="336" y="482"/>
                  </a:lnTo>
                  <a:lnTo>
                    <a:pt x="336" y="482"/>
                  </a:lnTo>
                  <a:lnTo>
                    <a:pt x="336" y="482"/>
                  </a:lnTo>
                  <a:lnTo>
                    <a:pt x="336" y="482"/>
                  </a:lnTo>
                  <a:lnTo>
                    <a:pt x="336" y="482"/>
                  </a:lnTo>
                  <a:lnTo>
                    <a:pt x="342" y="482"/>
                  </a:lnTo>
                  <a:lnTo>
                    <a:pt x="342" y="482"/>
                  </a:lnTo>
                  <a:lnTo>
                    <a:pt x="342" y="482"/>
                  </a:lnTo>
                  <a:lnTo>
                    <a:pt x="342" y="482"/>
                  </a:lnTo>
                  <a:lnTo>
                    <a:pt x="342" y="482"/>
                  </a:lnTo>
                  <a:lnTo>
                    <a:pt x="342" y="476"/>
                  </a:lnTo>
                  <a:lnTo>
                    <a:pt x="342" y="476"/>
                  </a:lnTo>
                  <a:lnTo>
                    <a:pt x="336" y="476"/>
                  </a:lnTo>
                  <a:lnTo>
                    <a:pt x="336" y="476"/>
                  </a:lnTo>
                  <a:lnTo>
                    <a:pt x="336" y="476"/>
                  </a:lnTo>
                  <a:lnTo>
                    <a:pt x="336" y="471"/>
                  </a:lnTo>
                  <a:lnTo>
                    <a:pt x="336" y="471"/>
                  </a:lnTo>
                  <a:lnTo>
                    <a:pt x="336" y="471"/>
                  </a:lnTo>
                  <a:lnTo>
                    <a:pt x="336" y="471"/>
                  </a:lnTo>
                  <a:lnTo>
                    <a:pt x="336" y="465"/>
                  </a:lnTo>
                  <a:lnTo>
                    <a:pt x="331" y="465"/>
                  </a:lnTo>
                  <a:lnTo>
                    <a:pt x="331" y="460"/>
                  </a:lnTo>
                  <a:lnTo>
                    <a:pt x="336" y="465"/>
                  </a:lnTo>
                  <a:lnTo>
                    <a:pt x="336" y="465"/>
                  </a:lnTo>
                  <a:lnTo>
                    <a:pt x="336" y="465"/>
                  </a:lnTo>
                  <a:lnTo>
                    <a:pt x="336" y="465"/>
                  </a:lnTo>
                  <a:lnTo>
                    <a:pt x="331" y="460"/>
                  </a:lnTo>
                  <a:lnTo>
                    <a:pt x="331" y="460"/>
                  </a:lnTo>
                  <a:lnTo>
                    <a:pt x="331" y="454"/>
                  </a:lnTo>
                  <a:lnTo>
                    <a:pt x="331" y="454"/>
                  </a:lnTo>
                  <a:lnTo>
                    <a:pt x="325" y="454"/>
                  </a:lnTo>
                  <a:lnTo>
                    <a:pt x="331" y="448"/>
                  </a:lnTo>
                  <a:lnTo>
                    <a:pt x="331" y="454"/>
                  </a:lnTo>
                  <a:lnTo>
                    <a:pt x="331" y="448"/>
                  </a:lnTo>
                  <a:lnTo>
                    <a:pt x="331" y="448"/>
                  </a:lnTo>
                  <a:lnTo>
                    <a:pt x="331" y="448"/>
                  </a:lnTo>
                  <a:lnTo>
                    <a:pt x="331" y="448"/>
                  </a:lnTo>
                  <a:lnTo>
                    <a:pt x="331" y="443"/>
                  </a:lnTo>
                  <a:lnTo>
                    <a:pt x="325" y="443"/>
                  </a:lnTo>
                  <a:lnTo>
                    <a:pt x="325" y="443"/>
                  </a:lnTo>
                  <a:lnTo>
                    <a:pt x="325" y="443"/>
                  </a:lnTo>
                  <a:lnTo>
                    <a:pt x="325" y="437"/>
                  </a:lnTo>
                  <a:lnTo>
                    <a:pt x="325" y="437"/>
                  </a:lnTo>
                  <a:lnTo>
                    <a:pt x="325" y="437"/>
                  </a:lnTo>
                  <a:lnTo>
                    <a:pt x="325" y="437"/>
                  </a:lnTo>
                  <a:lnTo>
                    <a:pt x="325" y="437"/>
                  </a:lnTo>
                  <a:lnTo>
                    <a:pt x="331" y="437"/>
                  </a:lnTo>
                  <a:lnTo>
                    <a:pt x="331" y="437"/>
                  </a:lnTo>
                  <a:lnTo>
                    <a:pt x="331" y="437"/>
                  </a:lnTo>
                  <a:lnTo>
                    <a:pt x="331" y="437"/>
                  </a:lnTo>
                  <a:lnTo>
                    <a:pt x="331" y="437"/>
                  </a:lnTo>
                  <a:lnTo>
                    <a:pt x="331" y="437"/>
                  </a:lnTo>
                  <a:lnTo>
                    <a:pt x="331" y="437"/>
                  </a:lnTo>
                  <a:lnTo>
                    <a:pt x="331" y="437"/>
                  </a:lnTo>
                  <a:lnTo>
                    <a:pt x="331" y="443"/>
                  </a:lnTo>
                  <a:lnTo>
                    <a:pt x="336" y="443"/>
                  </a:lnTo>
                  <a:lnTo>
                    <a:pt x="336" y="443"/>
                  </a:lnTo>
                  <a:lnTo>
                    <a:pt x="336" y="443"/>
                  </a:lnTo>
                  <a:lnTo>
                    <a:pt x="336" y="443"/>
                  </a:lnTo>
                  <a:lnTo>
                    <a:pt x="336" y="443"/>
                  </a:lnTo>
                  <a:lnTo>
                    <a:pt x="336" y="443"/>
                  </a:lnTo>
                  <a:lnTo>
                    <a:pt x="336" y="443"/>
                  </a:lnTo>
                  <a:lnTo>
                    <a:pt x="336" y="443"/>
                  </a:lnTo>
                  <a:lnTo>
                    <a:pt x="336" y="443"/>
                  </a:lnTo>
                  <a:lnTo>
                    <a:pt x="336" y="448"/>
                  </a:lnTo>
                  <a:lnTo>
                    <a:pt x="336" y="448"/>
                  </a:lnTo>
                  <a:lnTo>
                    <a:pt x="336" y="448"/>
                  </a:lnTo>
                  <a:lnTo>
                    <a:pt x="342" y="448"/>
                  </a:lnTo>
                  <a:lnTo>
                    <a:pt x="342" y="448"/>
                  </a:lnTo>
                  <a:lnTo>
                    <a:pt x="342" y="448"/>
                  </a:lnTo>
                  <a:lnTo>
                    <a:pt x="342" y="448"/>
                  </a:lnTo>
                  <a:lnTo>
                    <a:pt x="342" y="448"/>
                  </a:lnTo>
                  <a:lnTo>
                    <a:pt x="342" y="448"/>
                  </a:lnTo>
                  <a:lnTo>
                    <a:pt x="342" y="448"/>
                  </a:lnTo>
                  <a:lnTo>
                    <a:pt x="342" y="448"/>
                  </a:lnTo>
                  <a:lnTo>
                    <a:pt x="342" y="448"/>
                  </a:lnTo>
                  <a:lnTo>
                    <a:pt x="342" y="448"/>
                  </a:lnTo>
                  <a:lnTo>
                    <a:pt x="348" y="448"/>
                  </a:lnTo>
                  <a:lnTo>
                    <a:pt x="348" y="448"/>
                  </a:lnTo>
                  <a:lnTo>
                    <a:pt x="348" y="454"/>
                  </a:lnTo>
                  <a:lnTo>
                    <a:pt x="348" y="454"/>
                  </a:lnTo>
                  <a:lnTo>
                    <a:pt x="348" y="460"/>
                  </a:lnTo>
                  <a:lnTo>
                    <a:pt x="348" y="460"/>
                  </a:lnTo>
                  <a:lnTo>
                    <a:pt x="353" y="460"/>
                  </a:lnTo>
                  <a:lnTo>
                    <a:pt x="353" y="460"/>
                  </a:lnTo>
                  <a:lnTo>
                    <a:pt x="353" y="465"/>
                  </a:lnTo>
                  <a:lnTo>
                    <a:pt x="359" y="465"/>
                  </a:lnTo>
                  <a:lnTo>
                    <a:pt x="359" y="465"/>
                  </a:lnTo>
                  <a:lnTo>
                    <a:pt x="359" y="465"/>
                  </a:lnTo>
                  <a:lnTo>
                    <a:pt x="359" y="465"/>
                  </a:lnTo>
                  <a:lnTo>
                    <a:pt x="359" y="465"/>
                  </a:lnTo>
                  <a:lnTo>
                    <a:pt x="364" y="465"/>
                  </a:lnTo>
                  <a:lnTo>
                    <a:pt x="364" y="465"/>
                  </a:lnTo>
                  <a:lnTo>
                    <a:pt x="364" y="465"/>
                  </a:lnTo>
                  <a:lnTo>
                    <a:pt x="370" y="471"/>
                  </a:lnTo>
                  <a:lnTo>
                    <a:pt x="370" y="471"/>
                  </a:lnTo>
                  <a:lnTo>
                    <a:pt x="370" y="471"/>
                  </a:lnTo>
                  <a:lnTo>
                    <a:pt x="370" y="476"/>
                  </a:lnTo>
                  <a:lnTo>
                    <a:pt x="370" y="476"/>
                  </a:lnTo>
                  <a:lnTo>
                    <a:pt x="370" y="476"/>
                  </a:lnTo>
                  <a:lnTo>
                    <a:pt x="370" y="476"/>
                  </a:lnTo>
                  <a:lnTo>
                    <a:pt x="370" y="476"/>
                  </a:lnTo>
                  <a:lnTo>
                    <a:pt x="370" y="476"/>
                  </a:lnTo>
                  <a:lnTo>
                    <a:pt x="376" y="482"/>
                  </a:lnTo>
                  <a:lnTo>
                    <a:pt x="376" y="482"/>
                  </a:lnTo>
                  <a:lnTo>
                    <a:pt x="376" y="482"/>
                  </a:lnTo>
                  <a:lnTo>
                    <a:pt x="376" y="488"/>
                  </a:lnTo>
                  <a:lnTo>
                    <a:pt x="376" y="493"/>
                  </a:lnTo>
                  <a:lnTo>
                    <a:pt x="376" y="493"/>
                  </a:lnTo>
                  <a:lnTo>
                    <a:pt x="376" y="493"/>
                  </a:lnTo>
                  <a:lnTo>
                    <a:pt x="376" y="493"/>
                  </a:lnTo>
                  <a:lnTo>
                    <a:pt x="376" y="493"/>
                  </a:lnTo>
                  <a:lnTo>
                    <a:pt x="376" y="493"/>
                  </a:lnTo>
                  <a:lnTo>
                    <a:pt x="376" y="493"/>
                  </a:lnTo>
                  <a:lnTo>
                    <a:pt x="381" y="493"/>
                  </a:lnTo>
                  <a:lnTo>
                    <a:pt x="381" y="493"/>
                  </a:lnTo>
                  <a:lnTo>
                    <a:pt x="381" y="493"/>
                  </a:lnTo>
                  <a:lnTo>
                    <a:pt x="381" y="493"/>
                  </a:lnTo>
                  <a:lnTo>
                    <a:pt x="387" y="493"/>
                  </a:lnTo>
                  <a:lnTo>
                    <a:pt x="387" y="493"/>
                  </a:lnTo>
                  <a:lnTo>
                    <a:pt x="387" y="493"/>
                  </a:lnTo>
                  <a:lnTo>
                    <a:pt x="387" y="499"/>
                  </a:lnTo>
                  <a:lnTo>
                    <a:pt x="387" y="499"/>
                  </a:lnTo>
                  <a:lnTo>
                    <a:pt x="387" y="499"/>
                  </a:lnTo>
                  <a:lnTo>
                    <a:pt x="387" y="499"/>
                  </a:lnTo>
                  <a:lnTo>
                    <a:pt x="387" y="499"/>
                  </a:lnTo>
                  <a:lnTo>
                    <a:pt x="392" y="499"/>
                  </a:lnTo>
                  <a:lnTo>
                    <a:pt x="392" y="499"/>
                  </a:lnTo>
                  <a:lnTo>
                    <a:pt x="392" y="499"/>
                  </a:lnTo>
                  <a:lnTo>
                    <a:pt x="392" y="504"/>
                  </a:lnTo>
                  <a:lnTo>
                    <a:pt x="392" y="504"/>
                  </a:lnTo>
                  <a:lnTo>
                    <a:pt x="392" y="504"/>
                  </a:lnTo>
                  <a:lnTo>
                    <a:pt x="398" y="504"/>
                  </a:lnTo>
                  <a:lnTo>
                    <a:pt x="398" y="504"/>
                  </a:lnTo>
                  <a:lnTo>
                    <a:pt x="398" y="504"/>
                  </a:lnTo>
                  <a:lnTo>
                    <a:pt x="398" y="504"/>
                  </a:lnTo>
                  <a:lnTo>
                    <a:pt x="398" y="504"/>
                  </a:lnTo>
                  <a:lnTo>
                    <a:pt x="398" y="499"/>
                  </a:lnTo>
                  <a:lnTo>
                    <a:pt x="398" y="499"/>
                  </a:lnTo>
                  <a:lnTo>
                    <a:pt x="398" y="499"/>
                  </a:lnTo>
                  <a:lnTo>
                    <a:pt x="398" y="499"/>
                  </a:lnTo>
                  <a:lnTo>
                    <a:pt x="398" y="499"/>
                  </a:lnTo>
                  <a:lnTo>
                    <a:pt x="398" y="499"/>
                  </a:lnTo>
                  <a:lnTo>
                    <a:pt x="398" y="499"/>
                  </a:lnTo>
                  <a:lnTo>
                    <a:pt x="398" y="499"/>
                  </a:lnTo>
                  <a:lnTo>
                    <a:pt x="398" y="504"/>
                  </a:lnTo>
                  <a:lnTo>
                    <a:pt x="398" y="504"/>
                  </a:lnTo>
                  <a:lnTo>
                    <a:pt x="398" y="504"/>
                  </a:lnTo>
                  <a:lnTo>
                    <a:pt x="398" y="504"/>
                  </a:lnTo>
                  <a:lnTo>
                    <a:pt x="398" y="504"/>
                  </a:lnTo>
                  <a:lnTo>
                    <a:pt x="398" y="504"/>
                  </a:lnTo>
                  <a:lnTo>
                    <a:pt x="398" y="504"/>
                  </a:lnTo>
                  <a:lnTo>
                    <a:pt x="404" y="504"/>
                  </a:lnTo>
                  <a:lnTo>
                    <a:pt x="404" y="504"/>
                  </a:lnTo>
                  <a:lnTo>
                    <a:pt x="398" y="504"/>
                  </a:lnTo>
                  <a:lnTo>
                    <a:pt x="398" y="504"/>
                  </a:lnTo>
                  <a:lnTo>
                    <a:pt x="398" y="504"/>
                  </a:lnTo>
                  <a:lnTo>
                    <a:pt x="404" y="504"/>
                  </a:lnTo>
                  <a:lnTo>
                    <a:pt x="404" y="504"/>
                  </a:lnTo>
                  <a:lnTo>
                    <a:pt x="404" y="504"/>
                  </a:lnTo>
                  <a:lnTo>
                    <a:pt x="404" y="504"/>
                  </a:lnTo>
                  <a:lnTo>
                    <a:pt x="404" y="504"/>
                  </a:lnTo>
                  <a:lnTo>
                    <a:pt x="404" y="504"/>
                  </a:lnTo>
                  <a:lnTo>
                    <a:pt x="404" y="504"/>
                  </a:lnTo>
                  <a:lnTo>
                    <a:pt x="404" y="504"/>
                  </a:lnTo>
                  <a:lnTo>
                    <a:pt x="404" y="504"/>
                  </a:lnTo>
                  <a:lnTo>
                    <a:pt x="404" y="504"/>
                  </a:lnTo>
                  <a:lnTo>
                    <a:pt x="404" y="504"/>
                  </a:lnTo>
                  <a:lnTo>
                    <a:pt x="404" y="504"/>
                  </a:lnTo>
                  <a:lnTo>
                    <a:pt x="409" y="504"/>
                  </a:lnTo>
                  <a:lnTo>
                    <a:pt x="409" y="504"/>
                  </a:lnTo>
                  <a:lnTo>
                    <a:pt x="409" y="499"/>
                  </a:lnTo>
                  <a:lnTo>
                    <a:pt x="409" y="499"/>
                  </a:lnTo>
                  <a:lnTo>
                    <a:pt x="409" y="499"/>
                  </a:lnTo>
                  <a:lnTo>
                    <a:pt x="409" y="499"/>
                  </a:lnTo>
                  <a:lnTo>
                    <a:pt x="409" y="499"/>
                  </a:lnTo>
                  <a:lnTo>
                    <a:pt x="409" y="499"/>
                  </a:lnTo>
                  <a:lnTo>
                    <a:pt x="415" y="499"/>
                  </a:lnTo>
                  <a:lnTo>
                    <a:pt x="415" y="499"/>
                  </a:lnTo>
                  <a:lnTo>
                    <a:pt x="415" y="499"/>
                  </a:lnTo>
                  <a:lnTo>
                    <a:pt x="420" y="499"/>
                  </a:lnTo>
                  <a:lnTo>
                    <a:pt x="420" y="499"/>
                  </a:lnTo>
                  <a:lnTo>
                    <a:pt x="420" y="499"/>
                  </a:lnTo>
                  <a:lnTo>
                    <a:pt x="420" y="504"/>
                  </a:lnTo>
                  <a:lnTo>
                    <a:pt x="415" y="504"/>
                  </a:lnTo>
                  <a:lnTo>
                    <a:pt x="415" y="504"/>
                  </a:lnTo>
                  <a:lnTo>
                    <a:pt x="415" y="504"/>
                  </a:lnTo>
                  <a:lnTo>
                    <a:pt x="415" y="504"/>
                  </a:lnTo>
                  <a:lnTo>
                    <a:pt x="415" y="504"/>
                  </a:lnTo>
                  <a:lnTo>
                    <a:pt x="415" y="504"/>
                  </a:lnTo>
                  <a:lnTo>
                    <a:pt x="415" y="504"/>
                  </a:lnTo>
                  <a:lnTo>
                    <a:pt x="415" y="504"/>
                  </a:lnTo>
                  <a:lnTo>
                    <a:pt x="415" y="504"/>
                  </a:lnTo>
                  <a:lnTo>
                    <a:pt x="415" y="504"/>
                  </a:lnTo>
                  <a:lnTo>
                    <a:pt x="415" y="504"/>
                  </a:lnTo>
                  <a:lnTo>
                    <a:pt x="409" y="504"/>
                  </a:lnTo>
                  <a:lnTo>
                    <a:pt x="409" y="504"/>
                  </a:lnTo>
                  <a:lnTo>
                    <a:pt x="409" y="504"/>
                  </a:lnTo>
                  <a:lnTo>
                    <a:pt x="409" y="504"/>
                  </a:lnTo>
                  <a:lnTo>
                    <a:pt x="409" y="504"/>
                  </a:lnTo>
                  <a:lnTo>
                    <a:pt x="409" y="504"/>
                  </a:lnTo>
                  <a:lnTo>
                    <a:pt x="409" y="504"/>
                  </a:lnTo>
                  <a:lnTo>
                    <a:pt x="409" y="504"/>
                  </a:lnTo>
                  <a:lnTo>
                    <a:pt x="404" y="504"/>
                  </a:lnTo>
                  <a:lnTo>
                    <a:pt x="404" y="504"/>
                  </a:lnTo>
                  <a:lnTo>
                    <a:pt x="404" y="504"/>
                  </a:lnTo>
                  <a:lnTo>
                    <a:pt x="409" y="504"/>
                  </a:lnTo>
                  <a:lnTo>
                    <a:pt x="409" y="510"/>
                  </a:lnTo>
                  <a:lnTo>
                    <a:pt x="409" y="510"/>
                  </a:lnTo>
                  <a:lnTo>
                    <a:pt x="409" y="510"/>
                  </a:lnTo>
                  <a:lnTo>
                    <a:pt x="409" y="510"/>
                  </a:lnTo>
                  <a:lnTo>
                    <a:pt x="409" y="510"/>
                  </a:lnTo>
                  <a:lnTo>
                    <a:pt x="409" y="516"/>
                  </a:lnTo>
                  <a:lnTo>
                    <a:pt x="409" y="516"/>
                  </a:lnTo>
                  <a:lnTo>
                    <a:pt x="409" y="516"/>
                  </a:lnTo>
                  <a:lnTo>
                    <a:pt x="409" y="516"/>
                  </a:lnTo>
                  <a:lnTo>
                    <a:pt x="409" y="521"/>
                  </a:lnTo>
                  <a:lnTo>
                    <a:pt x="415" y="521"/>
                  </a:lnTo>
                  <a:lnTo>
                    <a:pt x="415" y="516"/>
                  </a:lnTo>
                  <a:lnTo>
                    <a:pt x="415" y="516"/>
                  </a:lnTo>
                  <a:lnTo>
                    <a:pt x="415" y="521"/>
                  </a:lnTo>
                  <a:lnTo>
                    <a:pt x="415" y="521"/>
                  </a:lnTo>
                  <a:lnTo>
                    <a:pt x="415" y="521"/>
                  </a:lnTo>
                  <a:lnTo>
                    <a:pt x="415" y="521"/>
                  </a:lnTo>
                  <a:lnTo>
                    <a:pt x="420" y="521"/>
                  </a:lnTo>
                  <a:lnTo>
                    <a:pt x="420" y="521"/>
                  </a:lnTo>
                  <a:lnTo>
                    <a:pt x="420" y="521"/>
                  </a:lnTo>
                  <a:lnTo>
                    <a:pt x="420" y="521"/>
                  </a:lnTo>
                  <a:lnTo>
                    <a:pt x="420" y="521"/>
                  </a:lnTo>
                  <a:lnTo>
                    <a:pt x="420" y="521"/>
                  </a:lnTo>
                  <a:lnTo>
                    <a:pt x="420" y="521"/>
                  </a:lnTo>
                  <a:lnTo>
                    <a:pt x="420" y="521"/>
                  </a:lnTo>
                  <a:lnTo>
                    <a:pt x="420" y="521"/>
                  </a:lnTo>
                  <a:lnTo>
                    <a:pt x="420" y="521"/>
                  </a:lnTo>
                  <a:lnTo>
                    <a:pt x="420" y="516"/>
                  </a:lnTo>
                  <a:lnTo>
                    <a:pt x="420" y="516"/>
                  </a:lnTo>
                  <a:lnTo>
                    <a:pt x="426" y="516"/>
                  </a:lnTo>
                  <a:lnTo>
                    <a:pt x="426" y="516"/>
                  </a:lnTo>
                  <a:lnTo>
                    <a:pt x="426" y="510"/>
                  </a:lnTo>
                  <a:lnTo>
                    <a:pt x="426" y="504"/>
                  </a:lnTo>
                  <a:lnTo>
                    <a:pt x="426" y="504"/>
                  </a:lnTo>
                  <a:lnTo>
                    <a:pt x="426" y="504"/>
                  </a:lnTo>
                  <a:lnTo>
                    <a:pt x="426" y="499"/>
                  </a:lnTo>
                  <a:lnTo>
                    <a:pt x="426" y="499"/>
                  </a:lnTo>
                  <a:lnTo>
                    <a:pt x="426" y="499"/>
                  </a:lnTo>
                  <a:lnTo>
                    <a:pt x="426" y="499"/>
                  </a:lnTo>
                  <a:lnTo>
                    <a:pt x="426" y="493"/>
                  </a:lnTo>
                  <a:lnTo>
                    <a:pt x="426" y="493"/>
                  </a:lnTo>
                  <a:lnTo>
                    <a:pt x="426" y="493"/>
                  </a:lnTo>
                  <a:lnTo>
                    <a:pt x="426" y="493"/>
                  </a:lnTo>
                  <a:lnTo>
                    <a:pt x="426" y="493"/>
                  </a:lnTo>
                  <a:lnTo>
                    <a:pt x="426" y="493"/>
                  </a:lnTo>
                  <a:lnTo>
                    <a:pt x="426" y="493"/>
                  </a:lnTo>
                  <a:lnTo>
                    <a:pt x="426" y="493"/>
                  </a:lnTo>
                  <a:lnTo>
                    <a:pt x="426" y="493"/>
                  </a:lnTo>
                  <a:lnTo>
                    <a:pt x="426" y="493"/>
                  </a:lnTo>
                  <a:lnTo>
                    <a:pt x="426" y="493"/>
                  </a:lnTo>
                  <a:lnTo>
                    <a:pt x="420" y="493"/>
                  </a:lnTo>
                  <a:lnTo>
                    <a:pt x="420" y="493"/>
                  </a:lnTo>
                  <a:lnTo>
                    <a:pt x="420" y="493"/>
                  </a:lnTo>
                  <a:lnTo>
                    <a:pt x="420" y="493"/>
                  </a:lnTo>
                  <a:lnTo>
                    <a:pt x="420" y="493"/>
                  </a:lnTo>
                  <a:lnTo>
                    <a:pt x="415" y="493"/>
                  </a:lnTo>
                  <a:lnTo>
                    <a:pt x="415" y="488"/>
                  </a:lnTo>
                  <a:lnTo>
                    <a:pt x="415" y="488"/>
                  </a:lnTo>
                  <a:lnTo>
                    <a:pt x="415" y="488"/>
                  </a:lnTo>
                  <a:lnTo>
                    <a:pt x="415" y="488"/>
                  </a:lnTo>
                  <a:lnTo>
                    <a:pt x="415" y="488"/>
                  </a:lnTo>
                  <a:lnTo>
                    <a:pt x="415" y="488"/>
                  </a:lnTo>
                  <a:lnTo>
                    <a:pt x="415" y="488"/>
                  </a:lnTo>
                  <a:lnTo>
                    <a:pt x="409" y="488"/>
                  </a:lnTo>
                  <a:lnTo>
                    <a:pt x="409" y="488"/>
                  </a:lnTo>
                  <a:lnTo>
                    <a:pt x="409" y="488"/>
                  </a:lnTo>
                  <a:lnTo>
                    <a:pt x="409" y="488"/>
                  </a:lnTo>
                  <a:lnTo>
                    <a:pt x="409" y="488"/>
                  </a:lnTo>
                  <a:lnTo>
                    <a:pt x="409" y="488"/>
                  </a:lnTo>
                  <a:lnTo>
                    <a:pt x="409" y="488"/>
                  </a:lnTo>
                  <a:lnTo>
                    <a:pt x="409" y="488"/>
                  </a:lnTo>
                  <a:lnTo>
                    <a:pt x="404" y="493"/>
                  </a:lnTo>
                  <a:lnTo>
                    <a:pt x="404" y="493"/>
                  </a:lnTo>
                  <a:lnTo>
                    <a:pt x="404" y="493"/>
                  </a:lnTo>
                  <a:lnTo>
                    <a:pt x="404" y="493"/>
                  </a:lnTo>
                  <a:lnTo>
                    <a:pt x="404" y="493"/>
                  </a:lnTo>
                  <a:lnTo>
                    <a:pt x="404" y="493"/>
                  </a:lnTo>
                  <a:lnTo>
                    <a:pt x="404" y="493"/>
                  </a:lnTo>
                  <a:lnTo>
                    <a:pt x="404" y="493"/>
                  </a:lnTo>
                  <a:lnTo>
                    <a:pt x="404" y="493"/>
                  </a:lnTo>
                  <a:lnTo>
                    <a:pt x="404" y="493"/>
                  </a:lnTo>
                  <a:lnTo>
                    <a:pt x="404" y="488"/>
                  </a:lnTo>
                  <a:lnTo>
                    <a:pt x="404" y="488"/>
                  </a:lnTo>
                  <a:lnTo>
                    <a:pt x="404" y="488"/>
                  </a:lnTo>
                  <a:lnTo>
                    <a:pt x="404" y="488"/>
                  </a:lnTo>
                  <a:lnTo>
                    <a:pt x="404" y="488"/>
                  </a:lnTo>
                  <a:lnTo>
                    <a:pt x="404" y="488"/>
                  </a:lnTo>
                  <a:lnTo>
                    <a:pt x="404" y="482"/>
                  </a:lnTo>
                  <a:lnTo>
                    <a:pt x="404" y="482"/>
                  </a:lnTo>
                  <a:lnTo>
                    <a:pt x="404" y="482"/>
                  </a:lnTo>
                  <a:lnTo>
                    <a:pt x="404" y="482"/>
                  </a:lnTo>
                  <a:lnTo>
                    <a:pt x="409" y="482"/>
                  </a:lnTo>
                  <a:lnTo>
                    <a:pt x="409" y="482"/>
                  </a:lnTo>
                  <a:lnTo>
                    <a:pt x="409" y="482"/>
                  </a:lnTo>
                  <a:lnTo>
                    <a:pt x="409" y="482"/>
                  </a:lnTo>
                  <a:lnTo>
                    <a:pt x="409" y="482"/>
                  </a:lnTo>
                  <a:lnTo>
                    <a:pt x="404" y="476"/>
                  </a:lnTo>
                  <a:lnTo>
                    <a:pt x="404" y="476"/>
                  </a:lnTo>
                  <a:lnTo>
                    <a:pt x="404" y="476"/>
                  </a:lnTo>
                  <a:lnTo>
                    <a:pt x="404" y="476"/>
                  </a:lnTo>
                  <a:lnTo>
                    <a:pt x="404" y="476"/>
                  </a:lnTo>
                  <a:lnTo>
                    <a:pt x="404" y="476"/>
                  </a:lnTo>
                  <a:lnTo>
                    <a:pt x="404" y="471"/>
                  </a:lnTo>
                  <a:lnTo>
                    <a:pt x="398" y="471"/>
                  </a:lnTo>
                  <a:lnTo>
                    <a:pt x="404" y="471"/>
                  </a:lnTo>
                  <a:lnTo>
                    <a:pt x="398" y="471"/>
                  </a:lnTo>
                  <a:lnTo>
                    <a:pt x="398" y="471"/>
                  </a:lnTo>
                  <a:lnTo>
                    <a:pt x="398" y="471"/>
                  </a:lnTo>
                  <a:lnTo>
                    <a:pt x="398" y="465"/>
                  </a:lnTo>
                  <a:lnTo>
                    <a:pt x="398" y="465"/>
                  </a:lnTo>
                  <a:lnTo>
                    <a:pt x="392" y="465"/>
                  </a:lnTo>
                  <a:lnTo>
                    <a:pt x="392" y="465"/>
                  </a:lnTo>
                  <a:lnTo>
                    <a:pt x="392" y="465"/>
                  </a:lnTo>
                  <a:lnTo>
                    <a:pt x="392" y="460"/>
                  </a:lnTo>
                  <a:lnTo>
                    <a:pt x="392" y="460"/>
                  </a:lnTo>
                  <a:lnTo>
                    <a:pt x="392" y="460"/>
                  </a:lnTo>
                  <a:lnTo>
                    <a:pt x="392" y="460"/>
                  </a:lnTo>
                  <a:lnTo>
                    <a:pt x="387" y="460"/>
                  </a:lnTo>
                  <a:lnTo>
                    <a:pt x="387" y="460"/>
                  </a:lnTo>
                  <a:lnTo>
                    <a:pt x="387" y="460"/>
                  </a:lnTo>
                  <a:lnTo>
                    <a:pt x="392" y="460"/>
                  </a:lnTo>
                  <a:lnTo>
                    <a:pt x="392" y="460"/>
                  </a:lnTo>
                  <a:lnTo>
                    <a:pt x="387" y="460"/>
                  </a:lnTo>
                  <a:lnTo>
                    <a:pt x="387" y="460"/>
                  </a:lnTo>
                  <a:lnTo>
                    <a:pt x="387" y="460"/>
                  </a:lnTo>
                  <a:lnTo>
                    <a:pt x="392" y="454"/>
                  </a:lnTo>
                  <a:lnTo>
                    <a:pt x="392" y="454"/>
                  </a:lnTo>
                  <a:lnTo>
                    <a:pt x="392" y="454"/>
                  </a:lnTo>
                  <a:lnTo>
                    <a:pt x="392" y="454"/>
                  </a:lnTo>
                  <a:lnTo>
                    <a:pt x="392" y="454"/>
                  </a:lnTo>
                  <a:lnTo>
                    <a:pt x="398" y="454"/>
                  </a:lnTo>
                  <a:lnTo>
                    <a:pt x="398" y="454"/>
                  </a:lnTo>
                  <a:lnTo>
                    <a:pt x="398" y="454"/>
                  </a:lnTo>
                  <a:lnTo>
                    <a:pt x="398" y="454"/>
                  </a:lnTo>
                  <a:lnTo>
                    <a:pt x="404" y="454"/>
                  </a:lnTo>
                  <a:lnTo>
                    <a:pt x="404" y="454"/>
                  </a:lnTo>
                  <a:lnTo>
                    <a:pt x="404" y="454"/>
                  </a:lnTo>
                  <a:lnTo>
                    <a:pt x="404" y="454"/>
                  </a:lnTo>
                  <a:lnTo>
                    <a:pt x="409" y="454"/>
                  </a:lnTo>
                  <a:lnTo>
                    <a:pt x="409" y="454"/>
                  </a:lnTo>
                  <a:lnTo>
                    <a:pt x="409" y="448"/>
                  </a:lnTo>
                  <a:lnTo>
                    <a:pt x="409" y="448"/>
                  </a:lnTo>
                  <a:lnTo>
                    <a:pt x="409" y="454"/>
                  </a:lnTo>
                  <a:lnTo>
                    <a:pt x="415" y="454"/>
                  </a:lnTo>
                  <a:lnTo>
                    <a:pt x="415" y="454"/>
                  </a:lnTo>
                  <a:lnTo>
                    <a:pt x="415" y="448"/>
                  </a:lnTo>
                  <a:lnTo>
                    <a:pt x="415" y="448"/>
                  </a:lnTo>
                  <a:lnTo>
                    <a:pt x="415" y="454"/>
                  </a:lnTo>
                  <a:lnTo>
                    <a:pt x="415" y="454"/>
                  </a:lnTo>
                  <a:lnTo>
                    <a:pt x="415" y="454"/>
                  </a:lnTo>
                  <a:lnTo>
                    <a:pt x="415" y="454"/>
                  </a:lnTo>
                  <a:lnTo>
                    <a:pt x="415" y="448"/>
                  </a:lnTo>
                  <a:lnTo>
                    <a:pt x="415" y="448"/>
                  </a:lnTo>
                  <a:lnTo>
                    <a:pt x="415" y="448"/>
                  </a:lnTo>
                  <a:lnTo>
                    <a:pt x="415" y="448"/>
                  </a:lnTo>
                  <a:lnTo>
                    <a:pt x="415" y="448"/>
                  </a:lnTo>
                  <a:lnTo>
                    <a:pt x="409" y="448"/>
                  </a:lnTo>
                  <a:lnTo>
                    <a:pt x="409" y="448"/>
                  </a:lnTo>
                  <a:lnTo>
                    <a:pt x="409" y="448"/>
                  </a:lnTo>
                  <a:lnTo>
                    <a:pt x="409" y="448"/>
                  </a:lnTo>
                  <a:lnTo>
                    <a:pt x="409" y="448"/>
                  </a:lnTo>
                  <a:lnTo>
                    <a:pt x="404" y="443"/>
                  </a:lnTo>
                  <a:lnTo>
                    <a:pt x="404" y="443"/>
                  </a:lnTo>
                  <a:lnTo>
                    <a:pt x="404" y="443"/>
                  </a:lnTo>
                  <a:lnTo>
                    <a:pt x="398" y="437"/>
                  </a:lnTo>
                  <a:lnTo>
                    <a:pt x="398" y="443"/>
                  </a:lnTo>
                  <a:lnTo>
                    <a:pt x="392" y="443"/>
                  </a:lnTo>
                  <a:lnTo>
                    <a:pt x="392" y="443"/>
                  </a:lnTo>
                  <a:lnTo>
                    <a:pt x="387" y="443"/>
                  </a:lnTo>
                  <a:lnTo>
                    <a:pt x="387" y="437"/>
                  </a:lnTo>
                  <a:lnTo>
                    <a:pt x="387" y="437"/>
                  </a:lnTo>
                  <a:lnTo>
                    <a:pt x="387" y="437"/>
                  </a:lnTo>
                  <a:lnTo>
                    <a:pt x="387" y="437"/>
                  </a:lnTo>
                  <a:lnTo>
                    <a:pt x="387" y="437"/>
                  </a:lnTo>
                  <a:lnTo>
                    <a:pt x="381" y="437"/>
                  </a:lnTo>
                  <a:lnTo>
                    <a:pt x="381" y="443"/>
                  </a:lnTo>
                  <a:lnTo>
                    <a:pt x="381" y="443"/>
                  </a:lnTo>
                  <a:lnTo>
                    <a:pt x="381" y="443"/>
                  </a:lnTo>
                  <a:lnTo>
                    <a:pt x="381" y="443"/>
                  </a:lnTo>
                  <a:lnTo>
                    <a:pt x="381" y="437"/>
                  </a:lnTo>
                  <a:lnTo>
                    <a:pt x="381" y="437"/>
                  </a:lnTo>
                  <a:lnTo>
                    <a:pt x="381" y="437"/>
                  </a:lnTo>
                  <a:lnTo>
                    <a:pt x="381" y="437"/>
                  </a:lnTo>
                  <a:lnTo>
                    <a:pt x="381" y="437"/>
                  </a:lnTo>
                  <a:lnTo>
                    <a:pt x="381" y="437"/>
                  </a:lnTo>
                  <a:lnTo>
                    <a:pt x="381" y="437"/>
                  </a:lnTo>
                  <a:lnTo>
                    <a:pt x="381" y="437"/>
                  </a:lnTo>
                  <a:lnTo>
                    <a:pt x="381" y="437"/>
                  </a:lnTo>
                  <a:lnTo>
                    <a:pt x="381" y="432"/>
                  </a:lnTo>
                  <a:lnTo>
                    <a:pt x="381" y="432"/>
                  </a:lnTo>
                  <a:lnTo>
                    <a:pt x="381" y="432"/>
                  </a:lnTo>
                  <a:lnTo>
                    <a:pt x="381" y="432"/>
                  </a:lnTo>
                  <a:lnTo>
                    <a:pt x="381" y="437"/>
                  </a:lnTo>
                  <a:lnTo>
                    <a:pt x="381" y="437"/>
                  </a:lnTo>
                  <a:lnTo>
                    <a:pt x="376" y="432"/>
                  </a:lnTo>
                  <a:lnTo>
                    <a:pt x="381" y="432"/>
                  </a:lnTo>
                  <a:lnTo>
                    <a:pt x="381" y="432"/>
                  </a:lnTo>
                  <a:lnTo>
                    <a:pt x="381" y="432"/>
                  </a:lnTo>
                  <a:lnTo>
                    <a:pt x="381" y="432"/>
                  </a:lnTo>
                  <a:lnTo>
                    <a:pt x="376" y="432"/>
                  </a:lnTo>
                  <a:lnTo>
                    <a:pt x="376" y="432"/>
                  </a:lnTo>
                  <a:lnTo>
                    <a:pt x="376" y="432"/>
                  </a:lnTo>
                  <a:lnTo>
                    <a:pt x="376" y="432"/>
                  </a:lnTo>
                  <a:lnTo>
                    <a:pt x="376" y="432"/>
                  </a:lnTo>
                  <a:lnTo>
                    <a:pt x="376" y="432"/>
                  </a:lnTo>
                  <a:lnTo>
                    <a:pt x="376" y="432"/>
                  </a:lnTo>
                  <a:lnTo>
                    <a:pt x="376" y="432"/>
                  </a:lnTo>
                  <a:lnTo>
                    <a:pt x="376" y="432"/>
                  </a:lnTo>
                  <a:lnTo>
                    <a:pt x="376" y="432"/>
                  </a:lnTo>
                  <a:lnTo>
                    <a:pt x="376" y="432"/>
                  </a:lnTo>
                  <a:lnTo>
                    <a:pt x="376" y="432"/>
                  </a:lnTo>
                  <a:lnTo>
                    <a:pt x="376" y="432"/>
                  </a:lnTo>
                  <a:lnTo>
                    <a:pt x="376" y="432"/>
                  </a:lnTo>
                  <a:lnTo>
                    <a:pt x="370" y="432"/>
                  </a:lnTo>
                  <a:lnTo>
                    <a:pt x="376" y="437"/>
                  </a:lnTo>
                  <a:lnTo>
                    <a:pt x="370" y="437"/>
                  </a:lnTo>
                  <a:lnTo>
                    <a:pt x="370" y="437"/>
                  </a:lnTo>
                  <a:lnTo>
                    <a:pt x="370" y="437"/>
                  </a:lnTo>
                  <a:lnTo>
                    <a:pt x="370" y="437"/>
                  </a:lnTo>
                  <a:lnTo>
                    <a:pt x="370" y="437"/>
                  </a:lnTo>
                  <a:lnTo>
                    <a:pt x="376" y="437"/>
                  </a:lnTo>
                  <a:lnTo>
                    <a:pt x="376" y="437"/>
                  </a:lnTo>
                  <a:lnTo>
                    <a:pt x="376" y="437"/>
                  </a:lnTo>
                  <a:lnTo>
                    <a:pt x="376" y="437"/>
                  </a:lnTo>
                  <a:lnTo>
                    <a:pt x="376" y="437"/>
                  </a:lnTo>
                  <a:lnTo>
                    <a:pt x="376" y="437"/>
                  </a:lnTo>
                  <a:lnTo>
                    <a:pt x="376" y="437"/>
                  </a:lnTo>
                  <a:lnTo>
                    <a:pt x="376" y="437"/>
                  </a:lnTo>
                  <a:lnTo>
                    <a:pt x="376" y="437"/>
                  </a:lnTo>
                  <a:lnTo>
                    <a:pt x="376" y="437"/>
                  </a:lnTo>
                  <a:lnTo>
                    <a:pt x="376" y="437"/>
                  </a:lnTo>
                  <a:lnTo>
                    <a:pt x="376" y="443"/>
                  </a:lnTo>
                  <a:lnTo>
                    <a:pt x="376" y="443"/>
                  </a:lnTo>
                  <a:lnTo>
                    <a:pt x="376" y="443"/>
                  </a:lnTo>
                  <a:lnTo>
                    <a:pt x="376" y="443"/>
                  </a:lnTo>
                  <a:lnTo>
                    <a:pt x="376" y="448"/>
                  </a:lnTo>
                  <a:lnTo>
                    <a:pt x="376" y="448"/>
                  </a:lnTo>
                  <a:lnTo>
                    <a:pt x="376" y="448"/>
                  </a:lnTo>
                  <a:lnTo>
                    <a:pt x="376" y="448"/>
                  </a:lnTo>
                  <a:lnTo>
                    <a:pt x="376" y="448"/>
                  </a:lnTo>
                  <a:lnTo>
                    <a:pt x="376" y="448"/>
                  </a:lnTo>
                  <a:lnTo>
                    <a:pt x="376" y="448"/>
                  </a:lnTo>
                  <a:lnTo>
                    <a:pt x="370" y="454"/>
                  </a:lnTo>
                  <a:lnTo>
                    <a:pt x="370" y="454"/>
                  </a:lnTo>
                  <a:lnTo>
                    <a:pt x="370" y="454"/>
                  </a:lnTo>
                  <a:lnTo>
                    <a:pt x="364" y="454"/>
                  </a:lnTo>
                  <a:lnTo>
                    <a:pt x="364" y="454"/>
                  </a:lnTo>
                  <a:lnTo>
                    <a:pt x="364" y="454"/>
                  </a:lnTo>
                  <a:lnTo>
                    <a:pt x="364" y="448"/>
                  </a:lnTo>
                  <a:lnTo>
                    <a:pt x="364" y="448"/>
                  </a:lnTo>
                  <a:lnTo>
                    <a:pt x="359" y="448"/>
                  </a:lnTo>
                  <a:lnTo>
                    <a:pt x="359" y="448"/>
                  </a:lnTo>
                  <a:lnTo>
                    <a:pt x="359" y="448"/>
                  </a:lnTo>
                  <a:lnTo>
                    <a:pt x="359" y="443"/>
                  </a:lnTo>
                  <a:lnTo>
                    <a:pt x="364" y="443"/>
                  </a:lnTo>
                  <a:lnTo>
                    <a:pt x="364" y="443"/>
                  </a:lnTo>
                  <a:lnTo>
                    <a:pt x="364" y="443"/>
                  </a:lnTo>
                  <a:lnTo>
                    <a:pt x="364" y="443"/>
                  </a:lnTo>
                  <a:lnTo>
                    <a:pt x="364" y="443"/>
                  </a:lnTo>
                  <a:lnTo>
                    <a:pt x="364" y="443"/>
                  </a:lnTo>
                  <a:lnTo>
                    <a:pt x="364" y="437"/>
                  </a:lnTo>
                  <a:lnTo>
                    <a:pt x="364" y="437"/>
                  </a:lnTo>
                  <a:lnTo>
                    <a:pt x="364" y="437"/>
                  </a:lnTo>
                  <a:lnTo>
                    <a:pt x="364" y="437"/>
                  </a:lnTo>
                  <a:lnTo>
                    <a:pt x="359" y="437"/>
                  </a:lnTo>
                  <a:lnTo>
                    <a:pt x="359" y="432"/>
                  </a:lnTo>
                  <a:lnTo>
                    <a:pt x="359" y="432"/>
                  </a:lnTo>
                  <a:lnTo>
                    <a:pt x="359" y="432"/>
                  </a:lnTo>
                  <a:lnTo>
                    <a:pt x="359" y="432"/>
                  </a:lnTo>
                  <a:lnTo>
                    <a:pt x="359" y="432"/>
                  </a:lnTo>
                  <a:lnTo>
                    <a:pt x="359" y="432"/>
                  </a:lnTo>
                  <a:lnTo>
                    <a:pt x="359" y="432"/>
                  </a:lnTo>
                  <a:lnTo>
                    <a:pt x="359" y="426"/>
                  </a:lnTo>
                  <a:lnTo>
                    <a:pt x="359" y="432"/>
                  </a:lnTo>
                  <a:lnTo>
                    <a:pt x="359" y="426"/>
                  </a:lnTo>
                  <a:lnTo>
                    <a:pt x="359" y="426"/>
                  </a:lnTo>
                  <a:lnTo>
                    <a:pt x="353" y="426"/>
                  </a:lnTo>
                  <a:lnTo>
                    <a:pt x="353" y="426"/>
                  </a:lnTo>
                  <a:lnTo>
                    <a:pt x="353" y="420"/>
                  </a:lnTo>
                  <a:lnTo>
                    <a:pt x="353" y="420"/>
                  </a:lnTo>
                  <a:lnTo>
                    <a:pt x="353" y="420"/>
                  </a:lnTo>
                  <a:lnTo>
                    <a:pt x="353" y="420"/>
                  </a:lnTo>
                  <a:lnTo>
                    <a:pt x="353" y="420"/>
                  </a:lnTo>
                  <a:lnTo>
                    <a:pt x="353" y="420"/>
                  </a:lnTo>
                  <a:lnTo>
                    <a:pt x="353" y="420"/>
                  </a:lnTo>
                  <a:lnTo>
                    <a:pt x="353" y="420"/>
                  </a:lnTo>
                  <a:lnTo>
                    <a:pt x="348" y="420"/>
                  </a:lnTo>
                  <a:lnTo>
                    <a:pt x="348" y="420"/>
                  </a:lnTo>
                  <a:lnTo>
                    <a:pt x="348" y="420"/>
                  </a:lnTo>
                  <a:lnTo>
                    <a:pt x="348" y="420"/>
                  </a:lnTo>
                  <a:lnTo>
                    <a:pt x="348" y="415"/>
                  </a:lnTo>
                  <a:lnTo>
                    <a:pt x="348" y="415"/>
                  </a:lnTo>
                  <a:lnTo>
                    <a:pt x="348" y="415"/>
                  </a:lnTo>
                  <a:lnTo>
                    <a:pt x="348" y="415"/>
                  </a:lnTo>
                  <a:lnTo>
                    <a:pt x="342" y="415"/>
                  </a:lnTo>
                  <a:lnTo>
                    <a:pt x="342" y="415"/>
                  </a:lnTo>
                  <a:lnTo>
                    <a:pt x="342" y="415"/>
                  </a:lnTo>
                  <a:lnTo>
                    <a:pt x="342" y="415"/>
                  </a:lnTo>
                  <a:lnTo>
                    <a:pt x="342" y="415"/>
                  </a:lnTo>
                  <a:lnTo>
                    <a:pt x="342" y="415"/>
                  </a:lnTo>
                  <a:lnTo>
                    <a:pt x="342" y="415"/>
                  </a:lnTo>
                  <a:lnTo>
                    <a:pt x="342" y="415"/>
                  </a:lnTo>
                  <a:lnTo>
                    <a:pt x="342" y="415"/>
                  </a:lnTo>
                  <a:lnTo>
                    <a:pt x="342" y="415"/>
                  </a:lnTo>
                  <a:lnTo>
                    <a:pt x="336" y="415"/>
                  </a:lnTo>
                  <a:lnTo>
                    <a:pt x="336" y="415"/>
                  </a:lnTo>
                  <a:lnTo>
                    <a:pt x="342" y="420"/>
                  </a:lnTo>
                  <a:lnTo>
                    <a:pt x="336" y="420"/>
                  </a:lnTo>
                  <a:lnTo>
                    <a:pt x="336" y="415"/>
                  </a:lnTo>
                  <a:lnTo>
                    <a:pt x="336" y="420"/>
                  </a:lnTo>
                  <a:lnTo>
                    <a:pt x="336" y="420"/>
                  </a:lnTo>
                  <a:lnTo>
                    <a:pt x="336" y="420"/>
                  </a:lnTo>
                  <a:lnTo>
                    <a:pt x="336" y="415"/>
                  </a:lnTo>
                  <a:lnTo>
                    <a:pt x="336" y="415"/>
                  </a:lnTo>
                  <a:lnTo>
                    <a:pt x="336" y="415"/>
                  </a:lnTo>
                  <a:lnTo>
                    <a:pt x="336" y="415"/>
                  </a:lnTo>
                  <a:lnTo>
                    <a:pt x="336" y="415"/>
                  </a:lnTo>
                  <a:lnTo>
                    <a:pt x="331" y="415"/>
                  </a:lnTo>
                  <a:lnTo>
                    <a:pt x="331" y="415"/>
                  </a:lnTo>
                  <a:lnTo>
                    <a:pt x="331" y="415"/>
                  </a:lnTo>
                  <a:lnTo>
                    <a:pt x="331" y="415"/>
                  </a:lnTo>
                  <a:lnTo>
                    <a:pt x="331" y="415"/>
                  </a:lnTo>
                  <a:lnTo>
                    <a:pt x="331" y="415"/>
                  </a:lnTo>
                  <a:lnTo>
                    <a:pt x="325" y="415"/>
                  </a:lnTo>
                  <a:lnTo>
                    <a:pt x="325" y="415"/>
                  </a:lnTo>
                  <a:lnTo>
                    <a:pt x="325" y="415"/>
                  </a:lnTo>
                  <a:lnTo>
                    <a:pt x="325" y="415"/>
                  </a:lnTo>
                  <a:lnTo>
                    <a:pt x="325" y="415"/>
                  </a:lnTo>
                  <a:lnTo>
                    <a:pt x="325" y="415"/>
                  </a:lnTo>
                  <a:lnTo>
                    <a:pt x="325" y="415"/>
                  </a:lnTo>
                  <a:lnTo>
                    <a:pt x="325" y="420"/>
                  </a:lnTo>
                  <a:lnTo>
                    <a:pt x="325" y="420"/>
                  </a:lnTo>
                  <a:lnTo>
                    <a:pt x="320" y="415"/>
                  </a:lnTo>
                  <a:lnTo>
                    <a:pt x="320" y="420"/>
                  </a:lnTo>
                  <a:lnTo>
                    <a:pt x="320" y="420"/>
                  </a:lnTo>
                  <a:lnTo>
                    <a:pt x="320" y="420"/>
                  </a:lnTo>
                  <a:lnTo>
                    <a:pt x="320" y="420"/>
                  </a:lnTo>
                  <a:lnTo>
                    <a:pt x="320" y="420"/>
                  </a:lnTo>
                  <a:lnTo>
                    <a:pt x="320" y="420"/>
                  </a:lnTo>
                  <a:lnTo>
                    <a:pt x="320" y="420"/>
                  </a:lnTo>
                  <a:lnTo>
                    <a:pt x="320" y="420"/>
                  </a:lnTo>
                  <a:lnTo>
                    <a:pt x="320" y="420"/>
                  </a:lnTo>
                  <a:lnTo>
                    <a:pt x="320" y="420"/>
                  </a:lnTo>
                  <a:lnTo>
                    <a:pt x="320" y="426"/>
                  </a:lnTo>
                  <a:lnTo>
                    <a:pt x="320" y="426"/>
                  </a:lnTo>
                  <a:lnTo>
                    <a:pt x="320" y="420"/>
                  </a:lnTo>
                  <a:lnTo>
                    <a:pt x="320" y="420"/>
                  </a:lnTo>
                  <a:lnTo>
                    <a:pt x="320" y="426"/>
                  </a:lnTo>
                  <a:lnTo>
                    <a:pt x="320" y="426"/>
                  </a:lnTo>
                  <a:lnTo>
                    <a:pt x="320" y="426"/>
                  </a:lnTo>
                  <a:lnTo>
                    <a:pt x="320" y="426"/>
                  </a:lnTo>
                  <a:lnTo>
                    <a:pt x="320" y="426"/>
                  </a:lnTo>
                  <a:lnTo>
                    <a:pt x="320" y="426"/>
                  </a:lnTo>
                  <a:lnTo>
                    <a:pt x="320" y="426"/>
                  </a:lnTo>
                  <a:lnTo>
                    <a:pt x="320" y="432"/>
                  </a:lnTo>
                  <a:lnTo>
                    <a:pt x="320" y="432"/>
                  </a:lnTo>
                  <a:lnTo>
                    <a:pt x="320" y="426"/>
                  </a:lnTo>
                  <a:lnTo>
                    <a:pt x="314" y="426"/>
                  </a:lnTo>
                  <a:lnTo>
                    <a:pt x="314" y="426"/>
                  </a:lnTo>
                  <a:lnTo>
                    <a:pt x="314" y="426"/>
                  </a:lnTo>
                  <a:lnTo>
                    <a:pt x="314" y="426"/>
                  </a:lnTo>
                  <a:lnTo>
                    <a:pt x="314" y="426"/>
                  </a:lnTo>
                  <a:lnTo>
                    <a:pt x="314" y="426"/>
                  </a:lnTo>
                  <a:lnTo>
                    <a:pt x="314" y="426"/>
                  </a:lnTo>
                  <a:lnTo>
                    <a:pt x="314" y="426"/>
                  </a:lnTo>
                  <a:lnTo>
                    <a:pt x="314" y="426"/>
                  </a:lnTo>
                  <a:lnTo>
                    <a:pt x="314" y="426"/>
                  </a:lnTo>
                  <a:lnTo>
                    <a:pt x="314" y="426"/>
                  </a:lnTo>
                  <a:lnTo>
                    <a:pt x="314" y="426"/>
                  </a:lnTo>
                  <a:lnTo>
                    <a:pt x="314" y="426"/>
                  </a:lnTo>
                  <a:lnTo>
                    <a:pt x="314" y="426"/>
                  </a:lnTo>
                  <a:lnTo>
                    <a:pt x="314" y="420"/>
                  </a:lnTo>
                  <a:lnTo>
                    <a:pt x="314" y="420"/>
                  </a:lnTo>
                  <a:lnTo>
                    <a:pt x="314" y="420"/>
                  </a:lnTo>
                  <a:lnTo>
                    <a:pt x="314" y="420"/>
                  </a:lnTo>
                  <a:lnTo>
                    <a:pt x="314" y="420"/>
                  </a:lnTo>
                  <a:lnTo>
                    <a:pt x="314" y="426"/>
                  </a:lnTo>
                  <a:lnTo>
                    <a:pt x="314" y="426"/>
                  </a:lnTo>
                  <a:lnTo>
                    <a:pt x="308" y="426"/>
                  </a:lnTo>
                  <a:lnTo>
                    <a:pt x="308" y="426"/>
                  </a:lnTo>
                  <a:lnTo>
                    <a:pt x="308" y="426"/>
                  </a:lnTo>
                  <a:lnTo>
                    <a:pt x="308" y="426"/>
                  </a:lnTo>
                  <a:lnTo>
                    <a:pt x="308" y="426"/>
                  </a:lnTo>
                  <a:lnTo>
                    <a:pt x="308" y="426"/>
                  </a:lnTo>
                  <a:lnTo>
                    <a:pt x="308" y="426"/>
                  </a:lnTo>
                  <a:lnTo>
                    <a:pt x="308" y="426"/>
                  </a:lnTo>
                  <a:lnTo>
                    <a:pt x="308" y="432"/>
                  </a:lnTo>
                  <a:lnTo>
                    <a:pt x="314" y="432"/>
                  </a:lnTo>
                  <a:lnTo>
                    <a:pt x="314" y="432"/>
                  </a:lnTo>
                  <a:lnTo>
                    <a:pt x="314" y="432"/>
                  </a:lnTo>
                  <a:lnTo>
                    <a:pt x="314" y="432"/>
                  </a:lnTo>
                  <a:lnTo>
                    <a:pt x="320" y="437"/>
                  </a:lnTo>
                  <a:lnTo>
                    <a:pt x="320" y="437"/>
                  </a:lnTo>
                  <a:lnTo>
                    <a:pt x="320" y="437"/>
                  </a:lnTo>
                  <a:lnTo>
                    <a:pt x="314" y="437"/>
                  </a:lnTo>
                  <a:lnTo>
                    <a:pt x="320" y="437"/>
                  </a:lnTo>
                  <a:lnTo>
                    <a:pt x="314" y="437"/>
                  </a:lnTo>
                  <a:lnTo>
                    <a:pt x="314" y="437"/>
                  </a:lnTo>
                  <a:lnTo>
                    <a:pt x="308" y="437"/>
                  </a:lnTo>
                  <a:lnTo>
                    <a:pt x="308" y="437"/>
                  </a:lnTo>
                  <a:lnTo>
                    <a:pt x="314" y="437"/>
                  </a:lnTo>
                  <a:lnTo>
                    <a:pt x="314" y="437"/>
                  </a:lnTo>
                  <a:lnTo>
                    <a:pt x="314" y="443"/>
                  </a:lnTo>
                  <a:lnTo>
                    <a:pt x="303" y="437"/>
                  </a:lnTo>
                  <a:lnTo>
                    <a:pt x="297" y="437"/>
                  </a:lnTo>
                  <a:lnTo>
                    <a:pt x="292" y="437"/>
                  </a:lnTo>
                  <a:lnTo>
                    <a:pt x="292" y="432"/>
                  </a:lnTo>
                  <a:lnTo>
                    <a:pt x="286" y="426"/>
                  </a:lnTo>
                  <a:lnTo>
                    <a:pt x="286" y="426"/>
                  </a:lnTo>
                  <a:lnTo>
                    <a:pt x="286" y="426"/>
                  </a:lnTo>
                  <a:lnTo>
                    <a:pt x="286" y="426"/>
                  </a:lnTo>
                  <a:lnTo>
                    <a:pt x="286" y="426"/>
                  </a:lnTo>
                  <a:lnTo>
                    <a:pt x="286" y="420"/>
                  </a:lnTo>
                  <a:lnTo>
                    <a:pt x="286" y="420"/>
                  </a:lnTo>
                  <a:lnTo>
                    <a:pt x="286" y="420"/>
                  </a:lnTo>
                  <a:lnTo>
                    <a:pt x="286" y="420"/>
                  </a:lnTo>
                  <a:lnTo>
                    <a:pt x="286" y="420"/>
                  </a:lnTo>
                  <a:lnTo>
                    <a:pt x="286" y="420"/>
                  </a:lnTo>
                  <a:lnTo>
                    <a:pt x="286" y="415"/>
                  </a:lnTo>
                  <a:lnTo>
                    <a:pt x="286" y="415"/>
                  </a:lnTo>
                  <a:lnTo>
                    <a:pt x="280" y="415"/>
                  </a:lnTo>
                  <a:lnTo>
                    <a:pt x="280" y="415"/>
                  </a:lnTo>
                  <a:lnTo>
                    <a:pt x="280" y="409"/>
                  </a:lnTo>
                  <a:lnTo>
                    <a:pt x="280" y="409"/>
                  </a:lnTo>
                  <a:lnTo>
                    <a:pt x="280" y="409"/>
                  </a:lnTo>
                  <a:lnTo>
                    <a:pt x="280" y="403"/>
                  </a:lnTo>
                  <a:lnTo>
                    <a:pt x="275" y="398"/>
                  </a:lnTo>
                  <a:lnTo>
                    <a:pt x="275" y="398"/>
                  </a:lnTo>
                  <a:lnTo>
                    <a:pt x="275" y="392"/>
                  </a:lnTo>
                  <a:lnTo>
                    <a:pt x="275" y="392"/>
                  </a:lnTo>
                  <a:lnTo>
                    <a:pt x="275" y="392"/>
                  </a:lnTo>
                  <a:lnTo>
                    <a:pt x="280" y="392"/>
                  </a:lnTo>
                  <a:lnTo>
                    <a:pt x="280" y="392"/>
                  </a:lnTo>
                  <a:lnTo>
                    <a:pt x="280" y="392"/>
                  </a:lnTo>
                  <a:lnTo>
                    <a:pt x="280" y="392"/>
                  </a:lnTo>
                  <a:lnTo>
                    <a:pt x="280" y="392"/>
                  </a:lnTo>
                  <a:lnTo>
                    <a:pt x="280" y="392"/>
                  </a:lnTo>
                  <a:lnTo>
                    <a:pt x="280" y="387"/>
                  </a:lnTo>
                  <a:lnTo>
                    <a:pt x="280" y="387"/>
                  </a:lnTo>
                  <a:lnTo>
                    <a:pt x="280" y="387"/>
                  </a:lnTo>
                  <a:lnTo>
                    <a:pt x="275" y="381"/>
                  </a:lnTo>
                  <a:lnTo>
                    <a:pt x="275" y="381"/>
                  </a:lnTo>
                  <a:lnTo>
                    <a:pt x="275" y="381"/>
                  </a:lnTo>
                  <a:lnTo>
                    <a:pt x="275" y="381"/>
                  </a:lnTo>
                  <a:lnTo>
                    <a:pt x="275" y="381"/>
                  </a:lnTo>
                  <a:lnTo>
                    <a:pt x="275" y="381"/>
                  </a:lnTo>
                  <a:lnTo>
                    <a:pt x="275" y="375"/>
                  </a:lnTo>
                  <a:lnTo>
                    <a:pt x="275" y="375"/>
                  </a:lnTo>
                  <a:lnTo>
                    <a:pt x="275" y="375"/>
                  </a:lnTo>
                  <a:lnTo>
                    <a:pt x="269" y="370"/>
                  </a:lnTo>
                  <a:lnTo>
                    <a:pt x="269" y="370"/>
                  </a:lnTo>
                  <a:lnTo>
                    <a:pt x="269" y="370"/>
                  </a:lnTo>
                  <a:lnTo>
                    <a:pt x="269" y="364"/>
                  </a:lnTo>
                  <a:lnTo>
                    <a:pt x="269" y="364"/>
                  </a:lnTo>
                  <a:lnTo>
                    <a:pt x="269" y="364"/>
                  </a:lnTo>
                  <a:lnTo>
                    <a:pt x="269" y="364"/>
                  </a:lnTo>
                  <a:lnTo>
                    <a:pt x="263" y="359"/>
                  </a:lnTo>
                  <a:lnTo>
                    <a:pt x="263" y="359"/>
                  </a:lnTo>
                  <a:lnTo>
                    <a:pt x="263" y="359"/>
                  </a:lnTo>
                  <a:lnTo>
                    <a:pt x="263" y="353"/>
                  </a:lnTo>
                  <a:lnTo>
                    <a:pt x="263" y="353"/>
                  </a:lnTo>
                  <a:lnTo>
                    <a:pt x="263" y="353"/>
                  </a:lnTo>
                  <a:lnTo>
                    <a:pt x="263" y="353"/>
                  </a:lnTo>
                  <a:lnTo>
                    <a:pt x="263" y="353"/>
                  </a:lnTo>
                  <a:lnTo>
                    <a:pt x="269" y="347"/>
                  </a:lnTo>
                  <a:lnTo>
                    <a:pt x="269" y="347"/>
                  </a:lnTo>
                  <a:lnTo>
                    <a:pt x="269" y="347"/>
                  </a:lnTo>
                  <a:lnTo>
                    <a:pt x="269" y="342"/>
                  </a:lnTo>
                  <a:lnTo>
                    <a:pt x="269" y="342"/>
                  </a:lnTo>
                  <a:lnTo>
                    <a:pt x="275" y="342"/>
                  </a:lnTo>
                  <a:lnTo>
                    <a:pt x="275" y="336"/>
                  </a:lnTo>
                  <a:lnTo>
                    <a:pt x="275" y="336"/>
                  </a:lnTo>
                  <a:lnTo>
                    <a:pt x="275" y="336"/>
                  </a:lnTo>
                  <a:lnTo>
                    <a:pt x="275" y="336"/>
                  </a:lnTo>
                  <a:lnTo>
                    <a:pt x="275" y="336"/>
                  </a:lnTo>
                  <a:lnTo>
                    <a:pt x="275" y="336"/>
                  </a:lnTo>
                  <a:lnTo>
                    <a:pt x="275" y="336"/>
                  </a:lnTo>
                  <a:lnTo>
                    <a:pt x="275" y="336"/>
                  </a:lnTo>
                  <a:lnTo>
                    <a:pt x="280" y="331"/>
                  </a:lnTo>
                  <a:lnTo>
                    <a:pt x="280" y="331"/>
                  </a:lnTo>
                  <a:lnTo>
                    <a:pt x="275" y="331"/>
                  </a:lnTo>
                  <a:lnTo>
                    <a:pt x="275" y="331"/>
                  </a:lnTo>
                  <a:lnTo>
                    <a:pt x="275" y="331"/>
                  </a:lnTo>
                  <a:lnTo>
                    <a:pt x="275" y="331"/>
                  </a:lnTo>
                  <a:lnTo>
                    <a:pt x="275" y="325"/>
                  </a:lnTo>
                  <a:lnTo>
                    <a:pt x="275" y="325"/>
                  </a:lnTo>
                  <a:lnTo>
                    <a:pt x="275" y="325"/>
                  </a:lnTo>
                  <a:lnTo>
                    <a:pt x="275" y="319"/>
                  </a:lnTo>
                  <a:lnTo>
                    <a:pt x="275" y="319"/>
                  </a:lnTo>
                  <a:lnTo>
                    <a:pt x="275" y="319"/>
                  </a:lnTo>
                  <a:lnTo>
                    <a:pt x="275" y="319"/>
                  </a:lnTo>
                  <a:lnTo>
                    <a:pt x="280" y="314"/>
                  </a:lnTo>
                  <a:lnTo>
                    <a:pt x="280" y="314"/>
                  </a:lnTo>
                  <a:lnTo>
                    <a:pt x="280" y="314"/>
                  </a:lnTo>
                  <a:lnTo>
                    <a:pt x="286" y="308"/>
                  </a:lnTo>
                  <a:lnTo>
                    <a:pt x="286" y="308"/>
                  </a:lnTo>
                  <a:lnTo>
                    <a:pt x="286" y="308"/>
                  </a:lnTo>
                  <a:lnTo>
                    <a:pt x="286" y="308"/>
                  </a:lnTo>
                  <a:lnTo>
                    <a:pt x="286" y="308"/>
                  </a:lnTo>
                  <a:lnTo>
                    <a:pt x="286" y="308"/>
                  </a:lnTo>
                  <a:lnTo>
                    <a:pt x="292" y="308"/>
                  </a:lnTo>
                  <a:lnTo>
                    <a:pt x="292" y="308"/>
                  </a:lnTo>
                  <a:lnTo>
                    <a:pt x="292" y="308"/>
                  </a:lnTo>
                  <a:lnTo>
                    <a:pt x="292" y="308"/>
                  </a:lnTo>
                  <a:lnTo>
                    <a:pt x="292" y="308"/>
                  </a:lnTo>
                  <a:lnTo>
                    <a:pt x="297" y="308"/>
                  </a:lnTo>
                  <a:lnTo>
                    <a:pt x="297" y="308"/>
                  </a:lnTo>
                  <a:lnTo>
                    <a:pt x="297" y="303"/>
                  </a:lnTo>
                  <a:lnTo>
                    <a:pt x="303" y="303"/>
                  </a:lnTo>
                  <a:lnTo>
                    <a:pt x="303" y="303"/>
                  </a:lnTo>
                  <a:lnTo>
                    <a:pt x="303" y="303"/>
                  </a:lnTo>
                  <a:lnTo>
                    <a:pt x="303" y="303"/>
                  </a:lnTo>
                  <a:lnTo>
                    <a:pt x="303" y="297"/>
                  </a:lnTo>
                  <a:lnTo>
                    <a:pt x="303" y="297"/>
                  </a:lnTo>
                  <a:lnTo>
                    <a:pt x="303" y="297"/>
                  </a:lnTo>
                  <a:lnTo>
                    <a:pt x="308" y="297"/>
                  </a:lnTo>
                  <a:lnTo>
                    <a:pt x="308" y="297"/>
                  </a:lnTo>
                  <a:lnTo>
                    <a:pt x="308" y="303"/>
                  </a:lnTo>
                  <a:lnTo>
                    <a:pt x="303" y="303"/>
                  </a:lnTo>
                  <a:lnTo>
                    <a:pt x="303" y="303"/>
                  </a:lnTo>
                  <a:lnTo>
                    <a:pt x="303" y="303"/>
                  </a:lnTo>
                  <a:lnTo>
                    <a:pt x="303" y="303"/>
                  </a:lnTo>
                  <a:lnTo>
                    <a:pt x="303" y="308"/>
                  </a:lnTo>
                  <a:lnTo>
                    <a:pt x="303" y="308"/>
                  </a:lnTo>
                  <a:lnTo>
                    <a:pt x="303" y="308"/>
                  </a:lnTo>
                  <a:lnTo>
                    <a:pt x="297" y="308"/>
                  </a:lnTo>
                  <a:lnTo>
                    <a:pt x="297" y="314"/>
                  </a:lnTo>
                  <a:lnTo>
                    <a:pt x="297" y="314"/>
                  </a:lnTo>
                  <a:lnTo>
                    <a:pt x="303" y="314"/>
                  </a:lnTo>
                  <a:lnTo>
                    <a:pt x="303" y="308"/>
                  </a:lnTo>
                  <a:lnTo>
                    <a:pt x="303" y="308"/>
                  </a:lnTo>
                  <a:lnTo>
                    <a:pt x="303" y="308"/>
                  </a:lnTo>
                  <a:lnTo>
                    <a:pt x="303" y="308"/>
                  </a:lnTo>
                  <a:lnTo>
                    <a:pt x="303" y="308"/>
                  </a:lnTo>
                  <a:lnTo>
                    <a:pt x="303" y="308"/>
                  </a:lnTo>
                  <a:lnTo>
                    <a:pt x="303" y="308"/>
                  </a:lnTo>
                  <a:lnTo>
                    <a:pt x="303" y="308"/>
                  </a:lnTo>
                  <a:lnTo>
                    <a:pt x="303" y="308"/>
                  </a:lnTo>
                  <a:lnTo>
                    <a:pt x="308" y="303"/>
                  </a:lnTo>
                  <a:lnTo>
                    <a:pt x="308" y="303"/>
                  </a:lnTo>
                  <a:lnTo>
                    <a:pt x="308" y="303"/>
                  </a:lnTo>
                  <a:lnTo>
                    <a:pt x="308" y="303"/>
                  </a:lnTo>
                  <a:lnTo>
                    <a:pt x="308" y="303"/>
                  </a:lnTo>
                  <a:lnTo>
                    <a:pt x="314" y="297"/>
                  </a:lnTo>
                  <a:lnTo>
                    <a:pt x="314" y="297"/>
                  </a:lnTo>
                  <a:lnTo>
                    <a:pt x="308" y="297"/>
                  </a:lnTo>
                  <a:lnTo>
                    <a:pt x="314" y="297"/>
                  </a:lnTo>
                  <a:lnTo>
                    <a:pt x="314" y="297"/>
                  </a:lnTo>
                  <a:lnTo>
                    <a:pt x="314" y="297"/>
                  </a:lnTo>
                  <a:lnTo>
                    <a:pt x="314" y="297"/>
                  </a:lnTo>
                  <a:lnTo>
                    <a:pt x="308" y="297"/>
                  </a:lnTo>
                  <a:lnTo>
                    <a:pt x="308" y="297"/>
                  </a:lnTo>
                  <a:lnTo>
                    <a:pt x="314" y="291"/>
                  </a:lnTo>
                  <a:lnTo>
                    <a:pt x="314" y="291"/>
                  </a:lnTo>
                  <a:lnTo>
                    <a:pt x="314" y="291"/>
                  </a:lnTo>
                  <a:lnTo>
                    <a:pt x="314" y="291"/>
                  </a:lnTo>
                  <a:lnTo>
                    <a:pt x="314" y="291"/>
                  </a:lnTo>
                  <a:lnTo>
                    <a:pt x="314" y="286"/>
                  </a:lnTo>
                  <a:lnTo>
                    <a:pt x="314" y="286"/>
                  </a:lnTo>
                  <a:lnTo>
                    <a:pt x="314" y="286"/>
                  </a:lnTo>
                  <a:lnTo>
                    <a:pt x="314" y="286"/>
                  </a:lnTo>
                  <a:lnTo>
                    <a:pt x="314" y="286"/>
                  </a:lnTo>
                  <a:lnTo>
                    <a:pt x="314" y="286"/>
                  </a:lnTo>
                  <a:lnTo>
                    <a:pt x="314" y="286"/>
                  </a:lnTo>
                  <a:lnTo>
                    <a:pt x="314" y="286"/>
                  </a:lnTo>
                  <a:lnTo>
                    <a:pt x="314" y="286"/>
                  </a:lnTo>
                  <a:lnTo>
                    <a:pt x="314" y="280"/>
                  </a:lnTo>
                  <a:lnTo>
                    <a:pt x="314" y="280"/>
                  </a:lnTo>
                  <a:lnTo>
                    <a:pt x="320" y="280"/>
                  </a:lnTo>
                  <a:lnTo>
                    <a:pt x="320" y="275"/>
                  </a:lnTo>
                  <a:lnTo>
                    <a:pt x="320" y="275"/>
                  </a:lnTo>
                  <a:lnTo>
                    <a:pt x="320" y="275"/>
                  </a:lnTo>
                  <a:lnTo>
                    <a:pt x="320" y="275"/>
                  </a:lnTo>
                  <a:lnTo>
                    <a:pt x="320" y="269"/>
                  </a:lnTo>
                  <a:lnTo>
                    <a:pt x="325" y="263"/>
                  </a:lnTo>
                  <a:lnTo>
                    <a:pt x="325" y="263"/>
                  </a:lnTo>
                  <a:lnTo>
                    <a:pt x="325" y="258"/>
                  </a:lnTo>
                  <a:lnTo>
                    <a:pt x="325" y="258"/>
                  </a:lnTo>
                  <a:lnTo>
                    <a:pt x="325" y="252"/>
                  </a:lnTo>
                  <a:lnTo>
                    <a:pt x="325" y="252"/>
                  </a:lnTo>
                  <a:lnTo>
                    <a:pt x="325" y="252"/>
                  </a:lnTo>
                  <a:lnTo>
                    <a:pt x="331" y="252"/>
                  </a:lnTo>
                  <a:lnTo>
                    <a:pt x="331" y="252"/>
                  </a:lnTo>
                  <a:lnTo>
                    <a:pt x="331" y="252"/>
                  </a:lnTo>
                  <a:lnTo>
                    <a:pt x="331" y="252"/>
                  </a:lnTo>
                  <a:lnTo>
                    <a:pt x="331" y="247"/>
                  </a:lnTo>
                  <a:lnTo>
                    <a:pt x="331" y="247"/>
                  </a:lnTo>
                  <a:lnTo>
                    <a:pt x="331" y="247"/>
                  </a:lnTo>
                  <a:lnTo>
                    <a:pt x="331" y="247"/>
                  </a:lnTo>
                  <a:lnTo>
                    <a:pt x="331" y="247"/>
                  </a:lnTo>
                  <a:lnTo>
                    <a:pt x="331" y="247"/>
                  </a:lnTo>
                  <a:lnTo>
                    <a:pt x="325" y="247"/>
                  </a:lnTo>
                  <a:lnTo>
                    <a:pt x="325" y="247"/>
                  </a:lnTo>
                  <a:lnTo>
                    <a:pt x="325" y="247"/>
                  </a:lnTo>
                  <a:lnTo>
                    <a:pt x="325" y="247"/>
                  </a:lnTo>
                  <a:lnTo>
                    <a:pt x="325" y="247"/>
                  </a:lnTo>
                  <a:lnTo>
                    <a:pt x="325" y="247"/>
                  </a:lnTo>
                  <a:lnTo>
                    <a:pt x="325" y="247"/>
                  </a:lnTo>
                  <a:lnTo>
                    <a:pt x="325" y="241"/>
                  </a:lnTo>
                  <a:lnTo>
                    <a:pt x="325" y="241"/>
                  </a:lnTo>
                  <a:lnTo>
                    <a:pt x="325" y="241"/>
                  </a:lnTo>
                  <a:lnTo>
                    <a:pt x="325" y="241"/>
                  </a:lnTo>
                  <a:lnTo>
                    <a:pt x="325" y="241"/>
                  </a:lnTo>
                  <a:lnTo>
                    <a:pt x="325" y="235"/>
                  </a:lnTo>
                  <a:lnTo>
                    <a:pt x="325" y="235"/>
                  </a:lnTo>
                  <a:lnTo>
                    <a:pt x="325" y="235"/>
                  </a:lnTo>
                  <a:lnTo>
                    <a:pt x="325" y="235"/>
                  </a:lnTo>
                  <a:lnTo>
                    <a:pt x="325" y="235"/>
                  </a:lnTo>
                  <a:lnTo>
                    <a:pt x="325" y="235"/>
                  </a:lnTo>
                  <a:lnTo>
                    <a:pt x="325" y="235"/>
                  </a:lnTo>
                  <a:lnTo>
                    <a:pt x="325" y="235"/>
                  </a:lnTo>
                  <a:lnTo>
                    <a:pt x="325" y="235"/>
                  </a:lnTo>
                  <a:lnTo>
                    <a:pt x="320" y="235"/>
                  </a:lnTo>
                  <a:lnTo>
                    <a:pt x="320" y="230"/>
                  </a:lnTo>
                  <a:lnTo>
                    <a:pt x="320" y="230"/>
                  </a:lnTo>
                  <a:lnTo>
                    <a:pt x="320" y="230"/>
                  </a:lnTo>
                  <a:lnTo>
                    <a:pt x="320" y="230"/>
                  </a:lnTo>
                  <a:lnTo>
                    <a:pt x="320" y="230"/>
                  </a:lnTo>
                  <a:lnTo>
                    <a:pt x="320" y="230"/>
                  </a:lnTo>
                  <a:lnTo>
                    <a:pt x="314" y="230"/>
                  </a:lnTo>
                  <a:lnTo>
                    <a:pt x="314" y="230"/>
                  </a:lnTo>
                  <a:lnTo>
                    <a:pt x="314" y="230"/>
                  </a:lnTo>
                  <a:lnTo>
                    <a:pt x="314" y="230"/>
                  </a:lnTo>
                  <a:lnTo>
                    <a:pt x="314" y="230"/>
                  </a:lnTo>
                  <a:lnTo>
                    <a:pt x="314" y="230"/>
                  </a:lnTo>
                  <a:lnTo>
                    <a:pt x="314" y="230"/>
                  </a:lnTo>
                  <a:lnTo>
                    <a:pt x="314" y="230"/>
                  </a:lnTo>
                  <a:lnTo>
                    <a:pt x="314" y="230"/>
                  </a:lnTo>
                  <a:lnTo>
                    <a:pt x="314" y="224"/>
                  </a:lnTo>
                  <a:lnTo>
                    <a:pt x="314" y="224"/>
                  </a:lnTo>
                  <a:lnTo>
                    <a:pt x="314" y="224"/>
                  </a:lnTo>
                  <a:lnTo>
                    <a:pt x="308" y="224"/>
                  </a:lnTo>
                  <a:lnTo>
                    <a:pt x="308" y="219"/>
                  </a:lnTo>
                  <a:lnTo>
                    <a:pt x="308" y="219"/>
                  </a:lnTo>
                  <a:lnTo>
                    <a:pt x="308" y="213"/>
                  </a:lnTo>
                  <a:lnTo>
                    <a:pt x="308" y="207"/>
                  </a:lnTo>
                  <a:lnTo>
                    <a:pt x="308" y="207"/>
                  </a:lnTo>
                  <a:lnTo>
                    <a:pt x="308" y="207"/>
                  </a:lnTo>
                  <a:lnTo>
                    <a:pt x="308" y="207"/>
                  </a:lnTo>
                  <a:lnTo>
                    <a:pt x="308" y="207"/>
                  </a:lnTo>
                  <a:lnTo>
                    <a:pt x="308" y="207"/>
                  </a:lnTo>
                  <a:lnTo>
                    <a:pt x="308" y="207"/>
                  </a:lnTo>
                  <a:lnTo>
                    <a:pt x="308" y="207"/>
                  </a:lnTo>
                  <a:lnTo>
                    <a:pt x="308" y="202"/>
                  </a:lnTo>
                  <a:lnTo>
                    <a:pt x="308" y="191"/>
                  </a:lnTo>
                  <a:lnTo>
                    <a:pt x="308" y="191"/>
                  </a:lnTo>
                  <a:lnTo>
                    <a:pt x="308" y="191"/>
                  </a:lnTo>
                  <a:lnTo>
                    <a:pt x="308" y="191"/>
                  </a:lnTo>
                  <a:lnTo>
                    <a:pt x="308" y="185"/>
                  </a:lnTo>
                  <a:lnTo>
                    <a:pt x="308" y="185"/>
                  </a:lnTo>
                  <a:lnTo>
                    <a:pt x="308" y="185"/>
                  </a:lnTo>
                  <a:lnTo>
                    <a:pt x="308" y="185"/>
                  </a:lnTo>
                  <a:lnTo>
                    <a:pt x="308" y="185"/>
                  </a:lnTo>
                  <a:lnTo>
                    <a:pt x="308" y="185"/>
                  </a:lnTo>
                  <a:lnTo>
                    <a:pt x="314" y="185"/>
                  </a:lnTo>
                  <a:lnTo>
                    <a:pt x="314" y="179"/>
                  </a:lnTo>
                  <a:lnTo>
                    <a:pt x="314" y="179"/>
                  </a:lnTo>
                  <a:lnTo>
                    <a:pt x="314" y="179"/>
                  </a:lnTo>
                  <a:lnTo>
                    <a:pt x="320" y="174"/>
                  </a:lnTo>
                  <a:lnTo>
                    <a:pt x="320" y="174"/>
                  </a:lnTo>
                  <a:lnTo>
                    <a:pt x="320" y="174"/>
                  </a:lnTo>
                  <a:lnTo>
                    <a:pt x="320" y="168"/>
                  </a:lnTo>
                  <a:lnTo>
                    <a:pt x="314" y="168"/>
                  </a:lnTo>
                  <a:lnTo>
                    <a:pt x="314" y="168"/>
                  </a:lnTo>
                  <a:lnTo>
                    <a:pt x="314" y="163"/>
                  </a:lnTo>
                  <a:lnTo>
                    <a:pt x="314" y="163"/>
                  </a:lnTo>
                  <a:lnTo>
                    <a:pt x="314" y="163"/>
                  </a:lnTo>
                  <a:lnTo>
                    <a:pt x="314" y="163"/>
                  </a:lnTo>
                  <a:lnTo>
                    <a:pt x="314" y="163"/>
                  </a:lnTo>
                  <a:lnTo>
                    <a:pt x="314" y="157"/>
                  </a:lnTo>
                  <a:lnTo>
                    <a:pt x="308" y="157"/>
                  </a:lnTo>
                  <a:lnTo>
                    <a:pt x="308" y="157"/>
                  </a:lnTo>
                  <a:lnTo>
                    <a:pt x="308" y="163"/>
                  </a:lnTo>
                  <a:lnTo>
                    <a:pt x="308" y="163"/>
                  </a:lnTo>
                  <a:lnTo>
                    <a:pt x="308" y="168"/>
                  </a:lnTo>
                  <a:lnTo>
                    <a:pt x="308" y="168"/>
                  </a:lnTo>
                  <a:lnTo>
                    <a:pt x="303" y="168"/>
                  </a:lnTo>
                  <a:lnTo>
                    <a:pt x="303" y="168"/>
                  </a:lnTo>
                  <a:lnTo>
                    <a:pt x="303" y="174"/>
                  </a:lnTo>
                  <a:lnTo>
                    <a:pt x="297" y="174"/>
                  </a:lnTo>
                  <a:lnTo>
                    <a:pt x="297" y="174"/>
                  </a:lnTo>
                  <a:lnTo>
                    <a:pt x="292" y="174"/>
                  </a:lnTo>
                  <a:lnTo>
                    <a:pt x="292" y="174"/>
                  </a:lnTo>
                  <a:lnTo>
                    <a:pt x="292" y="174"/>
                  </a:lnTo>
                  <a:lnTo>
                    <a:pt x="280" y="168"/>
                  </a:lnTo>
                  <a:lnTo>
                    <a:pt x="280" y="168"/>
                  </a:lnTo>
                  <a:lnTo>
                    <a:pt x="280" y="168"/>
                  </a:lnTo>
                  <a:lnTo>
                    <a:pt x="280" y="168"/>
                  </a:lnTo>
                  <a:lnTo>
                    <a:pt x="280" y="174"/>
                  </a:lnTo>
                  <a:lnTo>
                    <a:pt x="280" y="174"/>
                  </a:lnTo>
                  <a:lnTo>
                    <a:pt x="280" y="174"/>
                  </a:lnTo>
                  <a:lnTo>
                    <a:pt x="275" y="174"/>
                  </a:lnTo>
                  <a:lnTo>
                    <a:pt x="275" y="168"/>
                  </a:lnTo>
                  <a:lnTo>
                    <a:pt x="275" y="168"/>
                  </a:lnTo>
                  <a:lnTo>
                    <a:pt x="275" y="168"/>
                  </a:lnTo>
                  <a:lnTo>
                    <a:pt x="275" y="168"/>
                  </a:lnTo>
                  <a:lnTo>
                    <a:pt x="269" y="168"/>
                  </a:lnTo>
                  <a:lnTo>
                    <a:pt x="269" y="168"/>
                  </a:lnTo>
                  <a:lnTo>
                    <a:pt x="269" y="168"/>
                  </a:lnTo>
                  <a:lnTo>
                    <a:pt x="269" y="168"/>
                  </a:lnTo>
                  <a:lnTo>
                    <a:pt x="269" y="163"/>
                  </a:lnTo>
                  <a:lnTo>
                    <a:pt x="263" y="163"/>
                  </a:lnTo>
                  <a:lnTo>
                    <a:pt x="263" y="163"/>
                  </a:lnTo>
                  <a:lnTo>
                    <a:pt x="263" y="163"/>
                  </a:lnTo>
                  <a:lnTo>
                    <a:pt x="263" y="163"/>
                  </a:lnTo>
                  <a:lnTo>
                    <a:pt x="258" y="157"/>
                  </a:lnTo>
                  <a:lnTo>
                    <a:pt x="252" y="157"/>
                  </a:lnTo>
                  <a:lnTo>
                    <a:pt x="252" y="157"/>
                  </a:lnTo>
                  <a:lnTo>
                    <a:pt x="252" y="157"/>
                  </a:lnTo>
                  <a:lnTo>
                    <a:pt x="252" y="151"/>
                  </a:lnTo>
                  <a:lnTo>
                    <a:pt x="252" y="151"/>
                  </a:lnTo>
                  <a:lnTo>
                    <a:pt x="252" y="151"/>
                  </a:lnTo>
                  <a:lnTo>
                    <a:pt x="247" y="151"/>
                  </a:lnTo>
                  <a:lnTo>
                    <a:pt x="247" y="151"/>
                  </a:lnTo>
                  <a:lnTo>
                    <a:pt x="247" y="151"/>
                  </a:lnTo>
                  <a:lnTo>
                    <a:pt x="247" y="151"/>
                  </a:lnTo>
                  <a:lnTo>
                    <a:pt x="247" y="151"/>
                  </a:lnTo>
                  <a:lnTo>
                    <a:pt x="247" y="151"/>
                  </a:lnTo>
                  <a:lnTo>
                    <a:pt x="247" y="151"/>
                  </a:lnTo>
                  <a:lnTo>
                    <a:pt x="247" y="151"/>
                  </a:lnTo>
                  <a:lnTo>
                    <a:pt x="241" y="151"/>
                  </a:lnTo>
                  <a:lnTo>
                    <a:pt x="241" y="151"/>
                  </a:lnTo>
                  <a:lnTo>
                    <a:pt x="241" y="151"/>
                  </a:lnTo>
                  <a:lnTo>
                    <a:pt x="241" y="157"/>
                  </a:lnTo>
                  <a:lnTo>
                    <a:pt x="241" y="157"/>
                  </a:lnTo>
                  <a:lnTo>
                    <a:pt x="235" y="157"/>
                  </a:lnTo>
                  <a:lnTo>
                    <a:pt x="235" y="157"/>
                  </a:lnTo>
                  <a:lnTo>
                    <a:pt x="235" y="157"/>
                  </a:lnTo>
                  <a:lnTo>
                    <a:pt x="235" y="157"/>
                  </a:lnTo>
                  <a:lnTo>
                    <a:pt x="235" y="157"/>
                  </a:lnTo>
                  <a:lnTo>
                    <a:pt x="230" y="151"/>
                  </a:lnTo>
                  <a:lnTo>
                    <a:pt x="230" y="151"/>
                  </a:lnTo>
                  <a:lnTo>
                    <a:pt x="230" y="151"/>
                  </a:lnTo>
                  <a:lnTo>
                    <a:pt x="230" y="151"/>
                  </a:lnTo>
                  <a:lnTo>
                    <a:pt x="230" y="151"/>
                  </a:lnTo>
                  <a:lnTo>
                    <a:pt x="230" y="151"/>
                  </a:lnTo>
                  <a:lnTo>
                    <a:pt x="224" y="157"/>
                  </a:lnTo>
                  <a:lnTo>
                    <a:pt x="224" y="157"/>
                  </a:lnTo>
                  <a:lnTo>
                    <a:pt x="224" y="157"/>
                  </a:lnTo>
                  <a:lnTo>
                    <a:pt x="224" y="157"/>
                  </a:lnTo>
                  <a:lnTo>
                    <a:pt x="224" y="157"/>
                  </a:lnTo>
                  <a:lnTo>
                    <a:pt x="224" y="157"/>
                  </a:lnTo>
                  <a:lnTo>
                    <a:pt x="219" y="157"/>
                  </a:lnTo>
                  <a:lnTo>
                    <a:pt x="219" y="157"/>
                  </a:lnTo>
                  <a:lnTo>
                    <a:pt x="219" y="157"/>
                  </a:lnTo>
                  <a:lnTo>
                    <a:pt x="219" y="157"/>
                  </a:lnTo>
                  <a:lnTo>
                    <a:pt x="213" y="163"/>
                  </a:lnTo>
                  <a:lnTo>
                    <a:pt x="213" y="163"/>
                  </a:lnTo>
                  <a:lnTo>
                    <a:pt x="213" y="163"/>
                  </a:lnTo>
                  <a:lnTo>
                    <a:pt x="213" y="163"/>
                  </a:lnTo>
                  <a:lnTo>
                    <a:pt x="213" y="168"/>
                  </a:lnTo>
                  <a:lnTo>
                    <a:pt x="213" y="168"/>
                  </a:lnTo>
                  <a:lnTo>
                    <a:pt x="213" y="174"/>
                  </a:lnTo>
                  <a:lnTo>
                    <a:pt x="213" y="174"/>
                  </a:lnTo>
                  <a:lnTo>
                    <a:pt x="213" y="179"/>
                  </a:lnTo>
                  <a:lnTo>
                    <a:pt x="213" y="179"/>
                  </a:lnTo>
                  <a:lnTo>
                    <a:pt x="213" y="179"/>
                  </a:lnTo>
                  <a:lnTo>
                    <a:pt x="213" y="179"/>
                  </a:lnTo>
                  <a:lnTo>
                    <a:pt x="213" y="179"/>
                  </a:lnTo>
                  <a:lnTo>
                    <a:pt x="213" y="179"/>
                  </a:lnTo>
                  <a:lnTo>
                    <a:pt x="213" y="179"/>
                  </a:lnTo>
                  <a:lnTo>
                    <a:pt x="213" y="179"/>
                  </a:lnTo>
                  <a:lnTo>
                    <a:pt x="213" y="179"/>
                  </a:lnTo>
                  <a:lnTo>
                    <a:pt x="213" y="179"/>
                  </a:lnTo>
                  <a:lnTo>
                    <a:pt x="207" y="185"/>
                  </a:lnTo>
                  <a:lnTo>
                    <a:pt x="207" y="185"/>
                  </a:lnTo>
                  <a:lnTo>
                    <a:pt x="207" y="185"/>
                  </a:lnTo>
                  <a:lnTo>
                    <a:pt x="207" y="191"/>
                  </a:lnTo>
                  <a:lnTo>
                    <a:pt x="207" y="191"/>
                  </a:lnTo>
                  <a:lnTo>
                    <a:pt x="207" y="191"/>
                  </a:lnTo>
                  <a:lnTo>
                    <a:pt x="207" y="191"/>
                  </a:lnTo>
                  <a:lnTo>
                    <a:pt x="207" y="196"/>
                  </a:lnTo>
                  <a:lnTo>
                    <a:pt x="207" y="196"/>
                  </a:lnTo>
                  <a:lnTo>
                    <a:pt x="207" y="196"/>
                  </a:lnTo>
                  <a:lnTo>
                    <a:pt x="207" y="202"/>
                  </a:lnTo>
                  <a:lnTo>
                    <a:pt x="207" y="202"/>
                  </a:lnTo>
                  <a:lnTo>
                    <a:pt x="207" y="202"/>
                  </a:lnTo>
                  <a:lnTo>
                    <a:pt x="207" y="202"/>
                  </a:lnTo>
                  <a:lnTo>
                    <a:pt x="202" y="207"/>
                  </a:lnTo>
                  <a:lnTo>
                    <a:pt x="207" y="207"/>
                  </a:lnTo>
                  <a:lnTo>
                    <a:pt x="207" y="207"/>
                  </a:lnTo>
                  <a:lnTo>
                    <a:pt x="207" y="207"/>
                  </a:lnTo>
                  <a:lnTo>
                    <a:pt x="207" y="207"/>
                  </a:lnTo>
                  <a:lnTo>
                    <a:pt x="207" y="207"/>
                  </a:lnTo>
                  <a:lnTo>
                    <a:pt x="207" y="213"/>
                  </a:lnTo>
                  <a:lnTo>
                    <a:pt x="202" y="213"/>
                  </a:lnTo>
                  <a:lnTo>
                    <a:pt x="202" y="213"/>
                  </a:lnTo>
                  <a:lnTo>
                    <a:pt x="202" y="213"/>
                  </a:lnTo>
                  <a:lnTo>
                    <a:pt x="202" y="219"/>
                  </a:lnTo>
                  <a:lnTo>
                    <a:pt x="202" y="219"/>
                  </a:lnTo>
                  <a:lnTo>
                    <a:pt x="202" y="219"/>
                  </a:lnTo>
                  <a:lnTo>
                    <a:pt x="207" y="219"/>
                  </a:lnTo>
                  <a:lnTo>
                    <a:pt x="207" y="224"/>
                  </a:lnTo>
                  <a:lnTo>
                    <a:pt x="207" y="230"/>
                  </a:lnTo>
                  <a:lnTo>
                    <a:pt x="207" y="230"/>
                  </a:lnTo>
                  <a:lnTo>
                    <a:pt x="207" y="230"/>
                  </a:lnTo>
                  <a:lnTo>
                    <a:pt x="207" y="230"/>
                  </a:lnTo>
                  <a:lnTo>
                    <a:pt x="207" y="230"/>
                  </a:lnTo>
                  <a:lnTo>
                    <a:pt x="207" y="230"/>
                  </a:lnTo>
                  <a:lnTo>
                    <a:pt x="207" y="235"/>
                  </a:lnTo>
                  <a:lnTo>
                    <a:pt x="207" y="235"/>
                  </a:lnTo>
                  <a:lnTo>
                    <a:pt x="207" y="235"/>
                  </a:lnTo>
                  <a:lnTo>
                    <a:pt x="207" y="241"/>
                  </a:lnTo>
                  <a:lnTo>
                    <a:pt x="207" y="241"/>
                  </a:lnTo>
                  <a:lnTo>
                    <a:pt x="207" y="241"/>
                  </a:lnTo>
                  <a:lnTo>
                    <a:pt x="207" y="241"/>
                  </a:lnTo>
                  <a:lnTo>
                    <a:pt x="207" y="241"/>
                  </a:lnTo>
                  <a:lnTo>
                    <a:pt x="207" y="252"/>
                  </a:lnTo>
                  <a:lnTo>
                    <a:pt x="207" y="252"/>
                  </a:lnTo>
                  <a:lnTo>
                    <a:pt x="207" y="258"/>
                  </a:lnTo>
                  <a:lnTo>
                    <a:pt x="202" y="263"/>
                  </a:lnTo>
                  <a:lnTo>
                    <a:pt x="202" y="263"/>
                  </a:lnTo>
                  <a:lnTo>
                    <a:pt x="202" y="263"/>
                  </a:lnTo>
                  <a:lnTo>
                    <a:pt x="202" y="263"/>
                  </a:lnTo>
                  <a:lnTo>
                    <a:pt x="202" y="263"/>
                  </a:lnTo>
                  <a:lnTo>
                    <a:pt x="202" y="263"/>
                  </a:lnTo>
                  <a:lnTo>
                    <a:pt x="202" y="263"/>
                  </a:lnTo>
                  <a:lnTo>
                    <a:pt x="202" y="269"/>
                  </a:lnTo>
                  <a:lnTo>
                    <a:pt x="202" y="269"/>
                  </a:lnTo>
                  <a:lnTo>
                    <a:pt x="202" y="269"/>
                  </a:lnTo>
                  <a:lnTo>
                    <a:pt x="202" y="269"/>
                  </a:lnTo>
                  <a:lnTo>
                    <a:pt x="202" y="275"/>
                  </a:lnTo>
                  <a:lnTo>
                    <a:pt x="202" y="275"/>
                  </a:lnTo>
                  <a:lnTo>
                    <a:pt x="202" y="275"/>
                  </a:lnTo>
                  <a:lnTo>
                    <a:pt x="202" y="275"/>
                  </a:lnTo>
                  <a:lnTo>
                    <a:pt x="202" y="275"/>
                  </a:lnTo>
                  <a:lnTo>
                    <a:pt x="196" y="275"/>
                  </a:lnTo>
                  <a:lnTo>
                    <a:pt x="196" y="275"/>
                  </a:lnTo>
                  <a:lnTo>
                    <a:pt x="196" y="275"/>
                  </a:lnTo>
                  <a:lnTo>
                    <a:pt x="196" y="275"/>
                  </a:lnTo>
                  <a:lnTo>
                    <a:pt x="196" y="275"/>
                  </a:lnTo>
                  <a:lnTo>
                    <a:pt x="196" y="280"/>
                  </a:lnTo>
                  <a:lnTo>
                    <a:pt x="196" y="280"/>
                  </a:lnTo>
                  <a:lnTo>
                    <a:pt x="202" y="280"/>
                  </a:lnTo>
                  <a:lnTo>
                    <a:pt x="196" y="286"/>
                  </a:lnTo>
                  <a:lnTo>
                    <a:pt x="202" y="286"/>
                  </a:lnTo>
                  <a:lnTo>
                    <a:pt x="202" y="297"/>
                  </a:lnTo>
                  <a:lnTo>
                    <a:pt x="202" y="297"/>
                  </a:lnTo>
                  <a:lnTo>
                    <a:pt x="202" y="297"/>
                  </a:lnTo>
                  <a:lnTo>
                    <a:pt x="202" y="297"/>
                  </a:lnTo>
                  <a:lnTo>
                    <a:pt x="202" y="297"/>
                  </a:lnTo>
                  <a:lnTo>
                    <a:pt x="202" y="297"/>
                  </a:lnTo>
                  <a:lnTo>
                    <a:pt x="207" y="303"/>
                  </a:lnTo>
                  <a:lnTo>
                    <a:pt x="207" y="303"/>
                  </a:lnTo>
                  <a:lnTo>
                    <a:pt x="207" y="303"/>
                  </a:lnTo>
                  <a:lnTo>
                    <a:pt x="207" y="303"/>
                  </a:lnTo>
                  <a:lnTo>
                    <a:pt x="202" y="308"/>
                  </a:lnTo>
                  <a:lnTo>
                    <a:pt x="202" y="308"/>
                  </a:lnTo>
                  <a:lnTo>
                    <a:pt x="202" y="308"/>
                  </a:lnTo>
                  <a:lnTo>
                    <a:pt x="202" y="308"/>
                  </a:lnTo>
                  <a:lnTo>
                    <a:pt x="202" y="308"/>
                  </a:lnTo>
                  <a:lnTo>
                    <a:pt x="202" y="308"/>
                  </a:lnTo>
                  <a:lnTo>
                    <a:pt x="202" y="308"/>
                  </a:lnTo>
                  <a:lnTo>
                    <a:pt x="202" y="308"/>
                  </a:lnTo>
                  <a:lnTo>
                    <a:pt x="202" y="308"/>
                  </a:lnTo>
                  <a:lnTo>
                    <a:pt x="202" y="308"/>
                  </a:lnTo>
                  <a:lnTo>
                    <a:pt x="202" y="308"/>
                  </a:lnTo>
                  <a:lnTo>
                    <a:pt x="202" y="308"/>
                  </a:lnTo>
                  <a:lnTo>
                    <a:pt x="202" y="308"/>
                  </a:lnTo>
                  <a:lnTo>
                    <a:pt x="202" y="314"/>
                  </a:lnTo>
                  <a:lnTo>
                    <a:pt x="202" y="314"/>
                  </a:lnTo>
                  <a:lnTo>
                    <a:pt x="196" y="314"/>
                  </a:lnTo>
                  <a:lnTo>
                    <a:pt x="202" y="314"/>
                  </a:lnTo>
                  <a:lnTo>
                    <a:pt x="196" y="308"/>
                  </a:lnTo>
                  <a:lnTo>
                    <a:pt x="196" y="308"/>
                  </a:lnTo>
                  <a:lnTo>
                    <a:pt x="196" y="314"/>
                  </a:lnTo>
                  <a:lnTo>
                    <a:pt x="196" y="314"/>
                  </a:lnTo>
                  <a:lnTo>
                    <a:pt x="196" y="314"/>
                  </a:lnTo>
                  <a:lnTo>
                    <a:pt x="191" y="314"/>
                  </a:lnTo>
                  <a:lnTo>
                    <a:pt x="191" y="314"/>
                  </a:lnTo>
                  <a:lnTo>
                    <a:pt x="191" y="308"/>
                  </a:lnTo>
                  <a:lnTo>
                    <a:pt x="185" y="308"/>
                  </a:lnTo>
                  <a:lnTo>
                    <a:pt x="185" y="308"/>
                  </a:lnTo>
                  <a:lnTo>
                    <a:pt x="185" y="303"/>
                  </a:lnTo>
                  <a:lnTo>
                    <a:pt x="185" y="303"/>
                  </a:lnTo>
                  <a:lnTo>
                    <a:pt x="185" y="303"/>
                  </a:lnTo>
                  <a:lnTo>
                    <a:pt x="185" y="303"/>
                  </a:lnTo>
                  <a:lnTo>
                    <a:pt x="185" y="303"/>
                  </a:lnTo>
                  <a:lnTo>
                    <a:pt x="185" y="303"/>
                  </a:lnTo>
                  <a:lnTo>
                    <a:pt x="179" y="303"/>
                  </a:lnTo>
                  <a:lnTo>
                    <a:pt x="179" y="303"/>
                  </a:lnTo>
                  <a:lnTo>
                    <a:pt x="179" y="303"/>
                  </a:lnTo>
                  <a:lnTo>
                    <a:pt x="179" y="303"/>
                  </a:lnTo>
                  <a:lnTo>
                    <a:pt x="179" y="303"/>
                  </a:lnTo>
                  <a:lnTo>
                    <a:pt x="174" y="297"/>
                  </a:lnTo>
                  <a:lnTo>
                    <a:pt x="174" y="297"/>
                  </a:lnTo>
                  <a:lnTo>
                    <a:pt x="179" y="291"/>
                  </a:lnTo>
                  <a:lnTo>
                    <a:pt x="179" y="291"/>
                  </a:lnTo>
                  <a:lnTo>
                    <a:pt x="174" y="291"/>
                  </a:lnTo>
                  <a:lnTo>
                    <a:pt x="174" y="291"/>
                  </a:lnTo>
                  <a:lnTo>
                    <a:pt x="174" y="291"/>
                  </a:lnTo>
                  <a:lnTo>
                    <a:pt x="174" y="291"/>
                  </a:lnTo>
                  <a:lnTo>
                    <a:pt x="174" y="291"/>
                  </a:lnTo>
                  <a:lnTo>
                    <a:pt x="174" y="291"/>
                  </a:lnTo>
                  <a:lnTo>
                    <a:pt x="174" y="291"/>
                  </a:lnTo>
                  <a:lnTo>
                    <a:pt x="168" y="291"/>
                  </a:lnTo>
                  <a:lnTo>
                    <a:pt x="168" y="291"/>
                  </a:lnTo>
                  <a:lnTo>
                    <a:pt x="168" y="291"/>
                  </a:lnTo>
                  <a:lnTo>
                    <a:pt x="168" y="291"/>
                  </a:lnTo>
                  <a:lnTo>
                    <a:pt x="168" y="297"/>
                  </a:lnTo>
                  <a:lnTo>
                    <a:pt x="168" y="297"/>
                  </a:lnTo>
                  <a:lnTo>
                    <a:pt x="168" y="303"/>
                  </a:lnTo>
                  <a:lnTo>
                    <a:pt x="168" y="303"/>
                  </a:lnTo>
                  <a:lnTo>
                    <a:pt x="168" y="303"/>
                  </a:lnTo>
                  <a:lnTo>
                    <a:pt x="168" y="303"/>
                  </a:lnTo>
                  <a:lnTo>
                    <a:pt x="168" y="303"/>
                  </a:lnTo>
                  <a:lnTo>
                    <a:pt x="168" y="308"/>
                  </a:lnTo>
                  <a:lnTo>
                    <a:pt x="168" y="308"/>
                  </a:lnTo>
                  <a:lnTo>
                    <a:pt x="168" y="308"/>
                  </a:lnTo>
                  <a:lnTo>
                    <a:pt x="168" y="308"/>
                  </a:lnTo>
                  <a:lnTo>
                    <a:pt x="168" y="319"/>
                  </a:lnTo>
                  <a:lnTo>
                    <a:pt x="168" y="319"/>
                  </a:lnTo>
                  <a:lnTo>
                    <a:pt x="168" y="319"/>
                  </a:lnTo>
                  <a:lnTo>
                    <a:pt x="168" y="319"/>
                  </a:lnTo>
                  <a:lnTo>
                    <a:pt x="168" y="319"/>
                  </a:lnTo>
                  <a:lnTo>
                    <a:pt x="168" y="319"/>
                  </a:lnTo>
                  <a:lnTo>
                    <a:pt x="174" y="319"/>
                  </a:lnTo>
                  <a:lnTo>
                    <a:pt x="174" y="319"/>
                  </a:lnTo>
                  <a:lnTo>
                    <a:pt x="174" y="319"/>
                  </a:lnTo>
                  <a:lnTo>
                    <a:pt x="174" y="319"/>
                  </a:lnTo>
                  <a:lnTo>
                    <a:pt x="174" y="319"/>
                  </a:lnTo>
                  <a:lnTo>
                    <a:pt x="174" y="325"/>
                  </a:lnTo>
                  <a:lnTo>
                    <a:pt x="174" y="325"/>
                  </a:lnTo>
                  <a:lnTo>
                    <a:pt x="174" y="325"/>
                  </a:lnTo>
                  <a:lnTo>
                    <a:pt x="174" y="325"/>
                  </a:lnTo>
                  <a:lnTo>
                    <a:pt x="174" y="331"/>
                  </a:lnTo>
                  <a:lnTo>
                    <a:pt x="174" y="331"/>
                  </a:lnTo>
                  <a:lnTo>
                    <a:pt x="174" y="331"/>
                  </a:lnTo>
                  <a:lnTo>
                    <a:pt x="174" y="331"/>
                  </a:lnTo>
                  <a:lnTo>
                    <a:pt x="174" y="331"/>
                  </a:lnTo>
                  <a:lnTo>
                    <a:pt x="174" y="331"/>
                  </a:lnTo>
                  <a:lnTo>
                    <a:pt x="179" y="336"/>
                  </a:lnTo>
                  <a:lnTo>
                    <a:pt x="174" y="336"/>
                  </a:lnTo>
                  <a:lnTo>
                    <a:pt x="174" y="336"/>
                  </a:lnTo>
                  <a:lnTo>
                    <a:pt x="174" y="336"/>
                  </a:lnTo>
                  <a:lnTo>
                    <a:pt x="174" y="336"/>
                  </a:lnTo>
                  <a:lnTo>
                    <a:pt x="179" y="342"/>
                  </a:lnTo>
                  <a:lnTo>
                    <a:pt x="179" y="342"/>
                  </a:lnTo>
                  <a:lnTo>
                    <a:pt x="179" y="342"/>
                  </a:lnTo>
                  <a:lnTo>
                    <a:pt x="179" y="342"/>
                  </a:lnTo>
                  <a:lnTo>
                    <a:pt x="179" y="342"/>
                  </a:lnTo>
                  <a:lnTo>
                    <a:pt x="179" y="342"/>
                  </a:lnTo>
                  <a:lnTo>
                    <a:pt x="179" y="342"/>
                  </a:lnTo>
                  <a:lnTo>
                    <a:pt x="179" y="342"/>
                  </a:lnTo>
                  <a:lnTo>
                    <a:pt x="179" y="342"/>
                  </a:lnTo>
                  <a:lnTo>
                    <a:pt x="179" y="342"/>
                  </a:lnTo>
                  <a:lnTo>
                    <a:pt x="179" y="342"/>
                  </a:lnTo>
                  <a:lnTo>
                    <a:pt x="179" y="347"/>
                  </a:lnTo>
                  <a:lnTo>
                    <a:pt x="179" y="347"/>
                  </a:lnTo>
                  <a:lnTo>
                    <a:pt x="174" y="347"/>
                  </a:lnTo>
                  <a:lnTo>
                    <a:pt x="174" y="347"/>
                  </a:lnTo>
                  <a:lnTo>
                    <a:pt x="174" y="347"/>
                  </a:lnTo>
                  <a:lnTo>
                    <a:pt x="174" y="347"/>
                  </a:lnTo>
                  <a:lnTo>
                    <a:pt x="174" y="347"/>
                  </a:lnTo>
                  <a:lnTo>
                    <a:pt x="174" y="347"/>
                  </a:lnTo>
                  <a:lnTo>
                    <a:pt x="174" y="347"/>
                  </a:lnTo>
                  <a:lnTo>
                    <a:pt x="174" y="347"/>
                  </a:lnTo>
                  <a:lnTo>
                    <a:pt x="174" y="347"/>
                  </a:lnTo>
                  <a:lnTo>
                    <a:pt x="179" y="353"/>
                  </a:lnTo>
                  <a:lnTo>
                    <a:pt x="179" y="353"/>
                  </a:lnTo>
                  <a:lnTo>
                    <a:pt x="179" y="359"/>
                  </a:lnTo>
                  <a:lnTo>
                    <a:pt x="179" y="359"/>
                  </a:lnTo>
                  <a:lnTo>
                    <a:pt x="179" y="359"/>
                  </a:lnTo>
                  <a:lnTo>
                    <a:pt x="179" y="359"/>
                  </a:lnTo>
                  <a:lnTo>
                    <a:pt x="179" y="359"/>
                  </a:lnTo>
                  <a:lnTo>
                    <a:pt x="179" y="364"/>
                  </a:lnTo>
                  <a:lnTo>
                    <a:pt x="179" y="364"/>
                  </a:lnTo>
                  <a:lnTo>
                    <a:pt x="185" y="364"/>
                  </a:lnTo>
                  <a:lnTo>
                    <a:pt x="185" y="370"/>
                  </a:lnTo>
                  <a:lnTo>
                    <a:pt x="185" y="375"/>
                  </a:lnTo>
                  <a:lnTo>
                    <a:pt x="185" y="381"/>
                  </a:lnTo>
                  <a:lnTo>
                    <a:pt x="185" y="381"/>
                  </a:lnTo>
                  <a:lnTo>
                    <a:pt x="185" y="387"/>
                  </a:lnTo>
                  <a:lnTo>
                    <a:pt x="185" y="387"/>
                  </a:lnTo>
                  <a:lnTo>
                    <a:pt x="185" y="387"/>
                  </a:lnTo>
                  <a:lnTo>
                    <a:pt x="185" y="387"/>
                  </a:lnTo>
                  <a:lnTo>
                    <a:pt x="185" y="387"/>
                  </a:lnTo>
                  <a:lnTo>
                    <a:pt x="185" y="387"/>
                  </a:lnTo>
                  <a:lnTo>
                    <a:pt x="185" y="387"/>
                  </a:lnTo>
                  <a:lnTo>
                    <a:pt x="185" y="387"/>
                  </a:lnTo>
                  <a:lnTo>
                    <a:pt x="191" y="387"/>
                  </a:lnTo>
                  <a:lnTo>
                    <a:pt x="191" y="387"/>
                  </a:lnTo>
                  <a:lnTo>
                    <a:pt x="191" y="387"/>
                  </a:lnTo>
                  <a:lnTo>
                    <a:pt x="191" y="387"/>
                  </a:lnTo>
                  <a:lnTo>
                    <a:pt x="191" y="392"/>
                  </a:lnTo>
                  <a:lnTo>
                    <a:pt x="191" y="392"/>
                  </a:lnTo>
                  <a:lnTo>
                    <a:pt x="191" y="387"/>
                  </a:lnTo>
                  <a:lnTo>
                    <a:pt x="191" y="387"/>
                  </a:lnTo>
                  <a:lnTo>
                    <a:pt x="191" y="387"/>
                  </a:lnTo>
                  <a:lnTo>
                    <a:pt x="191" y="381"/>
                  </a:lnTo>
                  <a:lnTo>
                    <a:pt x="196" y="381"/>
                  </a:lnTo>
                  <a:lnTo>
                    <a:pt x="196" y="381"/>
                  </a:lnTo>
                  <a:lnTo>
                    <a:pt x="196" y="381"/>
                  </a:lnTo>
                  <a:lnTo>
                    <a:pt x="196" y="387"/>
                  </a:lnTo>
                  <a:lnTo>
                    <a:pt x="196" y="381"/>
                  </a:lnTo>
                  <a:lnTo>
                    <a:pt x="196" y="387"/>
                  </a:lnTo>
                  <a:lnTo>
                    <a:pt x="196" y="387"/>
                  </a:lnTo>
                  <a:lnTo>
                    <a:pt x="196" y="387"/>
                  </a:lnTo>
                  <a:lnTo>
                    <a:pt x="196" y="387"/>
                  </a:lnTo>
                  <a:lnTo>
                    <a:pt x="196" y="387"/>
                  </a:lnTo>
                  <a:lnTo>
                    <a:pt x="196" y="387"/>
                  </a:lnTo>
                  <a:lnTo>
                    <a:pt x="196" y="387"/>
                  </a:lnTo>
                  <a:lnTo>
                    <a:pt x="196" y="387"/>
                  </a:lnTo>
                  <a:lnTo>
                    <a:pt x="196" y="387"/>
                  </a:lnTo>
                  <a:lnTo>
                    <a:pt x="196" y="387"/>
                  </a:lnTo>
                  <a:lnTo>
                    <a:pt x="196" y="387"/>
                  </a:lnTo>
                  <a:lnTo>
                    <a:pt x="196" y="387"/>
                  </a:lnTo>
                  <a:lnTo>
                    <a:pt x="196" y="387"/>
                  </a:lnTo>
                  <a:lnTo>
                    <a:pt x="196" y="387"/>
                  </a:lnTo>
                  <a:lnTo>
                    <a:pt x="196" y="392"/>
                  </a:lnTo>
                  <a:lnTo>
                    <a:pt x="196" y="392"/>
                  </a:lnTo>
                  <a:lnTo>
                    <a:pt x="196" y="392"/>
                  </a:lnTo>
                  <a:lnTo>
                    <a:pt x="196" y="392"/>
                  </a:lnTo>
                  <a:lnTo>
                    <a:pt x="196" y="392"/>
                  </a:lnTo>
                  <a:lnTo>
                    <a:pt x="196" y="398"/>
                  </a:lnTo>
                  <a:lnTo>
                    <a:pt x="196" y="398"/>
                  </a:lnTo>
                  <a:lnTo>
                    <a:pt x="196" y="398"/>
                  </a:lnTo>
                  <a:lnTo>
                    <a:pt x="202" y="398"/>
                  </a:lnTo>
                  <a:lnTo>
                    <a:pt x="202" y="398"/>
                  </a:lnTo>
                  <a:lnTo>
                    <a:pt x="202" y="398"/>
                  </a:lnTo>
                  <a:lnTo>
                    <a:pt x="202" y="398"/>
                  </a:lnTo>
                  <a:lnTo>
                    <a:pt x="202" y="398"/>
                  </a:lnTo>
                  <a:lnTo>
                    <a:pt x="202" y="403"/>
                  </a:lnTo>
                  <a:lnTo>
                    <a:pt x="202" y="403"/>
                  </a:lnTo>
                  <a:lnTo>
                    <a:pt x="202" y="409"/>
                  </a:lnTo>
                  <a:lnTo>
                    <a:pt x="207" y="409"/>
                  </a:lnTo>
                  <a:lnTo>
                    <a:pt x="207" y="409"/>
                  </a:lnTo>
                  <a:lnTo>
                    <a:pt x="207" y="409"/>
                  </a:lnTo>
                  <a:lnTo>
                    <a:pt x="207" y="409"/>
                  </a:lnTo>
                  <a:lnTo>
                    <a:pt x="207" y="409"/>
                  </a:lnTo>
                  <a:lnTo>
                    <a:pt x="207" y="409"/>
                  </a:lnTo>
                  <a:lnTo>
                    <a:pt x="207" y="409"/>
                  </a:lnTo>
                  <a:lnTo>
                    <a:pt x="207" y="409"/>
                  </a:lnTo>
                  <a:lnTo>
                    <a:pt x="207" y="409"/>
                  </a:lnTo>
                  <a:lnTo>
                    <a:pt x="207" y="409"/>
                  </a:lnTo>
                  <a:lnTo>
                    <a:pt x="213" y="409"/>
                  </a:lnTo>
                  <a:lnTo>
                    <a:pt x="213" y="409"/>
                  </a:lnTo>
                  <a:lnTo>
                    <a:pt x="213" y="409"/>
                  </a:lnTo>
                  <a:lnTo>
                    <a:pt x="213" y="409"/>
                  </a:lnTo>
                  <a:lnTo>
                    <a:pt x="213" y="409"/>
                  </a:lnTo>
                  <a:lnTo>
                    <a:pt x="219" y="409"/>
                  </a:lnTo>
                  <a:lnTo>
                    <a:pt x="219" y="403"/>
                  </a:lnTo>
                  <a:lnTo>
                    <a:pt x="219" y="403"/>
                  </a:lnTo>
                  <a:lnTo>
                    <a:pt x="213" y="398"/>
                  </a:lnTo>
                  <a:lnTo>
                    <a:pt x="213" y="398"/>
                  </a:lnTo>
                  <a:lnTo>
                    <a:pt x="213" y="398"/>
                  </a:lnTo>
                  <a:lnTo>
                    <a:pt x="213" y="398"/>
                  </a:lnTo>
                  <a:lnTo>
                    <a:pt x="213" y="392"/>
                  </a:lnTo>
                  <a:lnTo>
                    <a:pt x="213" y="392"/>
                  </a:lnTo>
                  <a:lnTo>
                    <a:pt x="213" y="387"/>
                  </a:lnTo>
                  <a:lnTo>
                    <a:pt x="213" y="387"/>
                  </a:lnTo>
                  <a:lnTo>
                    <a:pt x="213" y="387"/>
                  </a:lnTo>
                  <a:lnTo>
                    <a:pt x="213" y="387"/>
                  </a:lnTo>
                  <a:lnTo>
                    <a:pt x="213" y="387"/>
                  </a:lnTo>
                  <a:lnTo>
                    <a:pt x="213" y="381"/>
                  </a:lnTo>
                  <a:lnTo>
                    <a:pt x="213" y="381"/>
                  </a:lnTo>
                  <a:lnTo>
                    <a:pt x="219" y="381"/>
                  </a:lnTo>
                  <a:lnTo>
                    <a:pt x="219" y="381"/>
                  </a:lnTo>
                  <a:lnTo>
                    <a:pt x="219" y="387"/>
                  </a:lnTo>
                  <a:lnTo>
                    <a:pt x="219" y="387"/>
                  </a:lnTo>
                  <a:lnTo>
                    <a:pt x="219" y="387"/>
                  </a:lnTo>
                  <a:lnTo>
                    <a:pt x="219" y="387"/>
                  </a:lnTo>
                  <a:lnTo>
                    <a:pt x="219" y="387"/>
                  </a:lnTo>
                  <a:lnTo>
                    <a:pt x="219" y="387"/>
                  </a:lnTo>
                  <a:lnTo>
                    <a:pt x="219" y="387"/>
                  </a:lnTo>
                  <a:lnTo>
                    <a:pt x="219" y="381"/>
                  </a:lnTo>
                  <a:lnTo>
                    <a:pt x="219" y="381"/>
                  </a:lnTo>
                  <a:lnTo>
                    <a:pt x="219" y="387"/>
                  </a:lnTo>
                  <a:lnTo>
                    <a:pt x="219" y="387"/>
                  </a:lnTo>
                  <a:lnTo>
                    <a:pt x="219" y="387"/>
                  </a:lnTo>
                  <a:lnTo>
                    <a:pt x="219" y="387"/>
                  </a:lnTo>
                  <a:lnTo>
                    <a:pt x="219" y="387"/>
                  </a:lnTo>
                  <a:lnTo>
                    <a:pt x="219" y="387"/>
                  </a:lnTo>
                  <a:lnTo>
                    <a:pt x="219" y="387"/>
                  </a:lnTo>
                  <a:lnTo>
                    <a:pt x="224" y="387"/>
                  </a:lnTo>
                  <a:lnTo>
                    <a:pt x="230" y="387"/>
                  </a:lnTo>
                  <a:lnTo>
                    <a:pt x="230" y="387"/>
                  </a:lnTo>
                  <a:lnTo>
                    <a:pt x="230" y="392"/>
                  </a:lnTo>
                  <a:lnTo>
                    <a:pt x="230" y="392"/>
                  </a:lnTo>
                  <a:lnTo>
                    <a:pt x="230" y="392"/>
                  </a:lnTo>
                  <a:lnTo>
                    <a:pt x="235" y="392"/>
                  </a:lnTo>
                  <a:lnTo>
                    <a:pt x="235" y="392"/>
                  </a:lnTo>
                  <a:lnTo>
                    <a:pt x="235" y="392"/>
                  </a:lnTo>
                  <a:lnTo>
                    <a:pt x="235" y="398"/>
                  </a:lnTo>
                  <a:lnTo>
                    <a:pt x="235" y="398"/>
                  </a:lnTo>
                  <a:lnTo>
                    <a:pt x="235" y="398"/>
                  </a:lnTo>
                  <a:lnTo>
                    <a:pt x="235" y="398"/>
                  </a:lnTo>
                  <a:lnTo>
                    <a:pt x="241" y="403"/>
                  </a:lnTo>
                  <a:lnTo>
                    <a:pt x="241" y="403"/>
                  </a:lnTo>
                  <a:lnTo>
                    <a:pt x="241" y="403"/>
                  </a:lnTo>
                  <a:lnTo>
                    <a:pt x="241" y="403"/>
                  </a:lnTo>
                  <a:lnTo>
                    <a:pt x="235" y="403"/>
                  </a:lnTo>
                  <a:lnTo>
                    <a:pt x="235" y="409"/>
                  </a:lnTo>
                  <a:lnTo>
                    <a:pt x="235" y="409"/>
                  </a:lnTo>
                  <a:lnTo>
                    <a:pt x="235" y="409"/>
                  </a:lnTo>
                  <a:lnTo>
                    <a:pt x="235" y="409"/>
                  </a:lnTo>
                  <a:lnTo>
                    <a:pt x="235" y="409"/>
                  </a:lnTo>
                  <a:lnTo>
                    <a:pt x="230" y="415"/>
                  </a:lnTo>
                  <a:lnTo>
                    <a:pt x="224" y="415"/>
                  </a:lnTo>
                  <a:lnTo>
                    <a:pt x="224" y="415"/>
                  </a:lnTo>
                  <a:lnTo>
                    <a:pt x="224" y="415"/>
                  </a:lnTo>
                  <a:lnTo>
                    <a:pt x="224" y="415"/>
                  </a:lnTo>
                  <a:lnTo>
                    <a:pt x="224" y="415"/>
                  </a:lnTo>
                  <a:lnTo>
                    <a:pt x="224" y="415"/>
                  </a:lnTo>
                  <a:lnTo>
                    <a:pt x="224" y="420"/>
                  </a:lnTo>
                  <a:lnTo>
                    <a:pt x="224" y="420"/>
                  </a:lnTo>
                  <a:lnTo>
                    <a:pt x="219" y="420"/>
                  </a:lnTo>
                  <a:lnTo>
                    <a:pt x="219" y="420"/>
                  </a:lnTo>
                  <a:lnTo>
                    <a:pt x="219" y="420"/>
                  </a:lnTo>
                  <a:lnTo>
                    <a:pt x="219" y="420"/>
                  </a:lnTo>
                  <a:lnTo>
                    <a:pt x="219" y="420"/>
                  </a:lnTo>
                  <a:lnTo>
                    <a:pt x="219" y="426"/>
                  </a:lnTo>
                  <a:lnTo>
                    <a:pt x="219" y="426"/>
                  </a:lnTo>
                  <a:lnTo>
                    <a:pt x="219" y="426"/>
                  </a:lnTo>
                  <a:lnTo>
                    <a:pt x="219" y="426"/>
                  </a:lnTo>
                  <a:lnTo>
                    <a:pt x="213" y="426"/>
                  </a:lnTo>
                  <a:lnTo>
                    <a:pt x="213" y="426"/>
                  </a:lnTo>
                  <a:lnTo>
                    <a:pt x="219" y="426"/>
                  </a:lnTo>
                  <a:lnTo>
                    <a:pt x="219" y="426"/>
                  </a:lnTo>
                  <a:lnTo>
                    <a:pt x="219" y="426"/>
                  </a:lnTo>
                  <a:lnTo>
                    <a:pt x="213" y="426"/>
                  </a:lnTo>
                  <a:lnTo>
                    <a:pt x="213" y="426"/>
                  </a:lnTo>
                  <a:lnTo>
                    <a:pt x="219" y="426"/>
                  </a:lnTo>
                  <a:lnTo>
                    <a:pt x="219" y="432"/>
                  </a:lnTo>
                  <a:lnTo>
                    <a:pt x="219" y="432"/>
                  </a:lnTo>
                  <a:lnTo>
                    <a:pt x="219" y="437"/>
                  </a:lnTo>
                  <a:lnTo>
                    <a:pt x="219" y="437"/>
                  </a:lnTo>
                  <a:lnTo>
                    <a:pt x="219" y="437"/>
                  </a:lnTo>
                  <a:lnTo>
                    <a:pt x="219" y="437"/>
                  </a:lnTo>
                  <a:lnTo>
                    <a:pt x="219" y="437"/>
                  </a:lnTo>
                  <a:lnTo>
                    <a:pt x="219" y="437"/>
                  </a:lnTo>
                  <a:lnTo>
                    <a:pt x="219" y="437"/>
                  </a:lnTo>
                  <a:lnTo>
                    <a:pt x="219" y="437"/>
                  </a:lnTo>
                  <a:lnTo>
                    <a:pt x="219" y="443"/>
                  </a:lnTo>
                  <a:lnTo>
                    <a:pt x="219" y="448"/>
                  </a:lnTo>
                  <a:lnTo>
                    <a:pt x="219" y="448"/>
                  </a:lnTo>
                  <a:lnTo>
                    <a:pt x="219" y="448"/>
                  </a:lnTo>
                  <a:lnTo>
                    <a:pt x="219" y="448"/>
                  </a:lnTo>
                  <a:lnTo>
                    <a:pt x="219" y="448"/>
                  </a:lnTo>
                  <a:lnTo>
                    <a:pt x="219" y="448"/>
                  </a:lnTo>
                  <a:lnTo>
                    <a:pt x="219" y="443"/>
                  </a:lnTo>
                  <a:lnTo>
                    <a:pt x="219" y="443"/>
                  </a:lnTo>
                  <a:lnTo>
                    <a:pt x="224" y="443"/>
                  </a:lnTo>
                  <a:lnTo>
                    <a:pt x="224" y="443"/>
                  </a:lnTo>
                  <a:lnTo>
                    <a:pt x="224" y="443"/>
                  </a:lnTo>
                  <a:lnTo>
                    <a:pt x="224" y="443"/>
                  </a:lnTo>
                  <a:lnTo>
                    <a:pt x="224" y="443"/>
                  </a:lnTo>
                  <a:lnTo>
                    <a:pt x="224" y="437"/>
                  </a:lnTo>
                  <a:lnTo>
                    <a:pt x="224" y="437"/>
                  </a:lnTo>
                  <a:lnTo>
                    <a:pt x="224" y="437"/>
                  </a:lnTo>
                  <a:lnTo>
                    <a:pt x="230" y="443"/>
                  </a:lnTo>
                  <a:lnTo>
                    <a:pt x="235" y="443"/>
                  </a:lnTo>
                  <a:lnTo>
                    <a:pt x="235" y="443"/>
                  </a:lnTo>
                  <a:lnTo>
                    <a:pt x="235" y="443"/>
                  </a:lnTo>
                  <a:lnTo>
                    <a:pt x="235" y="443"/>
                  </a:lnTo>
                  <a:lnTo>
                    <a:pt x="235" y="443"/>
                  </a:lnTo>
                  <a:lnTo>
                    <a:pt x="235" y="443"/>
                  </a:lnTo>
                  <a:lnTo>
                    <a:pt x="235" y="443"/>
                  </a:lnTo>
                  <a:lnTo>
                    <a:pt x="235" y="448"/>
                  </a:lnTo>
                  <a:lnTo>
                    <a:pt x="235" y="448"/>
                  </a:lnTo>
                  <a:lnTo>
                    <a:pt x="235" y="448"/>
                  </a:lnTo>
                  <a:lnTo>
                    <a:pt x="235" y="448"/>
                  </a:lnTo>
                  <a:lnTo>
                    <a:pt x="235" y="448"/>
                  </a:lnTo>
                  <a:lnTo>
                    <a:pt x="235" y="448"/>
                  </a:lnTo>
                  <a:lnTo>
                    <a:pt x="235" y="448"/>
                  </a:lnTo>
                  <a:lnTo>
                    <a:pt x="235" y="448"/>
                  </a:lnTo>
                  <a:lnTo>
                    <a:pt x="235" y="448"/>
                  </a:lnTo>
                  <a:lnTo>
                    <a:pt x="235" y="454"/>
                  </a:lnTo>
                  <a:lnTo>
                    <a:pt x="235" y="454"/>
                  </a:lnTo>
                  <a:lnTo>
                    <a:pt x="235" y="454"/>
                  </a:lnTo>
                  <a:lnTo>
                    <a:pt x="235" y="454"/>
                  </a:lnTo>
                  <a:lnTo>
                    <a:pt x="235" y="454"/>
                  </a:lnTo>
                  <a:lnTo>
                    <a:pt x="235" y="454"/>
                  </a:lnTo>
                  <a:lnTo>
                    <a:pt x="235" y="454"/>
                  </a:lnTo>
                  <a:lnTo>
                    <a:pt x="235" y="454"/>
                  </a:lnTo>
                  <a:lnTo>
                    <a:pt x="241" y="448"/>
                  </a:lnTo>
                  <a:lnTo>
                    <a:pt x="241" y="448"/>
                  </a:lnTo>
                  <a:lnTo>
                    <a:pt x="241" y="448"/>
                  </a:lnTo>
                  <a:lnTo>
                    <a:pt x="241" y="448"/>
                  </a:lnTo>
                  <a:lnTo>
                    <a:pt x="241" y="448"/>
                  </a:lnTo>
                  <a:lnTo>
                    <a:pt x="241" y="448"/>
                  </a:lnTo>
                  <a:lnTo>
                    <a:pt x="241" y="454"/>
                  </a:lnTo>
                  <a:lnTo>
                    <a:pt x="241" y="454"/>
                  </a:lnTo>
                  <a:lnTo>
                    <a:pt x="241" y="454"/>
                  </a:lnTo>
                  <a:lnTo>
                    <a:pt x="241" y="454"/>
                  </a:lnTo>
                  <a:lnTo>
                    <a:pt x="241" y="454"/>
                  </a:lnTo>
                  <a:lnTo>
                    <a:pt x="241" y="454"/>
                  </a:lnTo>
                  <a:lnTo>
                    <a:pt x="241" y="460"/>
                  </a:lnTo>
                  <a:lnTo>
                    <a:pt x="241" y="460"/>
                  </a:lnTo>
                  <a:lnTo>
                    <a:pt x="241" y="460"/>
                  </a:lnTo>
                  <a:lnTo>
                    <a:pt x="247" y="460"/>
                  </a:lnTo>
                  <a:lnTo>
                    <a:pt x="247" y="460"/>
                  </a:lnTo>
                  <a:lnTo>
                    <a:pt x="247" y="460"/>
                  </a:lnTo>
                  <a:lnTo>
                    <a:pt x="247" y="460"/>
                  </a:lnTo>
                  <a:lnTo>
                    <a:pt x="247" y="460"/>
                  </a:lnTo>
                  <a:lnTo>
                    <a:pt x="252" y="460"/>
                  </a:lnTo>
                  <a:lnTo>
                    <a:pt x="252" y="460"/>
                  </a:lnTo>
                  <a:lnTo>
                    <a:pt x="252" y="460"/>
                  </a:lnTo>
                  <a:lnTo>
                    <a:pt x="252" y="460"/>
                  </a:lnTo>
                  <a:lnTo>
                    <a:pt x="252" y="460"/>
                  </a:lnTo>
                  <a:lnTo>
                    <a:pt x="252" y="460"/>
                  </a:lnTo>
                  <a:lnTo>
                    <a:pt x="252" y="460"/>
                  </a:lnTo>
                  <a:lnTo>
                    <a:pt x="252" y="460"/>
                  </a:lnTo>
                  <a:lnTo>
                    <a:pt x="258" y="460"/>
                  </a:lnTo>
                  <a:lnTo>
                    <a:pt x="258" y="460"/>
                  </a:lnTo>
                  <a:lnTo>
                    <a:pt x="258" y="460"/>
                  </a:lnTo>
                  <a:lnTo>
                    <a:pt x="263" y="454"/>
                  </a:lnTo>
                  <a:lnTo>
                    <a:pt x="263" y="454"/>
                  </a:lnTo>
                  <a:lnTo>
                    <a:pt x="263" y="454"/>
                  </a:lnTo>
                  <a:lnTo>
                    <a:pt x="263" y="454"/>
                  </a:lnTo>
                  <a:lnTo>
                    <a:pt x="263" y="454"/>
                  </a:lnTo>
                  <a:lnTo>
                    <a:pt x="269" y="454"/>
                  </a:lnTo>
                  <a:lnTo>
                    <a:pt x="269" y="454"/>
                  </a:lnTo>
                  <a:lnTo>
                    <a:pt x="269" y="454"/>
                  </a:lnTo>
                  <a:lnTo>
                    <a:pt x="263" y="454"/>
                  </a:lnTo>
                  <a:lnTo>
                    <a:pt x="263" y="454"/>
                  </a:lnTo>
                  <a:lnTo>
                    <a:pt x="263" y="448"/>
                  </a:lnTo>
                  <a:lnTo>
                    <a:pt x="269" y="448"/>
                  </a:lnTo>
                  <a:lnTo>
                    <a:pt x="269" y="443"/>
                  </a:lnTo>
                  <a:lnTo>
                    <a:pt x="269" y="443"/>
                  </a:lnTo>
                  <a:lnTo>
                    <a:pt x="269" y="443"/>
                  </a:lnTo>
                  <a:lnTo>
                    <a:pt x="269" y="443"/>
                  </a:lnTo>
                  <a:lnTo>
                    <a:pt x="269" y="443"/>
                  </a:lnTo>
                  <a:lnTo>
                    <a:pt x="269" y="443"/>
                  </a:lnTo>
                  <a:lnTo>
                    <a:pt x="275" y="443"/>
                  </a:lnTo>
                  <a:lnTo>
                    <a:pt x="275" y="443"/>
                  </a:lnTo>
                  <a:lnTo>
                    <a:pt x="275" y="443"/>
                  </a:lnTo>
                  <a:lnTo>
                    <a:pt x="275" y="443"/>
                  </a:lnTo>
                  <a:lnTo>
                    <a:pt x="275" y="443"/>
                  </a:lnTo>
                  <a:lnTo>
                    <a:pt x="275" y="443"/>
                  </a:lnTo>
                  <a:lnTo>
                    <a:pt x="280" y="443"/>
                  </a:lnTo>
                  <a:lnTo>
                    <a:pt x="280" y="443"/>
                  </a:lnTo>
                  <a:lnTo>
                    <a:pt x="280" y="437"/>
                  </a:lnTo>
                  <a:lnTo>
                    <a:pt x="280" y="437"/>
                  </a:lnTo>
                  <a:lnTo>
                    <a:pt x="280" y="437"/>
                  </a:lnTo>
                  <a:lnTo>
                    <a:pt x="280" y="437"/>
                  </a:lnTo>
                  <a:lnTo>
                    <a:pt x="280" y="437"/>
                  </a:lnTo>
                  <a:lnTo>
                    <a:pt x="286" y="437"/>
                  </a:lnTo>
                  <a:lnTo>
                    <a:pt x="286" y="437"/>
                  </a:lnTo>
                  <a:lnTo>
                    <a:pt x="286" y="437"/>
                  </a:lnTo>
                  <a:close/>
                  <a:moveTo>
                    <a:pt x="359" y="829"/>
                  </a:moveTo>
                  <a:lnTo>
                    <a:pt x="353" y="829"/>
                  </a:lnTo>
                  <a:lnTo>
                    <a:pt x="353" y="829"/>
                  </a:lnTo>
                  <a:lnTo>
                    <a:pt x="353" y="829"/>
                  </a:lnTo>
                  <a:lnTo>
                    <a:pt x="353" y="829"/>
                  </a:lnTo>
                  <a:lnTo>
                    <a:pt x="353" y="829"/>
                  </a:lnTo>
                  <a:lnTo>
                    <a:pt x="353" y="829"/>
                  </a:lnTo>
                  <a:lnTo>
                    <a:pt x="353" y="829"/>
                  </a:lnTo>
                  <a:lnTo>
                    <a:pt x="353" y="829"/>
                  </a:lnTo>
                  <a:lnTo>
                    <a:pt x="348" y="829"/>
                  </a:lnTo>
                  <a:lnTo>
                    <a:pt x="348" y="829"/>
                  </a:lnTo>
                  <a:lnTo>
                    <a:pt x="348" y="829"/>
                  </a:lnTo>
                  <a:lnTo>
                    <a:pt x="348" y="829"/>
                  </a:lnTo>
                  <a:lnTo>
                    <a:pt x="348" y="829"/>
                  </a:lnTo>
                  <a:lnTo>
                    <a:pt x="348" y="829"/>
                  </a:lnTo>
                  <a:lnTo>
                    <a:pt x="348" y="829"/>
                  </a:lnTo>
                  <a:lnTo>
                    <a:pt x="348" y="835"/>
                  </a:lnTo>
                  <a:lnTo>
                    <a:pt x="348" y="835"/>
                  </a:lnTo>
                  <a:lnTo>
                    <a:pt x="348" y="835"/>
                  </a:lnTo>
                  <a:lnTo>
                    <a:pt x="348" y="835"/>
                  </a:lnTo>
                  <a:lnTo>
                    <a:pt x="348" y="835"/>
                  </a:lnTo>
                  <a:lnTo>
                    <a:pt x="348" y="835"/>
                  </a:lnTo>
                  <a:lnTo>
                    <a:pt x="348" y="835"/>
                  </a:lnTo>
                  <a:lnTo>
                    <a:pt x="348" y="835"/>
                  </a:lnTo>
                  <a:lnTo>
                    <a:pt x="348" y="835"/>
                  </a:lnTo>
                  <a:lnTo>
                    <a:pt x="353" y="835"/>
                  </a:lnTo>
                  <a:lnTo>
                    <a:pt x="353" y="835"/>
                  </a:lnTo>
                  <a:lnTo>
                    <a:pt x="353" y="835"/>
                  </a:lnTo>
                  <a:lnTo>
                    <a:pt x="353" y="829"/>
                  </a:lnTo>
                  <a:lnTo>
                    <a:pt x="353" y="829"/>
                  </a:lnTo>
                  <a:lnTo>
                    <a:pt x="353" y="829"/>
                  </a:lnTo>
                  <a:lnTo>
                    <a:pt x="353" y="829"/>
                  </a:lnTo>
                  <a:lnTo>
                    <a:pt x="353" y="829"/>
                  </a:lnTo>
                  <a:lnTo>
                    <a:pt x="353" y="829"/>
                  </a:lnTo>
                  <a:lnTo>
                    <a:pt x="353" y="829"/>
                  </a:lnTo>
                  <a:lnTo>
                    <a:pt x="353" y="829"/>
                  </a:lnTo>
                  <a:lnTo>
                    <a:pt x="353" y="829"/>
                  </a:lnTo>
                  <a:lnTo>
                    <a:pt x="359" y="829"/>
                  </a:lnTo>
                  <a:close/>
                  <a:moveTo>
                    <a:pt x="314" y="874"/>
                  </a:moveTo>
                  <a:lnTo>
                    <a:pt x="314" y="874"/>
                  </a:lnTo>
                  <a:lnTo>
                    <a:pt x="314" y="874"/>
                  </a:lnTo>
                  <a:lnTo>
                    <a:pt x="314" y="874"/>
                  </a:lnTo>
                  <a:lnTo>
                    <a:pt x="314" y="874"/>
                  </a:lnTo>
                  <a:lnTo>
                    <a:pt x="314" y="874"/>
                  </a:lnTo>
                  <a:lnTo>
                    <a:pt x="314" y="874"/>
                  </a:lnTo>
                  <a:lnTo>
                    <a:pt x="314" y="874"/>
                  </a:lnTo>
                  <a:lnTo>
                    <a:pt x="308" y="874"/>
                  </a:lnTo>
                  <a:lnTo>
                    <a:pt x="308" y="869"/>
                  </a:lnTo>
                  <a:lnTo>
                    <a:pt x="308" y="869"/>
                  </a:lnTo>
                  <a:lnTo>
                    <a:pt x="308" y="869"/>
                  </a:lnTo>
                  <a:lnTo>
                    <a:pt x="308" y="869"/>
                  </a:lnTo>
                  <a:lnTo>
                    <a:pt x="308" y="869"/>
                  </a:lnTo>
                  <a:lnTo>
                    <a:pt x="308" y="869"/>
                  </a:lnTo>
                  <a:lnTo>
                    <a:pt x="303" y="869"/>
                  </a:lnTo>
                  <a:lnTo>
                    <a:pt x="303" y="869"/>
                  </a:lnTo>
                  <a:lnTo>
                    <a:pt x="303" y="869"/>
                  </a:lnTo>
                  <a:lnTo>
                    <a:pt x="303" y="869"/>
                  </a:lnTo>
                  <a:lnTo>
                    <a:pt x="303" y="869"/>
                  </a:lnTo>
                  <a:lnTo>
                    <a:pt x="303" y="869"/>
                  </a:lnTo>
                  <a:lnTo>
                    <a:pt x="303" y="869"/>
                  </a:lnTo>
                  <a:lnTo>
                    <a:pt x="297" y="869"/>
                  </a:lnTo>
                  <a:lnTo>
                    <a:pt x="297" y="869"/>
                  </a:lnTo>
                  <a:lnTo>
                    <a:pt x="297" y="869"/>
                  </a:lnTo>
                  <a:lnTo>
                    <a:pt x="297" y="869"/>
                  </a:lnTo>
                  <a:lnTo>
                    <a:pt x="297" y="874"/>
                  </a:lnTo>
                  <a:lnTo>
                    <a:pt x="292" y="874"/>
                  </a:lnTo>
                  <a:lnTo>
                    <a:pt x="286" y="874"/>
                  </a:lnTo>
                  <a:lnTo>
                    <a:pt x="286" y="874"/>
                  </a:lnTo>
                  <a:lnTo>
                    <a:pt x="286" y="874"/>
                  </a:lnTo>
                  <a:lnTo>
                    <a:pt x="286" y="874"/>
                  </a:lnTo>
                  <a:lnTo>
                    <a:pt x="292" y="874"/>
                  </a:lnTo>
                  <a:lnTo>
                    <a:pt x="292" y="874"/>
                  </a:lnTo>
                  <a:lnTo>
                    <a:pt x="292" y="880"/>
                  </a:lnTo>
                  <a:lnTo>
                    <a:pt x="292" y="880"/>
                  </a:lnTo>
                  <a:lnTo>
                    <a:pt x="292" y="880"/>
                  </a:lnTo>
                  <a:lnTo>
                    <a:pt x="297" y="885"/>
                  </a:lnTo>
                  <a:lnTo>
                    <a:pt x="297" y="885"/>
                  </a:lnTo>
                  <a:lnTo>
                    <a:pt x="297" y="885"/>
                  </a:lnTo>
                  <a:lnTo>
                    <a:pt x="297" y="885"/>
                  </a:lnTo>
                  <a:lnTo>
                    <a:pt x="297" y="885"/>
                  </a:lnTo>
                  <a:lnTo>
                    <a:pt x="297" y="885"/>
                  </a:lnTo>
                  <a:lnTo>
                    <a:pt x="303" y="885"/>
                  </a:lnTo>
                  <a:lnTo>
                    <a:pt x="303" y="885"/>
                  </a:lnTo>
                  <a:lnTo>
                    <a:pt x="308" y="885"/>
                  </a:lnTo>
                  <a:lnTo>
                    <a:pt x="308" y="885"/>
                  </a:lnTo>
                  <a:lnTo>
                    <a:pt x="308" y="885"/>
                  </a:lnTo>
                  <a:lnTo>
                    <a:pt x="308" y="885"/>
                  </a:lnTo>
                  <a:lnTo>
                    <a:pt x="308" y="885"/>
                  </a:lnTo>
                  <a:lnTo>
                    <a:pt x="314" y="880"/>
                  </a:lnTo>
                  <a:lnTo>
                    <a:pt x="314" y="880"/>
                  </a:lnTo>
                  <a:lnTo>
                    <a:pt x="314" y="880"/>
                  </a:lnTo>
                  <a:lnTo>
                    <a:pt x="314" y="880"/>
                  </a:lnTo>
                  <a:lnTo>
                    <a:pt x="314" y="880"/>
                  </a:lnTo>
                  <a:lnTo>
                    <a:pt x="314" y="880"/>
                  </a:lnTo>
                  <a:lnTo>
                    <a:pt x="320" y="880"/>
                  </a:lnTo>
                  <a:lnTo>
                    <a:pt x="320" y="874"/>
                  </a:lnTo>
                  <a:lnTo>
                    <a:pt x="320" y="874"/>
                  </a:lnTo>
                  <a:lnTo>
                    <a:pt x="320" y="874"/>
                  </a:lnTo>
                  <a:lnTo>
                    <a:pt x="314" y="874"/>
                  </a:lnTo>
                  <a:close/>
                  <a:moveTo>
                    <a:pt x="521" y="857"/>
                  </a:moveTo>
                  <a:lnTo>
                    <a:pt x="521" y="852"/>
                  </a:lnTo>
                  <a:lnTo>
                    <a:pt x="521" y="846"/>
                  </a:lnTo>
                  <a:lnTo>
                    <a:pt x="521" y="846"/>
                  </a:lnTo>
                  <a:lnTo>
                    <a:pt x="521" y="846"/>
                  </a:lnTo>
                  <a:lnTo>
                    <a:pt x="521" y="841"/>
                  </a:lnTo>
                  <a:lnTo>
                    <a:pt x="521" y="841"/>
                  </a:lnTo>
                  <a:lnTo>
                    <a:pt x="521" y="841"/>
                  </a:lnTo>
                  <a:lnTo>
                    <a:pt x="521" y="841"/>
                  </a:lnTo>
                  <a:lnTo>
                    <a:pt x="516" y="841"/>
                  </a:lnTo>
                  <a:lnTo>
                    <a:pt x="516" y="841"/>
                  </a:lnTo>
                  <a:lnTo>
                    <a:pt x="516" y="841"/>
                  </a:lnTo>
                  <a:lnTo>
                    <a:pt x="516" y="846"/>
                  </a:lnTo>
                  <a:lnTo>
                    <a:pt x="516" y="846"/>
                  </a:lnTo>
                  <a:lnTo>
                    <a:pt x="516" y="846"/>
                  </a:lnTo>
                  <a:lnTo>
                    <a:pt x="516" y="846"/>
                  </a:lnTo>
                  <a:lnTo>
                    <a:pt x="516" y="846"/>
                  </a:lnTo>
                  <a:lnTo>
                    <a:pt x="516" y="846"/>
                  </a:lnTo>
                  <a:lnTo>
                    <a:pt x="516" y="846"/>
                  </a:lnTo>
                  <a:lnTo>
                    <a:pt x="516" y="846"/>
                  </a:lnTo>
                  <a:lnTo>
                    <a:pt x="516" y="846"/>
                  </a:lnTo>
                  <a:lnTo>
                    <a:pt x="516" y="852"/>
                  </a:lnTo>
                  <a:lnTo>
                    <a:pt x="516" y="852"/>
                  </a:lnTo>
                  <a:lnTo>
                    <a:pt x="516" y="852"/>
                  </a:lnTo>
                  <a:lnTo>
                    <a:pt x="516" y="852"/>
                  </a:lnTo>
                  <a:lnTo>
                    <a:pt x="521" y="852"/>
                  </a:lnTo>
                  <a:lnTo>
                    <a:pt x="521" y="852"/>
                  </a:lnTo>
                  <a:lnTo>
                    <a:pt x="521" y="857"/>
                  </a:lnTo>
                  <a:lnTo>
                    <a:pt x="521" y="857"/>
                  </a:lnTo>
                  <a:lnTo>
                    <a:pt x="521" y="857"/>
                  </a:lnTo>
                  <a:lnTo>
                    <a:pt x="521" y="857"/>
                  </a:lnTo>
                  <a:lnTo>
                    <a:pt x="521" y="857"/>
                  </a:lnTo>
                  <a:lnTo>
                    <a:pt x="521" y="857"/>
                  </a:lnTo>
                  <a:lnTo>
                    <a:pt x="521" y="857"/>
                  </a:lnTo>
                  <a:lnTo>
                    <a:pt x="521" y="857"/>
                  </a:lnTo>
                  <a:lnTo>
                    <a:pt x="521" y="857"/>
                  </a:lnTo>
                  <a:close/>
                  <a:moveTo>
                    <a:pt x="572" y="835"/>
                  </a:moveTo>
                  <a:lnTo>
                    <a:pt x="566" y="835"/>
                  </a:lnTo>
                  <a:lnTo>
                    <a:pt x="566" y="835"/>
                  </a:lnTo>
                  <a:lnTo>
                    <a:pt x="572" y="835"/>
                  </a:lnTo>
                  <a:lnTo>
                    <a:pt x="572" y="829"/>
                  </a:lnTo>
                  <a:lnTo>
                    <a:pt x="572" y="829"/>
                  </a:lnTo>
                  <a:lnTo>
                    <a:pt x="566" y="829"/>
                  </a:lnTo>
                  <a:lnTo>
                    <a:pt x="566" y="829"/>
                  </a:lnTo>
                  <a:lnTo>
                    <a:pt x="566" y="829"/>
                  </a:lnTo>
                  <a:lnTo>
                    <a:pt x="566" y="829"/>
                  </a:lnTo>
                  <a:lnTo>
                    <a:pt x="572" y="829"/>
                  </a:lnTo>
                  <a:lnTo>
                    <a:pt x="572" y="824"/>
                  </a:lnTo>
                  <a:lnTo>
                    <a:pt x="572" y="824"/>
                  </a:lnTo>
                  <a:lnTo>
                    <a:pt x="572" y="824"/>
                  </a:lnTo>
                  <a:lnTo>
                    <a:pt x="572" y="824"/>
                  </a:lnTo>
                  <a:lnTo>
                    <a:pt x="572" y="818"/>
                  </a:lnTo>
                  <a:lnTo>
                    <a:pt x="566" y="818"/>
                  </a:lnTo>
                  <a:lnTo>
                    <a:pt x="566" y="818"/>
                  </a:lnTo>
                  <a:lnTo>
                    <a:pt x="566" y="813"/>
                  </a:lnTo>
                  <a:lnTo>
                    <a:pt x="566" y="813"/>
                  </a:lnTo>
                  <a:lnTo>
                    <a:pt x="572" y="813"/>
                  </a:lnTo>
                  <a:lnTo>
                    <a:pt x="566" y="807"/>
                  </a:lnTo>
                  <a:lnTo>
                    <a:pt x="566" y="807"/>
                  </a:lnTo>
                  <a:lnTo>
                    <a:pt x="566" y="807"/>
                  </a:lnTo>
                  <a:lnTo>
                    <a:pt x="560" y="807"/>
                  </a:lnTo>
                  <a:lnTo>
                    <a:pt x="560" y="807"/>
                  </a:lnTo>
                  <a:lnTo>
                    <a:pt x="560" y="807"/>
                  </a:lnTo>
                  <a:lnTo>
                    <a:pt x="560" y="807"/>
                  </a:lnTo>
                  <a:lnTo>
                    <a:pt x="560" y="801"/>
                  </a:lnTo>
                  <a:lnTo>
                    <a:pt x="560" y="801"/>
                  </a:lnTo>
                  <a:lnTo>
                    <a:pt x="555" y="801"/>
                  </a:lnTo>
                  <a:lnTo>
                    <a:pt x="555" y="801"/>
                  </a:lnTo>
                  <a:lnTo>
                    <a:pt x="555" y="801"/>
                  </a:lnTo>
                  <a:lnTo>
                    <a:pt x="560" y="796"/>
                  </a:lnTo>
                  <a:lnTo>
                    <a:pt x="560" y="796"/>
                  </a:lnTo>
                  <a:lnTo>
                    <a:pt x="560" y="796"/>
                  </a:lnTo>
                  <a:lnTo>
                    <a:pt x="560" y="796"/>
                  </a:lnTo>
                  <a:lnTo>
                    <a:pt x="560" y="790"/>
                  </a:lnTo>
                  <a:lnTo>
                    <a:pt x="560" y="790"/>
                  </a:lnTo>
                  <a:lnTo>
                    <a:pt x="560" y="790"/>
                  </a:lnTo>
                  <a:lnTo>
                    <a:pt x="560" y="785"/>
                  </a:lnTo>
                  <a:lnTo>
                    <a:pt x="560" y="785"/>
                  </a:lnTo>
                  <a:lnTo>
                    <a:pt x="560" y="785"/>
                  </a:lnTo>
                  <a:lnTo>
                    <a:pt x="560" y="779"/>
                  </a:lnTo>
                  <a:lnTo>
                    <a:pt x="560" y="779"/>
                  </a:lnTo>
                  <a:lnTo>
                    <a:pt x="560" y="779"/>
                  </a:lnTo>
                  <a:lnTo>
                    <a:pt x="560" y="779"/>
                  </a:lnTo>
                  <a:lnTo>
                    <a:pt x="555" y="785"/>
                  </a:lnTo>
                  <a:lnTo>
                    <a:pt x="555" y="785"/>
                  </a:lnTo>
                  <a:lnTo>
                    <a:pt x="555" y="785"/>
                  </a:lnTo>
                  <a:lnTo>
                    <a:pt x="555" y="779"/>
                  </a:lnTo>
                  <a:lnTo>
                    <a:pt x="555" y="779"/>
                  </a:lnTo>
                  <a:lnTo>
                    <a:pt x="555" y="779"/>
                  </a:lnTo>
                  <a:lnTo>
                    <a:pt x="560" y="773"/>
                  </a:lnTo>
                  <a:lnTo>
                    <a:pt x="555" y="773"/>
                  </a:lnTo>
                  <a:lnTo>
                    <a:pt x="555" y="773"/>
                  </a:lnTo>
                  <a:lnTo>
                    <a:pt x="555" y="773"/>
                  </a:lnTo>
                  <a:lnTo>
                    <a:pt x="555" y="773"/>
                  </a:lnTo>
                  <a:lnTo>
                    <a:pt x="555" y="773"/>
                  </a:lnTo>
                  <a:lnTo>
                    <a:pt x="555" y="773"/>
                  </a:lnTo>
                  <a:lnTo>
                    <a:pt x="555" y="773"/>
                  </a:lnTo>
                  <a:lnTo>
                    <a:pt x="555" y="773"/>
                  </a:lnTo>
                  <a:lnTo>
                    <a:pt x="555" y="773"/>
                  </a:lnTo>
                  <a:lnTo>
                    <a:pt x="555" y="768"/>
                  </a:lnTo>
                  <a:lnTo>
                    <a:pt x="555" y="768"/>
                  </a:lnTo>
                  <a:lnTo>
                    <a:pt x="555" y="768"/>
                  </a:lnTo>
                  <a:lnTo>
                    <a:pt x="555" y="768"/>
                  </a:lnTo>
                  <a:lnTo>
                    <a:pt x="555" y="768"/>
                  </a:lnTo>
                  <a:lnTo>
                    <a:pt x="555" y="768"/>
                  </a:lnTo>
                  <a:lnTo>
                    <a:pt x="555" y="768"/>
                  </a:lnTo>
                  <a:lnTo>
                    <a:pt x="555" y="768"/>
                  </a:lnTo>
                  <a:lnTo>
                    <a:pt x="560" y="768"/>
                  </a:lnTo>
                  <a:lnTo>
                    <a:pt x="560" y="768"/>
                  </a:lnTo>
                  <a:lnTo>
                    <a:pt x="560" y="768"/>
                  </a:lnTo>
                  <a:lnTo>
                    <a:pt x="560" y="768"/>
                  </a:lnTo>
                  <a:lnTo>
                    <a:pt x="560" y="762"/>
                  </a:lnTo>
                  <a:lnTo>
                    <a:pt x="560" y="762"/>
                  </a:lnTo>
                  <a:lnTo>
                    <a:pt x="555" y="762"/>
                  </a:lnTo>
                  <a:lnTo>
                    <a:pt x="555" y="762"/>
                  </a:lnTo>
                  <a:lnTo>
                    <a:pt x="555" y="762"/>
                  </a:lnTo>
                  <a:lnTo>
                    <a:pt x="555" y="762"/>
                  </a:lnTo>
                  <a:lnTo>
                    <a:pt x="555" y="762"/>
                  </a:lnTo>
                  <a:lnTo>
                    <a:pt x="555" y="762"/>
                  </a:lnTo>
                  <a:lnTo>
                    <a:pt x="555" y="762"/>
                  </a:lnTo>
                  <a:lnTo>
                    <a:pt x="555" y="762"/>
                  </a:lnTo>
                  <a:lnTo>
                    <a:pt x="549" y="762"/>
                  </a:lnTo>
                  <a:lnTo>
                    <a:pt x="549" y="762"/>
                  </a:lnTo>
                  <a:lnTo>
                    <a:pt x="549" y="762"/>
                  </a:lnTo>
                  <a:lnTo>
                    <a:pt x="549" y="762"/>
                  </a:lnTo>
                  <a:lnTo>
                    <a:pt x="549" y="762"/>
                  </a:lnTo>
                  <a:lnTo>
                    <a:pt x="549" y="762"/>
                  </a:lnTo>
                  <a:lnTo>
                    <a:pt x="549" y="762"/>
                  </a:lnTo>
                  <a:lnTo>
                    <a:pt x="549" y="762"/>
                  </a:lnTo>
                  <a:lnTo>
                    <a:pt x="549" y="762"/>
                  </a:lnTo>
                  <a:lnTo>
                    <a:pt x="549" y="762"/>
                  </a:lnTo>
                  <a:lnTo>
                    <a:pt x="549" y="762"/>
                  </a:lnTo>
                  <a:lnTo>
                    <a:pt x="549" y="762"/>
                  </a:lnTo>
                  <a:lnTo>
                    <a:pt x="544" y="762"/>
                  </a:lnTo>
                  <a:lnTo>
                    <a:pt x="544" y="762"/>
                  </a:lnTo>
                  <a:lnTo>
                    <a:pt x="544" y="762"/>
                  </a:lnTo>
                  <a:lnTo>
                    <a:pt x="544" y="757"/>
                  </a:lnTo>
                  <a:lnTo>
                    <a:pt x="544" y="757"/>
                  </a:lnTo>
                  <a:lnTo>
                    <a:pt x="544" y="757"/>
                  </a:lnTo>
                  <a:lnTo>
                    <a:pt x="544" y="757"/>
                  </a:lnTo>
                  <a:lnTo>
                    <a:pt x="544" y="757"/>
                  </a:lnTo>
                  <a:lnTo>
                    <a:pt x="544" y="751"/>
                  </a:lnTo>
                  <a:lnTo>
                    <a:pt x="549" y="751"/>
                  </a:lnTo>
                  <a:lnTo>
                    <a:pt x="549" y="751"/>
                  </a:lnTo>
                  <a:lnTo>
                    <a:pt x="549" y="751"/>
                  </a:lnTo>
                  <a:lnTo>
                    <a:pt x="549" y="751"/>
                  </a:lnTo>
                  <a:lnTo>
                    <a:pt x="549" y="751"/>
                  </a:lnTo>
                  <a:lnTo>
                    <a:pt x="549" y="751"/>
                  </a:lnTo>
                  <a:lnTo>
                    <a:pt x="549" y="751"/>
                  </a:lnTo>
                  <a:lnTo>
                    <a:pt x="549" y="751"/>
                  </a:lnTo>
                  <a:lnTo>
                    <a:pt x="549" y="751"/>
                  </a:lnTo>
                  <a:lnTo>
                    <a:pt x="549" y="751"/>
                  </a:lnTo>
                  <a:lnTo>
                    <a:pt x="549" y="751"/>
                  </a:lnTo>
                  <a:lnTo>
                    <a:pt x="549" y="751"/>
                  </a:lnTo>
                  <a:lnTo>
                    <a:pt x="549" y="751"/>
                  </a:lnTo>
                  <a:lnTo>
                    <a:pt x="549" y="751"/>
                  </a:lnTo>
                  <a:lnTo>
                    <a:pt x="555" y="745"/>
                  </a:lnTo>
                  <a:lnTo>
                    <a:pt x="555" y="745"/>
                  </a:lnTo>
                  <a:lnTo>
                    <a:pt x="555" y="745"/>
                  </a:lnTo>
                  <a:lnTo>
                    <a:pt x="555" y="745"/>
                  </a:lnTo>
                  <a:lnTo>
                    <a:pt x="555" y="745"/>
                  </a:lnTo>
                  <a:lnTo>
                    <a:pt x="555" y="745"/>
                  </a:lnTo>
                  <a:lnTo>
                    <a:pt x="555" y="745"/>
                  </a:lnTo>
                  <a:lnTo>
                    <a:pt x="555" y="740"/>
                  </a:lnTo>
                  <a:lnTo>
                    <a:pt x="555" y="740"/>
                  </a:lnTo>
                  <a:lnTo>
                    <a:pt x="555" y="740"/>
                  </a:lnTo>
                  <a:lnTo>
                    <a:pt x="555" y="740"/>
                  </a:lnTo>
                  <a:lnTo>
                    <a:pt x="555" y="740"/>
                  </a:lnTo>
                  <a:lnTo>
                    <a:pt x="555" y="734"/>
                  </a:lnTo>
                  <a:lnTo>
                    <a:pt x="549" y="734"/>
                  </a:lnTo>
                  <a:lnTo>
                    <a:pt x="549" y="734"/>
                  </a:lnTo>
                  <a:lnTo>
                    <a:pt x="549" y="729"/>
                  </a:lnTo>
                  <a:lnTo>
                    <a:pt x="549" y="729"/>
                  </a:lnTo>
                  <a:lnTo>
                    <a:pt x="549" y="729"/>
                  </a:lnTo>
                  <a:lnTo>
                    <a:pt x="544" y="729"/>
                  </a:lnTo>
                  <a:lnTo>
                    <a:pt x="544" y="729"/>
                  </a:lnTo>
                  <a:lnTo>
                    <a:pt x="544" y="729"/>
                  </a:lnTo>
                  <a:lnTo>
                    <a:pt x="544" y="729"/>
                  </a:lnTo>
                  <a:lnTo>
                    <a:pt x="544" y="723"/>
                  </a:lnTo>
                  <a:lnTo>
                    <a:pt x="544" y="723"/>
                  </a:lnTo>
                  <a:lnTo>
                    <a:pt x="549" y="717"/>
                  </a:lnTo>
                  <a:lnTo>
                    <a:pt x="549" y="717"/>
                  </a:lnTo>
                  <a:lnTo>
                    <a:pt x="549" y="717"/>
                  </a:lnTo>
                  <a:lnTo>
                    <a:pt x="549" y="717"/>
                  </a:lnTo>
                  <a:lnTo>
                    <a:pt x="549" y="717"/>
                  </a:lnTo>
                  <a:lnTo>
                    <a:pt x="544" y="717"/>
                  </a:lnTo>
                  <a:lnTo>
                    <a:pt x="544" y="717"/>
                  </a:lnTo>
                  <a:lnTo>
                    <a:pt x="544" y="717"/>
                  </a:lnTo>
                  <a:lnTo>
                    <a:pt x="538" y="717"/>
                  </a:lnTo>
                  <a:lnTo>
                    <a:pt x="538" y="717"/>
                  </a:lnTo>
                  <a:lnTo>
                    <a:pt x="538" y="717"/>
                  </a:lnTo>
                  <a:lnTo>
                    <a:pt x="538" y="717"/>
                  </a:lnTo>
                  <a:lnTo>
                    <a:pt x="538" y="717"/>
                  </a:lnTo>
                  <a:lnTo>
                    <a:pt x="532" y="717"/>
                  </a:lnTo>
                  <a:lnTo>
                    <a:pt x="532" y="712"/>
                  </a:lnTo>
                  <a:lnTo>
                    <a:pt x="532" y="712"/>
                  </a:lnTo>
                  <a:lnTo>
                    <a:pt x="532" y="712"/>
                  </a:lnTo>
                  <a:lnTo>
                    <a:pt x="532" y="712"/>
                  </a:lnTo>
                  <a:lnTo>
                    <a:pt x="532" y="712"/>
                  </a:lnTo>
                  <a:lnTo>
                    <a:pt x="532" y="712"/>
                  </a:lnTo>
                  <a:lnTo>
                    <a:pt x="532" y="712"/>
                  </a:lnTo>
                  <a:lnTo>
                    <a:pt x="527" y="712"/>
                  </a:lnTo>
                  <a:lnTo>
                    <a:pt x="527" y="712"/>
                  </a:lnTo>
                  <a:lnTo>
                    <a:pt x="532" y="712"/>
                  </a:lnTo>
                  <a:lnTo>
                    <a:pt x="532" y="706"/>
                  </a:lnTo>
                  <a:lnTo>
                    <a:pt x="532" y="706"/>
                  </a:lnTo>
                  <a:lnTo>
                    <a:pt x="532" y="706"/>
                  </a:lnTo>
                  <a:lnTo>
                    <a:pt x="532" y="706"/>
                  </a:lnTo>
                  <a:lnTo>
                    <a:pt x="532" y="706"/>
                  </a:lnTo>
                  <a:lnTo>
                    <a:pt x="532" y="706"/>
                  </a:lnTo>
                  <a:lnTo>
                    <a:pt x="532" y="706"/>
                  </a:lnTo>
                  <a:lnTo>
                    <a:pt x="532" y="706"/>
                  </a:lnTo>
                  <a:lnTo>
                    <a:pt x="532" y="706"/>
                  </a:lnTo>
                  <a:lnTo>
                    <a:pt x="532" y="706"/>
                  </a:lnTo>
                  <a:lnTo>
                    <a:pt x="532" y="706"/>
                  </a:lnTo>
                  <a:lnTo>
                    <a:pt x="532" y="706"/>
                  </a:lnTo>
                  <a:lnTo>
                    <a:pt x="532" y="706"/>
                  </a:lnTo>
                  <a:lnTo>
                    <a:pt x="532" y="706"/>
                  </a:lnTo>
                  <a:lnTo>
                    <a:pt x="527" y="706"/>
                  </a:lnTo>
                  <a:lnTo>
                    <a:pt x="527" y="706"/>
                  </a:lnTo>
                  <a:lnTo>
                    <a:pt x="527" y="701"/>
                  </a:lnTo>
                  <a:lnTo>
                    <a:pt x="527" y="701"/>
                  </a:lnTo>
                  <a:lnTo>
                    <a:pt x="521" y="701"/>
                  </a:lnTo>
                  <a:lnTo>
                    <a:pt x="521" y="701"/>
                  </a:lnTo>
                  <a:lnTo>
                    <a:pt x="521" y="701"/>
                  </a:lnTo>
                  <a:lnTo>
                    <a:pt x="521" y="701"/>
                  </a:lnTo>
                  <a:lnTo>
                    <a:pt x="521" y="701"/>
                  </a:lnTo>
                  <a:lnTo>
                    <a:pt x="521" y="701"/>
                  </a:lnTo>
                  <a:lnTo>
                    <a:pt x="516" y="701"/>
                  </a:lnTo>
                  <a:lnTo>
                    <a:pt x="516" y="701"/>
                  </a:lnTo>
                  <a:lnTo>
                    <a:pt x="516" y="701"/>
                  </a:lnTo>
                  <a:lnTo>
                    <a:pt x="516" y="701"/>
                  </a:lnTo>
                  <a:lnTo>
                    <a:pt x="516" y="701"/>
                  </a:lnTo>
                  <a:lnTo>
                    <a:pt x="516" y="701"/>
                  </a:lnTo>
                  <a:lnTo>
                    <a:pt x="516" y="701"/>
                  </a:lnTo>
                  <a:lnTo>
                    <a:pt x="516" y="701"/>
                  </a:lnTo>
                  <a:lnTo>
                    <a:pt x="516" y="701"/>
                  </a:lnTo>
                  <a:lnTo>
                    <a:pt x="516" y="701"/>
                  </a:lnTo>
                  <a:lnTo>
                    <a:pt x="510" y="695"/>
                  </a:lnTo>
                  <a:lnTo>
                    <a:pt x="510" y="695"/>
                  </a:lnTo>
                  <a:lnTo>
                    <a:pt x="510" y="695"/>
                  </a:lnTo>
                  <a:lnTo>
                    <a:pt x="510" y="695"/>
                  </a:lnTo>
                  <a:lnTo>
                    <a:pt x="510" y="689"/>
                  </a:lnTo>
                  <a:lnTo>
                    <a:pt x="510" y="689"/>
                  </a:lnTo>
                  <a:lnTo>
                    <a:pt x="510" y="689"/>
                  </a:lnTo>
                  <a:lnTo>
                    <a:pt x="510" y="689"/>
                  </a:lnTo>
                  <a:lnTo>
                    <a:pt x="504" y="689"/>
                  </a:lnTo>
                  <a:lnTo>
                    <a:pt x="504" y="689"/>
                  </a:lnTo>
                  <a:lnTo>
                    <a:pt x="504" y="684"/>
                  </a:lnTo>
                  <a:lnTo>
                    <a:pt x="504" y="684"/>
                  </a:lnTo>
                  <a:lnTo>
                    <a:pt x="504" y="684"/>
                  </a:lnTo>
                  <a:lnTo>
                    <a:pt x="499" y="689"/>
                  </a:lnTo>
                  <a:lnTo>
                    <a:pt x="499" y="689"/>
                  </a:lnTo>
                  <a:lnTo>
                    <a:pt x="499" y="695"/>
                  </a:lnTo>
                  <a:lnTo>
                    <a:pt x="499" y="695"/>
                  </a:lnTo>
                  <a:lnTo>
                    <a:pt x="499" y="701"/>
                  </a:lnTo>
                  <a:lnTo>
                    <a:pt x="504" y="701"/>
                  </a:lnTo>
                  <a:lnTo>
                    <a:pt x="504" y="706"/>
                  </a:lnTo>
                  <a:lnTo>
                    <a:pt x="504" y="706"/>
                  </a:lnTo>
                  <a:lnTo>
                    <a:pt x="504" y="706"/>
                  </a:lnTo>
                  <a:lnTo>
                    <a:pt x="504" y="706"/>
                  </a:lnTo>
                  <a:lnTo>
                    <a:pt x="504" y="712"/>
                  </a:lnTo>
                  <a:lnTo>
                    <a:pt x="504" y="712"/>
                  </a:lnTo>
                  <a:lnTo>
                    <a:pt x="504" y="712"/>
                  </a:lnTo>
                  <a:lnTo>
                    <a:pt x="504" y="712"/>
                  </a:lnTo>
                  <a:lnTo>
                    <a:pt x="504" y="712"/>
                  </a:lnTo>
                  <a:lnTo>
                    <a:pt x="504" y="717"/>
                  </a:lnTo>
                  <a:lnTo>
                    <a:pt x="504" y="717"/>
                  </a:lnTo>
                  <a:lnTo>
                    <a:pt x="504" y="717"/>
                  </a:lnTo>
                  <a:lnTo>
                    <a:pt x="504" y="717"/>
                  </a:lnTo>
                  <a:lnTo>
                    <a:pt x="504" y="717"/>
                  </a:lnTo>
                  <a:lnTo>
                    <a:pt x="504" y="717"/>
                  </a:lnTo>
                  <a:lnTo>
                    <a:pt x="504" y="717"/>
                  </a:lnTo>
                  <a:lnTo>
                    <a:pt x="504" y="723"/>
                  </a:lnTo>
                  <a:lnTo>
                    <a:pt x="510" y="723"/>
                  </a:lnTo>
                  <a:lnTo>
                    <a:pt x="510" y="723"/>
                  </a:lnTo>
                  <a:lnTo>
                    <a:pt x="510" y="723"/>
                  </a:lnTo>
                  <a:lnTo>
                    <a:pt x="510" y="729"/>
                  </a:lnTo>
                  <a:lnTo>
                    <a:pt x="510" y="729"/>
                  </a:lnTo>
                  <a:lnTo>
                    <a:pt x="504" y="734"/>
                  </a:lnTo>
                  <a:lnTo>
                    <a:pt x="504" y="734"/>
                  </a:lnTo>
                  <a:lnTo>
                    <a:pt x="504" y="734"/>
                  </a:lnTo>
                  <a:lnTo>
                    <a:pt x="504" y="734"/>
                  </a:lnTo>
                  <a:lnTo>
                    <a:pt x="499" y="734"/>
                  </a:lnTo>
                  <a:lnTo>
                    <a:pt x="499" y="734"/>
                  </a:lnTo>
                  <a:lnTo>
                    <a:pt x="493" y="734"/>
                  </a:lnTo>
                  <a:lnTo>
                    <a:pt x="493" y="734"/>
                  </a:lnTo>
                  <a:lnTo>
                    <a:pt x="493" y="734"/>
                  </a:lnTo>
                  <a:lnTo>
                    <a:pt x="488" y="729"/>
                  </a:lnTo>
                  <a:lnTo>
                    <a:pt x="488" y="729"/>
                  </a:lnTo>
                  <a:lnTo>
                    <a:pt x="488" y="729"/>
                  </a:lnTo>
                  <a:lnTo>
                    <a:pt x="488" y="729"/>
                  </a:lnTo>
                  <a:lnTo>
                    <a:pt x="488" y="729"/>
                  </a:lnTo>
                  <a:lnTo>
                    <a:pt x="488" y="729"/>
                  </a:lnTo>
                  <a:lnTo>
                    <a:pt x="488" y="729"/>
                  </a:lnTo>
                  <a:lnTo>
                    <a:pt x="488" y="729"/>
                  </a:lnTo>
                  <a:lnTo>
                    <a:pt x="488" y="734"/>
                  </a:lnTo>
                  <a:lnTo>
                    <a:pt x="488" y="734"/>
                  </a:lnTo>
                  <a:lnTo>
                    <a:pt x="488" y="734"/>
                  </a:lnTo>
                  <a:lnTo>
                    <a:pt x="488" y="734"/>
                  </a:lnTo>
                  <a:lnTo>
                    <a:pt x="488" y="734"/>
                  </a:lnTo>
                  <a:lnTo>
                    <a:pt x="488" y="734"/>
                  </a:lnTo>
                  <a:lnTo>
                    <a:pt x="488" y="734"/>
                  </a:lnTo>
                  <a:lnTo>
                    <a:pt x="488" y="734"/>
                  </a:lnTo>
                  <a:lnTo>
                    <a:pt x="488" y="740"/>
                  </a:lnTo>
                  <a:lnTo>
                    <a:pt x="488" y="740"/>
                  </a:lnTo>
                  <a:lnTo>
                    <a:pt x="488" y="745"/>
                  </a:lnTo>
                  <a:lnTo>
                    <a:pt x="482" y="745"/>
                  </a:lnTo>
                  <a:lnTo>
                    <a:pt x="482" y="745"/>
                  </a:lnTo>
                  <a:lnTo>
                    <a:pt x="482" y="745"/>
                  </a:lnTo>
                  <a:lnTo>
                    <a:pt x="482" y="745"/>
                  </a:lnTo>
                  <a:lnTo>
                    <a:pt x="482" y="740"/>
                  </a:lnTo>
                  <a:lnTo>
                    <a:pt x="482" y="740"/>
                  </a:lnTo>
                  <a:lnTo>
                    <a:pt x="476" y="740"/>
                  </a:lnTo>
                  <a:lnTo>
                    <a:pt x="476" y="740"/>
                  </a:lnTo>
                  <a:lnTo>
                    <a:pt x="471" y="734"/>
                  </a:lnTo>
                  <a:lnTo>
                    <a:pt x="471" y="734"/>
                  </a:lnTo>
                  <a:lnTo>
                    <a:pt x="471" y="734"/>
                  </a:lnTo>
                  <a:lnTo>
                    <a:pt x="471" y="734"/>
                  </a:lnTo>
                  <a:lnTo>
                    <a:pt x="471" y="734"/>
                  </a:lnTo>
                  <a:lnTo>
                    <a:pt x="471" y="734"/>
                  </a:lnTo>
                  <a:lnTo>
                    <a:pt x="465" y="734"/>
                  </a:lnTo>
                  <a:lnTo>
                    <a:pt x="465" y="734"/>
                  </a:lnTo>
                  <a:lnTo>
                    <a:pt x="465" y="734"/>
                  </a:lnTo>
                  <a:lnTo>
                    <a:pt x="465" y="734"/>
                  </a:lnTo>
                  <a:lnTo>
                    <a:pt x="465" y="734"/>
                  </a:lnTo>
                  <a:lnTo>
                    <a:pt x="465" y="734"/>
                  </a:lnTo>
                  <a:lnTo>
                    <a:pt x="465" y="734"/>
                  </a:lnTo>
                  <a:lnTo>
                    <a:pt x="465" y="734"/>
                  </a:lnTo>
                  <a:lnTo>
                    <a:pt x="465" y="734"/>
                  </a:lnTo>
                  <a:lnTo>
                    <a:pt x="465" y="740"/>
                  </a:lnTo>
                  <a:lnTo>
                    <a:pt x="465" y="740"/>
                  </a:lnTo>
                  <a:lnTo>
                    <a:pt x="465" y="745"/>
                  </a:lnTo>
                  <a:lnTo>
                    <a:pt x="465" y="745"/>
                  </a:lnTo>
                  <a:lnTo>
                    <a:pt x="465" y="751"/>
                  </a:lnTo>
                  <a:lnTo>
                    <a:pt x="465" y="751"/>
                  </a:lnTo>
                  <a:lnTo>
                    <a:pt x="465" y="751"/>
                  </a:lnTo>
                  <a:lnTo>
                    <a:pt x="460" y="751"/>
                  </a:lnTo>
                  <a:lnTo>
                    <a:pt x="460" y="751"/>
                  </a:lnTo>
                  <a:lnTo>
                    <a:pt x="460" y="751"/>
                  </a:lnTo>
                  <a:lnTo>
                    <a:pt x="460" y="757"/>
                  </a:lnTo>
                  <a:lnTo>
                    <a:pt x="460" y="757"/>
                  </a:lnTo>
                  <a:lnTo>
                    <a:pt x="465" y="757"/>
                  </a:lnTo>
                  <a:lnTo>
                    <a:pt x="460" y="757"/>
                  </a:lnTo>
                  <a:lnTo>
                    <a:pt x="460" y="762"/>
                  </a:lnTo>
                  <a:lnTo>
                    <a:pt x="460" y="762"/>
                  </a:lnTo>
                  <a:lnTo>
                    <a:pt x="460" y="762"/>
                  </a:lnTo>
                  <a:lnTo>
                    <a:pt x="460" y="762"/>
                  </a:lnTo>
                  <a:lnTo>
                    <a:pt x="460" y="762"/>
                  </a:lnTo>
                  <a:lnTo>
                    <a:pt x="460" y="762"/>
                  </a:lnTo>
                  <a:lnTo>
                    <a:pt x="460" y="762"/>
                  </a:lnTo>
                  <a:lnTo>
                    <a:pt x="460" y="762"/>
                  </a:lnTo>
                  <a:lnTo>
                    <a:pt x="460" y="762"/>
                  </a:lnTo>
                  <a:lnTo>
                    <a:pt x="460" y="762"/>
                  </a:lnTo>
                  <a:lnTo>
                    <a:pt x="460" y="762"/>
                  </a:lnTo>
                  <a:lnTo>
                    <a:pt x="460" y="768"/>
                  </a:lnTo>
                  <a:lnTo>
                    <a:pt x="460" y="768"/>
                  </a:lnTo>
                  <a:lnTo>
                    <a:pt x="460" y="762"/>
                  </a:lnTo>
                  <a:lnTo>
                    <a:pt x="454" y="768"/>
                  </a:lnTo>
                  <a:lnTo>
                    <a:pt x="454" y="768"/>
                  </a:lnTo>
                  <a:lnTo>
                    <a:pt x="454" y="768"/>
                  </a:lnTo>
                  <a:lnTo>
                    <a:pt x="454" y="768"/>
                  </a:lnTo>
                  <a:lnTo>
                    <a:pt x="454" y="768"/>
                  </a:lnTo>
                  <a:lnTo>
                    <a:pt x="454" y="768"/>
                  </a:lnTo>
                  <a:lnTo>
                    <a:pt x="454" y="762"/>
                  </a:lnTo>
                  <a:lnTo>
                    <a:pt x="454" y="762"/>
                  </a:lnTo>
                  <a:lnTo>
                    <a:pt x="454" y="762"/>
                  </a:lnTo>
                  <a:lnTo>
                    <a:pt x="454" y="762"/>
                  </a:lnTo>
                  <a:lnTo>
                    <a:pt x="448" y="762"/>
                  </a:lnTo>
                  <a:lnTo>
                    <a:pt x="448" y="762"/>
                  </a:lnTo>
                  <a:lnTo>
                    <a:pt x="448" y="762"/>
                  </a:lnTo>
                  <a:lnTo>
                    <a:pt x="448" y="762"/>
                  </a:lnTo>
                  <a:lnTo>
                    <a:pt x="448" y="757"/>
                  </a:lnTo>
                  <a:lnTo>
                    <a:pt x="448" y="757"/>
                  </a:lnTo>
                  <a:lnTo>
                    <a:pt x="443" y="757"/>
                  </a:lnTo>
                  <a:lnTo>
                    <a:pt x="443" y="757"/>
                  </a:lnTo>
                  <a:lnTo>
                    <a:pt x="443" y="757"/>
                  </a:lnTo>
                  <a:lnTo>
                    <a:pt x="443" y="757"/>
                  </a:lnTo>
                  <a:lnTo>
                    <a:pt x="443" y="757"/>
                  </a:lnTo>
                  <a:lnTo>
                    <a:pt x="443" y="757"/>
                  </a:lnTo>
                  <a:lnTo>
                    <a:pt x="443" y="757"/>
                  </a:lnTo>
                  <a:lnTo>
                    <a:pt x="437" y="757"/>
                  </a:lnTo>
                  <a:lnTo>
                    <a:pt x="437" y="762"/>
                  </a:lnTo>
                  <a:lnTo>
                    <a:pt x="437" y="762"/>
                  </a:lnTo>
                  <a:lnTo>
                    <a:pt x="437" y="768"/>
                  </a:lnTo>
                  <a:lnTo>
                    <a:pt x="437" y="768"/>
                  </a:lnTo>
                  <a:lnTo>
                    <a:pt x="437" y="768"/>
                  </a:lnTo>
                  <a:lnTo>
                    <a:pt x="437" y="768"/>
                  </a:lnTo>
                  <a:lnTo>
                    <a:pt x="432" y="773"/>
                  </a:lnTo>
                  <a:lnTo>
                    <a:pt x="432" y="773"/>
                  </a:lnTo>
                  <a:lnTo>
                    <a:pt x="432" y="773"/>
                  </a:lnTo>
                  <a:lnTo>
                    <a:pt x="432" y="773"/>
                  </a:lnTo>
                  <a:lnTo>
                    <a:pt x="432" y="773"/>
                  </a:lnTo>
                  <a:lnTo>
                    <a:pt x="432" y="773"/>
                  </a:lnTo>
                  <a:lnTo>
                    <a:pt x="432" y="773"/>
                  </a:lnTo>
                  <a:lnTo>
                    <a:pt x="432" y="773"/>
                  </a:lnTo>
                  <a:lnTo>
                    <a:pt x="432" y="773"/>
                  </a:lnTo>
                  <a:lnTo>
                    <a:pt x="432" y="773"/>
                  </a:lnTo>
                  <a:lnTo>
                    <a:pt x="432" y="773"/>
                  </a:lnTo>
                  <a:lnTo>
                    <a:pt x="432" y="779"/>
                  </a:lnTo>
                  <a:lnTo>
                    <a:pt x="432" y="779"/>
                  </a:lnTo>
                  <a:lnTo>
                    <a:pt x="432" y="779"/>
                  </a:lnTo>
                  <a:lnTo>
                    <a:pt x="432" y="779"/>
                  </a:lnTo>
                  <a:lnTo>
                    <a:pt x="432" y="779"/>
                  </a:lnTo>
                  <a:lnTo>
                    <a:pt x="432" y="779"/>
                  </a:lnTo>
                  <a:lnTo>
                    <a:pt x="426" y="785"/>
                  </a:lnTo>
                  <a:lnTo>
                    <a:pt x="426" y="785"/>
                  </a:lnTo>
                  <a:lnTo>
                    <a:pt x="420" y="785"/>
                  </a:lnTo>
                  <a:lnTo>
                    <a:pt x="415" y="785"/>
                  </a:lnTo>
                  <a:lnTo>
                    <a:pt x="415" y="785"/>
                  </a:lnTo>
                  <a:lnTo>
                    <a:pt x="415" y="785"/>
                  </a:lnTo>
                  <a:lnTo>
                    <a:pt x="415" y="785"/>
                  </a:lnTo>
                  <a:lnTo>
                    <a:pt x="409" y="785"/>
                  </a:lnTo>
                  <a:lnTo>
                    <a:pt x="409" y="785"/>
                  </a:lnTo>
                  <a:lnTo>
                    <a:pt x="409" y="785"/>
                  </a:lnTo>
                  <a:lnTo>
                    <a:pt x="404" y="796"/>
                  </a:lnTo>
                  <a:lnTo>
                    <a:pt x="398" y="796"/>
                  </a:lnTo>
                  <a:lnTo>
                    <a:pt x="398" y="796"/>
                  </a:lnTo>
                  <a:lnTo>
                    <a:pt x="398" y="796"/>
                  </a:lnTo>
                  <a:lnTo>
                    <a:pt x="398" y="796"/>
                  </a:lnTo>
                  <a:lnTo>
                    <a:pt x="398" y="796"/>
                  </a:lnTo>
                  <a:lnTo>
                    <a:pt x="398" y="796"/>
                  </a:lnTo>
                  <a:lnTo>
                    <a:pt x="398" y="796"/>
                  </a:lnTo>
                  <a:lnTo>
                    <a:pt x="398" y="796"/>
                  </a:lnTo>
                  <a:lnTo>
                    <a:pt x="398" y="796"/>
                  </a:lnTo>
                  <a:lnTo>
                    <a:pt x="398" y="796"/>
                  </a:lnTo>
                  <a:lnTo>
                    <a:pt x="398" y="796"/>
                  </a:lnTo>
                  <a:lnTo>
                    <a:pt x="398" y="790"/>
                  </a:lnTo>
                  <a:lnTo>
                    <a:pt x="398" y="790"/>
                  </a:lnTo>
                  <a:lnTo>
                    <a:pt x="398" y="790"/>
                  </a:lnTo>
                  <a:lnTo>
                    <a:pt x="398" y="790"/>
                  </a:lnTo>
                  <a:lnTo>
                    <a:pt x="398" y="790"/>
                  </a:lnTo>
                  <a:lnTo>
                    <a:pt x="404" y="790"/>
                  </a:lnTo>
                  <a:lnTo>
                    <a:pt x="404" y="790"/>
                  </a:lnTo>
                  <a:lnTo>
                    <a:pt x="409" y="785"/>
                  </a:lnTo>
                  <a:lnTo>
                    <a:pt x="409" y="785"/>
                  </a:lnTo>
                  <a:lnTo>
                    <a:pt x="409" y="785"/>
                  </a:lnTo>
                  <a:lnTo>
                    <a:pt x="409" y="779"/>
                  </a:lnTo>
                  <a:lnTo>
                    <a:pt x="409" y="773"/>
                  </a:lnTo>
                  <a:lnTo>
                    <a:pt x="409" y="768"/>
                  </a:lnTo>
                  <a:lnTo>
                    <a:pt x="409" y="768"/>
                  </a:lnTo>
                  <a:lnTo>
                    <a:pt x="409" y="762"/>
                  </a:lnTo>
                  <a:lnTo>
                    <a:pt x="404" y="762"/>
                  </a:lnTo>
                  <a:lnTo>
                    <a:pt x="404" y="762"/>
                  </a:lnTo>
                  <a:lnTo>
                    <a:pt x="404" y="762"/>
                  </a:lnTo>
                  <a:lnTo>
                    <a:pt x="404" y="757"/>
                  </a:lnTo>
                  <a:lnTo>
                    <a:pt x="404" y="757"/>
                  </a:lnTo>
                  <a:lnTo>
                    <a:pt x="404" y="757"/>
                  </a:lnTo>
                  <a:lnTo>
                    <a:pt x="404" y="757"/>
                  </a:lnTo>
                  <a:lnTo>
                    <a:pt x="404" y="757"/>
                  </a:lnTo>
                  <a:lnTo>
                    <a:pt x="404" y="757"/>
                  </a:lnTo>
                  <a:lnTo>
                    <a:pt x="404" y="757"/>
                  </a:lnTo>
                  <a:lnTo>
                    <a:pt x="398" y="757"/>
                  </a:lnTo>
                  <a:lnTo>
                    <a:pt x="398" y="757"/>
                  </a:lnTo>
                  <a:lnTo>
                    <a:pt x="392" y="757"/>
                  </a:lnTo>
                  <a:lnTo>
                    <a:pt x="398" y="757"/>
                  </a:lnTo>
                  <a:lnTo>
                    <a:pt x="392" y="751"/>
                  </a:lnTo>
                  <a:lnTo>
                    <a:pt x="392" y="757"/>
                  </a:lnTo>
                  <a:lnTo>
                    <a:pt x="392" y="757"/>
                  </a:lnTo>
                  <a:lnTo>
                    <a:pt x="392" y="757"/>
                  </a:lnTo>
                  <a:lnTo>
                    <a:pt x="392" y="757"/>
                  </a:lnTo>
                  <a:lnTo>
                    <a:pt x="392" y="757"/>
                  </a:lnTo>
                  <a:lnTo>
                    <a:pt x="392" y="757"/>
                  </a:lnTo>
                  <a:lnTo>
                    <a:pt x="392" y="757"/>
                  </a:lnTo>
                  <a:lnTo>
                    <a:pt x="392" y="757"/>
                  </a:lnTo>
                  <a:lnTo>
                    <a:pt x="392" y="757"/>
                  </a:lnTo>
                  <a:lnTo>
                    <a:pt x="392" y="757"/>
                  </a:lnTo>
                  <a:lnTo>
                    <a:pt x="392" y="757"/>
                  </a:lnTo>
                  <a:lnTo>
                    <a:pt x="392" y="757"/>
                  </a:lnTo>
                  <a:lnTo>
                    <a:pt x="392" y="757"/>
                  </a:lnTo>
                  <a:lnTo>
                    <a:pt x="392" y="757"/>
                  </a:lnTo>
                  <a:lnTo>
                    <a:pt x="387" y="757"/>
                  </a:lnTo>
                  <a:lnTo>
                    <a:pt x="387" y="757"/>
                  </a:lnTo>
                  <a:lnTo>
                    <a:pt x="387" y="751"/>
                  </a:lnTo>
                  <a:lnTo>
                    <a:pt x="387" y="751"/>
                  </a:lnTo>
                  <a:lnTo>
                    <a:pt x="387" y="751"/>
                  </a:lnTo>
                  <a:lnTo>
                    <a:pt x="387" y="751"/>
                  </a:lnTo>
                  <a:lnTo>
                    <a:pt x="387" y="751"/>
                  </a:lnTo>
                  <a:lnTo>
                    <a:pt x="381" y="751"/>
                  </a:lnTo>
                  <a:lnTo>
                    <a:pt x="381" y="751"/>
                  </a:lnTo>
                  <a:lnTo>
                    <a:pt x="381" y="751"/>
                  </a:lnTo>
                  <a:lnTo>
                    <a:pt x="381" y="751"/>
                  </a:lnTo>
                  <a:lnTo>
                    <a:pt x="381" y="751"/>
                  </a:lnTo>
                  <a:lnTo>
                    <a:pt x="381" y="751"/>
                  </a:lnTo>
                  <a:lnTo>
                    <a:pt x="381" y="751"/>
                  </a:lnTo>
                  <a:lnTo>
                    <a:pt x="381" y="751"/>
                  </a:lnTo>
                  <a:lnTo>
                    <a:pt x="381" y="757"/>
                  </a:lnTo>
                  <a:lnTo>
                    <a:pt x="381" y="757"/>
                  </a:lnTo>
                  <a:lnTo>
                    <a:pt x="381" y="757"/>
                  </a:lnTo>
                  <a:lnTo>
                    <a:pt x="381" y="757"/>
                  </a:lnTo>
                  <a:lnTo>
                    <a:pt x="381" y="757"/>
                  </a:lnTo>
                  <a:lnTo>
                    <a:pt x="381" y="757"/>
                  </a:lnTo>
                  <a:lnTo>
                    <a:pt x="381" y="757"/>
                  </a:lnTo>
                  <a:lnTo>
                    <a:pt x="381" y="757"/>
                  </a:lnTo>
                  <a:lnTo>
                    <a:pt x="381" y="757"/>
                  </a:lnTo>
                  <a:lnTo>
                    <a:pt x="381" y="757"/>
                  </a:lnTo>
                  <a:lnTo>
                    <a:pt x="381" y="757"/>
                  </a:lnTo>
                  <a:lnTo>
                    <a:pt x="381" y="757"/>
                  </a:lnTo>
                  <a:lnTo>
                    <a:pt x="381" y="762"/>
                  </a:lnTo>
                  <a:lnTo>
                    <a:pt x="376" y="762"/>
                  </a:lnTo>
                  <a:lnTo>
                    <a:pt x="376" y="762"/>
                  </a:lnTo>
                  <a:lnTo>
                    <a:pt x="376" y="762"/>
                  </a:lnTo>
                  <a:lnTo>
                    <a:pt x="370" y="762"/>
                  </a:lnTo>
                  <a:lnTo>
                    <a:pt x="370" y="762"/>
                  </a:lnTo>
                  <a:lnTo>
                    <a:pt x="370" y="762"/>
                  </a:lnTo>
                  <a:lnTo>
                    <a:pt x="370" y="762"/>
                  </a:lnTo>
                  <a:lnTo>
                    <a:pt x="370" y="762"/>
                  </a:lnTo>
                  <a:lnTo>
                    <a:pt x="370" y="762"/>
                  </a:lnTo>
                  <a:lnTo>
                    <a:pt x="370" y="762"/>
                  </a:lnTo>
                  <a:lnTo>
                    <a:pt x="364" y="762"/>
                  </a:lnTo>
                  <a:lnTo>
                    <a:pt x="364" y="762"/>
                  </a:lnTo>
                  <a:lnTo>
                    <a:pt x="359" y="762"/>
                  </a:lnTo>
                  <a:lnTo>
                    <a:pt x="359" y="762"/>
                  </a:lnTo>
                  <a:lnTo>
                    <a:pt x="359" y="768"/>
                  </a:lnTo>
                  <a:lnTo>
                    <a:pt x="359" y="768"/>
                  </a:lnTo>
                  <a:lnTo>
                    <a:pt x="359" y="768"/>
                  </a:lnTo>
                  <a:lnTo>
                    <a:pt x="359" y="768"/>
                  </a:lnTo>
                  <a:lnTo>
                    <a:pt x="359" y="768"/>
                  </a:lnTo>
                  <a:lnTo>
                    <a:pt x="359" y="773"/>
                  </a:lnTo>
                  <a:lnTo>
                    <a:pt x="359" y="773"/>
                  </a:lnTo>
                  <a:lnTo>
                    <a:pt x="359" y="773"/>
                  </a:lnTo>
                  <a:lnTo>
                    <a:pt x="359" y="773"/>
                  </a:lnTo>
                  <a:lnTo>
                    <a:pt x="359" y="773"/>
                  </a:lnTo>
                  <a:lnTo>
                    <a:pt x="359" y="773"/>
                  </a:lnTo>
                  <a:lnTo>
                    <a:pt x="359" y="773"/>
                  </a:lnTo>
                  <a:lnTo>
                    <a:pt x="359" y="773"/>
                  </a:lnTo>
                  <a:lnTo>
                    <a:pt x="353" y="773"/>
                  </a:lnTo>
                  <a:lnTo>
                    <a:pt x="353" y="773"/>
                  </a:lnTo>
                  <a:lnTo>
                    <a:pt x="353" y="773"/>
                  </a:lnTo>
                  <a:lnTo>
                    <a:pt x="353" y="779"/>
                  </a:lnTo>
                  <a:lnTo>
                    <a:pt x="353" y="779"/>
                  </a:lnTo>
                  <a:lnTo>
                    <a:pt x="359" y="779"/>
                  </a:lnTo>
                  <a:lnTo>
                    <a:pt x="359" y="779"/>
                  </a:lnTo>
                  <a:lnTo>
                    <a:pt x="359" y="779"/>
                  </a:lnTo>
                  <a:lnTo>
                    <a:pt x="353" y="785"/>
                  </a:lnTo>
                  <a:lnTo>
                    <a:pt x="353" y="785"/>
                  </a:lnTo>
                  <a:lnTo>
                    <a:pt x="353" y="785"/>
                  </a:lnTo>
                  <a:lnTo>
                    <a:pt x="353" y="785"/>
                  </a:lnTo>
                  <a:lnTo>
                    <a:pt x="353" y="785"/>
                  </a:lnTo>
                  <a:lnTo>
                    <a:pt x="348" y="785"/>
                  </a:lnTo>
                  <a:lnTo>
                    <a:pt x="348" y="785"/>
                  </a:lnTo>
                  <a:lnTo>
                    <a:pt x="342" y="785"/>
                  </a:lnTo>
                  <a:lnTo>
                    <a:pt x="342" y="785"/>
                  </a:lnTo>
                  <a:lnTo>
                    <a:pt x="342" y="785"/>
                  </a:lnTo>
                  <a:lnTo>
                    <a:pt x="342" y="785"/>
                  </a:lnTo>
                  <a:lnTo>
                    <a:pt x="342" y="785"/>
                  </a:lnTo>
                  <a:lnTo>
                    <a:pt x="336" y="785"/>
                  </a:lnTo>
                  <a:lnTo>
                    <a:pt x="336" y="785"/>
                  </a:lnTo>
                  <a:lnTo>
                    <a:pt x="336" y="785"/>
                  </a:lnTo>
                  <a:lnTo>
                    <a:pt x="336" y="785"/>
                  </a:lnTo>
                  <a:lnTo>
                    <a:pt x="336" y="790"/>
                  </a:lnTo>
                  <a:lnTo>
                    <a:pt x="331" y="790"/>
                  </a:lnTo>
                  <a:lnTo>
                    <a:pt x="331" y="790"/>
                  </a:lnTo>
                  <a:lnTo>
                    <a:pt x="331" y="790"/>
                  </a:lnTo>
                  <a:lnTo>
                    <a:pt x="331" y="790"/>
                  </a:lnTo>
                  <a:lnTo>
                    <a:pt x="325" y="790"/>
                  </a:lnTo>
                  <a:lnTo>
                    <a:pt x="325" y="790"/>
                  </a:lnTo>
                  <a:lnTo>
                    <a:pt x="325" y="790"/>
                  </a:lnTo>
                  <a:lnTo>
                    <a:pt x="325" y="790"/>
                  </a:lnTo>
                  <a:lnTo>
                    <a:pt x="320" y="790"/>
                  </a:lnTo>
                  <a:lnTo>
                    <a:pt x="320" y="790"/>
                  </a:lnTo>
                  <a:lnTo>
                    <a:pt x="314" y="790"/>
                  </a:lnTo>
                  <a:lnTo>
                    <a:pt x="314" y="796"/>
                  </a:lnTo>
                  <a:lnTo>
                    <a:pt x="314" y="796"/>
                  </a:lnTo>
                  <a:lnTo>
                    <a:pt x="314" y="796"/>
                  </a:lnTo>
                  <a:lnTo>
                    <a:pt x="314" y="796"/>
                  </a:lnTo>
                  <a:lnTo>
                    <a:pt x="308" y="807"/>
                  </a:lnTo>
                  <a:lnTo>
                    <a:pt x="303" y="807"/>
                  </a:lnTo>
                  <a:lnTo>
                    <a:pt x="303" y="807"/>
                  </a:lnTo>
                  <a:lnTo>
                    <a:pt x="303" y="807"/>
                  </a:lnTo>
                  <a:lnTo>
                    <a:pt x="308" y="807"/>
                  </a:lnTo>
                  <a:lnTo>
                    <a:pt x="308" y="813"/>
                  </a:lnTo>
                  <a:lnTo>
                    <a:pt x="308" y="813"/>
                  </a:lnTo>
                  <a:lnTo>
                    <a:pt x="308" y="818"/>
                  </a:lnTo>
                  <a:lnTo>
                    <a:pt x="308" y="818"/>
                  </a:lnTo>
                  <a:lnTo>
                    <a:pt x="308" y="818"/>
                  </a:lnTo>
                  <a:lnTo>
                    <a:pt x="308" y="818"/>
                  </a:lnTo>
                  <a:lnTo>
                    <a:pt x="308" y="818"/>
                  </a:lnTo>
                  <a:lnTo>
                    <a:pt x="303" y="818"/>
                  </a:lnTo>
                  <a:lnTo>
                    <a:pt x="303" y="818"/>
                  </a:lnTo>
                  <a:lnTo>
                    <a:pt x="303" y="824"/>
                  </a:lnTo>
                  <a:lnTo>
                    <a:pt x="303" y="824"/>
                  </a:lnTo>
                  <a:lnTo>
                    <a:pt x="303" y="824"/>
                  </a:lnTo>
                  <a:lnTo>
                    <a:pt x="303" y="824"/>
                  </a:lnTo>
                  <a:lnTo>
                    <a:pt x="303" y="824"/>
                  </a:lnTo>
                  <a:lnTo>
                    <a:pt x="303" y="824"/>
                  </a:lnTo>
                  <a:lnTo>
                    <a:pt x="303" y="824"/>
                  </a:lnTo>
                  <a:lnTo>
                    <a:pt x="303" y="829"/>
                  </a:lnTo>
                  <a:lnTo>
                    <a:pt x="303" y="829"/>
                  </a:lnTo>
                  <a:lnTo>
                    <a:pt x="303" y="835"/>
                  </a:lnTo>
                  <a:lnTo>
                    <a:pt x="303" y="835"/>
                  </a:lnTo>
                  <a:lnTo>
                    <a:pt x="303" y="835"/>
                  </a:lnTo>
                  <a:lnTo>
                    <a:pt x="303" y="835"/>
                  </a:lnTo>
                  <a:lnTo>
                    <a:pt x="303" y="835"/>
                  </a:lnTo>
                  <a:lnTo>
                    <a:pt x="303" y="835"/>
                  </a:lnTo>
                  <a:lnTo>
                    <a:pt x="303" y="835"/>
                  </a:lnTo>
                  <a:lnTo>
                    <a:pt x="297" y="835"/>
                  </a:lnTo>
                  <a:lnTo>
                    <a:pt x="297" y="841"/>
                  </a:lnTo>
                  <a:lnTo>
                    <a:pt x="292" y="846"/>
                  </a:lnTo>
                  <a:lnTo>
                    <a:pt x="292" y="852"/>
                  </a:lnTo>
                  <a:lnTo>
                    <a:pt x="297" y="852"/>
                  </a:lnTo>
                  <a:lnTo>
                    <a:pt x="297" y="857"/>
                  </a:lnTo>
                  <a:lnTo>
                    <a:pt x="303" y="857"/>
                  </a:lnTo>
                  <a:lnTo>
                    <a:pt x="303" y="857"/>
                  </a:lnTo>
                  <a:lnTo>
                    <a:pt x="303" y="857"/>
                  </a:lnTo>
                  <a:lnTo>
                    <a:pt x="308" y="857"/>
                  </a:lnTo>
                  <a:lnTo>
                    <a:pt x="308" y="857"/>
                  </a:lnTo>
                  <a:lnTo>
                    <a:pt x="308" y="857"/>
                  </a:lnTo>
                  <a:lnTo>
                    <a:pt x="308" y="857"/>
                  </a:lnTo>
                  <a:lnTo>
                    <a:pt x="308" y="857"/>
                  </a:lnTo>
                  <a:lnTo>
                    <a:pt x="308" y="852"/>
                  </a:lnTo>
                  <a:lnTo>
                    <a:pt x="314" y="846"/>
                  </a:lnTo>
                  <a:lnTo>
                    <a:pt x="314" y="846"/>
                  </a:lnTo>
                  <a:lnTo>
                    <a:pt x="314" y="841"/>
                  </a:lnTo>
                  <a:lnTo>
                    <a:pt x="314" y="835"/>
                  </a:lnTo>
                  <a:lnTo>
                    <a:pt x="314" y="835"/>
                  </a:lnTo>
                  <a:lnTo>
                    <a:pt x="320" y="835"/>
                  </a:lnTo>
                  <a:lnTo>
                    <a:pt x="320" y="835"/>
                  </a:lnTo>
                  <a:lnTo>
                    <a:pt x="320" y="835"/>
                  </a:lnTo>
                  <a:lnTo>
                    <a:pt x="320" y="835"/>
                  </a:lnTo>
                  <a:lnTo>
                    <a:pt x="320" y="835"/>
                  </a:lnTo>
                  <a:lnTo>
                    <a:pt x="320" y="829"/>
                  </a:lnTo>
                  <a:lnTo>
                    <a:pt x="320" y="829"/>
                  </a:lnTo>
                  <a:lnTo>
                    <a:pt x="320" y="829"/>
                  </a:lnTo>
                  <a:lnTo>
                    <a:pt x="320" y="829"/>
                  </a:lnTo>
                  <a:lnTo>
                    <a:pt x="320" y="829"/>
                  </a:lnTo>
                  <a:lnTo>
                    <a:pt x="320" y="824"/>
                  </a:lnTo>
                  <a:lnTo>
                    <a:pt x="320" y="824"/>
                  </a:lnTo>
                  <a:lnTo>
                    <a:pt x="325" y="824"/>
                  </a:lnTo>
                  <a:lnTo>
                    <a:pt x="325" y="824"/>
                  </a:lnTo>
                  <a:lnTo>
                    <a:pt x="325" y="824"/>
                  </a:lnTo>
                  <a:lnTo>
                    <a:pt x="325" y="824"/>
                  </a:lnTo>
                  <a:lnTo>
                    <a:pt x="325" y="818"/>
                  </a:lnTo>
                  <a:lnTo>
                    <a:pt x="325" y="818"/>
                  </a:lnTo>
                  <a:lnTo>
                    <a:pt x="325" y="818"/>
                  </a:lnTo>
                  <a:lnTo>
                    <a:pt x="325" y="824"/>
                  </a:lnTo>
                  <a:lnTo>
                    <a:pt x="325" y="824"/>
                  </a:lnTo>
                  <a:lnTo>
                    <a:pt x="325" y="824"/>
                  </a:lnTo>
                  <a:lnTo>
                    <a:pt x="325" y="818"/>
                  </a:lnTo>
                  <a:lnTo>
                    <a:pt x="325" y="818"/>
                  </a:lnTo>
                  <a:lnTo>
                    <a:pt x="325" y="818"/>
                  </a:lnTo>
                  <a:lnTo>
                    <a:pt x="325" y="818"/>
                  </a:lnTo>
                  <a:lnTo>
                    <a:pt x="325" y="818"/>
                  </a:lnTo>
                  <a:lnTo>
                    <a:pt x="325" y="818"/>
                  </a:lnTo>
                  <a:lnTo>
                    <a:pt x="325" y="818"/>
                  </a:lnTo>
                  <a:lnTo>
                    <a:pt x="325" y="818"/>
                  </a:lnTo>
                  <a:lnTo>
                    <a:pt x="325" y="813"/>
                  </a:lnTo>
                  <a:lnTo>
                    <a:pt x="331" y="813"/>
                  </a:lnTo>
                  <a:lnTo>
                    <a:pt x="336" y="807"/>
                  </a:lnTo>
                  <a:lnTo>
                    <a:pt x="336" y="807"/>
                  </a:lnTo>
                  <a:lnTo>
                    <a:pt x="336" y="807"/>
                  </a:lnTo>
                  <a:lnTo>
                    <a:pt x="336" y="807"/>
                  </a:lnTo>
                  <a:lnTo>
                    <a:pt x="336" y="807"/>
                  </a:lnTo>
                  <a:lnTo>
                    <a:pt x="342" y="807"/>
                  </a:lnTo>
                  <a:lnTo>
                    <a:pt x="342" y="807"/>
                  </a:lnTo>
                  <a:lnTo>
                    <a:pt x="342" y="807"/>
                  </a:lnTo>
                  <a:lnTo>
                    <a:pt x="342" y="807"/>
                  </a:lnTo>
                  <a:lnTo>
                    <a:pt x="348" y="807"/>
                  </a:lnTo>
                  <a:lnTo>
                    <a:pt x="348" y="807"/>
                  </a:lnTo>
                  <a:lnTo>
                    <a:pt x="348" y="807"/>
                  </a:lnTo>
                  <a:lnTo>
                    <a:pt x="348" y="807"/>
                  </a:lnTo>
                  <a:lnTo>
                    <a:pt x="348" y="813"/>
                  </a:lnTo>
                  <a:lnTo>
                    <a:pt x="348" y="813"/>
                  </a:lnTo>
                  <a:lnTo>
                    <a:pt x="348" y="813"/>
                  </a:lnTo>
                  <a:lnTo>
                    <a:pt x="348" y="813"/>
                  </a:lnTo>
                  <a:lnTo>
                    <a:pt x="348" y="818"/>
                  </a:lnTo>
                  <a:lnTo>
                    <a:pt x="348" y="818"/>
                  </a:lnTo>
                  <a:lnTo>
                    <a:pt x="348" y="818"/>
                  </a:lnTo>
                  <a:lnTo>
                    <a:pt x="348" y="818"/>
                  </a:lnTo>
                  <a:lnTo>
                    <a:pt x="348" y="824"/>
                  </a:lnTo>
                  <a:lnTo>
                    <a:pt x="348" y="818"/>
                  </a:lnTo>
                  <a:lnTo>
                    <a:pt x="348" y="818"/>
                  </a:lnTo>
                  <a:lnTo>
                    <a:pt x="348" y="824"/>
                  </a:lnTo>
                  <a:lnTo>
                    <a:pt x="348" y="824"/>
                  </a:lnTo>
                  <a:lnTo>
                    <a:pt x="348" y="824"/>
                  </a:lnTo>
                  <a:lnTo>
                    <a:pt x="348" y="824"/>
                  </a:lnTo>
                  <a:lnTo>
                    <a:pt x="348" y="824"/>
                  </a:lnTo>
                  <a:lnTo>
                    <a:pt x="348" y="824"/>
                  </a:lnTo>
                  <a:lnTo>
                    <a:pt x="348" y="824"/>
                  </a:lnTo>
                  <a:lnTo>
                    <a:pt x="348" y="824"/>
                  </a:lnTo>
                  <a:lnTo>
                    <a:pt x="348" y="824"/>
                  </a:lnTo>
                  <a:lnTo>
                    <a:pt x="348" y="824"/>
                  </a:lnTo>
                  <a:lnTo>
                    <a:pt x="348" y="824"/>
                  </a:lnTo>
                  <a:lnTo>
                    <a:pt x="348" y="824"/>
                  </a:lnTo>
                  <a:lnTo>
                    <a:pt x="348" y="824"/>
                  </a:lnTo>
                  <a:lnTo>
                    <a:pt x="348" y="824"/>
                  </a:lnTo>
                  <a:lnTo>
                    <a:pt x="348" y="824"/>
                  </a:lnTo>
                  <a:lnTo>
                    <a:pt x="348" y="824"/>
                  </a:lnTo>
                  <a:lnTo>
                    <a:pt x="348" y="824"/>
                  </a:lnTo>
                  <a:lnTo>
                    <a:pt x="348" y="824"/>
                  </a:lnTo>
                  <a:lnTo>
                    <a:pt x="353" y="824"/>
                  </a:lnTo>
                  <a:lnTo>
                    <a:pt x="353" y="824"/>
                  </a:lnTo>
                  <a:lnTo>
                    <a:pt x="353" y="824"/>
                  </a:lnTo>
                  <a:lnTo>
                    <a:pt x="353" y="824"/>
                  </a:lnTo>
                  <a:lnTo>
                    <a:pt x="353" y="824"/>
                  </a:lnTo>
                  <a:lnTo>
                    <a:pt x="353" y="824"/>
                  </a:lnTo>
                  <a:lnTo>
                    <a:pt x="353" y="818"/>
                  </a:lnTo>
                  <a:lnTo>
                    <a:pt x="353" y="818"/>
                  </a:lnTo>
                  <a:lnTo>
                    <a:pt x="353" y="818"/>
                  </a:lnTo>
                  <a:lnTo>
                    <a:pt x="353" y="824"/>
                  </a:lnTo>
                  <a:lnTo>
                    <a:pt x="353" y="824"/>
                  </a:lnTo>
                  <a:lnTo>
                    <a:pt x="359" y="824"/>
                  </a:lnTo>
                  <a:lnTo>
                    <a:pt x="359" y="824"/>
                  </a:lnTo>
                  <a:lnTo>
                    <a:pt x="359" y="824"/>
                  </a:lnTo>
                  <a:lnTo>
                    <a:pt x="359" y="824"/>
                  </a:lnTo>
                  <a:lnTo>
                    <a:pt x="359" y="824"/>
                  </a:lnTo>
                  <a:lnTo>
                    <a:pt x="359" y="824"/>
                  </a:lnTo>
                  <a:lnTo>
                    <a:pt x="359" y="824"/>
                  </a:lnTo>
                  <a:lnTo>
                    <a:pt x="359" y="824"/>
                  </a:lnTo>
                  <a:lnTo>
                    <a:pt x="359" y="824"/>
                  </a:lnTo>
                  <a:lnTo>
                    <a:pt x="359" y="818"/>
                  </a:lnTo>
                  <a:lnTo>
                    <a:pt x="359" y="818"/>
                  </a:lnTo>
                  <a:lnTo>
                    <a:pt x="359" y="818"/>
                  </a:lnTo>
                  <a:lnTo>
                    <a:pt x="359" y="818"/>
                  </a:lnTo>
                  <a:lnTo>
                    <a:pt x="359" y="818"/>
                  </a:lnTo>
                  <a:lnTo>
                    <a:pt x="359" y="818"/>
                  </a:lnTo>
                  <a:lnTo>
                    <a:pt x="359" y="818"/>
                  </a:lnTo>
                  <a:lnTo>
                    <a:pt x="359" y="818"/>
                  </a:lnTo>
                  <a:lnTo>
                    <a:pt x="359" y="818"/>
                  </a:lnTo>
                  <a:lnTo>
                    <a:pt x="359" y="818"/>
                  </a:lnTo>
                  <a:lnTo>
                    <a:pt x="359" y="813"/>
                  </a:lnTo>
                  <a:lnTo>
                    <a:pt x="359" y="813"/>
                  </a:lnTo>
                  <a:lnTo>
                    <a:pt x="359" y="813"/>
                  </a:lnTo>
                  <a:lnTo>
                    <a:pt x="359" y="813"/>
                  </a:lnTo>
                  <a:lnTo>
                    <a:pt x="364" y="813"/>
                  </a:lnTo>
                  <a:lnTo>
                    <a:pt x="364" y="813"/>
                  </a:lnTo>
                  <a:lnTo>
                    <a:pt x="364" y="807"/>
                  </a:lnTo>
                  <a:lnTo>
                    <a:pt x="364" y="807"/>
                  </a:lnTo>
                  <a:lnTo>
                    <a:pt x="364" y="807"/>
                  </a:lnTo>
                  <a:lnTo>
                    <a:pt x="364" y="813"/>
                  </a:lnTo>
                  <a:lnTo>
                    <a:pt x="364" y="813"/>
                  </a:lnTo>
                  <a:lnTo>
                    <a:pt x="364" y="813"/>
                  </a:lnTo>
                  <a:lnTo>
                    <a:pt x="364" y="813"/>
                  </a:lnTo>
                  <a:lnTo>
                    <a:pt x="370" y="813"/>
                  </a:lnTo>
                  <a:lnTo>
                    <a:pt x="370" y="818"/>
                  </a:lnTo>
                  <a:lnTo>
                    <a:pt x="370" y="818"/>
                  </a:lnTo>
                  <a:lnTo>
                    <a:pt x="370" y="818"/>
                  </a:lnTo>
                  <a:lnTo>
                    <a:pt x="370" y="818"/>
                  </a:lnTo>
                  <a:lnTo>
                    <a:pt x="364" y="818"/>
                  </a:lnTo>
                  <a:lnTo>
                    <a:pt x="364" y="818"/>
                  </a:lnTo>
                  <a:lnTo>
                    <a:pt x="364" y="818"/>
                  </a:lnTo>
                  <a:lnTo>
                    <a:pt x="364" y="824"/>
                  </a:lnTo>
                  <a:lnTo>
                    <a:pt x="364" y="824"/>
                  </a:lnTo>
                  <a:lnTo>
                    <a:pt x="370" y="824"/>
                  </a:lnTo>
                  <a:lnTo>
                    <a:pt x="370" y="824"/>
                  </a:lnTo>
                  <a:lnTo>
                    <a:pt x="370" y="824"/>
                  </a:lnTo>
                  <a:lnTo>
                    <a:pt x="370" y="824"/>
                  </a:lnTo>
                  <a:lnTo>
                    <a:pt x="370" y="824"/>
                  </a:lnTo>
                  <a:lnTo>
                    <a:pt x="370" y="824"/>
                  </a:lnTo>
                  <a:lnTo>
                    <a:pt x="370" y="824"/>
                  </a:lnTo>
                  <a:lnTo>
                    <a:pt x="376" y="824"/>
                  </a:lnTo>
                  <a:lnTo>
                    <a:pt x="376" y="824"/>
                  </a:lnTo>
                  <a:lnTo>
                    <a:pt x="376" y="824"/>
                  </a:lnTo>
                  <a:lnTo>
                    <a:pt x="376" y="824"/>
                  </a:lnTo>
                  <a:lnTo>
                    <a:pt x="376" y="824"/>
                  </a:lnTo>
                  <a:lnTo>
                    <a:pt x="376" y="824"/>
                  </a:lnTo>
                  <a:lnTo>
                    <a:pt x="376" y="824"/>
                  </a:lnTo>
                  <a:lnTo>
                    <a:pt x="376" y="824"/>
                  </a:lnTo>
                  <a:lnTo>
                    <a:pt x="376" y="829"/>
                  </a:lnTo>
                  <a:lnTo>
                    <a:pt x="381" y="829"/>
                  </a:lnTo>
                  <a:lnTo>
                    <a:pt x="381" y="829"/>
                  </a:lnTo>
                  <a:lnTo>
                    <a:pt x="381" y="829"/>
                  </a:lnTo>
                  <a:lnTo>
                    <a:pt x="381" y="829"/>
                  </a:lnTo>
                  <a:lnTo>
                    <a:pt x="387" y="829"/>
                  </a:lnTo>
                  <a:lnTo>
                    <a:pt x="387" y="829"/>
                  </a:lnTo>
                  <a:lnTo>
                    <a:pt x="387" y="829"/>
                  </a:lnTo>
                  <a:lnTo>
                    <a:pt x="387" y="829"/>
                  </a:lnTo>
                  <a:lnTo>
                    <a:pt x="387" y="824"/>
                  </a:lnTo>
                  <a:lnTo>
                    <a:pt x="381" y="824"/>
                  </a:lnTo>
                  <a:lnTo>
                    <a:pt x="381" y="824"/>
                  </a:lnTo>
                  <a:lnTo>
                    <a:pt x="381" y="824"/>
                  </a:lnTo>
                  <a:lnTo>
                    <a:pt x="381" y="824"/>
                  </a:lnTo>
                  <a:lnTo>
                    <a:pt x="381" y="824"/>
                  </a:lnTo>
                  <a:lnTo>
                    <a:pt x="381" y="818"/>
                  </a:lnTo>
                  <a:lnTo>
                    <a:pt x="381" y="818"/>
                  </a:lnTo>
                  <a:lnTo>
                    <a:pt x="381" y="818"/>
                  </a:lnTo>
                  <a:lnTo>
                    <a:pt x="381" y="818"/>
                  </a:lnTo>
                  <a:lnTo>
                    <a:pt x="381" y="818"/>
                  </a:lnTo>
                  <a:lnTo>
                    <a:pt x="381" y="818"/>
                  </a:lnTo>
                  <a:lnTo>
                    <a:pt x="381" y="818"/>
                  </a:lnTo>
                  <a:lnTo>
                    <a:pt x="381" y="818"/>
                  </a:lnTo>
                  <a:lnTo>
                    <a:pt x="381" y="818"/>
                  </a:lnTo>
                  <a:lnTo>
                    <a:pt x="381" y="818"/>
                  </a:lnTo>
                  <a:lnTo>
                    <a:pt x="387" y="813"/>
                  </a:lnTo>
                  <a:lnTo>
                    <a:pt x="387" y="813"/>
                  </a:lnTo>
                  <a:lnTo>
                    <a:pt x="387" y="813"/>
                  </a:lnTo>
                  <a:lnTo>
                    <a:pt x="387" y="813"/>
                  </a:lnTo>
                  <a:lnTo>
                    <a:pt x="387" y="813"/>
                  </a:lnTo>
                  <a:lnTo>
                    <a:pt x="387" y="813"/>
                  </a:lnTo>
                  <a:lnTo>
                    <a:pt x="387" y="807"/>
                  </a:lnTo>
                  <a:lnTo>
                    <a:pt x="387" y="807"/>
                  </a:lnTo>
                  <a:lnTo>
                    <a:pt x="387" y="807"/>
                  </a:lnTo>
                  <a:lnTo>
                    <a:pt x="387" y="807"/>
                  </a:lnTo>
                  <a:lnTo>
                    <a:pt x="387" y="801"/>
                  </a:lnTo>
                  <a:lnTo>
                    <a:pt x="387" y="801"/>
                  </a:lnTo>
                  <a:lnTo>
                    <a:pt x="387" y="801"/>
                  </a:lnTo>
                  <a:lnTo>
                    <a:pt x="392" y="801"/>
                  </a:lnTo>
                  <a:lnTo>
                    <a:pt x="392" y="801"/>
                  </a:lnTo>
                  <a:lnTo>
                    <a:pt x="392" y="801"/>
                  </a:lnTo>
                  <a:lnTo>
                    <a:pt x="398" y="807"/>
                  </a:lnTo>
                  <a:lnTo>
                    <a:pt x="398" y="807"/>
                  </a:lnTo>
                  <a:lnTo>
                    <a:pt x="398" y="807"/>
                  </a:lnTo>
                  <a:lnTo>
                    <a:pt x="398" y="807"/>
                  </a:lnTo>
                  <a:lnTo>
                    <a:pt x="404" y="807"/>
                  </a:lnTo>
                  <a:lnTo>
                    <a:pt x="404" y="813"/>
                  </a:lnTo>
                  <a:lnTo>
                    <a:pt x="404" y="813"/>
                  </a:lnTo>
                  <a:lnTo>
                    <a:pt x="409" y="813"/>
                  </a:lnTo>
                  <a:lnTo>
                    <a:pt x="409" y="813"/>
                  </a:lnTo>
                  <a:lnTo>
                    <a:pt x="409" y="813"/>
                  </a:lnTo>
                  <a:lnTo>
                    <a:pt x="409" y="813"/>
                  </a:lnTo>
                  <a:lnTo>
                    <a:pt x="409" y="813"/>
                  </a:lnTo>
                  <a:lnTo>
                    <a:pt x="415" y="813"/>
                  </a:lnTo>
                  <a:lnTo>
                    <a:pt x="420" y="813"/>
                  </a:lnTo>
                  <a:lnTo>
                    <a:pt x="420" y="813"/>
                  </a:lnTo>
                  <a:lnTo>
                    <a:pt x="420" y="818"/>
                  </a:lnTo>
                  <a:lnTo>
                    <a:pt x="420" y="818"/>
                  </a:lnTo>
                  <a:lnTo>
                    <a:pt x="426" y="824"/>
                  </a:lnTo>
                  <a:lnTo>
                    <a:pt x="426" y="824"/>
                  </a:lnTo>
                  <a:lnTo>
                    <a:pt x="426" y="824"/>
                  </a:lnTo>
                  <a:lnTo>
                    <a:pt x="426" y="829"/>
                  </a:lnTo>
                  <a:lnTo>
                    <a:pt x="426" y="829"/>
                  </a:lnTo>
                  <a:lnTo>
                    <a:pt x="426" y="829"/>
                  </a:lnTo>
                  <a:lnTo>
                    <a:pt x="432" y="829"/>
                  </a:lnTo>
                  <a:lnTo>
                    <a:pt x="432" y="829"/>
                  </a:lnTo>
                  <a:lnTo>
                    <a:pt x="432" y="829"/>
                  </a:lnTo>
                  <a:lnTo>
                    <a:pt x="432" y="829"/>
                  </a:lnTo>
                  <a:lnTo>
                    <a:pt x="432" y="829"/>
                  </a:lnTo>
                  <a:lnTo>
                    <a:pt x="432" y="835"/>
                  </a:lnTo>
                  <a:lnTo>
                    <a:pt x="432" y="835"/>
                  </a:lnTo>
                  <a:lnTo>
                    <a:pt x="432" y="835"/>
                  </a:lnTo>
                  <a:lnTo>
                    <a:pt x="432" y="835"/>
                  </a:lnTo>
                  <a:lnTo>
                    <a:pt x="426" y="835"/>
                  </a:lnTo>
                  <a:lnTo>
                    <a:pt x="426" y="841"/>
                  </a:lnTo>
                  <a:lnTo>
                    <a:pt x="426" y="841"/>
                  </a:lnTo>
                  <a:lnTo>
                    <a:pt x="426" y="841"/>
                  </a:lnTo>
                  <a:lnTo>
                    <a:pt x="420" y="846"/>
                  </a:lnTo>
                  <a:lnTo>
                    <a:pt x="420" y="846"/>
                  </a:lnTo>
                  <a:lnTo>
                    <a:pt x="420" y="846"/>
                  </a:lnTo>
                  <a:lnTo>
                    <a:pt x="420" y="846"/>
                  </a:lnTo>
                  <a:lnTo>
                    <a:pt x="415" y="852"/>
                  </a:lnTo>
                  <a:lnTo>
                    <a:pt x="415" y="852"/>
                  </a:lnTo>
                  <a:lnTo>
                    <a:pt x="415" y="863"/>
                  </a:lnTo>
                  <a:lnTo>
                    <a:pt x="415" y="863"/>
                  </a:lnTo>
                  <a:lnTo>
                    <a:pt x="415" y="863"/>
                  </a:lnTo>
                  <a:lnTo>
                    <a:pt x="415" y="863"/>
                  </a:lnTo>
                  <a:lnTo>
                    <a:pt x="415" y="863"/>
                  </a:lnTo>
                  <a:lnTo>
                    <a:pt x="415" y="863"/>
                  </a:lnTo>
                  <a:lnTo>
                    <a:pt x="415" y="863"/>
                  </a:lnTo>
                  <a:lnTo>
                    <a:pt x="415" y="863"/>
                  </a:lnTo>
                  <a:lnTo>
                    <a:pt x="415" y="863"/>
                  </a:lnTo>
                  <a:lnTo>
                    <a:pt x="415" y="863"/>
                  </a:lnTo>
                  <a:lnTo>
                    <a:pt x="415" y="863"/>
                  </a:lnTo>
                  <a:lnTo>
                    <a:pt x="415" y="863"/>
                  </a:lnTo>
                  <a:lnTo>
                    <a:pt x="420" y="863"/>
                  </a:lnTo>
                  <a:lnTo>
                    <a:pt x="420" y="863"/>
                  </a:lnTo>
                  <a:lnTo>
                    <a:pt x="420" y="863"/>
                  </a:lnTo>
                  <a:lnTo>
                    <a:pt x="420" y="863"/>
                  </a:lnTo>
                  <a:lnTo>
                    <a:pt x="420" y="869"/>
                  </a:lnTo>
                  <a:lnTo>
                    <a:pt x="420" y="869"/>
                  </a:lnTo>
                  <a:lnTo>
                    <a:pt x="420" y="874"/>
                  </a:lnTo>
                  <a:lnTo>
                    <a:pt x="420" y="874"/>
                  </a:lnTo>
                  <a:lnTo>
                    <a:pt x="420" y="880"/>
                  </a:lnTo>
                  <a:lnTo>
                    <a:pt x="420" y="880"/>
                  </a:lnTo>
                  <a:lnTo>
                    <a:pt x="420" y="880"/>
                  </a:lnTo>
                  <a:lnTo>
                    <a:pt x="420" y="880"/>
                  </a:lnTo>
                  <a:lnTo>
                    <a:pt x="420" y="880"/>
                  </a:lnTo>
                  <a:lnTo>
                    <a:pt x="420" y="880"/>
                  </a:lnTo>
                  <a:lnTo>
                    <a:pt x="420" y="880"/>
                  </a:lnTo>
                  <a:lnTo>
                    <a:pt x="420" y="880"/>
                  </a:lnTo>
                  <a:lnTo>
                    <a:pt x="420" y="885"/>
                  </a:lnTo>
                  <a:lnTo>
                    <a:pt x="420" y="885"/>
                  </a:lnTo>
                  <a:lnTo>
                    <a:pt x="420" y="891"/>
                  </a:lnTo>
                  <a:lnTo>
                    <a:pt x="426" y="897"/>
                  </a:lnTo>
                  <a:lnTo>
                    <a:pt x="426" y="897"/>
                  </a:lnTo>
                  <a:lnTo>
                    <a:pt x="426" y="897"/>
                  </a:lnTo>
                  <a:lnTo>
                    <a:pt x="432" y="897"/>
                  </a:lnTo>
                  <a:lnTo>
                    <a:pt x="432" y="902"/>
                  </a:lnTo>
                  <a:lnTo>
                    <a:pt x="432" y="902"/>
                  </a:lnTo>
                  <a:lnTo>
                    <a:pt x="437" y="902"/>
                  </a:lnTo>
                  <a:lnTo>
                    <a:pt x="443" y="902"/>
                  </a:lnTo>
                  <a:lnTo>
                    <a:pt x="448" y="908"/>
                  </a:lnTo>
                  <a:lnTo>
                    <a:pt x="448" y="908"/>
                  </a:lnTo>
                  <a:lnTo>
                    <a:pt x="454" y="908"/>
                  </a:lnTo>
                  <a:lnTo>
                    <a:pt x="454" y="908"/>
                  </a:lnTo>
                  <a:lnTo>
                    <a:pt x="454" y="913"/>
                  </a:lnTo>
                  <a:lnTo>
                    <a:pt x="454" y="913"/>
                  </a:lnTo>
                  <a:lnTo>
                    <a:pt x="454" y="913"/>
                  </a:lnTo>
                  <a:lnTo>
                    <a:pt x="454" y="913"/>
                  </a:lnTo>
                  <a:lnTo>
                    <a:pt x="454" y="913"/>
                  </a:lnTo>
                  <a:lnTo>
                    <a:pt x="460" y="913"/>
                  </a:lnTo>
                  <a:lnTo>
                    <a:pt x="460" y="913"/>
                  </a:lnTo>
                  <a:lnTo>
                    <a:pt x="460" y="913"/>
                  </a:lnTo>
                  <a:lnTo>
                    <a:pt x="460" y="913"/>
                  </a:lnTo>
                  <a:lnTo>
                    <a:pt x="460" y="913"/>
                  </a:lnTo>
                  <a:lnTo>
                    <a:pt x="465" y="913"/>
                  </a:lnTo>
                  <a:lnTo>
                    <a:pt x="465" y="919"/>
                  </a:lnTo>
                  <a:lnTo>
                    <a:pt x="471" y="919"/>
                  </a:lnTo>
                  <a:lnTo>
                    <a:pt x="476" y="919"/>
                  </a:lnTo>
                  <a:lnTo>
                    <a:pt x="476" y="919"/>
                  </a:lnTo>
                  <a:lnTo>
                    <a:pt x="476" y="919"/>
                  </a:lnTo>
                  <a:lnTo>
                    <a:pt x="482" y="919"/>
                  </a:lnTo>
                  <a:lnTo>
                    <a:pt x="482" y="919"/>
                  </a:lnTo>
                  <a:lnTo>
                    <a:pt x="482" y="913"/>
                  </a:lnTo>
                  <a:lnTo>
                    <a:pt x="482" y="908"/>
                  </a:lnTo>
                  <a:lnTo>
                    <a:pt x="488" y="908"/>
                  </a:lnTo>
                  <a:lnTo>
                    <a:pt x="488" y="908"/>
                  </a:lnTo>
                  <a:lnTo>
                    <a:pt x="488" y="908"/>
                  </a:lnTo>
                  <a:lnTo>
                    <a:pt x="488" y="902"/>
                  </a:lnTo>
                  <a:lnTo>
                    <a:pt x="488" y="902"/>
                  </a:lnTo>
                  <a:lnTo>
                    <a:pt x="488" y="908"/>
                  </a:lnTo>
                  <a:lnTo>
                    <a:pt x="488" y="908"/>
                  </a:lnTo>
                  <a:lnTo>
                    <a:pt x="488" y="908"/>
                  </a:lnTo>
                  <a:lnTo>
                    <a:pt x="488" y="908"/>
                  </a:lnTo>
                  <a:lnTo>
                    <a:pt x="493" y="908"/>
                  </a:lnTo>
                  <a:lnTo>
                    <a:pt x="493" y="908"/>
                  </a:lnTo>
                  <a:lnTo>
                    <a:pt x="493" y="908"/>
                  </a:lnTo>
                  <a:lnTo>
                    <a:pt x="493" y="908"/>
                  </a:lnTo>
                  <a:lnTo>
                    <a:pt x="493" y="908"/>
                  </a:lnTo>
                  <a:lnTo>
                    <a:pt x="493" y="913"/>
                  </a:lnTo>
                  <a:lnTo>
                    <a:pt x="493" y="913"/>
                  </a:lnTo>
                  <a:lnTo>
                    <a:pt x="488" y="919"/>
                  </a:lnTo>
                  <a:lnTo>
                    <a:pt x="488" y="919"/>
                  </a:lnTo>
                  <a:lnTo>
                    <a:pt x="488" y="919"/>
                  </a:lnTo>
                  <a:lnTo>
                    <a:pt x="488" y="919"/>
                  </a:lnTo>
                  <a:lnTo>
                    <a:pt x="488" y="919"/>
                  </a:lnTo>
                  <a:lnTo>
                    <a:pt x="488" y="925"/>
                  </a:lnTo>
                  <a:lnTo>
                    <a:pt x="488" y="925"/>
                  </a:lnTo>
                  <a:lnTo>
                    <a:pt x="488" y="925"/>
                  </a:lnTo>
                  <a:lnTo>
                    <a:pt x="488" y="925"/>
                  </a:lnTo>
                  <a:lnTo>
                    <a:pt x="488" y="925"/>
                  </a:lnTo>
                  <a:lnTo>
                    <a:pt x="488" y="925"/>
                  </a:lnTo>
                  <a:lnTo>
                    <a:pt x="488" y="925"/>
                  </a:lnTo>
                  <a:lnTo>
                    <a:pt x="488" y="925"/>
                  </a:lnTo>
                  <a:lnTo>
                    <a:pt x="488" y="925"/>
                  </a:lnTo>
                  <a:lnTo>
                    <a:pt x="488" y="925"/>
                  </a:lnTo>
                  <a:lnTo>
                    <a:pt x="488" y="930"/>
                  </a:lnTo>
                  <a:lnTo>
                    <a:pt x="493" y="930"/>
                  </a:lnTo>
                  <a:lnTo>
                    <a:pt x="493" y="930"/>
                  </a:lnTo>
                  <a:lnTo>
                    <a:pt x="493" y="930"/>
                  </a:lnTo>
                  <a:lnTo>
                    <a:pt x="493" y="930"/>
                  </a:lnTo>
                  <a:lnTo>
                    <a:pt x="493" y="930"/>
                  </a:lnTo>
                  <a:lnTo>
                    <a:pt x="493" y="936"/>
                  </a:lnTo>
                  <a:lnTo>
                    <a:pt x="493" y="936"/>
                  </a:lnTo>
                  <a:lnTo>
                    <a:pt x="493" y="936"/>
                  </a:lnTo>
                  <a:lnTo>
                    <a:pt x="499" y="936"/>
                  </a:lnTo>
                  <a:lnTo>
                    <a:pt x="499" y="936"/>
                  </a:lnTo>
                  <a:lnTo>
                    <a:pt x="499" y="936"/>
                  </a:lnTo>
                  <a:lnTo>
                    <a:pt x="499" y="936"/>
                  </a:lnTo>
                  <a:lnTo>
                    <a:pt x="499" y="936"/>
                  </a:lnTo>
                  <a:lnTo>
                    <a:pt x="504" y="930"/>
                  </a:lnTo>
                  <a:lnTo>
                    <a:pt x="510" y="919"/>
                  </a:lnTo>
                  <a:lnTo>
                    <a:pt x="516" y="913"/>
                  </a:lnTo>
                  <a:lnTo>
                    <a:pt x="516" y="913"/>
                  </a:lnTo>
                  <a:lnTo>
                    <a:pt x="516" y="908"/>
                  </a:lnTo>
                  <a:lnTo>
                    <a:pt x="516" y="908"/>
                  </a:lnTo>
                  <a:lnTo>
                    <a:pt x="516" y="908"/>
                  </a:lnTo>
                  <a:lnTo>
                    <a:pt x="516" y="908"/>
                  </a:lnTo>
                  <a:lnTo>
                    <a:pt x="516" y="908"/>
                  </a:lnTo>
                  <a:lnTo>
                    <a:pt x="516" y="908"/>
                  </a:lnTo>
                  <a:lnTo>
                    <a:pt x="516" y="902"/>
                  </a:lnTo>
                  <a:lnTo>
                    <a:pt x="516" y="902"/>
                  </a:lnTo>
                  <a:lnTo>
                    <a:pt x="516" y="902"/>
                  </a:lnTo>
                  <a:lnTo>
                    <a:pt x="516" y="897"/>
                  </a:lnTo>
                  <a:lnTo>
                    <a:pt x="516" y="897"/>
                  </a:lnTo>
                  <a:lnTo>
                    <a:pt x="516" y="891"/>
                  </a:lnTo>
                  <a:lnTo>
                    <a:pt x="516" y="891"/>
                  </a:lnTo>
                  <a:lnTo>
                    <a:pt x="516" y="891"/>
                  </a:lnTo>
                  <a:lnTo>
                    <a:pt x="516" y="891"/>
                  </a:lnTo>
                  <a:lnTo>
                    <a:pt x="516" y="891"/>
                  </a:lnTo>
                  <a:lnTo>
                    <a:pt x="516" y="891"/>
                  </a:lnTo>
                  <a:lnTo>
                    <a:pt x="510" y="885"/>
                  </a:lnTo>
                  <a:lnTo>
                    <a:pt x="510" y="885"/>
                  </a:lnTo>
                  <a:lnTo>
                    <a:pt x="510" y="885"/>
                  </a:lnTo>
                  <a:lnTo>
                    <a:pt x="510" y="880"/>
                  </a:lnTo>
                  <a:lnTo>
                    <a:pt x="510" y="880"/>
                  </a:lnTo>
                  <a:lnTo>
                    <a:pt x="510" y="880"/>
                  </a:lnTo>
                  <a:lnTo>
                    <a:pt x="510" y="880"/>
                  </a:lnTo>
                  <a:lnTo>
                    <a:pt x="504" y="880"/>
                  </a:lnTo>
                  <a:lnTo>
                    <a:pt x="504" y="874"/>
                  </a:lnTo>
                  <a:lnTo>
                    <a:pt x="499" y="874"/>
                  </a:lnTo>
                  <a:lnTo>
                    <a:pt x="499" y="874"/>
                  </a:lnTo>
                  <a:lnTo>
                    <a:pt x="499" y="880"/>
                  </a:lnTo>
                  <a:lnTo>
                    <a:pt x="499" y="874"/>
                  </a:lnTo>
                  <a:lnTo>
                    <a:pt x="499" y="874"/>
                  </a:lnTo>
                  <a:lnTo>
                    <a:pt x="499" y="874"/>
                  </a:lnTo>
                  <a:lnTo>
                    <a:pt x="499" y="874"/>
                  </a:lnTo>
                  <a:lnTo>
                    <a:pt x="499" y="874"/>
                  </a:lnTo>
                  <a:lnTo>
                    <a:pt x="499" y="869"/>
                  </a:lnTo>
                  <a:lnTo>
                    <a:pt x="499" y="869"/>
                  </a:lnTo>
                  <a:lnTo>
                    <a:pt x="499" y="863"/>
                  </a:lnTo>
                  <a:lnTo>
                    <a:pt x="499" y="863"/>
                  </a:lnTo>
                  <a:lnTo>
                    <a:pt x="504" y="857"/>
                  </a:lnTo>
                  <a:lnTo>
                    <a:pt x="504" y="857"/>
                  </a:lnTo>
                  <a:lnTo>
                    <a:pt x="504" y="857"/>
                  </a:lnTo>
                  <a:lnTo>
                    <a:pt x="504" y="852"/>
                  </a:lnTo>
                  <a:lnTo>
                    <a:pt x="504" y="852"/>
                  </a:lnTo>
                  <a:lnTo>
                    <a:pt x="510" y="852"/>
                  </a:lnTo>
                  <a:lnTo>
                    <a:pt x="510" y="852"/>
                  </a:lnTo>
                  <a:lnTo>
                    <a:pt x="510" y="852"/>
                  </a:lnTo>
                  <a:lnTo>
                    <a:pt x="516" y="846"/>
                  </a:lnTo>
                  <a:lnTo>
                    <a:pt x="516" y="846"/>
                  </a:lnTo>
                  <a:lnTo>
                    <a:pt x="516" y="846"/>
                  </a:lnTo>
                  <a:lnTo>
                    <a:pt x="516" y="846"/>
                  </a:lnTo>
                  <a:lnTo>
                    <a:pt x="516" y="846"/>
                  </a:lnTo>
                  <a:lnTo>
                    <a:pt x="516" y="846"/>
                  </a:lnTo>
                  <a:lnTo>
                    <a:pt x="516" y="841"/>
                  </a:lnTo>
                  <a:lnTo>
                    <a:pt x="516" y="841"/>
                  </a:lnTo>
                  <a:lnTo>
                    <a:pt x="516" y="835"/>
                  </a:lnTo>
                  <a:lnTo>
                    <a:pt x="516" y="835"/>
                  </a:lnTo>
                  <a:lnTo>
                    <a:pt x="516" y="835"/>
                  </a:lnTo>
                  <a:lnTo>
                    <a:pt x="516" y="835"/>
                  </a:lnTo>
                  <a:lnTo>
                    <a:pt x="521" y="835"/>
                  </a:lnTo>
                  <a:lnTo>
                    <a:pt x="521" y="829"/>
                  </a:lnTo>
                  <a:lnTo>
                    <a:pt x="527" y="829"/>
                  </a:lnTo>
                  <a:lnTo>
                    <a:pt x="527" y="829"/>
                  </a:lnTo>
                  <a:lnTo>
                    <a:pt x="527" y="829"/>
                  </a:lnTo>
                  <a:lnTo>
                    <a:pt x="527" y="835"/>
                  </a:lnTo>
                  <a:lnTo>
                    <a:pt x="527" y="835"/>
                  </a:lnTo>
                  <a:lnTo>
                    <a:pt x="527" y="835"/>
                  </a:lnTo>
                  <a:lnTo>
                    <a:pt x="527" y="835"/>
                  </a:lnTo>
                  <a:lnTo>
                    <a:pt x="527" y="841"/>
                  </a:lnTo>
                  <a:lnTo>
                    <a:pt x="527" y="846"/>
                  </a:lnTo>
                  <a:lnTo>
                    <a:pt x="527" y="846"/>
                  </a:lnTo>
                  <a:lnTo>
                    <a:pt x="532" y="846"/>
                  </a:lnTo>
                  <a:lnTo>
                    <a:pt x="532" y="852"/>
                  </a:lnTo>
                  <a:lnTo>
                    <a:pt x="532" y="852"/>
                  </a:lnTo>
                  <a:lnTo>
                    <a:pt x="532" y="852"/>
                  </a:lnTo>
                  <a:lnTo>
                    <a:pt x="532" y="857"/>
                  </a:lnTo>
                  <a:lnTo>
                    <a:pt x="532" y="857"/>
                  </a:lnTo>
                  <a:lnTo>
                    <a:pt x="538" y="863"/>
                  </a:lnTo>
                  <a:lnTo>
                    <a:pt x="538" y="863"/>
                  </a:lnTo>
                  <a:lnTo>
                    <a:pt x="538" y="863"/>
                  </a:lnTo>
                  <a:lnTo>
                    <a:pt x="538" y="863"/>
                  </a:lnTo>
                  <a:lnTo>
                    <a:pt x="538" y="863"/>
                  </a:lnTo>
                  <a:lnTo>
                    <a:pt x="538" y="863"/>
                  </a:lnTo>
                  <a:lnTo>
                    <a:pt x="538" y="863"/>
                  </a:lnTo>
                  <a:lnTo>
                    <a:pt x="538" y="869"/>
                  </a:lnTo>
                  <a:lnTo>
                    <a:pt x="538" y="869"/>
                  </a:lnTo>
                  <a:lnTo>
                    <a:pt x="538" y="874"/>
                  </a:lnTo>
                  <a:lnTo>
                    <a:pt x="538" y="874"/>
                  </a:lnTo>
                  <a:lnTo>
                    <a:pt x="538" y="880"/>
                  </a:lnTo>
                  <a:lnTo>
                    <a:pt x="538" y="880"/>
                  </a:lnTo>
                  <a:lnTo>
                    <a:pt x="544" y="885"/>
                  </a:lnTo>
                  <a:lnTo>
                    <a:pt x="544" y="885"/>
                  </a:lnTo>
                  <a:lnTo>
                    <a:pt x="544" y="885"/>
                  </a:lnTo>
                  <a:lnTo>
                    <a:pt x="544" y="885"/>
                  </a:lnTo>
                  <a:lnTo>
                    <a:pt x="544" y="885"/>
                  </a:lnTo>
                  <a:lnTo>
                    <a:pt x="544" y="891"/>
                  </a:lnTo>
                  <a:lnTo>
                    <a:pt x="544" y="891"/>
                  </a:lnTo>
                  <a:lnTo>
                    <a:pt x="544" y="891"/>
                  </a:lnTo>
                  <a:lnTo>
                    <a:pt x="544" y="891"/>
                  </a:lnTo>
                  <a:lnTo>
                    <a:pt x="544" y="897"/>
                  </a:lnTo>
                  <a:lnTo>
                    <a:pt x="549" y="897"/>
                  </a:lnTo>
                  <a:lnTo>
                    <a:pt x="549" y="891"/>
                  </a:lnTo>
                  <a:lnTo>
                    <a:pt x="549" y="891"/>
                  </a:lnTo>
                  <a:lnTo>
                    <a:pt x="549" y="885"/>
                  </a:lnTo>
                  <a:lnTo>
                    <a:pt x="549" y="874"/>
                  </a:lnTo>
                  <a:lnTo>
                    <a:pt x="549" y="869"/>
                  </a:lnTo>
                  <a:lnTo>
                    <a:pt x="549" y="869"/>
                  </a:lnTo>
                  <a:lnTo>
                    <a:pt x="549" y="869"/>
                  </a:lnTo>
                  <a:lnTo>
                    <a:pt x="549" y="863"/>
                  </a:lnTo>
                  <a:lnTo>
                    <a:pt x="549" y="863"/>
                  </a:lnTo>
                  <a:lnTo>
                    <a:pt x="549" y="863"/>
                  </a:lnTo>
                  <a:lnTo>
                    <a:pt x="544" y="863"/>
                  </a:lnTo>
                  <a:lnTo>
                    <a:pt x="544" y="863"/>
                  </a:lnTo>
                  <a:lnTo>
                    <a:pt x="544" y="857"/>
                  </a:lnTo>
                  <a:lnTo>
                    <a:pt x="544" y="857"/>
                  </a:lnTo>
                  <a:lnTo>
                    <a:pt x="544" y="857"/>
                  </a:lnTo>
                  <a:lnTo>
                    <a:pt x="544" y="857"/>
                  </a:lnTo>
                  <a:lnTo>
                    <a:pt x="544" y="857"/>
                  </a:lnTo>
                  <a:lnTo>
                    <a:pt x="544" y="857"/>
                  </a:lnTo>
                  <a:lnTo>
                    <a:pt x="549" y="857"/>
                  </a:lnTo>
                  <a:lnTo>
                    <a:pt x="549" y="857"/>
                  </a:lnTo>
                  <a:lnTo>
                    <a:pt x="549" y="857"/>
                  </a:lnTo>
                  <a:lnTo>
                    <a:pt x="549" y="863"/>
                  </a:lnTo>
                  <a:lnTo>
                    <a:pt x="555" y="863"/>
                  </a:lnTo>
                  <a:lnTo>
                    <a:pt x="555" y="863"/>
                  </a:lnTo>
                  <a:lnTo>
                    <a:pt x="555" y="863"/>
                  </a:lnTo>
                  <a:lnTo>
                    <a:pt x="555" y="863"/>
                  </a:lnTo>
                  <a:lnTo>
                    <a:pt x="555" y="863"/>
                  </a:lnTo>
                  <a:lnTo>
                    <a:pt x="555" y="863"/>
                  </a:lnTo>
                  <a:lnTo>
                    <a:pt x="555" y="863"/>
                  </a:lnTo>
                  <a:lnTo>
                    <a:pt x="555" y="857"/>
                  </a:lnTo>
                  <a:lnTo>
                    <a:pt x="555" y="857"/>
                  </a:lnTo>
                  <a:lnTo>
                    <a:pt x="555" y="857"/>
                  </a:lnTo>
                  <a:lnTo>
                    <a:pt x="555" y="857"/>
                  </a:lnTo>
                  <a:lnTo>
                    <a:pt x="555" y="852"/>
                  </a:lnTo>
                  <a:lnTo>
                    <a:pt x="555" y="852"/>
                  </a:lnTo>
                  <a:lnTo>
                    <a:pt x="555" y="852"/>
                  </a:lnTo>
                  <a:lnTo>
                    <a:pt x="560" y="852"/>
                  </a:lnTo>
                  <a:lnTo>
                    <a:pt x="560" y="852"/>
                  </a:lnTo>
                  <a:lnTo>
                    <a:pt x="560" y="852"/>
                  </a:lnTo>
                  <a:lnTo>
                    <a:pt x="560" y="852"/>
                  </a:lnTo>
                  <a:lnTo>
                    <a:pt x="560" y="846"/>
                  </a:lnTo>
                  <a:lnTo>
                    <a:pt x="566" y="846"/>
                  </a:lnTo>
                  <a:lnTo>
                    <a:pt x="566" y="846"/>
                  </a:lnTo>
                  <a:lnTo>
                    <a:pt x="566" y="846"/>
                  </a:lnTo>
                  <a:lnTo>
                    <a:pt x="566" y="841"/>
                  </a:lnTo>
                  <a:lnTo>
                    <a:pt x="566" y="841"/>
                  </a:lnTo>
                  <a:lnTo>
                    <a:pt x="566" y="841"/>
                  </a:lnTo>
                  <a:lnTo>
                    <a:pt x="566" y="841"/>
                  </a:lnTo>
                  <a:lnTo>
                    <a:pt x="572" y="841"/>
                  </a:lnTo>
                  <a:lnTo>
                    <a:pt x="572" y="841"/>
                  </a:lnTo>
                  <a:lnTo>
                    <a:pt x="572" y="841"/>
                  </a:lnTo>
                  <a:lnTo>
                    <a:pt x="572" y="835"/>
                  </a:lnTo>
                  <a:lnTo>
                    <a:pt x="572" y="835"/>
                  </a:lnTo>
                  <a:lnTo>
                    <a:pt x="572" y="835"/>
                  </a:lnTo>
                  <a:close/>
                  <a:moveTo>
                    <a:pt x="499" y="947"/>
                  </a:moveTo>
                  <a:lnTo>
                    <a:pt x="499" y="947"/>
                  </a:lnTo>
                  <a:lnTo>
                    <a:pt x="499" y="947"/>
                  </a:lnTo>
                  <a:lnTo>
                    <a:pt x="499" y="947"/>
                  </a:lnTo>
                  <a:lnTo>
                    <a:pt x="493" y="947"/>
                  </a:lnTo>
                  <a:lnTo>
                    <a:pt x="493" y="947"/>
                  </a:lnTo>
                  <a:lnTo>
                    <a:pt x="493" y="947"/>
                  </a:lnTo>
                  <a:lnTo>
                    <a:pt x="499" y="947"/>
                  </a:lnTo>
                  <a:lnTo>
                    <a:pt x="499" y="947"/>
                  </a:lnTo>
                  <a:lnTo>
                    <a:pt x="499" y="947"/>
                  </a:lnTo>
                  <a:lnTo>
                    <a:pt x="499" y="947"/>
                  </a:lnTo>
                  <a:lnTo>
                    <a:pt x="499" y="947"/>
                  </a:lnTo>
                  <a:lnTo>
                    <a:pt x="499" y="947"/>
                  </a:lnTo>
                  <a:lnTo>
                    <a:pt x="499" y="947"/>
                  </a:lnTo>
                  <a:lnTo>
                    <a:pt x="499" y="947"/>
                  </a:lnTo>
                  <a:lnTo>
                    <a:pt x="499" y="947"/>
                  </a:lnTo>
                  <a:lnTo>
                    <a:pt x="499" y="947"/>
                  </a:lnTo>
                  <a:lnTo>
                    <a:pt x="499" y="947"/>
                  </a:lnTo>
                  <a:close/>
                  <a:moveTo>
                    <a:pt x="325" y="392"/>
                  </a:moveTo>
                  <a:lnTo>
                    <a:pt x="320" y="392"/>
                  </a:lnTo>
                  <a:lnTo>
                    <a:pt x="320" y="392"/>
                  </a:lnTo>
                  <a:lnTo>
                    <a:pt x="320" y="392"/>
                  </a:lnTo>
                  <a:lnTo>
                    <a:pt x="320" y="392"/>
                  </a:lnTo>
                  <a:lnTo>
                    <a:pt x="320" y="392"/>
                  </a:lnTo>
                  <a:lnTo>
                    <a:pt x="320" y="392"/>
                  </a:lnTo>
                  <a:lnTo>
                    <a:pt x="320" y="392"/>
                  </a:lnTo>
                  <a:lnTo>
                    <a:pt x="325" y="392"/>
                  </a:lnTo>
                  <a:lnTo>
                    <a:pt x="325" y="392"/>
                  </a:lnTo>
                  <a:lnTo>
                    <a:pt x="325" y="392"/>
                  </a:lnTo>
                  <a:lnTo>
                    <a:pt x="325" y="392"/>
                  </a:lnTo>
                  <a:lnTo>
                    <a:pt x="325" y="392"/>
                  </a:lnTo>
                  <a:close/>
                  <a:moveTo>
                    <a:pt x="292" y="392"/>
                  </a:moveTo>
                  <a:lnTo>
                    <a:pt x="292" y="392"/>
                  </a:lnTo>
                  <a:lnTo>
                    <a:pt x="292" y="398"/>
                  </a:lnTo>
                  <a:lnTo>
                    <a:pt x="297" y="398"/>
                  </a:lnTo>
                  <a:lnTo>
                    <a:pt x="297" y="398"/>
                  </a:lnTo>
                  <a:lnTo>
                    <a:pt x="297" y="398"/>
                  </a:lnTo>
                  <a:lnTo>
                    <a:pt x="297" y="392"/>
                  </a:lnTo>
                  <a:lnTo>
                    <a:pt x="303" y="392"/>
                  </a:lnTo>
                  <a:lnTo>
                    <a:pt x="303" y="392"/>
                  </a:lnTo>
                  <a:lnTo>
                    <a:pt x="303" y="387"/>
                  </a:lnTo>
                  <a:lnTo>
                    <a:pt x="297" y="387"/>
                  </a:lnTo>
                  <a:lnTo>
                    <a:pt x="297" y="387"/>
                  </a:lnTo>
                  <a:lnTo>
                    <a:pt x="297" y="387"/>
                  </a:lnTo>
                  <a:lnTo>
                    <a:pt x="297" y="387"/>
                  </a:lnTo>
                  <a:lnTo>
                    <a:pt x="297" y="381"/>
                  </a:lnTo>
                  <a:lnTo>
                    <a:pt x="297" y="381"/>
                  </a:lnTo>
                  <a:lnTo>
                    <a:pt x="297" y="381"/>
                  </a:lnTo>
                  <a:lnTo>
                    <a:pt x="297" y="381"/>
                  </a:lnTo>
                  <a:lnTo>
                    <a:pt x="297" y="381"/>
                  </a:lnTo>
                  <a:lnTo>
                    <a:pt x="297" y="381"/>
                  </a:lnTo>
                  <a:lnTo>
                    <a:pt x="297" y="381"/>
                  </a:lnTo>
                  <a:lnTo>
                    <a:pt x="297" y="375"/>
                  </a:lnTo>
                  <a:lnTo>
                    <a:pt x="297" y="375"/>
                  </a:lnTo>
                  <a:lnTo>
                    <a:pt x="297" y="375"/>
                  </a:lnTo>
                  <a:lnTo>
                    <a:pt x="297" y="375"/>
                  </a:lnTo>
                  <a:lnTo>
                    <a:pt x="297" y="375"/>
                  </a:lnTo>
                  <a:lnTo>
                    <a:pt x="303" y="375"/>
                  </a:lnTo>
                  <a:lnTo>
                    <a:pt x="303" y="375"/>
                  </a:lnTo>
                  <a:lnTo>
                    <a:pt x="303" y="375"/>
                  </a:lnTo>
                  <a:lnTo>
                    <a:pt x="303" y="375"/>
                  </a:lnTo>
                  <a:lnTo>
                    <a:pt x="303" y="375"/>
                  </a:lnTo>
                  <a:lnTo>
                    <a:pt x="303" y="375"/>
                  </a:lnTo>
                  <a:lnTo>
                    <a:pt x="297" y="375"/>
                  </a:lnTo>
                  <a:lnTo>
                    <a:pt x="297" y="375"/>
                  </a:lnTo>
                  <a:lnTo>
                    <a:pt x="297" y="370"/>
                  </a:lnTo>
                  <a:lnTo>
                    <a:pt x="297" y="370"/>
                  </a:lnTo>
                  <a:lnTo>
                    <a:pt x="297" y="370"/>
                  </a:lnTo>
                  <a:lnTo>
                    <a:pt x="297" y="370"/>
                  </a:lnTo>
                  <a:lnTo>
                    <a:pt x="297" y="370"/>
                  </a:lnTo>
                  <a:lnTo>
                    <a:pt x="292" y="370"/>
                  </a:lnTo>
                  <a:lnTo>
                    <a:pt x="292" y="370"/>
                  </a:lnTo>
                  <a:lnTo>
                    <a:pt x="292" y="375"/>
                  </a:lnTo>
                  <a:lnTo>
                    <a:pt x="292" y="375"/>
                  </a:lnTo>
                  <a:lnTo>
                    <a:pt x="292" y="370"/>
                  </a:lnTo>
                  <a:lnTo>
                    <a:pt x="292" y="375"/>
                  </a:lnTo>
                  <a:lnTo>
                    <a:pt x="292" y="375"/>
                  </a:lnTo>
                  <a:lnTo>
                    <a:pt x="286" y="375"/>
                  </a:lnTo>
                  <a:lnTo>
                    <a:pt x="286" y="381"/>
                  </a:lnTo>
                  <a:lnTo>
                    <a:pt x="292" y="381"/>
                  </a:lnTo>
                  <a:lnTo>
                    <a:pt x="292" y="381"/>
                  </a:lnTo>
                  <a:lnTo>
                    <a:pt x="292" y="381"/>
                  </a:lnTo>
                  <a:lnTo>
                    <a:pt x="292" y="381"/>
                  </a:lnTo>
                  <a:lnTo>
                    <a:pt x="292" y="381"/>
                  </a:lnTo>
                  <a:lnTo>
                    <a:pt x="292" y="387"/>
                  </a:lnTo>
                  <a:lnTo>
                    <a:pt x="292" y="387"/>
                  </a:lnTo>
                  <a:lnTo>
                    <a:pt x="292" y="387"/>
                  </a:lnTo>
                  <a:lnTo>
                    <a:pt x="297" y="387"/>
                  </a:lnTo>
                  <a:lnTo>
                    <a:pt x="297" y="387"/>
                  </a:lnTo>
                  <a:lnTo>
                    <a:pt x="297" y="392"/>
                  </a:lnTo>
                  <a:lnTo>
                    <a:pt x="292" y="392"/>
                  </a:lnTo>
                  <a:lnTo>
                    <a:pt x="292" y="392"/>
                  </a:lnTo>
                  <a:close/>
                  <a:moveTo>
                    <a:pt x="235" y="936"/>
                  </a:moveTo>
                  <a:lnTo>
                    <a:pt x="235" y="936"/>
                  </a:lnTo>
                  <a:lnTo>
                    <a:pt x="230" y="936"/>
                  </a:lnTo>
                  <a:lnTo>
                    <a:pt x="230" y="936"/>
                  </a:lnTo>
                  <a:lnTo>
                    <a:pt x="230" y="936"/>
                  </a:lnTo>
                  <a:lnTo>
                    <a:pt x="230" y="936"/>
                  </a:lnTo>
                  <a:lnTo>
                    <a:pt x="230" y="936"/>
                  </a:lnTo>
                  <a:lnTo>
                    <a:pt x="230" y="941"/>
                  </a:lnTo>
                  <a:lnTo>
                    <a:pt x="230" y="941"/>
                  </a:lnTo>
                  <a:lnTo>
                    <a:pt x="230" y="941"/>
                  </a:lnTo>
                  <a:lnTo>
                    <a:pt x="230" y="941"/>
                  </a:lnTo>
                  <a:lnTo>
                    <a:pt x="235" y="941"/>
                  </a:lnTo>
                  <a:lnTo>
                    <a:pt x="235" y="941"/>
                  </a:lnTo>
                  <a:lnTo>
                    <a:pt x="235" y="941"/>
                  </a:lnTo>
                  <a:lnTo>
                    <a:pt x="235" y="936"/>
                  </a:lnTo>
                  <a:lnTo>
                    <a:pt x="235" y="936"/>
                  </a:lnTo>
                  <a:close/>
                  <a:moveTo>
                    <a:pt x="297" y="908"/>
                  </a:moveTo>
                  <a:lnTo>
                    <a:pt x="292" y="908"/>
                  </a:lnTo>
                  <a:lnTo>
                    <a:pt x="292" y="908"/>
                  </a:lnTo>
                  <a:lnTo>
                    <a:pt x="292" y="908"/>
                  </a:lnTo>
                  <a:lnTo>
                    <a:pt x="286" y="908"/>
                  </a:lnTo>
                  <a:lnTo>
                    <a:pt x="286" y="908"/>
                  </a:lnTo>
                  <a:lnTo>
                    <a:pt x="286" y="908"/>
                  </a:lnTo>
                  <a:lnTo>
                    <a:pt x="286" y="908"/>
                  </a:lnTo>
                  <a:lnTo>
                    <a:pt x="292" y="913"/>
                  </a:lnTo>
                  <a:lnTo>
                    <a:pt x="292" y="913"/>
                  </a:lnTo>
                  <a:lnTo>
                    <a:pt x="292" y="908"/>
                  </a:lnTo>
                  <a:lnTo>
                    <a:pt x="297" y="908"/>
                  </a:lnTo>
                  <a:lnTo>
                    <a:pt x="297" y="908"/>
                  </a:lnTo>
                  <a:lnTo>
                    <a:pt x="297" y="908"/>
                  </a:lnTo>
                  <a:lnTo>
                    <a:pt x="297" y="908"/>
                  </a:lnTo>
                  <a:close/>
                  <a:moveTo>
                    <a:pt x="297" y="426"/>
                  </a:moveTo>
                  <a:lnTo>
                    <a:pt x="297" y="426"/>
                  </a:lnTo>
                  <a:lnTo>
                    <a:pt x="297" y="426"/>
                  </a:lnTo>
                  <a:lnTo>
                    <a:pt x="297" y="426"/>
                  </a:lnTo>
                  <a:lnTo>
                    <a:pt x="303" y="432"/>
                  </a:lnTo>
                  <a:lnTo>
                    <a:pt x="303" y="432"/>
                  </a:lnTo>
                  <a:lnTo>
                    <a:pt x="308" y="432"/>
                  </a:lnTo>
                  <a:lnTo>
                    <a:pt x="308" y="437"/>
                  </a:lnTo>
                  <a:lnTo>
                    <a:pt x="308" y="437"/>
                  </a:lnTo>
                  <a:lnTo>
                    <a:pt x="308" y="432"/>
                  </a:lnTo>
                  <a:lnTo>
                    <a:pt x="308" y="432"/>
                  </a:lnTo>
                  <a:lnTo>
                    <a:pt x="308" y="432"/>
                  </a:lnTo>
                  <a:lnTo>
                    <a:pt x="303" y="432"/>
                  </a:lnTo>
                  <a:lnTo>
                    <a:pt x="297" y="420"/>
                  </a:lnTo>
                  <a:lnTo>
                    <a:pt x="297" y="420"/>
                  </a:lnTo>
                  <a:lnTo>
                    <a:pt x="297" y="420"/>
                  </a:lnTo>
                  <a:lnTo>
                    <a:pt x="297" y="420"/>
                  </a:lnTo>
                  <a:lnTo>
                    <a:pt x="297" y="420"/>
                  </a:lnTo>
                  <a:lnTo>
                    <a:pt x="297" y="420"/>
                  </a:lnTo>
                  <a:lnTo>
                    <a:pt x="297" y="420"/>
                  </a:lnTo>
                  <a:lnTo>
                    <a:pt x="297" y="420"/>
                  </a:lnTo>
                  <a:lnTo>
                    <a:pt x="297" y="426"/>
                  </a:lnTo>
                  <a:lnTo>
                    <a:pt x="297" y="426"/>
                  </a:lnTo>
                  <a:close/>
                  <a:moveTo>
                    <a:pt x="263" y="549"/>
                  </a:moveTo>
                  <a:lnTo>
                    <a:pt x="263" y="549"/>
                  </a:lnTo>
                  <a:lnTo>
                    <a:pt x="263" y="549"/>
                  </a:lnTo>
                  <a:lnTo>
                    <a:pt x="263" y="555"/>
                  </a:lnTo>
                  <a:lnTo>
                    <a:pt x="263" y="555"/>
                  </a:lnTo>
                  <a:lnTo>
                    <a:pt x="263" y="555"/>
                  </a:lnTo>
                  <a:lnTo>
                    <a:pt x="263" y="555"/>
                  </a:lnTo>
                  <a:lnTo>
                    <a:pt x="263" y="555"/>
                  </a:lnTo>
                  <a:lnTo>
                    <a:pt x="263" y="555"/>
                  </a:lnTo>
                  <a:lnTo>
                    <a:pt x="263" y="555"/>
                  </a:lnTo>
                  <a:lnTo>
                    <a:pt x="263" y="555"/>
                  </a:lnTo>
                  <a:lnTo>
                    <a:pt x="263" y="555"/>
                  </a:lnTo>
                  <a:lnTo>
                    <a:pt x="263" y="549"/>
                  </a:lnTo>
                  <a:lnTo>
                    <a:pt x="263" y="549"/>
                  </a:lnTo>
                  <a:lnTo>
                    <a:pt x="263" y="549"/>
                  </a:lnTo>
                  <a:lnTo>
                    <a:pt x="263" y="549"/>
                  </a:lnTo>
                  <a:lnTo>
                    <a:pt x="263" y="549"/>
                  </a:lnTo>
                  <a:lnTo>
                    <a:pt x="263" y="549"/>
                  </a:lnTo>
                  <a:lnTo>
                    <a:pt x="263" y="549"/>
                  </a:lnTo>
                  <a:close/>
                  <a:moveTo>
                    <a:pt x="151" y="981"/>
                  </a:moveTo>
                  <a:lnTo>
                    <a:pt x="151" y="981"/>
                  </a:lnTo>
                  <a:lnTo>
                    <a:pt x="151" y="981"/>
                  </a:lnTo>
                  <a:lnTo>
                    <a:pt x="151" y="981"/>
                  </a:lnTo>
                  <a:lnTo>
                    <a:pt x="151" y="975"/>
                  </a:lnTo>
                  <a:lnTo>
                    <a:pt x="151" y="975"/>
                  </a:lnTo>
                  <a:lnTo>
                    <a:pt x="151" y="975"/>
                  </a:lnTo>
                  <a:lnTo>
                    <a:pt x="151" y="975"/>
                  </a:lnTo>
                  <a:lnTo>
                    <a:pt x="151" y="975"/>
                  </a:lnTo>
                  <a:lnTo>
                    <a:pt x="146" y="975"/>
                  </a:lnTo>
                  <a:lnTo>
                    <a:pt x="151" y="975"/>
                  </a:lnTo>
                  <a:lnTo>
                    <a:pt x="151" y="981"/>
                  </a:lnTo>
                  <a:lnTo>
                    <a:pt x="151" y="981"/>
                  </a:lnTo>
                  <a:lnTo>
                    <a:pt x="151" y="986"/>
                  </a:lnTo>
                  <a:lnTo>
                    <a:pt x="151" y="992"/>
                  </a:lnTo>
                  <a:lnTo>
                    <a:pt x="151" y="992"/>
                  </a:lnTo>
                  <a:lnTo>
                    <a:pt x="151" y="986"/>
                  </a:lnTo>
                  <a:lnTo>
                    <a:pt x="151" y="986"/>
                  </a:lnTo>
                  <a:lnTo>
                    <a:pt x="151" y="986"/>
                  </a:lnTo>
                  <a:lnTo>
                    <a:pt x="151" y="981"/>
                  </a:lnTo>
                  <a:lnTo>
                    <a:pt x="151" y="981"/>
                  </a:lnTo>
                  <a:lnTo>
                    <a:pt x="151" y="981"/>
                  </a:lnTo>
                  <a:close/>
                  <a:moveTo>
                    <a:pt x="168" y="588"/>
                  </a:moveTo>
                  <a:lnTo>
                    <a:pt x="168" y="588"/>
                  </a:lnTo>
                  <a:lnTo>
                    <a:pt x="168" y="588"/>
                  </a:lnTo>
                  <a:lnTo>
                    <a:pt x="168" y="588"/>
                  </a:lnTo>
                  <a:lnTo>
                    <a:pt x="168" y="588"/>
                  </a:lnTo>
                  <a:lnTo>
                    <a:pt x="168" y="588"/>
                  </a:lnTo>
                  <a:lnTo>
                    <a:pt x="168" y="588"/>
                  </a:lnTo>
                  <a:lnTo>
                    <a:pt x="168" y="588"/>
                  </a:lnTo>
                  <a:lnTo>
                    <a:pt x="168" y="588"/>
                  </a:lnTo>
                  <a:lnTo>
                    <a:pt x="174" y="588"/>
                  </a:lnTo>
                  <a:lnTo>
                    <a:pt x="168" y="588"/>
                  </a:lnTo>
                  <a:lnTo>
                    <a:pt x="168" y="594"/>
                  </a:lnTo>
                  <a:lnTo>
                    <a:pt x="168" y="594"/>
                  </a:lnTo>
                  <a:lnTo>
                    <a:pt x="174" y="594"/>
                  </a:lnTo>
                  <a:lnTo>
                    <a:pt x="174" y="588"/>
                  </a:lnTo>
                  <a:lnTo>
                    <a:pt x="174" y="588"/>
                  </a:lnTo>
                  <a:lnTo>
                    <a:pt x="174" y="588"/>
                  </a:lnTo>
                  <a:lnTo>
                    <a:pt x="174" y="583"/>
                  </a:lnTo>
                  <a:lnTo>
                    <a:pt x="174" y="583"/>
                  </a:lnTo>
                  <a:lnTo>
                    <a:pt x="174" y="583"/>
                  </a:lnTo>
                  <a:lnTo>
                    <a:pt x="174" y="583"/>
                  </a:lnTo>
                  <a:lnTo>
                    <a:pt x="174" y="583"/>
                  </a:lnTo>
                  <a:lnTo>
                    <a:pt x="174" y="583"/>
                  </a:lnTo>
                  <a:lnTo>
                    <a:pt x="174" y="588"/>
                  </a:lnTo>
                  <a:lnTo>
                    <a:pt x="174" y="588"/>
                  </a:lnTo>
                  <a:lnTo>
                    <a:pt x="174" y="588"/>
                  </a:lnTo>
                  <a:lnTo>
                    <a:pt x="174" y="588"/>
                  </a:lnTo>
                  <a:lnTo>
                    <a:pt x="168" y="588"/>
                  </a:lnTo>
                  <a:lnTo>
                    <a:pt x="168" y="588"/>
                  </a:lnTo>
                  <a:lnTo>
                    <a:pt x="168" y="588"/>
                  </a:lnTo>
                  <a:lnTo>
                    <a:pt x="168" y="588"/>
                  </a:lnTo>
                  <a:lnTo>
                    <a:pt x="168" y="588"/>
                  </a:lnTo>
                  <a:lnTo>
                    <a:pt x="168" y="588"/>
                  </a:lnTo>
                  <a:lnTo>
                    <a:pt x="168" y="588"/>
                  </a:lnTo>
                  <a:lnTo>
                    <a:pt x="168" y="588"/>
                  </a:lnTo>
                  <a:lnTo>
                    <a:pt x="168" y="588"/>
                  </a:lnTo>
                  <a:lnTo>
                    <a:pt x="168" y="588"/>
                  </a:lnTo>
                  <a:lnTo>
                    <a:pt x="168" y="588"/>
                  </a:lnTo>
                  <a:lnTo>
                    <a:pt x="163" y="588"/>
                  </a:lnTo>
                  <a:lnTo>
                    <a:pt x="163" y="588"/>
                  </a:lnTo>
                  <a:lnTo>
                    <a:pt x="163" y="588"/>
                  </a:lnTo>
                  <a:lnTo>
                    <a:pt x="168" y="588"/>
                  </a:lnTo>
                  <a:lnTo>
                    <a:pt x="168" y="588"/>
                  </a:lnTo>
                  <a:lnTo>
                    <a:pt x="168" y="588"/>
                  </a:lnTo>
                  <a:close/>
                  <a:moveTo>
                    <a:pt x="163" y="644"/>
                  </a:moveTo>
                  <a:lnTo>
                    <a:pt x="163" y="639"/>
                  </a:lnTo>
                  <a:lnTo>
                    <a:pt x="163" y="639"/>
                  </a:lnTo>
                  <a:lnTo>
                    <a:pt x="163" y="639"/>
                  </a:lnTo>
                  <a:lnTo>
                    <a:pt x="163" y="639"/>
                  </a:lnTo>
                  <a:lnTo>
                    <a:pt x="163" y="639"/>
                  </a:lnTo>
                  <a:lnTo>
                    <a:pt x="163" y="639"/>
                  </a:lnTo>
                  <a:lnTo>
                    <a:pt x="157" y="639"/>
                  </a:lnTo>
                  <a:lnTo>
                    <a:pt x="163" y="633"/>
                  </a:lnTo>
                  <a:lnTo>
                    <a:pt x="163" y="633"/>
                  </a:lnTo>
                  <a:lnTo>
                    <a:pt x="163" y="633"/>
                  </a:lnTo>
                  <a:lnTo>
                    <a:pt x="163" y="639"/>
                  </a:lnTo>
                  <a:lnTo>
                    <a:pt x="163" y="633"/>
                  </a:lnTo>
                  <a:lnTo>
                    <a:pt x="163" y="633"/>
                  </a:lnTo>
                  <a:lnTo>
                    <a:pt x="157" y="633"/>
                  </a:lnTo>
                  <a:lnTo>
                    <a:pt x="157" y="633"/>
                  </a:lnTo>
                  <a:lnTo>
                    <a:pt x="157" y="633"/>
                  </a:lnTo>
                  <a:lnTo>
                    <a:pt x="157" y="633"/>
                  </a:lnTo>
                  <a:lnTo>
                    <a:pt x="157" y="633"/>
                  </a:lnTo>
                  <a:lnTo>
                    <a:pt x="157" y="633"/>
                  </a:lnTo>
                  <a:lnTo>
                    <a:pt x="157" y="628"/>
                  </a:lnTo>
                  <a:lnTo>
                    <a:pt x="157" y="628"/>
                  </a:lnTo>
                  <a:lnTo>
                    <a:pt x="157" y="628"/>
                  </a:lnTo>
                  <a:lnTo>
                    <a:pt x="157" y="628"/>
                  </a:lnTo>
                  <a:lnTo>
                    <a:pt x="157" y="628"/>
                  </a:lnTo>
                  <a:lnTo>
                    <a:pt x="157" y="628"/>
                  </a:lnTo>
                  <a:lnTo>
                    <a:pt x="157" y="628"/>
                  </a:lnTo>
                  <a:lnTo>
                    <a:pt x="157" y="628"/>
                  </a:lnTo>
                  <a:lnTo>
                    <a:pt x="157" y="628"/>
                  </a:lnTo>
                  <a:lnTo>
                    <a:pt x="157" y="628"/>
                  </a:lnTo>
                  <a:lnTo>
                    <a:pt x="157" y="628"/>
                  </a:lnTo>
                  <a:lnTo>
                    <a:pt x="157" y="628"/>
                  </a:lnTo>
                  <a:lnTo>
                    <a:pt x="157" y="628"/>
                  </a:lnTo>
                  <a:lnTo>
                    <a:pt x="151" y="628"/>
                  </a:lnTo>
                  <a:lnTo>
                    <a:pt x="151" y="628"/>
                  </a:lnTo>
                  <a:lnTo>
                    <a:pt x="151" y="628"/>
                  </a:lnTo>
                  <a:lnTo>
                    <a:pt x="151" y="622"/>
                  </a:lnTo>
                  <a:lnTo>
                    <a:pt x="151" y="622"/>
                  </a:lnTo>
                  <a:lnTo>
                    <a:pt x="151" y="622"/>
                  </a:lnTo>
                  <a:lnTo>
                    <a:pt x="151" y="622"/>
                  </a:lnTo>
                  <a:lnTo>
                    <a:pt x="151" y="622"/>
                  </a:lnTo>
                  <a:lnTo>
                    <a:pt x="151" y="622"/>
                  </a:lnTo>
                  <a:lnTo>
                    <a:pt x="151" y="616"/>
                  </a:lnTo>
                  <a:lnTo>
                    <a:pt x="151" y="616"/>
                  </a:lnTo>
                  <a:lnTo>
                    <a:pt x="151" y="616"/>
                  </a:lnTo>
                  <a:lnTo>
                    <a:pt x="151" y="616"/>
                  </a:lnTo>
                  <a:lnTo>
                    <a:pt x="151" y="616"/>
                  </a:lnTo>
                  <a:lnTo>
                    <a:pt x="151" y="616"/>
                  </a:lnTo>
                  <a:lnTo>
                    <a:pt x="151" y="616"/>
                  </a:lnTo>
                  <a:lnTo>
                    <a:pt x="157" y="616"/>
                  </a:lnTo>
                  <a:lnTo>
                    <a:pt x="157" y="616"/>
                  </a:lnTo>
                  <a:lnTo>
                    <a:pt x="157" y="616"/>
                  </a:lnTo>
                  <a:lnTo>
                    <a:pt x="157" y="611"/>
                  </a:lnTo>
                  <a:lnTo>
                    <a:pt x="157" y="611"/>
                  </a:lnTo>
                  <a:lnTo>
                    <a:pt x="151" y="611"/>
                  </a:lnTo>
                  <a:lnTo>
                    <a:pt x="151" y="611"/>
                  </a:lnTo>
                  <a:lnTo>
                    <a:pt x="151" y="605"/>
                  </a:lnTo>
                  <a:lnTo>
                    <a:pt x="157" y="605"/>
                  </a:lnTo>
                  <a:lnTo>
                    <a:pt x="157" y="600"/>
                  </a:lnTo>
                  <a:lnTo>
                    <a:pt x="157" y="600"/>
                  </a:lnTo>
                  <a:lnTo>
                    <a:pt x="157" y="600"/>
                  </a:lnTo>
                  <a:lnTo>
                    <a:pt x="157" y="594"/>
                  </a:lnTo>
                  <a:lnTo>
                    <a:pt x="157" y="594"/>
                  </a:lnTo>
                  <a:lnTo>
                    <a:pt x="157" y="594"/>
                  </a:lnTo>
                  <a:lnTo>
                    <a:pt x="151" y="594"/>
                  </a:lnTo>
                  <a:lnTo>
                    <a:pt x="151" y="594"/>
                  </a:lnTo>
                  <a:lnTo>
                    <a:pt x="151" y="594"/>
                  </a:lnTo>
                  <a:lnTo>
                    <a:pt x="151" y="594"/>
                  </a:lnTo>
                  <a:lnTo>
                    <a:pt x="151" y="594"/>
                  </a:lnTo>
                  <a:lnTo>
                    <a:pt x="151" y="594"/>
                  </a:lnTo>
                  <a:lnTo>
                    <a:pt x="151" y="594"/>
                  </a:lnTo>
                  <a:lnTo>
                    <a:pt x="151" y="594"/>
                  </a:lnTo>
                  <a:lnTo>
                    <a:pt x="151" y="588"/>
                  </a:lnTo>
                  <a:lnTo>
                    <a:pt x="151" y="588"/>
                  </a:lnTo>
                  <a:lnTo>
                    <a:pt x="151" y="588"/>
                  </a:lnTo>
                  <a:lnTo>
                    <a:pt x="151" y="588"/>
                  </a:lnTo>
                  <a:lnTo>
                    <a:pt x="151" y="594"/>
                  </a:lnTo>
                  <a:lnTo>
                    <a:pt x="151" y="594"/>
                  </a:lnTo>
                  <a:lnTo>
                    <a:pt x="151" y="594"/>
                  </a:lnTo>
                  <a:lnTo>
                    <a:pt x="151" y="594"/>
                  </a:lnTo>
                  <a:lnTo>
                    <a:pt x="151" y="594"/>
                  </a:lnTo>
                  <a:lnTo>
                    <a:pt x="151" y="594"/>
                  </a:lnTo>
                  <a:lnTo>
                    <a:pt x="146" y="594"/>
                  </a:lnTo>
                  <a:lnTo>
                    <a:pt x="146" y="594"/>
                  </a:lnTo>
                  <a:lnTo>
                    <a:pt x="146" y="594"/>
                  </a:lnTo>
                  <a:lnTo>
                    <a:pt x="146" y="594"/>
                  </a:lnTo>
                  <a:lnTo>
                    <a:pt x="146" y="594"/>
                  </a:lnTo>
                  <a:lnTo>
                    <a:pt x="146" y="594"/>
                  </a:lnTo>
                  <a:lnTo>
                    <a:pt x="146" y="594"/>
                  </a:lnTo>
                  <a:lnTo>
                    <a:pt x="146" y="600"/>
                  </a:lnTo>
                  <a:lnTo>
                    <a:pt x="146" y="600"/>
                  </a:lnTo>
                  <a:lnTo>
                    <a:pt x="146" y="600"/>
                  </a:lnTo>
                  <a:lnTo>
                    <a:pt x="146" y="605"/>
                  </a:lnTo>
                  <a:lnTo>
                    <a:pt x="146" y="605"/>
                  </a:lnTo>
                  <a:lnTo>
                    <a:pt x="146" y="605"/>
                  </a:lnTo>
                  <a:lnTo>
                    <a:pt x="146" y="605"/>
                  </a:lnTo>
                  <a:lnTo>
                    <a:pt x="146" y="605"/>
                  </a:lnTo>
                  <a:lnTo>
                    <a:pt x="146" y="605"/>
                  </a:lnTo>
                  <a:lnTo>
                    <a:pt x="146" y="605"/>
                  </a:lnTo>
                  <a:lnTo>
                    <a:pt x="146" y="605"/>
                  </a:lnTo>
                  <a:lnTo>
                    <a:pt x="146" y="605"/>
                  </a:lnTo>
                  <a:lnTo>
                    <a:pt x="146" y="611"/>
                  </a:lnTo>
                  <a:lnTo>
                    <a:pt x="146" y="611"/>
                  </a:lnTo>
                  <a:lnTo>
                    <a:pt x="146" y="611"/>
                  </a:lnTo>
                  <a:lnTo>
                    <a:pt x="146" y="611"/>
                  </a:lnTo>
                  <a:lnTo>
                    <a:pt x="146" y="611"/>
                  </a:lnTo>
                  <a:lnTo>
                    <a:pt x="146" y="611"/>
                  </a:lnTo>
                  <a:lnTo>
                    <a:pt x="146" y="611"/>
                  </a:lnTo>
                  <a:lnTo>
                    <a:pt x="146" y="611"/>
                  </a:lnTo>
                  <a:lnTo>
                    <a:pt x="146" y="611"/>
                  </a:lnTo>
                  <a:lnTo>
                    <a:pt x="140" y="611"/>
                  </a:lnTo>
                  <a:lnTo>
                    <a:pt x="140" y="611"/>
                  </a:lnTo>
                  <a:lnTo>
                    <a:pt x="140" y="611"/>
                  </a:lnTo>
                  <a:lnTo>
                    <a:pt x="140" y="611"/>
                  </a:lnTo>
                  <a:lnTo>
                    <a:pt x="146" y="616"/>
                  </a:lnTo>
                  <a:lnTo>
                    <a:pt x="146" y="616"/>
                  </a:lnTo>
                  <a:lnTo>
                    <a:pt x="140" y="616"/>
                  </a:lnTo>
                  <a:lnTo>
                    <a:pt x="140" y="616"/>
                  </a:lnTo>
                  <a:lnTo>
                    <a:pt x="140" y="616"/>
                  </a:lnTo>
                  <a:lnTo>
                    <a:pt x="140" y="616"/>
                  </a:lnTo>
                  <a:lnTo>
                    <a:pt x="140" y="616"/>
                  </a:lnTo>
                  <a:lnTo>
                    <a:pt x="140" y="616"/>
                  </a:lnTo>
                  <a:lnTo>
                    <a:pt x="140" y="616"/>
                  </a:lnTo>
                  <a:lnTo>
                    <a:pt x="140" y="616"/>
                  </a:lnTo>
                  <a:lnTo>
                    <a:pt x="140" y="622"/>
                  </a:lnTo>
                  <a:lnTo>
                    <a:pt x="140" y="622"/>
                  </a:lnTo>
                  <a:lnTo>
                    <a:pt x="146" y="616"/>
                  </a:lnTo>
                  <a:lnTo>
                    <a:pt x="146" y="622"/>
                  </a:lnTo>
                  <a:lnTo>
                    <a:pt x="146" y="622"/>
                  </a:lnTo>
                  <a:lnTo>
                    <a:pt x="140" y="622"/>
                  </a:lnTo>
                  <a:lnTo>
                    <a:pt x="140" y="622"/>
                  </a:lnTo>
                  <a:lnTo>
                    <a:pt x="146" y="622"/>
                  </a:lnTo>
                  <a:lnTo>
                    <a:pt x="146" y="622"/>
                  </a:lnTo>
                  <a:lnTo>
                    <a:pt x="146" y="622"/>
                  </a:lnTo>
                  <a:lnTo>
                    <a:pt x="146" y="622"/>
                  </a:lnTo>
                  <a:lnTo>
                    <a:pt x="146" y="622"/>
                  </a:lnTo>
                  <a:lnTo>
                    <a:pt x="146" y="622"/>
                  </a:lnTo>
                  <a:lnTo>
                    <a:pt x="151" y="622"/>
                  </a:lnTo>
                  <a:lnTo>
                    <a:pt x="151" y="628"/>
                  </a:lnTo>
                  <a:lnTo>
                    <a:pt x="151" y="628"/>
                  </a:lnTo>
                  <a:lnTo>
                    <a:pt x="146" y="628"/>
                  </a:lnTo>
                  <a:lnTo>
                    <a:pt x="146" y="628"/>
                  </a:lnTo>
                  <a:lnTo>
                    <a:pt x="151" y="628"/>
                  </a:lnTo>
                  <a:lnTo>
                    <a:pt x="151" y="628"/>
                  </a:lnTo>
                  <a:lnTo>
                    <a:pt x="151" y="628"/>
                  </a:lnTo>
                  <a:lnTo>
                    <a:pt x="151" y="633"/>
                  </a:lnTo>
                  <a:lnTo>
                    <a:pt x="151" y="633"/>
                  </a:lnTo>
                  <a:lnTo>
                    <a:pt x="151" y="633"/>
                  </a:lnTo>
                  <a:lnTo>
                    <a:pt x="146" y="633"/>
                  </a:lnTo>
                  <a:lnTo>
                    <a:pt x="146" y="633"/>
                  </a:lnTo>
                  <a:lnTo>
                    <a:pt x="146" y="633"/>
                  </a:lnTo>
                  <a:lnTo>
                    <a:pt x="146" y="628"/>
                  </a:lnTo>
                  <a:lnTo>
                    <a:pt x="146" y="628"/>
                  </a:lnTo>
                  <a:lnTo>
                    <a:pt x="146" y="628"/>
                  </a:lnTo>
                  <a:lnTo>
                    <a:pt x="146" y="628"/>
                  </a:lnTo>
                  <a:lnTo>
                    <a:pt x="146" y="628"/>
                  </a:lnTo>
                  <a:lnTo>
                    <a:pt x="146" y="628"/>
                  </a:lnTo>
                  <a:lnTo>
                    <a:pt x="146" y="628"/>
                  </a:lnTo>
                  <a:lnTo>
                    <a:pt x="146" y="628"/>
                  </a:lnTo>
                  <a:lnTo>
                    <a:pt x="146" y="628"/>
                  </a:lnTo>
                  <a:lnTo>
                    <a:pt x="146" y="628"/>
                  </a:lnTo>
                  <a:lnTo>
                    <a:pt x="140" y="628"/>
                  </a:lnTo>
                  <a:lnTo>
                    <a:pt x="140" y="628"/>
                  </a:lnTo>
                  <a:lnTo>
                    <a:pt x="140" y="628"/>
                  </a:lnTo>
                  <a:lnTo>
                    <a:pt x="140" y="628"/>
                  </a:lnTo>
                  <a:lnTo>
                    <a:pt x="140" y="628"/>
                  </a:lnTo>
                  <a:lnTo>
                    <a:pt x="140" y="622"/>
                  </a:lnTo>
                  <a:lnTo>
                    <a:pt x="140" y="622"/>
                  </a:lnTo>
                  <a:lnTo>
                    <a:pt x="140" y="622"/>
                  </a:lnTo>
                  <a:lnTo>
                    <a:pt x="140" y="622"/>
                  </a:lnTo>
                  <a:lnTo>
                    <a:pt x="140" y="622"/>
                  </a:lnTo>
                  <a:lnTo>
                    <a:pt x="140" y="622"/>
                  </a:lnTo>
                  <a:lnTo>
                    <a:pt x="140" y="622"/>
                  </a:lnTo>
                  <a:lnTo>
                    <a:pt x="140" y="622"/>
                  </a:lnTo>
                  <a:lnTo>
                    <a:pt x="140" y="622"/>
                  </a:lnTo>
                  <a:lnTo>
                    <a:pt x="140" y="622"/>
                  </a:lnTo>
                  <a:lnTo>
                    <a:pt x="140" y="622"/>
                  </a:lnTo>
                  <a:lnTo>
                    <a:pt x="140" y="622"/>
                  </a:lnTo>
                  <a:lnTo>
                    <a:pt x="140" y="622"/>
                  </a:lnTo>
                  <a:lnTo>
                    <a:pt x="140" y="622"/>
                  </a:lnTo>
                  <a:lnTo>
                    <a:pt x="140" y="622"/>
                  </a:lnTo>
                  <a:lnTo>
                    <a:pt x="140" y="622"/>
                  </a:lnTo>
                  <a:lnTo>
                    <a:pt x="140" y="616"/>
                  </a:lnTo>
                  <a:lnTo>
                    <a:pt x="140" y="622"/>
                  </a:lnTo>
                  <a:lnTo>
                    <a:pt x="140" y="622"/>
                  </a:lnTo>
                  <a:lnTo>
                    <a:pt x="135" y="622"/>
                  </a:lnTo>
                  <a:lnTo>
                    <a:pt x="135" y="616"/>
                  </a:lnTo>
                  <a:lnTo>
                    <a:pt x="135" y="616"/>
                  </a:lnTo>
                  <a:lnTo>
                    <a:pt x="135" y="616"/>
                  </a:lnTo>
                  <a:lnTo>
                    <a:pt x="135" y="622"/>
                  </a:lnTo>
                  <a:lnTo>
                    <a:pt x="135" y="622"/>
                  </a:lnTo>
                  <a:lnTo>
                    <a:pt x="135" y="622"/>
                  </a:lnTo>
                  <a:lnTo>
                    <a:pt x="135" y="622"/>
                  </a:lnTo>
                  <a:lnTo>
                    <a:pt x="140" y="622"/>
                  </a:lnTo>
                  <a:lnTo>
                    <a:pt x="135" y="622"/>
                  </a:lnTo>
                  <a:lnTo>
                    <a:pt x="135" y="622"/>
                  </a:lnTo>
                  <a:lnTo>
                    <a:pt x="135" y="622"/>
                  </a:lnTo>
                  <a:lnTo>
                    <a:pt x="135" y="628"/>
                  </a:lnTo>
                  <a:lnTo>
                    <a:pt x="140" y="628"/>
                  </a:lnTo>
                  <a:lnTo>
                    <a:pt x="140" y="628"/>
                  </a:lnTo>
                  <a:lnTo>
                    <a:pt x="140" y="628"/>
                  </a:lnTo>
                  <a:lnTo>
                    <a:pt x="140" y="628"/>
                  </a:lnTo>
                  <a:lnTo>
                    <a:pt x="140" y="628"/>
                  </a:lnTo>
                  <a:lnTo>
                    <a:pt x="140" y="628"/>
                  </a:lnTo>
                  <a:lnTo>
                    <a:pt x="140" y="628"/>
                  </a:lnTo>
                  <a:lnTo>
                    <a:pt x="140" y="628"/>
                  </a:lnTo>
                  <a:lnTo>
                    <a:pt x="140" y="628"/>
                  </a:lnTo>
                  <a:lnTo>
                    <a:pt x="140" y="628"/>
                  </a:lnTo>
                  <a:lnTo>
                    <a:pt x="140" y="628"/>
                  </a:lnTo>
                  <a:lnTo>
                    <a:pt x="140" y="628"/>
                  </a:lnTo>
                  <a:lnTo>
                    <a:pt x="140" y="633"/>
                  </a:lnTo>
                  <a:lnTo>
                    <a:pt x="140" y="633"/>
                  </a:lnTo>
                  <a:lnTo>
                    <a:pt x="140" y="639"/>
                  </a:lnTo>
                  <a:lnTo>
                    <a:pt x="140" y="639"/>
                  </a:lnTo>
                  <a:lnTo>
                    <a:pt x="140" y="644"/>
                  </a:lnTo>
                  <a:lnTo>
                    <a:pt x="140" y="644"/>
                  </a:lnTo>
                  <a:lnTo>
                    <a:pt x="135" y="644"/>
                  </a:lnTo>
                  <a:lnTo>
                    <a:pt x="135" y="644"/>
                  </a:lnTo>
                  <a:lnTo>
                    <a:pt x="140" y="644"/>
                  </a:lnTo>
                  <a:lnTo>
                    <a:pt x="140" y="644"/>
                  </a:lnTo>
                  <a:lnTo>
                    <a:pt x="140" y="644"/>
                  </a:lnTo>
                  <a:lnTo>
                    <a:pt x="140" y="644"/>
                  </a:lnTo>
                  <a:lnTo>
                    <a:pt x="135" y="644"/>
                  </a:lnTo>
                  <a:lnTo>
                    <a:pt x="135" y="650"/>
                  </a:lnTo>
                  <a:lnTo>
                    <a:pt x="135" y="650"/>
                  </a:lnTo>
                  <a:lnTo>
                    <a:pt x="135" y="650"/>
                  </a:lnTo>
                  <a:lnTo>
                    <a:pt x="135" y="650"/>
                  </a:lnTo>
                  <a:lnTo>
                    <a:pt x="135" y="650"/>
                  </a:lnTo>
                  <a:lnTo>
                    <a:pt x="135" y="650"/>
                  </a:lnTo>
                  <a:lnTo>
                    <a:pt x="129" y="650"/>
                  </a:lnTo>
                  <a:lnTo>
                    <a:pt x="129" y="650"/>
                  </a:lnTo>
                  <a:lnTo>
                    <a:pt x="129" y="650"/>
                  </a:lnTo>
                  <a:lnTo>
                    <a:pt x="129" y="650"/>
                  </a:lnTo>
                  <a:lnTo>
                    <a:pt x="129" y="644"/>
                  </a:lnTo>
                  <a:lnTo>
                    <a:pt x="129" y="644"/>
                  </a:lnTo>
                  <a:lnTo>
                    <a:pt x="129" y="644"/>
                  </a:lnTo>
                  <a:lnTo>
                    <a:pt x="129" y="644"/>
                  </a:lnTo>
                  <a:lnTo>
                    <a:pt x="129" y="644"/>
                  </a:lnTo>
                  <a:lnTo>
                    <a:pt x="129" y="644"/>
                  </a:lnTo>
                  <a:lnTo>
                    <a:pt x="129" y="644"/>
                  </a:lnTo>
                  <a:lnTo>
                    <a:pt x="129" y="650"/>
                  </a:lnTo>
                  <a:lnTo>
                    <a:pt x="129" y="650"/>
                  </a:lnTo>
                  <a:lnTo>
                    <a:pt x="129" y="650"/>
                  </a:lnTo>
                  <a:lnTo>
                    <a:pt x="129" y="650"/>
                  </a:lnTo>
                  <a:lnTo>
                    <a:pt x="129" y="650"/>
                  </a:lnTo>
                  <a:lnTo>
                    <a:pt x="129" y="650"/>
                  </a:lnTo>
                  <a:lnTo>
                    <a:pt x="129" y="650"/>
                  </a:lnTo>
                  <a:lnTo>
                    <a:pt x="129" y="650"/>
                  </a:lnTo>
                  <a:lnTo>
                    <a:pt x="123" y="650"/>
                  </a:lnTo>
                  <a:lnTo>
                    <a:pt x="123" y="650"/>
                  </a:lnTo>
                  <a:lnTo>
                    <a:pt x="123" y="650"/>
                  </a:lnTo>
                  <a:lnTo>
                    <a:pt x="123" y="650"/>
                  </a:lnTo>
                  <a:lnTo>
                    <a:pt x="123" y="650"/>
                  </a:lnTo>
                  <a:lnTo>
                    <a:pt x="123" y="650"/>
                  </a:lnTo>
                  <a:lnTo>
                    <a:pt x="123" y="656"/>
                  </a:lnTo>
                  <a:lnTo>
                    <a:pt x="123" y="656"/>
                  </a:lnTo>
                  <a:lnTo>
                    <a:pt x="123" y="656"/>
                  </a:lnTo>
                  <a:lnTo>
                    <a:pt x="123" y="656"/>
                  </a:lnTo>
                  <a:lnTo>
                    <a:pt x="123" y="656"/>
                  </a:lnTo>
                  <a:lnTo>
                    <a:pt x="123" y="656"/>
                  </a:lnTo>
                  <a:lnTo>
                    <a:pt x="123" y="656"/>
                  </a:lnTo>
                  <a:lnTo>
                    <a:pt x="123" y="656"/>
                  </a:lnTo>
                  <a:lnTo>
                    <a:pt x="123" y="656"/>
                  </a:lnTo>
                  <a:lnTo>
                    <a:pt x="123" y="656"/>
                  </a:lnTo>
                  <a:lnTo>
                    <a:pt x="123" y="656"/>
                  </a:lnTo>
                  <a:lnTo>
                    <a:pt x="123" y="656"/>
                  </a:lnTo>
                  <a:lnTo>
                    <a:pt x="123" y="656"/>
                  </a:lnTo>
                  <a:lnTo>
                    <a:pt x="123" y="656"/>
                  </a:lnTo>
                  <a:lnTo>
                    <a:pt x="118" y="656"/>
                  </a:lnTo>
                  <a:lnTo>
                    <a:pt x="118" y="656"/>
                  </a:lnTo>
                  <a:lnTo>
                    <a:pt x="118" y="656"/>
                  </a:lnTo>
                  <a:lnTo>
                    <a:pt x="118" y="656"/>
                  </a:lnTo>
                  <a:lnTo>
                    <a:pt x="118" y="661"/>
                  </a:lnTo>
                  <a:lnTo>
                    <a:pt x="118" y="661"/>
                  </a:lnTo>
                  <a:lnTo>
                    <a:pt x="118" y="661"/>
                  </a:lnTo>
                  <a:lnTo>
                    <a:pt x="118" y="661"/>
                  </a:lnTo>
                  <a:lnTo>
                    <a:pt x="118" y="661"/>
                  </a:lnTo>
                  <a:lnTo>
                    <a:pt x="118" y="661"/>
                  </a:lnTo>
                  <a:lnTo>
                    <a:pt x="118" y="661"/>
                  </a:lnTo>
                  <a:lnTo>
                    <a:pt x="118" y="661"/>
                  </a:lnTo>
                  <a:lnTo>
                    <a:pt x="112" y="661"/>
                  </a:lnTo>
                  <a:lnTo>
                    <a:pt x="112" y="661"/>
                  </a:lnTo>
                  <a:lnTo>
                    <a:pt x="112" y="661"/>
                  </a:lnTo>
                  <a:lnTo>
                    <a:pt x="112" y="661"/>
                  </a:lnTo>
                  <a:lnTo>
                    <a:pt x="112" y="667"/>
                  </a:lnTo>
                  <a:lnTo>
                    <a:pt x="112" y="667"/>
                  </a:lnTo>
                  <a:lnTo>
                    <a:pt x="112" y="667"/>
                  </a:lnTo>
                  <a:lnTo>
                    <a:pt x="112" y="667"/>
                  </a:lnTo>
                  <a:lnTo>
                    <a:pt x="112" y="667"/>
                  </a:lnTo>
                  <a:lnTo>
                    <a:pt x="112" y="667"/>
                  </a:lnTo>
                  <a:lnTo>
                    <a:pt x="112" y="672"/>
                  </a:lnTo>
                  <a:lnTo>
                    <a:pt x="112" y="672"/>
                  </a:lnTo>
                  <a:lnTo>
                    <a:pt x="112" y="672"/>
                  </a:lnTo>
                  <a:lnTo>
                    <a:pt x="112" y="672"/>
                  </a:lnTo>
                  <a:lnTo>
                    <a:pt x="112" y="672"/>
                  </a:lnTo>
                  <a:lnTo>
                    <a:pt x="112" y="672"/>
                  </a:lnTo>
                  <a:lnTo>
                    <a:pt x="107" y="672"/>
                  </a:lnTo>
                  <a:lnTo>
                    <a:pt x="107" y="672"/>
                  </a:lnTo>
                  <a:lnTo>
                    <a:pt x="107" y="672"/>
                  </a:lnTo>
                  <a:lnTo>
                    <a:pt x="107" y="672"/>
                  </a:lnTo>
                  <a:lnTo>
                    <a:pt x="107" y="667"/>
                  </a:lnTo>
                  <a:lnTo>
                    <a:pt x="107" y="667"/>
                  </a:lnTo>
                  <a:lnTo>
                    <a:pt x="107" y="667"/>
                  </a:lnTo>
                  <a:lnTo>
                    <a:pt x="107" y="672"/>
                  </a:lnTo>
                  <a:lnTo>
                    <a:pt x="107" y="672"/>
                  </a:lnTo>
                  <a:lnTo>
                    <a:pt x="101" y="672"/>
                  </a:lnTo>
                  <a:lnTo>
                    <a:pt x="101" y="672"/>
                  </a:lnTo>
                  <a:lnTo>
                    <a:pt x="101" y="678"/>
                  </a:lnTo>
                  <a:lnTo>
                    <a:pt x="101" y="678"/>
                  </a:lnTo>
                  <a:lnTo>
                    <a:pt x="101" y="678"/>
                  </a:lnTo>
                  <a:lnTo>
                    <a:pt x="101" y="678"/>
                  </a:lnTo>
                  <a:lnTo>
                    <a:pt x="101" y="684"/>
                  </a:lnTo>
                  <a:lnTo>
                    <a:pt x="101" y="684"/>
                  </a:lnTo>
                  <a:lnTo>
                    <a:pt x="101" y="684"/>
                  </a:lnTo>
                  <a:lnTo>
                    <a:pt x="95" y="684"/>
                  </a:lnTo>
                  <a:lnTo>
                    <a:pt x="95" y="689"/>
                  </a:lnTo>
                  <a:lnTo>
                    <a:pt x="95" y="689"/>
                  </a:lnTo>
                  <a:lnTo>
                    <a:pt x="90" y="689"/>
                  </a:lnTo>
                  <a:lnTo>
                    <a:pt x="90" y="695"/>
                  </a:lnTo>
                  <a:lnTo>
                    <a:pt x="90" y="695"/>
                  </a:lnTo>
                  <a:lnTo>
                    <a:pt x="90" y="695"/>
                  </a:lnTo>
                  <a:lnTo>
                    <a:pt x="90" y="695"/>
                  </a:lnTo>
                  <a:lnTo>
                    <a:pt x="90" y="695"/>
                  </a:lnTo>
                  <a:lnTo>
                    <a:pt x="90" y="695"/>
                  </a:lnTo>
                  <a:lnTo>
                    <a:pt x="90" y="695"/>
                  </a:lnTo>
                  <a:lnTo>
                    <a:pt x="90" y="695"/>
                  </a:lnTo>
                  <a:lnTo>
                    <a:pt x="84" y="695"/>
                  </a:lnTo>
                  <a:lnTo>
                    <a:pt x="84" y="695"/>
                  </a:lnTo>
                  <a:lnTo>
                    <a:pt x="84" y="695"/>
                  </a:lnTo>
                  <a:lnTo>
                    <a:pt x="84" y="695"/>
                  </a:lnTo>
                  <a:lnTo>
                    <a:pt x="84" y="695"/>
                  </a:lnTo>
                  <a:lnTo>
                    <a:pt x="84" y="701"/>
                  </a:lnTo>
                  <a:lnTo>
                    <a:pt x="84" y="701"/>
                  </a:lnTo>
                  <a:lnTo>
                    <a:pt x="84" y="701"/>
                  </a:lnTo>
                  <a:lnTo>
                    <a:pt x="84" y="701"/>
                  </a:lnTo>
                  <a:lnTo>
                    <a:pt x="84" y="701"/>
                  </a:lnTo>
                  <a:lnTo>
                    <a:pt x="84" y="701"/>
                  </a:lnTo>
                  <a:lnTo>
                    <a:pt x="79" y="701"/>
                  </a:lnTo>
                  <a:lnTo>
                    <a:pt x="79" y="706"/>
                  </a:lnTo>
                  <a:lnTo>
                    <a:pt x="79" y="706"/>
                  </a:lnTo>
                  <a:lnTo>
                    <a:pt x="73" y="712"/>
                  </a:lnTo>
                  <a:lnTo>
                    <a:pt x="73" y="712"/>
                  </a:lnTo>
                  <a:lnTo>
                    <a:pt x="73" y="712"/>
                  </a:lnTo>
                  <a:lnTo>
                    <a:pt x="73" y="712"/>
                  </a:lnTo>
                  <a:lnTo>
                    <a:pt x="73" y="712"/>
                  </a:lnTo>
                  <a:lnTo>
                    <a:pt x="73" y="712"/>
                  </a:lnTo>
                  <a:lnTo>
                    <a:pt x="73" y="712"/>
                  </a:lnTo>
                  <a:lnTo>
                    <a:pt x="73" y="712"/>
                  </a:lnTo>
                  <a:lnTo>
                    <a:pt x="67" y="717"/>
                  </a:lnTo>
                  <a:lnTo>
                    <a:pt x="67" y="717"/>
                  </a:lnTo>
                  <a:lnTo>
                    <a:pt x="67" y="717"/>
                  </a:lnTo>
                  <a:lnTo>
                    <a:pt x="62" y="717"/>
                  </a:lnTo>
                  <a:lnTo>
                    <a:pt x="62" y="723"/>
                  </a:lnTo>
                  <a:lnTo>
                    <a:pt x="62" y="717"/>
                  </a:lnTo>
                  <a:lnTo>
                    <a:pt x="62" y="717"/>
                  </a:lnTo>
                  <a:lnTo>
                    <a:pt x="62" y="717"/>
                  </a:lnTo>
                  <a:lnTo>
                    <a:pt x="62" y="717"/>
                  </a:lnTo>
                  <a:lnTo>
                    <a:pt x="62" y="717"/>
                  </a:lnTo>
                  <a:lnTo>
                    <a:pt x="62" y="717"/>
                  </a:lnTo>
                  <a:lnTo>
                    <a:pt x="56" y="717"/>
                  </a:lnTo>
                  <a:lnTo>
                    <a:pt x="56" y="717"/>
                  </a:lnTo>
                  <a:lnTo>
                    <a:pt x="56" y="723"/>
                  </a:lnTo>
                  <a:lnTo>
                    <a:pt x="56" y="723"/>
                  </a:lnTo>
                  <a:lnTo>
                    <a:pt x="56" y="723"/>
                  </a:lnTo>
                  <a:lnTo>
                    <a:pt x="51" y="723"/>
                  </a:lnTo>
                  <a:lnTo>
                    <a:pt x="51" y="723"/>
                  </a:lnTo>
                  <a:lnTo>
                    <a:pt x="51" y="729"/>
                  </a:lnTo>
                  <a:lnTo>
                    <a:pt x="51" y="729"/>
                  </a:lnTo>
                  <a:lnTo>
                    <a:pt x="51" y="729"/>
                  </a:lnTo>
                  <a:lnTo>
                    <a:pt x="51" y="729"/>
                  </a:lnTo>
                  <a:lnTo>
                    <a:pt x="51" y="729"/>
                  </a:lnTo>
                  <a:lnTo>
                    <a:pt x="51" y="729"/>
                  </a:lnTo>
                  <a:lnTo>
                    <a:pt x="51" y="729"/>
                  </a:lnTo>
                  <a:lnTo>
                    <a:pt x="51" y="729"/>
                  </a:lnTo>
                  <a:lnTo>
                    <a:pt x="51" y="729"/>
                  </a:lnTo>
                  <a:lnTo>
                    <a:pt x="45" y="729"/>
                  </a:lnTo>
                  <a:lnTo>
                    <a:pt x="45" y="729"/>
                  </a:lnTo>
                  <a:lnTo>
                    <a:pt x="45" y="729"/>
                  </a:lnTo>
                  <a:lnTo>
                    <a:pt x="45" y="729"/>
                  </a:lnTo>
                  <a:lnTo>
                    <a:pt x="45" y="729"/>
                  </a:lnTo>
                  <a:lnTo>
                    <a:pt x="45" y="729"/>
                  </a:lnTo>
                  <a:lnTo>
                    <a:pt x="45" y="729"/>
                  </a:lnTo>
                  <a:lnTo>
                    <a:pt x="45" y="729"/>
                  </a:lnTo>
                  <a:lnTo>
                    <a:pt x="45" y="734"/>
                  </a:lnTo>
                  <a:lnTo>
                    <a:pt x="45" y="734"/>
                  </a:lnTo>
                  <a:lnTo>
                    <a:pt x="39" y="734"/>
                  </a:lnTo>
                  <a:lnTo>
                    <a:pt x="39" y="740"/>
                  </a:lnTo>
                  <a:lnTo>
                    <a:pt x="34" y="740"/>
                  </a:lnTo>
                  <a:lnTo>
                    <a:pt x="34" y="745"/>
                  </a:lnTo>
                  <a:lnTo>
                    <a:pt x="28" y="745"/>
                  </a:lnTo>
                  <a:lnTo>
                    <a:pt x="28" y="751"/>
                  </a:lnTo>
                  <a:lnTo>
                    <a:pt x="28" y="751"/>
                  </a:lnTo>
                  <a:lnTo>
                    <a:pt x="28" y="751"/>
                  </a:lnTo>
                  <a:lnTo>
                    <a:pt x="23" y="751"/>
                  </a:lnTo>
                  <a:lnTo>
                    <a:pt x="23" y="751"/>
                  </a:lnTo>
                  <a:lnTo>
                    <a:pt x="23" y="751"/>
                  </a:lnTo>
                  <a:lnTo>
                    <a:pt x="23" y="757"/>
                  </a:lnTo>
                  <a:lnTo>
                    <a:pt x="23" y="757"/>
                  </a:lnTo>
                  <a:lnTo>
                    <a:pt x="23" y="757"/>
                  </a:lnTo>
                  <a:lnTo>
                    <a:pt x="23" y="757"/>
                  </a:lnTo>
                  <a:lnTo>
                    <a:pt x="23" y="757"/>
                  </a:lnTo>
                  <a:lnTo>
                    <a:pt x="23" y="757"/>
                  </a:lnTo>
                  <a:lnTo>
                    <a:pt x="23" y="757"/>
                  </a:lnTo>
                  <a:lnTo>
                    <a:pt x="23" y="757"/>
                  </a:lnTo>
                  <a:lnTo>
                    <a:pt x="23" y="757"/>
                  </a:lnTo>
                  <a:lnTo>
                    <a:pt x="17" y="762"/>
                  </a:lnTo>
                  <a:lnTo>
                    <a:pt x="17" y="762"/>
                  </a:lnTo>
                  <a:lnTo>
                    <a:pt x="17" y="762"/>
                  </a:lnTo>
                  <a:lnTo>
                    <a:pt x="17" y="762"/>
                  </a:lnTo>
                  <a:lnTo>
                    <a:pt x="17" y="762"/>
                  </a:lnTo>
                  <a:lnTo>
                    <a:pt x="17" y="762"/>
                  </a:lnTo>
                  <a:lnTo>
                    <a:pt x="17" y="762"/>
                  </a:lnTo>
                  <a:lnTo>
                    <a:pt x="17" y="768"/>
                  </a:lnTo>
                  <a:lnTo>
                    <a:pt x="17" y="768"/>
                  </a:lnTo>
                  <a:lnTo>
                    <a:pt x="17" y="768"/>
                  </a:lnTo>
                  <a:lnTo>
                    <a:pt x="17" y="768"/>
                  </a:lnTo>
                  <a:lnTo>
                    <a:pt x="17" y="768"/>
                  </a:lnTo>
                  <a:lnTo>
                    <a:pt x="17" y="768"/>
                  </a:lnTo>
                  <a:lnTo>
                    <a:pt x="17" y="768"/>
                  </a:lnTo>
                  <a:lnTo>
                    <a:pt x="17" y="773"/>
                  </a:lnTo>
                  <a:lnTo>
                    <a:pt x="17" y="773"/>
                  </a:lnTo>
                  <a:lnTo>
                    <a:pt x="17" y="773"/>
                  </a:lnTo>
                  <a:lnTo>
                    <a:pt x="17" y="773"/>
                  </a:lnTo>
                  <a:lnTo>
                    <a:pt x="17" y="773"/>
                  </a:lnTo>
                  <a:lnTo>
                    <a:pt x="17" y="773"/>
                  </a:lnTo>
                  <a:lnTo>
                    <a:pt x="23" y="768"/>
                  </a:lnTo>
                  <a:lnTo>
                    <a:pt x="23" y="768"/>
                  </a:lnTo>
                  <a:lnTo>
                    <a:pt x="23" y="768"/>
                  </a:lnTo>
                  <a:lnTo>
                    <a:pt x="23" y="768"/>
                  </a:lnTo>
                  <a:lnTo>
                    <a:pt x="23" y="768"/>
                  </a:lnTo>
                  <a:lnTo>
                    <a:pt x="23" y="768"/>
                  </a:lnTo>
                  <a:lnTo>
                    <a:pt x="23" y="768"/>
                  </a:lnTo>
                  <a:lnTo>
                    <a:pt x="28" y="762"/>
                  </a:lnTo>
                  <a:lnTo>
                    <a:pt x="34" y="762"/>
                  </a:lnTo>
                  <a:lnTo>
                    <a:pt x="34" y="762"/>
                  </a:lnTo>
                  <a:lnTo>
                    <a:pt x="34" y="762"/>
                  </a:lnTo>
                  <a:lnTo>
                    <a:pt x="34" y="762"/>
                  </a:lnTo>
                  <a:lnTo>
                    <a:pt x="34" y="762"/>
                  </a:lnTo>
                  <a:lnTo>
                    <a:pt x="34" y="762"/>
                  </a:lnTo>
                  <a:lnTo>
                    <a:pt x="34" y="762"/>
                  </a:lnTo>
                  <a:lnTo>
                    <a:pt x="34" y="762"/>
                  </a:lnTo>
                  <a:lnTo>
                    <a:pt x="39" y="762"/>
                  </a:lnTo>
                  <a:lnTo>
                    <a:pt x="39" y="757"/>
                  </a:lnTo>
                  <a:lnTo>
                    <a:pt x="39" y="757"/>
                  </a:lnTo>
                  <a:lnTo>
                    <a:pt x="39" y="757"/>
                  </a:lnTo>
                  <a:lnTo>
                    <a:pt x="39" y="751"/>
                  </a:lnTo>
                  <a:lnTo>
                    <a:pt x="45" y="757"/>
                  </a:lnTo>
                  <a:lnTo>
                    <a:pt x="45" y="757"/>
                  </a:lnTo>
                  <a:lnTo>
                    <a:pt x="45" y="751"/>
                  </a:lnTo>
                  <a:lnTo>
                    <a:pt x="45" y="751"/>
                  </a:lnTo>
                  <a:lnTo>
                    <a:pt x="45" y="751"/>
                  </a:lnTo>
                  <a:lnTo>
                    <a:pt x="45" y="751"/>
                  </a:lnTo>
                  <a:lnTo>
                    <a:pt x="51" y="751"/>
                  </a:lnTo>
                  <a:lnTo>
                    <a:pt x="51" y="751"/>
                  </a:lnTo>
                  <a:lnTo>
                    <a:pt x="56" y="745"/>
                  </a:lnTo>
                  <a:lnTo>
                    <a:pt x="56" y="745"/>
                  </a:lnTo>
                  <a:lnTo>
                    <a:pt x="62" y="740"/>
                  </a:lnTo>
                  <a:lnTo>
                    <a:pt x="62" y="740"/>
                  </a:lnTo>
                  <a:lnTo>
                    <a:pt x="67" y="740"/>
                  </a:lnTo>
                  <a:lnTo>
                    <a:pt x="67" y="734"/>
                  </a:lnTo>
                  <a:lnTo>
                    <a:pt x="67" y="734"/>
                  </a:lnTo>
                  <a:lnTo>
                    <a:pt x="67" y="734"/>
                  </a:lnTo>
                  <a:lnTo>
                    <a:pt x="67" y="734"/>
                  </a:lnTo>
                  <a:lnTo>
                    <a:pt x="67" y="734"/>
                  </a:lnTo>
                  <a:lnTo>
                    <a:pt x="67" y="734"/>
                  </a:lnTo>
                  <a:lnTo>
                    <a:pt x="67" y="729"/>
                  </a:lnTo>
                  <a:lnTo>
                    <a:pt x="67" y="729"/>
                  </a:lnTo>
                  <a:lnTo>
                    <a:pt x="67" y="729"/>
                  </a:lnTo>
                  <a:lnTo>
                    <a:pt x="67" y="729"/>
                  </a:lnTo>
                  <a:lnTo>
                    <a:pt x="73" y="729"/>
                  </a:lnTo>
                  <a:lnTo>
                    <a:pt x="73" y="729"/>
                  </a:lnTo>
                  <a:lnTo>
                    <a:pt x="73" y="729"/>
                  </a:lnTo>
                  <a:lnTo>
                    <a:pt x="73" y="729"/>
                  </a:lnTo>
                  <a:lnTo>
                    <a:pt x="73" y="723"/>
                  </a:lnTo>
                  <a:lnTo>
                    <a:pt x="73" y="723"/>
                  </a:lnTo>
                  <a:lnTo>
                    <a:pt x="79" y="723"/>
                  </a:lnTo>
                  <a:lnTo>
                    <a:pt x="79" y="723"/>
                  </a:lnTo>
                  <a:lnTo>
                    <a:pt x="79" y="723"/>
                  </a:lnTo>
                  <a:lnTo>
                    <a:pt x="79" y="723"/>
                  </a:lnTo>
                  <a:lnTo>
                    <a:pt x="84" y="723"/>
                  </a:lnTo>
                  <a:lnTo>
                    <a:pt x="84" y="723"/>
                  </a:lnTo>
                  <a:lnTo>
                    <a:pt x="84" y="723"/>
                  </a:lnTo>
                  <a:lnTo>
                    <a:pt x="84" y="723"/>
                  </a:lnTo>
                  <a:lnTo>
                    <a:pt x="90" y="717"/>
                  </a:lnTo>
                  <a:lnTo>
                    <a:pt x="90" y="717"/>
                  </a:lnTo>
                  <a:lnTo>
                    <a:pt x="90" y="717"/>
                  </a:lnTo>
                  <a:lnTo>
                    <a:pt x="90" y="717"/>
                  </a:lnTo>
                  <a:lnTo>
                    <a:pt x="95" y="717"/>
                  </a:lnTo>
                  <a:lnTo>
                    <a:pt x="95" y="712"/>
                  </a:lnTo>
                  <a:lnTo>
                    <a:pt x="95" y="712"/>
                  </a:lnTo>
                  <a:lnTo>
                    <a:pt x="95" y="712"/>
                  </a:lnTo>
                  <a:lnTo>
                    <a:pt x="95" y="712"/>
                  </a:lnTo>
                  <a:lnTo>
                    <a:pt x="101" y="706"/>
                  </a:lnTo>
                  <a:lnTo>
                    <a:pt x="101" y="701"/>
                  </a:lnTo>
                  <a:lnTo>
                    <a:pt x="101" y="701"/>
                  </a:lnTo>
                  <a:lnTo>
                    <a:pt x="107" y="701"/>
                  </a:lnTo>
                  <a:lnTo>
                    <a:pt x="107" y="701"/>
                  </a:lnTo>
                  <a:lnTo>
                    <a:pt x="107" y="701"/>
                  </a:lnTo>
                  <a:lnTo>
                    <a:pt x="107" y="701"/>
                  </a:lnTo>
                  <a:lnTo>
                    <a:pt x="107" y="701"/>
                  </a:lnTo>
                  <a:lnTo>
                    <a:pt x="107" y="695"/>
                  </a:lnTo>
                  <a:lnTo>
                    <a:pt x="107" y="695"/>
                  </a:lnTo>
                  <a:lnTo>
                    <a:pt x="107" y="695"/>
                  </a:lnTo>
                  <a:lnTo>
                    <a:pt x="107" y="695"/>
                  </a:lnTo>
                  <a:lnTo>
                    <a:pt x="107" y="695"/>
                  </a:lnTo>
                  <a:lnTo>
                    <a:pt x="107" y="695"/>
                  </a:lnTo>
                  <a:lnTo>
                    <a:pt x="107" y="695"/>
                  </a:lnTo>
                  <a:lnTo>
                    <a:pt x="107" y="695"/>
                  </a:lnTo>
                  <a:lnTo>
                    <a:pt x="107" y="689"/>
                  </a:lnTo>
                  <a:lnTo>
                    <a:pt x="107" y="689"/>
                  </a:lnTo>
                  <a:lnTo>
                    <a:pt x="107" y="689"/>
                  </a:lnTo>
                  <a:lnTo>
                    <a:pt x="107" y="689"/>
                  </a:lnTo>
                  <a:lnTo>
                    <a:pt x="107" y="689"/>
                  </a:lnTo>
                  <a:lnTo>
                    <a:pt x="107" y="689"/>
                  </a:lnTo>
                  <a:lnTo>
                    <a:pt x="107" y="689"/>
                  </a:lnTo>
                  <a:lnTo>
                    <a:pt x="107" y="689"/>
                  </a:lnTo>
                  <a:lnTo>
                    <a:pt x="107" y="689"/>
                  </a:lnTo>
                  <a:lnTo>
                    <a:pt x="107" y="689"/>
                  </a:lnTo>
                  <a:lnTo>
                    <a:pt x="107" y="689"/>
                  </a:lnTo>
                  <a:lnTo>
                    <a:pt x="107" y="689"/>
                  </a:lnTo>
                  <a:lnTo>
                    <a:pt x="107" y="689"/>
                  </a:lnTo>
                  <a:lnTo>
                    <a:pt x="107" y="689"/>
                  </a:lnTo>
                  <a:lnTo>
                    <a:pt x="112" y="689"/>
                  </a:lnTo>
                  <a:lnTo>
                    <a:pt x="107" y="684"/>
                  </a:lnTo>
                  <a:lnTo>
                    <a:pt x="107" y="684"/>
                  </a:lnTo>
                  <a:lnTo>
                    <a:pt x="107" y="684"/>
                  </a:lnTo>
                  <a:lnTo>
                    <a:pt x="107" y="678"/>
                  </a:lnTo>
                  <a:lnTo>
                    <a:pt x="107" y="678"/>
                  </a:lnTo>
                  <a:lnTo>
                    <a:pt x="112" y="678"/>
                  </a:lnTo>
                  <a:lnTo>
                    <a:pt x="112" y="678"/>
                  </a:lnTo>
                  <a:lnTo>
                    <a:pt x="112" y="678"/>
                  </a:lnTo>
                  <a:lnTo>
                    <a:pt x="118" y="678"/>
                  </a:lnTo>
                  <a:lnTo>
                    <a:pt x="118" y="678"/>
                  </a:lnTo>
                  <a:lnTo>
                    <a:pt x="118" y="678"/>
                  </a:lnTo>
                  <a:lnTo>
                    <a:pt x="123" y="678"/>
                  </a:lnTo>
                  <a:lnTo>
                    <a:pt x="123" y="678"/>
                  </a:lnTo>
                  <a:lnTo>
                    <a:pt x="123" y="678"/>
                  </a:lnTo>
                  <a:lnTo>
                    <a:pt x="123" y="672"/>
                  </a:lnTo>
                  <a:lnTo>
                    <a:pt x="123" y="672"/>
                  </a:lnTo>
                  <a:lnTo>
                    <a:pt x="123" y="672"/>
                  </a:lnTo>
                  <a:lnTo>
                    <a:pt x="123" y="672"/>
                  </a:lnTo>
                  <a:lnTo>
                    <a:pt x="129" y="672"/>
                  </a:lnTo>
                  <a:lnTo>
                    <a:pt x="129" y="672"/>
                  </a:lnTo>
                  <a:lnTo>
                    <a:pt x="129" y="672"/>
                  </a:lnTo>
                  <a:lnTo>
                    <a:pt x="129" y="672"/>
                  </a:lnTo>
                  <a:lnTo>
                    <a:pt x="129" y="672"/>
                  </a:lnTo>
                  <a:lnTo>
                    <a:pt x="135" y="672"/>
                  </a:lnTo>
                  <a:lnTo>
                    <a:pt x="135" y="672"/>
                  </a:lnTo>
                  <a:lnTo>
                    <a:pt x="135" y="667"/>
                  </a:lnTo>
                  <a:lnTo>
                    <a:pt x="140" y="661"/>
                  </a:lnTo>
                  <a:lnTo>
                    <a:pt x="140" y="661"/>
                  </a:lnTo>
                  <a:lnTo>
                    <a:pt x="146" y="656"/>
                  </a:lnTo>
                  <a:lnTo>
                    <a:pt x="146" y="656"/>
                  </a:lnTo>
                  <a:lnTo>
                    <a:pt x="146" y="656"/>
                  </a:lnTo>
                  <a:lnTo>
                    <a:pt x="146" y="656"/>
                  </a:lnTo>
                  <a:lnTo>
                    <a:pt x="151" y="650"/>
                  </a:lnTo>
                  <a:lnTo>
                    <a:pt x="151" y="650"/>
                  </a:lnTo>
                  <a:lnTo>
                    <a:pt x="151" y="650"/>
                  </a:lnTo>
                  <a:lnTo>
                    <a:pt x="151" y="650"/>
                  </a:lnTo>
                  <a:lnTo>
                    <a:pt x="151" y="650"/>
                  </a:lnTo>
                  <a:lnTo>
                    <a:pt x="157" y="650"/>
                  </a:lnTo>
                  <a:lnTo>
                    <a:pt x="157" y="650"/>
                  </a:lnTo>
                  <a:lnTo>
                    <a:pt x="157" y="650"/>
                  </a:lnTo>
                  <a:lnTo>
                    <a:pt x="157" y="650"/>
                  </a:lnTo>
                  <a:lnTo>
                    <a:pt x="163" y="650"/>
                  </a:lnTo>
                  <a:lnTo>
                    <a:pt x="163" y="650"/>
                  </a:lnTo>
                  <a:lnTo>
                    <a:pt x="163" y="644"/>
                  </a:lnTo>
                  <a:lnTo>
                    <a:pt x="163" y="644"/>
                  </a:lnTo>
                  <a:lnTo>
                    <a:pt x="163" y="644"/>
                  </a:lnTo>
                  <a:lnTo>
                    <a:pt x="163" y="644"/>
                  </a:lnTo>
                  <a:lnTo>
                    <a:pt x="163" y="644"/>
                  </a:lnTo>
                  <a:lnTo>
                    <a:pt x="163" y="644"/>
                  </a:lnTo>
                  <a:lnTo>
                    <a:pt x="163" y="644"/>
                  </a:lnTo>
                  <a:close/>
                  <a:moveTo>
                    <a:pt x="179" y="639"/>
                  </a:moveTo>
                  <a:lnTo>
                    <a:pt x="179" y="639"/>
                  </a:lnTo>
                  <a:lnTo>
                    <a:pt x="179" y="639"/>
                  </a:lnTo>
                  <a:lnTo>
                    <a:pt x="179" y="639"/>
                  </a:lnTo>
                  <a:lnTo>
                    <a:pt x="174" y="639"/>
                  </a:lnTo>
                  <a:lnTo>
                    <a:pt x="174" y="639"/>
                  </a:lnTo>
                  <a:lnTo>
                    <a:pt x="174" y="639"/>
                  </a:lnTo>
                  <a:lnTo>
                    <a:pt x="174" y="639"/>
                  </a:lnTo>
                  <a:lnTo>
                    <a:pt x="174" y="639"/>
                  </a:lnTo>
                  <a:lnTo>
                    <a:pt x="174" y="639"/>
                  </a:lnTo>
                  <a:lnTo>
                    <a:pt x="174" y="639"/>
                  </a:lnTo>
                  <a:lnTo>
                    <a:pt x="168" y="639"/>
                  </a:lnTo>
                  <a:lnTo>
                    <a:pt x="168" y="639"/>
                  </a:lnTo>
                  <a:lnTo>
                    <a:pt x="168" y="644"/>
                  </a:lnTo>
                  <a:lnTo>
                    <a:pt x="168" y="644"/>
                  </a:lnTo>
                  <a:lnTo>
                    <a:pt x="168" y="644"/>
                  </a:lnTo>
                  <a:lnTo>
                    <a:pt x="168" y="644"/>
                  </a:lnTo>
                  <a:lnTo>
                    <a:pt x="168" y="644"/>
                  </a:lnTo>
                  <a:lnTo>
                    <a:pt x="168" y="644"/>
                  </a:lnTo>
                  <a:lnTo>
                    <a:pt x="168" y="644"/>
                  </a:lnTo>
                  <a:lnTo>
                    <a:pt x="168" y="650"/>
                  </a:lnTo>
                  <a:lnTo>
                    <a:pt x="168" y="650"/>
                  </a:lnTo>
                  <a:lnTo>
                    <a:pt x="168" y="650"/>
                  </a:lnTo>
                  <a:lnTo>
                    <a:pt x="174" y="650"/>
                  </a:lnTo>
                  <a:lnTo>
                    <a:pt x="174" y="650"/>
                  </a:lnTo>
                  <a:lnTo>
                    <a:pt x="174" y="650"/>
                  </a:lnTo>
                  <a:lnTo>
                    <a:pt x="174" y="644"/>
                  </a:lnTo>
                  <a:lnTo>
                    <a:pt x="174" y="644"/>
                  </a:lnTo>
                  <a:lnTo>
                    <a:pt x="174" y="644"/>
                  </a:lnTo>
                  <a:lnTo>
                    <a:pt x="174" y="644"/>
                  </a:lnTo>
                  <a:lnTo>
                    <a:pt x="174" y="644"/>
                  </a:lnTo>
                  <a:lnTo>
                    <a:pt x="174" y="644"/>
                  </a:lnTo>
                  <a:lnTo>
                    <a:pt x="174" y="644"/>
                  </a:lnTo>
                  <a:lnTo>
                    <a:pt x="174" y="644"/>
                  </a:lnTo>
                  <a:lnTo>
                    <a:pt x="174" y="644"/>
                  </a:lnTo>
                  <a:lnTo>
                    <a:pt x="174" y="644"/>
                  </a:lnTo>
                  <a:lnTo>
                    <a:pt x="174" y="644"/>
                  </a:lnTo>
                  <a:lnTo>
                    <a:pt x="179" y="644"/>
                  </a:lnTo>
                  <a:lnTo>
                    <a:pt x="179" y="644"/>
                  </a:lnTo>
                  <a:lnTo>
                    <a:pt x="179" y="644"/>
                  </a:lnTo>
                  <a:lnTo>
                    <a:pt x="179" y="644"/>
                  </a:lnTo>
                  <a:lnTo>
                    <a:pt x="179" y="644"/>
                  </a:lnTo>
                  <a:lnTo>
                    <a:pt x="179" y="644"/>
                  </a:lnTo>
                  <a:lnTo>
                    <a:pt x="179" y="644"/>
                  </a:lnTo>
                  <a:lnTo>
                    <a:pt x="179" y="644"/>
                  </a:lnTo>
                  <a:lnTo>
                    <a:pt x="179" y="644"/>
                  </a:lnTo>
                  <a:lnTo>
                    <a:pt x="179" y="644"/>
                  </a:lnTo>
                  <a:lnTo>
                    <a:pt x="179" y="639"/>
                  </a:lnTo>
                  <a:close/>
                  <a:moveTo>
                    <a:pt x="174" y="560"/>
                  </a:moveTo>
                  <a:lnTo>
                    <a:pt x="174" y="560"/>
                  </a:lnTo>
                  <a:lnTo>
                    <a:pt x="174" y="560"/>
                  </a:lnTo>
                  <a:lnTo>
                    <a:pt x="174" y="560"/>
                  </a:lnTo>
                  <a:lnTo>
                    <a:pt x="174" y="560"/>
                  </a:lnTo>
                  <a:lnTo>
                    <a:pt x="174" y="560"/>
                  </a:lnTo>
                  <a:lnTo>
                    <a:pt x="174" y="560"/>
                  </a:lnTo>
                  <a:lnTo>
                    <a:pt x="174" y="566"/>
                  </a:lnTo>
                  <a:lnTo>
                    <a:pt x="179" y="566"/>
                  </a:lnTo>
                  <a:lnTo>
                    <a:pt x="174" y="566"/>
                  </a:lnTo>
                  <a:lnTo>
                    <a:pt x="174" y="566"/>
                  </a:lnTo>
                  <a:lnTo>
                    <a:pt x="174" y="566"/>
                  </a:lnTo>
                  <a:lnTo>
                    <a:pt x="174" y="566"/>
                  </a:lnTo>
                  <a:lnTo>
                    <a:pt x="179" y="566"/>
                  </a:lnTo>
                  <a:lnTo>
                    <a:pt x="179" y="572"/>
                  </a:lnTo>
                  <a:lnTo>
                    <a:pt x="179" y="572"/>
                  </a:lnTo>
                  <a:lnTo>
                    <a:pt x="179" y="572"/>
                  </a:lnTo>
                  <a:lnTo>
                    <a:pt x="179" y="572"/>
                  </a:lnTo>
                  <a:lnTo>
                    <a:pt x="179" y="566"/>
                  </a:lnTo>
                  <a:lnTo>
                    <a:pt x="179" y="566"/>
                  </a:lnTo>
                  <a:lnTo>
                    <a:pt x="179" y="566"/>
                  </a:lnTo>
                  <a:lnTo>
                    <a:pt x="179" y="566"/>
                  </a:lnTo>
                  <a:lnTo>
                    <a:pt x="179" y="566"/>
                  </a:lnTo>
                  <a:lnTo>
                    <a:pt x="179" y="572"/>
                  </a:lnTo>
                  <a:lnTo>
                    <a:pt x="179" y="572"/>
                  </a:lnTo>
                  <a:lnTo>
                    <a:pt x="179" y="572"/>
                  </a:lnTo>
                  <a:lnTo>
                    <a:pt x="179" y="572"/>
                  </a:lnTo>
                  <a:lnTo>
                    <a:pt x="179" y="572"/>
                  </a:lnTo>
                  <a:lnTo>
                    <a:pt x="179" y="572"/>
                  </a:lnTo>
                  <a:lnTo>
                    <a:pt x="179" y="572"/>
                  </a:lnTo>
                  <a:lnTo>
                    <a:pt x="179" y="572"/>
                  </a:lnTo>
                  <a:lnTo>
                    <a:pt x="179" y="572"/>
                  </a:lnTo>
                  <a:lnTo>
                    <a:pt x="179" y="572"/>
                  </a:lnTo>
                  <a:lnTo>
                    <a:pt x="179" y="572"/>
                  </a:lnTo>
                  <a:lnTo>
                    <a:pt x="179" y="577"/>
                  </a:lnTo>
                  <a:lnTo>
                    <a:pt x="179" y="577"/>
                  </a:lnTo>
                  <a:lnTo>
                    <a:pt x="179" y="577"/>
                  </a:lnTo>
                  <a:lnTo>
                    <a:pt x="179" y="577"/>
                  </a:lnTo>
                  <a:lnTo>
                    <a:pt x="185" y="572"/>
                  </a:lnTo>
                  <a:lnTo>
                    <a:pt x="185" y="572"/>
                  </a:lnTo>
                  <a:lnTo>
                    <a:pt x="185" y="572"/>
                  </a:lnTo>
                  <a:lnTo>
                    <a:pt x="185" y="572"/>
                  </a:lnTo>
                  <a:lnTo>
                    <a:pt x="185" y="566"/>
                  </a:lnTo>
                  <a:lnTo>
                    <a:pt x="185" y="566"/>
                  </a:lnTo>
                  <a:lnTo>
                    <a:pt x="185" y="566"/>
                  </a:lnTo>
                  <a:lnTo>
                    <a:pt x="185" y="566"/>
                  </a:lnTo>
                  <a:lnTo>
                    <a:pt x="185" y="566"/>
                  </a:lnTo>
                  <a:lnTo>
                    <a:pt x="185" y="566"/>
                  </a:lnTo>
                  <a:lnTo>
                    <a:pt x="185" y="566"/>
                  </a:lnTo>
                  <a:lnTo>
                    <a:pt x="185" y="566"/>
                  </a:lnTo>
                  <a:lnTo>
                    <a:pt x="185" y="566"/>
                  </a:lnTo>
                  <a:lnTo>
                    <a:pt x="185" y="566"/>
                  </a:lnTo>
                  <a:lnTo>
                    <a:pt x="185" y="566"/>
                  </a:lnTo>
                  <a:lnTo>
                    <a:pt x="185" y="566"/>
                  </a:lnTo>
                  <a:lnTo>
                    <a:pt x="185" y="566"/>
                  </a:lnTo>
                  <a:lnTo>
                    <a:pt x="185" y="566"/>
                  </a:lnTo>
                  <a:lnTo>
                    <a:pt x="185" y="566"/>
                  </a:lnTo>
                  <a:lnTo>
                    <a:pt x="185" y="566"/>
                  </a:lnTo>
                  <a:lnTo>
                    <a:pt x="185" y="560"/>
                  </a:lnTo>
                  <a:lnTo>
                    <a:pt x="185" y="560"/>
                  </a:lnTo>
                  <a:lnTo>
                    <a:pt x="179" y="560"/>
                  </a:lnTo>
                  <a:lnTo>
                    <a:pt x="179" y="560"/>
                  </a:lnTo>
                  <a:lnTo>
                    <a:pt x="185" y="560"/>
                  </a:lnTo>
                  <a:lnTo>
                    <a:pt x="185" y="560"/>
                  </a:lnTo>
                  <a:lnTo>
                    <a:pt x="185" y="560"/>
                  </a:lnTo>
                  <a:lnTo>
                    <a:pt x="185" y="560"/>
                  </a:lnTo>
                  <a:lnTo>
                    <a:pt x="179" y="560"/>
                  </a:lnTo>
                  <a:lnTo>
                    <a:pt x="179" y="560"/>
                  </a:lnTo>
                  <a:lnTo>
                    <a:pt x="179" y="560"/>
                  </a:lnTo>
                  <a:lnTo>
                    <a:pt x="179" y="560"/>
                  </a:lnTo>
                  <a:lnTo>
                    <a:pt x="174" y="555"/>
                  </a:lnTo>
                  <a:lnTo>
                    <a:pt x="174" y="555"/>
                  </a:lnTo>
                  <a:lnTo>
                    <a:pt x="174" y="560"/>
                  </a:lnTo>
                  <a:lnTo>
                    <a:pt x="174" y="560"/>
                  </a:lnTo>
                  <a:lnTo>
                    <a:pt x="174" y="560"/>
                  </a:lnTo>
                  <a:lnTo>
                    <a:pt x="174" y="560"/>
                  </a:lnTo>
                  <a:lnTo>
                    <a:pt x="174" y="560"/>
                  </a:lnTo>
                  <a:lnTo>
                    <a:pt x="174" y="560"/>
                  </a:lnTo>
                  <a:lnTo>
                    <a:pt x="174" y="560"/>
                  </a:lnTo>
                  <a:lnTo>
                    <a:pt x="174" y="560"/>
                  </a:lnTo>
                  <a:lnTo>
                    <a:pt x="174" y="560"/>
                  </a:lnTo>
                  <a:lnTo>
                    <a:pt x="174" y="560"/>
                  </a:lnTo>
                  <a:lnTo>
                    <a:pt x="174" y="560"/>
                  </a:lnTo>
                  <a:close/>
                  <a:moveTo>
                    <a:pt x="17" y="773"/>
                  </a:moveTo>
                  <a:lnTo>
                    <a:pt x="17" y="773"/>
                  </a:lnTo>
                  <a:lnTo>
                    <a:pt x="17" y="773"/>
                  </a:lnTo>
                  <a:lnTo>
                    <a:pt x="17" y="773"/>
                  </a:lnTo>
                  <a:lnTo>
                    <a:pt x="17" y="773"/>
                  </a:lnTo>
                  <a:lnTo>
                    <a:pt x="17" y="773"/>
                  </a:lnTo>
                  <a:lnTo>
                    <a:pt x="17" y="773"/>
                  </a:lnTo>
                  <a:lnTo>
                    <a:pt x="17" y="779"/>
                  </a:lnTo>
                  <a:lnTo>
                    <a:pt x="17" y="779"/>
                  </a:lnTo>
                  <a:lnTo>
                    <a:pt x="17" y="779"/>
                  </a:lnTo>
                  <a:lnTo>
                    <a:pt x="17" y="779"/>
                  </a:lnTo>
                  <a:lnTo>
                    <a:pt x="23" y="773"/>
                  </a:lnTo>
                  <a:lnTo>
                    <a:pt x="23" y="773"/>
                  </a:lnTo>
                  <a:lnTo>
                    <a:pt x="23" y="773"/>
                  </a:lnTo>
                  <a:lnTo>
                    <a:pt x="17" y="773"/>
                  </a:lnTo>
                  <a:close/>
                  <a:moveTo>
                    <a:pt x="17" y="785"/>
                  </a:moveTo>
                  <a:lnTo>
                    <a:pt x="17" y="785"/>
                  </a:lnTo>
                  <a:lnTo>
                    <a:pt x="11" y="785"/>
                  </a:lnTo>
                  <a:lnTo>
                    <a:pt x="11" y="785"/>
                  </a:lnTo>
                  <a:lnTo>
                    <a:pt x="11" y="785"/>
                  </a:lnTo>
                  <a:lnTo>
                    <a:pt x="17" y="785"/>
                  </a:lnTo>
                  <a:lnTo>
                    <a:pt x="17" y="785"/>
                  </a:lnTo>
                  <a:lnTo>
                    <a:pt x="17" y="785"/>
                  </a:lnTo>
                  <a:lnTo>
                    <a:pt x="17" y="785"/>
                  </a:lnTo>
                  <a:close/>
                  <a:moveTo>
                    <a:pt x="11" y="790"/>
                  </a:moveTo>
                  <a:lnTo>
                    <a:pt x="11" y="790"/>
                  </a:lnTo>
                  <a:lnTo>
                    <a:pt x="11" y="790"/>
                  </a:lnTo>
                  <a:lnTo>
                    <a:pt x="11" y="790"/>
                  </a:lnTo>
                  <a:lnTo>
                    <a:pt x="6" y="790"/>
                  </a:lnTo>
                  <a:lnTo>
                    <a:pt x="6" y="790"/>
                  </a:lnTo>
                  <a:lnTo>
                    <a:pt x="6" y="790"/>
                  </a:lnTo>
                  <a:lnTo>
                    <a:pt x="6" y="790"/>
                  </a:lnTo>
                  <a:lnTo>
                    <a:pt x="6" y="790"/>
                  </a:lnTo>
                  <a:lnTo>
                    <a:pt x="6" y="790"/>
                  </a:lnTo>
                  <a:lnTo>
                    <a:pt x="6" y="790"/>
                  </a:lnTo>
                  <a:lnTo>
                    <a:pt x="6" y="790"/>
                  </a:lnTo>
                  <a:lnTo>
                    <a:pt x="6" y="790"/>
                  </a:lnTo>
                  <a:lnTo>
                    <a:pt x="0" y="790"/>
                  </a:lnTo>
                  <a:lnTo>
                    <a:pt x="0" y="796"/>
                  </a:lnTo>
                  <a:lnTo>
                    <a:pt x="0" y="796"/>
                  </a:lnTo>
                  <a:lnTo>
                    <a:pt x="6" y="801"/>
                  </a:lnTo>
                  <a:lnTo>
                    <a:pt x="6" y="801"/>
                  </a:lnTo>
                  <a:lnTo>
                    <a:pt x="6" y="801"/>
                  </a:lnTo>
                  <a:lnTo>
                    <a:pt x="6" y="807"/>
                  </a:lnTo>
                  <a:lnTo>
                    <a:pt x="6" y="807"/>
                  </a:lnTo>
                  <a:lnTo>
                    <a:pt x="6" y="807"/>
                  </a:lnTo>
                  <a:lnTo>
                    <a:pt x="6" y="807"/>
                  </a:lnTo>
                  <a:lnTo>
                    <a:pt x="6" y="801"/>
                  </a:lnTo>
                  <a:lnTo>
                    <a:pt x="6" y="801"/>
                  </a:lnTo>
                  <a:lnTo>
                    <a:pt x="6" y="801"/>
                  </a:lnTo>
                  <a:lnTo>
                    <a:pt x="6" y="801"/>
                  </a:lnTo>
                  <a:lnTo>
                    <a:pt x="11" y="801"/>
                  </a:lnTo>
                  <a:lnTo>
                    <a:pt x="11" y="801"/>
                  </a:lnTo>
                  <a:lnTo>
                    <a:pt x="11" y="801"/>
                  </a:lnTo>
                  <a:lnTo>
                    <a:pt x="11" y="801"/>
                  </a:lnTo>
                  <a:lnTo>
                    <a:pt x="11" y="801"/>
                  </a:lnTo>
                  <a:lnTo>
                    <a:pt x="11" y="801"/>
                  </a:lnTo>
                  <a:lnTo>
                    <a:pt x="11" y="801"/>
                  </a:lnTo>
                  <a:lnTo>
                    <a:pt x="11" y="801"/>
                  </a:lnTo>
                  <a:lnTo>
                    <a:pt x="11" y="801"/>
                  </a:lnTo>
                  <a:lnTo>
                    <a:pt x="11" y="801"/>
                  </a:lnTo>
                  <a:lnTo>
                    <a:pt x="11" y="796"/>
                  </a:lnTo>
                  <a:lnTo>
                    <a:pt x="11" y="796"/>
                  </a:lnTo>
                  <a:lnTo>
                    <a:pt x="11" y="796"/>
                  </a:lnTo>
                  <a:lnTo>
                    <a:pt x="11" y="796"/>
                  </a:lnTo>
                  <a:lnTo>
                    <a:pt x="11" y="796"/>
                  </a:lnTo>
                  <a:lnTo>
                    <a:pt x="11" y="796"/>
                  </a:lnTo>
                  <a:lnTo>
                    <a:pt x="11" y="796"/>
                  </a:lnTo>
                  <a:lnTo>
                    <a:pt x="11" y="790"/>
                  </a:lnTo>
                  <a:lnTo>
                    <a:pt x="11" y="790"/>
                  </a:lnTo>
                  <a:lnTo>
                    <a:pt x="11" y="790"/>
                  </a:lnTo>
                  <a:close/>
                  <a:moveTo>
                    <a:pt x="95" y="852"/>
                  </a:moveTo>
                  <a:lnTo>
                    <a:pt x="95" y="852"/>
                  </a:lnTo>
                  <a:lnTo>
                    <a:pt x="95" y="852"/>
                  </a:lnTo>
                  <a:lnTo>
                    <a:pt x="90" y="852"/>
                  </a:lnTo>
                  <a:lnTo>
                    <a:pt x="90" y="852"/>
                  </a:lnTo>
                  <a:lnTo>
                    <a:pt x="90" y="852"/>
                  </a:lnTo>
                  <a:lnTo>
                    <a:pt x="90" y="852"/>
                  </a:lnTo>
                  <a:lnTo>
                    <a:pt x="90" y="852"/>
                  </a:lnTo>
                  <a:lnTo>
                    <a:pt x="90" y="852"/>
                  </a:lnTo>
                  <a:lnTo>
                    <a:pt x="90" y="852"/>
                  </a:lnTo>
                  <a:lnTo>
                    <a:pt x="90" y="852"/>
                  </a:lnTo>
                  <a:lnTo>
                    <a:pt x="90" y="852"/>
                  </a:lnTo>
                  <a:lnTo>
                    <a:pt x="90" y="852"/>
                  </a:lnTo>
                  <a:lnTo>
                    <a:pt x="95" y="852"/>
                  </a:lnTo>
                  <a:lnTo>
                    <a:pt x="95" y="852"/>
                  </a:lnTo>
                  <a:lnTo>
                    <a:pt x="95" y="852"/>
                  </a:lnTo>
                  <a:lnTo>
                    <a:pt x="95" y="852"/>
                  </a:lnTo>
                  <a:lnTo>
                    <a:pt x="95" y="852"/>
                  </a:lnTo>
                  <a:lnTo>
                    <a:pt x="95" y="852"/>
                  </a:lnTo>
                  <a:lnTo>
                    <a:pt x="95" y="852"/>
                  </a:lnTo>
                  <a:lnTo>
                    <a:pt x="95" y="852"/>
                  </a:lnTo>
                  <a:lnTo>
                    <a:pt x="95" y="852"/>
                  </a:lnTo>
                  <a:close/>
                  <a:moveTo>
                    <a:pt x="179" y="740"/>
                  </a:moveTo>
                  <a:lnTo>
                    <a:pt x="179" y="740"/>
                  </a:lnTo>
                  <a:lnTo>
                    <a:pt x="179" y="740"/>
                  </a:lnTo>
                  <a:lnTo>
                    <a:pt x="179" y="740"/>
                  </a:lnTo>
                  <a:lnTo>
                    <a:pt x="179" y="740"/>
                  </a:lnTo>
                  <a:lnTo>
                    <a:pt x="179" y="740"/>
                  </a:lnTo>
                  <a:lnTo>
                    <a:pt x="179" y="740"/>
                  </a:lnTo>
                  <a:lnTo>
                    <a:pt x="179" y="740"/>
                  </a:lnTo>
                  <a:lnTo>
                    <a:pt x="179" y="740"/>
                  </a:lnTo>
                  <a:close/>
                  <a:moveTo>
                    <a:pt x="28" y="779"/>
                  </a:moveTo>
                  <a:lnTo>
                    <a:pt x="28" y="773"/>
                  </a:lnTo>
                  <a:lnTo>
                    <a:pt x="23" y="773"/>
                  </a:lnTo>
                  <a:lnTo>
                    <a:pt x="23" y="773"/>
                  </a:lnTo>
                  <a:lnTo>
                    <a:pt x="23" y="773"/>
                  </a:lnTo>
                  <a:lnTo>
                    <a:pt x="23" y="773"/>
                  </a:lnTo>
                  <a:lnTo>
                    <a:pt x="23" y="773"/>
                  </a:lnTo>
                  <a:lnTo>
                    <a:pt x="23" y="773"/>
                  </a:lnTo>
                  <a:lnTo>
                    <a:pt x="23" y="773"/>
                  </a:lnTo>
                  <a:lnTo>
                    <a:pt x="23" y="773"/>
                  </a:lnTo>
                  <a:lnTo>
                    <a:pt x="23" y="773"/>
                  </a:lnTo>
                  <a:lnTo>
                    <a:pt x="23" y="773"/>
                  </a:lnTo>
                  <a:lnTo>
                    <a:pt x="23" y="779"/>
                  </a:lnTo>
                  <a:lnTo>
                    <a:pt x="23" y="779"/>
                  </a:lnTo>
                  <a:lnTo>
                    <a:pt x="23" y="779"/>
                  </a:lnTo>
                  <a:lnTo>
                    <a:pt x="23" y="779"/>
                  </a:lnTo>
                  <a:lnTo>
                    <a:pt x="23" y="785"/>
                  </a:lnTo>
                  <a:lnTo>
                    <a:pt x="23" y="779"/>
                  </a:lnTo>
                  <a:lnTo>
                    <a:pt x="23" y="785"/>
                  </a:lnTo>
                  <a:lnTo>
                    <a:pt x="23" y="779"/>
                  </a:lnTo>
                  <a:lnTo>
                    <a:pt x="23" y="779"/>
                  </a:lnTo>
                  <a:lnTo>
                    <a:pt x="28" y="779"/>
                  </a:lnTo>
                  <a:lnTo>
                    <a:pt x="23" y="779"/>
                  </a:lnTo>
                  <a:lnTo>
                    <a:pt x="28" y="779"/>
                  </a:lnTo>
                  <a:close/>
                  <a:moveTo>
                    <a:pt x="196" y="560"/>
                  </a:moveTo>
                  <a:lnTo>
                    <a:pt x="196" y="560"/>
                  </a:lnTo>
                  <a:lnTo>
                    <a:pt x="196" y="555"/>
                  </a:lnTo>
                  <a:lnTo>
                    <a:pt x="196" y="555"/>
                  </a:lnTo>
                  <a:lnTo>
                    <a:pt x="196" y="560"/>
                  </a:lnTo>
                  <a:lnTo>
                    <a:pt x="191" y="560"/>
                  </a:lnTo>
                  <a:lnTo>
                    <a:pt x="196" y="560"/>
                  </a:lnTo>
                  <a:lnTo>
                    <a:pt x="196" y="566"/>
                  </a:lnTo>
                  <a:lnTo>
                    <a:pt x="196" y="566"/>
                  </a:lnTo>
                  <a:lnTo>
                    <a:pt x="196" y="566"/>
                  </a:lnTo>
                  <a:lnTo>
                    <a:pt x="196" y="566"/>
                  </a:lnTo>
                  <a:lnTo>
                    <a:pt x="196" y="566"/>
                  </a:lnTo>
                  <a:lnTo>
                    <a:pt x="196" y="566"/>
                  </a:lnTo>
                  <a:lnTo>
                    <a:pt x="196" y="566"/>
                  </a:lnTo>
                  <a:lnTo>
                    <a:pt x="196" y="560"/>
                  </a:lnTo>
                  <a:lnTo>
                    <a:pt x="196" y="560"/>
                  </a:lnTo>
                  <a:lnTo>
                    <a:pt x="196" y="560"/>
                  </a:lnTo>
                  <a:lnTo>
                    <a:pt x="196" y="560"/>
                  </a:lnTo>
                  <a:lnTo>
                    <a:pt x="196" y="560"/>
                  </a:lnTo>
                  <a:lnTo>
                    <a:pt x="196" y="560"/>
                  </a:lnTo>
                  <a:lnTo>
                    <a:pt x="196" y="560"/>
                  </a:lnTo>
                  <a:lnTo>
                    <a:pt x="196" y="560"/>
                  </a:lnTo>
                  <a:lnTo>
                    <a:pt x="196" y="560"/>
                  </a:lnTo>
                  <a:lnTo>
                    <a:pt x="196" y="560"/>
                  </a:lnTo>
                  <a:close/>
                  <a:moveTo>
                    <a:pt x="230" y="930"/>
                  </a:moveTo>
                  <a:lnTo>
                    <a:pt x="230" y="930"/>
                  </a:lnTo>
                  <a:lnTo>
                    <a:pt x="235" y="930"/>
                  </a:lnTo>
                  <a:lnTo>
                    <a:pt x="235" y="930"/>
                  </a:lnTo>
                  <a:lnTo>
                    <a:pt x="235" y="930"/>
                  </a:lnTo>
                  <a:lnTo>
                    <a:pt x="230" y="930"/>
                  </a:lnTo>
                  <a:lnTo>
                    <a:pt x="230" y="930"/>
                  </a:lnTo>
                  <a:lnTo>
                    <a:pt x="230" y="930"/>
                  </a:lnTo>
                  <a:lnTo>
                    <a:pt x="230" y="930"/>
                  </a:lnTo>
                  <a:lnTo>
                    <a:pt x="230" y="930"/>
                  </a:lnTo>
                  <a:lnTo>
                    <a:pt x="230" y="930"/>
                  </a:lnTo>
                  <a:lnTo>
                    <a:pt x="230" y="930"/>
                  </a:lnTo>
                  <a:lnTo>
                    <a:pt x="230" y="930"/>
                  </a:lnTo>
                  <a:lnTo>
                    <a:pt x="230" y="930"/>
                  </a:lnTo>
                  <a:close/>
                  <a:moveTo>
                    <a:pt x="202" y="555"/>
                  </a:moveTo>
                  <a:lnTo>
                    <a:pt x="202" y="555"/>
                  </a:lnTo>
                  <a:lnTo>
                    <a:pt x="202" y="555"/>
                  </a:lnTo>
                  <a:lnTo>
                    <a:pt x="202" y="555"/>
                  </a:lnTo>
                  <a:lnTo>
                    <a:pt x="202" y="555"/>
                  </a:lnTo>
                  <a:lnTo>
                    <a:pt x="202" y="555"/>
                  </a:lnTo>
                  <a:lnTo>
                    <a:pt x="202" y="555"/>
                  </a:lnTo>
                  <a:lnTo>
                    <a:pt x="202" y="555"/>
                  </a:lnTo>
                  <a:lnTo>
                    <a:pt x="202" y="555"/>
                  </a:lnTo>
                  <a:lnTo>
                    <a:pt x="202" y="555"/>
                  </a:lnTo>
                  <a:lnTo>
                    <a:pt x="202" y="555"/>
                  </a:lnTo>
                  <a:lnTo>
                    <a:pt x="202" y="555"/>
                  </a:lnTo>
                  <a:lnTo>
                    <a:pt x="202" y="549"/>
                  </a:lnTo>
                  <a:lnTo>
                    <a:pt x="202" y="549"/>
                  </a:lnTo>
                  <a:lnTo>
                    <a:pt x="202" y="549"/>
                  </a:lnTo>
                  <a:lnTo>
                    <a:pt x="196" y="549"/>
                  </a:lnTo>
                  <a:lnTo>
                    <a:pt x="196" y="549"/>
                  </a:lnTo>
                  <a:lnTo>
                    <a:pt x="196" y="549"/>
                  </a:lnTo>
                  <a:lnTo>
                    <a:pt x="196" y="549"/>
                  </a:lnTo>
                  <a:lnTo>
                    <a:pt x="196" y="549"/>
                  </a:lnTo>
                  <a:lnTo>
                    <a:pt x="196" y="549"/>
                  </a:lnTo>
                  <a:lnTo>
                    <a:pt x="196" y="549"/>
                  </a:lnTo>
                  <a:lnTo>
                    <a:pt x="196" y="549"/>
                  </a:lnTo>
                  <a:lnTo>
                    <a:pt x="196" y="549"/>
                  </a:lnTo>
                  <a:lnTo>
                    <a:pt x="196" y="544"/>
                  </a:lnTo>
                  <a:lnTo>
                    <a:pt x="196" y="544"/>
                  </a:lnTo>
                  <a:lnTo>
                    <a:pt x="196" y="544"/>
                  </a:lnTo>
                  <a:lnTo>
                    <a:pt x="196" y="544"/>
                  </a:lnTo>
                  <a:lnTo>
                    <a:pt x="196" y="544"/>
                  </a:lnTo>
                  <a:lnTo>
                    <a:pt x="196" y="549"/>
                  </a:lnTo>
                  <a:lnTo>
                    <a:pt x="196" y="549"/>
                  </a:lnTo>
                  <a:lnTo>
                    <a:pt x="191" y="549"/>
                  </a:lnTo>
                  <a:lnTo>
                    <a:pt x="191" y="549"/>
                  </a:lnTo>
                  <a:lnTo>
                    <a:pt x="191" y="549"/>
                  </a:lnTo>
                  <a:lnTo>
                    <a:pt x="191" y="549"/>
                  </a:lnTo>
                  <a:lnTo>
                    <a:pt x="191" y="544"/>
                  </a:lnTo>
                  <a:lnTo>
                    <a:pt x="185" y="544"/>
                  </a:lnTo>
                  <a:lnTo>
                    <a:pt x="185" y="544"/>
                  </a:lnTo>
                  <a:lnTo>
                    <a:pt x="185" y="544"/>
                  </a:lnTo>
                  <a:lnTo>
                    <a:pt x="185" y="544"/>
                  </a:lnTo>
                  <a:lnTo>
                    <a:pt x="191" y="544"/>
                  </a:lnTo>
                  <a:lnTo>
                    <a:pt x="185" y="544"/>
                  </a:lnTo>
                  <a:lnTo>
                    <a:pt x="185" y="544"/>
                  </a:lnTo>
                  <a:lnTo>
                    <a:pt x="185" y="544"/>
                  </a:lnTo>
                  <a:lnTo>
                    <a:pt x="185" y="544"/>
                  </a:lnTo>
                  <a:lnTo>
                    <a:pt x="185" y="544"/>
                  </a:lnTo>
                  <a:lnTo>
                    <a:pt x="185" y="538"/>
                  </a:lnTo>
                  <a:lnTo>
                    <a:pt x="179" y="538"/>
                  </a:lnTo>
                  <a:lnTo>
                    <a:pt x="179" y="538"/>
                  </a:lnTo>
                  <a:lnTo>
                    <a:pt x="179" y="538"/>
                  </a:lnTo>
                  <a:lnTo>
                    <a:pt x="179" y="538"/>
                  </a:lnTo>
                  <a:lnTo>
                    <a:pt x="179" y="538"/>
                  </a:lnTo>
                  <a:lnTo>
                    <a:pt x="179" y="538"/>
                  </a:lnTo>
                  <a:lnTo>
                    <a:pt x="179" y="538"/>
                  </a:lnTo>
                  <a:lnTo>
                    <a:pt x="174" y="538"/>
                  </a:lnTo>
                  <a:lnTo>
                    <a:pt x="174" y="538"/>
                  </a:lnTo>
                  <a:lnTo>
                    <a:pt x="174" y="538"/>
                  </a:lnTo>
                  <a:lnTo>
                    <a:pt x="174" y="538"/>
                  </a:lnTo>
                  <a:lnTo>
                    <a:pt x="174" y="538"/>
                  </a:lnTo>
                  <a:lnTo>
                    <a:pt x="174" y="538"/>
                  </a:lnTo>
                  <a:lnTo>
                    <a:pt x="179" y="538"/>
                  </a:lnTo>
                  <a:lnTo>
                    <a:pt x="174" y="538"/>
                  </a:lnTo>
                  <a:lnTo>
                    <a:pt x="174" y="538"/>
                  </a:lnTo>
                  <a:lnTo>
                    <a:pt x="174" y="538"/>
                  </a:lnTo>
                  <a:lnTo>
                    <a:pt x="174" y="544"/>
                  </a:lnTo>
                  <a:lnTo>
                    <a:pt x="174" y="544"/>
                  </a:lnTo>
                  <a:lnTo>
                    <a:pt x="174" y="544"/>
                  </a:lnTo>
                  <a:lnTo>
                    <a:pt x="174" y="544"/>
                  </a:lnTo>
                  <a:lnTo>
                    <a:pt x="174" y="544"/>
                  </a:lnTo>
                  <a:lnTo>
                    <a:pt x="174" y="544"/>
                  </a:lnTo>
                  <a:lnTo>
                    <a:pt x="174" y="544"/>
                  </a:lnTo>
                  <a:lnTo>
                    <a:pt x="174" y="544"/>
                  </a:lnTo>
                  <a:lnTo>
                    <a:pt x="174" y="544"/>
                  </a:lnTo>
                  <a:lnTo>
                    <a:pt x="174" y="544"/>
                  </a:lnTo>
                  <a:lnTo>
                    <a:pt x="174" y="544"/>
                  </a:lnTo>
                  <a:lnTo>
                    <a:pt x="174" y="544"/>
                  </a:lnTo>
                  <a:lnTo>
                    <a:pt x="174" y="544"/>
                  </a:lnTo>
                  <a:lnTo>
                    <a:pt x="174" y="544"/>
                  </a:lnTo>
                  <a:lnTo>
                    <a:pt x="174" y="544"/>
                  </a:lnTo>
                  <a:lnTo>
                    <a:pt x="174" y="544"/>
                  </a:lnTo>
                  <a:lnTo>
                    <a:pt x="179" y="549"/>
                  </a:lnTo>
                  <a:lnTo>
                    <a:pt x="179" y="549"/>
                  </a:lnTo>
                  <a:lnTo>
                    <a:pt x="179" y="549"/>
                  </a:lnTo>
                  <a:lnTo>
                    <a:pt x="179" y="549"/>
                  </a:lnTo>
                  <a:lnTo>
                    <a:pt x="179" y="549"/>
                  </a:lnTo>
                  <a:lnTo>
                    <a:pt x="179" y="555"/>
                  </a:lnTo>
                  <a:lnTo>
                    <a:pt x="179" y="555"/>
                  </a:lnTo>
                  <a:lnTo>
                    <a:pt x="179" y="555"/>
                  </a:lnTo>
                  <a:lnTo>
                    <a:pt x="185" y="555"/>
                  </a:lnTo>
                  <a:lnTo>
                    <a:pt x="185" y="555"/>
                  </a:lnTo>
                  <a:lnTo>
                    <a:pt x="185" y="555"/>
                  </a:lnTo>
                  <a:lnTo>
                    <a:pt x="185" y="555"/>
                  </a:lnTo>
                  <a:lnTo>
                    <a:pt x="185" y="555"/>
                  </a:lnTo>
                  <a:lnTo>
                    <a:pt x="191" y="555"/>
                  </a:lnTo>
                  <a:lnTo>
                    <a:pt x="191" y="555"/>
                  </a:lnTo>
                  <a:lnTo>
                    <a:pt x="191" y="555"/>
                  </a:lnTo>
                  <a:lnTo>
                    <a:pt x="191" y="555"/>
                  </a:lnTo>
                  <a:lnTo>
                    <a:pt x="191" y="555"/>
                  </a:lnTo>
                  <a:lnTo>
                    <a:pt x="191" y="555"/>
                  </a:lnTo>
                  <a:lnTo>
                    <a:pt x="191" y="555"/>
                  </a:lnTo>
                  <a:lnTo>
                    <a:pt x="191" y="555"/>
                  </a:lnTo>
                  <a:lnTo>
                    <a:pt x="191" y="555"/>
                  </a:lnTo>
                  <a:lnTo>
                    <a:pt x="191" y="555"/>
                  </a:lnTo>
                  <a:lnTo>
                    <a:pt x="191" y="555"/>
                  </a:lnTo>
                  <a:lnTo>
                    <a:pt x="191" y="555"/>
                  </a:lnTo>
                  <a:lnTo>
                    <a:pt x="191" y="555"/>
                  </a:lnTo>
                  <a:lnTo>
                    <a:pt x="191" y="555"/>
                  </a:lnTo>
                  <a:lnTo>
                    <a:pt x="191" y="555"/>
                  </a:lnTo>
                  <a:lnTo>
                    <a:pt x="196" y="555"/>
                  </a:lnTo>
                  <a:lnTo>
                    <a:pt x="196" y="555"/>
                  </a:lnTo>
                  <a:lnTo>
                    <a:pt x="196" y="555"/>
                  </a:lnTo>
                  <a:lnTo>
                    <a:pt x="196" y="555"/>
                  </a:lnTo>
                  <a:lnTo>
                    <a:pt x="196" y="555"/>
                  </a:lnTo>
                  <a:lnTo>
                    <a:pt x="196" y="555"/>
                  </a:lnTo>
                  <a:lnTo>
                    <a:pt x="196" y="555"/>
                  </a:lnTo>
                  <a:lnTo>
                    <a:pt x="196" y="555"/>
                  </a:lnTo>
                  <a:lnTo>
                    <a:pt x="202" y="555"/>
                  </a:lnTo>
                  <a:lnTo>
                    <a:pt x="202" y="555"/>
                  </a:lnTo>
                  <a:lnTo>
                    <a:pt x="202" y="555"/>
                  </a:lnTo>
                  <a:lnTo>
                    <a:pt x="202" y="555"/>
                  </a:lnTo>
                  <a:lnTo>
                    <a:pt x="202" y="555"/>
                  </a:lnTo>
                  <a:lnTo>
                    <a:pt x="202" y="555"/>
                  </a:lnTo>
                  <a:lnTo>
                    <a:pt x="202" y="555"/>
                  </a:lnTo>
                  <a:lnTo>
                    <a:pt x="202" y="555"/>
                  </a:lnTo>
                  <a:close/>
                  <a:moveTo>
                    <a:pt x="196" y="448"/>
                  </a:moveTo>
                  <a:lnTo>
                    <a:pt x="196" y="448"/>
                  </a:lnTo>
                  <a:lnTo>
                    <a:pt x="196" y="448"/>
                  </a:lnTo>
                  <a:lnTo>
                    <a:pt x="196" y="448"/>
                  </a:lnTo>
                  <a:lnTo>
                    <a:pt x="191" y="448"/>
                  </a:lnTo>
                  <a:lnTo>
                    <a:pt x="191" y="448"/>
                  </a:lnTo>
                  <a:lnTo>
                    <a:pt x="191" y="448"/>
                  </a:lnTo>
                  <a:lnTo>
                    <a:pt x="191" y="443"/>
                  </a:lnTo>
                  <a:lnTo>
                    <a:pt x="191" y="443"/>
                  </a:lnTo>
                  <a:lnTo>
                    <a:pt x="191" y="443"/>
                  </a:lnTo>
                  <a:lnTo>
                    <a:pt x="185" y="443"/>
                  </a:lnTo>
                  <a:lnTo>
                    <a:pt x="185" y="443"/>
                  </a:lnTo>
                  <a:lnTo>
                    <a:pt x="185" y="443"/>
                  </a:lnTo>
                  <a:lnTo>
                    <a:pt x="185" y="443"/>
                  </a:lnTo>
                  <a:lnTo>
                    <a:pt x="185" y="443"/>
                  </a:lnTo>
                  <a:lnTo>
                    <a:pt x="185" y="448"/>
                  </a:lnTo>
                  <a:lnTo>
                    <a:pt x="185" y="448"/>
                  </a:lnTo>
                  <a:lnTo>
                    <a:pt x="185" y="448"/>
                  </a:lnTo>
                  <a:lnTo>
                    <a:pt x="191" y="448"/>
                  </a:lnTo>
                  <a:lnTo>
                    <a:pt x="191" y="448"/>
                  </a:lnTo>
                  <a:lnTo>
                    <a:pt x="191" y="448"/>
                  </a:lnTo>
                  <a:lnTo>
                    <a:pt x="191" y="448"/>
                  </a:lnTo>
                  <a:lnTo>
                    <a:pt x="191" y="448"/>
                  </a:lnTo>
                  <a:lnTo>
                    <a:pt x="191" y="448"/>
                  </a:lnTo>
                  <a:lnTo>
                    <a:pt x="191" y="454"/>
                  </a:lnTo>
                  <a:lnTo>
                    <a:pt x="196" y="454"/>
                  </a:lnTo>
                  <a:lnTo>
                    <a:pt x="196" y="454"/>
                  </a:lnTo>
                  <a:lnTo>
                    <a:pt x="196" y="454"/>
                  </a:lnTo>
                  <a:lnTo>
                    <a:pt x="196" y="454"/>
                  </a:lnTo>
                  <a:lnTo>
                    <a:pt x="196" y="454"/>
                  </a:lnTo>
                  <a:lnTo>
                    <a:pt x="196" y="454"/>
                  </a:lnTo>
                  <a:lnTo>
                    <a:pt x="196" y="454"/>
                  </a:lnTo>
                  <a:lnTo>
                    <a:pt x="196" y="454"/>
                  </a:lnTo>
                  <a:lnTo>
                    <a:pt x="196" y="454"/>
                  </a:lnTo>
                  <a:lnTo>
                    <a:pt x="196" y="454"/>
                  </a:lnTo>
                  <a:lnTo>
                    <a:pt x="196" y="454"/>
                  </a:lnTo>
                  <a:lnTo>
                    <a:pt x="196" y="454"/>
                  </a:lnTo>
                  <a:lnTo>
                    <a:pt x="196" y="454"/>
                  </a:lnTo>
                  <a:lnTo>
                    <a:pt x="196" y="454"/>
                  </a:lnTo>
                  <a:lnTo>
                    <a:pt x="196" y="454"/>
                  </a:lnTo>
                  <a:lnTo>
                    <a:pt x="196" y="454"/>
                  </a:lnTo>
                  <a:lnTo>
                    <a:pt x="196" y="448"/>
                  </a:lnTo>
                  <a:close/>
                  <a:moveTo>
                    <a:pt x="219" y="891"/>
                  </a:moveTo>
                  <a:lnTo>
                    <a:pt x="219" y="891"/>
                  </a:lnTo>
                  <a:lnTo>
                    <a:pt x="219" y="891"/>
                  </a:lnTo>
                  <a:lnTo>
                    <a:pt x="213" y="891"/>
                  </a:lnTo>
                  <a:lnTo>
                    <a:pt x="213" y="891"/>
                  </a:lnTo>
                  <a:lnTo>
                    <a:pt x="213" y="891"/>
                  </a:lnTo>
                  <a:lnTo>
                    <a:pt x="213" y="891"/>
                  </a:lnTo>
                  <a:lnTo>
                    <a:pt x="213" y="891"/>
                  </a:lnTo>
                  <a:lnTo>
                    <a:pt x="213" y="891"/>
                  </a:lnTo>
                  <a:lnTo>
                    <a:pt x="213" y="891"/>
                  </a:lnTo>
                  <a:lnTo>
                    <a:pt x="213" y="897"/>
                  </a:lnTo>
                  <a:lnTo>
                    <a:pt x="213" y="897"/>
                  </a:lnTo>
                  <a:lnTo>
                    <a:pt x="213" y="897"/>
                  </a:lnTo>
                  <a:lnTo>
                    <a:pt x="213" y="897"/>
                  </a:lnTo>
                  <a:lnTo>
                    <a:pt x="213" y="897"/>
                  </a:lnTo>
                  <a:lnTo>
                    <a:pt x="207" y="897"/>
                  </a:lnTo>
                  <a:lnTo>
                    <a:pt x="213" y="897"/>
                  </a:lnTo>
                  <a:lnTo>
                    <a:pt x="213" y="897"/>
                  </a:lnTo>
                  <a:lnTo>
                    <a:pt x="213" y="897"/>
                  </a:lnTo>
                  <a:lnTo>
                    <a:pt x="213" y="897"/>
                  </a:lnTo>
                  <a:lnTo>
                    <a:pt x="213" y="897"/>
                  </a:lnTo>
                  <a:lnTo>
                    <a:pt x="213" y="897"/>
                  </a:lnTo>
                  <a:lnTo>
                    <a:pt x="213" y="897"/>
                  </a:lnTo>
                  <a:lnTo>
                    <a:pt x="219" y="891"/>
                  </a:lnTo>
                  <a:lnTo>
                    <a:pt x="219" y="891"/>
                  </a:lnTo>
                  <a:lnTo>
                    <a:pt x="219" y="891"/>
                  </a:lnTo>
                  <a:lnTo>
                    <a:pt x="219" y="891"/>
                  </a:lnTo>
                  <a:close/>
                  <a:moveTo>
                    <a:pt x="196" y="953"/>
                  </a:moveTo>
                  <a:lnTo>
                    <a:pt x="196" y="953"/>
                  </a:lnTo>
                  <a:lnTo>
                    <a:pt x="196" y="953"/>
                  </a:lnTo>
                  <a:lnTo>
                    <a:pt x="196" y="953"/>
                  </a:lnTo>
                  <a:lnTo>
                    <a:pt x="196" y="953"/>
                  </a:lnTo>
                  <a:lnTo>
                    <a:pt x="196" y="953"/>
                  </a:lnTo>
                  <a:lnTo>
                    <a:pt x="196" y="953"/>
                  </a:lnTo>
                  <a:lnTo>
                    <a:pt x="196" y="947"/>
                  </a:lnTo>
                  <a:lnTo>
                    <a:pt x="191" y="947"/>
                  </a:lnTo>
                  <a:lnTo>
                    <a:pt x="191" y="947"/>
                  </a:lnTo>
                  <a:lnTo>
                    <a:pt x="191" y="953"/>
                  </a:lnTo>
                  <a:lnTo>
                    <a:pt x="191" y="953"/>
                  </a:lnTo>
                  <a:lnTo>
                    <a:pt x="191" y="953"/>
                  </a:lnTo>
                  <a:lnTo>
                    <a:pt x="191" y="953"/>
                  </a:lnTo>
                  <a:lnTo>
                    <a:pt x="185" y="953"/>
                  </a:lnTo>
                  <a:lnTo>
                    <a:pt x="185" y="953"/>
                  </a:lnTo>
                  <a:lnTo>
                    <a:pt x="185" y="953"/>
                  </a:lnTo>
                  <a:lnTo>
                    <a:pt x="185" y="953"/>
                  </a:lnTo>
                  <a:lnTo>
                    <a:pt x="185" y="953"/>
                  </a:lnTo>
                  <a:lnTo>
                    <a:pt x="185" y="953"/>
                  </a:lnTo>
                  <a:lnTo>
                    <a:pt x="185" y="953"/>
                  </a:lnTo>
                  <a:lnTo>
                    <a:pt x="185" y="953"/>
                  </a:lnTo>
                  <a:lnTo>
                    <a:pt x="185" y="958"/>
                  </a:lnTo>
                  <a:lnTo>
                    <a:pt x="185" y="958"/>
                  </a:lnTo>
                  <a:lnTo>
                    <a:pt x="185" y="958"/>
                  </a:lnTo>
                  <a:lnTo>
                    <a:pt x="179" y="958"/>
                  </a:lnTo>
                  <a:lnTo>
                    <a:pt x="179" y="958"/>
                  </a:lnTo>
                  <a:lnTo>
                    <a:pt x="179" y="958"/>
                  </a:lnTo>
                  <a:lnTo>
                    <a:pt x="179" y="958"/>
                  </a:lnTo>
                  <a:lnTo>
                    <a:pt x="174" y="958"/>
                  </a:lnTo>
                  <a:lnTo>
                    <a:pt x="174" y="958"/>
                  </a:lnTo>
                  <a:lnTo>
                    <a:pt x="174" y="958"/>
                  </a:lnTo>
                  <a:lnTo>
                    <a:pt x="174" y="964"/>
                  </a:lnTo>
                  <a:lnTo>
                    <a:pt x="174" y="964"/>
                  </a:lnTo>
                  <a:lnTo>
                    <a:pt x="168" y="964"/>
                  </a:lnTo>
                  <a:lnTo>
                    <a:pt x="168" y="964"/>
                  </a:lnTo>
                  <a:lnTo>
                    <a:pt x="168" y="964"/>
                  </a:lnTo>
                  <a:lnTo>
                    <a:pt x="168" y="964"/>
                  </a:lnTo>
                  <a:lnTo>
                    <a:pt x="168" y="964"/>
                  </a:lnTo>
                  <a:lnTo>
                    <a:pt x="174" y="970"/>
                  </a:lnTo>
                  <a:lnTo>
                    <a:pt x="174" y="970"/>
                  </a:lnTo>
                  <a:lnTo>
                    <a:pt x="174" y="970"/>
                  </a:lnTo>
                  <a:lnTo>
                    <a:pt x="174" y="964"/>
                  </a:lnTo>
                  <a:lnTo>
                    <a:pt x="174" y="964"/>
                  </a:lnTo>
                  <a:lnTo>
                    <a:pt x="174" y="964"/>
                  </a:lnTo>
                  <a:lnTo>
                    <a:pt x="174" y="964"/>
                  </a:lnTo>
                  <a:lnTo>
                    <a:pt x="179" y="964"/>
                  </a:lnTo>
                  <a:lnTo>
                    <a:pt x="179" y="964"/>
                  </a:lnTo>
                  <a:lnTo>
                    <a:pt x="179" y="964"/>
                  </a:lnTo>
                  <a:lnTo>
                    <a:pt x="179" y="964"/>
                  </a:lnTo>
                  <a:lnTo>
                    <a:pt x="179" y="964"/>
                  </a:lnTo>
                  <a:lnTo>
                    <a:pt x="179" y="964"/>
                  </a:lnTo>
                  <a:lnTo>
                    <a:pt x="179" y="964"/>
                  </a:lnTo>
                  <a:lnTo>
                    <a:pt x="179" y="964"/>
                  </a:lnTo>
                  <a:lnTo>
                    <a:pt x="179" y="964"/>
                  </a:lnTo>
                  <a:lnTo>
                    <a:pt x="179" y="964"/>
                  </a:lnTo>
                  <a:lnTo>
                    <a:pt x="179" y="964"/>
                  </a:lnTo>
                  <a:lnTo>
                    <a:pt x="185" y="964"/>
                  </a:lnTo>
                  <a:lnTo>
                    <a:pt x="185" y="958"/>
                  </a:lnTo>
                  <a:lnTo>
                    <a:pt x="185" y="958"/>
                  </a:lnTo>
                  <a:lnTo>
                    <a:pt x="185" y="958"/>
                  </a:lnTo>
                  <a:lnTo>
                    <a:pt x="185" y="964"/>
                  </a:lnTo>
                  <a:lnTo>
                    <a:pt x="185" y="964"/>
                  </a:lnTo>
                  <a:lnTo>
                    <a:pt x="185" y="958"/>
                  </a:lnTo>
                  <a:lnTo>
                    <a:pt x="185" y="958"/>
                  </a:lnTo>
                  <a:lnTo>
                    <a:pt x="185" y="958"/>
                  </a:lnTo>
                  <a:lnTo>
                    <a:pt x="191" y="958"/>
                  </a:lnTo>
                  <a:lnTo>
                    <a:pt x="191" y="958"/>
                  </a:lnTo>
                  <a:lnTo>
                    <a:pt x="191" y="958"/>
                  </a:lnTo>
                  <a:lnTo>
                    <a:pt x="191" y="958"/>
                  </a:lnTo>
                  <a:lnTo>
                    <a:pt x="191" y="958"/>
                  </a:lnTo>
                  <a:lnTo>
                    <a:pt x="191" y="958"/>
                  </a:lnTo>
                  <a:lnTo>
                    <a:pt x="191" y="958"/>
                  </a:lnTo>
                  <a:lnTo>
                    <a:pt x="191" y="958"/>
                  </a:lnTo>
                  <a:lnTo>
                    <a:pt x="191" y="958"/>
                  </a:lnTo>
                  <a:lnTo>
                    <a:pt x="191" y="958"/>
                  </a:lnTo>
                  <a:lnTo>
                    <a:pt x="191" y="958"/>
                  </a:lnTo>
                  <a:lnTo>
                    <a:pt x="191" y="958"/>
                  </a:lnTo>
                  <a:lnTo>
                    <a:pt x="191" y="958"/>
                  </a:lnTo>
                  <a:lnTo>
                    <a:pt x="191" y="964"/>
                  </a:lnTo>
                  <a:lnTo>
                    <a:pt x="191" y="964"/>
                  </a:lnTo>
                  <a:lnTo>
                    <a:pt x="191" y="964"/>
                  </a:lnTo>
                  <a:lnTo>
                    <a:pt x="191" y="964"/>
                  </a:lnTo>
                  <a:lnTo>
                    <a:pt x="196" y="964"/>
                  </a:lnTo>
                  <a:lnTo>
                    <a:pt x="196" y="964"/>
                  </a:lnTo>
                  <a:lnTo>
                    <a:pt x="196" y="964"/>
                  </a:lnTo>
                  <a:lnTo>
                    <a:pt x="196" y="958"/>
                  </a:lnTo>
                  <a:lnTo>
                    <a:pt x="196" y="953"/>
                  </a:lnTo>
                  <a:lnTo>
                    <a:pt x="196" y="953"/>
                  </a:lnTo>
                  <a:lnTo>
                    <a:pt x="196" y="953"/>
                  </a:lnTo>
                  <a:close/>
                  <a:moveTo>
                    <a:pt x="179" y="740"/>
                  </a:moveTo>
                  <a:lnTo>
                    <a:pt x="179" y="740"/>
                  </a:lnTo>
                  <a:lnTo>
                    <a:pt x="179" y="740"/>
                  </a:lnTo>
                  <a:lnTo>
                    <a:pt x="179" y="740"/>
                  </a:lnTo>
                  <a:lnTo>
                    <a:pt x="179" y="740"/>
                  </a:lnTo>
                  <a:lnTo>
                    <a:pt x="179" y="740"/>
                  </a:lnTo>
                  <a:lnTo>
                    <a:pt x="179" y="740"/>
                  </a:lnTo>
                  <a:lnTo>
                    <a:pt x="179" y="740"/>
                  </a:lnTo>
                  <a:lnTo>
                    <a:pt x="179" y="740"/>
                  </a:lnTo>
                  <a:close/>
                  <a:moveTo>
                    <a:pt x="179" y="740"/>
                  </a:moveTo>
                  <a:lnTo>
                    <a:pt x="179" y="740"/>
                  </a:lnTo>
                  <a:lnTo>
                    <a:pt x="179" y="740"/>
                  </a:lnTo>
                  <a:lnTo>
                    <a:pt x="179" y="740"/>
                  </a:lnTo>
                  <a:close/>
                  <a:moveTo>
                    <a:pt x="179" y="740"/>
                  </a:moveTo>
                  <a:lnTo>
                    <a:pt x="179" y="740"/>
                  </a:lnTo>
                  <a:lnTo>
                    <a:pt x="179" y="740"/>
                  </a:lnTo>
                  <a:lnTo>
                    <a:pt x="179" y="740"/>
                  </a:lnTo>
                  <a:lnTo>
                    <a:pt x="179" y="740"/>
                  </a:lnTo>
                  <a:close/>
                  <a:moveTo>
                    <a:pt x="174" y="981"/>
                  </a:moveTo>
                  <a:lnTo>
                    <a:pt x="168" y="981"/>
                  </a:lnTo>
                  <a:lnTo>
                    <a:pt x="168" y="981"/>
                  </a:lnTo>
                  <a:lnTo>
                    <a:pt x="174" y="981"/>
                  </a:lnTo>
                  <a:lnTo>
                    <a:pt x="174" y="981"/>
                  </a:lnTo>
                  <a:lnTo>
                    <a:pt x="174" y="981"/>
                  </a:lnTo>
                  <a:lnTo>
                    <a:pt x="174" y="981"/>
                  </a:lnTo>
                  <a:lnTo>
                    <a:pt x="174" y="981"/>
                  </a:lnTo>
                  <a:close/>
                  <a:moveTo>
                    <a:pt x="174" y="981"/>
                  </a:moveTo>
                  <a:lnTo>
                    <a:pt x="174" y="981"/>
                  </a:lnTo>
                  <a:lnTo>
                    <a:pt x="174" y="975"/>
                  </a:lnTo>
                  <a:lnTo>
                    <a:pt x="174" y="975"/>
                  </a:lnTo>
                  <a:lnTo>
                    <a:pt x="174" y="975"/>
                  </a:lnTo>
                  <a:lnTo>
                    <a:pt x="168" y="975"/>
                  </a:lnTo>
                  <a:lnTo>
                    <a:pt x="168" y="975"/>
                  </a:lnTo>
                  <a:lnTo>
                    <a:pt x="168" y="975"/>
                  </a:lnTo>
                  <a:lnTo>
                    <a:pt x="168" y="975"/>
                  </a:lnTo>
                  <a:lnTo>
                    <a:pt x="168" y="975"/>
                  </a:lnTo>
                  <a:lnTo>
                    <a:pt x="168" y="975"/>
                  </a:lnTo>
                  <a:lnTo>
                    <a:pt x="168" y="981"/>
                  </a:lnTo>
                  <a:lnTo>
                    <a:pt x="174" y="981"/>
                  </a:lnTo>
                  <a:close/>
                  <a:moveTo>
                    <a:pt x="168" y="970"/>
                  </a:moveTo>
                  <a:lnTo>
                    <a:pt x="168" y="970"/>
                  </a:lnTo>
                  <a:lnTo>
                    <a:pt x="168" y="970"/>
                  </a:lnTo>
                  <a:lnTo>
                    <a:pt x="168" y="964"/>
                  </a:lnTo>
                  <a:lnTo>
                    <a:pt x="168" y="964"/>
                  </a:lnTo>
                  <a:lnTo>
                    <a:pt x="168" y="964"/>
                  </a:lnTo>
                  <a:lnTo>
                    <a:pt x="168" y="964"/>
                  </a:lnTo>
                  <a:lnTo>
                    <a:pt x="168" y="964"/>
                  </a:lnTo>
                  <a:lnTo>
                    <a:pt x="168" y="964"/>
                  </a:lnTo>
                  <a:lnTo>
                    <a:pt x="168" y="964"/>
                  </a:lnTo>
                  <a:lnTo>
                    <a:pt x="168" y="964"/>
                  </a:lnTo>
                  <a:lnTo>
                    <a:pt x="168" y="964"/>
                  </a:lnTo>
                  <a:lnTo>
                    <a:pt x="168" y="970"/>
                  </a:lnTo>
                  <a:lnTo>
                    <a:pt x="168" y="970"/>
                  </a:lnTo>
                  <a:lnTo>
                    <a:pt x="168" y="970"/>
                  </a:lnTo>
                  <a:lnTo>
                    <a:pt x="168" y="970"/>
                  </a:lnTo>
                  <a:lnTo>
                    <a:pt x="168" y="970"/>
                  </a:lnTo>
                  <a:lnTo>
                    <a:pt x="168" y="970"/>
                  </a:lnTo>
                  <a:lnTo>
                    <a:pt x="168" y="970"/>
                  </a:lnTo>
                  <a:close/>
                </a:path>
              </a:pathLst>
            </a:custGeom>
            <a:solidFill>
              <a:schemeClr val="tx1">
                <a:lumMod val="40000"/>
                <a:lumOff val="60000"/>
                <a:alpha val="30000"/>
              </a:schemeClr>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42" name="Timor-Leste"/>
            <p:cNvSpPr>
              <a:spLocks noEditPoints="1"/>
            </p:cNvSpPr>
            <p:nvPr/>
          </p:nvSpPr>
          <p:spPr bwMode="auto">
            <a:xfrm>
              <a:off x="13789026" y="9780588"/>
              <a:ext cx="303213" cy="123825"/>
            </a:xfrm>
            <a:custGeom>
              <a:avLst/>
              <a:gdLst>
                <a:gd name="T0" fmla="*/ 17 w 191"/>
                <a:gd name="T1" fmla="*/ 62 h 78"/>
                <a:gd name="T2" fmla="*/ 6 w 191"/>
                <a:gd name="T3" fmla="*/ 67 h 78"/>
                <a:gd name="T4" fmla="*/ 0 w 191"/>
                <a:gd name="T5" fmla="*/ 73 h 78"/>
                <a:gd name="T6" fmla="*/ 6 w 191"/>
                <a:gd name="T7" fmla="*/ 73 h 78"/>
                <a:gd name="T8" fmla="*/ 12 w 191"/>
                <a:gd name="T9" fmla="*/ 73 h 78"/>
                <a:gd name="T10" fmla="*/ 12 w 191"/>
                <a:gd name="T11" fmla="*/ 78 h 78"/>
                <a:gd name="T12" fmla="*/ 12 w 191"/>
                <a:gd name="T13" fmla="*/ 78 h 78"/>
                <a:gd name="T14" fmla="*/ 17 w 191"/>
                <a:gd name="T15" fmla="*/ 78 h 78"/>
                <a:gd name="T16" fmla="*/ 17 w 191"/>
                <a:gd name="T17" fmla="*/ 73 h 78"/>
                <a:gd name="T18" fmla="*/ 17 w 191"/>
                <a:gd name="T19" fmla="*/ 73 h 78"/>
                <a:gd name="T20" fmla="*/ 23 w 191"/>
                <a:gd name="T21" fmla="*/ 67 h 78"/>
                <a:gd name="T22" fmla="*/ 84 w 191"/>
                <a:gd name="T23" fmla="*/ 5 h 78"/>
                <a:gd name="T24" fmla="*/ 90 w 191"/>
                <a:gd name="T25" fmla="*/ 11 h 78"/>
                <a:gd name="T26" fmla="*/ 96 w 191"/>
                <a:gd name="T27" fmla="*/ 0 h 78"/>
                <a:gd name="T28" fmla="*/ 90 w 191"/>
                <a:gd name="T29" fmla="*/ 0 h 78"/>
                <a:gd name="T30" fmla="*/ 84 w 191"/>
                <a:gd name="T31" fmla="*/ 5 h 78"/>
                <a:gd name="T32" fmla="*/ 185 w 191"/>
                <a:gd name="T33" fmla="*/ 11 h 78"/>
                <a:gd name="T34" fmla="*/ 185 w 191"/>
                <a:gd name="T35" fmla="*/ 11 h 78"/>
                <a:gd name="T36" fmla="*/ 180 w 191"/>
                <a:gd name="T37" fmla="*/ 11 h 78"/>
                <a:gd name="T38" fmla="*/ 163 w 191"/>
                <a:gd name="T39" fmla="*/ 11 h 78"/>
                <a:gd name="T40" fmla="*/ 157 w 191"/>
                <a:gd name="T41" fmla="*/ 17 h 78"/>
                <a:gd name="T42" fmla="*/ 146 w 191"/>
                <a:gd name="T43" fmla="*/ 17 h 78"/>
                <a:gd name="T44" fmla="*/ 140 w 191"/>
                <a:gd name="T45" fmla="*/ 17 h 78"/>
                <a:gd name="T46" fmla="*/ 135 w 191"/>
                <a:gd name="T47" fmla="*/ 17 h 78"/>
                <a:gd name="T48" fmla="*/ 124 w 191"/>
                <a:gd name="T49" fmla="*/ 22 h 78"/>
                <a:gd name="T50" fmla="*/ 118 w 191"/>
                <a:gd name="T51" fmla="*/ 22 h 78"/>
                <a:gd name="T52" fmla="*/ 96 w 191"/>
                <a:gd name="T53" fmla="*/ 22 h 78"/>
                <a:gd name="T54" fmla="*/ 90 w 191"/>
                <a:gd name="T55" fmla="*/ 22 h 78"/>
                <a:gd name="T56" fmla="*/ 79 w 191"/>
                <a:gd name="T57" fmla="*/ 22 h 78"/>
                <a:gd name="T58" fmla="*/ 68 w 191"/>
                <a:gd name="T59" fmla="*/ 28 h 78"/>
                <a:gd name="T60" fmla="*/ 62 w 191"/>
                <a:gd name="T61" fmla="*/ 28 h 78"/>
                <a:gd name="T62" fmla="*/ 56 w 191"/>
                <a:gd name="T63" fmla="*/ 39 h 78"/>
                <a:gd name="T64" fmla="*/ 51 w 191"/>
                <a:gd name="T65" fmla="*/ 45 h 78"/>
                <a:gd name="T66" fmla="*/ 51 w 191"/>
                <a:gd name="T67" fmla="*/ 50 h 78"/>
                <a:gd name="T68" fmla="*/ 56 w 191"/>
                <a:gd name="T69" fmla="*/ 56 h 78"/>
                <a:gd name="T70" fmla="*/ 62 w 191"/>
                <a:gd name="T71" fmla="*/ 50 h 78"/>
                <a:gd name="T72" fmla="*/ 62 w 191"/>
                <a:gd name="T73" fmla="*/ 50 h 78"/>
                <a:gd name="T74" fmla="*/ 68 w 191"/>
                <a:gd name="T75" fmla="*/ 56 h 78"/>
                <a:gd name="T76" fmla="*/ 68 w 191"/>
                <a:gd name="T77" fmla="*/ 62 h 78"/>
                <a:gd name="T78" fmla="*/ 62 w 191"/>
                <a:gd name="T79" fmla="*/ 62 h 78"/>
                <a:gd name="T80" fmla="*/ 56 w 191"/>
                <a:gd name="T81" fmla="*/ 62 h 78"/>
                <a:gd name="T82" fmla="*/ 51 w 191"/>
                <a:gd name="T83" fmla="*/ 62 h 78"/>
                <a:gd name="T84" fmla="*/ 56 w 191"/>
                <a:gd name="T85" fmla="*/ 67 h 78"/>
                <a:gd name="T86" fmla="*/ 56 w 191"/>
                <a:gd name="T87" fmla="*/ 73 h 78"/>
                <a:gd name="T88" fmla="*/ 62 w 191"/>
                <a:gd name="T89" fmla="*/ 73 h 78"/>
                <a:gd name="T90" fmla="*/ 68 w 191"/>
                <a:gd name="T91" fmla="*/ 73 h 78"/>
                <a:gd name="T92" fmla="*/ 79 w 191"/>
                <a:gd name="T93" fmla="*/ 67 h 78"/>
                <a:gd name="T94" fmla="*/ 90 w 191"/>
                <a:gd name="T95" fmla="*/ 62 h 78"/>
                <a:gd name="T96" fmla="*/ 101 w 191"/>
                <a:gd name="T97" fmla="*/ 56 h 78"/>
                <a:gd name="T98" fmla="*/ 107 w 191"/>
                <a:gd name="T99" fmla="*/ 56 h 78"/>
                <a:gd name="T100" fmla="*/ 124 w 191"/>
                <a:gd name="T101" fmla="*/ 50 h 78"/>
                <a:gd name="T102" fmla="*/ 146 w 191"/>
                <a:gd name="T103" fmla="*/ 39 h 78"/>
                <a:gd name="T104" fmla="*/ 152 w 191"/>
                <a:gd name="T105" fmla="*/ 39 h 78"/>
                <a:gd name="T106" fmla="*/ 168 w 191"/>
                <a:gd name="T107" fmla="*/ 34 h 78"/>
                <a:gd name="T108" fmla="*/ 180 w 191"/>
                <a:gd name="T109" fmla="*/ 28 h 78"/>
                <a:gd name="T110" fmla="*/ 191 w 191"/>
                <a:gd name="T111" fmla="*/ 1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 h="78">
                  <a:moveTo>
                    <a:pt x="23" y="62"/>
                  </a:moveTo>
                  <a:lnTo>
                    <a:pt x="23" y="62"/>
                  </a:lnTo>
                  <a:lnTo>
                    <a:pt x="23" y="62"/>
                  </a:lnTo>
                  <a:lnTo>
                    <a:pt x="23" y="62"/>
                  </a:lnTo>
                  <a:lnTo>
                    <a:pt x="17" y="62"/>
                  </a:lnTo>
                  <a:lnTo>
                    <a:pt x="12" y="62"/>
                  </a:lnTo>
                  <a:lnTo>
                    <a:pt x="12" y="62"/>
                  </a:lnTo>
                  <a:lnTo>
                    <a:pt x="6" y="62"/>
                  </a:lnTo>
                  <a:lnTo>
                    <a:pt x="6" y="67"/>
                  </a:lnTo>
                  <a:lnTo>
                    <a:pt x="6" y="67"/>
                  </a:lnTo>
                  <a:lnTo>
                    <a:pt x="6" y="67"/>
                  </a:lnTo>
                  <a:lnTo>
                    <a:pt x="6" y="67"/>
                  </a:lnTo>
                  <a:lnTo>
                    <a:pt x="0" y="67"/>
                  </a:lnTo>
                  <a:lnTo>
                    <a:pt x="0" y="67"/>
                  </a:lnTo>
                  <a:lnTo>
                    <a:pt x="0" y="73"/>
                  </a:lnTo>
                  <a:lnTo>
                    <a:pt x="0" y="73"/>
                  </a:lnTo>
                  <a:lnTo>
                    <a:pt x="6" y="73"/>
                  </a:lnTo>
                  <a:lnTo>
                    <a:pt x="6" y="73"/>
                  </a:lnTo>
                  <a:lnTo>
                    <a:pt x="6" y="73"/>
                  </a:lnTo>
                  <a:lnTo>
                    <a:pt x="6" y="73"/>
                  </a:lnTo>
                  <a:lnTo>
                    <a:pt x="6" y="73"/>
                  </a:lnTo>
                  <a:lnTo>
                    <a:pt x="6" y="73"/>
                  </a:lnTo>
                  <a:lnTo>
                    <a:pt x="12" y="73"/>
                  </a:lnTo>
                  <a:lnTo>
                    <a:pt x="12" y="73"/>
                  </a:lnTo>
                  <a:lnTo>
                    <a:pt x="12" y="73"/>
                  </a:lnTo>
                  <a:lnTo>
                    <a:pt x="12" y="73"/>
                  </a:lnTo>
                  <a:lnTo>
                    <a:pt x="12" y="73"/>
                  </a:lnTo>
                  <a:lnTo>
                    <a:pt x="12" y="78"/>
                  </a:lnTo>
                  <a:lnTo>
                    <a:pt x="12" y="78"/>
                  </a:lnTo>
                  <a:lnTo>
                    <a:pt x="12" y="78"/>
                  </a:lnTo>
                  <a:lnTo>
                    <a:pt x="12" y="78"/>
                  </a:lnTo>
                  <a:lnTo>
                    <a:pt x="12" y="78"/>
                  </a:lnTo>
                  <a:lnTo>
                    <a:pt x="12" y="78"/>
                  </a:lnTo>
                  <a:lnTo>
                    <a:pt x="12" y="78"/>
                  </a:lnTo>
                  <a:lnTo>
                    <a:pt x="12" y="78"/>
                  </a:lnTo>
                  <a:lnTo>
                    <a:pt x="12" y="78"/>
                  </a:lnTo>
                  <a:lnTo>
                    <a:pt x="17" y="78"/>
                  </a:lnTo>
                  <a:lnTo>
                    <a:pt x="17" y="78"/>
                  </a:lnTo>
                  <a:lnTo>
                    <a:pt x="17" y="78"/>
                  </a:lnTo>
                  <a:lnTo>
                    <a:pt x="17" y="78"/>
                  </a:lnTo>
                  <a:lnTo>
                    <a:pt x="17" y="73"/>
                  </a:lnTo>
                  <a:lnTo>
                    <a:pt x="17" y="73"/>
                  </a:lnTo>
                  <a:lnTo>
                    <a:pt x="17" y="73"/>
                  </a:lnTo>
                  <a:lnTo>
                    <a:pt x="17" y="73"/>
                  </a:lnTo>
                  <a:lnTo>
                    <a:pt x="17" y="73"/>
                  </a:lnTo>
                  <a:lnTo>
                    <a:pt x="17" y="73"/>
                  </a:lnTo>
                  <a:lnTo>
                    <a:pt x="17" y="73"/>
                  </a:lnTo>
                  <a:lnTo>
                    <a:pt x="17" y="73"/>
                  </a:lnTo>
                  <a:lnTo>
                    <a:pt x="17" y="73"/>
                  </a:lnTo>
                  <a:lnTo>
                    <a:pt x="17" y="73"/>
                  </a:lnTo>
                  <a:lnTo>
                    <a:pt x="23" y="67"/>
                  </a:lnTo>
                  <a:lnTo>
                    <a:pt x="23" y="67"/>
                  </a:lnTo>
                  <a:lnTo>
                    <a:pt x="23" y="67"/>
                  </a:lnTo>
                  <a:lnTo>
                    <a:pt x="23" y="67"/>
                  </a:lnTo>
                  <a:lnTo>
                    <a:pt x="23" y="67"/>
                  </a:lnTo>
                  <a:lnTo>
                    <a:pt x="23" y="62"/>
                  </a:lnTo>
                  <a:lnTo>
                    <a:pt x="23" y="62"/>
                  </a:lnTo>
                  <a:lnTo>
                    <a:pt x="23" y="62"/>
                  </a:lnTo>
                  <a:lnTo>
                    <a:pt x="23" y="62"/>
                  </a:lnTo>
                  <a:close/>
                  <a:moveTo>
                    <a:pt x="84" y="5"/>
                  </a:moveTo>
                  <a:lnTo>
                    <a:pt x="84" y="5"/>
                  </a:lnTo>
                  <a:lnTo>
                    <a:pt x="90" y="5"/>
                  </a:lnTo>
                  <a:lnTo>
                    <a:pt x="90" y="11"/>
                  </a:lnTo>
                  <a:lnTo>
                    <a:pt x="90" y="11"/>
                  </a:lnTo>
                  <a:lnTo>
                    <a:pt x="90" y="11"/>
                  </a:lnTo>
                  <a:lnTo>
                    <a:pt x="90" y="5"/>
                  </a:lnTo>
                  <a:lnTo>
                    <a:pt x="90" y="5"/>
                  </a:lnTo>
                  <a:lnTo>
                    <a:pt x="90" y="5"/>
                  </a:lnTo>
                  <a:lnTo>
                    <a:pt x="96" y="0"/>
                  </a:lnTo>
                  <a:lnTo>
                    <a:pt x="96" y="0"/>
                  </a:lnTo>
                  <a:lnTo>
                    <a:pt x="96" y="0"/>
                  </a:lnTo>
                  <a:lnTo>
                    <a:pt x="90" y="0"/>
                  </a:lnTo>
                  <a:lnTo>
                    <a:pt x="90" y="0"/>
                  </a:lnTo>
                  <a:lnTo>
                    <a:pt x="90" y="0"/>
                  </a:lnTo>
                  <a:lnTo>
                    <a:pt x="90" y="0"/>
                  </a:lnTo>
                  <a:lnTo>
                    <a:pt x="84" y="5"/>
                  </a:lnTo>
                  <a:lnTo>
                    <a:pt x="84" y="5"/>
                  </a:lnTo>
                  <a:lnTo>
                    <a:pt x="84" y="5"/>
                  </a:lnTo>
                  <a:lnTo>
                    <a:pt x="84" y="5"/>
                  </a:lnTo>
                  <a:lnTo>
                    <a:pt x="84" y="5"/>
                  </a:lnTo>
                  <a:lnTo>
                    <a:pt x="84" y="5"/>
                  </a:lnTo>
                  <a:close/>
                  <a:moveTo>
                    <a:pt x="191" y="11"/>
                  </a:moveTo>
                  <a:lnTo>
                    <a:pt x="191" y="11"/>
                  </a:lnTo>
                  <a:lnTo>
                    <a:pt x="185" y="11"/>
                  </a:lnTo>
                  <a:lnTo>
                    <a:pt x="185" y="11"/>
                  </a:lnTo>
                  <a:lnTo>
                    <a:pt x="185" y="11"/>
                  </a:lnTo>
                  <a:lnTo>
                    <a:pt x="185" y="11"/>
                  </a:lnTo>
                  <a:lnTo>
                    <a:pt x="185" y="11"/>
                  </a:lnTo>
                  <a:lnTo>
                    <a:pt x="185" y="11"/>
                  </a:lnTo>
                  <a:lnTo>
                    <a:pt x="185" y="11"/>
                  </a:lnTo>
                  <a:lnTo>
                    <a:pt x="185" y="11"/>
                  </a:lnTo>
                  <a:lnTo>
                    <a:pt x="180" y="11"/>
                  </a:lnTo>
                  <a:lnTo>
                    <a:pt x="180" y="11"/>
                  </a:lnTo>
                  <a:lnTo>
                    <a:pt x="180" y="11"/>
                  </a:lnTo>
                  <a:lnTo>
                    <a:pt x="180" y="11"/>
                  </a:lnTo>
                  <a:lnTo>
                    <a:pt x="174" y="11"/>
                  </a:lnTo>
                  <a:lnTo>
                    <a:pt x="174" y="11"/>
                  </a:lnTo>
                  <a:lnTo>
                    <a:pt x="174" y="5"/>
                  </a:lnTo>
                  <a:lnTo>
                    <a:pt x="168" y="11"/>
                  </a:lnTo>
                  <a:lnTo>
                    <a:pt x="163" y="11"/>
                  </a:lnTo>
                  <a:lnTo>
                    <a:pt x="163" y="17"/>
                  </a:lnTo>
                  <a:lnTo>
                    <a:pt x="157" y="17"/>
                  </a:lnTo>
                  <a:lnTo>
                    <a:pt x="157" y="17"/>
                  </a:lnTo>
                  <a:lnTo>
                    <a:pt x="157" y="17"/>
                  </a:lnTo>
                  <a:lnTo>
                    <a:pt x="157" y="17"/>
                  </a:lnTo>
                  <a:lnTo>
                    <a:pt x="157" y="17"/>
                  </a:lnTo>
                  <a:lnTo>
                    <a:pt x="157" y="17"/>
                  </a:lnTo>
                  <a:lnTo>
                    <a:pt x="152" y="17"/>
                  </a:lnTo>
                  <a:lnTo>
                    <a:pt x="152" y="17"/>
                  </a:lnTo>
                  <a:lnTo>
                    <a:pt x="146" y="17"/>
                  </a:lnTo>
                  <a:lnTo>
                    <a:pt x="146" y="17"/>
                  </a:lnTo>
                  <a:lnTo>
                    <a:pt x="146" y="17"/>
                  </a:lnTo>
                  <a:lnTo>
                    <a:pt x="140" y="17"/>
                  </a:lnTo>
                  <a:lnTo>
                    <a:pt x="140" y="17"/>
                  </a:lnTo>
                  <a:lnTo>
                    <a:pt x="140" y="17"/>
                  </a:lnTo>
                  <a:lnTo>
                    <a:pt x="140" y="17"/>
                  </a:lnTo>
                  <a:lnTo>
                    <a:pt x="140" y="17"/>
                  </a:lnTo>
                  <a:lnTo>
                    <a:pt x="135" y="17"/>
                  </a:lnTo>
                  <a:lnTo>
                    <a:pt x="135" y="17"/>
                  </a:lnTo>
                  <a:lnTo>
                    <a:pt x="135" y="17"/>
                  </a:lnTo>
                  <a:lnTo>
                    <a:pt x="135" y="17"/>
                  </a:lnTo>
                  <a:lnTo>
                    <a:pt x="129" y="17"/>
                  </a:lnTo>
                  <a:lnTo>
                    <a:pt x="129" y="17"/>
                  </a:lnTo>
                  <a:lnTo>
                    <a:pt x="129" y="22"/>
                  </a:lnTo>
                  <a:lnTo>
                    <a:pt x="124" y="22"/>
                  </a:lnTo>
                  <a:lnTo>
                    <a:pt x="124" y="22"/>
                  </a:lnTo>
                  <a:lnTo>
                    <a:pt x="124" y="22"/>
                  </a:lnTo>
                  <a:lnTo>
                    <a:pt x="118" y="22"/>
                  </a:lnTo>
                  <a:lnTo>
                    <a:pt x="118" y="22"/>
                  </a:lnTo>
                  <a:lnTo>
                    <a:pt x="118" y="22"/>
                  </a:lnTo>
                  <a:lnTo>
                    <a:pt x="112" y="22"/>
                  </a:lnTo>
                  <a:lnTo>
                    <a:pt x="107" y="17"/>
                  </a:lnTo>
                  <a:lnTo>
                    <a:pt x="107" y="17"/>
                  </a:lnTo>
                  <a:lnTo>
                    <a:pt x="101" y="22"/>
                  </a:lnTo>
                  <a:lnTo>
                    <a:pt x="96" y="22"/>
                  </a:lnTo>
                  <a:lnTo>
                    <a:pt x="96" y="22"/>
                  </a:lnTo>
                  <a:lnTo>
                    <a:pt x="96" y="22"/>
                  </a:lnTo>
                  <a:lnTo>
                    <a:pt x="90" y="22"/>
                  </a:lnTo>
                  <a:lnTo>
                    <a:pt x="90" y="22"/>
                  </a:lnTo>
                  <a:lnTo>
                    <a:pt x="90" y="22"/>
                  </a:lnTo>
                  <a:lnTo>
                    <a:pt x="90" y="22"/>
                  </a:lnTo>
                  <a:lnTo>
                    <a:pt x="84" y="22"/>
                  </a:lnTo>
                  <a:lnTo>
                    <a:pt x="84" y="22"/>
                  </a:lnTo>
                  <a:lnTo>
                    <a:pt x="79" y="22"/>
                  </a:lnTo>
                  <a:lnTo>
                    <a:pt x="79" y="22"/>
                  </a:lnTo>
                  <a:lnTo>
                    <a:pt x="73" y="22"/>
                  </a:lnTo>
                  <a:lnTo>
                    <a:pt x="73" y="28"/>
                  </a:lnTo>
                  <a:lnTo>
                    <a:pt x="73" y="28"/>
                  </a:lnTo>
                  <a:lnTo>
                    <a:pt x="68" y="28"/>
                  </a:lnTo>
                  <a:lnTo>
                    <a:pt x="68" y="28"/>
                  </a:lnTo>
                  <a:lnTo>
                    <a:pt x="68" y="28"/>
                  </a:lnTo>
                  <a:lnTo>
                    <a:pt x="68" y="28"/>
                  </a:lnTo>
                  <a:lnTo>
                    <a:pt x="62" y="28"/>
                  </a:lnTo>
                  <a:lnTo>
                    <a:pt x="62" y="28"/>
                  </a:lnTo>
                  <a:lnTo>
                    <a:pt x="62" y="28"/>
                  </a:lnTo>
                  <a:lnTo>
                    <a:pt x="62" y="34"/>
                  </a:lnTo>
                  <a:lnTo>
                    <a:pt x="62" y="34"/>
                  </a:lnTo>
                  <a:lnTo>
                    <a:pt x="62" y="39"/>
                  </a:lnTo>
                  <a:lnTo>
                    <a:pt x="62" y="39"/>
                  </a:lnTo>
                  <a:lnTo>
                    <a:pt x="56" y="39"/>
                  </a:lnTo>
                  <a:lnTo>
                    <a:pt x="56" y="39"/>
                  </a:lnTo>
                  <a:lnTo>
                    <a:pt x="56" y="39"/>
                  </a:lnTo>
                  <a:lnTo>
                    <a:pt x="56" y="45"/>
                  </a:lnTo>
                  <a:lnTo>
                    <a:pt x="51" y="45"/>
                  </a:lnTo>
                  <a:lnTo>
                    <a:pt x="51" y="45"/>
                  </a:lnTo>
                  <a:lnTo>
                    <a:pt x="51" y="45"/>
                  </a:lnTo>
                  <a:lnTo>
                    <a:pt x="51" y="50"/>
                  </a:lnTo>
                  <a:lnTo>
                    <a:pt x="51" y="50"/>
                  </a:lnTo>
                  <a:lnTo>
                    <a:pt x="51" y="50"/>
                  </a:lnTo>
                  <a:lnTo>
                    <a:pt x="51" y="50"/>
                  </a:lnTo>
                  <a:lnTo>
                    <a:pt x="51" y="50"/>
                  </a:lnTo>
                  <a:lnTo>
                    <a:pt x="51" y="56"/>
                  </a:lnTo>
                  <a:lnTo>
                    <a:pt x="51" y="56"/>
                  </a:lnTo>
                  <a:lnTo>
                    <a:pt x="56" y="56"/>
                  </a:lnTo>
                  <a:lnTo>
                    <a:pt x="56" y="56"/>
                  </a:lnTo>
                  <a:lnTo>
                    <a:pt x="56" y="50"/>
                  </a:lnTo>
                  <a:lnTo>
                    <a:pt x="56" y="50"/>
                  </a:lnTo>
                  <a:lnTo>
                    <a:pt x="62" y="50"/>
                  </a:lnTo>
                  <a:lnTo>
                    <a:pt x="62" y="50"/>
                  </a:lnTo>
                  <a:lnTo>
                    <a:pt x="62" y="50"/>
                  </a:lnTo>
                  <a:lnTo>
                    <a:pt x="62" y="50"/>
                  </a:lnTo>
                  <a:lnTo>
                    <a:pt x="62" y="50"/>
                  </a:lnTo>
                  <a:lnTo>
                    <a:pt x="62" y="50"/>
                  </a:lnTo>
                  <a:lnTo>
                    <a:pt x="62" y="50"/>
                  </a:lnTo>
                  <a:lnTo>
                    <a:pt x="62" y="50"/>
                  </a:lnTo>
                  <a:lnTo>
                    <a:pt x="62" y="50"/>
                  </a:lnTo>
                  <a:lnTo>
                    <a:pt x="62" y="50"/>
                  </a:lnTo>
                  <a:lnTo>
                    <a:pt x="68" y="50"/>
                  </a:lnTo>
                  <a:lnTo>
                    <a:pt x="68" y="50"/>
                  </a:lnTo>
                  <a:lnTo>
                    <a:pt x="68" y="56"/>
                  </a:lnTo>
                  <a:lnTo>
                    <a:pt x="62" y="56"/>
                  </a:lnTo>
                  <a:lnTo>
                    <a:pt x="62" y="56"/>
                  </a:lnTo>
                  <a:lnTo>
                    <a:pt x="62" y="62"/>
                  </a:lnTo>
                  <a:lnTo>
                    <a:pt x="68" y="62"/>
                  </a:lnTo>
                  <a:lnTo>
                    <a:pt x="68" y="62"/>
                  </a:lnTo>
                  <a:lnTo>
                    <a:pt x="62" y="62"/>
                  </a:lnTo>
                  <a:lnTo>
                    <a:pt x="62" y="62"/>
                  </a:lnTo>
                  <a:lnTo>
                    <a:pt x="62" y="62"/>
                  </a:lnTo>
                  <a:lnTo>
                    <a:pt x="62" y="62"/>
                  </a:lnTo>
                  <a:lnTo>
                    <a:pt x="62" y="62"/>
                  </a:lnTo>
                  <a:lnTo>
                    <a:pt x="62" y="62"/>
                  </a:lnTo>
                  <a:lnTo>
                    <a:pt x="62" y="62"/>
                  </a:lnTo>
                  <a:lnTo>
                    <a:pt x="62" y="62"/>
                  </a:lnTo>
                  <a:lnTo>
                    <a:pt x="56" y="62"/>
                  </a:lnTo>
                  <a:lnTo>
                    <a:pt x="56" y="62"/>
                  </a:lnTo>
                  <a:lnTo>
                    <a:pt x="56" y="62"/>
                  </a:lnTo>
                  <a:lnTo>
                    <a:pt x="56" y="62"/>
                  </a:lnTo>
                  <a:lnTo>
                    <a:pt x="56" y="62"/>
                  </a:lnTo>
                  <a:lnTo>
                    <a:pt x="56" y="62"/>
                  </a:lnTo>
                  <a:lnTo>
                    <a:pt x="51" y="62"/>
                  </a:lnTo>
                  <a:lnTo>
                    <a:pt x="51" y="62"/>
                  </a:lnTo>
                  <a:lnTo>
                    <a:pt x="51" y="67"/>
                  </a:lnTo>
                  <a:lnTo>
                    <a:pt x="56" y="67"/>
                  </a:lnTo>
                  <a:lnTo>
                    <a:pt x="56" y="67"/>
                  </a:lnTo>
                  <a:lnTo>
                    <a:pt x="56" y="67"/>
                  </a:lnTo>
                  <a:lnTo>
                    <a:pt x="56" y="67"/>
                  </a:lnTo>
                  <a:lnTo>
                    <a:pt x="56" y="67"/>
                  </a:lnTo>
                  <a:lnTo>
                    <a:pt x="56" y="73"/>
                  </a:lnTo>
                  <a:lnTo>
                    <a:pt x="56" y="73"/>
                  </a:lnTo>
                  <a:lnTo>
                    <a:pt x="56" y="73"/>
                  </a:lnTo>
                  <a:lnTo>
                    <a:pt x="56" y="73"/>
                  </a:lnTo>
                  <a:lnTo>
                    <a:pt x="56" y="73"/>
                  </a:lnTo>
                  <a:lnTo>
                    <a:pt x="62" y="78"/>
                  </a:lnTo>
                  <a:lnTo>
                    <a:pt x="62" y="78"/>
                  </a:lnTo>
                  <a:lnTo>
                    <a:pt x="62" y="73"/>
                  </a:lnTo>
                  <a:lnTo>
                    <a:pt x="62" y="73"/>
                  </a:lnTo>
                  <a:lnTo>
                    <a:pt x="62" y="73"/>
                  </a:lnTo>
                  <a:lnTo>
                    <a:pt x="68" y="73"/>
                  </a:lnTo>
                  <a:lnTo>
                    <a:pt x="68" y="73"/>
                  </a:lnTo>
                  <a:lnTo>
                    <a:pt x="68" y="73"/>
                  </a:lnTo>
                  <a:lnTo>
                    <a:pt x="68" y="73"/>
                  </a:lnTo>
                  <a:lnTo>
                    <a:pt x="73" y="73"/>
                  </a:lnTo>
                  <a:lnTo>
                    <a:pt x="73" y="73"/>
                  </a:lnTo>
                  <a:lnTo>
                    <a:pt x="73" y="67"/>
                  </a:lnTo>
                  <a:lnTo>
                    <a:pt x="79" y="67"/>
                  </a:lnTo>
                  <a:lnTo>
                    <a:pt x="79" y="67"/>
                  </a:lnTo>
                  <a:lnTo>
                    <a:pt x="84" y="62"/>
                  </a:lnTo>
                  <a:lnTo>
                    <a:pt x="90" y="62"/>
                  </a:lnTo>
                  <a:lnTo>
                    <a:pt x="90" y="62"/>
                  </a:lnTo>
                  <a:lnTo>
                    <a:pt x="90" y="62"/>
                  </a:lnTo>
                  <a:lnTo>
                    <a:pt x="90" y="62"/>
                  </a:lnTo>
                  <a:lnTo>
                    <a:pt x="96" y="62"/>
                  </a:lnTo>
                  <a:lnTo>
                    <a:pt x="96" y="62"/>
                  </a:lnTo>
                  <a:lnTo>
                    <a:pt x="101" y="56"/>
                  </a:lnTo>
                  <a:lnTo>
                    <a:pt x="101" y="56"/>
                  </a:lnTo>
                  <a:lnTo>
                    <a:pt x="101" y="56"/>
                  </a:lnTo>
                  <a:lnTo>
                    <a:pt x="101" y="56"/>
                  </a:lnTo>
                  <a:lnTo>
                    <a:pt x="107" y="56"/>
                  </a:lnTo>
                  <a:lnTo>
                    <a:pt x="107" y="56"/>
                  </a:lnTo>
                  <a:lnTo>
                    <a:pt x="107" y="56"/>
                  </a:lnTo>
                  <a:lnTo>
                    <a:pt x="112" y="56"/>
                  </a:lnTo>
                  <a:lnTo>
                    <a:pt x="112" y="56"/>
                  </a:lnTo>
                  <a:lnTo>
                    <a:pt x="118" y="50"/>
                  </a:lnTo>
                  <a:lnTo>
                    <a:pt x="124" y="50"/>
                  </a:lnTo>
                  <a:lnTo>
                    <a:pt x="124" y="50"/>
                  </a:lnTo>
                  <a:lnTo>
                    <a:pt x="124" y="50"/>
                  </a:lnTo>
                  <a:lnTo>
                    <a:pt x="140" y="45"/>
                  </a:lnTo>
                  <a:lnTo>
                    <a:pt x="140" y="45"/>
                  </a:lnTo>
                  <a:lnTo>
                    <a:pt x="146" y="45"/>
                  </a:lnTo>
                  <a:lnTo>
                    <a:pt x="146" y="39"/>
                  </a:lnTo>
                  <a:lnTo>
                    <a:pt x="152" y="39"/>
                  </a:lnTo>
                  <a:lnTo>
                    <a:pt x="152" y="39"/>
                  </a:lnTo>
                  <a:lnTo>
                    <a:pt x="152" y="39"/>
                  </a:lnTo>
                  <a:lnTo>
                    <a:pt x="152" y="39"/>
                  </a:lnTo>
                  <a:lnTo>
                    <a:pt x="152" y="39"/>
                  </a:lnTo>
                  <a:lnTo>
                    <a:pt x="152" y="34"/>
                  </a:lnTo>
                  <a:lnTo>
                    <a:pt x="152" y="34"/>
                  </a:lnTo>
                  <a:lnTo>
                    <a:pt x="157" y="34"/>
                  </a:lnTo>
                  <a:lnTo>
                    <a:pt x="163" y="34"/>
                  </a:lnTo>
                  <a:lnTo>
                    <a:pt x="168" y="34"/>
                  </a:lnTo>
                  <a:lnTo>
                    <a:pt x="168" y="34"/>
                  </a:lnTo>
                  <a:lnTo>
                    <a:pt x="174" y="28"/>
                  </a:lnTo>
                  <a:lnTo>
                    <a:pt x="174" y="28"/>
                  </a:lnTo>
                  <a:lnTo>
                    <a:pt x="174" y="28"/>
                  </a:lnTo>
                  <a:lnTo>
                    <a:pt x="180" y="28"/>
                  </a:lnTo>
                  <a:lnTo>
                    <a:pt x="185" y="22"/>
                  </a:lnTo>
                  <a:lnTo>
                    <a:pt x="185" y="17"/>
                  </a:lnTo>
                  <a:lnTo>
                    <a:pt x="191" y="17"/>
                  </a:lnTo>
                  <a:lnTo>
                    <a:pt x="191" y="17"/>
                  </a:lnTo>
                  <a:lnTo>
                    <a:pt x="191" y="11"/>
                  </a:lnTo>
                  <a:close/>
                </a:path>
              </a:pathLst>
            </a:custGeom>
            <a:solidFill>
              <a:schemeClr val="tx1">
                <a:lumMod val="40000"/>
                <a:lumOff val="60000"/>
                <a:alpha val="30000"/>
              </a:schemeClr>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43" name="Indonesia"/>
            <p:cNvSpPr>
              <a:spLocks noEditPoints="1"/>
            </p:cNvSpPr>
            <p:nvPr/>
          </p:nvSpPr>
          <p:spPr bwMode="auto">
            <a:xfrm>
              <a:off x="11077576" y="8472488"/>
              <a:ext cx="4295775" cy="1565275"/>
            </a:xfrm>
            <a:custGeom>
              <a:avLst/>
              <a:gdLst>
                <a:gd name="T0" fmla="*/ 818 w 2706"/>
                <a:gd name="T1" fmla="*/ 291 h 986"/>
                <a:gd name="T2" fmla="*/ 941 w 2706"/>
                <a:gd name="T3" fmla="*/ 527 h 986"/>
                <a:gd name="T4" fmla="*/ 1260 w 2706"/>
                <a:gd name="T5" fmla="*/ 493 h 986"/>
                <a:gd name="T6" fmla="*/ 1350 w 2706"/>
                <a:gd name="T7" fmla="*/ 297 h 986"/>
                <a:gd name="T8" fmla="*/ 1294 w 2706"/>
                <a:gd name="T9" fmla="*/ 135 h 986"/>
                <a:gd name="T10" fmla="*/ 1159 w 2706"/>
                <a:gd name="T11" fmla="*/ 224 h 986"/>
                <a:gd name="T12" fmla="*/ 818 w 2706"/>
                <a:gd name="T13" fmla="*/ 291 h 986"/>
                <a:gd name="T14" fmla="*/ 1596 w 2706"/>
                <a:gd name="T15" fmla="*/ 364 h 986"/>
                <a:gd name="T16" fmla="*/ 728 w 2706"/>
                <a:gd name="T17" fmla="*/ 516 h 986"/>
                <a:gd name="T18" fmla="*/ 582 w 2706"/>
                <a:gd name="T19" fmla="*/ 359 h 986"/>
                <a:gd name="T20" fmla="*/ 627 w 2706"/>
                <a:gd name="T21" fmla="*/ 174 h 986"/>
                <a:gd name="T22" fmla="*/ 1249 w 2706"/>
                <a:gd name="T23" fmla="*/ 532 h 986"/>
                <a:gd name="T24" fmla="*/ 857 w 2706"/>
                <a:gd name="T25" fmla="*/ 415 h 986"/>
                <a:gd name="T26" fmla="*/ 2084 w 2706"/>
                <a:gd name="T27" fmla="*/ 454 h 986"/>
                <a:gd name="T28" fmla="*/ 1960 w 2706"/>
                <a:gd name="T29" fmla="*/ 308 h 986"/>
                <a:gd name="T30" fmla="*/ 1899 w 2706"/>
                <a:gd name="T31" fmla="*/ 370 h 986"/>
                <a:gd name="T32" fmla="*/ 1904 w 2706"/>
                <a:gd name="T33" fmla="*/ 342 h 986"/>
                <a:gd name="T34" fmla="*/ 2364 w 2706"/>
                <a:gd name="T35" fmla="*/ 432 h 986"/>
                <a:gd name="T36" fmla="*/ 2101 w 2706"/>
                <a:gd name="T37" fmla="*/ 348 h 986"/>
                <a:gd name="T38" fmla="*/ 1675 w 2706"/>
                <a:gd name="T39" fmla="*/ 829 h 986"/>
                <a:gd name="T40" fmla="*/ 1411 w 2706"/>
                <a:gd name="T41" fmla="*/ 555 h 986"/>
                <a:gd name="T42" fmla="*/ 1529 w 2706"/>
                <a:gd name="T43" fmla="*/ 510 h 986"/>
                <a:gd name="T44" fmla="*/ 1613 w 2706"/>
                <a:gd name="T45" fmla="*/ 532 h 986"/>
                <a:gd name="T46" fmla="*/ 1563 w 2706"/>
                <a:gd name="T47" fmla="*/ 392 h 986"/>
                <a:gd name="T48" fmla="*/ 1742 w 2706"/>
                <a:gd name="T49" fmla="*/ 303 h 986"/>
                <a:gd name="T50" fmla="*/ 1490 w 2706"/>
                <a:gd name="T51" fmla="*/ 297 h 986"/>
                <a:gd name="T52" fmla="*/ 1658 w 2706"/>
                <a:gd name="T53" fmla="*/ 661 h 986"/>
                <a:gd name="T54" fmla="*/ 1652 w 2706"/>
                <a:gd name="T55" fmla="*/ 415 h 986"/>
                <a:gd name="T56" fmla="*/ 1865 w 2706"/>
                <a:gd name="T57" fmla="*/ 95 h 986"/>
                <a:gd name="T58" fmla="*/ 1977 w 2706"/>
                <a:gd name="T59" fmla="*/ 555 h 986"/>
                <a:gd name="T60" fmla="*/ 1921 w 2706"/>
                <a:gd name="T61" fmla="*/ 538 h 986"/>
                <a:gd name="T62" fmla="*/ 1893 w 2706"/>
                <a:gd name="T63" fmla="*/ 572 h 986"/>
                <a:gd name="T64" fmla="*/ 1994 w 2706"/>
                <a:gd name="T65" fmla="*/ 532 h 986"/>
                <a:gd name="T66" fmla="*/ 2313 w 2706"/>
                <a:gd name="T67" fmla="*/ 717 h 986"/>
                <a:gd name="T68" fmla="*/ 2313 w 2706"/>
                <a:gd name="T69" fmla="*/ 712 h 986"/>
                <a:gd name="T70" fmla="*/ 2229 w 2706"/>
                <a:gd name="T71" fmla="*/ 678 h 986"/>
                <a:gd name="T72" fmla="*/ 2565 w 2706"/>
                <a:gd name="T73" fmla="*/ 829 h 986"/>
                <a:gd name="T74" fmla="*/ 2397 w 2706"/>
                <a:gd name="T75" fmla="*/ 521 h 986"/>
                <a:gd name="T76" fmla="*/ 2134 w 2706"/>
                <a:gd name="T77" fmla="*/ 398 h 986"/>
                <a:gd name="T78" fmla="*/ 2285 w 2706"/>
                <a:gd name="T79" fmla="*/ 482 h 986"/>
                <a:gd name="T80" fmla="*/ 2224 w 2706"/>
                <a:gd name="T81" fmla="*/ 577 h 986"/>
                <a:gd name="T82" fmla="*/ 2386 w 2706"/>
                <a:gd name="T83" fmla="*/ 605 h 986"/>
                <a:gd name="T84" fmla="*/ 2571 w 2706"/>
                <a:gd name="T85" fmla="*/ 768 h 986"/>
                <a:gd name="T86" fmla="*/ 2140 w 2706"/>
                <a:gd name="T87" fmla="*/ 779 h 986"/>
                <a:gd name="T88" fmla="*/ 2218 w 2706"/>
                <a:gd name="T89" fmla="*/ 549 h 986"/>
                <a:gd name="T90" fmla="*/ 476 w 2706"/>
                <a:gd name="T91" fmla="*/ 297 h 986"/>
                <a:gd name="T92" fmla="*/ 50 w 2706"/>
                <a:gd name="T93" fmla="*/ 191 h 986"/>
                <a:gd name="T94" fmla="*/ 549 w 2706"/>
                <a:gd name="T95" fmla="*/ 325 h 986"/>
                <a:gd name="T96" fmla="*/ 1148 w 2706"/>
                <a:gd name="T97" fmla="*/ 852 h 986"/>
                <a:gd name="T98" fmla="*/ 778 w 2706"/>
                <a:gd name="T99" fmla="*/ 712 h 986"/>
                <a:gd name="T100" fmla="*/ 812 w 2706"/>
                <a:gd name="T101" fmla="*/ 790 h 986"/>
                <a:gd name="T102" fmla="*/ 1221 w 2706"/>
                <a:gd name="T103" fmla="*/ 762 h 986"/>
                <a:gd name="T104" fmla="*/ 1243 w 2706"/>
                <a:gd name="T105" fmla="*/ 869 h 986"/>
                <a:gd name="T106" fmla="*/ 1456 w 2706"/>
                <a:gd name="T107" fmla="*/ 846 h 986"/>
                <a:gd name="T108" fmla="*/ 1423 w 2706"/>
                <a:gd name="T109" fmla="*/ 852 h 986"/>
                <a:gd name="T110" fmla="*/ 1327 w 2706"/>
                <a:gd name="T111" fmla="*/ 874 h 986"/>
                <a:gd name="T112" fmla="*/ 201 w 2706"/>
                <a:gd name="T113" fmla="*/ 353 h 986"/>
                <a:gd name="T114" fmla="*/ 594 w 2706"/>
                <a:gd name="T115" fmla="*/ 482 h 986"/>
                <a:gd name="T116" fmla="*/ 476 w 2706"/>
                <a:gd name="T117" fmla="*/ 320 h 986"/>
                <a:gd name="T118" fmla="*/ 179 w 2706"/>
                <a:gd name="T119" fmla="*/ 79 h 986"/>
                <a:gd name="T120" fmla="*/ 218 w 2706"/>
                <a:gd name="T121" fmla="*/ 263 h 986"/>
                <a:gd name="T122" fmla="*/ 554 w 2706"/>
                <a:gd name="T123" fmla="*/ 684 h 986"/>
                <a:gd name="T124" fmla="*/ 302 w 2706"/>
                <a:gd name="T125" fmla="*/ 51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06" h="986">
                  <a:moveTo>
                    <a:pt x="1574" y="773"/>
                  </a:moveTo>
                  <a:lnTo>
                    <a:pt x="1574" y="773"/>
                  </a:lnTo>
                  <a:lnTo>
                    <a:pt x="1574" y="779"/>
                  </a:lnTo>
                  <a:lnTo>
                    <a:pt x="1574" y="779"/>
                  </a:lnTo>
                  <a:lnTo>
                    <a:pt x="1574" y="779"/>
                  </a:lnTo>
                  <a:lnTo>
                    <a:pt x="1574" y="779"/>
                  </a:lnTo>
                  <a:lnTo>
                    <a:pt x="1574" y="779"/>
                  </a:lnTo>
                  <a:lnTo>
                    <a:pt x="1574" y="779"/>
                  </a:lnTo>
                  <a:lnTo>
                    <a:pt x="1580" y="779"/>
                  </a:lnTo>
                  <a:lnTo>
                    <a:pt x="1580" y="773"/>
                  </a:lnTo>
                  <a:lnTo>
                    <a:pt x="1574" y="773"/>
                  </a:lnTo>
                  <a:lnTo>
                    <a:pt x="1574" y="773"/>
                  </a:lnTo>
                  <a:close/>
                  <a:moveTo>
                    <a:pt x="1501" y="701"/>
                  </a:moveTo>
                  <a:lnTo>
                    <a:pt x="1501" y="701"/>
                  </a:lnTo>
                  <a:lnTo>
                    <a:pt x="1501" y="695"/>
                  </a:lnTo>
                  <a:lnTo>
                    <a:pt x="1501" y="695"/>
                  </a:lnTo>
                  <a:lnTo>
                    <a:pt x="1501" y="695"/>
                  </a:lnTo>
                  <a:lnTo>
                    <a:pt x="1501" y="689"/>
                  </a:lnTo>
                  <a:lnTo>
                    <a:pt x="1501" y="689"/>
                  </a:lnTo>
                  <a:lnTo>
                    <a:pt x="1501" y="684"/>
                  </a:lnTo>
                  <a:lnTo>
                    <a:pt x="1501" y="684"/>
                  </a:lnTo>
                  <a:lnTo>
                    <a:pt x="1501" y="684"/>
                  </a:lnTo>
                  <a:lnTo>
                    <a:pt x="1501" y="684"/>
                  </a:lnTo>
                  <a:lnTo>
                    <a:pt x="1501" y="684"/>
                  </a:lnTo>
                  <a:lnTo>
                    <a:pt x="1495" y="684"/>
                  </a:lnTo>
                  <a:lnTo>
                    <a:pt x="1495" y="684"/>
                  </a:lnTo>
                  <a:lnTo>
                    <a:pt x="1495" y="684"/>
                  </a:lnTo>
                  <a:lnTo>
                    <a:pt x="1495" y="684"/>
                  </a:lnTo>
                  <a:lnTo>
                    <a:pt x="1495" y="689"/>
                  </a:lnTo>
                  <a:lnTo>
                    <a:pt x="1495" y="695"/>
                  </a:lnTo>
                  <a:lnTo>
                    <a:pt x="1495" y="701"/>
                  </a:lnTo>
                  <a:lnTo>
                    <a:pt x="1495" y="706"/>
                  </a:lnTo>
                  <a:lnTo>
                    <a:pt x="1495" y="706"/>
                  </a:lnTo>
                  <a:lnTo>
                    <a:pt x="1495" y="706"/>
                  </a:lnTo>
                  <a:lnTo>
                    <a:pt x="1495" y="706"/>
                  </a:lnTo>
                  <a:lnTo>
                    <a:pt x="1495" y="706"/>
                  </a:lnTo>
                  <a:lnTo>
                    <a:pt x="1495" y="712"/>
                  </a:lnTo>
                  <a:lnTo>
                    <a:pt x="1495" y="712"/>
                  </a:lnTo>
                  <a:lnTo>
                    <a:pt x="1495" y="712"/>
                  </a:lnTo>
                  <a:lnTo>
                    <a:pt x="1495" y="712"/>
                  </a:lnTo>
                  <a:lnTo>
                    <a:pt x="1495" y="712"/>
                  </a:lnTo>
                  <a:lnTo>
                    <a:pt x="1495" y="712"/>
                  </a:lnTo>
                  <a:lnTo>
                    <a:pt x="1495" y="712"/>
                  </a:lnTo>
                  <a:lnTo>
                    <a:pt x="1495" y="717"/>
                  </a:lnTo>
                  <a:lnTo>
                    <a:pt x="1495" y="717"/>
                  </a:lnTo>
                  <a:lnTo>
                    <a:pt x="1495" y="723"/>
                  </a:lnTo>
                  <a:lnTo>
                    <a:pt x="1495" y="723"/>
                  </a:lnTo>
                  <a:lnTo>
                    <a:pt x="1495" y="723"/>
                  </a:lnTo>
                  <a:lnTo>
                    <a:pt x="1501" y="723"/>
                  </a:lnTo>
                  <a:lnTo>
                    <a:pt x="1501" y="723"/>
                  </a:lnTo>
                  <a:lnTo>
                    <a:pt x="1501" y="717"/>
                  </a:lnTo>
                  <a:lnTo>
                    <a:pt x="1501" y="717"/>
                  </a:lnTo>
                  <a:lnTo>
                    <a:pt x="1501" y="717"/>
                  </a:lnTo>
                  <a:lnTo>
                    <a:pt x="1501" y="717"/>
                  </a:lnTo>
                  <a:lnTo>
                    <a:pt x="1501" y="712"/>
                  </a:lnTo>
                  <a:lnTo>
                    <a:pt x="1501" y="712"/>
                  </a:lnTo>
                  <a:lnTo>
                    <a:pt x="1501" y="706"/>
                  </a:lnTo>
                  <a:lnTo>
                    <a:pt x="1501" y="706"/>
                  </a:lnTo>
                  <a:lnTo>
                    <a:pt x="1501" y="701"/>
                  </a:lnTo>
                  <a:close/>
                  <a:moveTo>
                    <a:pt x="1417" y="824"/>
                  </a:moveTo>
                  <a:lnTo>
                    <a:pt x="1411" y="824"/>
                  </a:lnTo>
                  <a:lnTo>
                    <a:pt x="1411" y="824"/>
                  </a:lnTo>
                  <a:lnTo>
                    <a:pt x="1411" y="829"/>
                  </a:lnTo>
                  <a:lnTo>
                    <a:pt x="1411" y="829"/>
                  </a:lnTo>
                  <a:lnTo>
                    <a:pt x="1417" y="829"/>
                  </a:lnTo>
                  <a:lnTo>
                    <a:pt x="1417" y="829"/>
                  </a:lnTo>
                  <a:lnTo>
                    <a:pt x="1417" y="829"/>
                  </a:lnTo>
                  <a:lnTo>
                    <a:pt x="1417" y="829"/>
                  </a:lnTo>
                  <a:lnTo>
                    <a:pt x="1417" y="824"/>
                  </a:lnTo>
                  <a:lnTo>
                    <a:pt x="1417" y="824"/>
                  </a:lnTo>
                  <a:lnTo>
                    <a:pt x="1417" y="824"/>
                  </a:lnTo>
                  <a:lnTo>
                    <a:pt x="1417" y="824"/>
                  </a:lnTo>
                  <a:close/>
                  <a:moveTo>
                    <a:pt x="1445" y="846"/>
                  </a:moveTo>
                  <a:lnTo>
                    <a:pt x="1445" y="846"/>
                  </a:lnTo>
                  <a:lnTo>
                    <a:pt x="1445" y="846"/>
                  </a:lnTo>
                  <a:lnTo>
                    <a:pt x="1445" y="846"/>
                  </a:lnTo>
                  <a:lnTo>
                    <a:pt x="1445" y="846"/>
                  </a:lnTo>
                  <a:lnTo>
                    <a:pt x="1445" y="846"/>
                  </a:lnTo>
                  <a:lnTo>
                    <a:pt x="1445" y="846"/>
                  </a:lnTo>
                  <a:lnTo>
                    <a:pt x="1445" y="846"/>
                  </a:lnTo>
                  <a:lnTo>
                    <a:pt x="1445" y="841"/>
                  </a:lnTo>
                  <a:lnTo>
                    <a:pt x="1445" y="841"/>
                  </a:lnTo>
                  <a:lnTo>
                    <a:pt x="1445" y="841"/>
                  </a:lnTo>
                  <a:lnTo>
                    <a:pt x="1445" y="841"/>
                  </a:lnTo>
                  <a:lnTo>
                    <a:pt x="1439" y="841"/>
                  </a:lnTo>
                  <a:lnTo>
                    <a:pt x="1439" y="841"/>
                  </a:lnTo>
                  <a:lnTo>
                    <a:pt x="1439" y="841"/>
                  </a:lnTo>
                  <a:lnTo>
                    <a:pt x="1439" y="841"/>
                  </a:lnTo>
                  <a:lnTo>
                    <a:pt x="1439" y="841"/>
                  </a:lnTo>
                  <a:lnTo>
                    <a:pt x="1439" y="841"/>
                  </a:lnTo>
                  <a:lnTo>
                    <a:pt x="1434" y="841"/>
                  </a:lnTo>
                  <a:lnTo>
                    <a:pt x="1434" y="841"/>
                  </a:lnTo>
                  <a:lnTo>
                    <a:pt x="1434" y="841"/>
                  </a:lnTo>
                  <a:lnTo>
                    <a:pt x="1434" y="841"/>
                  </a:lnTo>
                  <a:lnTo>
                    <a:pt x="1434" y="841"/>
                  </a:lnTo>
                  <a:lnTo>
                    <a:pt x="1434" y="846"/>
                  </a:lnTo>
                  <a:lnTo>
                    <a:pt x="1434" y="846"/>
                  </a:lnTo>
                  <a:lnTo>
                    <a:pt x="1434" y="846"/>
                  </a:lnTo>
                  <a:lnTo>
                    <a:pt x="1434" y="846"/>
                  </a:lnTo>
                  <a:lnTo>
                    <a:pt x="1434" y="846"/>
                  </a:lnTo>
                  <a:lnTo>
                    <a:pt x="1434" y="846"/>
                  </a:lnTo>
                  <a:lnTo>
                    <a:pt x="1434" y="846"/>
                  </a:lnTo>
                  <a:lnTo>
                    <a:pt x="1434" y="846"/>
                  </a:lnTo>
                  <a:lnTo>
                    <a:pt x="1434" y="846"/>
                  </a:lnTo>
                  <a:lnTo>
                    <a:pt x="1434" y="846"/>
                  </a:lnTo>
                  <a:lnTo>
                    <a:pt x="1434" y="852"/>
                  </a:lnTo>
                  <a:lnTo>
                    <a:pt x="1434" y="852"/>
                  </a:lnTo>
                  <a:lnTo>
                    <a:pt x="1434" y="852"/>
                  </a:lnTo>
                  <a:lnTo>
                    <a:pt x="1434" y="852"/>
                  </a:lnTo>
                  <a:lnTo>
                    <a:pt x="1434" y="852"/>
                  </a:lnTo>
                  <a:lnTo>
                    <a:pt x="1434" y="852"/>
                  </a:lnTo>
                  <a:lnTo>
                    <a:pt x="1434" y="852"/>
                  </a:lnTo>
                  <a:lnTo>
                    <a:pt x="1434" y="852"/>
                  </a:lnTo>
                  <a:lnTo>
                    <a:pt x="1434" y="858"/>
                  </a:lnTo>
                  <a:lnTo>
                    <a:pt x="1434" y="858"/>
                  </a:lnTo>
                  <a:lnTo>
                    <a:pt x="1434" y="858"/>
                  </a:lnTo>
                  <a:lnTo>
                    <a:pt x="1434" y="858"/>
                  </a:lnTo>
                  <a:lnTo>
                    <a:pt x="1434" y="858"/>
                  </a:lnTo>
                  <a:lnTo>
                    <a:pt x="1434" y="858"/>
                  </a:lnTo>
                  <a:lnTo>
                    <a:pt x="1439" y="858"/>
                  </a:lnTo>
                  <a:lnTo>
                    <a:pt x="1439" y="858"/>
                  </a:lnTo>
                  <a:lnTo>
                    <a:pt x="1439" y="858"/>
                  </a:lnTo>
                  <a:lnTo>
                    <a:pt x="1439" y="858"/>
                  </a:lnTo>
                  <a:lnTo>
                    <a:pt x="1434" y="858"/>
                  </a:lnTo>
                  <a:lnTo>
                    <a:pt x="1434" y="852"/>
                  </a:lnTo>
                  <a:lnTo>
                    <a:pt x="1439" y="852"/>
                  </a:lnTo>
                  <a:lnTo>
                    <a:pt x="1439" y="852"/>
                  </a:lnTo>
                  <a:lnTo>
                    <a:pt x="1439" y="852"/>
                  </a:lnTo>
                  <a:lnTo>
                    <a:pt x="1439" y="852"/>
                  </a:lnTo>
                  <a:lnTo>
                    <a:pt x="1439" y="852"/>
                  </a:lnTo>
                  <a:lnTo>
                    <a:pt x="1439" y="852"/>
                  </a:lnTo>
                  <a:lnTo>
                    <a:pt x="1439" y="852"/>
                  </a:lnTo>
                  <a:lnTo>
                    <a:pt x="1439" y="852"/>
                  </a:lnTo>
                  <a:lnTo>
                    <a:pt x="1439" y="852"/>
                  </a:lnTo>
                  <a:lnTo>
                    <a:pt x="1439" y="852"/>
                  </a:lnTo>
                  <a:lnTo>
                    <a:pt x="1439" y="852"/>
                  </a:lnTo>
                  <a:lnTo>
                    <a:pt x="1439" y="852"/>
                  </a:lnTo>
                  <a:lnTo>
                    <a:pt x="1439" y="846"/>
                  </a:lnTo>
                  <a:lnTo>
                    <a:pt x="1439" y="846"/>
                  </a:lnTo>
                  <a:lnTo>
                    <a:pt x="1439" y="846"/>
                  </a:lnTo>
                  <a:lnTo>
                    <a:pt x="1439" y="846"/>
                  </a:lnTo>
                  <a:lnTo>
                    <a:pt x="1439" y="846"/>
                  </a:lnTo>
                  <a:lnTo>
                    <a:pt x="1439" y="846"/>
                  </a:lnTo>
                  <a:lnTo>
                    <a:pt x="1445" y="846"/>
                  </a:lnTo>
                  <a:lnTo>
                    <a:pt x="1445" y="846"/>
                  </a:lnTo>
                  <a:lnTo>
                    <a:pt x="1445" y="846"/>
                  </a:lnTo>
                  <a:lnTo>
                    <a:pt x="1445" y="846"/>
                  </a:lnTo>
                  <a:lnTo>
                    <a:pt x="1445" y="846"/>
                  </a:lnTo>
                  <a:close/>
                  <a:moveTo>
                    <a:pt x="1507" y="762"/>
                  </a:moveTo>
                  <a:lnTo>
                    <a:pt x="1507" y="762"/>
                  </a:lnTo>
                  <a:lnTo>
                    <a:pt x="1512" y="762"/>
                  </a:lnTo>
                  <a:lnTo>
                    <a:pt x="1512" y="762"/>
                  </a:lnTo>
                  <a:lnTo>
                    <a:pt x="1512" y="762"/>
                  </a:lnTo>
                  <a:lnTo>
                    <a:pt x="1512" y="762"/>
                  </a:lnTo>
                  <a:lnTo>
                    <a:pt x="1512" y="762"/>
                  </a:lnTo>
                  <a:lnTo>
                    <a:pt x="1512" y="762"/>
                  </a:lnTo>
                  <a:lnTo>
                    <a:pt x="1518" y="762"/>
                  </a:lnTo>
                  <a:lnTo>
                    <a:pt x="1518" y="757"/>
                  </a:lnTo>
                  <a:lnTo>
                    <a:pt x="1518" y="757"/>
                  </a:lnTo>
                  <a:lnTo>
                    <a:pt x="1512" y="757"/>
                  </a:lnTo>
                  <a:lnTo>
                    <a:pt x="1512" y="757"/>
                  </a:lnTo>
                  <a:lnTo>
                    <a:pt x="1512" y="757"/>
                  </a:lnTo>
                  <a:lnTo>
                    <a:pt x="1512" y="757"/>
                  </a:lnTo>
                  <a:lnTo>
                    <a:pt x="1507" y="757"/>
                  </a:lnTo>
                  <a:lnTo>
                    <a:pt x="1507" y="757"/>
                  </a:lnTo>
                  <a:lnTo>
                    <a:pt x="1507" y="757"/>
                  </a:lnTo>
                  <a:lnTo>
                    <a:pt x="1507" y="757"/>
                  </a:lnTo>
                  <a:lnTo>
                    <a:pt x="1507" y="757"/>
                  </a:lnTo>
                  <a:lnTo>
                    <a:pt x="1507" y="757"/>
                  </a:lnTo>
                  <a:lnTo>
                    <a:pt x="1507" y="757"/>
                  </a:lnTo>
                  <a:lnTo>
                    <a:pt x="1507" y="762"/>
                  </a:lnTo>
                  <a:lnTo>
                    <a:pt x="1501" y="757"/>
                  </a:lnTo>
                  <a:lnTo>
                    <a:pt x="1501" y="757"/>
                  </a:lnTo>
                  <a:lnTo>
                    <a:pt x="1501" y="762"/>
                  </a:lnTo>
                  <a:lnTo>
                    <a:pt x="1501" y="762"/>
                  </a:lnTo>
                  <a:lnTo>
                    <a:pt x="1507" y="762"/>
                  </a:lnTo>
                  <a:lnTo>
                    <a:pt x="1507" y="762"/>
                  </a:lnTo>
                  <a:lnTo>
                    <a:pt x="1507" y="762"/>
                  </a:lnTo>
                  <a:lnTo>
                    <a:pt x="1507" y="762"/>
                  </a:lnTo>
                  <a:close/>
                  <a:moveTo>
                    <a:pt x="1568" y="829"/>
                  </a:moveTo>
                  <a:lnTo>
                    <a:pt x="1568" y="829"/>
                  </a:lnTo>
                  <a:lnTo>
                    <a:pt x="1568" y="829"/>
                  </a:lnTo>
                  <a:lnTo>
                    <a:pt x="1568" y="829"/>
                  </a:lnTo>
                  <a:lnTo>
                    <a:pt x="1568" y="829"/>
                  </a:lnTo>
                  <a:lnTo>
                    <a:pt x="1568" y="835"/>
                  </a:lnTo>
                  <a:lnTo>
                    <a:pt x="1568" y="835"/>
                  </a:lnTo>
                  <a:lnTo>
                    <a:pt x="1574" y="835"/>
                  </a:lnTo>
                  <a:lnTo>
                    <a:pt x="1574" y="835"/>
                  </a:lnTo>
                  <a:lnTo>
                    <a:pt x="1574" y="835"/>
                  </a:lnTo>
                  <a:lnTo>
                    <a:pt x="1574" y="829"/>
                  </a:lnTo>
                  <a:lnTo>
                    <a:pt x="1568" y="829"/>
                  </a:lnTo>
                  <a:close/>
                  <a:moveTo>
                    <a:pt x="1523" y="773"/>
                  </a:moveTo>
                  <a:lnTo>
                    <a:pt x="1518" y="773"/>
                  </a:lnTo>
                  <a:lnTo>
                    <a:pt x="1518" y="768"/>
                  </a:lnTo>
                  <a:lnTo>
                    <a:pt x="1518" y="768"/>
                  </a:lnTo>
                  <a:lnTo>
                    <a:pt x="1518" y="768"/>
                  </a:lnTo>
                  <a:lnTo>
                    <a:pt x="1518" y="773"/>
                  </a:lnTo>
                  <a:lnTo>
                    <a:pt x="1518" y="773"/>
                  </a:lnTo>
                  <a:lnTo>
                    <a:pt x="1518" y="773"/>
                  </a:lnTo>
                  <a:lnTo>
                    <a:pt x="1518" y="773"/>
                  </a:lnTo>
                  <a:lnTo>
                    <a:pt x="1518" y="773"/>
                  </a:lnTo>
                  <a:lnTo>
                    <a:pt x="1518" y="773"/>
                  </a:lnTo>
                  <a:lnTo>
                    <a:pt x="1518" y="773"/>
                  </a:lnTo>
                  <a:lnTo>
                    <a:pt x="1523" y="773"/>
                  </a:lnTo>
                  <a:lnTo>
                    <a:pt x="1523" y="773"/>
                  </a:lnTo>
                  <a:lnTo>
                    <a:pt x="1523" y="773"/>
                  </a:lnTo>
                  <a:lnTo>
                    <a:pt x="1529" y="773"/>
                  </a:lnTo>
                  <a:lnTo>
                    <a:pt x="1529" y="773"/>
                  </a:lnTo>
                  <a:lnTo>
                    <a:pt x="1529" y="773"/>
                  </a:lnTo>
                  <a:lnTo>
                    <a:pt x="1529" y="773"/>
                  </a:lnTo>
                  <a:lnTo>
                    <a:pt x="1535" y="773"/>
                  </a:lnTo>
                  <a:lnTo>
                    <a:pt x="1529" y="773"/>
                  </a:lnTo>
                  <a:lnTo>
                    <a:pt x="1529" y="773"/>
                  </a:lnTo>
                  <a:lnTo>
                    <a:pt x="1523" y="773"/>
                  </a:lnTo>
                  <a:close/>
                  <a:moveTo>
                    <a:pt x="1456" y="852"/>
                  </a:moveTo>
                  <a:lnTo>
                    <a:pt x="1456" y="852"/>
                  </a:lnTo>
                  <a:lnTo>
                    <a:pt x="1456" y="852"/>
                  </a:lnTo>
                  <a:lnTo>
                    <a:pt x="1456" y="852"/>
                  </a:lnTo>
                  <a:lnTo>
                    <a:pt x="1451" y="852"/>
                  </a:lnTo>
                  <a:lnTo>
                    <a:pt x="1451" y="852"/>
                  </a:lnTo>
                  <a:lnTo>
                    <a:pt x="1451" y="852"/>
                  </a:lnTo>
                  <a:lnTo>
                    <a:pt x="1451" y="852"/>
                  </a:lnTo>
                  <a:lnTo>
                    <a:pt x="1451" y="852"/>
                  </a:lnTo>
                  <a:lnTo>
                    <a:pt x="1451" y="852"/>
                  </a:lnTo>
                  <a:lnTo>
                    <a:pt x="1451" y="852"/>
                  </a:lnTo>
                  <a:lnTo>
                    <a:pt x="1451" y="852"/>
                  </a:lnTo>
                  <a:lnTo>
                    <a:pt x="1451" y="852"/>
                  </a:lnTo>
                  <a:lnTo>
                    <a:pt x="1445" y="852"/>
                  </a:lnTo>
                  <a:lnTo>
                    <a:pt x="1445" y="852"/>
                  </a:lnTo>
                  <a:lnTo>
                    <a:pt x="1451" y="852"/>
                  </a:lnTo>
                  <a:lnTo>
                    <a:pt x="1451" y="852"/>
                  </a:lnTo>
                  <a:lnTo>
                    <a:pt x="1451" y="852"/>
                  </a:lnTo>
                  <a:lnTo>
                    <a:pt x="1451" y="858"/>
                  </a:lnTo>
                  <a:lnTo>
                    <a:pt x="1451" y="858"/>
                  </a:lnTo>
                  <a:lnTo>
                    <a:pt x="1445" y="858"/>
                  </a:lnTo>
                  <a:lnTo>
                    <a:pt x="1445" y="858"/>
                  </a:lnTo>
                  <a:lnTo>
                    <a:pt x="1445" y="858"/>
                  </a:lnTo>
                  <a:lnTo>
                    <a:pt x="1445" y="858"/>
                  </a:lnTo>
                  <a:lnTo>
                    <a:pt x="1445" y="858"/>
                  </a:lnTo>
                  <a:lnTo>
                    <a:pt x="1445" y="858"/>
                  </a:lnTo>
                  <a:lnTo>
                    <a:pt x="1445" y="858"/>
                  </a:lnTo>
                  <a:lnTo>
                    <a:pt x="1445" y="858"/>
                  </a:lnTo>
                  <a:lnTo>
                    <a:pt x="1445" y="858"/>
                  </a:lnTo>
                  <a:lnTo>
                    <a:pt x="1451" y="858"/>
                  </a:lnTo>
                  <a:lnTo>
                    <a:pt x="1451" y="858"/>
                  </a:lnTo>
                  <a:lnTo>
                    <a:pt x="1451" y="858"/>
                  </a:lnTo>
                  <a:lnTo>
                    <a:pt x="1451" y="858"/>
                  </a:lnTo>
                  <a:lnTo>
                    <a:pt x="1451" y="863"/>
                  </a:lnTo>
                  <a:lnTo>
                    <a:pt x="1451" y="863"/>
                  </a:lnTo>
                  <a:lnTo>
                    <a:pt x="1451" y="863"/>
                  </a:lnTo>
                  <a:lnTo>
                    <a:pt x="1451" y="863"/>
                  </a:lnTo>
                  <a:lnTo>
                    <a:pt x="1451" y="858"/>
                  </a:lnTo>
                  <a:lnTo>
                    <a:pt x="1451" y="858"/>
                  </a:lnTo>
                  <a:lnTo>
                    <a:pt x="1451" y="858"/>
                  </a:lnTo>
                  <a:lnTo>
                    <a:pt x="1451" y="858"/>
                  </a:lnTo>
                  <a:lnTo>
                    <a:pt x="1451" y="858"/>
                  </a:lnTo>
                  <a:lnTo>
                    <a:pt x="1451" y="858"/>
                  </a:lnTo>
                  <a:lnTo>
                    <a:pt x="1451" y="858"/>
                  </a:lnTo>
                  <a:lnTo>
                    <a:pt x="1456" y="858"/>
                  </a:lnTo>
                  <a:lnTo>
                    <a:pt x="1456" y="852"/>
                  </a:lnTo>
                  <a:lnTo>
                    <a:pt x="1456" y="852"/>
                  </a:lnTo>
                  <a:lnTo>
                    <a:pt x="1456" y="852"/>
                  </a:lnTo>
                  <a:lnTo>
                    <a:pt x="1456" y="852"/>
                  </a:lnTo>
                  <a:close/>
                  <a:moveTo>
                    <a:pt x="818" y="196"/>
                  </a:moveTo>
                  <a:lnTo>
                    <a:pt x="818" y="196"/>
                  </a:lnTo>
                  <a:lnTo>
                    <a:pt x="823" y="196"/>
                  </a:lnTo>
                  <a:lnTo>
                    <a:pt x="823" y="196"/>
                  </a:lnTo>
                  <a:lnTo>
                    <a:pt x="823" y="196"/>
                  </a:lnTo>
                  <a:lnTo>
                    <a:pt x="823" y="196"/>
                  </a:lnTo>
                  <a:lnTo>
                    <a:pt x="823" y="196"/>
                  </a:lnTo>
                  <a:lnTo>
                    <a:pt x="823" y="196"/>
                  </a:lnTo>
                  <a:lnTo>
                    <a:pt x="823" y="196"/>
                  </a:lnTo>
                  <a:lnTo>
                    <a:pt x="823" y="196"/>
                  </a:lnTo>
                  <a:lnTo>
                    <a:pt x="823" y="196"/>
                  </a:lnTo>
                  <a:lnTo>
                    <a:pt x="823" y="196"/>
                  </a:lnTo>
                  <a:lnTo>
                    <a:pt x="829" y="196"/>
                  </a:lnTo>
                  <a:lnTo>
                    <a:pt x="829" y="196"/>
                  </a:lnTo>
                  <a:lnTo>
                    <a:pt x="829" y="196"/>
                  </a:lnTo>
                  <a:lnTo>
                    <a:pt x="829" y="196"/>
                  </a:lnTo>
                  <a:lnTo>
                    <a:pt x="829" y="196"/>
                  </a:lnTo>
                  <a:lnTo>
                    <a:pt x="829" y="196"/>
                  </a:lnTo>
                  <a:lnTo>
                    <a:pt x="823" y="196"/>
                  </a:lnTo>
                  <a:lnTo>
                    <a:pt x="823" y="196"/>
                  </a:lnTo>
                  <a:lnTo>
                    <a:pt x="823" y="196"/>
                  </a:lnTo>
                  <a:lnTo>
                    <a:pt x="823" y="196"/>
                  </a:lnTo>
                  <a:lnTo>
                    <a:pt x="823" y="196"/>
                  </a:lnTo>
                  <a:lnTo>
                    <a:pt x="818" y="196"/>
                  </a:lnTo>
                  <a:lnTo>
                    <a:pt x="818" y="196"/>
                  </a:lnTo>
                  <a:lnTo>
                    <a:pt x="818" y="196"/>
                  </a:lnTo>
                  <a:lnTo>
                    <a:pt x="818" y="196"/>
                  </a:lnTo>
                  <a:lnTo>
                    <a:pt x="818" y="196"/>
                  </a:lnTo>
                  <a:close/>
                  <a:moveTo>
                    <a:pt x="1333" y="112"/>
                  </a:moveTo>
                  <a:lnTo>
                    <a:pt x="1333" y="112"/>
                  </a:lnTo>
                  <a:lnTo>
                    <a:pt x="1339" y="107"/>
                  </a:lnTo>
                  <a:lnTo>
                    <a:pt x="1339" y="107"/>
                  </a:lnTo>
                  <a:lnTo>
                    <a:pt x="1339" y="107"/>
                  </a:lnTo>
                  <a:lnTo>
                    <a:pt x="1339" y="107"/>
                  </a:lnTo>
                  <a:lnTo>
                    <a:pt x="1333" y="101"/>
                  </a:lnTo>
                  <a:lnTo>
                    <a:pt x="1333" y="101"/>
                  </a:lnTo>
                  <a:lnTo>
                    <a:pt x="1333" y="101"/>
                  </a:lnTo>
                  <a:lnTo>
                    <a:pt x="1333" y="101"/>
                  </a:lnTo>
                  <a:lnTo>
                    <a:pt x="1327" y="101"/>
                  </a:lnTo>
                  <a:lnTo>
                    <a:pt x="1327" y="107"/>
                  </a:lnTo>
                  <a:lnTo>
                    <a:pt x="1327" y="107"/>
                  </a:lnTo>
                  <a:lnTo>
                    <a:pt x="1333" y="112"/>
                  </a:lnTo>
                  <a:close/>
                  <a:moveTo>
                    <a:pt x="818" y="291"/>
                  </a:moveTo>
                  <a:lnTo>
                    <a:pt x="818" y="291"/>
                  </a:lnTo>
                  <a:lnTo>
                    <a:pt x="818" y="291"/>
                  </a:lnTo>
                  <a:lnTo>
                    <a:pt x="818" y="291"/>
                  </a:lnTo>
                  <a:lnTo>
                    <a:pt x="818" y="291"/>
                  </a:lnTo>
                  <a:lnTo>
                    <a:pt x="812" y="291"/>
                  </a:lnTo>
                  <a:lnTo>
                    <a:pt x="812" y="297"/>
                  </a:lnTo>
                  <a:lnTo>
                    <a:pt x="812" y="297"/>
                  </a:lnTo>
                  <a:lnTo>
                    <a:pt x="812" y="297"/>
                  </a:lnTo>
                  <a:lnTo>
                    <a:pt x="812" y="297"/>
                  </a:lnTo>
                  <a:lnTo>
                    <a:pt x="818" y="303"/>
                  </a:lnTo>
                  <a:lnTo>
                    <a:pt x="812" y="303"/>
                  </a:lnTo>
                  <a:lnTo>
                    <a:pt x="812" y="303"/>
                  </a:lnTo>
                  <a:lnTo>
                    <a:pt x="812" y="303"/>
                  </a:lnTo>
                  <a:lnTo>
                    <a:pt x="818" y="303"/>
                  </a:lnTo>
                  <a:lnTo>
                    <a:pt x="818" y="308"/>
                  </a:lnTo>
                  <a:lnTo>
                    <a:pt x="818" y="308"/>
                  </a:lnTo>
                  <a:lnTo>
                    <a:pt x="818" y="308"/>
                  </a:lnTo>
                  <a:lnTo>
                    <a:pt x="818" y="314"/>
                  </a:lnTo>
                  <a:lnTo>
                    <a:pt x="818" y="314"/>
                  </a:lnTo>
                  <a:lnTo>
                    <a:pt x="818" y="314"/>
                  </a:lnTo>
                  <a:lnTo>
                    <a:pt x="818" y="314"/>
                  </a:lnTo>
                  <a:lnTo>
                    <a:pt x="818" y="320"/>
                  </a:lnTo>
                  <a:lnTo>
                    <a:pt x="818" y="320"/>
                  </a:lnTo>
                  <a:lnTo>
                    <a:pt x="818" y="320"/>
                  </a:lnTo>
                  <a:lnTo>
                    <a:pt x="818" y="320"/>
                  </a:lnTo>
                  <a:lnTo>
                    <a:pt x="818" y="320"/>
                  </a:lnTo>
                  <a:lnTo>
                    <a:pt x="818" y="325"/>
                  </a:lnTo>
                  <a:lnTo>
                    <a:pt x="818" y="325"/>
                  </a:lnTo>
                  <a:lnTo>
                    <a:pt x="818" y="325"/>
                  </a:lnTo>
                  <a:lnTo>
                    <a:pt x="823" y="325"/>
                  </a:lnTo>
                  <a:lnTo>
                    <a:pt x="823" y="325"/>
                  </a:lnTo>
                  <a:lnTo>
                    <a:pt x="823" y="325"/>
                  </a:lnTo>
                  <a:lnTo>
                    <a:pt x="829" y="331"/>
                  </a:lnTo>
                  <a:lnTo>
                    <a:pt x="829" y="336"/>
                  </a:lnTo>
                  <a:lnTo>
                    <a:pt x="834" y="336"/>
                  </a:lnTo>
                  <a:lnTo>
                    <a:pt x="834" y="342"/>
                  </a:lnTo>
                  <a:lnTo>
                    <a:pt x="840" y="342"/>
                  </a:lnTo>
                  <a:lnTo>
                    <a:pt x="840" y="342"/>
                  </a:lnTo>
                  <a:lnTo>
                    <a:pt x="834" y="342"/>
                  </a:lnTo>
                  <a:lnTo>
                    <a:pt x="829" y="342"/>
                  </a:lnTo>
                  <a:lnTo>
                    <a:pt x="829" y="342"/>
                  </a:lnTo>
                  <a:lnTo>
                    <a:pt x="829" y="342"/>
                  </a:lnTo>
                  <a:lnTo>
                    <a:pt x="829" y="348"/>
                  </a:lnTo>
                  <a:lnTo>
                    <a:pt x="829" y="348"/>
                  </a:lnTo>
                  <a:lnTo>
                    <a:pt x="834" y="348"/>
                  </a:lnTo>
                  <a:lnTo>
                    <a:pt x="834" y="348"/>
                  </a:lnTo>
                  <a:lnTo>
                    <a:pt x="834" y="353"/>
                  </a:lnTo>
                  <a:lnTo>
                    <a:pt x="834" y="353"/>
                  </a:lnTo>
                  <a:lnTo>
                    <a:pt x="834" y="353"/>
                  </a:lnTo>
                  <a:lnTo>
                    <a:pt x="834" y="359"/>
                  </a:lnTo>
                  <a:lnTo>
                    <a:pt x="834" y="359"/>
                  </a:lnTo>
                  <a:lnTo>
                    <a:pt x="834" y="359"/>
                  </a:lnTo>
                  <a:lnTo>
                    <a:pt x="834" y="359"/>
                  </a:lnTo>
                  <a:lnTo>
                    <a:pt x="834" y="359"/>
                  </a:lnTo>
                  <a:lnTo>
                    <a:pt x="834" y="359"/>
                  </a:lnTo>
                  <a:lnTo>
                    <a:pt x="829" y="359"/>
                  </a:lnTo>
                  <a:lnTo>
                    <a:pt x="829" y="359"/>
                  </a:lnTo>
                  <a:lnTo>
                    <a:pt x="829" y="359"/>
                  </a:lnTo>
                  <a:lnTo>
                    <a:pt x="823" y="359"/>
                  </a:lnTo>
                  <a:lnTo>
                    <a:pt x="823" y="359"/>
                  </a:lnTo>
                  <a:lnTo>
                    <a:pt x="823" y="359"/>
                  </a:lnTo>
                  <a:lnTo>
                    <a:pt x="823" y="359"/>
                  </a:lnTo>
                  <a:lnTo>
                    <a:pt x="823" y="359"/>
                  </a:lnTo>
                  <a:lnTo>
                    <a:pt x="823" y="359"/>
                  </a:lnTo>
                  <a:lnTo>
                    <a:pt x="823" y="359"/>
                  </a:lnTo>
                  <a:lnTo>
                    <a:pt x="823" y="359"/>
                  </a:lnTo>
                  <a:lnTo>
                    <a:pt x="829" y="359"/>
                  </a:lnTo>
                  <a:lnTo>
                    <a:pt x="829" y="359"/>
                  </a:lnTo>
                  <a:lnTo>
                    <a:pt x="829" y="359"/>
                  </a:lnTo>
                  <a:lnTo>
                    <a:pt x="829" y="359"/>
                  </a:lnTo>
                  <a:lnTo>
                    <a:pt x="829" y="364"/>
                  </a:lnTo>
                  <a:lnTo>
                    <a:pt x="829" y="364"/>
                  </a:lnTo>
                  <a:lnTo>
                    <a:pt x="829" y="364"/>
                  </a:lnTo>
                  <a:lnTo>
                    <a:pt x="829" y="364"/>
                  </a:lnTo>
                  <a:lnTo>
                    <a:pt x="829" y="364"/>
                  </a:lnTo>
                  <a:lnTo>
                    <a:pt x="829" y="370"/>
                  </a:lnTo>
                  <a:lnTo>
                    <a:pt x="829" y="376"/>
                  </a:lnTo>
                  <a:lnTo>
                    <a:pt x="829" y="376"/>
                  </a:lnTo>
                  <a:lnTo>
                    <a:pt x="829" y="376"/>
                  </a:lnTo>
                  <a:lnTo>
                    <a:pt x="829" y="376"/>
                  </a:lnTo>
                  <a:lnTo>
                    <a:pt x="829" y="376"/>
                  </a:lnTo>
                  <a:lnTo>
                    <a:pt x="834" y="376"/>
                  </a:lnTo>
                  <a:lnTo>
                    <a:pt x="834" y="376"/>
                  </a:lnTo>
                  <a:lnTo>
                    <a:pt x="834" y="376"/>
                  </a:lnTo>
                  <a:lnTo>
                    <a:pt x="834" y="376"/>
                  </a:lnTo>
                  <a:lnTo>
                    <a:pt x="834" y="376"/>
                  </a:lnTo>
                  <a:lnTo>
                    <a:pt x="834" y="376"/>
                  </a:lnTo>
                  <a:lnTo>
                    <a:pt x="834" y="376"/>
                  </a:lnTo>
                  <a:lnTo>
                    <a:pt x="834" y="376"/>
                  </a:lnTo>
                  <a:lnTo>
                    <a:pt x="834" y="376"/>
                  </a:lnTo>
                  <a:lnTo>
                    <a:pt x="834" y="376"/>
                  </a:lnTo>
                  <a:lnTo>
                    <a:pt x="834" y="376"/>
                  </a:lnTo>
                  <a:lnTo>
                    <a:pt x="834" y="381"/>
                  </a:lnTo>
                  <a:lnTo>
                    <a:pt x="834" y="381"/>
                  </a:lnTo>
                  <a:lnTo>
                    <a:pt x="840" y="381"/>
                  </a:lnTo>
                  <a:lnTo>
                    <a:pt x="840" y="381"/>
                  </a:lnTo>
                  <a:lnTo>
                    <a:pt x="846" y="381"/>
                  </a:lnTo>
                  <a:lnTo>
                    <a:pt x="846" y="381"/>
                  </a:lnTo>
                  <a:lnTo>
                    <a:pt x="846" y="381"/>
                  </a:lnTo>
                  <a:lnTo>
                    <a:pt x="846" y="381"/>
                  </a:lnTo>
                  <a:lnTo>
                    <a:pt x="846" y="381"/>
                  </a:lnTo>
                  <a:lnTo>
                    <a:pt x="846" y="381"/>
                  </a:lnTo>
                  <a:lnTo>
                    <a:pt x="840" y="381"/>
                  </a:lnTo>
                  <a:lnTo>
                    <a:pt x="840" y="381"/>
                  </a:lnTo>
                  <a:lnTo>
                    <a:pt x="840" y="381"/>
                  </a:lnTo>
                  <a:lnTo>
                    <a:pt x="846" y="381"/>
                  </a:lnTo>
                  <a:lnTo>
                    <a:pt x="846" y="381"/>
                  </a:lnTo>
                  <a:lnTo>
                    <a:pt x="840" y="381"/>
                  </a:lnTo>
                  <a:lnTo>
                    <a:pt x="840" y="381"/>
                  </a:lnTo>
                  <a:lnTo>
                    <a:pt x="840" y="381"/>
                  </a:lnTo>
                  <a:lnTo>
                    <a:pt x="840" y="381"/>
                  </a:lnTo>
                  <a:lnTo>
                    <a:pt x="846" y="381"/>
                  </a:lnTo>
                  <a:lnTo>
                    <a:pt x="846" y="381"/>
                  </a:lnTo>
                  <a:lnTo>
                    <a:pt x="846" y="381"/>
                  </a:lnTo>
                  <a:lnTo>
                    <a:pt x="846" y="381"/>
                  </a:lnTo>
                  <a:lnTo>
                    <a:pt x="846" y="387"/>
                  </a:lnTo>
                  <a:lnTo>
                    <a:pt x="851" y="387"/>
                  </a:lnTo>
                  <a:lnTo>
                    <a:pt x="851" y="387"/>
                  </a:lnTo>
                  <a:lnTo>
                    <a:pt x="851" y="387"/>
                  </a:lnTo>
                  <a:lnTo>
                    <a:pt x="851" y="387"/>
                  </a:lnTo>
                  <a:lnTo>
                    <a:pt x="851" y="387"/>
                  </a:lnTo>
                  <a:lnTo>
                    <a:pt x="851" y="387"/>
                  </a:lnTo>
                  <a:lnTo>
                    <a:pt x="851" y="387"/>
                  </a:lnTo>
                  <a:lnTo>
                    <a:pt x="851" y="387"/>
                  </a:lnTo>
                  <a:lnTo>
                    <a:pt x="851" y="387"/>
                  </a:lnTo>
                  <a:lnTo>
                    <a:pt x="846" y="387"/>
                  </a:lnTo>
                  <a:lnTo>
                    <a:pt x="846" y="387"/>
                  </a:lnTo>
                  <a:lnTo>
                    <a:pt x="846" y="387"/>
                  </a:lnTo>
                  <a:lnTo>
                    <a:pt x="846" y="387"/>
                  </a:lnTo>
                  <a:lnTo>
                    <a:pt x="840" y="387"/>
                  </a:lnTo>
                  <a:lnTo>
                    <a:pt x="840" y="387"/>
                  </a:lnTo>
                  <a:lnTo>
                    <a:pt x="840" y="381"/>
                  </a:lnTo>
                  <a:lnTo>
                    <a:pt x="834" y="381"/>
                  </a:lnTo>
                  <a:lnTo>
                    <a:pt x="834" y="381"/>
                  </a:lnTo>
                  <a:lnTo>
                    <a:pt x="834" y="387"/>
                  </a:lnTo>
                  <a:lnTo>
                    <a:pt x="840" y="392"/>
                  </a:lnTo>
                  <a:lnTo>
                    <a:pt x="840" y="392"/>
                  </a:lnTo>
                  <a:lnTo>
                    <a:pt x="840" y="398"/>
                  </a:lnTo>
                  <a:lnTo>
                    <a:pt x="840" y="398"/>
                  </a:lnTo>
                  <a:lnTo>
                    <a:pt x="840" y="398"/>
                  </a:lnTo>
                  <a:lnTo>
                    <a:pt x="846" y="398"/>
                  </a:lnTo>
                  <a:lnTo>
                    <a:pt x="846" y="398"/>
                  </a:lnTo>
                  <a:lnTo>
                    <a:pt x="846" y="398"/>
                  </a:lnTo>
                  <a:lnTo>
                    <a:pt x="846" y="398"/>
                  </a:lnTo>
                  <a:lnTo>
                    <a:pt x="846" y="398"/>
                  </a:lnTo>
                  <a:lnTo>
                    <a:pt x="846" y="398"/>
                  </a:lnTo>
                  <a:lnTo>
                    <a:pt x="846" y="392"/>
                  </a:lnTo>
                  <a:lnTo>
                    <a:pt x="846" y="392"/>
                  </a:lnTo>
                  <a:lnTo>
                    <a:pt x="846" y="392"/>
                  </a:lnTo>
                  <a:lnTo>
                    <a:pt x="846" y="392"/>
                  </a:lnTo>
                  <a:lnTo>
                    <a:pt x="846" y="392"/>
                  </a:lnTo>
                  <a:lnTo>
                    <a:pt x="851" y="392"/>
                  </a:lnTo>
                  <a:lnTo>
                    <a:pt x="851" y="392"/>
                  </a:lnTo>
                  <a:lnTo>
                    <a:pt x="857" y="398"/>
                  </a:lnTo>
                  <a:lnTo>
                    <a:pt x="857" y="398"/>
                  </a:lnTo>
                  <a:lnTo>
                    <a:pt x="857" y="398"/>
                  </a:lnTo>
                  <a:lnTo>
                    <a:pt x="857" y="398"/>
                  </a:lnTo>
                  <a:lnTo>
                    <a:pt x="857" y="398"/>
                  </a:lnTo>
                  <a:lnTo>
                    <a:pt x="857" y="398"/>
                  </a:lnTo>
                  <a:lnTo>
                    <a:pt x="857" y="398"/>
                  </a:lnTo>
                  <a:lnTo>
                    <a:pt x="857" y="404"/>
                  </a:lnTo>
                  <a:lnTo>
                    <a:pt x="862" y="404"/>
                  </a:lnTo>
                  <a:lnTo>
                    <a:pt x="862" y="398"/>
                  </a:lnTo>
                  <a:lnTo>
                    <a:pt x="862" y="398"/>
                  </a:lnTo>
                  <a:lnTo>
                    <a:pt x="862" y="398"/>
                  </a:lnTo>
                  <a:lnTo>
                    <a:pt x="862" y="398"/>
                  </a:lnTo>
                  <a:lnTo>
                    <a:pt x="862" y="398"/>
                  </a:lnTo>
                  <a:lnTo>
                    <a:pt x="862" y="398"/>
                  </a:lnTo>
                  <a:lnTo>
                    <a:pt x="868" y="392"/>
                  </a:lnTo>
                  <a:lnTo>
                    <a:pt x="868" y="398"/>
                  </a:lnTo>
                  <a:lnTo>
                    <a:pt x="868" y="398"/>
                  </a:lnTo>
                  <a:lnTo>
                    <a:pt x="868" y="398"/>
                  </a:lnTo>
                  <a:lnTo>
                    <a:pt x="862" y="398"/>
                  </a:lnTo>
                  <a:lnTo>
                    <a:pt x="862" y="398"/>
                  </a:lnTo>
                  <a:lnTo>
                    <a:pt x="862" y="398"/>
                  </a:lnTo>
                  <a:lnTo>
                    <a:pt x="862" y="398"/>
                  </a:lnTo>
                  <a:lnTo>
                    <a:pt x="862" y="404"/>
                  </a:lnTo>
                  <a:lnTo>
                    <a:pt x="868" y="404"/>
                  </a:lnTo>
                  <a:lnTo>
                    <a:pt x="868" y="404"/>
                  </a:lnTo>
                  <a:lnTo>
                    <a:pt x="868" y="404"/>
                  </a:lnTo>
                  <a:lnTo>
                    <a:pt x="868" y="404"/>
                  </a:lnTo>
                  <a:lnTo>
                    <a:pt x="868" y="409"/>
                  </a:lnTo>
                  <a:lnTo>
                    <a:pt x="868" y="409"/>
                  </a:lnTo>
                  <a:lnTo>
                    <a:pt x="874" y="409"/>
                  </a:lnTo>
                  <a:lnTo>
                    <a:pt x="874" y="409"/>
                  </a:lnTo>
                  <a:lnTo>
                    <a:pt x="874" y="409"/>
                  </a:lnTo>
                  <a:lnTo>
                    <a:pt x="874" y="409"/>
                  </a:lnTo>
                  <a:lnTo>
                    <a:pt x="874" y="409"/>
                  </a:lnTo>
                  <a:lnTo>
                    <a:pt x="879" y="409"/>
                  </a:lnTo>
                  <a:lnTo>
                    <a:pt x="879" y="409"/>
                  </a:lnTo>
                  <a:lnTo>
                    <a:pt x="874" y="415"/>
                  </a:lnTo>
                  <a:lnTo>
                    <a:pt x="874" y="415"/>
                  </a:lnTo>
                  <a:lnTo>
                    <a:pt x="874" y="415"/>
                  </a:lnTo>
                  <a:lnTo>
                    <a:pt x="879" y="415"/>
                  </a:lnTo>
                  <a:lnTo>
                    <a:pt x="879" y="415"/>
                  </a:lnTo>
                  <a:lnTo>
                    <a:pt x="879" y="420"/>
                  </a:lnTo>
                  <a:lnTo>
                    <a:pt x="879" y="420"/>
                  </a:lnTo>
                  <a:lnTo>
                    <a:pt x="879" y="420"/>
                  </a:lnTo>
                  <a:lnTo>
                    <a:pt x="885" y="420"/>
                  </a:lnTo>
                  <a:lnTo>
                    <a:pt x="885" y="420"/>
                  </a:lnTo>
                  <a:lnTo>
                    <a:pt x="885" y="420"/>
                  </a:lnTo>
                  <a:lnTo>
                    <a:pt x="885" y="426"/>
                  </a:lnTo>
                  <a:lnTo>
                    <a:pt x="885" y="426"/>
                  </a:lnTo>
                  <a:lnTo>
                    <a:pt x="885" y="437"/>
                  </a:lnTo>
                  <a:lnTo>
                    <a:pt x="885" y="437"/>
                  </a:lnTo>
                  <a:lnTo>
                    <a:pt x="885" y="443"/>
                  </a:lnTo>
                  <a:lnTo>
                    <a:pt x="879" y="443"/>
                  </a:lnTo>
                  <a:lnTo>
                    <a:pt x="879" y="443"/>
                  </a:lnTo>
                  <a:lnTo>
                    <a:pt x="879" y="448"/>
                  </a:lnTo>
                  <a:lnTo>
                    <a:pt x="879" y="448"/>
                  </a:lnTo>
                  <a:lnTo>
                    <a:pt x="874" y="448"/>
                  </a:lnTo>
                  <a:lnTo>
                    <a:pt x="874" y="448"/>
                  </a:lnTo>
                  <a:lnTo>
                    <a:pt x="874" y="448"/>
                  </a:lnTo>
                  <a:lnTo>
                    <a:pt x="874" y="448"/>
                  </a:lnTo>
                  <a:lnTo>
                    <a:pt x="874" y="448"/>
                  </a:lnTo>
                  <a:lnTo>
                    <a:pt x="874" y="448"/>
                  </a:lnTo>
                  <a:lnTo>
                    <a:pt x="874" y="448"/>
                  </a:lnTo>
                  <a:lnTo>
                    <a:pt x="874" y="448"/>
                  </a:lnTo>
                  <a:lnTo>
                    <a:pt x="874" y="448"/>
                  </a:lnTo>
                  <a:lnTo>
                    <a:pt x="879" y="454"/>
                  </a:lnTo>
                  <a:lnTo>
                    <a:pt x="879" y="454"/>
                  </a:lnTo>
                  <a:lnTo>
                    <a:pt x="879" y="454"/>
                  </a:lnTo>
                  <a:lnTo>
                    <a:pt x="885" y="454"/>
                  </a:lnTo>
                  <a:lnTo>
                    <a:pt x="885" y="454"/>
                  </a:lnTo>
                  <a:lnTo>
                    <a:pt x="885" y="454"/>
                  </a:lnTo>
                  <a:lnTo>
                    <a:pt x="885" y="460"/>
                  </a:lnTo>
                  <a:lnTo>
                    <a:pt x="885" y="460"/>
                  </a:lnTo>
                  <a:lnTo>
                    <a:pt x="885" y="465"/>
                  </a:lnTo>
                  <a:lnTo>
                    <a:pt x="890" y="465"/>
                  </a:lnTo>
                  <a:lnTo>
                    <a:pt x="885" y="465"/>
                  </a:lnTo>
                  <a:lnTo>
                    <a:pt x="885" y="471"/>
                  </a:lnTo>
                  <a:lnTo>
                    <a:pt x="885" y="471"/>
                  </a:lnTo>
                  <a:lnTo>
                    <a:pt x="885" y="476"/>
                  </a:lnTo>
                  <a:lnTo>
                    <a:pt x="885" y="476"/>
                  </a:lnTo>
                  <a:lnTo>
                    <a:pt x="885" y="476"/>
                  </a:lnTo>
                  <a:lnTo>
                    <a:pt x="885" y="476"/>
                  </a:lnTo>
                  <a:lnTo>
                    <a:pt x="890" y="476"/>
                  </a:lnTo>
                  <a:lnTo>
                    <a:pt x="890" y="476"/>
                  </a:lnTo>
                  <a:lnTo>
                    <a:pt x="890" y="482"/>
                  </a:lnTo>
                  <a:lnTo>
                    <a:pt x="890" y="488"/>
                  </a:lnTo>
                  <a:lnTo>
                    <a:pt x="890" y="488"/>
                  </a:lnTo>
                  <a:lnTo>
                    <a:pt x="890" y="493"/>
                  </a:lnTo>
                  <a:lnTo>
                    <a:pt x="896" y="493"/>
                  </a:lnTo>
                  <a:lnTo>
                    <a:pt x="896" y="493"/>
                  </a:lnTo>
                  <a:lnTo>
                    <a:pt x="896" y="493"/>
                  </a:lnTo>
                  <a:lnTo>
                    <a:pt x="896" y="493"/>
                  </a:lnTo>
                  <a:lnTo>
                    <a:pt x="896" y="493"/>
                  </a:lnTo>
                  <a:lnTo>
                    <a:pt x="890" y="493"/>
                  </a:lnTo>
                  <a:lnTo>
                    <a:pt x="890" y="493"/>
                  </a:lnTo>
                  <a:lnTo>
                    <a:pt x="890" y="493"/>
                  </a:lnTo>
                  <a:lnTo>
                    <a:pt x="890" y="499"/>
                  </a:lnTo>
                  <a:lnTo>
                    <a:pt x="890" y="499"/>
                  </a:lnTo>
                  <a:lnTo>
                    <a:pt x="890" y="499"/>
                  </a:lnTo>
                  <a:lnTo>
                    <a:pt x="890" y="499"/>
                  </a:lnTo>
                  <a:lnTo>
                    <a:pt x="890" y="499"/>
                  </a:lnTo>
                  <a:lnTo>
                    <a:pt x="890" y="499"/>
                  </a:lnTo>
                  <a:lnTo>
                    <a:pt x="896" y="504"/>
                  </a:lnTo>
                  <a:lnTo>
                    <a:pt x="896" y="504"/>
                  </a:lnTo>
                  <a:lnTo>
                    <a:pt x="896" y="510"/>
                  </a:lnTo>
                  <a:lnTo>
                    <a:pt x="896" y="510"/>
                  </a:lnTo>
                  <a:lnTo>
                    <a:pt x="896" y="510"/>
                  </a:lnTo>
                  <a:lnTo>
                    <a:pt x="896" y="510"/>
                  </a:lnTo>
                  <a:lnTo>
                    <a:pt x="890" y="516"/>
                  </a:lnTo>
                  <a:lnTo>
                    <a:pt x="896" y="516"/>
                  </a:lnTo>
                  <a:lnTo>
                    <a:pt x="896" y="516"/>
                  </a:lnTo>
                  <a:lnTo>
                    <a:pt x="896" y="521"/>
                  </a:lnTo>
                  <a:lnTo>
                    <a:pt x="896" y="521"/>
                  </a:lnTo>
                  <a:lnTo>
                    <a:pt x="902" y="516"/>
                  </a:lnTo>
                  <a:lnTo>
                    <a:pt x="913" y="510"/>
                  </a:lnTo>
                  <a:lnTo>
                    <a:pt x="913" y="510"/>
                  </a:lnTo>
                  <a:lnTo>
                    <a:pt x="913" y="510"/>
                  </a:lnTo>
                  <a:lnTo>
                    <a:pt x="918" y="516"/>
                  </a:lnTo>
                  <a:lnTo>
                    <a:pt x="918" y="516"/>
                  </a:lnTo>
                  <a:lnTo>
                    <a:pt x="918" y="516"/>
                  </a:lnTo>
                  <a:lnTo>
                    <a:pt x="918" y="521"/>
                  </a:lnTo>
                  <a:lnTo>
                    <a:pt x="918" y="521"/>
                  </a:lnTo>
                  <a:lnTo>
                    <a:pt x="918" y="521"/>
                  </a:lnTo>
                  <a:lnTo>
                    <a:pt x="918" y="521"/>
                  </a:lnTo>
                  <a:lnTo>
                    <a:pt x="918" y="521"/>
                  </a:lnTo>
                  <a:lnTo>
                    <a:pt x="918" y="521"/>
                  </a:lnTo>
                  <a:lnTo>
                    <a:pt x="918" y="521"/>
                  </a:lnTo>
                  <a:lnTo>
                    <a:pt x="918" y="527"/>
                  </a:lnTo>
                  <a:lnTo>
                    <a:pt x="924" y="521"/>
                  </a:lnTo>
                  <a:lnTo>
                    <a:pt x="924" y="516"/>
                  </a:lnTo>
                  <a:lnTo>
                    <a:pt x="930" y="516"/>
                  </a:lnTo>
                  <a:lnTo>
                    <a:pt x="930" y="516"/>
                  </a:lnTo>
                  <a:lnTo>
                    <a:pt x="930" y="516"/>
                  </a:lnTo>
                  <a:lnTo>
                    <a:pt x="930" y="516"/>
                  </a:lnTo>
                  <a:lnTo>
                    <a:pt x="935" y="516"/>
                  </a:lnTo>
                  <a:lnTo>
                    <a:pt x="935" y="516"/>
                  </a:lnTo>
                  <a:lnTo>
                    <a:pt x="935" y="510"/>
                  </a:lnTo>
                  <a:lnTo>
                    <a:pt x="935" y="516"/>
                  </a:lnTo>
                  <a:lnTo>
                    <a:pt x="935" y="516"/>
                  </a:lnTo>
                  <a:lnTo>
                    <a:pt x="930" y="516"/>
                  </a:lnTo>
                  <a:lnTo>
                    <a:pt x="930" y="516"/>
                  </a:lnTo>
                  <a:lnTo>
                    <a:pt x="930" y="516"/>
                  </a:lnTo>
                  <a:lnTo>
                    <a:pt x="924" y="521"/>
                  </a:lnTo>
                  <a:lnTo>
                    <a:pt x="924" y="521"/>
                  </a:lnTo>
                  <a:lnTo>
                    <a:pt x="924" y="521"/>
                  </a:lnTo>
                  <a:lnTo>
                    <a:pt x="924" y="521"/>
                  </a:lnTo>
                  <a:lnTo>
                    <a:pt x="924" y="521"/>
                  </a:lnTo>
                  <a:lnTo>
                    <a:pt x="930" y="521"/>
                  </a:lnTo>
                  <a:lnTo>
                    <a:pt x="930" y="521"/>
                  </a:lnTo>
                  <a:lnTo>
                    <a:pt x="935" y="527"/>
                  </a:lnTo>
                  <a:lnTo>
                    <a:pt x="935" y="527"/>
                  </a:lnTo>
                  <a:lnTo>
                    <a:pt x="941" y="527"/>
                  </a:lnTo>
                  <a:lnTo>
                    <a:pt x="941" y="521"/>
                  </a:lnTo>
                  <a:lnTo>
                    <a:pt x="958" y="516"/>
                  </a:lnTo>
                  <a:lnTo>
                    <a:pt x="958" y="516"/>
                  </a:lnTo>
                  <a:lnTo>
                    <a:pt x="963" y="516"/>
                  </a:lnTo>
                  <a:lnTo>
                    <a:pt x="963" y="516"/>
                  </a:lnTo>
                  <a:lnTo>
                    <a:pt x="969" y="516"/>
                  </a:lnTo>
                  <a:lnTo>
                    <a:pt x="969" y="516"/>
                  </a:lnTo>
                  <a:lnTo>
                    <a:pt x="969" y="521"/>
                  </a:lnTo>
                  <a:lnTo>
                    <a:pt x="969" y="521"/>
                  </a:lnTo>
                  <a:lnTo>
                    <a:pt x="969" y="521"/>
                  </a:lnTo>
                  <a:lnTo>
                    <a:pt x="974" y="521"/>
                  </a:lnTo>
                  <a:lnTo>
                    <a:pt x="974" y="521"/>
                  </a:lnTo>
                  <a:lnTo>
                    <a:pt x="974" y="521"/>
                  </a:lnTo>
                  <a:lnTo>
                    <a:pt x="980" y="516"/>
                  </a:lnTo>
                  <a:lnTo>
                    <a:pt x="980" y="516"/>
                  </a:lnTo>
                  <a:lnTo>
                    <a:pt x="980" y="516"/>
                  </a:lnTo>
                  <a:lnTo>
                    <a:pt x="980" y="516"/>
                  </a:lnTo>
                  <a:lnTo>
                    <a:pt x="980" y="516"/>
                  </a:lnTo>
                  <a:lnTo>
                    <a:pt x="980" y="516"/>
                  </a:lnTo>
                  <a:lnTo>
                    <a:pt x="980" y="516"/>
                  </a:lnTo>
                  <a:lnTo>
                    <a:pt x="980" y="516"/>
                  </a:lnTo>
                  <a:lnTo>
                    <a:pt x="980" y="516"/>
                  </a:lnTo>
                  <a:lnTo>
                    <a:pt x="980" y="516"/>
                  </a:lnTo>
                  <a:lnTo>
                    <a:pt x="980" y="516"/>
                  </a:lnTo>
                  <a:lnTo>
                    <a:pt x="980" y="516"/>
                  </a:lnTo>
                  <a:lnTo>
                    <a:pt x="980" y="516"/>
                  </a:lnTo>
                  <a:lnTo>
                    <a:pt x="980" y="516"/>
                  </a:lnTo>
                  <a:lnTo>
                    <a:pt x="980" y="516"/>
                  </a:lnTo>
                  <a:lnTo>
                    <a:pt x="980" y="510"/>
                  </a:lnTo>
                  <a:lnTo>
                    <a:pt x="980" y="510"/>
                  </a:lnTo>
                  <a:lnTo>
                    <a:pt x="980" y="510"/>
                  </a:lnTo>
                  <a:lnTo>
                    <a:pt x="980" y="510"/>
                  </a:lnTo>
                  <a:lnTo>
                    <a:pt x="980" y="510"/>
                  </a:lnTo>
                  <a:lnTo>
                    <a:pt x="980" y="510"/>
                  </a:lnTo>
                  <a:lnTo>
                    <a:pt x="980" y="510"/>
                  </a:lnTo>
                  <a:lnTo>
                    <a:pt x="980" y="504"/>
                  </a:lnTo>
                  <a:lnTo>
                    <a:pt x="980" y="504"/>
                  </a:lnTo>
                  <a:lnTo>
                    <a:pt x="980" y="504"/>
                  </a:lnTo>
                  <a:lnTo>
                    <a:pt x="986" y="504"/>
                  </a:lnTo>
                  <a:lnTo>
                    <a:pt x="986" y="504"/>
                  </a:lnTo>
                  <a:lnTo>
                    <a:pt x="980" y="504"/>
                  </a:lnTo>
                  <a:lnTo>
                    <a:pt x="980" y="510"/>
                  </a:lnTo>
                  <a:lnTo>
                    <a:pt x="980" y="510"/>
                  </a:lnTo>
                  <a:lnTo>
                    <a:pt x="986" y="510"/>
                  </a:lnTo>
                  <a:lnTo>
                    <a:pt x="986" y="510"/>
                  </a:lnTo>
                  <a:lnTo>
                    <a:pt x="986" y="510"/>
                  </a:lnTo>
                  <a:lnTo>
                    <a:pt x="986" y="510"/>
                  </a:lnTo>
                  <a:lnTo>
                    <a:pt x="986" y="516"/>
                  </a:lnTo>
                  <a:lnTo>
                    <a:pt x="986" y="521"/>
                  </a:lnTo>
                  <a:lnTo>
                    <a:pt x="986" y="521"/>
                  </a:lnTo>
                  <a:lnTo>
                    <a:pt x="986" y="527"/>
                  </a:lnTo>
                  <a:lnTo>
                    <a:pt x="986" y="532"/>
                  </a:lnTo>
                  <a:lnTo>
                    <a:pt x="991" y="544"/>
                  </a:lnTo>
                  <a:lnTo>
                    <a:pt x="991" y="544"/>
                  </a:lnTo>
                  <a:lnTo>
                    <a:pt x="986" y="544"/>
                  </a:lnTo>
                  <a:lnTo>
                    <a:pt x="986" y="549"/>
                  </a:lnTo>
                  <a:lnTo>
                    <a:pt x="986" y="549"/>
                  </a:lnTo>
                  <a:lnTo>
                    <a:pt x="986" y="549"/>
                  </a:lnTo>
                  <a:lnTo>
                    <a:pt x="986" y="549"/>
                  </a:lnTo>
                  <a:lnTo>
                    <a:pt x="991" y="555"/>
                  </a:lnTo>
                  <a:lnTo>
                    <a:pt x="991" y="555"/>
                  </a:lnTo>
                  <a:lnTo>
                    <a:pt x="991" y="555"/>
                  </a:lnTo>
                  <a:lnTo>
                    <a:pt x="991" y="555"/>
                  </a:lnTo>
                  <a:lnTo>
                    <a:pt x="997" y="549"/>
                  </a:lnTo>
                  <a:lnTo>
                    <a:pt x="1002" y="544"/>
                  </a:lnTo>
                  <a:lnTo>
                    <a:pt x="1008" y="538"/>
                  </a:lnTo>
                  <a:lnTo>
                    <a:pt x="1014" y="538"/>
                  </a:lnTo>
                  <a:lnTo>
                    <a:pt x="1019" y="538"/>
                  </a:lnTo>
                  <a:lnTo>
                    <a:pt x="1019" y="538"/>
                  </a:lnTo>
                  <a:lnTo>
                    <a:pt x="1031" y="544"/>
                  </a:lnTo>
                  <a:lnTo>
                    <a:pt x="1031" y="544"/>
                  </a:lnTo>
                  <a:lnTo>
                    <a:pt x="1031" y="544"/>
                  </a:lnTo>
                  <a:lnTo>
                    <a:pt x="1031" y="544"/>
                  </a:lnTo>
                  <a:lnTo>
                    <a:pt x="1031" y="544"/>
                  </a:lnTo>
                  <a:lnTo>
                    <a:pt x="1031" y="544"/>
                  </a:lnTo>
                  <a:lnTo>
                    <a:pt x="1031" y="544"/>
                  </a:lnTo>
                  <a:lnTo>
                    <a:pt x="1036" y="544"/>
                  </a:lnTo>
                  <a:lnTo>
                    <a:pt x="1036" y="544"/>
                  </a:lnTo>
                  <a:lnTo>
                    <a:pt x="1036" y="544"/>
                  </a:lnTo>
                  <a:lnTo>
                    <a:pt x="1059" y="527"/>
                  </a:lnTo>
                  <a:lnTo>
                    <a:pt x="1059" y="527"/>
                  </a:lnTo>
                  <a:lnTo>
                    <a:pt x="1059" y="527"/>
                  </a:lnTo>
                  <a:lnTo>
                    <a:pt x="1059" y="527"/>
                  </a:lnTo>
                  <a:lnTo>
                    <a:pt x="1059" y="527"/>
                  </a:lnTo>
                  <a:lnTo>
                    <a:pt x="1053" y="527"/>
                  </a:lnTo>
                  <a:lnTo>
                    <a:pt x="1053" y="527"/>
                  </a:lnTo>
                  <a:lnTo>
                    <a:pt x="1053" y="527"/>
                  </a:lnTo>
                  <a:lnTo>
                    <a:pt x="1053" y="527"/>
                  </a:lnTo>
                  <a:lnTo>
                    <a:pt x="1053" y="527"/>
                  </a:lnTo>
                  <a:lnTo>
                    <a:pt x="1053" y="521"/>
                  </a:lnTo>
                  <a:lnTo>
                    <a:pt x="1053" y="521"/>
                  </a:lnTo>
                  <a:lnTo>
                    <a:pt x="1059" y="521"/>
                  </a:lnTo>
                  <a:lnTo>
                    <a:pt x="1059" y="521"/>
                  </a:lnTo>
                  <a:lnTo>
                    <a:pt x="1059" y="521"/>
                  </a:lnTo>
                  <a:lnTo>
                    <a:pt x="1059" y="521"/>
                  </a:lnTo>
                  <a:lnTo>
                    <a:pt x="1059" y="521"/>
                  </a:lnTo>
                  <a:lnTo>
                    <a:pt x="1059" y="521"/>
                  </a:lnTo>
                  <a:lnTo>
                    <a:pt x="1059" y="521"/>
                  </a:lnTo>
                  <a:lnTo>
                    <a:pt x="1059" y="521"/>
                  </a:lnTo>
                  <a:lnTo>
                    <a:pt x="1059" y="521"/>
                  </a:lnTo>
                  <a:lnTo>
                    <a:pt x="1059" y="516"/>
                  </a:lnTo>
                  <a:lnTo>
                    <a:pt x="1064" y="521"/>
                  </a:lnTo>
                  <a:lnTo>
                    <a:pt x="1064" y="521"/>
                  </a:lnTo>
                  <a:lnTo>
                    <a:pt x="1064" y="521"/>
                  </a:lnTo>
                  <a:lnTo>
                    <a:pt x="1070" y="527"/>
                  </a:lnTo>
                  <a:lnTo>
                    <a:pt x="1070" y="527"/>
                  </a:lnTo>
                  <a:lnTo>
                    <a:pt x="1070" y="527"/>
                  </a:lnTo>
                  <a:lnTo>
                    <a:pt x="1070" y="527"/>
                  </a:lnTo>
                  <a:lnTo>
                    <a:pt x="1070" y="527"/>
                  </a:lnTo>
                  <a:lnTo>
                    <a:pt x="1070" y="527"/>
                  </a:lnTo>
                  <a:lnTo>
                    <a:pt x="1070" y="532"/>
                  </a:lnTo>
                  <a:lnTo>
                    <a:pt x="1070" y="532"/>
                  </a:lnTo>
                  <a:lnTo>
                    <a:pt x="1075" y="532"/>
                  </a:lnTo>
                  <a:lnTo>
                    <a:pt x="1075" y="532"/>
                  </a:lnTo>
                  <a:lnTo>
                    <a:pt x="1075" y="538"/>
                  </a:lnTo>
                  <a:lnTo>
                    <a:pt x="1075" y="532"/>
                  </a:lnTo>
                  <a:lnTo>
                    <a:pt x="1075" y="527"/>
                  </a:lnTo>
                  <a:lnTo>
                    <a:pt x="1075" y="532"/>
                  </a:lnTo>
                  <a:lnTo>
                    <a:pt x="1075" y="532"/>
                  </a:lnTo>
                  <a:lnTo>
                    <a:pt x="1075" y="532"/>
                  </a:lnTo>
                  <a:lnTo>
                    <a:pt x="1075" y="532"/>
                  </a:lnTo>
                  <a:lnTo>
                    <a:pt x="1075" y="532"/>
                  </a:lnTo>
                  <a:lnTo>
                    <a:pt x="1075" y="532"/>
                  </a:lnTo>
                  <a:lnTo>
                    <a:pt x="1081" y="532"/>
                  </a:lnTo>
                  <a:lnTo>
                    <a:pt x="1081" y="532"/>
                  </a:lnTo>
                  <a:lnTo>
                    <a:pt x="1081" y="532"/>
                  </a:lnTo>
                  <a:lnTo>
                    <a:pt x="1081" y="532"/>
                  </a:lnTo>
                  <a:lnTo>
                    <a:pt x="1081" y="532"/>
                  </a:lnTo>
                  <a:lnTo>
                    <a:pt x="1087" y="532"/>
                  </a:lnTo>
                  <a:lnTo>
                    <a:pt x="1087" y="532"/>
                  </a:lnTo>
                  <a:lnTo>
                    <a:pt x="1087" y="532"/>
                  </a:lnTo>
                  <a:lnTo>
                    <a:pt x="1092" y="532"/>
                  </a:lnTo>
                  <a:lnTo>
                    <a:pt x="1092" y="532"/>
                  </a:lnTo>
                  <a:lnTo>
                    <a:pt x="1092" y="532"/>
                  </a:lnTo>
                  <a:lnTo>
                    <a:pt x="1092" y="532"/>
                  </a:lnTo>
                  <a:lnTo>
                    <a:pt x="1098" y="538"/>
                  </a:lnTo>
                  <a:lnTo>
                    <a:pt x="1092" y="538"/>
                  </a:lnTo>
                  <a:lnTo>
                    <a:pt x="1092" y="544"/>
                  </a:lnTo>
                  <a:lnTo>
                    <a:pt x="1092" y="549"/>
                  </a:lnTo>
                  <a:lnTo>
                    <a:pt x="1098" y="549"/>
                  </a:lnTo>
                  <a:lnTo>
                    <a:pt x="1103" y="549"/>
                  </a:lnTo>
                  <a:lnTo>
                    <a:pt x="1109" y="544"/>
                  </a:lnTo>
                  <a:lnTo>
                    <a:pt x="1115" y="544"/>
                  </a:lnTo>
                  <a:lnTo>
                    <a:pt x="1115" y="544"/>
                  </a:lnTo>
                  <a:lnTo>
                    <a:pt x="1120" y="538"/>
                  </a:lnTo>
                  <a:lnTo>
                    <a:pt x="1120" y="538"/>
                  </a:lnTo>
                  <a:lnTo>
                    <a:pt x="1120" y="538"/>
                  </a:lnTo>
                  <a:lnTo>
                    <a:pt x="1120" y="538"/>
                  </a:lnTo>
                  <a:lnTo>
                    <a:pt x="1120" y="532"/>
                  </a:lnTo>
                  <a:lnTo>
                    <a:pt x="1120" y="532"/>
                  </a:lnTo>
                  <a:lnTo>
                    <a:pt x="1120" y="532"/>
                  </a:lnTo>
                  <a:lnTo>
                    <a:pt x="1120" y="532"/>
                  </a:lnTo>
                  <a:lnTo>
                    <a:pt x="1126" y="532"/>
                  </a:lnTo>
                  <a:lnTo>
                    <a:pt x="1120" y="538"/>
                  </a:lnTo>
                  <a:lnTo>
                    <a:pt x="1120" y="538"/>
                  </a:lnTo>
                  <a:lnTo>
                    <a:pt x="1126" y="544"/>
                  </a:lnTo>
                  <a:lnTo>
                    <a:pt x="1126" y="544"/>
                  </a:lnTo>
                  <a:lnTo>
                    <a:pt x="1126" y="544"/>
                  </a:lnTo>
                  <a:lnTo>
                    <a:pt x="1131" y="544"/>
                  </a:lnTo>
                  <a:lnTo>
                    <a:pt x="1131" y="538"/>
                  </a:lnTo>
                  <a:lnTo>
                    <a:pt x="1137" y="532"/>
                  </a:lnTo>
                  <a:lnTo>
                    <a:pt x="1137" y="532"/>
                  </a:lnTo>
                  <a:lnTo>
                    <a:pt x="1137" y="532"/>
                  </a:lnTo>
                  <a:lnTo>
                    <a:pt x="1137" y="532"/>
                  </a:lnTo>
                  <a:lnTo>
                    <a:pt x="1137" y="538"/>
                  </a:lnTo>
                  <a:lnTo>
                    <a:pt x="1131" y="538"/>
                  </a:lnTo>
                  <a:lnTo>
                    <a:pt x="1131" y="538"/>
                  </a:lnTo>
                  <a:lnTo>
                    <a:pt x="1131" y="544"/>
                  </a:lnTo>
                  <a:lnTo>
                    <a:pt x="1131" y="544"/>
                  </a:lnTo>
                  <a:lnTo>
                    <a:pt x="1131" y="544"/>
                  </a:lnTo>
                  <a:lnTo>
                    <a:pt x="1131" y="544"/>
                  </a:lnTo>
                  <a:lnTo>
                    <a:pt x="1131" y="544"/>
                  </a:lnTo>
                  <a:lnTo>
                    <a:pt x="1137" y="549"/>
                  </a:lnTo>
                  <a:lnTo>
                    <a:pt x="1143" y="549"/>
                  </a:lnTo>
                  <a:lnTo>
                    <a:pt x="1143" y="549"/>
                  </a:lnTo>
                  <a:lnTo>
                    <a:pt x="1143" y="549"/>
                  </a:lnTo>
                  <a:lnTo>
                    <a:pt x="1143" y="549"/>
                  </a:lnTo>
                  <a:lnTo>
                    <a:pt x="1148" y="544"/>
                  </a:lnTo>
                  <a:lnTo>
                    <a:pt x="1148" y="544"/>
                  </a:lnTo>
                  <a:lnTo>
                    <a:pt x="1148" y="538"/>
                  </a:lnTo>
                  <a:lnTo>
                    <a:pt x="1148" y="538"/>
                  </a:lnTo>
                  <a:lnTo>
                    <a:pt x="1148" y="549"/>
                  </a:lnTo>
                  <a:lnTo>
                    <a:pt x="1148" y="549"/>
                  </a:lnTo>
                  <a:lnTo>
                    <a:pt x="1148" y="555"/>
                  </a:lnTo>
                  <a:lnTo>
                    <a:pt x="1154" y="555"/>
                  </a:lnTo>
                  <a:lnTo>
                    <a:pt x="1154" y="560"/>
                  </a:lnTo>
                  <a:lnTo>
                    <a:pt x="1154" y="572"/>
                  </a:lnTo>
                  <a:lnTo>
                    <a:pt x="1154" y="572"/>
                  </a:lnTo>
                  <a:lnTo>
                    <a:pt x="1154" y="577"/>
                  </a:lnTo>
                  <a:lnTo>
                    <a:pt x="1154" y="583"/>
                  </a:lnTo>
                  <a:lnTo>
                    <a:pt x="1154" y="589"/>
                  </a:lnTo>
                  <a:lnTo>
                    <a:pt x="1154" y="589"/>
                  </a:lnTo>
                  <a:lnTo>
                    <a:pt x="1154" y="589"/>
                  </a:lnTo>
                  <a:lnTo>
                    <a:pt x="1159" y="589"/>
                  </a:lnTo>
                  <a:lnTo>
                    <a:pt x="1165" y="583"/>
                  </a:lnTo>
                  <a:lnTo>
                    <a:pt x="1176" y="577"/>
                  </a:lnTo>
                  <a:lnTo>
                    <a:pt x="1193" y="572"/>
                  </a:lnTo>
                  <a:lnTo>
                    <a:pt x="1210" y="566"/>
                  </a:lnTo>
                  <a:lnTo>
                    <a:pt x="1221" y="560"/>
                  </a:lnTo>
                  <a:lnTo>
                    <a:pt x="1221" y="560"/>
                  </a:lnTo>
                  <a:lnTo>
                    <a:pt x="1227" y="555"/>
                  </a:lnTo>
                  <a:lnTo>
                    <a:pt x="1227" y="555"/>
                  </a:lnTo>
                  <a:lnTo>
                    <a:pt x="1227" y="555"/>
                  </a:lnTo>
                  <a:lnTo>
                    <a:pt x="1232" y="555"/>
                  </a:lnTo>
                  <a:lnTo>
                    <a:pt x="1232" y="555"/>
                  </a:lnTo>
                  <a:lnTo>
                    <a:pt x="1232" y="555"/>
                  </a:lnTo>
                  <a:lnTo>
                    <a:pt x="1232" y="549"/>
                  </a:lnTo>
                  <a:lnTo>
                    <a:pt x="1232" y="544"/>
                  </a:lnTo>
                  <a:lnTo>
                    <a:pt x="1238" y="544"/>
                  </a:lnTo>
                  <a:lnTo>
                    <a:pt x="1238" y="538"/>
                  </a:lnTo>
                  <a:lnTo>
                    <a:pt x="1238" y="538"/>
                  </a:lnTo>
                  <a:lnTo>
                    <a:pt x="1238" y="532"/>
                  </a:lnTo>
                  <a:lnTo>
                    <a:pt x="1243" y="532"/>
                  </a:lnTo>
                  <a:lnTo>
                    <a:pt x="1243" y="532"/>
                  </a:lnTo>
                  <a:lnTo>
                    <a:pt x="1243" y="532"/>
                  </a:lnTo>
                  <a:lnTo>
                    <a:pt x="1243" y="532"/>
                  </a:lnTo>
                  <a:lnTo>
                    <a:pt x="1243" y="532"/>
                  </a:lnTo>
                  <a:lnTo>
                    <a:pt x="1243" y="532"/>
                  </a:lnTo>
                  <a:lnTo>
                    <a:pt x="1243" y="532"/>
                  </a:lnTo>
                  <a:lnTo>
                    <a:pt x="1243" y="532"/>
                  </a:lnTo>
                  <a:lnTo>
                    <a:pt x="1243" y="538"/>
                  </a:lnTo>
                  <a:lnTo>
                    <a:pt x="1243" y="538"/>
                  </a:lnTo>
                  <a:lnTo>
                    <a:pt x="1243" y="538"/>
                  </a:lnTo>
                  <a:lnTo>
                    <a:pt x="1243" y="538"/>
                  </a:lnTo>
                  <a:lnTo>
                    <a:pt x="1243" y="532"/>
                  </a:lnTo>
                  <a:lnTo>
                    <a:pt x="1243" y="532"/>
                  </a:lnTo>
                  <a:lnTo>
                    <a:pt x="1243" y="532"/>
                  </a:lnTo>
                  <a:lnTo>
                    <a:pt x="1243" y="532"/>
                  </a:lnTo>
                  <a:lnTo>
                    <a:pt x="1243" y="527"/>
                  </a:lnTo>
                  <a:lnTo>
                    <a:pt x="1243" y="527"/>
                  </a:lnTo>
                  <a:lnTo>
                    <a:pt x="1249" y="527"/>
                  </a:lnTo>
                  <a:lnTo>
                    <a:pt x="1249" y="527"/>
                  </a:lnTo>
                  <a:lnTo>
                    <a:pt x="1249" y="527"/>
                  </a:lnTo>
                  <a:lnTo>
                    <a:pt x="1249" y="527"/>
                  </a:lnTo>
                  <a:lnTo>
                    <a:pt x="1243" y="521"/>
                  </a:lnTo>
                  <a:lnTo>
                    <a:pt x="1243" y="521"/>
                  </a:lnTo>
                  <a:lnTo>
                    <a:pt x="1243" y="521"/>
                  </a:lnTo>
                  <a:lnTo>
                    <a:pt x="1243" y="521"/>
                  </a:lnTo>
                  <a:lnTo>
                    <a:pt x="1243" y="521"/>
                  </a:lnTo>
                  <a:lnTo>
                    <a:pt x="1243" y="521"/>
                  </a:lnTo>
                  <a:lnTo>
                    <a:pt x="1243" y="521"/>
                  </a:lnTo>
                  <a:lnTo>
                    <a:pt x="1238" y="521"/>
                  </a:lnTo>
                  <a:lnTo>
                    <a:pt x="1238" y="521"/>
                  </a:lnTo>
                  <a:lnTo>
                    <a:pt x="1238" y="521"/>
                  </a:lnTo>
                  <a:lnTo>
                    <a:pt x="1243" y="521"/>
                  </a:lnTo>
                  <a:lnTo>
                    <a:pt x="1243" y="516"/>
                  </a:lnTo>
                  <a:lnTo>
                    <a:pt x="1243" y="516"/>
                  </a:lnTo>
                  <a:lnTo>
                    <a:pt x="1238" y="516"/>
                  </a:lnTo>
                  <a:lnTo>
                    <a:pt x="1243" y="516"/>
                  </a:lnTo>
                  <a:lnTo>
                    <a:pt x="1243" y="516"/>
                  </a:lnTo>
                  <a:lnTo>
                    <a:pt x="1243" y="510"/>
                  </a:lnTo>
                  <a:lnTo>
                    <a:pt x="1243" y="510"/>
                  </a:lnTo>
                  <a:lnTo>
                    <a:pt x="1243" y="510"/>
                  </a:lnTo>
                  <a:lnTo>
                    <a:pt x="1243" y="510"/>
                  </a:lnTo>
                  <a:lnTo>
                    <a:pt x="1243" y="510"/>
                  </a:lnTo>
                  <a:lnTo>
                    <a:pt x="1243" y="510"/>
                  </a:lnTo>
                  <a:lnTo>
                    <a:pt x="1243" y="510"/>
                  </a:lnTo>
                  <a:lnTo>
                    <a:pt x="1243" y="510"/>
                  </a:lnTo>
                  <a:lnTo>
                    <a:pt x="1243" y="510"/>
                  </a:lnTo>
                  <a:lnTo>
                    <a:pt x="1243" y="510"/>
                  </a:lnTo>
                  <a:lnTo>
                    <a:pt x="1243" y="516"/>
                  </a:lnTo>
                  <a:lnTo>
                    <a:pt x="1243" y="516"/>
                  </a:lnTo>
                  <a:lnTo>
                    <a:pt x="1243" y="516"/>
                  </a:lnTo>
                  <a:lnTo>
                    <a:pt x="1243" y="516"/>
                  </a:lnTo>
                  <a:lnTo>
                    <a:pt x="1243" y="516"/>
                  </a:lnTo>
                  <a:lnTo>
                    <a:pt x="1249" y="516"/>
                  </a:lnTo>
                  <a:lnTo>
                    <a:pt x="1249" y="516"/>
                  </a:lnTo>
                  <a:lnTo>
                    <a:pt x="1249" y="521"/>
                  </a:lnTo>
                  <a:lnTo>
                    <a:pt x="1249" y="521"/>
                  </a:lnTo>
                  <a:lnTo>
                    <a:pt x="1249" y="521"/>
                  </a:lnTo>
                  <a:lnTo>
                    <a:pt x="1249" y="521"/>
                  </a:lnTo>
                  <a:lnTo>
                    <a:pt x="1249" y="521"/>
                  </a:lnTo>
                  <a:lnTo>
                    <a:pt x="1255" y="516"/>
                  </a:lnTo>
                  <a:lnTo>
                    <a:pt x="1255" y="516"/>
                  </a:lnTo>
                  <a:lnTo>
                    <a:pt x="1255" y="510"/>
                  </a:lnTo>
                  <a:lnTo>
                    <a:pt x="1255" y="510"/>
                  </a:lnTo>
                  <a:lnTo>
                    <a:pt x="1255" y="499"/>
                  </a:lnTo>
                  <a:lnTo>
                    <a:pt x="1255" y="499"/>
                  </a:lnTo>
                  <a:lnTo>
                    <a:pt x="1255" y="493"/>
                  </a:lnTo>
                  <a:lnTo>
                    <a:pt x="1255" y="493"/>
                  </a:lnTo>
                  <a:lnTo>
                    <a:pt x="1255" y="493"/>
                  </a:lnTo>
                  <a:lnTo>
                    <a:pt x="1255" y="493"/>
                  </a:lnTo>
                  <a:lnTo>
                    <a:pt x="1255" y="493"/>
                  </a:lnTo>
                  <a:lnTo>
                    <a:pt x="1255" y="499"/>
                  </a:lnTo>
                  <a:lnTo>
                    <a:pt x="1249" y="499"/>
                  </a:lnTo>
                  <a:lnTo>
                    <a:pt x="1255" y="493"/>
                  </a:lnTo>
                  <a:lnTo>
                    <a:pt x="1255" y="493"/>
                  </a:lnTo>
                  <a:lnTo>
                    <a:pt x="1255" y="493"/>
                  </a:lnTo>
                  <a:lnTo>
                    <a:pt x="1249" y="493"/>
                  </a:lnTo>
                  <a:lnTo>
                    <a:pt x="1249" y="493"/>
                  </a:lnTo>
                  <a:lnTo>
                    <a:pt x="1255" y="493"/>
                  </a:lnTo>
                  <a:lnTo>
                    <a:pt x="1255" y="493"/>
                  </a:lnTo>
                  <a:lnTo>
                    <a:pt x="1255" y="493"/>
                  </a:lnTo>
                  <a:lnTo>
                    <a:pt x="1255" y="493"/>
                  </a:lnTo>
                  <a:lnTo>
                    <a:pt x="1255" y="493"/>
                  </a:lnTo>
                  <a:lnTo>
                    <a:pt x="1255" y="493"/>
                  </a:lnTo>
                  <a:lnTo>
                    <a:pt x="1255" y="493"/>
                  </a:lnTo>
                  <a:lnTo>
                    <a:pt x="1255" y="493"/>
                  </a:lnTo>
                  <a:lnTo>
                    <a:pt x="1255" y="493"/>
                  </a:lnTo>
                  <a:lnTo>
                    <a:pt x="1255" y="493"/>
                  </a:lnTo>
                  <a:lnTo>
                    <a:pt x="1260" y="493"/>
                  </a:lnTo>
                  <a:lnTo>
                    <a:pt x="1260" y="488"/>
                  </a:lnTo>
                  <a:lnTo>
                    <a:pt x="1260" y="493"/>
                  </a:lnTo>
                  <a:lnTo>
                    <a:pt x="1260" y="493"/>
                  </a:lnTo>
                  <a:lnTo>
                    <a:pt x="1260" y="493"/>
                  </a:lnTo>
                  <a:lnTo>
                    <a:pt x="1260" y="493"/>
                  </a:lnTo>
                  <a:lnTo>
                    <a:pt x="1260" y="493"/>
                  </a:lnTo>
                  <a:lnTo>
                    <a:pt x="1266" y="493"/>
                  </a:lnTo>
                  <a:lnTo>
                    <a:pt x="1266" y="493"/>
                  </a:lnTo>
                  <a:lnTo>
                    <a:pt x="1266" y="482"/>
                  </a:lnTo>
                  <a:lnTo>
                    <a:pt x="1271" y="476"/>
                  </a:lnTo>
                  <a:lnTo>
                    <a:pt x="1271" y="471"/>
                  </a:lnTo>
                  <a:lnTo>
                    <a:pt x="1271" y="471"/>
                  </a:lnTo>
                  <a:lnTo>
                    <a:pt x="1266" y="471"/>
                  </a:lnTo>
                  <a:lnTo>
                    <a:pt x="1266" y="471"/>
                  </a:lnTo>
                  <a:lnTo>
                    <a:pt x="1266" y="471"/>
                  </a:lnTo>
                  <a:lnTo>
                    <a:pt x="1266" y="471"/>
                  </a:lnTo>
                  <a:lnTo>
                    <a:pt x="1266" y="471"/>
                  </a:lnTo>
                  <a:lnTo>
                    <a:pt x="1266" y="471"/>
                  </a:lnTo>
                  <a:lnTo>
                    <a:pt x="1266" y="471"/>
                  </a:lnTo>
                  <a:lnTo>
                    <a:pt x="1266" y="471"/>
                  </a:lnTo>
                  <a:lnTo>
                    <a:pt x="1266" y="471"/>
                  </a:lnTo>
                  <a:lnTo>
                    <a:pt x="1260" y="471"/>
                  </a:lnTo>
                  <a:lnTo>
                    <a:pt x="1260" y="471"/>
                  </a:lnTo>
                  <a:lnTo>
                    <a:pt x="1255" y="471"/>
                  </a:lnTo>
                  <a:lnTo>
                    <a:pt x="1255" y="471"/>
                  </a:lnTo>
                  <a:lnTo>
                    <a:pt x="1255" y="471"/>
                  </a:lnTo>
                  <a:lnTo>
                    <a:pt x="1255" y="471"/>
                  </a:lnTo>
                  <a:lnTo>
                    <a:pt x="1249" y="471"/>
                  </a:lnTo>
                  <a:lnTo>
                    <a:pt x="1249" y="471"/>
                  </a:lnTo>
                  <a:lnTo>
                    <a:pt x="1249" y="471"/>
                  </a:lnTo>
                  <a:lnTo>
                    <a:pt x="1255" y="471"/>
                  </a:lnTo>
                  <a:lnTo>
                    <a:pt x="1255" y="465"/>
                  </a:lnTo>
                  <a:lnTo>
                    <a:pt x="1255" y="465"/>
                  </a:lnTo>
                  <a:lnTo>
                    <a:pt x="1260" y="465"/>
                  </a:lnTo>
                  <a:lnTo>
                    <a:pt x="1260" y="465"/>
                  </a:lnTo>
                  <a:lnTo>
                    <a:pt x="1260" y="465"/>
                  </a:lnTo>
                  <a:lnTo>
                    <a:pt x="1260" y="465"/>
                  </a:lnTo>
                  <a:lnTo>
                    <a:pt x="1260" y="460"/>
                  </a:lnTo>
                  <a:lnTo>
                    <a:pt x="1260" y="454"/>
                  </a:lnTo>
                  <a:lnTo>
                    <a:pt x="1260" y="454"/>
                  </a:lnTo>
                  <a:lnTo>
                    <a:pt x="1260" y="454"/>
                  </a:lnTo>
                  <a:lnTo>
                    <a:pt x="1260" y="448"/>
                  </a:lnTo>
                  <a:lnTo>
                    <a:pt x="1260" y="448"/>
                  </a:lnTo>
                  <a:lnTo>
                    <a:pt x="1260" y="448"/>
                  </a:lnTo>
                  <a:lnTo>
                    <a:pt x="1260" y="448"/>
                  </a:lnTo>
                  <a:lnTo>
                    <a:pt x="1260" y="448"/>
                  </a:lnTo>
                  <a:lnTo>
                    <a:pt x="1255" y="448"/>
                  </a:lnTo>
                  <a:lnTo>
                    <a:pt x="1255" y="448"/>
                  </a:lnTo>
                  <a:lnTo>
                    <a:pt x="1255" y="448"/>
                  </a:lnTo>
                  <a:lnTo>
                    <a:pt x="1255" y="448"/>
                  </a:lnTo>
                  <a:lnTo>
                    <a:pt x="1255" y="448"/>
                  </a:lnTo>
                  <a:lnTo>
                    <a:pt x="1255" y="448"/>
                  </a:lnTo>
                  <a:lnTo>
                    <a:pt x="1255" y="448"/>
                  </a:lnTo>
                  <a:lnTo>
                    <a:pt x="1255" y="448"/>
                  </a:lnTo>
                  <a:lnTo>
                    <a:pt x="1255" y="448"/>
                  </a:lnTo>
                  <a:lnTo>
                    <a:pt x="1255" y="448"/>
                  </a:lnTo>
                  <a:lnTo>
                    <a:pt x="1255" y="448"/>
                  </a:lnTo>
                  <a:lnTo>
                    <a:pt x="1249" y="448"/>
                  </a:lnTo>
                  <a:lnTo>
                    <a:pt x="1249" y="448"/>
                  </a:lnTo>
                  <a:lnTo>
                    <a:pt x="1249" y="448"/>
                  </a:lnTo>
                  <a:lnTo>
                    <a:pt x="1249" y="448"/>
                  </a:lnTo>
                  <a:lnTo>
                    <a:pt x="1249" y="448"/>
                  </a:lnTo>
                  <a:lnTo>
                    <a:pt x="1249" y="448"/>
                  </a:lnTo>
                  <a:lnTo>
                    <a:pt x="1249" y="448"/>
                  </a:lnTo>
                  <a:lnTo>
                    <a:pt x="1255" y="443"/>
                  </a:lnTo>
                  <a:lnTo>
                    <a:pt x="1255" y="443"/>
                  </a:lnTo>
                  <a:lnTo>
                    <a:pt x="1255" y="443"/>
                  </a:lnTo>
                  <a:lnTo>
                    <a:pt x="1260" y="443"/>
                  </a:lnTo>
                  <a:lnTo>
                    <a:pt x="1266" y="437"/>
                  </a:lnTo>
                  <a:lnTo>
                    <a:pt x="1266" y="437"/>
                  </a:lnTo>
                  <a:lnTo>
                    <a:pt x="1266" y="437"/>
                  </a:lnTo>
                  <a:lnTo>
                    <a:pt x="1266" y="437"/>
                  </a:lnTo>
                  <a:lnTo>
                    <a:pt x="1266" y="437"/>
                  </a:lnTo>
                  <a:lnTo>
                    <a:pt x="1266" y="437"/>
                  </a:lnTo>
                  <a:lnTo>
                    <a:pt x="1266" y="432"/>
                  </a:lnTo>
                  <a:lnTo>
                    <a:pt x="1266" y="432"/>
                  </a:lnTo>
                  <a:lnTo>
                    <a:pt x="1266" y="432"/>
                  </a:lnTo>
                  <a:lnTo>
                    <a:pt x="1266" y="432"/>
                  </a:lnTo>
                  <a:lnTo>
                    <a:pt x="1271" y="426"/>
                  </a:lnTo>
                  <a:lnTo>
                    <a:pt x="1277" y="426"/>
                  </a:lnTo>
                  <a:lnTo>
                    <a:pt x="1277" y="426"/>
                  </a:lnTo>
                  <a:lnTo>
                    <a:pt x="1277" y="426"/>
                  </a:lnTo>
                  <a:lnTo>
                    <a:pt x="1277" y="420"/>
                  </a:lnTo>
                  <a:lnTo>
                    <a:pt x="1277" y="420"/>
                  </a:lnTo>
                  <a:lnTo>
                    <a:pt x="1277" y="420"/>
                  </a:lnTo>
                  <a:lnTo>
                    <a:pt x="1277" y="420"/>
                  </a:lnTo>
                  <a:lnTo>
                    <a:pt x="1283" y="420"/>
                  </a:lnTo>
                  <a:lnTo>
                    <a:pt x="1283" y="415"/>
                  </a:lnTo>
                  <a:lnTo>
                    <a:pt x="1283" y="415"/>
                  </a:lnTo>
                  <a:lnTo>
                    <a:pt x="1283" y="415"/>
                  </a:lnTo>
                  <a:lnTo>
                    <a:pt x="1283" y="415"/>
                  </a:lnTo>
                  <a:lnTo>
                    <a:pt x="1277" y="415"/>
                  </a:lnTo>
                  <a:lnTo>
                    <a:pt x="1277" y="415"/>
                  </a:lnTo>
                  <a:lnTo>
                    <a:pt x="1277" y="415"/>
                  </a:lnTo>
                  <a:lnTo>
                    <a:pt x="1277" y="415"/>
                  </a:lnTo>
                  <a:lnTo>
                    <a:pt x="1277" y="415"/>
                  </a:lnTo>
                  <a:lnTo>
                    <a:pt x="1277" y="415"/>
                  </a:lnTo>
                  <a:lnTo>
                    <a:pt x="1277" y="415"/>
                  </a:lnTo>
                  <a:lnTo>
                    <a:pt x="1277" y="415"/>
                  </a:lnTo>
                  <a:lnTo>
                    <a:pt x="1277" y="415"/>
                  </a:lnTo>
                  <a:lnTo>
                    <a:pt x="1277" y="409"/>
                  </a:lnTo>
                  <a:lnTo>
                    <a:pt x="1277" y="409"/>
                  </a:lnTo>
                  <a:lnTo>
                    <a:pt x="1277" y="409"/>
                  </a:lnTo>
                  <a:lnTo>
                    <a:pt x="1277" y="404"/>
                  </a:lnTo>
                  <a:lnTo>
                    <a:pt x="1277" y="404"/>
                  </a:lnTo>
                  <a:lnTo>
                    <a:pt x="1277" y="404"/>
                  </a:lnTo>
                  <a:lnTo>
                    <a:pt x="1277" y="409"/>
                  </a:lnTo>
                  <a:lnTo>
                    <a:pt x="1277" y="409"/>
                  </a:lnTo>
                  <a:lnTo>
                    <a:pt x="1283" y="415"/>
                  </a:lnTo>
                  <a:lnTo>
                    <a:pt x="1283" y="415"/>
                  </a:lnTo>
                  <a:lnTo>
                    <a:pt x="1283" y="415"/>
                  </a:lnTo>
                  <a:lnTo>
                    <a:pt x="1283" y="415"/>
                  </a:lnTo>
                  <a:lnTo>
                    <a:pt x="1283" y="415"/>
                  </a:lnTo>
                  <a:lnTo>
                    <a:pt x="1283" y="415"/>
                  </a:lnTo>
                  <a:lnTo>
                    <a:pt x="1283" y="415"/>
                  </a:lnTo>
                  <a:lnTo>
                    <a:pt x="1283" y="415"/>
                  </a:lnTo>
                  <a:lnTo>
                    <a:pt x="1283" y="415"/>
                  </a:lnTo>
                  <a:lnTo>
                    <a:pt x="1283" y="415"/>
                  </a:lnTo>
                  <a:lnTo>
                    <a:pt x="1283" y="415"/>
                  </a:lnTo>
                  <a:lnTo>
                    <a:pt x="1283" y="420"/>
                  </a:lnTo>
                  <a:lnTo>
                    <a:pt x="1283" y="420"/>
                  </a:lnTo>
                  <a:lnTo>
                    <a:pt x="1283" y="420"/>
                  </a:lnTo>
                  <a:lnTo>
                    <a:pt x="1288" y="415"/>
                  </a:lnTo>
                  <a:lnTo>
                    <a:pt x="1294" y="415"/>
                  </a:lnTo>
                  <a:lnTo>
                    <a:pt x="1294" y="415"/>
                  </a:lnTo>
                  <a:lnTo>
                    <a:pt x="1294" y="415"/>
                  </a:lnTo>
                  <a:lnTo>
                    <a:pt x="1294" y="415"/>
                  </a:lnTo>
                  <a:lnTo>
                    <a:pt x="1294" y="415"/>
                  </a:lnTo>
                  <a:lnTo>
                    <a:pt x="1294" y="409"/>
                  </a:lnTo>
                  <a:lnTo>
                    <a:pt x="1294" y="409"/>
                  </a:lnTo>
                  <a:lnTo>
                    <a:pt x="1305" y="404"/>
                  </a:lnTo>
                  <a:lnTo>
                    <a:pt x="1305" y="398"/>
                  </a:lnTo>
                  <a:lnTo>
                    <a:pt x="1305" y="398"/>
                  </a:lnTo>
                  <a:lnTo>
                    <a:pt x="1305" y="398"/>
                  </a:lnTo>
                  <a:lnTo>
                    <a:pt x="1305" y="398"/>
                  </a:lnTo>
                  <a:lnTo>
                    <a:pt x="1311" y="392"/>
                  </a:lnTo>
                  <a:lnTo>
                    <a:pt x="1311" y="392"/>
                  </a:lnTo>
                  <a:lnTo>
                    <a:pt x="1311" y="392"/>
                  </a:lnTo>
                  <a:lnTo>
                    <a:pt x="1311" y="392"/>
                  </a:lnTo>
                  <a:lnTo>
                    <a:pt x="1311" y="392"/>
                  </a:lnTo>
                  <a:lnTo>
                    <a:pt x="1311" y="392"/>
                  </a:lnTo>
                  <a:lnTo>
                    <a:pt x="1311" y="398"/>
                  </a:lnTo>
                  <a:lnTo>
                    <a:pt x="1311" y="398"/>
                  </a:lnTo>
                  <a:lnTo>
                    <a:pt x="1311" y="398"/>
                  </a:lnTo>
                  <a:lnTo>
                    <a:pt x="1311" y="398"/>
                  </a:lnTo>
                  <a:lnTo>
                    <a:pt x="1316" y="398"/>
                  </a:lnTo>
                  <a:lnTo>
                    <a:pt x="1316" y="392"/>
                  </a:lnTo>
                  <a:lnTo>
                    <a:pt x="1316" y="392"/>
                  </a:lnTo>
                  <a:lnTo>
                    <a:pt x="1316" y="392"/>
                  </a:lnTo>
                  <a:lnTo>
                    <a:pt x="1316" y="398"/>
                  </a:lnTo>
                  <a:lnTo>
                    <a:pt x="1316" y="398"/>
                  </a:lnTo>
                  <a:lnTo>
                    <a:pt x="1316" y="398"/>
                  </a:lnTo>
                  <a:lnTo>
                    <a:pt x="1322" y="392"/>
                  </a:lnTo>
                  <a:lnTo>
                    <a:pt x="1322" y="392"/>
                  </a:lnTo>
                  <a:lnTo>
                    <a:pt x="1322" y="392"/>
                  </a:lnTo>
                  <a:lnTo>
                    <a:pt x="1322" y="392"/>
                  </a:lnTo>
                  <a:lnTo>
                    <a:pt x="1322" y="392"/>
                  </a:lnTo>
                  <a:lnTo>
                    <a:pt x="1322" y="392"/>
                  </a:lnTo>
                  <a:lnTo>
                    <a:pt x="1327" y="392"/>
                  </a:lnTo>
                  <a:lnTo>
                    <a:pt x="1327" y="392"/>
                  </a:lnTo>
                  <a:lnTo>
                    <a:pt x="1327" y="392"/>
                  </a:lnTo>
                  <a:lnTo>
                    <a:pt x="1327" y="392"/>
                  </a:lnTo>
                  <a:lnTo>
                    <a:pt x="1327" y="392"/>
                  </a:lnTo>
                  <a:lnTo>
                    <a:pt x="1327" y="392"/>
                  </a:lnTo>
                  <a:lnTo>
                    <a:pt x="1327" y="392"/>
                  </a:lnTo>
                  <a:lnTo>
                    <a:pt x="1327" y="387"/>
                  </a:lnTo>
                  <a:lnTo>
                    <a:pt x="1327" y="387"/>
                  </a:lnTo>
                  <a:lnTo>
                    <a:pt x="1327" y="387"/>
                  </a:lnTo>
                  <a:lnTo>
                    <a:pt x="1327" y="387"/>
                  </a:lnTo>
                  <a:lnTo>
                    <a:pt x="1327" y="387"/>
                  </a:lnTo>
                  <a:lnTo>
                    <a:pt x="1327" y="387"/>
                  </a:lnTo>
                  <a:lnTo>
                    <a:pt x="1322" y="387"/>
                  </a:lnTo>
                  <a:lnTo>
                    <a:pt x="1322" y="387"/>
                  </a:lnTo>
                  <a:lnTo>
                    <a:pt x="1322" y="387"/>
                  </a:lnTo>
                  <a:lnTo>
                    <a:pt x="1322" y="387"/>
                  </a:lnTo>
                  <a:lnTo>
                    <a:pt x="1322" y="387"/>
                  </a:lnTo>
                  <a:lnTo>
                    <a:pt x="1322" y="387"/>
                  </a:lnTo>
                  <a:lnTo>
                    <a:pt x="1322" y="387"/>
                  </a:lnTo>
                  <a:lnTo>
                    <a:pt x="1322" y="387"/>
                  </a:lnTo>
                  <a:lnTo>
                    <a:pt x="1327" y="387"/>
                  </a:lnTo>
                  <a:lnTo>
                    <a:pt x="1322" y="381"/>
                  </a:lnTo>
                  <a:lnTo>
                    <a:pt x="1327" y="381"/>
                  </a:lnTo>
                  <a:lnTo>
                    <a:pt x="1327" y="381"/>
                  </a:lnTo>
                  <a:lnTo>
                    <a:pt x="1327" y="381"/>
                  </a:lnTo>
                  <a:lnTo>
                    <a:pt x="1327" y="381"/>
                  </a:lnTo>
                  <a:lnTo>
                    <a:pt x="1327" y="381"/>
                  </a:lnTo>
                  <a:lnTo>
                    <a:pt x="1327" y="381"/>
                  </a:lnTo>
                  <a:lnTo>
                    <a:pt x="1322" y="381"/>
                  </a:lnTo>
                  <a:lnTo>
                    <a:pt x="1322" y="381"/>
                  </a:lnTo>
                  <a:lnTo>
                    <a:pt x="1322" y="381"/>
                  </a:lnTo>
                  <a:lnTo>
                    <a:pt x="1322" y="381"/>
                  </a:lnTo>
                  <a:lnTo>
                    <a:pt x="1327" y="381"/>
                  </a:lnTo>
                  <a:lnTo>
                    <a:pt x="1327" y="381"/>
                  </a:lnTo>
                  <a:lnTo>
                    <a:pt x="1327" y="381"/>
                  </a:lnTo>
                  <a:lnTo>
                    <a:pt x="1327" y="376"/>
                  </a:lnTo>
                  <a:lnTo>
                    <a:pt x="1327" y="376"/>
                  </a:lnTo>
                  <a:lnTo>
                    <a:pt x="1327" y="376"/>
                  </a:lnTo>
                  <a:lnTo>
                    <a:pt x="1327" y="376"/>
                  </a:lnTo>
                  <a:lnTo>
                    <a:pt x="1327" y="376"/>
                  </a:lnTo>
                  <a:lnTo>
                    <a:pt x="1327" y="376"/>
                  </a:lnTo>
                  <a:lnTo>
                    <a:pt x="1327" y="370"/>
                  </a:lnTo>
                  <a:lnTo>
                    <a:pt x="1327" y="370"/>
                  </a:lnTo>
                  <a:lnTo>
                    <a:pt x="1327" y="370"/>
                  </a:lnTo>
                  <a:lnTo>
                    <a:pt x="1327" y="370"/>
                  </a:lnTo>
                  <a:lnTo>
                    <a:pt x="1327" y="370"/>
                  </a:lnTo>
                  <a:lnTo>
                    <a:pt x="1333" y="370"/>
                  </a:lnTo>
                  <a:lnTo>
                    <a:pt x="1327" y="370"/>
                  </a:lnTo>
                  <a:lnTo>
                    <a:pt x="1327" y="370"/>
                  </a:lnTo>
                  <a:lnTo>
                    <a:pt x="1327" y="370"/>
                  </a:lnTo>
                  <a:lnTo>
                    <a:pt x="1322" y="376"/>
                  </a:lnTo>
                  <a:lnTo>
                    <a:pt x="1316" y="376"/>
                  </a:lnTo>
                  <a:lnTo>
                    <a:pt x="1316" y="376"/>
                  </a:lnTo>
                  <a:lnTo>
                    <a:pt x="1322" y="376"/>
                  </a:lnTo>
                  <a:lnTo>
                    <a:pt x="1322" y="370"/>
                  </a:lnTo>
                  <a:lnTo>
                    <a:pt x="1322" y="370"/>
                  </a:lnTo>
                  <a:lnTo>
                    <a:pt x="1322" y="370"/>
                  </a:lnTo>
                  <a:lnTo>
                    <a:pt x="1322" y="370"/>
                  </a:lnTo>
                  <a:lnTo>
                    <a:pt x="1322" y="370"/>
                  </a:lnTo>
                  <a:lnTo>
                    <a:pt x="1322" y="364"/>
                  </a:lnTo>
                  <a:lnTo>
                    <a:pt x="1322" y="364"/>
                  </a:lnTo>
                  <a:lnTo>
                    <a:pt x="1322" y="364"/>
                  </a:lnTo>
                  <a:lnTo>
                    <a:pt x="1322" y="364"/>
                  </a:lnTo>
                  <a:lnTo>
                    <a:pt x="1322" y="364"/>
                  </a:lnTo>
                  <a:lnTo>
                    <a:pt x="1322" y="364"/>
                  </a:lnTo>
                  <a:lnTo>
                    <a:pt x="1322" y="364"/>
                  </a:lnTo>
                  <a:lnTo>
                    <a:pt x="1316" y="359"/>
                  </a:lnTo>
                  <a:lnTo>
                    <a:pt x="1316" y="359"/>
                  </a:lnTo>
                  <a:lnTo>
                    <a:pt x="1316" y="359"/>
                  </a:lnTo>
                  <a:lnTo>
                    <a:pt x="1322" y="359"/>
                  </a:lnTo>
                  <a:lnTo>
                    <a:pt x="1322" y="353"/>
                  </a:lnTo>
                  <a:lnTo>
                    <a:pt x="1322" y="353"/>
                  </a:lnTo>
                  <a:lnTo>
                    <a:pt x="1322" y="353"/>
                  </a:lnTo>
                  <a:lnTo>
                    <a:pt x="1322" y="348"/>
                  </a:lnTo>
                  <a:lnTo>
                    <a:pt x="1322" y="348"/>
                  </a:lnTo>
                  <a:lnTo>
                    <a:pt x="1322" y="348"/>
                  </a:lnTo>
                  <a:lnTo>
                    <a:pt x="1322" y="348"/>
                  </a:lnTo>
                  <a:lnTo>
                    <a:pt x="1322" y="348"/>
                  </a:lnTo>
                  <a:lnTo>
                    <a:pt x="1322" y="348"/>
                  </a:lnTo>
                  <a:lnTo>
                    <a:pt x="1322" y="348"/>
                  </a:lnTo>
                  <a:lnTo>
                    <a:pt x="1322" y="348"/>
                  </a:lnTo>
                  <a:lnTo>
                    <a:pt x="1322" y="348"/>
                  </a:lnTo>
                  <a:lnTo>
                    <a:pt x="1322" y="342"/>
                  </a:lnTo>
                  <a:lnTo>
                    <a:pt x="1322" y="342"/>
                  </a:lnTo>
                  <a:lnTo>
                    <a:pt x="1322" y="342"/>
                  </a:lnTo>
                  <a:lnTo>
                    <a:pt x="1322" y="342"/>
                  </a:lnTo>
                  <a:lnTo>
                    <a:pt x="1322" y="342"/>
                  </a:lnTo>
                  <a:lnTo>
                    <a:pt x="1322" y="342"/>
                  </a:lnTo>
                  <a:lnTo>
                    <a:pt x="1322" y="342"/>
                  </a:lnTo>
                  <a:lnTo>
                    <a:pt x="1322" y="342"/>
                  </a:lnTo>
                  <a:lnTo>
                    <a:pt x="1322" y="342"/>
                  </a:lnTo>
                  <a:lnTo>
                    <a:pt x="1322" y="342"/>
                  </a:lnTo>
                  <a:lnTo>
                    <a:pt x="1322" y="342"/>
                  </a:lnTo>
                  <a:lnTo>
                    <a:pt x="1322" y="342"/>
                  </a:lnTo>
                  <a:lnTo>
                    <a:pt x="1322" y="342"/>
                  </a:lnTo>
                  <a:lnTo>
                    <a:pt x="1322" y="336"/>
                  </a:lnTo>
                  <a:lnTo>
                    <a:pt x="1322" y="336"/>
                  </a:lnTo>
                  <a:lnTo>
                    <a:pt x="1322" y="336"/>
                  </a:lnTo>
                  <a:lnTo>
                    <a:pt x="1322" y="336"/>
                  </a:lnTo>
                  <a:lnTo>
                    <a:pt x="1322" y="336"/>
                  </a:lnTo>
                  <a:lnTo>
                    <a:pt x="1322" y="336"/>
                  </a:lnTo>
                  <a:lnTo>
                    <a:pt x="1322" y="336"/>
                  </a:lnTo>
                  <a:lnTo>
                    <a:pt x="1322" y="336"/>
                  </a:lnTo>
                  <a:lnTo>
                    <a:pt x="1322" y="336"/>
                  </a:lnTo>
                  <a:lnTo>
                    <a:pt x="1322" y="336"/>
                  </a:lnTo>
                  <a:lnTo>
                    <a:pt x="1322" y="336"/>
                  </a:lnTo>
                  <a:lnTo>
                    <a:pt x="1322" y="336"/>
                  </a:lnTo>
                  <a:lnTo>
                    <a:pt x="1322" y="336"/>
                  </a:lnTo>
                  <a:lnTo>
                    <a:pt x="1322" y="331"/>
                  </a:lnTo>
                  <a:lnTo>
                    <a:pt x="1322" y="331"/>
                  </a:lnTo>
                  <a:lnTo>
                    <a:pt x="1322" y="331"/>
                  </a:lnTo>
                  <a:lnTo>
                    <a:pt x="1322" y="331"/>
                  </a:lnTo>
                  <a:lnTo>
                    <a:pt x="1322" y="331"/>
                  </a:lnTo>
                  <a:lnTo>
                    <a:pt x="1322" y="331"/>
                  </a:lnTo>
                  <a:lnTo>
                    <a:pt x="1322" y="331"/>
                  </a:lnTo>
                  <a:lnTo>
                    <a:pt x="1322" y="325"/>
                  </a:lnTo>
                  <a:lnTo>
                    <a:pt x="1322" y="325"/>
                  </a:lnTo>
                  <a:lnTo>
                    <a:pt x="1327" y="325"/>
                  </a:lnTo>
                  <a:lnTo>
                    <a:pt x="1327" y="320"/>
                  </a:lnTo>
                  <a:lnTo>
                    <a:pt x="1327" y="320"/>
                  </a:lnTo>
                  <a:lnTo>
                    <a:pt x="1327" y="320"/>
                  </a:lnTo>
                  <a:lnTo>
                    <a:pt x="1327" y="320"/>
                  </a:lnTo>
                  <a:lnTo>
                    <a:pt x="1327" y="320"/>
                  </a:lnTo>
                  <a:lnTo>
                    <a:pt x="1327" y="320"/>
                  </a:lnTo>
                  <a:lnTo>
                    <a:pt x="1327" y="320"/>
                  </a:lnTo>
                  <a:lnTo>
                    <a:pt x="1327" y="320"/>
                  </a:lnTo>
                  <a:lnTo>
                    <a:pt x="1327" y="314"/>
                  </a:lnTo>
                  <a:lnTo>
                    <a:pt x="1327" y="314"/>
                  </a:lnTo>
                  <a:lnTo>
                    <a:pt x="1333" y="314"/>
                  </a:lnTo>
                  <a:lnTo>
                    <a:pt x="1333" y="308"/>
                  </a:lnTo>
                  <a:lnTo>
                    <a:pt x="1333" y="308"/>
                  </a:lnTo>
                  <a:lnTo>
                    <a:pt x="1333" y="308"/>
                  </a:lnTo>
                  <a:lnTo>
                    <a:pt x="1333" y="308"/>
                  </a:lnTo>
                  <a:lnTo>
                    <a:pt x="1333" y="308"/>
                  </a:lnTo>
                  <a:lnTo>
                    <a:pt x="1333" y="308"/>
                  </a:lnTo>
                  <a:lnTo>
                    <a:pt x="1333" y="303"/>
                  </a:lnTo>
                  <a:lnTo>
                    <a:pt x="1339" y="303"/>
                  </a:lnTo>
                  <a:lnTo>
                    <a:pt x="1339" y="297"/>
                  </a:lnTo>
                  <a:lnTo>
                    <a:pt x="1339" y="297"/>
                  </a:lnTo>
                  <a:lnTo>
                    <a:pt x="1344" y="297"/>
                  </a:lnTo>
                  <a:lnTo>
                    <a:pt x="1344" y="297"/>
                  </a:lnTo>
                  <a:lnTo>
                    <a:pt x="1344" y="297"/>
                  </a:lnTo>
                  <a:lnTo>
                    <a:pt x="1344" y="297"/>
                  </a:lnTo>
                  <a:lnTo>
                    <a:pt x="1344" y="297"/>
                  </a:lnTo>
                  <a:lnTo>
                    <a:pt x="1344" y="297"/>
                  </a:lnTo>
                  <a:lnTo>
                    <a:pt x="1344" y="297"/>
                  </a:lnTo>
                  <a:lnTo>
                    <a:pt x="1350" y="297"/>
                  </a:lnTo>
                  <a:lnTo>
                    <a:pt x="1350" y="297"/>
                  </a:lnTo>
                  <a:lnTo>
                    <a:pt x="1350" y="297"/>
                  </a:lnTo>
                  <a:lnTo>
                    <a:pt x="1350" y="297"/>
                  </a:lnTo>
                  <a:lnTo>
                    <a:pt x="1350" y="297"/>
                  </a:lnTo>
                  <a:lnTo>
                    <a:pt x="1350" y="297"/>
                  </a:lnTo>
                  <a:lnTo>
                    <a:pt x="1350" y="297"/>
                  </a:lnTo>
                  <a:lnTo>
                    <a:pt x="1350" y="297"/>
                  </a:lnTo>
                  <a:lnTo>
                    <a:pt x="1350" y="297"/>
                  </a:lnTo>
                  <a:lnTo>
                    <a:pt x="1355" y="297"/>
                  </a:lnTo>
                  <a:lnTo>
                    <a:pt x="1355" y="297"/>
                  </a:lnTo>
                  <a:lnTo>
                    <a:pt x="1355" y="297"/>
                  </a:lnTo>
                  <a:lnTo>
                    <a:pt x="1355" y="297"/>
                  </a:lnTo>
                  <a:lnTo>
                    <a:pt x="1355" y="291"/>
                  </a:lnTo>
                  <a:lnTo>
                    <a:pt x="1355" y="291"/>
                  </a:lnTo>
                  <a:lnTo>
                    <a:pt x="1350" y="291"/>
                  </a:lnTo>
                  <a:lnTo>
                    <a:pt x="1350" y="291"/>
                  </a:lnTo>
                  <a:lnTo>
                    <a:pt x="1350" y="291"/>
                  </a:lnTo>
                  <a:lnTo>
                    <a:pt x="1350" y="291"/>
                  </a:lnTo>
                  <a:lnTo>
                    <a:pt x="1350" y="291"/>
                  </a:lnTo>
                  <a:lnTo>
                    <a:pt x="1350" y="291"/>
                  </a:lnTo>
                  <a:lnTo>
                    <a:pt x="1350" y="291"/>
                  </a:lnTo>
                  <a:lnTo>
                    <a:pt x="1350" y="286"/>
                  </a:lnTo>
                  <a:lnTo>
                    <a:pt x="1350" y="286"/>
                  </a:lnTo>
                  <a:lnTo>
                    <a:pt x="1350" y="286"/>
                  </a:lnTo>
                  <a:lnTo>
                    <a:pt x="1350" y="286"/>
                  </a:lnTo>
                  <a:lnTo>
                    <a:pt x="1344" y="280"/>
                  </a:lnTo>
                  <a:lnTo>
                    <a:pt x="1344" y="280"/>
                  </a:lnTo>
                  <a:lnTo>
                    <a:pt x="1344" y="280"/>
                  </a:lnTo>
                  <a:lnTo>
                    <a:pt x="1344" y="280"/>
                  </a:lnTo>
                  <a:lnTo>
                    <a:pt x="1344" y="280"/>
                  </a:lnTo>
                  <a:lnTo>
                    <a:pt x="1344" y="280"/>
                  </a:lnTo>
                  <a:lnTo>
                    <a:pt x="1350" y="280"/>
                  </a:lnTo>
                  <a:lnTo>
                    <a:pt x="1350" y="280"/>
                  </a:lnTo>
                  <a:lnTo>
                    <a:pt x="1350" y="280"/>
                  </a:lnTo>
                  <a:lnTo>
                    <a:pt x="1350" y="280"/>
                  </a:lnTo>
                  <a:lnTo>
                    <a:pt x="1350" y="280"/>
                  </a:lnTo>
                  <a:lnTo>
                    <a:pt x="1350" y="280"/>
                  </a:lnTo>
                  <a:lnTo>
                    <a:pt x="1355" y="286"/>
                  </a:lnTo>
                  <a:lnTo>
                    <a:pt x="1355" y="286"/>
                  </a:lnTo>
                  <a:lnTo>
                    <a:pt x="1355" y="291"/>
                  </a:lnTo>
                  <a:lnTo>
                    <a:pt x="1355" y="291"/>
                  </a:lnTo>
                  <a:lnTo>
                    <a:pt x="1361" y="291"/>
                  </a:lnTo>
                  <a:lnTo>
                    <a:pt x="1361" y="291"/>
                  </a:lnTo>
                  <a:lnTo>
                    <a:pt x="1372" y="291"/>
                  </a:lnTo>
                  <a:lnTo>
                    <a:pt x="1372" y="291"/>
                  </a:lnTo>
                  <a:lnTo>
                    <a:pt x="1372" y="297"/>
                  </a:lnTo>
                  <a:lnTo>
                    <a:pt x="1372" y="297"/>
                  </a:lnTo>
                  <a:lnTo>
                    <a:pt x="1372" y="297"/>
                  </a:lnTo>
                  <a:lnTo>
                    <a:pt x="1372" y="297"/>
                  </a:lnTo>
                  <a:lnTo>
                    <a:pt x="1372" y="297"/>
                  </a:lnTo>
                  <a:lnTo>
                    <a:pt x="1378" y="297"/>
                  </a:lnTo>
                  <a:lnTo>
                    <a:pt x="1378" y="297"/>
                  </a:lnTo>
                  <a:lnTo>
                    <a:pt x="1378" y="297"/>
                  </a:lnTo>
                  <a:lnTo>
                    <a:pt x="1378" y="297"/>
                  </a:lnTo>
                  <a:lnTo>
                    <a:pt x="1378" y="297"/>
                  </a:lnTo>
                  <a:lnTo>
                    <a:pt x="1383" y="297"/>
                  </a:lnTo>
                  <a:lnTo>
                    <a:pt x="1383" y="297"/>
                  </a:lnTo>
                  <a:lnTo>
                    <a:pt x="1383" y="297"/>
                  </a:lnTo>
                  <a:lnTo>
                    <a:pt x="1383" y="297"/>
                  </a:lnTo>
                  <a:lnTo>
                    <a:pt x="1383" y="297"/>
                  </a:lnTo>
                  <a:lnTo>
                    <a:pt x="1383" y="297"/>
                  </a:lnTo>
                  <a:lnTo>
                    <a:pt x="1383" y="297"/>
                  </a:lnTo>
                  <a:lnTo>
                    <a:pt x="1389" y="297"/>
                  </a:lnTo>
                  <a:lnTo>
                    <a:pt x="1389" y="297"/>
                  </a:lnTo>
                  <a:lnTo>
                    <a:pt x="1395" y="297"/>
                  </a:lnTo>
                  <a:lnTo>
                    <a:pt x="1395" y="297"/>
                  </a:lnTo>
                  <a:lnTo>
                    <a:pt x="1395" y="297"/>
                  </a:lnTo>
                  <a:lnTo>
                    <a:pt x="1395" y="297"/>
                  </a:lnTo>
                  <a:lnTo>
                    <a:pt x="1395" y="297"/>
                  </a:lnTo>
                  <a:lnTo>
                    <a:pt x="1395" y="297"/>
                  </a:lnTo>
                  <a:lnTo>
                    <a:pt x="1400" y="297"/>
                  </a:lnTo>
                  <a:lnTo>
                    <a:pt x="1400" y="297"/>
                  </a:lnTo>
                  <a:lnTo>
                    <a:pt x="1400" y="297"/>
                  </a:lnTo>
                  <a:lnTo>
                    <a:pt x="1400" y="297"/>
                  </a:lnTo>
                  <a:lnTo>
                    <a:pt x="1400" y="297"/>
                  </a:lnTo>
                  <a:lnTo>
                    <a:pt x="1400" y="291"/>
                  </a:lnTo>
                  <a:lnTo>
                    <a:pt x="1400" y="291"/>
                  </a:lnTo>
                  <a:lnTo>
                    <a:pt x="1406" y="291"/>
                  </a:lnTo>
                  <a:lnTo>
                    <a:pt x="1406" y="291"/>
                  </a:lnTo>
                  <a:lnTo>
                    <a:pt x="1411" y="291"/>
                  </a:lnTo>
                  <a:lnTo>
                    <a:pt x="1411" y="286"/>
                  </a:lnTo>
                  <a:lnTo>
                    <a:pt x="1411" y="286"/>
                  </a:lnTo>
                  <a:lnTo>
                    <a:pt x="1411" y="286"/>
                  </a:lnTo>
                  <a:lnTo>
                    <a:pt x="1411" y="286"/>
                  </a:lnTo>
                  <a:lnTo>
                    <a:pt x="1411" y="286"/>
                  </a:lnTo>
                  <a:lnTo>
                    <a:pt x="1411" y="286"/>
                  </a:lnTo>
                  <a:lnTo>
                    <a:pt x="1411" y="286"/>
                  </a:lnTo>
                  <a:lnTo>
                    <a:pt x="1411" y="286"/>
                  </a:lnTo>
                  <a:lnTo>
                    <a:pt x="1411" y="286"/>
                  </a:lnTo>
                  <a:lnTo>
                    <a:pt x="1411" y="280"/>
                  </a:lnTo>
                  <a:lnTo>
                    <a:pt x="1411" y="280"/>
                  </a:lnTo>
                  <a:lnTo>
                    <a:pt x="1406" y="280"/>
                  </a:lnTo>
                  <a:lnTo>
                    <a:pt x="1406" y="280"/>
                  </a:lnTo>
                  <a:lnTo>
                    <a:pt x="1406" y="280"/>
                  </a:lnTo>
                  <a:lnTo>
                    <a:pt x="1406" y="280"/>
                  </a:lnTo>
                  <a:lnTo>
                    <a:pt x="1406" y="280"/>
                  </a:lnTo>
                  <a:lnTo>
                    <a:pt x="1406" y="280"/>
                  </a:lnTo>
                  <a:lnTo>
                    <a:pt x="1400" y="280"/>
                  </a:lnTo>
                  <a:lnTo>
                    <a:pt x="1400" y="280"/>
                  </a:lnTo>
                  <a:lnTo>
                    <a:pt x="1400" y="280"/>
                  </a:lnTo>
                  <a:lnTo>
                    <a:pt x="1400" y="280"/>
                  </a:lnTo>
                  <a:lnTo>
                    <a:pt x="1400" y="275"/>
                  </a:lnTo>
                  <a:lnTo>
                    <a:pt x="1395" y="275"/>
                  </a:lnTo>
                  <a:lnTo>
                    <a:pt x="1395" y="275"/>
                  </a:lnTo>
                  <a:lnTo>
                    <a:pt x="1395" y="275"/>
                  </a:lnTo>
                  <a:lnTo>
                    <a:pt x="1400" y="275"/>
                  </a:lnTo>
                  <a:lnTo>
                    <a:pt x="1400" y="275"/>
                  </a:lnTo>
                  <a:lnTo>
                    <a:pt x="1395" y="275"/>
                  </a:lnTo>
                  <a:lnTo>
                    <a:pt x="1395" y="275"/>
                  </a:lnTo>
                  <a:lnTo>
                    <a:pt x="1395" y="269"/>
                  </a:lnTo>
                  <a:lnTo>
                    <a:pt x="1395" y="269"/>
                  </a:lnTo>
                  <a:lnTo>
                    <a:pt x="1389" y="269"/>
                  </a:lnTo>
                  <a:lnTo>
                    <a:pt x="1389" y="263"/>
                  </a:lnTo>
                  <a:lnTo>
                    <a:pt x="1383" y="263"/>
                  </a:lnTo>
                  <a:lnTo>
                    <a:pt x="1383" y="263"/>
                  </a:lnTo>
                  <a:lnTo>
                    <a:pt x="1383" y="263"/>
                  </a:lnTo>
                  <a:lnTo>
                    <a:pt x="1378" y="263"/>
                  </a:lnTo>
                  <a:lnTo>
                    <a:pt x="1378" y="263"/>
                  </a:lnTo>
                  <a:lnTo>
                    <a:pt x="1378" y="263"/>
                  </a:lnTo>
                  <a:lnTo>
                    <a:pt x="1378" y="263"/>
                  </a:lnTo>
                  <a:lnTo>
                    <a:pt x="1378" y="263"/>
                  </a:lnTo>
                  <a:lnTo>
                    <a:pt x="1378" y="258"/>
                  </a:lnTo>
                  <a:lnTo>
                    <a:pt x="1378" y="258"/>
                  </a:lnTo>
                  <a:lnTo>
                    <a:pt x="1378" y="258"/>
                  </a:lnTo>
                  <a:lnTo>
                    <a:pt x="1378" y="258"/>
                  </a:lnTo>
                  <a:lnTo>
                    <a:pt x="1378" y="258"/>
                  </a:lnTo>
                  <a:lnTo>
                    <a:pt x="1378" y="258"/>
                  </a:lnTo>
                  <a:lnTo>
                    <a:pt x="1378" y="258"/>
                  </a:lnTo>
                  <a:lnTo>
                    <a:pt x="1378" y="258"/>
                  </a:lnTo>
                  <a:lnTo>
                    <a:pt x="1378" y="258"/>
                  </a:lnTo>
                  <a:lnTo>
                    <a:pt x="1378" y="258"/>
                  </a:lnTo>
                  <a:lnTo>
                    <a:pt x="1372" y="258"/>
                  </a:lnTo>
                  <a:lnTo>
                    <a:pt x="1372" y="252"/>
                  </a:lnTo>
                  <a:lnTo>
                    <a:pt x="1372" y="252"/>
                  </a:lnTo>
                  <a:lnTo>
                    <a:pt x="1372" y="252"/>
                  </a:lnTo>
                  <a:lnTo>
                    <a:pt x="1367" y="252"/>
                  </a:lnTo>
                  <a:lnTo>
                    <a:pt x="1361" y="247"/>
                  </a:lnTo>
                  <a:lnTo>
                    <a:pt x="1361" y="247"/>
                  </a:lnTo>
                  <a:lnTo>
                    <a:pt x="1355" y="241"/>
                  </a:lnTo>
                  <a:lnTo>
                    <a:pt x="1355" y="241"/>
                  </a:lnTo>
                  <a:lnTo>
                    <a:pt x="1355" y="241"/>
                  </a:lnTo>
                  <a:lnTo>
                    <a:pt x="1355" y="241"/>
                  </a:lnTo>
                  <a:lnTo>
                    <a:pt x="1355" y="241"/>
                  </a:lnTo>
                  <a:lnTo>
                    <a:pt x="1355" y="241"/>
                  </a:lnTo>
                  <a:lnTo>
                    <a:pt x="1355" y="241"/>
                  </a:lnTo>
                  <a:lnTo>
                    <a:pt x="1350" y="241"/>
                  </a:lnTo>
                  <a:lnTo>
                    <a:pt x="1350" y="241"/>
                  </a:lnTo>
                  <a:lnTo>
                    <a:pt x="1350" y="241"/>
                  </a:lnTo>
                  <a:lnTo>
                    <a:pt x="1350" y="241"/>
                  </a:lnTo>
                  <a:lnTo>
                    <a:pt x="1350" y="235"/>
                  </a:lnTo>
                  <a:lnTo>
                    <a:pt x="1350" y="235"/>
                  </a:lnTo>
                  <a:lnTo>
                    <a:pt x="1344" y="235"/>
                  </a:lnTo>
                  <a:lnTo>
                    <a:pt x="1344" y="235"/>
                  </a:lnTo>
                  <a:lnTo>
                    <a:pt x="1344" y="235"/>
                  </a:lnTo>
                  <a:lnTo>
                    <a:pt x="1344" y="235"/>
                  </a:lnTo>
                  <a:lnTo>
                    <a:pt x="1344" y="235"/>
                  </a:lnTo>
                  <a:lnTo>
                    <a:pt x="1344" y="235"/>
                  </a:lnTo>
                  <a:lnTo>
                    <a:pt x="1344" y="235"/>
                  </a:lnTo>
                  <a:lnTo>
                    <a:pt x="1344" y="235"/>
                  </a:lnTo>
                  <a:lnTo>
                    <a:pt x="1344" y="235"/>
                  </a:lnTo>
                  <a:lnTo>
                    <a:pt x="1344" y="230"/>
                  </a:lnTo>
                  <a:lnTo>
                    <a:pt x="1344" y="230"/>
                  </a:lnTo>
                  <a:lnTo>
                    <a:pt x="1344" y="230"/>
                  </a:lnTo>
                  <a:lnTo>
                    <a:pt x="1344" y="230"/>
                  </a:lnTo>
                  <a:lnTo>
                    <a:pt x="1344" y="230"/>
                  </a:lnTo>
                  <a:lnTo>
                    <a:pt x="1344" y="230"/>
                  </a:lnTo>
                  <a:lnTo>
                    <a:pt x="1344" y="230"/>
                  </a:lnTo>
                  <a:lnTo>
                    <a:pt x="1344" y="230"/>
                  </a:lnTo>
                  <a:lnTo>
                    <a:pt x="1344" y="224"/>
                  </a:lnTo>
                  <a:lnTo>
                    <a:pt x="1339" y="224"/>
                  </a:lnTo>
                  <a:lnTo>
                    <a:pt x="1339" y="224"/>
                  </a:lnTo>
                  <a:lnTo>
                    <a:pt x="1339" y="224"/>
                  </a:lnTo>
                  <a:lnTo>
                    <a:pt x="1339" y="224"/>
                  </a:lnTo>
                  <a:lnTo>
                    <a:pt x="1339" y="224"/>
                  </a:lnTo>
                  <a:lnTo>
                    <a:pt x="1339" y="224"/>
                  </a:lnTo>
                  <a:lnTo>
                    <a:pt x="1339" y="224"/>
                  </a:lnTo>
                  <a:lnTo>
                    <a:pt x="1339" y="224"/>
                  </a:lnTo>
                  <a:lnTo>
                    <a:pt x="1344" y="224"/>
                  </a:lnTo>
                  <a:lnTo>
                    <a:pt x="1344" y="224"/>
                  </a:lnTo>
                  <a:lnTo>
                    <a:pt x="1344" y="224"/>
                  </a:lnTo>
                  <a:lnTo>
                    <a:pt x="1344" y="224"/>
                  </a:lnTo>
                  <a:lnTo>
                    <a:pt x="1339" y="219"/>
                  </a:lnTo>
                  <a:lnTo>
                    <a:pt x="1344" y="224"/>
                  </a:lnTo>
                  <a:lnTo>
                    <a:pt x="1344" y="224"/>
                  </a:lnTo>
                  <a:lnTo>
                    <a:pt x="1344" y="219"/>
                  </a:lnTo>
                  <a:lnTo>
                    <a:pt x="1350" y="219"/>
                  </a:lnTo>
                  <a:lnTo>
                    <a:pt x="1350" y="219"/>
                  </a:lnTo>
                  <a:lnTo>
                    <a:pt x="1350" y="219"/>
                  </a:lnTo>
                  <a:lnTo>
                    <a:pt x="1350" y="219"/>
                  </a:lnTo>
                  <a:lnTo>
                    <a:pt x="1350" y="219"/>
                  </a:lnTo>
                  <a:lnTo>
                    <a:pt x="1355" y="213"/>
                  </a:lnTo>
                  <a:lnTo>
                    <a:pt x="1355" y="213"/>
                  </a:lnTo>
                  <a:lnTo>
                    <a:pt x="1355" y="213"/>
                  </a:lnTo>
                  <a:lnTo>
                    <a:pt x="1355" y="213"/>
                  </a:lnTo>
                  <a:lnTo>
                    <a:pt x="1355" y="207"/>
                  </a:lnTo>
                  <a:lnTo>
                    <a:pt x="1355" y="207"/>
                  </a:lnTo>
                  <a:lnTo>
                    <a:pt x="1355" y="207"/>
                  </a:lnTo>
                  <a:lnTo>
                    <a:pt x="1355" y="207"/>
                  </a:lnTo>
                  <a:lnTo>
                    <a:pt x="1355" y="207"/>
                  </a:lnTo>
                  <a:lnTo>
                    <a:pt x="1355" y="207"/>
                  </a:lnTo>
                  <a:lnTo>
                    <a:pt x="1350" y="202"/>
                  </a:lnTo>
                  <a:lnTo>
                    <a:pt x="1350" y="202"/>
                  </a:lnTo>
                  <a:lnTo>
                    <a:pt x="1350" y="202"/>
                  </a:lnTo>
                  <a:lnTo>
                    <a:pt x="1350" y="202"/>
                  </a:lnTo>
                  <a:lnTo>
                    <a:pt x="1344" y="196"/>
                  </a:lnTo>
                  <a:lnTo>
                    <a:pt x="1344" y="196"/>
                  </a:lnTo>
                  <a:lnTo>
                    <a:pt x="1339" y="191"/>
                  </a:lnTo>
                  <a:lnTo>
                    <a:pt x="1339" y="191"/>
                  </a:lnTo>
                  <a:lnTo>
                    <a:pt x="1339" y="191"/>
                  </a:lnTo>
                  <a:lnTo>
                    <a:pt x="1339" y="191"/>
                  </a:lnTo>
                  <a:lnTo>
                    <a:pt x="1339" y="185"/>
                  </a:lnTo>
                  <a:lnTo>
                    <a:pt x="1339" y="185"/>
                  </a:lnTo>
                  <a:lnTo>
                    <a:pt x="1339" y="185"/>
                  </a:lnTo>
                  <a:lnTo>
                    <a:pt x="1339" y="179"/>
                  </a:lnTo>
                  <a:lnTo>
                    <a:pt x="1333" y="179"/>
                  </a:lnTo>
                  <a:lnTo>
                    <a:pt x="1333" y="179"/>
                  </a:lnTo>
                  <a:lnTo>
                    <a:pt x="1327" y="179"/>
                  </a:lnTo>
                  <a:lnTo>
                    <a:pt x="1327" y="179"/>
                  </a:lnTo>
                  <a:lnTo>
                    <a:pt x="1327" y="179"/>
                  </a:lnTo>
                  <a:lnTo>
                    <a:pt x="1333" y="174"/>
                  </a:lnTo>
                  <a:lnTo>
                    <a:pt x="1333" y="174"/>
                  </a:lnTo>
                  <a:lnTo>
                    <a:pt x="1333" y="174"/>
                  </a:lnTo>
                  <a:lnTo>
                    <a:pt x="1333" y="174"/>
                  </a:lnTo>
                  <a:lnTo>
                    <a:pt x="1339" y="174"/>
                  </a:lnTo>
                  <a:lnTo>
                    <a:pt x="1333" y="174"/>
                  </a:lnTo>
                  <a:lnTo>
                    <a:pt x="1327" y="174"/>
                  </a:lnTo>
                  <a:lnTo>
                    <a:pt x="1327" y="174"/>
                  </a:lnTo>
                  <a:lnTo>
                    <a:pt x="1327" y="174"/>
                  </a:lnTo>
                  <a:lnTo>
                    <a:pt x="1327" y="174"/>
                  </a:lnTo>
                  <a:lnTo>
                    <a:pt x="1327" y="174"/>
                  </a:lnTo>
                  <a:lnTo>
                    <a:pt x="1333" y="168"/>
                  </a:lnTo>
                  <a:lnTo>
                    <a:pt x="1333" y="168"/>
                  </a:lnTo>
                  <a:lnTo>
                    <a:pt x="1333" y="168"/>
                  </a:lnTo>
                  <a:lnTo>
                    <a:pt x="1333" y="168"/>
                  </a:lnTo>
                  <a:lnTo>
                    <a:pt x="1333" y="168"/>
                  </a:lnTo>
                  <a:lnTo>
                    <a:pt x="1327" y="168"/>
                  </a:lnTo>
                  <a:lnTo>
                    <a:pt x="1327" y="168"/>
                  </a:lnTo>
                  <a:lnTo>
                    <a:pt x="1327" y="168"/>
                  </a:lnTo>
                  <a:lnTo>
                    <a:pt x="1327" y="168"/>
                  </a:lnTo>
                  <a:lnTo>
                    <a:pt x="1327" y="168"/>
                  </a:lnTo>
                  <a:lnTo>
                    <a:pt x="1327" y="168"/>
                  </a:lnTo>
                  <a:lnTo>
                    <a:pt x="1327" y="168"/>
                  </a:lnTo>
                  <a:lnTo>
                    <a:pt x="1327" y="168"/>
                  </a:lnTo>
                  <a:lnTo>
                    <a:pt x="1327" y="168"/>
                  </a:lnTo>
                  <a:lnTo>
                    <a:pt x="1327" y="168"/>
                  </a:lnTo>
                  <a:lnTo>
                    <a:pt x="1327" y="168"/>
                  </a:lnTo>
                  <a:lnTo>
                    <a:pt x="1327" y="163"/>
                  </a:lnTo>
                  <a:lnTo>
                    <a:pt x="1327" y="163"/>
                  </a:lnTo>
                  <a:lnTo>
                    <a:pt x="1327" y="163"/>
                  </a:lnTo>
                  <a:lnTo>
                    <a:pt x="1327" y="163"/>
                  </a:lnTo>
                  <a:lnTo>
                    <a:pt x="1327" y="163"/>
                  </a:lnTo>
                  <a:lnTo>
                    <a:pt x="1327" y="163"/>
                  </a:lnTo>
                  <a:lnTo>
                    <a:pt x="1322" y="163"/>
                  </a:lnTo>
                  <a:lnTo>
                    <a:pt x="1322" y="163"/>
                  </a:lnTo>
                  <a:lnTo>
                    <a:pt x="1322" y="163"/>
                  </a:lnTo>
                  <a:lnTo>
                    <a:pt x="1322" y="163"/>
                  </a:lnTo>
                  <a:lnTo>
                    <a:pt x="1322" y="157"/>
                  </a:lnTo>
                  <a:lnTo>
                    <a:pt x="1322" y="157"/>
                  </a:lnTo>
                  <a:lnTo>
                    <a:pt x="1316" y="157"/>
                  </a:lnTo>
                  <a:lnTo>
                    <a:pt x="1316" y="157"/>
                  </a:lnTo>
                  <a:lnTo>
                    <a:pt x="1316" y="157"/>
                  </a:lnTo>
                  <a:lnTo>
                    <a:pt x="1311" y="157"/>
                  </a:lnTo>
                  <a:lnTo>
                    <a:pt x="1311" y="157"/>
                  </a:lnTo>
                  <a:lnTo>
                    <a:pt x="1311" y="157"/>
                  </a:lnTo>
                  <a:lnTo>
                    <a:pt x="1311" y="157"/>
                  </a:lnTo>
                  <a:lnTo>
                    <a:pt x="1311" y="151"/>
                  </a:lnTo>
                  <a:lnTo>
                    <a:pt x="1311" y="151"/>
                  </a:lnTo>
                  <a:lnTo>
                    <a:pt x="1311" y="151"/>
                  </a:lnTo>
                  <a:lnTo>
                    <a:pt x="1311" y="151"/>
                  </a:lnTo>
                  <a:lnTo>
                    <a:pt x="1311" y="151"/>
                  </a:lnTo>
                  <a:lnTo>
                    <a:pt x="1311" y="157"/>
                  </a:lnTo>
                  <a:lnTo>
                    <a:pt x="1311" y="157"/>
                  </a:lnTo>
                  <a:lnTo>
                    <a:pt x="1316" y="157"/>
                  </a:lnTo>
                  <a:lnTo>
                    <a:pt x="1316" y="151"/>
                  </a:lnTo>
                  <a:lnTo>
                    <a:pt x="1316" y="151"/>
                  </a:lnTo>
                  <a:lnTo>
                    <a:pt x="1316" y="151"/>
                  </a:lnTo>
                  <a:lnTo>
                    <a:pt x="1316" y="151"/>
                  </a:lnTo>
                  <a:lnTo>
                    <a:pt x="1316" y="151"/>
                  </a:lnTo>
                  <a:lnTo>
                    <a:pt x="1316" y="151"/>
                  </a:lnTo>
                  <a:lnTo>
                    <a:pt x="1316" y="146"/>
                  </a:lnTo>
                  <a:lnTo>
                    <a:pt x="1316" y="146"/>
                  </a:lnTo>
                  <a:lnTo>
                    <a:pt x="1316" y="146"/>
                  </a:lnTo>
                  <a:lnTo>
                    <a:pt x="1316" y="146"/>
                  </a:lnTo>
                  <a:lnTo>
                    <a:pt x="1316" y="146"/>
                  </a:lnTo>
                  <a:lnTo>
                    <a:pt x="1316" y="146"/>
                  </a:lnTo>
                  <a:lnTo>
                    <a:pt x="1322" y="146"/>
                  </a:lnTo>
                  <a:lnTo>
                    <a:pt x="1322" y="146"/>
                  </a:lnTo>
                  <a:lnTo>
                    <a:pt x="1316" y="146"/>
                  </a:lnTo>
                  <a:lnTo>
                    <a:pt x="1316" y="146"/>
                  </a:lnTo>
                  <a:lnTo>
                    <a:pt x="1316" y="146"/>
                  </a:lnTo>
                  <a:lnTo>
                    <a:pt x="1316" y="140"/>
                  </a:lnTo>
                  <a:lnTo>
                    <a:pt x="1316" y="140"/>
                  </a:lnTo>
                  <a:lnTo>
                    <a:pt x="1316" y="140"/>
                  </a:lnTo>
                  <a:lnTo>
                    <a:pt x="1311" y="140"/>
                  </a:lnTo>
                  <a:lnTo>
                    <a:pt x="1311" y="140"/>
                  </a:lnTo>
                  <a:lnTo>
                    <a:pt x="1311" y="140"/>
                  </a:lnTo>
                  <a:lnTo>
                    <a:pt x="1311" y="140"/>
                  </a:lnTo>
                  <a:lnTo>
                    <a:pt x="1311" y="140"/>
                  </a:lnTo>
                  <a:lnTo>
                    <a:pt x="1305" y="140"/>
                  </a:lnTo>
                  <a:lnTo>
                    <a:pt x="1305" y="140"/>
                  </a:lnTo>
                  <a:lnTo>
                    <a:pt x="1305" y="140"/>
                  </a:lnTo>
                  <a:lnTo>
                    <a:pt x="1305" y="140"/>
                  </a:lnTo>
                  <a:lnTo>
                    <a:pt x="1305" y="135"/>
                  </a:lnTo>
                  <a:lnTo>
                    <a:pt x="1305" y="135"/>
                  </a:lnTo>
                  <a:lnTo>
                    <a:pt x="1305" y="135"/>
                  </a:lnTo>
                  <a:lnTo>
                    <a:pt x="1305" y="135"/>
                  </a:lnTo>
                  <a:lnTo>
                    <a:pt x="1305" y="135"/>
                  </a:lnTo>
                  <a:lnTo>
                    <a:pt x="1299" y="135"/>
                  </a:lnTo>
                  <a:lnTo>
                    <a:pt x="1299" y="135"/>
                  </a:lnTo>
                  <a:lnTo>
                    <a:pt x="1294" y="135"/>
                  </a:lnTo>
                  <a:lnTo>
                    <a:pt x="1294" y="135"/>
                  </a:lnTo>
                  <a:lnTo>
                    <a:pt x="1294" y="129"/>
                  </a:lnTo>
                  <a:lnTo>
                    <a:pt x="1299" y="129"/>
                  </a:lnTo>
                  <a:lnTo>
                    <a:pt x="1305" y="129"/>
                  </a:lnTo>
                  <a:lnTo>
                    <a:pt x="1311" y="129"/>
                  </a:lnTo>
                  <a:lnTo>
                    <a:pt x="1316" y="129"/>
                  </a:lnTo>
                  <a:lnTo>
                    <a:pt x="1322" y="129"/>
                  </a:lnTo>
                  <a:lnTo>
                    <a:pt x="1322" y="135"/>
                  </a:lnTo>
                  <a:lnTo>
                    <a:pt x="1322" y="135"/>
                  </a:lnTo>
                  <a:lnTo>
                    <a:pt x="1322" y="135"/>
                  </a:lnTo>
                  <a:lnTo>
                    <a:pt x="1322" y="129"/>
                  </a:lnTo>
                  <a:lnTo>
                    <a:pt x="1322" y="129"/>
                  </a:lnTo>
                  <a:lnTo>
                    <a:pt x="1322" y="129"/>
                  </a:lnTo>
                  <a:lnTo>
                    <a:pt x="1322" y="129"/>
                  </a:lnTo>
                  <a:lnTo>
                    <a:pt x="1322" y="123"/>
                  </a:lnTo>
                  <a:lnTo>
                    <a:pt x="1322" y="123"/>
                  </a:lnTo>
                  <a:lnTo>
                    <a:pt x="1322" y="123"/>
                  </a:lnTo>
                  <a:lnTo>
                    <a:pt x="1322" y="123"/>
                  </a:lnTo>
                  <a:lnTo>
                    <a:pt x="1322" y="123"/>
                  </a:lnTo>
                  <a:lnTo>
                    <a:pt x="1322" y="123"/>
                  </a:lnTo>
                  <a:lnTo>
                    <a:pt x="1322" y="123"/>
                  </a:lnTo>
                  <a:lnTo>
                    <a:pt x="1322" y="123"/>
                  </a:lnTo>
                  <a:lnTo>
                    <a:pt x="1322" y="129"/>
                  </a:lnTo>
                  <a:lnTo>
                    <a:pt x="1322" y="129"/>
                  </a:lnTo>
                  <a:lnTo>
                    <a:pt x="1327" y="129"/>
                  </a:lnTo>
                  <a:lnTo>
                    <a:pt x="1327" y="129"/>
                  </a:lnTo>
                  <a:lnTo>
                    <a:pt x="1327" y="129"/>
                  </a:lnTo>
                  <a:lnTo>
                    <a:pt x="1327" y="129"/>
                  </a:lnTo>
                  <a:lnTo>
                    <a:pt x="1333" y="129"/>
                  </a:lnTo>
                  <a:lnTo>
                    <a:pt x="1339" y="129"/>
                  </a:lnTo>
                  <a:lnTo>
                    <a:pt x="1339" y="129"/>
                  </a:lnTo>
                  <a:lnTo>
                    <a:pt x="1339" y="129"/>
                  </a:lnTo>
                  <a:lnTo>
                    <a:pt x="1339" y="129"/>
                  </a:lnTo>
                  <a:lnTo>
                    <a:pt x="1339" y="129"/>
                  </a:lnTo>
                  <a:lnTo>
                    <a:pt x="1339" y="129"/>
                  </a:lnTo>
                  <a:lnTo>
                    <a:pt x="1344" y="129"/>
                  </a:lnTo>
                  <a:lnTo>
                    <a:pt x="1339" y="123"/>
                  </a:lnTo>
                  <a:lnTo>
                    <a:pt x="1339" y="123"/>
                  </a:lnTo>
                  <a:lnTo>
                    <a:pt x="1339" y="123"/>
                  </a:lnTo>
                  <a:lnTo>
                    <a:pt x="1333" y="123"/>
                  </a:lnTo>
                  <a:lnTo>
                    <a:pt x="1333" y="123"/>
                  </a:lnTo>
                  <a:lnTo>
                    <a:pt x="1339" y="123"/>
                  </a:lnTo>
                  <a:lnTo>
                    <a:pt x="1339" y="123"/>
                  </a:lnTo>
                  <a:lnTo>
                    <a:pt x="1339" y="123"/>
                  </a:lnTo>
                  <a:lnTo>
                    <a:pt x="1339" y="123"/>
                  </a:lnTo>
                  <a:lnTo>
                    <a:pt x="1339" y="123"/>
                  </a:lnTo>
                  <a:lnTo>
                    <a:pt x="1333" y="118"/>
                  </a:lnTo>
                  <a:lnTo>
                    <a:pt x="1333" y="118"/>
                  </a:lnTo>
                  <a:lnTo>
                    <a:pt x="1333" y="118"/>
                  </a:lnTo>
                  <a:lnTo>
                    <a:pt x="1333" y="118"/>
                  </a:lnTo>
                  <a:lnTo>
                    <a:pt x="1333" y="118"/>
                  </a:lnTo>
                  <a:lnTo>
                    <a:pt x="1333" y="118"/>
                  </a:lnTo>
                  <a:lnTo>
                    <a:pt x="1327" y="118"/>
                  </a:lnTo>
                  <a:lnTo>
                    <a:pt x="1327" y="118"/>
                  </a:lnTo>
                  <a:lnTo>
                    <a:pt x="1327" y="118"/>
                  </a:lnTo>
                  <a:lnTo>
                    <a:pt x="1327" y="112"/>
                  </a:lnTo>
                  <a:lnTo>
                    <a:pt x="1327" y="112"/>
                  </a:lnTo>
                  <a:lnTo>
                    <a:pt x="1322" y="112"/>
                  </a:lnTo>
                  <a:lnTo>
                    <a:pt x="1322" y="112"/>
                  </a:lnTo>
                  <a:lnTo>
                    <a:pt x="1327" y="112"/>
                  </a:lnTo>
                  <a:lnTo>
                    <a:pt x="1327" y="112"/>
                  </a:lnTo>
                  <a:lnTo>
                    <a:pt x="1327" y="118"/>
                  </a:lnTo>
                  <a:lnTo>
                    <a:pt x="1333" y="118"/>
                  </a:lnTo>
                  <a:lnTo>
                    <a:pt x="1333" y="118"/>
                  </a:lnTo>
                  <a:lnTo>
                    <a:pt x="1333" y="118"/>
                  </a:lnTo>
                  <a:lnTo>
                    <a:pt x="1333" y="112"/>
                  </a:lnTo>
                  <a:lnTo>
                    <a:pt x="1333" y="112"/>
                  </a:lnTo>
                  <a:lnTo>
                    <a:pt x="1333" y="112"/>
                  </a:lnTo>
                  <a:lnTo>
                    <a:pt x="1327" y="112"/>
                  </a:lnTo>
                  <a:lnTo>
                    <a:pt x="1327" y="112"/>
                  </a:lnTo>
                  <a:lnTo>
                    <a:pt x="1322" y="107"/>
                  </a:lnTo>
                  <a:lnTo>
                    <a:pt x="1322" y="107"/>
                  </a:lnTo>
                  <a:lnTo>
                    <a:pt x="1322" y="107"/>
                  </a:lnTo>
                  <a:lnTo>
                    <a:pt x="1322" y="107"/>
                  </a:lnTo>
                  <a:lnTo>
                    <a:pt x="1322" y="107"/>
                  </a:lnTo>
                  <a:lnTo>
                    <a:pt x="1322" y="107"/>
                  </a:lnTo>
                  <a:lnTo>
                    <a:pt x="1322" y="107"/>
                  </a:lnTo>
                  <a:lnTo>
                    <a:pt x="1322" y="107"/>
                  </a:lnTo>
                  <a:lnTo>
                    <a:pt x="1322" y="107"/>
                  </a:lnTo>
                  <a:lnTo>
                    <a:pt x="1322" y="107"/>
                  </a:lnTo>
                  <a:lnTo>
                    <a:pt x="1316" y="107"/>
                  </a:lnTo>
                  <a:lnTo>
                    <a:pt x="1316" y="107"/>
                  </a:lnTo>
                  <a:lnTo>
                    <a:pt x="1316" y="107"/>
                  </a:lnTo>
                  <a:lnTo>
                    <a:pt x="1316" y="101"/>
                  </a:lnTo>
                  <a:lnTo>
                    <a:pt x="1316" y="101"/>
                  </a:lnTo>
                  <a:lnTo>
                    <a:pt x="1316" y="101"/>
                  </a:lnTo>
                  <a:lnTo>
                    <a:pt x="1316" y="101"/>
                  </a:lnTo>
                  <a:lnTo>
                    <a:pt x="1316" y="101"/>
                  </a:lnTo>
                  <a:lnTo>
                    <a:pt x="1316" y="101"/>
                  </a:lnTo>
                  <a:lnTo>
                    <a:pt x="1316" y="101"/>
                  </a:lnTo>
                  <a:lnTo>
                    <a:pt x="1316" y="101"/>
                  </a:lnTo>
                  <a:lnTo>
                    <a:pt x="1316" y="101"/>
                  </a:lnTo>
                  <a:lnTo>
                    <a:pt x="1316" y="101"/>
                  </a:lnTo>
                  <a:lnTo>
                    <a:pt x="1322" y="101"/>
                  </a:lnTo>
                  <a:lnTo>
                    <a:pt x="1322" y="101"/>
                  </a:lnTo>
                  <a:lnTo>
                    <a:pt x="1322" y="101"/>
                  </a:lnTo>
                  <a:lnTo>
                    <a:pt x="1327" y="101"/>
                  </a:lnTo>
                  <a:lnTo>
                    <a:pt x="1327" y="101"/>
                  </a:lnTo>
                  <a:lnTo>
                    <a:pt x="1327" y="101"/>
                  </a:lnTo>
                  <a:lnTo>
                    <a:pt x="1327" y="101"/>
                  </a:lnTo>
                  <a:lnTo>
                    <a:pt x="1322" y="101"/>
                  </a:lnTo>
                  <a:lnTo>
                    <a:pt x="1322" y="101"/>
                  </a:lnTo>
                  <a:lnTo>
                    <a:pt x="1322" y="101"/>
                  </a:lnTo>
                  <a:lnTo>
                    <a:pt x="1322" y="101"/>
                  </a:lnTo>
                  <a:lnTo>
                    <a:pt x="1316" y="101"/>
                  </a:lnTo>
                  <a:lnTo>
                    <a:pt x="1316" y="101"/>
                  </a:lnTo>
                  <a:lnTo>
                    <a:pt x="1316" y="95"/>
                  </a:lnTo>
                  <a:lnTo>
                    <a:pt x="1311" y="90"/>
                  </a:lnTo>
                  <a:lnTo>
                    <a:pt x="1305" y="90"/>
                  </a:lnTo>
                  <a:lnTo>
                    <a:pt x="1305" y="90"/>
                  </a:lnTo>
                  <a:lnTo>
                    <a:pt x="1305" y="90"/>
                  </a:lnTo>
                  <a:lnTo>
                    <a:pt x="1305" y="90"/>
                  </a:lnTo>
                  <a:lnTo>
                    <a:pt x="1305" y="90"/>
                  </a:lnTo>
                  <a:lnTo>
                    <a:pt x="1305" y="90"/>
                  </a:lnTo>
                  <a:lnTo>
                    <a:pt x="1305" y="90"/>
                  </a:lnTo>
                  <a:lnTo>
                    <a:pt x="1305" y="90"/>
                  </a:lnTo>
                  <a:lnTo>
                    <a:pt x="1294" y="90"/>
                  </a:lnTo>
                  <a:lnTo>
                    <a:pt x="1288" y="90"/>
                  </a:lnTo>
                  <a:lnTo>
                    <a:pt x="1288" y="90"/>
                  </a:lnTo>
                  <a:lnTo>
                    <a:pt x="1283" y="90"/>
                  </a:lnTo>
                  <a:lnTo>
                    <a:pt x="1277" y="90"/>
                  </a:lnTo>
                  <a:lnTo>
                    <a:pt x="1277" y="90"/>
                  </a:lnTo>
                  <a:lnTo>
                    <a:pt x="1277" y="90"/>
                  </a:lnTo>
                  <a:lnTo>
                    <a:pt x="1271" y="90"/>
                  </a:lnTo>
                  <a:lnTo>
                    <a:pt x="1271" y="90"/>
                  </a:lnTo>
                  <a:lnTo>
                    <a:pt x="1271" y="90"/>
                  </a:lnTo>
                  <a:lnTo>
                    <a:pt x="1271" y="90"/>
                  </a:lnTo>
                  <a:lnTo>
                    <a:pt x="1266" y="90"/>
                  </a:lnTo>
                  <a:lnTo>
                    <a:pt x="1266" y="90"/>
                  </a:lnTo>
                  <a:lnTo>
                    <a:pt x="1266" y="84"/>
                  </a:lnTo>
                  <a:lnTo>
                    <a:pt x="1266" y="84"/>
                  </a:lnTo>
                  <a:lnTo>
                    <a:pt x="1266" y="90"/>
                  </a:lnTo>
                  <a:lnTo>
                    <a:pt x="1260" y="90"/>
                  </a:lnTo>
                  <a:lnTo>
                    <a:pt x="1260" y="90"/>
                  </a:lnTo>
                  <a:lnTo>
                    <a:pt x="1260" y="90"/>
                  </a:lnTo>
                  <a:lnTo>
                    <a:pt x="1260" y="90"/>
                  </a:lnTo>
                  <a:lnTo>
                    <a:pt x="1260" y="90"/>
                  </a:lnTo>
                  <a:lnTo>
                    <a:pt x="1260" y="90"/>
                  </a:lnTo>
                  <a:lnTo>
                    <a:pt x="1260" y="90"/>
                  </a:lnTo>
                  <a:lnTo>
                    <a:pt x="1260" y="90"/>
                  </a:lnTo>
                  <a:lnTo>
                    <a:pt x="1260" y="90"/>
                  </a:lnTo>
                  <a:lnTo>
                    <a:pt x="1260" y="95"/>
                  </a:lnTo>
                  <a:lnTo>
                    <a:pt x="1260" y="95"/>
                  </a:lnTo>
                  <a:lnTo>
                    <a:pt x="1255" y="95"/>
                  </a:lnTo>
                  <a:lnTo>
                    <a:pt x="1255" y="95"/>
                  </a:lnTo>
                  <a:lnTo>
                    <a:pt x="1255" y="90"/>
                  </a:lnTo>
                  <a:lnTo>
                    <a:pt x="1255" y="90"/>
                  </a:lnTo>
                  <a:lnTo>
                    <a:pt x="1255" y="90"/>
                  </a:lnTo>
                  <a:lnTo>
                    <a:pt x="1255" y="90"/>
                  </a:lnTo>
                  <a:lnTo>
                    <a:pt x="1255" y="90"/>
                  </a:lnTo>
                  <a:lnTo>
                    <a:pt x="1255" y="90"/>
                  </a:lnTo>
                  <a:lnTo>
                    <a:pt x="1255" y="90"/>
                  </a:lnTo>
                  <a:lnTo>
                    <a:pt x="1249" y="90"/>
                  </a:lnTo>
                  <a:lnTo>
                    <a:pt x="1249" y="90"/>
                  </a:lnTo>
                  <a:lnTo>
                    <a:pt x="1249" y="90"/>
                  </a:lnTo>
                  <a:lnTo>
                    <a:pt x="1249" y="90"/>
                  </a:lnTo>
                  <a:lnTo>
                    <a:pt x="1243" y="90"/>
                  </a:lnTo>
                  <a:lnTo>
                    <a:pt x="1243" y="90"/>
                  </a:lnTo>
                  <a:lnTo>
                    <a:pt x="1243" y="90"/>
                  </a:lnTo>
                  <a:lnTo>
                    <a:pt x="1243" y="90"/>
                  </a:lnTo>
                  <a:lnTo>
                    <a:pt x="1243" y="90"/>
                  </a:lnTo>
                  <a:lnTo>
                    <a:pt x="1238" y="90"/>
                  </a:lnTo>
                  <a:lnTo>
                    <a:pt x="1238" y="90"/>
                  </a:lnTo>
                  <a:lnTo>
                    <a:pt x="1238" y="90"/>
                  </a:lnTo>
                  <a:lnTo>
                    <a:pt x="1238" y="95"/>
                  </a:lnTo>
                  <a:lnTo>
                    <a:pt x="1232" y="95"/>
                  </a:lnTo>
                  <a:lnTo>
                    <a:pt x="1232" y="95"/>
                  </a:lnTo>
                  <a:lnTo>
                    <a:pt x="1232" y="95"/>
                  </a:lnTo>
                  <a:lnTo>
                    <a:pt x="1232" y="90"/>
                  </a:lnTo>
                  <a:lnTo>
                    <a:pt x="1232" y="90"/>
                  </a:lnTo>
                  <a:lnTo>
                    <a:pt x="1232" y="90"/>
                  </a:lnTo>
                  <a:lnTo>
                    <a:pt x="1232" y="90"/>
                  </a:lnTo>
                  <a:lnTo>
                    <a:pt x="1232" y="90"/>
                  </a:lnTo>
                  <a:lnTo>
                    <a:pt x="1227" y="90"/>
                  </a:lnTo>
                  <a:lnTo>
                    <a:pt x="1227" y="90"/>
                  </a:lnTo>
                  <a:lnTo>
                    <a:pt x="1227" y="90"/>
                  </a:lnTo>
                  <a:lnTo>
                    <a:pt x="1227" y="90"/>
                  </a:lnTo>
                  <a:lnTo>
                    <a:pt x="1227" y="90"/>
                  </a:lnTo>
                  <a:lnTo>
                    <a:pt x="1227" y="90"/>
                  </a:lnTo>
                  <a:lnTo>
                    <a:pt x="1221" y="90"/>
                  </a:lnTo>
                  <a:lnTo>
                    <a:pt x="1221" y="90"/>
                  </a:lnTo>
                  <a:lnTo>
                    <a:pt x="1221" y="90"/>
                  </a:lnTo>
                  <a:lnTo>
                    <a:pt x="1221" y="95"/>
                  </a:lnTo>
                  <a:lnTo>
                    <a:pt x="1221" y="95"/>
                  </a:lnTo>
                  <a:lnTo>
                    <a:pt x="1221" y="95"/>
                  </a:lnTo>
                  <a:lnTo>
                    <a:pt x="1221" y="95"/>
                  </a:lnTo>
                  <a:lnTo>
                    <a:pt x="1221" y="95"/>
                  </a:lnTo>
                  <a:lnTo>
                    <a:pt x="1221" y="95"/>
                  </a:lnTo>
                  <a:lnTo>
                    <a:pt x="1221" y="95"/>
                  </a:lnTo>
                  <a:lnTo>
                    <a:pt x="1215" y="95"/>
                  </a:lnTo>
                  <a:lnTo>
                    <a:pt x="1215" y="101"/>
                  </a:lnTo>
                  <a:lnTo>
                    <a:pt x="1215" y="101"/>
                  </a:lnTo>
                  <a:lnTo>
                    <a:pt x="1215" y="101"/>
                  </a:lnTo>
                  <a:lnTo>
                    <a:pt x="1215" y="101"/>
                  </a:lnTo>
                  <a:lnTo>
                    <a:pt x="1215" y="101"/>
                  </a:lnTo>
                  <a:lnTo>
                    <a:pt x="1210" y="101"/>
                  </a:lnTo>
                  <a:lnTo>
                    <a:pt x="1210" y="101"/>
                  </a:lnTo>
                  <a:lnTo>
                    <a:pt x="1210" y="107"/>
                  </a:lnTo>
                  <a:lnTo>
                    <a:pt x="1210" y="112"/>
                  </a:lnTo>
                  <a:lnTo>
                    <a:pt x="1210" y="112"/>
                  </a:lnTo>
                  <a:lnTo>
                    <a:pt x="1210" y="112"/>
                  </a:lnTo>
                  <a:lnTo>
                    <a:pt x="1210" y="112"/>
                  </a:lnTo>
                  <a:lnTo>
                    <a:pt x="1204" y="112"/>
                  </a:lnTo>
                  <a:lnTo>
                    <a:pt x="1204" y="118"/>
                  </a:lnTo>
                  <a:lnTo>
                    <a:pt x="1210" y="118"/>
                  </a:lnTo>
                  <a:lnTo>
                    <a:pt x="1210" y="118"/>
                  </a:lnTo>
                  <a:lnTo>
                    <a:pt x="1210" y="118"/>
                  </a:lnTo>
                  <a:lnTo>
                    <a:pt x="1210" y="118"/>
                  </a:lnTo>
                  <a:lnTo>
                    <a:pt x="1210" y="129"/>
                  </a:lnTo>
                  <a:lnTo>
                    <a:pt x="1204" y="129"/>
                  </a:lnTo>
                  <a:lnTo>
                    <a:pt x="1204" y="129"/>
                  </a:lnTo>
                  <a:lnTo>
                    <a:pt x="1210" y="135"/>
                  </a:lnTo>
                  <a:lnTo>
                    <a:pt x="1210" y="135"/>
                  </a:lnTo>
                  <a:lnTo>
                    <a:pt x="1210" y="135"/>
                  </a:lnTo>
                  <a:lnTo>
                    <a:pt x="1210" y="140"/>
                  </a:lnTo>
                  <a:lnTo>
                    <a:pt x="1210" y="140"/>
                  </a:lnTo>
                  <a:lnTo>
                    <a:pt x="1210" y="140"/>
                  </a:lnTo>
                  <a:lnTo>
                    <a:pt x="1210" y="140"/>
                  </a:lnTo>
                  <a:lnTo>
                    <a:pt x="1210" y="140"/>
                  </a:lnTo>
                  <a:lnTo>
                    <a:pt x="1210" y="146"/>
                  </a:lnTo>
                  <a:lnTo>
                    <a:pt x="1210" y="146"/>
                  </a:lnTo>
                  <a:lnTo>
                    <a:pt x="1210" y="146"/>
                  </a:lnTo>
                  <a:lnTo>
                    <a:pt x="1210" y="146"/>
                  </a:lnTo>
                  <a:lnTo>
                    <a:pt x="1210" y="146"/>
                  </a:lnTo>
                  <a:lnTo>
                    <a:pt x="1210" y="146"/>
                  </a:lnTo>
                  <a:lnTo>
                    <a:pt x="1204" y="146"/>
                  </a:lnTo>
                  <a:lnTo>
                    <a:pt x="1204" y="146"/>
                  </a:lnTo>
                  <a:lnTo>
                    <a:pt x="1204" y="157"/>
                  </a:lnTo>
                  <a:lnTo>
                    <a:pt x="1204" y="157"/>
                  </a:lnTo>
                  <a:lnTo>
                    <a:pt x="1204" y="157"/>
                  </a:lnTo>
                  <a:lnTo>
                    <a:pt x="1204" y="157"/>
                  </a:lnTo>
                  <a:lnTo>
                    <a:pt x="1204" y="157"/>
                  </a:lnTo>
                  <a:lnTo>
                    <a:pt x="1204" y="163"/>
                  </a:lnTo>
                  <a:lnTo>
                    <a:pt x="1204" y="163"/>
                  </a:lnTo>
                  <a:lnTo>
                    <a:pt x="1204" y="168"/>
                  </a:lnTo>
                  <a:lnTo>
                    <a:pt x="1204" y="168"/>
                  </a:lnTo>
                  <a:lnTo>
                    <a:pt x="1199" y="168"/>
                  </a:lnTo>
                  <a:lnTo>
                    <a:pt x="1199" y="168"/>
                  </a:lnTo>
                  <a:lnTo>
                    <a:pt x="1193" y="168"/>
                  </a:lnTo>
                  <a:lnTo>
                    <a:pt x="1193" y="168"/>
                  </a:lnTo>
                  <a:lnTo>
                    <a:pt x="1193" y="168"/>
                  </a:lnTo>
                  <a:lnTo>
                    <a:pt x="1187" y="168"/>
                  </a:lnTo>
                  <a:lnTo>
                    <a:pt x="1187" y="168"/>
                  </a:lnTo>
                  <a:lnTo>
                    <a:pt x="1187" y="168"/>
                  </a:lnTo>
                  <a:lnTo>
                    <a:pt x="1187" y="168"/>
                  </a:lnTo>
                  <a:lnTo>
                    <a:pt x="1187" y="168"/>
                  </a:lnTo>
                  <a:lnTo>
                    <a:pt x="1182" y="174"/>
                  </a:lnTo>
                  <a:lnTo>
                    <a:pt x="1182" y="174"/>
                  </a:lnTo>
                  <a:lnTo>
                    <a:pt x="1182" y="174"/>
                  </a:lnTo>
                  <a:lnTo>
                    <a:pt x="1182" y="174"/>
                  </a:lnTo>
                  <a:lnTo>
                    <a:pt x="1182" y="174"/>
                  </a:lnTo>
                  <a:lnTo>
                    <a:pt x="1182" y="179"/>
                  </a:lnTo>
                  <a:lnTo>
                    <a:pt x="1182" y="179"/>
                  </a:lnTo>
                  <a:lnTo>
                    <a:pt x="1182" y="179"/>
                  </a:lnTo>
                  <a:lnTo>
                    <a:pt x="1176" y="179"/>
                  </a:lnTo>
                  <a:lnTo>
                    <a:pt x="1176" y="179"/>
                  </a:lnTo>
                  <a:lnTo>
                    <a:pt x="1182" y="179"/>
                  </a:lnTo>
                  <a:lnTo>
                    <a:pt x="1182" y="179"/>
                  </a:lnTo>
                  <a:lnTo>
                    <a:pt x="1182" y="185"/>
                  </a:lnTo>
                  <a:lnTo>
                    <a:pt x="1182" y="185"/>
                  </a:lnTo>
                  <a:lnTo>
                    <a:pt x="1182" y="185"/>
                  </a:lnTo>
                  <a:lnTo>
                    <a:pt x="1182" y="185"/>
                  </a:lnTo>
                  <a:lnTo>
                    <a:pt x="1176" y="185"/>
                  </a:lnTo>
                  <a:lnTo>
                    <a:pt x="1176" y="185"/>
                  </a:lnTo>
                  <a:lnTo>
                    <a:pt x="1176" y="185"/>
                  </a:lnTo>
                  <a:lnTo>
                    <a:pt x="1176" y="185"/>
                  </a:lnTo>
                  <a:lnTo>
                    <a:pt x="1182" y="185"/>
                  </a:lnTo>
                  <a:lnTo>
                    <a:pt x="1176" y="191"/>
                  </a:lnTo>
                  <a:lnTo>
                    <a:pt x="1176" y="191"/>
                  </a:lnTo>
                  <a:lnTo>
                    <a:pt x="1176" y="191"/>
                  </a:lnTo>
                  <a:lnTo>
                    <a:pt x="1182" y="191"/>
                  </a:lnTo>
                  <a:lnTo>
                    <a:pt x="1182" y="191"/>
                  </a:lnTo>
                  <a:lnTo>
                    <a:pt x="1182" y="191"/>
                  </a:lnTo>
                  <a:lnTo>
                    <a:pt x="1182" y="191"/>
                  </a:lnTo>
                  <a:lnTo>
                    <a:pt x="1182" y="191"/>
                  </a:lnTo>
                  <a:lnTo>
                    <a:pt x="1182" y="191"/>
                  </a:lnTo>
                  <a:lnTo>
                    <a:pt x="1182" y="191"/>
                  </a:lnTo>
                  <a:lnTo>
                    <a:pt x="1182" y="191"/>
                  </a:lnTo>
                  <a:lnTo>
                    <a:pt x="1187" y="196"/>
                  </a:lnTo>
                  <a:lnTo>
                    <a:pt x="1187" y="196"/>
                  </a:lnTo>
                  <a:lnTo>
                    <a:pt x="1187" y="196"/>
                  </a:lnTo>
                  <a:lnTo>
                    <a:pt x="1187" y="196"/>
                  </a:lnTo>
                  <a:lnTo>
                    <a:pt x="1187" y="196"/>
                  </a:lnTo>
                  <a:lnTo>
                    <a:pt x="1187" y="196"/>
                  </a:lnTo>
                  <a:lnTo>
                    <a:pt x="1182" y="202"/>
                  </a:lnTo>
                  <a:lnTo>
                    <a:pt x="1182" y="202"/>
                  </a:lnTo>
                  <a:lnTo>
                    <a:pt x="1176" y="202"/>
                  </a:lnTo>
                  <a:lnTo>
                    <a:pt x="1176" y="202"/>
                  </a:lnTo>
                  <a:lnTo>
                    <a:pt x="1176" y="202"/>
                  </a:lnTo>
                  <a:lnTo>
                    <a:pt x="1176" y="207"/>
                  </a:lnTo>
                  <a:lnTo>
                    <a:pt x="1171" y="207"/>
                  </a:lnTo>
                  <a:lnTo>
                    <a:pt x="1171" y="207"/>
                  </a:lnTo>
                  <a:lnTo>
                    <a:pt x="1171" y="207"/>
                  </a:lnTo>
                  <a:lnTo>
                    <a:pt x="1171" y="207"/>
                  </a:lnTo>
                  <a:lnTo>
                    <a:pt x="1171" y="207"/>
                  </a:lnTo>
                  <a:lnTo>
                    <a:pt x="1171" y="207"/>
                  </a:lnTo>
                  <a:lnTo>
                    <a:pt x="1171" y="213"/>
                  </a:lnTo>
                  <a:lnTo>
                    <a:pt x="1171" y="213"/>
                  </a:lnTo>
                  <a:lnTo>
                    <a:pt x="1165" y="213"/>
                  </a:lnTo>
                  <a:lnTo>
                    <a:pt x="1159" y="213"/>
                  </a:lnTo>
                  <a:lnTo>
                    <a:pt x="1159" y="213"/>
                  </a:lnTo>
                  <a:lnTo>
                    <a:pt x="1159" y="219"/>
                  </a:lnTo>
                  <a:lnTo>
                    <a:pt x="1159" y="219"/>
                  </a:lnTo>
                  <a:lnTo>
                    <a:pt x="1159" y="219"/>
                  </a:lnTo>
                  <a:lnTo>
                    <a:pt x="1159" y="219"/>
                  </a:lnTo>
                  <a:lnTo>
                    <a:pt x="1159" y="219"/>
                  </a:lnTo>
                  <a:lnTo>
                    <a:pt x="1159" y="224"/>
                  </a:lnTo>
                  <a:lnTo>
                    <a:pt x="1159" y="224"/>
                  </a:lnTo>
                  <a:lnTo>
                    <a:pt x="1159" y="224"/>
                  </a:lnTo>
                  <a:lnTo>
                    <a:pt x="1165" y="224"/>
                  </a:lnTo>
                  <a:lnTo>
                    <a:pt x="1165" y="224"/>
                  </a:lnTo>
                  <a:lnTo>
                    <a:pt x="1165" y="224"/>
                  </a:lnTo>
                  <a:lnTo>
                    <a:pt x="1165" y="224"/>
                  </a:lnTo>
                  <a:lnTo>
                    <a:pt x="1165" y="224"/>
                  </a:lnTo>
                  <a:lnTo>
                    <a:pt x="1165" y="224"/>
                  </a:lnTo>
                  <a:lnTo>
                    <a:pt x="1165" y="230"/>
                  </a:lnTo>
                  <a:lnTo>
                    <a:pt x="1165" y="230"/>
                  </a:lnTo>
                  <a:lnTo>
                    <a:pt x="1165" y="230"/>
                  </a:lnTo>
                  <a:lnTo>
                    <a:pt x="1165" y="230"/>
                  </a:lnTo>
                  <a:lnTo>
                    <a:pt x="1165" y="230"/>
                  </a:lnTo>
                  <a:lnTo>
                    <a:pt x="1165" y="235"/>
                  </a:lnTo>
                  <a:lnTo>
                    <a:pt x="1165" y="235"/>
                  </a:lnTo>
                  <a:lnTo>
                    <a:pt x="1159" y="235"/>
                  </a:lnTo>
                  <a:lnTo>
                    <a:pt x="1159" y="235"/>
                  </a:lnTo>
                  <a:lnTo>
                    <a:pt x="1159" y="235"/>
                  </a:lnTo>
                  <a:lnTo>
                    <a:pt x="1154" y="235"/>
                  </a:lnTo>
                  <a:lnTo>
                    <a:pt x="1154" y="235"/>
                  </a:lnTo>
                  <a:lnTo>
                    <a:pt x="1154" y="235"/>
                  </a:lnTo>
                  <a:lnTo>
                    <a:pt x="1154" y="235"/>
                  </a:lnTo>
                  <a:lnTo>
                    <a:pt x="1154" y="235"/>
                  </a:lnTo>
                  <a:lnTo>
                    <a:pt x="1154" y="241"/>
                  </a:lnTo>
                  <a:lnTo>
                    <a:pt x="1154" y="241"/>
                  </a:lnTo>
                  <a:lnTo>
                    <a:pt x="1154" y="241"/>
                  </a:lnTo>
                  <a:lnTo>
                    <a:pt x="1154" y="247"/>
                  </a:lnTo>
                  <a:lnTo>
                    <a:pt x="1154" y="247"/>
                  </a:lnTo>
                  <a:lnTo>
                    <a:pt x="1154" y="252"/>
                  </a:lnTo>
                  <a:lnTo>
                    <a:pt x="1154" y="252"/>
                  </a:lnTo>
                  <a:lnTo>
                    <a:pt x="1148" y="252"/>
                  </a:lnTo>
                  <a:lnTo>
                    <a:pt x="1148" y="252"/>
                  </a:lnTo>
                  <a:lnTo>
                    <a:pt x="1148" y="258"/>
                  </a:lnTo>
                  <a:lnTo>
                    <a:pt x="1148" y="258"/>
                  </a:lnTo>
                  <a:lnTo>
                    <a:pt x="1148" y="258"/>
                  </a:lnTo>
                  <a:lnTo>
                    <a:pt x="1148" y="258"/>
                  </a:lnTo>
                  <a:lnTo>
                    <a:pt x="1148" y="258"/>
                  </a:lnTo>
                  <a:lnTo>
                    <a:pt x="1148" y="258"/>
                  </a:lnTo>
                  <a:lnTo>
                    <a:pt x="1148" y="258"/>
                  </a:lnTo>
                  <a:lnTo>
                    <a:pt x="1143" y="258"/>
                  </a:lnTo>
                  <a:lnTo>
                    <a:pt x="1137" y="258"/>
                  </a:lnTo>
                  <a:lnTo>
                    <a:pt x="1137" y="258"/>
                  </a:lnTo>
                  <a:lnTo>
                    <a:pt x="1137" y="258"/>
                  </a:lnTo>
                  <a:lnTo>
                    <a:pt x="1126" y="258"/>
                  </a:lnTo>
                  <a:lnTo>
                    <a:pt x="1126" y="258"/>
                  </a:lnTo>
                  <a:lnTo>
                    <a:pt x="1126" y="263"/>
                  </a:lnTo>
                  <a:lnTo>
                    <a:pt x="1126" y="263"/>
                  </a:lnTo>
                  <a:lnTo>
                    <a:pt x="1126" y="263"/>
                  </a:lnTo>
                  <a:lnTo>
                    <a:pt x="1126" y="258"/>
                  </a:lnTo>
                  <a:lnTo>
                    <a:pt x="1126" y="258"/>
                  </a:lnTo>
                  <a:lnTo>
                    <a:pt x="1126" y="258"/>
                  </a:lnTo>
                  <a:lnTo>
                    <a:pt x="1120" y="258"/>
                  </a:lnTo>
                  <a:lnTo>
                    <a:pt x="1120" y="258"/>
                  </a:lnTo>
                  <a:lnTo>
                    <a:pt x="1109" y="258"/>
                  </a:lnTo>
                  <a:lnTo>
                    <a:pt x="1109" y="258"/>
                  </a:lnTo>
                  <a:lnTo>
                    <a:pt x="1109" y="263"/>
                  </a:lnTo>
                  <a:lnTo>
                    <a:pt x="1103" y="263"/>
                  </a:lnTo>
                  <a:lnTo>
                    <a:pt x="1098" y="275"/>
                  </a:lnTo>
                  <a:lnTo>
                    <a:pt x="1092" y="275"/>
                  </a:lnTo>
                  <a:lnTo>
                    <a:pt x="1092" y="269"/>
                  </a:lnTo>
                  <a:lnTo>
                    <a:pt x="1087" y="269"/>
                  </a:lnTo>
                  <a:lnTo>
                    <a:pt x="1087" y="269"/>
                  </a:lnTo>
                  <a:lnTo>
                    <a:pt x="1087" y="269"/>
                  </a:lnTo>
                  <a:lnTo>
                    <a:pt x="1087" y="269"/>
                  </a:lnTo>
                  <a:lnTo>
                    <a:pt x="1081" y="269"/>
                  </a:lnTo>
                  <a:lnTo>
                    <a:pt x="1081" y="269"/>
                  </a:lnTo>
                  <a:lnTo>
                    <a:pt x="1075" y="263"/>
                  </a:lnTo>
                  <a:lnTo>
                    <a:pt x="1075" y="263"/>
                  </a:lnTo>
                  <a:lnTo>
                    <a:pt x="1070" y="263"/>
                  </a:lnTo>
                  <a:lnTo>
                    <a:pt x="1070" y="263"/>
                  </a:lnTo>
                  <a:lnTo>
                    <a:pt x="1064" y="263"/>
                  </a:lnTo>
                  <a:lnTo>
                    <a:pt x="1064" y="263"/>
                  </a:lnTo>
                  <a:lnTo>
                    <a:pt x="1064" y="258"/>
                  </a:lnTo>
                  <a:lnTo>
                    <a:pt x="1059" y="258"/>
                  </a:lnTo>
                  <a:lnTo>
                    <a:pt x="1059" y="258"/>
                  </a:lnTo>
                  <a:lnTo>
                    <a:pt x="1053" y="263"/>
                  </a:lnTo>
                  <a:lnTo>
                    <a:pt x="1053" y="263"/>
                  </a:lnTo>
                  <a:lnTo>
                    <a:pt x="1053" y="263"/>
                  </a:lnTo>
                  <a:lnTo>
                    <a:pt x="1053" y="258"/>
                  </a:lnTo>
                  <a:lnTo>
                    <a:pt x="1059" y="258"/>
                  </a:lnTo>
                  <a:lnTo>
                    <a:pt x="1059" y="258"/>
                  </a:lnTo>
                  <a:lnTo>
                    <a:pt x="1059" y="258"/>
                  </a:lnTo>
                  <a:lnTo>
                    <a:pt x="1059" y="258"/>
                  </a:lnTo>
                  <a:lnTo>
                    <a:pt x="1059" y="252"/>
                  </a:lnTo>
                  <a:lnTo>
                    <a:pt x="1059" y="252"/>
                  </a:lnTo>
                  <a:lnTo>
                    <a:pt x="1059" y="252"/>
                  </a:lnTo>
                  <a:lnTo>
                    <a:pt x="1053" y="252"/>
                  </a:lnTo>
                  <a:lnTo>
                    <a:pt x="1053" y="252"/>
                  </a:lnTo>
                  <a:lnTo>
                    <a:pt x="1053" y="252"/>
                  </a:lnTo>
                  <a:lnTo>
                    <a:pt x="1053" y="252"/>
                  </a:lnTo>
                  <a:lnTo>
                    <a:pt x="1047" y="252"/>
                  </a:lnTo>
                  <a:lnTo>
                    <a:pt x="1047" y="252"/>
                  </a:lnTo>
                  <a:lnTo>
                    <a:pt x="1047" y="252"/>
                  </a:lnTo>
                  <a:lnTo>
                    <a:pt x="1047" y="252"/>
                  </a:lnTo>
                  <a:lnTo>
                    <a:pt x="1047" y="252"/>
                  </a:lnTo>
                  <a:lnTo>
                    <a:pt x="1047" y="252"/>
                  </a:lnTo>
                  <a:lnTo>
                    <a:pt x="1047" y="252"/>
                  </a:lnTo>
                  <a:lnTo>
                    <a:pt x="1047" y="252"/>
                  </a:lnTo>
                  <a:lnTo>
                    <a:pt x="1042" y="252"/>
                  </a:lnTo>
                  <a:lnTo>
                    <a:pt x="1025" y="252"/>
                  </a:lnTo>
                  <a:lnTo>
                    <a:pt x="1025" y="252"/>
                  </a:lnTo>
                  <a:lnTo>
                    <a:pt x="1025" y="252"/>
                  </a:lnTo>
                  <a:lnTo>
                    <a:pt x="1025" y="252"/>
                  </a:lnTo>
                  <a:lnTo>
                    <a:pt x="1019" y="252"/>
                  </a:lnTo>
                  <a:lnTo>
                    <a:pt x="1019" y="258"/>
                  </a:lnTo>
                  <a:lnTo>
                    <a:pt x="1019" y="258"/>
                  </a:lnTo>
                  <a:lnTo>
                    <a:pt x="1014" y="258"/>
                  </a:lnTo>
                  <a:lnTo>
                    <a:pt x="1008" y="258"/>
                  </a:lnTo>
                  <a:lnTo>
                    <a:pt x="1008" y="258"/>
                  </a:lnTo>
                  <a:lnTo>
                    <a:pt x="1008" y="263"/>
                  </a:lnTo>
                  <a:lnTo>
                    <a:pt x="1008" y="263"/>
                  </a:lnTo>
                  <a:lnTo>
                    <a:pt x="1008" y="263"/>
                  </a:lnTo>
                  <a:lnTo>
                    <a:pt x="1008" y="263"/>
                  </a:lnTo>
                  <a:lnTo>
                    <a:pt x="1008" y="263"/>
                  </a:lnTo>
                  <a:lnTo>
                    <a:pt x="1008" y="263"/>
                  </a:lnTo>
                  <a:lnTo>
                    <a:pt x="1008" y="269"/>
                  </a:lnTo>
                  <a:lnTo>
                    <a:pt x="1002" y="275"/>
                  </a:lnTo>
                  <a:lnTo>
                    <a:pt x="1002" y="275"/>
                  </a:lnTo>
                  <a:lnTo>
                    <a:pt x="1002" y="280"/>
                  </a:lnTo>
                  <a:lnTo>
                    <a:pt x="1002" y="280"/>
                  </a:lnTo>
                  <a:lnTo>
                    <a:pt x="997" y="280"/>
                  </a:lnTo>
                  <a:lnTo>
                    <a:pt x="991" y="280"/>
                  </a:lnTo>
                  <a:lnTo>
                    <a:pt x="986" y="286"/>
                  </a:lnTo>
                  <a:lnTo>
                    <a:pt x="986" y="286"/>
                  </a:lnTo>
                  <a:lnTo>
                    <a:pt x="980" y="286"/>
                  </a:lnTo>
                  <a:lnTo>
                    <a:pt x="980" y="286"/>
                  </a:lnTo>
                  <a:lnTo>
                    <a:pt x="980" y="286"/>
                  </a:lnTo>
                  <a:lnTo>
                    <a:pt x="974" y="286"/>
                  </a:lnTo>
                  <a:lnTo>
                    <a:pt x="974" y="286"/>
                  </a:lnTo>
                  <a:lnTo>
                    <a:pt x="969" y="286"/>
                  </a:lnTo>
                  <a:lnTo>
                    <a:pt x="969" y="286"/>
                  </a:lnTo>
                  <a:lnTo>
                    <a:pt x="969" y="286"/>
                  </a:lnTo>
                  <a:lnTo>
                    <a:pt x="969" y="286"/>
                  </a:lnTo>
                  <a:lnTo>
                    <a:pt x="969" y="286"/>
                  </a:lnTo>
                  <a:lnTo>
                    <a:pt x="969" y="286"/>
                  </a:lnTo>
                  <a:lnTo>
                    <a:pt x="969" y="286"/>
                  </a:lnTo>
                  <a:lnTo>
                    <a:pt x="963" y="286"/>
                  </a:lnTo>
                  <a:lnTo>
                    <a:pt x="963" y="286"/>
                  </a:lnTo>
                  <a:lnTo>
                    <a:pt x="963" y="286"/>
                  </a:lnTo>
                  <a:lnTo>
                    <a:pt x="963" y="286"/>
                  </a:lnTo>
                  <a:lnTo>
                    <a:pt x="958" y="286"/>
                  </a:lnTo>
                  <a:lnTo>
                    <a:pt x="952" y="280"/>
                  </a:lnTo>
                  <a:lnTo>
                    <a:pt x="952" y="280"/>
                  </a:lnTo>
                  <a:lnTo>
                    <a:pt x="935" y="286"/>
                  </a:lnTo>
                  <a:lnTo>
                    <a:pt x="935" y="286"/>
                  </a:lnTo>
                  <a:lnTo>
                    <a:pt x="930" y="286"/>
                  </a:lnTo>
                  <a:lnTo>
                    <a:pt x="930" y="286"/>
                  </a:lnTo>
                  <a:lnTo>
                    <a:pt x="930" y="286"/>
                  </a:lnTo>
                  <a:lnTo>
                    <a:pt x="924" y="291"/>
                  </a:lnTo>
                  <a:lnTo>
                    <a:pt x="924" y="291"/>
                  </a:lnTo>
                  <a:lnTo>
                    <a:pt x="924" y="291"/>
                  </a:lnTo>
                  <a:lnTo>
                    <a:pt x="924" y="291"/>
                  </a:lnTo>
                  <a:lnTo>
                    <a:pt x="924" y="291"/>
                  </a:lnTo>
                  <a:lnTo>
                    <a:pt x="924" y="291"/>
                  </a:lnTo>
                  <a:lnTo>
                    <a:pt x="924" y="291"/>
                  </a:lnTo>
                  <a:lnTo>
                    <a:pt x="924" y="291"/>
                  </a:lnTo>
                  <a:lnTo>
                    <a:pt x="924" y="291"/>
                  </a:lnTo>
                  <a:lnTo>
                    <a:pt x="924" y="291"/>
                  </a:lnTo>
                  <a:lnTo>
                    <a:pt x="924" y="291"/>
                  </a:lnTo>
                  <a:lnTo>
                    <a:pt x="924" y="291"/>
                  </a:lnTo>
                  <a:lnTo>
                    <a:pt x="924" y="291"/>
                  </a:lnTo>
                  <a:lnTo>
                    <a:pt x="918" y="291"/>
                  </a:lnTo>
                  <a:lnTo>
                    <a:pt x="918" y="291"/>
                  </a:lnTo>
                  <a:lnTo>
                    <a:pt x="918" y="291"/>
                  </a:lnTo>
                  <a:lnTo>
                    <a:pt x="918" y="291"/>
                  </a:lnTo>
                  <a:lnTo>
                    <a:pt x="918" y="291"/>
                  </a:lnTo>
                  <a:lnTo>
                    <a:pt x="918" y="291"/>
                  </a:lnTo>
                  <a:lnTo>
                    <a:pt x="918" y="291"/>
                  </a:lnTo>
                  <a:lnTo>
                    <a:pt x="918" y="291"/>
                  </a:lnTo>
                  <a:lnTo>
                    <a:pt x="918" y="291"/>
                  </a:lnTo>
                  <a:lnTo>
                    <a:pt x="918" y="291"/>
                  </a:lnTo>
                  <a:lnTo>
                    <a:pt x="913" y="291"/>
                  </a:lnTo>
                  <a:lnTo>
                    <a:pt x="913" y="297"/>
                  </a:lnTo>
                  <a:lnTo>
                    <a:pt x="913" y="291"/>
                  </a:lnTo>
                  <a:lnTo>
                    <a:pt x="907" y="291"/>
                  </a:lnTo>
                  <a:lnTo>
                    <a:pt x="907" y="291"/>
                  </a:lnTo>
                  <a:lnTo>
                    <a:pt x="902" y="286"/>
                  </a:lnTo>
                  <a:lnTo>
                    <a:pt x="902" y="286"/>
                  </a:lnTo>
                  <a:lnTo>
                    <a:pt x="902" y="286"/>
                  </a:lnTo>
                  <a:lnTo>
                    <a:pt x="896" y="286"/>
                  </a:lnTo>
                  <a:lnTo>
                    <a:pt x="896" y="286"/>
                  </a:lnTo>
                  <a:lnTo>
                    <a:pt x="896" y="286"/>
                  </a:lnTo>
                  <a:lnTo>
                    <a:pt x="896" y="286"/>
                  </a:lnTo>
                  <a:lnTo>
                    <a:pt x="896" y="286"/>
                  </a:lnTo>
                  <a:lnTo>
                    <a:pt x="896" y="286"/>
                  </a:lnTo>
                  <a:lnTo>
                    <a:pt x="890" y="280"/>
                  </a:lnTo>
                  <a:lnTo>
                    <a:pt x="890" y="275"/>
                  </a:lnTo>
                  <a:lnTo>
                    <a:pt x="890" y="275"/>
                  </a:lnTo>
                  <a:lnTo>
                    <a:pt x="890" y="275"/>
                  </a:lnTo>
                  <a:lnTo>
                    <a:pt x="885" y="275"/>
                  </a:lnTo>
                  <a:lnTo>
                    <a:pt x="885" y="275"/>
                  </a:lnTo>
                  <a:lnTo>
                    <a:pt x="885" y="275"/>
                  </a:lnTo>
                  <a:lnTo>
                    <a:pt x="885" y="269"/>
                  </a:lnTo>
                  <a:lnTo>
                    <a:pt x="879" y="269"/>
                  </a:lnTo>
                  <a:lnTo>
                    <a:pt x="879" y="269"/>
                  </a:lnTo>
                  <a:lnTo>
                    <a:pt x="879" y="269"/>
                  </a:lnTo>
                  <a:lnTo>
                    <a:pt x="879" y="269"/>
                  </a:lnTo>
                  <a:lnTo>
                    <a:pt x="874" y="263"/>
                  </a:lnTo>
                  <a:lnTo>
                    <a:pt x="874" y="263"/>
                  </a:lnTo>
                  <a:lnTo>
                    <a:pt x="874" y="263"/>
                  </a:lnTo>
                  <a:lnTo>
                    <a:pt x="874" y="263"/>
                  </a:lnTo>
                  <a:lnTo>
                    <a:pt x="874" y="263"/>
                  </a:lnTo>
                  <a:lnTo>
                    <a:pt x="874" y="263"/>
                  </a:lnTo>
                  <a:lnTo>
                    <a:pt x="868" y="263"/>
                  </a:lnTo>
                  <a:lnTo>
                    <a:pt x="868" y="258"/>
                  </a:lnTo>
                  <a:lnTo>
                    <a:pt x="868" y="258"/>
                  </a:lnTo>
                  <a:lnTo>
                    <a:pt x="868" y="258"/>
                  </a:lnTo>
                  <a:lnTo>
                    <a:pt x="868" y="258"/>
                  </a:lnTo>
                  <a:lnTo>
                    <a:pt x="868" y="258"/>
                  </a:lnTo>
                  <a:lnTo>
                    <a:pt x="868" y="258"/>
                  </a:lnTo>
                  <a:lnTo>
                    <a:pt x="862" y="252"/>
                  </a:lnTo>
                  <a:lnTo>
                    <a:pt x="862" y="252"/>
                  </a:lnTo>
                  <a:lnTo>
                    <a:pt x="857" y="252"/>
                  </a:lnTo>
                  <a:lnTo>
                    <a:pt x="857" y="247"/>
                  </a:lnTo>
                  <a:lnTo>
                    <a:pt x="857" y="247"/>
                  </a:lnTo>
                  <a:lnTo>
                    <a:pt x="857" y="241"/>
                  </a:lnTo>
                  <a:lnTo>
                    <a:pt x="857" y="241"/>
                  </a:lnTo>
                  <a:lnTo>
                    <a:pt x="857" y="241"/>
                  </a:lnTo>
                  <a:lnTo>
                    <a:pt x="857" y="241"/>
                  </a:lnTo>
                  <a:lnTo>
                    <a:pt x="857" y="241"/>
                  </a:lnTo>
                  <a:lnTo>
                    <a:pt x="857" y="241"/>
                  </a:lnTo>
                  <a:lnTo>
                    <a:pt x="851" y="235"/>
                  </a:lnTo>
                  <a:lnTo>
                    <a:pt x="851" y="235"/>
                  </a:lnTo>
                  <a:lnTo>
                    <a:pt x="851" y="235"/>
                  </a:lnTo>
                  <a:lnTo>
                    <a:pt x="851" y="235"/>
                  </a:lnTo>
                  <a:lnTo>
                    <a:pt x="851" y="235"/>
                  </a:lnTo>
                  <a:lnTo>
                    <a:pt x="851" y="235"/>
                  </a:lnTo>
                  <a:lnTo>
                    <a:pt x="851" y="235"/>
                  </a:lnTo>
                  <a:lnTo>
                    <a:pt x="851" y="230"/>
                  </a:lnTo>
                  <a:lnTo>
                    <a:pt x="857" y="230"/>
                  </a:lnTo>
                  <a:lnTo>
                    <a:pt x="857" y="230"/>
                  </a:lnTo>
                  <a:lnTo>
                    <a:pt x="857" y="230"/>
                  </a:lnTo>
                  <a:lnTo>
                    <a:pt x="857" y="224"/>
                  </a:lnTo>
                  <a:lnTo>
                    <a:pt x="857" y="224"/>
                  </a:lnTo>
                  <a:lnTo>
                    <a:pt x="857" y="224"/>
                  </a:lnTo>
                  <a:lnTo>
                    <a:pt x="857" y="224"/>
                  </a:lnTo>
                  <a:lnTo>
                    <a:pt x="857" y="224"/>
                  </a:lnTo>
                  <a:lnTo>
                    <a:pt x="857" y="230"/>
                  </a:lnTo>
                  <a:lnTo>
                    <a:pt x="857" y="230"/>
                  </a:lnTo>
                  <a:lnTo>
                    <a:pt x="846" y="230"/>
                  </a:lnTo>
                  <a:lnTo>
                    <a:pt x="840" y="230"/>
                  </a:lnTo>
                  <a:lnTo>
                    <a:pt x="840" y="230"/>
                  </a:lnTo>
                  <a:lnTo>
                    <a:pt x="840" y="235"/>
                  </a:lnTo>
                  <a:lnTo>
                    <a:pt x="840" y="235"/>
                  </a:lnTo>
                  <a:lnTo>
                    <a:pt x="840" y="235"/>
                  </a:lnTo>
                  <a:lnTo>
                    <a:pt x="840" y="235"/>
                  </a:lnTo>
                  <a:lnTo>
                    <a:pt x="840" y="235"/>
                  </a:lnTo>
                  <a:lnTo>
                    <a:pt x="840" y="241"/>
                  </a:lnTo>
                  <a:lnTo>
                    <a:pt x="840" y="241"/>
                  </a:lnTo>
                  <a:lnTo>
                    <a:pt x="840" y="241"/>
                  </a:lnTo>
                  <a:lnTo>
                    <a:pt x="840" y="235"/>
                  </a:lnTo>
                  <a:lnTo>
                    <a:pt x="840" y="235"/>
                  </a:lnTo>
                  <a:lnTo>
                    <a:pt x="840" y="235"/>
                  </a:lnTo>
                  <a:lnTo>
                    <a:pt x="840" y="235"/>
                  </a:lnTo>
                  <a:lnTo>
                    <a:pt x="840" y="235"/>
                  </a:lnTo>
                  <a:lnTo>
                    <a:pt x="840" y="241"/>
                  </a:lnTo>
                  <a:lnTo>
                    <a:pt x="840" y="241"/>
                  </a:lnTo>
                  <a:lnTo>
                    <a:pt x="840" y="241"/>
                  </a:lnTo>
                  <a:lnTo>
                    <a:pt x="840" y="241"/>
                  </a:lnTo>
                  <a:lnTo>
                    <a:pt x="840" y="241"/>
                  </a:lnTo>
                  <a:lnTo>
                    <a:pt x="840" y="241"/>
                  </a:lnTo>
                  <a:lnTo>
                    <a:pt x="840" y="241"/>
                  </a:lnTo>
                  <a:lnTo>
                    <a:pt x="840" y="247"/>
                  </a:lnTo>
                  <a:lnTo>
                    <a:pt x="834" y="247"/>
                  </a:lnTo>
                  <a:lnTo>
                    <a:pt x="829" y="252"/>
                  </a:lnTo>
                  <a:lnTo>
                    <a:pt x="823" y="252"/>
                  </a:lnTo>
                  <a:lnTo>
                    <a:pt x="823" y="258"/>
                  </a:lnTo>
                  <a:lnTo>
                    <a:pt x="823" y="263"/>
                  </a:lnTo>
                  <a:lnTo>
                    <a:pt x="823" y="263"/>
                  </a:lnTo>
                  <a:lnTo>
                    <a:pt x="823" y="269"/>
                  </a:lnTo>
                  <a:lnTo>
                    <a:pt x="823" y="269"/>
                  </a:lnTo>
                  <a:lnTo>
                    <a:pt x="823" y="269"/>
                  </a:lnTo>
                  <a:lnTo>
                    <a:pt x="823" y="275"/>
                  </a:lnTo>
                  <a:lnTo>
                    <a:pt x="823" y="275"/>
                  </a:lnTo>
                  <a:lnTo>
                    <a:pt x="823" y="275"/>
                  </a:lnTo>
                  <a:lnTo>
                    <a:pt x="829" y="269"/>
                  </a:lnTo>
                  <a:lnTo>
                    <a:pt x="829" y="269"/>
                  </a:lnTo>
                  <a:lnTo>
                    <a:pt x="829" y="269"/>
                  </a:lnTo>
                  <a:lnTo>
                    <a:pt x="829" y="269"/>
                  </a:lnTo>
                  <a:lnTo>
                    <a:pt x="829" y="269"/>
                  </a:lnTo>
                  <a:lnTo>
                    <a:pt x="829" y="269"/>
                  </a:lnTo>
                  <a:lnTo>
                    <a:pt x="829" y="269"/>
                  </a:lnTo>
                  <a:lnTo>
                    <a:pt x="829" y="269"/>
                  </a:lnTo>
                  <a:lnTo>
                    <a:pt x="829" y="269"/>
                  </a:lnTo>
                  <a:lnTo>
                    <a:pt x="834" y="263"/>
                  </a:lnTo>
                  <a:lnTo>
                    <a:pt x="834" y="263"/>
                  </a:lnTo>
                  <a:lnTo>
                    <a:pt x="834" y="263"/>
                  </a:lnTo>
                  <a:lnTo>
                    <a:pt x="834" y="263"/>
                  </a:lnTo>
                  <a:lnTo>
                    <a:pt x="834" y="263"/>
                  </a:lnTo>
                  <a:lnTo>
                    <a:pt x="834" y="263"/>
                  </a:lnTo>
                  <a:lnTo>
                    <a:pt x="834" y="263"/>
                  </a:lnTo>
                  <a:lnTo>
                    <a:pt x="834" y="263"/>
                  </a:lnTo>
                  <a:lnTo>
                    <a:pt x="834" y="263"/>
                  </a:lnTo>
                  <a:lnTo>
                    <a:pt x="834" y="263"/>
                  </a:lnTo>
                  <a:lnTo>
                    <a:pt x="829" y="269"/>
                  </a:lnTo>
                  <a:lnTo>
                    <a:pt x="829" y="269"/>
                  </a:lnTo>
                  <a:lnTo>
                    <a:pt x="829" y="275"/>
                  </a:lnTo>
                  <a:lnTo>
                    <a:pt x="823" y="275"/>
                  </a:lnTo>
                  <a:lnTo>
                    <a:pt x="823" y="275"/>
                  </a:lnTo>
                  <a:lnTo>
                    <a:pt x="818" y="275"/>
                  </a:lnTo>
                  <a:lnTo>
                    <a:pt x="818" y="275"/>
                  </a:lnTo>
                  <a:lnTo>
                    <a:pt x="818" y="275"/>
                  </a:lnTo>
                  <a:lnTo>
                    <a:pt x="818" y="275"/>
                  </a:lnTo>
                  <a:lnTo>
                    <a:pt x="818" y="286"/>
                  </a:lnTo>
                  <a:lnTo>
                    <a:pt x="818" y="286"/>
                  </a:lnTo>
                  <a:lnTo>
                    <a:pt x="818" y="291"/>
                  </a:lnTo>
                  <a:lnTo>
                    <a:pt x="818" y="291"/>
                  </a:lnTo>
                  <a:close/>
                  <a:moveTo>
                    <a:pt x="1383" y="213"/>
                  </a:moveTo>
                  <a:lnTo>
                    <a:pt x="1383" y="213"/>
                  </a:lnTo>
                  <a:lnTo>
                    <a:pt x="1389" y="213"/>
                  </a:lnTo>
                  <a:lnTo>
                    <a:pt x="1389" y="213"/>
                  </a:lnTo>
                  <a:lnTo>
                    <a:pt x="1389" y="219"/>
                  </a:lnTo>
                  <a:lnTo>
                    <a:pt x="1389" y="219"/>
                  </a:lnTo>
                  <a:lnTo>
                    <a:pt x="1389" y="219"/>
                  </a:lnTo>
                  <a:lnTo>
                    <a:pt x="1389" y="213"/>
                  </a:lnTo>
                  <a:lnTo>
                    <a:pt x="1389" y="213"/>
                  </a:lnTo>
                  <a:lnTo>
                    <a:pt x="1389" y="213"/>
                  </a:lnTo>
                  <a:lnTo>
                    <a:pt x="1383" y="213"/>
                  </a:lnTo>
                  <a:lnTo>
                    <a:pt x="1383" y="213"/>
                  </a:lnTo>
                  <a:lnTo>
                    <a:pt x="1383" y="207"/>
                  </a:lnTo>
                  <a:lnTo>
                    <a:pt x="1383" y="207"/>
                  </a:lnTo>
                  <a:lnTo>
                    <a:pt x="1383" y="207"/>
                  </a:lnTo>
                  <a:lnTo>
                    <a:pt x="1389" y="213"/>
                  </a:lnTo>
                  <a:lnTo>
                    <a:pt x="1389" y="213"/>
                  </a:lnTo>
                  <a:lnTo>
                    <a:pt x="1389" y="213"/>
                  </a:lnTo>
                  <a:lnTo>
                    <a:pt x="1389" y="213"/>
                  </a:lnTo>
                  <a:lnTo>
                    <a:pt x="1389" y="207"/>
                  </a:lnTo>
                  <a:lnTo>
                    <a:pt x="1383" y="207"/>
                  </a:lnTo>
                  <a:lnTo>
                    <a:pt x="1383" y="207"/>
                  </a:lnTo>
                  <a:lnTo>
                    <a:pt x="1383" y="213"/>
                  </a:lnTo>
                  <a:lnTo>
                    <a:pt x="1383" y="213"/>
                  </a:lnTo>
                  <a:close/>
                  <a:moveTo>
                    <a:pt x="1339" y="107"/>
                  </a:moveTo>
                  <a:lnTo>
                    <a:pt x="1339" y="107"/>
                  </a:lnTo>
                  <a:lnTo>
                    <a:pt x="1344" y="107"/>
                  </a:lnTo>
                  <a:lnTo>
                    <a:pt x="1344" y="107"/>
                  </a:lnTo>
                  <a:lnTo>
                    <a:pt x="1344" y="107"/>
                  </a:lnTo>
                  <a:lnTo>
                    <a:pt x="1344" y="107"/>
                  </a:lnTo>
                  <a:lnTo>
                    <a:pt x="1350" y="107"/>
                  </a:lnTo>
                  <a:lnTo>
                    <a:pt x="1344" y="107"/>
                  </a:lnTo>
                  <a:lnTo>
                    <a:pt x="1344" y="101"/>
                  </a:lnTo>
                  <a:lnTo>
                    <a:pt x="1344" y="101"/>
                  </a:lnTo>
                  <a:lnTo>
                    <a:pt x="1344" y="101"/>
                  </a:lnTo>
                  <a:lnTo>
                    <a:pt x="1339" y="101"/>
                  </a:lnTo>
                  <a:lnTo>
                    <a:pt x="1333" y="101"/>
                  </a:lnTo>
                  <a:lnTo>
                    <a:pt x="1339" y="101"/>
                  </a:lnTo>
                  <a:lnTo>
                    <a:pt x="1339" y="107"/>
                  </a:lnTo>
                  <a:close/>
                  <a:moveTo>
                    <a:pt x="1339" y="135"/>
                  </a:moveTo>
                  <a:lnTo>
                    <a:pt x="1339" y="135"/>
                  </a:lnTo>
                  <a:lnTo>
                    <a:pt x="1339" y="135"/>
                  </a:lnTo>
                  <a:lnTo>
                    <a:pt x="1339" y="135"/>
                  </a:lnTo>
                  <a:lnTo>
                    <a:pt x="1339" y="140"/>
                  </a:lnTo>
                  <a:lnTo>
                    <a:pt x="1339" y="140"/>
                  </a:lnTo>
                  <a:lnTo>
                    <a:pt x="1344" y="140"/>
                  </a:lnTo>
                  <a:lnTo>
                    <a:pt x="1344" y="140"/>
                  </a:lnTo>
                  <a:lnTo>
                    <a:pt x="1344" y="140"/>
                  </a:lnTo>
                  <a:lnTo>
                    <a:pt x="1344" y="140"/>
                  </a:lnTo>
                  <a:lnTo>
                    <a:pt x="1344" y="140"/>
                  </a:lnTo>
                  <a:lnTo>
                    <a:pt x="1344" y="140"/>
                  </a:lnTo>
                  <a:lnTo>
                    <a:pt x="1344" y="135"/>
                  </a:lnTo>
                  <a:lnTo>
                    <a:pt x="1344" y="135"/>
                  </a:lnTo>
                  <a:lnTo>
                    <a:pt x="1344" y="135"/>
                  </a:lnTo>
                  <a:lnTo>
                    <a:pt x="1339" y="135"/>
                  </a:lnTo>
                  <a:lnTo>
                    <a:pt x="1339" y="135"/>
                  </a:lnTo>
                  <a:close/>
                  <a:moveTo>
                    <a:pt x="1344" y="118"/>
                  </a:moveTo>
                  <a:lnTo>
                    <a:pt x="1344" y="118"/>
                  </a:lnTo>
                  <a:lnTo>
                    <a:pt x="1339" y="118"/>
                  </a:lnTo>
                  <a:lnTo>
                    <a:pt x="1339" y="118"/>
                  </a:lnTo>
                  <a:lnTo>
                    <a:pt x="1339" y="118"/>
                  </a:lnTo>
                  <a:lnTo>
                    <a:pt x="1339" y="118"/>
                  </a:lnTo>
                  <a:lnTo>
                    <a:pt x="1339" y="118"/>
                  </a:lnTo>
                  <a:lnTo>
                    <a:pt x="1339" y="118"/>
                  </a:lnTo>
                  <a:lnTo>
                    <a:pt x="1333" y="118"/>
                  </a:lnTo>
                  <a:lnTo>
                    <a:pt x="1339" y="118"/>
                  </a:lnTo>
                  <a:lnTo>
                    <a:pt x="1339" y="118"/>
                  </a:lnTo>
                  <a:lnTo>
                    <a:pt x="1339" y="118"/>
                  </a:lnTo>
                  <a:lnTo>
                    <a:pt x="1339" y="123"/>
                  </a:lnTo>
                  <a:lnTo>
                    <a:pt x="1344" y="123"/>
                  </a:lnTo>
                  <a:lnTo>
                    <a:pt x="1344" y="123"/>
                  </a:lnTo>
                  <a:lnTo>
                    <a:pt x="1344" y="123"/>
                  </a:lnTo>
                  <a:lnTo>
                    <a:pt x="1344" y="118"/>
                  </a:lnTo>
                  <a:close/>
                  <a:moveTo>
                    <a:pt x="1333" y="146"/>
                  </a:moveTo>
                  <a:lnTo>
                    <a:pt x="1333" y="146"/>
                  </a:lnTo>
                  <a:lnTo>
                    <a:pt x="1333" y="146"/>
                  </a:lnTo>
                  <a:lnTo>
                    <a:pt x="1333" y="146"/>
                  </a:lnTo>
                  <a:lnTo>
                    <a:pt x="1333" y="146"/>
                  </a:lnTo>
                  <a:lnTo>
                    <a:pt x="1333" y="140"/>
                  </a:lnTo>
                  <a:lnTo>
                    <a:pt x="1327" y="140"/>
                  </a:lnTo>
                  <a:lnTo>
                    <a:pt x="1327" y="140"/>
                  </a:lnTo>
                  <a:lnTo>
                    <a:pt x="1322" y="146"/>
                  </a:lnTo>
                  <a:lnTo>
                    <a:pt x="1322" y="146"/>
                  </a:lnTo>
                  <a:lnTo>
                    <a:pt x="1322" y="146"/>
                  </a:lnTo>
                  <a:lnTo>
                    <a:pt x="1327" y="146"/>
                  </a:lnTo>
                  <a:lnTo>
                    <a:pt x="1327" y="151"/>
                  </a:lnTo>
                  <a:lnTo>
                    <a:pt x="1327" y="151"/>
                  </a:lnTo>
                  <a:lnTo>
                    <a:pt x="1327" y="151"/>
                  </a:lnTo>
                  <a:lnTo>
                    <a:pt x="1327" y="151"/>
                  </a:lnTo>
                  <a:lnTo>
                    <a:pt x="1327" y="151"/>
                  </a:lnTo>
                  <a:lnTo>
                    <a:pt x="1333" y="151"/>
                  </a:lnTo>
                  <a:lnTo>
                    <a:pt x="1333" y="151"/>
                  </a:lnTo>
                  <a:lnTo>
                    <a:pt x="1333" y="151"/>
                  </a:lnTo>
                  <a:lnTo>
                    <a:pt x="1333" y="151"/>
                  </a:lnTo>
                  <a:lnTo>
                    <a:pt x="1333" y="146"/>
                  </a:lnTo>
                  <a:lnTo>
                    <a:pt x="1333" y="146"/>
                  </a:lnTo>
                  <a:close/>
                  <a:moveTo>
                    <a:pt x="1697" y="460"/>
                  </a:moveTo>
                  <a:lnTo>
                    <a:pt x="1697" y="460"/>
                  </a:lnTo>
                  <a:lnTo>
                    <a:pt x="1697" y="460"/>
                  </a:lnTo>
                  <a:lnTo>
                    <a:pt x="1692" y="454"/>
                  </a:lnTo>
                  <a:lnTo>
                    <a:pt x="1692" y="454"/>
                  </a:lnTo>
                  <a:lnTo>
                    <a:pt x="1692" y="454"/>
                  </a:lnTo>
                  <a:lnTo>
                    <a:pt x="1692" y="460"/>
                  </a:lnTo>
                  <a:lnTo>
                    <a:pt x="1692" y="460"/>
                  </a:lnTo>
                  <a:lnTo>
                    <a:pt x="1692" y="460"/>
                  </a:lnTo>
                  <a:lnTo>
                    <a:pt x="1697" y="460"/>
                  </a:lnTo>
                  <a:lnTo>
                    <a:pt x="1697" y="460"/>
                  </a:lnTo>
                  <a:lnTo>
                    <a:pt x="1697" y="460"/>
                  </a:lnTo>
                  <a:lnTo>
                    <a:pt x="1697" y="460"/>
                  </a:lnTo>
                  <a:lnTo>
                    <a:pt x="1697" y="460"/>
                  </a:lnTo>
                  <a:lnTo>
                    <a:pt x="1697" y="460"/>
                  </a:lnTo>
                  <a:lnTo>
                    <a:pt x="1697" y="460"/>
                  </a:lnTo>
                  <a:close/>
                  <a:moveTo>
                    <a:pt x="1692" y="460"/>
                  </a:moveTo>
                  <a:lnTo>
                    <a:pt x="1692" y="460"/>
                  </a:lnTo>
                  <a:lnTo>
                    <a:pt x="1692" y="454"/>
                  </a:lnTo>
                  <a:lnTo>
                    <a:pt x="1692" y="454"/>
                  </a:lnTo>
                  <a:lnTo>
                    <a:pt x="1692" y="454"/>
                  </a:lnTo>
                  <a:lnTo>
                    <a:pt x="1686" y="454"/>
                  </a:lnTo>
                  <a:lnTo>
                    <a:pt x="1686" y="460"/>
                  </a:lnTo>
                  <a:lnTo>
                    <a:pt x="1686" y="460"/>
                  </a:lnTo>
                  <a:lnTo>
                    <a:pt x="1692" y="460"/>
                  </a:lnTo>
                  <a:lnTo>
                    <a:pt x="1692" y="460"/>
                  </a:lnTo>
                  <a:close/>
                  <a:moveTo>
                    <a:pt x="1697" y="465"/>
                  </a:moveTo>
                  <a:lnTo>
                    <a:pt x="1697" y="465"/>
                  </a:lnTo>
                  <a:lnTo>
                    <a:pt x="1697" y="465"/>
                  </a:lnTo>
                  <a:lnTo>
                    <a:pt x="1697" y="465"/>
                  </a:lnTo>
                  <a:lnTo>
                    <a:pt x="1697" y="465"/>
                  </a:lnTo>
                  <a:lnTo>
                    <a:pt x="1697" y="465"/>
                  </a:lnTo>
                  <a:lnTo>
                    <a:pt x="1697" y="465"/>
                  </a:lnTo>
                  <a:lnTo>
                    <a:pt x="1697" y="465"/>
                  </a:lnTo>
                  <a:lnTo>
                    <a:pt x="1697" y="465"/>
                  </a:lnTo>
                  <a:lnTo>
                    <a:pt x="1697" y="465"/>
                  </a:lnTo>
                  <a:lnTo>
                    <a:pt x="1697" y="460"/>
                  </a:lnTo>
                  <a:lnTo>
                    <a:pt x="1697" y="460"/>
                  </a:lnTo>
                  <a:lnTo>
                    <a:pt x="1697" y="460"/>
                  </a:lnTo>
                  <a:lnTo>
                    <a:pt x="1697" y="465"/>
                  </a:lnTo>
                  <a:close/>
                  <a:moveTo>
                    <a:pt x="1703" y="695"/>
                  </a:moveTo>
                  <a:lnTo>
                    <a:pt x="1703" y="695"/>
                  </a:lnTo>
                  <a:lnTo>
                    <a:pt x="1708" y="695"/>
                  </a:lnTo>
                  <a:lnTo>
                    <a:pt x="1708" y="695"/>
                  </a:lnTo>
                  <a:lnTo>
                    <a:pt x="1708" y="695"/>
                  </a:lnTo>
                  <a:lnTo>
                    <a:pt x="1708" y="695"/>
                  </a:lnTo>
                  <a:lnTo>
                    <a:pt x="1708" y="695"/>
                  </a:lnTo>
                  <a:lnTo>
                    <a:pt x="1708" y="695"/>
                  </a:lnTo>
                  <a:lnTo>
                    <a:pt x="1708" y="695"/>
                  </a:lnTo>
                  <a:lnTo>
                    <a:pt x="1708" y="695"/>
                  </a:lnTo>
                  <a:lnTo>
                    <a:pt x="1708" y="695"/>
                  </a:lnTo>
                  <a:lnTo>
                    <a:pt x="1708" y="695"/>
                  </a:lnTo>
                  <a:lnTo>
                    <a:pt x="1708" y="689"/>
                  </a:lnTo>
                  <a:lnTo>
                    <a:pt x="1708" y="689"/>
                  </a:lnTo>
                  <a:lnTo>
                    <a:pt x="1703" y="689"/>
                  </a:lnTo>
                  <a:lnTo>
                    <a:pt x="1703" y="689"/>
                  </a:lnTo>
                  <a:lnTo>
                    <a:pt x="1703" y="689"/>
                  </a:lnTo>
                  <a:lnTo>
                    <a:pt x="1703" y="689"/>
                  </a:lnTo>
                  <a:lnTo>
                    <a:pt x="1703" y="695"/>
                  </a:lnTo>
                  <a:lnTo>
                    <a:pt x="1703" y="695"/>
                  </a:lnTo>
                  <a:close/>
                  <a:moveTo>
                    <a:pt x="1596" y="359"/>
                  </a:moveTo>
                  <a:lnTo>
                    <a:pt x="1596" y="359"/>
                  </a:lnTo>
                  <a:lnTo>
                    <a:pt x="1602" y="359"/>
                  </a:lnTo>
                  <a:lnTo>
                    <a:pt x="1602" y="359"/>
                  </a:lnTo>
                  <a:lnTo>
                    <a:pt x="1602" y="359"/>
                  </a:lnTo>
                  <a:lnTo>
                    <a:pt x="1602" y="359"/>
                  </a:lnTo>
                  <a:lnTo>
                    <a:pt x="1602" y="359"/>
                  </a:lnTo>
                  <a:lnTo>
                    <a:pt x="1602" y="359"/>
                  </a:lnTo>
                  <a:lnTo>
                    <a:pt x="1602" y="359"/>
                  </a:lnTo>
                  <a:lnTo>
                    <a:pt x="1602" y="359"/>
                  </a:lnTo>
                  <a:lnTo>
                    <a:pt x="1602" y="359"/>
                  </a:lnTo>
                  <a:lnTo>
                    <a:pt x="1602" y="359"/>
                  </a:lnTo>
                  <a:lnTo>
                    <a:pt x="1596" y="359"/>
                  </a:lnTo>
                  <a:lnTo>
                    <a:pt x="1596" y="359"/>
                  </a:lnTo>
                  <a:lnTo>
                    <a:pt x="1596" y="359"/>
                  </a:lnTo>
                  <a:lnTo>
                    <a:pt x="1596" y="359"/>
                  </a:lnTo>
                  <a:lnTo>
                    <a:pt x="1596" y="353"/>
                  </a:lnTo>
                  <a:lnTo>
                    <a:pt x="1596" y="359"/>
                  </a:lnTo>
                  <a:lnTo>
                    <a:pt x="1596" y="359"/>
                  </a:lnTo>
                  <a:lnTo>
                    <a:pt x="1596" y="359"/>
                  </a:lnTo>
                  <a:lnTo>
                    <a:pt x="1596" y="359"/>
                  </a:lnTo>
                  <a:close/>
                  <a:moveTo>
                    <a:pt x="1647" y="577"/>
                  </a:moveTo>
                  <a:lnTo>
                    <a:pt x="1647" y="577"/>
                  </a:lnTo>
                  <a:lnTo>
                    <a:pt x="1647" y="577"/>
                  </a:lnTo>
                  <a:lnTo>
                    <a:pt x="1647" y="577"/>
                  </a:lnTo>
                  <a:lnTo>
                    <a:pt x="1641" y="583"/>
                  </a:lnTo>
                  <a:lnTo>
                    <a:pt x="1641" y="583"/>
                  </a:lnTo>
                  <a:lnTo>
                    <a:pt x="1641" y="583"/>
                  </a:lnTo>
                  <a:lnTo>
                    <a:pt x="1647" y="583"/>
                  </a:lnTo>
                  <a:lnTo>
                    <a:pt x="1647" y="589"/>
                  </a:lnTo>
                  <a:lnTo>
                    <a:pt x="1647" y="589"/>
                  </a:lnTo>
                  <a:lnTo>
                    <a:pt x="1647" y="589"/>
                  </a:lnTo>
                  <a:lnTo>
                    <a:pt x="1652" y="594"/>
                  </a:lnTo>
                  <a:lnTo>
                    <a:pt x="1652" y="594"/>
                  </a:lnTo>
                  <a:lnTo>
                    <a:pt x="1658" y="594"/>
                  </a:lnTo>
                  <a:lnTo>
                    <a:pt x="1658" y="589"/>
                  </a:lnTo>
                  <a:lnTo>
                    <a:pt x="1658" y="583"/>
                  </a:lnTo>
                  <a:lnTo>
                    <a:pt x="1664" y="583"/>
                  </a:lnTo>
                  <a:lnTo>
                    <a:pt x="1664" y="583"/>
                  </a:lnTo>
                  <a:lnTo>
                    <a:pt x="1658" y="577"/>
                  </a:lnTo>
                  <a:lnTo>
                    <a:pt x="1658" y="577"/>
                  </a:lnTo>
                  <a:lnTo>
                    <a:pt x="1658" y="577"/>
                  </a:lnTo>
                  <a:lnTo>
                    <a:pt x="1658" y="577"/>
                  </a:lnTo>
                  <a:lnTo>
                    <a:pt x="1652" y="577"/>
                  </a:lnTo>
                  <a:lnTo>
                    <a:pt x="1652" y="577"/>
                  </a:lnTo>
                  <a:lnTo>
                    <a:pt x="1652" y="577"/>
                  </a:lnTo>
                  <a:lnTo>
                    <a:pt x="1652" y="577"/>
                  </a:lnTo>
                  <a:lnTo>
                    <a:pt x="1652" y="577"/>
                  </a:lnTo>
                  <a:lnTo>
                    <a:pt x="1647" y="577"/>
                  </a:lnTo>
                  <a:lnTo>
                    <a:pt x="1647" y="577"/>
                  </a:lnTo>
                  <a:close/>
                  <a:moveTo>
                    <a:pt x="1686" y="454"/>
                  </a:moveTo>
                  <a:lnTo>
                    <a:pt x="1686" y="460"/>
                  </a:lnTo>
                  <a:lnTo>
                    <a:pt x="1686" y="460"/>
                  </a:lnTo>
                  <a:lnTo>
                    <a:pt x="1686" y="460"/>
                  </a:lnTo>
                  <a:lnTo>
                    <a:pt x="1686" y="460"/>
                  </a:lnTo>
                  <a:lnTo>
                    <a:pt x="1686" y="460"/>
                  </a:lnTo>
                  <a:lnTo>
                    <a:pt x="1686" y="454"/>
                  </a:lnTo>
                  <a:lnTo>
                    <a:pt x="1686" y="454"/>
                  </a:lnTo>
                  <a:lnTo>
                    <a:pt x="1686" y="454"/>
                  </a:lnTo>
                  <a:close/>
                  <a:moveTo>
                    <a:pt x="1686" y="667"/>
                  </a:moveTo>
                  <a:lnTo>
                    <a:pt x="1686" y="667"/>
                  </a:lnTo>
                  <a:lnTo>
                    <a:pt x="1686" y="667"/>
                  </a:lnTo>
                  <a:lnTo>
                    <a:pt x="1692" y="667"/>
                  </a:lnTo>
                  <a:lnTo>
                    <a:pt x="1692" y="667"/>
                  </a:lnTo>
                  <a:lnTo>
                    <a:pt x="1692" y="673"/>
                  </a:lnTo>
                  <a:lnTo>
                    <a:pt x="1692" y="673"/>
                  </a:lnTo>
                  <a:lnTo>
                    <a:pt x="1692" y="673"/>
                  </a:lnTo>
                  <a:lnTo>
                    <a:pt x="1692" y="673"/>
                  </a:lnTo>
                  <a:lnTo>
                    <a:pt x="1692" y="667"/>
                  </a:lnTo>
                  <a:lnTo>
                    <a:pt x="1692" y="667"/>
                  </a:lnTo>
                  <a:lnTo>
                    <a:pt x="1692" y="667"/>
                  </a:lnTo>
                  <a:lnTo>
                    <a:pt x="1692" y="667"/>
                  </a:lnTo>
                  <a:lnTo>
                    <a:pt x="1692" y="667"/>
                  </a:lnTo>
                  <a:lnTo>
                    <a:pt x="1692" y="667"/>
                  </a:lnTo>
                  <a:lnTo>
                    <a:pt x="1686" y="667"/>
                  </a:lnTo>
                  <a:lnTo>
                    <a:pt x="1686" y="667"/>
                  </a:lnTo>
                  <a:close/>
                  <a:moveTo>
                    <a:pt x="1580" y="376"/>
                  </a:moveTo>
                  <a:lnTo>
                    <a:pt x="1580" y="376"/>
                  </a:lnTo>
                  <a:lnTo>
                    <a:pt x="1580" y="376"/>
                  </a:lnTo>
                  <a:lnTo>
                    <a:pt x="1580" y="376"/>
                  </a:lnTo>
                  <a:lnTo>
                    <a:pt x="1580" y="370"/>
                  </a:lnTo>
                  <a:lnTo>
                    <a:pt x="1580" y="370"/>
                  </a:lnTo>
                  <a:lnTo>
                    <a:pt x="1580" y="370"/>
                  </a:lnTo>
                  <a:lnTo>
                    <a:pt x="1580" y="370"/>
                  </a:lnTo>
                  <a:lnTo>
                    <a:pt x="1580" y="370"/>
                  </a:lnTo>
                  <a:lnTo>
                    <a:pt x="1580" y="370"/>
                  </a:lnTo>
                  <a:lnTo>
                    <a:pt x="1574" y="370"/>
                  </a:lnTo>
                  <a:lnTo>
                    <a:pt x="1574" y="370"/>
                  </a:lnTo>
                  <a:lnTo>
                    <a:pt x="1574" y="370"/>
                  </a:lnTo>
                  <a:lnTo>
                    <a:pt x="1574" y="370"/>
                  </a:lnTo>
                  <a:lnTo>
                    <a:pt x="1574" y="370"/>
                  </a:lnTo>
                  <a:lnTo>
                    <a:pt x="1574" y="370"/>
                  </a:lnTo>
                  <a:lnTo>
                    <a:pt x="1568" y="370"/>
                  </a:lnTo>
                  <a:lnTo>
                    <a:pt x="1568" y="370"/>
                  </a:lnTo>
                  <a:lnTo>
                    <a:pt x="1568" y="370"/>
                  </a:lnTo>
                  <a:lnTo>
                    <a:pt x="1568" y="376"/>
                  </a:lnTo>
                  <a:lnTo>
                    <a:pt x="1568" y="376"/>
                  </a:lnTo>
                  <a:lnTo>
                    <a:pt x="1568" y="376"/>
                  </a:lnTo>
                  <a:lnTo>
                    <a:pt x="1568" y="376"/>
                  </a:lnTo>
                  <a:lnTo>
                    <a:pt x="1568" y="376"/>
                  </a:lnTo>
                  <a:lnTo>
                    <a:pt x="1568" y="376"/>
                  </a:lnTo>
                  <a:lnTo>
                    <a:pt x="1568" y="376"/>
                  </a:lnTo>
                  <a:lnTo>
                    <a:pt x="1568" y="370"/>
                  </a:lnTo>
                  <a:lnTo>
                    <a:pt x="1574" y="370"/>
                  </a:lnTo>
                  <a:lnTo>
                    <a:pt x="1574" y="370"/>
                  </a:lnTo>
                  <a:lnTo>
                    <a:pt x="1574" y="376"/>
                  </a:lnTo>
                  <a:lnTo>
                    <a:pt x="1574" y="376"/>
                  </a:lnTo>
                  <a:lnTo>
                    <a:pt x="1574" y="376"/>
                  </a:lnTo>
                  <a:lnTo>
                    <a:pt x="1580" y="376"/>
                  </a:lnTo>
                  <a:lnTo>
                    <a:pt x="1580" y="376"/>
                  </a:lnTo>
                  <a:lnTo>
                    <a:pt x="1580" y="376"/>
                  </a:lnTo>
                  <a:lnTo>
                    <a:pt x="1580" y="370"/>
                  </a:lnTo>
                  <a:lnTo>
                    <a:pt x="1580" y="370"/>
                  </a:lnTo>
                  <a:lnTo>
                    <a:pt x="1580" y="376"/>
                  </a:lnTo>
                  <a:close/>
                  <a:moveTo>
                    <a:pt x="1613" y="544"/>
                  </a:moveTo>
                  <a:lnTo>
                    <a:pt x="1613" y="544"/>
                  </a:lnTo>
                  <a:lnTo>
                    <a:pt x="1613" y="544"/>
                  </a:lnTo>
                  <a:lnTo>
                    <a:pt x="1613" y="544"/>
                  </a:lnTo>
                  <a:lnTo>
                    <a:pt x="1613" y="544"/>
                  </a:lnTo>
                  <a:lnTo>
                    <a:pt x="1613" y="544"/>
                  </a:lnTo>
                  <a:lnTo>
                    <a:pt x="1613" y="544"/>
                  </a:lnTo>
                  <a:lnTo>
                    <a:pt x="1613" y="544"/>
                  </a:lnTo>
                  <a:lnTo>
                    <a:pt x="1613" y="544"/>
                  </a:lnTo>
                  <a:lnTo>
                    <a:pt x="1613" y="544"/>
                  </a:lnTo>
                  <a:lnTo>
                    <a:pt x="1613" y="544"/>
                  </a:lnTo>
                  <a:lnTo>
                    <a:pt x="1613" y="549"/>
                  </a:lnTo>
                  <a:lnTo>
                    <a:pt x="1613" y="549"/>
                  </a:lnTo>
                  <a:lnTo>
                    <a:pt x="1613" y="549"/>
                  </a:lnTo>
                  <a:lnTo>
                    <a:pt x="1613" y="549"/>
                  </a:lnTo>
                  <a:lnTo>
                    <a:pt x="1613" y="549"/>
                  </a:lnTo>
                  <a:lnTo>
                    <a:pt x="1613" y="544"/>
                  </a:lnTo>
                  <a:lnTo>
                    <a:pt x="1613" y="544"/>
                  </a:lnTo>
                  <a:lnTo>
                    <a:pt x="1613" y="544"/>
                  </a:lnTo>
                  <a:lnTo>
                    <a:pt x="1613" y="544"/>
                  </a:lnTo>
                  <a:lnTo>
                    <a:pt x="1613" y="544"/>
                  </a:lnTo>
                  <a:close/>
                  <a:moveTo>
                    <a:pt x="1608" y="549"/>
                  </a:moveTo>
                  <a:lnTo>
                    <a:pt x="1608" y="549"/>
                  </a:lnTo>
                  <a:lnTo>
                    <a:pt x="1608" y="549"/>
                  </a:lnTo>
                  <a:lnTo>
                    <a:pt x="1602" y="549"/>
                  </a:lnTo>
                  <a:lnTo>
                    <a:pt x="1602" y="555"/>
                  </a:lnTo>
                  <a:lnTo>
                    <a:pt x="1602" y="555"/>
                  </a:lnTo>
                  <a:lnTo>
                    <a:pt x="1608" y="555"/>
                  </a:lnTo>
                  <a:lnTo>
                    <a:pt x="1608" y="555"/>
                  </a:lnTo>
                  <a:lnTo>
                    <a:pt x="1608" y="555"/>
                  </a:lnTo>
                  <a:lnTo>
                    <a:pt x="1608" y="555"/>
                  </a:lnTo>
                  <a:lnTo>
                    <a:pt x="1608" y="549"/>
                  </a:lnTo>
                  <a:lnTo>
                    <a:pt x="1608" y="549"/>
                  </a:lnTo>
                  <a:lnTo>
                    <a:pt x="1608" y="549"/>
                  </a:lnTo>
                  <a:close/>
                  <a:moveTo>
                    <a:pt x="1596" y="364"/>
                  </a:moveTo>
                  <a:lnTo>
                    <a:pt x="1596" y="364"/>
                  </a:lnTo>
                  <a:lnTo>
                    <a:pt x="1591" y="364"/>
                  </a:lnTo>
                  <a:lnTo>
                    <a:pt x="1591" y="364"/>
                  </a:lnTo>
                  <a:lnTo>
                    <a:pt x="1591" y="359"/>
                  </a:lnTo>
                  <a:lnTo>
                    <a:pt x="1591" y="359"/>
                  </a:lnTo>
                  <a:lnTo>
                    <a:pt x="1591" y="359"/>
                  </a:lnTo>
                  <a:lnTo>
                    <a:pt x="1591" y="364"/>
                  </a:lnTo>
                  <a:lnTo>
                    <a:pt x="1591" y="364"/>
                  </a:lnTo>
                  <a:lnTo>
                    <a:pt x="1591" y="370"/>
                  </a:lnTo>
                  <a:lnTo>
                    <a:pt x="1591" y="370"/>
                  </a:lnTo>
                  <a:lnTo>
                    <a:pt x="1591" y="370"/>
                  </a:lnTo>
                  <a:lnTo>
                    <a:pt x="1591" y="364"/>
                  </a:lnTo>
                  <a:lnTo>
                    <a:pt x="1591" y="364"/>
                  </a:lnTo>
                  <a:lnTo>
                    <a:pt x="1591" y="364"/>
                  </a:lnTo>
                  <a:lnTo>
                    <a:pt x="1596" y="364"/>
                  </a:lnTo>
                  <a:lnTo>
                    <a:pt x="1596" y="370"/>
                  </a:lnTo>
                  <a:lnTo>
                    <a:pt x="1596" y="364"/>
                  </a:lnTo>
                  <a:lnTo>
                    <a:pt x="1596" y="364"/>
                  </a:lnTo>
                  <a:lnTo>
                    <a:pt x="1596" y="364"/>
                  </a:lnTo>
                  <a:lnTo>
                    <a:pt x="1596" y="364"/>
                  </a:lnTo>
                  <a:close/>
                  <a:moveTo>
                    <a:pt x="1585" y="370"/>
                  </a:moveTo>
                  <a:lnTo>
                    <a:pt x="1585" y="370"/>
                  </a:lnTo>
                  <a:lnTo>
                    <a:pt x="1585" y="370"/>
                  </a:lnTo>
                  <a:lnTo>
                    <a:pt x="1591" y="370"/>
                  </a:lnTo>
                  <a:lnTo>
                    <a:pt x="1591" y="370"/>
                  </a:lnTo>
                  <a:lnTo>
                    <a:pt x="1591" y="364"/>
                  </a:lnTo>
                  <a:lnTo>
                    <a:pt x="1591" y="364"/>
                  </a:lnTo>
                  <a:lnTo>
                    <a:pt x="1591" y="364"/>
                  </a:lnTo>
                  <a:lnTo>
                    <a:pt x="1591" y="364"/>
                  </a:lnTo>
                  <a:lnTo>
                    <a:pt x="1591" y="364"/>
                  </a:lnTo>
                  <a:lnTo>
                    <a:pt x="1591" y="364"/>
                  </a:lnTo>
                  <a:lnTo>
                    <a:pt x="1585" y="364"/>
                  </a:lnTo>
                  <a:lnTo>
                    <a:pt x="1585" y="364"/>
                  </a:lnTo>
                  <a:lnTo>
                    <a:pt x="1585" y="364"/>
                  </a:lnTo>
                  <a:lnTo>
                    <a:pt x="1585" y="364"/>
                  </a:lnTo>
                  <a:lnTo>
                    <a:pt x="1585" y="364"/>
                  </a:lnTo>
                  <a:lnTo>
                    <a:pt x="1585" y="364"/>
                  </a:lnTo>
                  <a:lnTo>
                    <a:pt x="1585" y="364"/>
                  </a:lnTo>
                  <a:lnTo>
                    <a:pt x="1580" y="364"/>
                  </a:lnTo>
                  <a:lnTo>
                    <a:pt x="1580" y="364"/>
                  </a:lnTo>
                  <a:lnTo>
                    <a:pt x="1580" y="364"/>
                  </a:lnTo>
                  <a:lnTo>
                    <a:pt x="1580" y="364"/>
                  </a:lnTo>
                  <a:lnTo>
                    <a:pt x="1580" y="364"/>
                  </a:lnTo>
                  <a:lnTo>
                    <a:pt x="1580" y="364"/>
                  </a:lnTo>
                  <a:lnTo>
                    <a:pt x="1580" y="364"/>
                  </a:lnTo>
                  <a:lnTo>
                    <a:pt x="1580" y="364"/>
                  </a:lnTo>
                  <a:lnTo>
                    <a:pt x="1580" y="364"/>
                  </a:lnTo>
                  <a:lnTo>
                    <a:pt x="1580" y="364"/>
                  </a:lnTo>
                  <a:lnTo>
                    <a:pt x="1580" y="370"/>
                  </a:lnTo>
                  <a:lnTo>
                    <a:pt x="1580" y="370"/>
                  </a:lnTo>
                  <a:lnTo>
                    <a:pt x="1585" y="370"/>
                  </a:lnTo>
                  <a:lnTo>
                    <a:pt x="1585" y="370"/>
                  </a:lnTo>
                  <a:close/>
                  <a:moveTo>
                    <a:pt x="1602" y="359"/>
                  </a:moveTo>
                  <a:lnTo>
                    <a:pt x="1602" y="359"/>
                  </a:lnTo>
                  <a:lnTo>
                    <a:pt x="1602" y="359"/>
                  </a:lnTo>
                  <a:lnTo>
                    <a:pt x="1602" y="359"/>
                  </a:lnTo>
                  <a:lnTo>
                    <a:pt x="1602" y="359"/>
                  </a:lnTo>
                  <a:lnTo>
                    <a:pt x="1608" y="359"/>
                  </a:lnTo>
                  <a:lnTo>
                    <a:pt x="1608" y="364"/>
                  </a:lnTo>
                  <a:lnTo>
                    <a:pt x="1608" y="364"/>
                  </a:lnTo>
                  <a:lnTo>
                    <a:pt x="1608" y="364"/>
                  </a:lnTo>
                  <a:lnTo>
                    <a:pt x="1608" y="364"/>
                  </a:lnTo>
                  <a:lnTo>
                    <a:pt x="1608" y="364"/>
                  </a:lnTo>
                  <a:lnTo>
                    <a:pt x="1608" y="359"/>
                  </a:lnTo>
                  <a:lnTo>
                    <a:pt x="1608" y="359"/>
                  </a:lnTo>
                  <a:lnTo>
                    <a:pt x="1608" y="359"/>
                  </a:lnTo>
                  <a:lnTo>
                    <a:pt x="1608" y="359"/>
                  </a:lnTo>
                  <a:lnTo>
                    <a:pt x="1608" y="359"/>
                  </a:lnTo>
                  <a:lnTo>
                    <a:pt x="1602" y="359"/>
                  </a:lnTo>
                  <a:lnTo>
                    <a:pt x="1602" y="359"/>
                  </a:lnTo>
                  <a:lnTo>
                    <a:pt x="1602" y="359"/>
                  </a:lnTo>
                  <a:lnTo>
                    <a:pt x="1602" y="359"/>
                  </a:lnTo>
                  <a:lnTo>
                    <a:pt x="1602" y="353"/>
                  </a:lnTo>
                  <a:lnTo>
                    <a:pt x="1602" y="353"/>
                  </a:lnTo>
                  <a:lnTo>
                    <a:pt x="1602" y="353"/>
                  </a:lnTo>
                  <a:lnTo>
                    <a:pt x="1602" y="359"/>
                  </a:lnTo>
                  <a:lnTo>
                    <a:pt x="1602" y="359"/>
                  </a:lnTo>
                  <a:lnTo>
                    <a:pt x="1602" y="359"/>
                  </a:lnTo>
                  <a:close/>
                  <a:moveTo>
                    <a:pt x="1568" y="353"/>
                  </a:moveTo>
                  <a:lnTo>
                    <a:pt x="1563" y="353"/>
                  </a:lnTo>
                  <a:lnTo>
                    <a:pt x="1563" y="353"/>
                  </a:lnTo>
                  <a:lnTo>
                    <a:pt x="1563" y="353"/>
                  </a:lnTo>
                  <a:lnTo>
                    <a:pt x="1563" y="359"/>
                  </a:lnTo>
                  <a:lnTo>
                    <a:pt x="1563" y="353"/>
                  </a:lnTo>
                  <a:lnTo>
                    <a:pt x="1568" y="353"/>
                  </a:lnTo>
                  <a:lnTo>
                    <a:pt x="1568" y="353"/>
                  </a:lnTo>
                  <a:lnTo>
                    <a:pt x="1568" y="353"/>
                  </a:lnTo>
                  <a:close/>
                  <a:moveTo>
                    <a:pt x="1591" y="650"/>
                  </a:moveTo>
                  <a:lnTo>
                    <a:pt x="1591" y="650"/>
                  </a:lnTo>
                  <a:lnTo>
                    <a:pt x="1591" y="650"/>
                  </a:lnTo>
                  <a:lnTo>
                    <a:pt x="1591" y="650"/>
                  </a:lnTo>
                  <a:lnTo>
                    <a:pt x="1591" y="650"/>
                  </a:lnTo>
                  <a:lnTo>
                    <a:pt x="1591" y="645"/>
                  </a:lnTo>
                  <a:lnTo>
                    <a:pt x="1591" y="645"/>
                  </a:lnTo>
                  <a:lnTo>
                    <a:pt x="1585" y="645"/>
                  </a:lnTo>
                  <a:lnTo>
                    <a:pt x="1585" y="645"/>
                  </a:lnTo>
                  <a:lnTo>
                    <a:pt x="1585" y="645"/>
                  </a:lnTo>
                  <a:lnTo>
                    <a:pt x="1585" y="639"/>
                  </a:lnTo>
                  <a:lnTo>
                    <a:pt x="1585" y="639"/>
                  </a:lnTo>
                  <a:lnTo>
                    <a:pt x="1585" y="639"/>
                  </a:lnTo>
                  <a:lnTo>
                    <a:pt x="1585" y="645"/>
                  </a:lnTo>
                  <a:lnTo>
                    <a:pt x="1585" y="645"/>
                  </a:lnTo>
                  <a:lnTo>
                    <a:pt x="1585" y="645"/>
                  </a:lnTo>
                  <a:lnTo>
                    <a:pt x="1580" y="645"/>
                  </a:lnTo>
                  <a:lnTo>
                    <a:pt x="1580" y="639"/>
                  </a:lnTo>
                  <a:lnTo>
                    <a:pt x="1580" y="639"/>
                  </a:lnTo>
                  <a:lnTo>
                    <a:pt x="1580" y="639"/>
                  </a:lnTo>
                  <a:lnTo>
                    <a:pt x="1580" y="639"/>
                  </a:lnTo>
                  <a:lnTo>
                    <a:pt x="1580" y="645"/>
                  </a:lnTo>
                  <a:lnTo>
                    <a:pt x="1580" y="645"/>
                  </a:lnTo>
                  <a:lnTo>
                    <a:pt x="1580" y="645"/>
                  </a:lnTo>
                  <a:lnTo>
                    <a:pt x="1580" y="645"/>
                  </a:lnTo>
                  <a:lnTo>
                    <a:pt x="1580" y="645"/>
                  </a:lnTo>
                  <a:lnTo>
                    <a:pt x="1580" y="645"/>
                  </a:lnTo>
                  <a:lnTo>
                    <a:pt x="1580" y="645"/>
                  </a:lnTo>
                  <a:lnTo>
                    <a:pt x="1580" y="645"/>
                  </a:lnTo>
                  <a:lnTo>
                    <a:pt x="1580" y="645"/>
                  </a:lnTo>
                  <a:lnTo>
                    <a:pt x="1580" y="650"/>
                  </a:lnTo>
                  <a:lnTo>
                    <a:pt x="1580" y="650"/>
                  </a:lnTo>
                  <a:lnTo>
                    <a:pt x="1574" y="650"/>
                  </a:lnTo>
                  <a:lnTo>
                    <a:pt x="1574" y="650"/>
                  </a:lnTo>
                  <a:lnTo>
                    <a:pt x="1574" y="650"/>
                  </a:lnTo>
                  <a:lnTo>
                    <a:pt x="1574" y="650"/>
                  </a:lnTo>
                  <a:lnTo>
                    <a:pt x="1580" y="656"/>
                  </a:lnTo>
                  <a:lnTo>
                    <a:pt x="1580" y="656"/>
                  </a:lnTo>
                  <a:lnTo>
                    <a:pt x="1580" y="661"/>
                  </a:lnTo>
                  <a:lnTo>
                    <a:pt x="1580" y="661"/>
                  </a:lnTo>
                  <a:lnTo>
                    <a:pt x="1580" y="661"/>
                  </a:lnTo>
                  <a:lnTo>
                    <a:pt x="1580" y="661"/>
                  </a:lnTo>
                  <a:lnTo>
                    <a:pt x="1580" y="661"/>
                  </a:lnTo>
                  <a:lnTo>
                    <a:pt x="1585" y="661"/>
                  </a:lnTo>
                  <a:lnTo>
                    <a:pt x="1585" y="661"/>
                  </a:lnTo>
                  <a:lnTo>
                    <a:pt x="1585" y="667"/>
                  </a:lnTo>
                  <a:lnTo>
                    <a:pt x="1585" y="667"/>
                  </a:lnTo>
                  <a:lnTo>
                    <a:pt x="1585" y="667"/>
                  </a:lnTo>
                  <a:lnTo>
                    <a:pt x="1591" y="667"/>
                  </a:lnTo>
                  <a:lnTo>
                    <a:pt x="1591" y="667"/>
                  </a:lnTo>
                  <a:lnTo>
                    <a:pt x="1591" y="661"/>
                  </a:lnTo>
                  <a:lnTo>
                    <a:pt x="1591" y="661"/>
                  </a:lnTo>
                  <a:lnTo>
                    <a:pt x="1591" y="656"/>
                  </a:lnTo>
                  <a:lnTo>
                    <a:pt x="1591" y="650"/>
                  </a:lnTo>
                  <a:lnTo>
                    <a:pt x="1591" y="650"/>
                  </a:lnTo>
                  <a:lnTo>
                    <a:pt x="1591" y="650"/>
                  </a:lnTo>
                  <a:close/>
                  <a:moveTo>
                    <a:pt x="907" y="689"/>
                  </a:moveTo>
                  <a:lnTo>
                    <a:pt x="907" y="689"/>
                  </a:lnTo>
                  <a:lnTo>
                    <a:pt x="907" y="689"/>
                  </a:lnTo>
                  <a:lnTo>
                    <a:pt x="907" y="689"/>
                  </a:lnTo>
                  <a:lnTo>
                    <a:pt x="907" y="689"/>
                  </a:lnTo>
                  <a:lnTo>
                    <a:pt x="907" y="689"/>
                  </a:lnTo>
                  <a:lnTo>
                    <a:pt x="907" y="689"/>
                  </a:lnTo>
                  <a:lnTo>
                    <a:pt x="907" y="684"/>
                  </a:lnTo>
                  <a:lnTo>
                    <a:pt x="907" y="684"/>
                  </a:lnTo>
                  <a:lnTo>
                    <a:pt x="907" y="684"/>
                  </a:lnTo>
                  <a:lnTo>
                    <a:pt x="907" y="689"/>
                  </a:lnTo>
                  <a:close/>
                  <a:moveTo>
                    <a:pt x="734" y="286"/>
                  </a:moveTo>
                  <a:lnTo>
                    <a:pt x="734" y="286"/>
                  </a:lnTo>
                  <a:lnTo>
                    <a:pt x="739" y="286"/>
                  </a:lnTo>
                  <a:lnTo>
                    <a:pt x="739" y="286"/>
                  </a:lnTo>
                  <a:lnTo>
                    <a:pt x="734" y="286"/>
                  </a:lnTo>
                  <a:lnTo>
                    <a:pt x="734" y="286"/>
                  </a:lnTo>
                  <a:lnTo>
                    <a:pt x="734" y="286"/>
                  </a:lnTo>
                  <a:lnTo>
                    <a:pt x="739" y="286"/>
                  </a:lnTo>
                  <a:lnTo>
                    <a:pt x="739" y="286"/>
                  </a:lnTo>
                  <a:lnTo>
                    <a:pt x="739" y="286"/>
                  </a:lnTo>
                  <a:lnTo>
                    <a:pt x="739" y="286"/>
                  </a:lnTo>
                  <a:lnTo>
                    <a:pt x="739" y="286"/>
                  </a:lnTo>
                  <a:lnTo>
                    <a:pt x="739" y="286"/>
                  </a:lnTo>
                  <a:lnTo>
                    <a:pt x="734" y="286"/>
                  </a:lnTo>
                  <a:lnTo>
                    <a:pt x="734" y="286"/>
                  </a:lnTo>
                  <a:lnTo>
                    <a:pt x="734" y="286"/>
                  </a:lnTo>
                  <a:lnTo>
                    <a:pt x="734" y="286"/>
                  </a:lnTo>
                  <a:lnTo>
                    <a:pt x="734" y="286"/>
                  </a:lnTo>
                  <a:lnTo>
                    <a:pt x="734" y="286"/>
                  </a:lnTo>
                  <a:close/>
                  <a:moveTo>
                    <a:pt x="739" y="510"/>
                  </a:moveTo>
                  <a:lnTo>
                    <a:pt x="739" y="510"/>
                  </a:lnTo>
                  <a:lnTo>
                    <a:pt x="739" y="510"/>
                  </a:lnTo>
                  <a:lnTo>
                    <a:pt x="739" y="516"/>
                  </a:lnTo>
                  <a:lnTo>
                    <a:pt x="739" y="516"/>
                  </a:lnTo>
                  <a:lnTo>
                    <a:pt x="739" y="516"/>
                  </a:lnTo>
                  <a:lnTo>
                    <a:pt x="734" y="516"/>
                  </a:lnTo>
                  <a:lnTo>
                    <a:pt x="734" y="516"/>
                  </a:lnTo>
                  <a:lnTo>
                    <a:pt x="734" y="516"/>
                  </a:lnTo>
                  <a:lnTo>
                    <a:pt x="739" y="516"/>
                  </a:lnTo>
                  <a:lnTo>
                    <a:pt x="739" y="516"/>
                  </a:lnTo>
                  <a:lnTo>
                    <a:pt x="739" y="516"/>
                  </a:lnTo>
                  <a:lnTo>
                    <a:pt x="739" y="516"/>
                  </a:lnTo>
                  <a:lnTo>
                    <a:pt x="739" y="516"/>
                  </a:lnTo>
                  <a:lnTo>
                    <a:pt x="739" y="516"/>
                  </a:lnTo>
                  <a:lnTo>
                    <a:pt x="739" y="521"/>
                  </a:lnTo>
                  <a:lnTo>
                    <a:pt x="739" y="521"/>
                  </a:lnTo>
                  <a:lnTo>
                    <a:pt x="739" y="521"/>
                  </a:lnTo>
                  <a:lnTo>
                    <a:pt x="739" y="521"/>
                  </a:lnTo>
                  <a:lnTo>
                    <a:pt x="739" y="521"/>
                  </a:lnTo>
                  <a:lnTo>
                    <a:pt x="739" y="521"/>
                  </a:lnTo>
                  <a:lnTo>
                    <a:pt x="739" y="521"/>
                  </a:lnTo>
                  <a:lnTo>
                    <a:pt x="739" y="521"/>
                  </a:lnTo>
                  <a:lnTo>
                    <a:pt x="739" y="527"/>
                  </a:lnTo>
                  <a:lnTo>
                    <a:pt x="739" y="527"/>
                  </a:lnTo>
                  <a:lnTo>
                    <a:pt x="739" y="527"/>
                  </a:lnTo>
                  <a:lnTo>
                    <a:pt x="739" y="527"/>
                  </a:lnTo>
                  <a:lnTo>
                    <a:pt x="739" y="527"/>
                  </a:lnTo>
                  <a:lnTo>
                    <a:pt x="739" y="527"/>
                  </a:lnTo>
                  <a:lnTo>
                    <a:pt x="739" y="527"/>
                  </a:lnTo>
                  <a:lnTo>
                    <a:pt x="739" y="527"/>
                  </a:lnTo>
                  <a:lnTo>
                    <a:pt x="739" y="532"/>
                  </a:lnTo>
                  <a:lnTo>
                    <a:pt x="739" y="532"/>
                  </a:lnTo>
                  <a:lnTo>
                    <a:pt x="739" y="532"/>
                  </a:lnTo>
                  <a:lnTo>
                    <a:pt x="739" y="532"/>
                  </a:lnTo>
                  <a:lnTo>
                    <a:pt x="745" y="532"/>
                  </a:lnTo>
                  <a:lnTo>
                    <a:pt x="745" y="532"/>
                  </a:lnTo>
                  <a:lnTo>
                    <a:pt x="750" y="532"/>
                  </a:lnTo>
                  <a:lnTo>
                    <a:pt x="750" y="527"/>
                  </a:lnTo>
                  <a:lnTo>
                    <a:pt x="756" y="527"/>
                  </a:lnTo>
                  <a:lnTo>
                    <a:pt x="750" y="527"/>
                  </a:lnTo>
                  <a:lnTo>
                    <a:pt x="750" y="527"/>
                  </a:lnTo>
                  <a:lnTo>
                    <a:pt x="750" y="521"/>
                  </a:lnTo>
                  <a:lnTo>
                    <a:pt x="756" y="521"/>
                  </a:lnTo>
                  <a:lnTo>
                    <a:pt x="756" y="521"/>
                  </a:lnTo>
                  <a:lnTo>
                    <a:pt x="756" y="521"/>
                  </a:lnTo>
                  <a:lnTo>
                    <a:pt x="756" y="521"/>
                  </a:lnTo>
                  <a:lnTo>
                    <a:pt x="756" y="521"/>
                  </a:lnTo>
                  <a:lnTo>
                    <a:pt x="756" y="521"/>
                  </a:lnTo>
                  <a:lnTo>
                    <a:pt x="756" y="527"/>
                  </a:lnTo>
                  <a:lnTo>
                    <a:pt x="756" y="527"/>
                  </a:lnTo>
                  <a:lnTo>
                    <a:pt x="756" y="527"/>
                  </a:lnTo>
                  <a:lnTo>
                    <a:pt x="762" y="527"/>
                  </a:lnTo>
                  <a:lnTo>
                    <a:pt x="762" y="527"/>
                  </a:lnTo>
                  <a:lnTo>
                    <a:pt x="762" y="532"/>
                  </a:lnTo>
                  <a:lnTo>
                    <a:pt x="762" y="532"/>
                  </a:lnTo>
                  <a:lnTo>
                    <a:pt x="762" y="532"/>
                  </a:lnTo>
                  <a:lnTo>
                    <a:pt x="762" y="532"/>
                  </a:lnTo>
                  <a:lnTo>
                    <a:pt x="762" y="532"/>
                  </a:lnTo>
                  <a:lnTo>
                    <a:pt x="767" y="532"/>
                  </a:lnTo>
                  <a:lnTo>
                    <a:pt x="767" y="532"/>
                  </a:lnTo>
                  <a:lnTo>
                    <a:pt x="767" y="532"/>
                  </a:lnTo>
                  <a:lnTo>
                    <a:pt x="767" y="532"/>
                  </a:lnTo>
                  <a:lnTo>
                    <a:pt x="767" y="532"/>
                  </a:lnTo>
                  <a:lnTo>
                    <a:pt x="767" y="527"/>
                  </a:lnTo>
                  <a:lnTo>
                    <a:pt x="767" y="527"/>
                  </a:lnTo>
                  <a:lnTo>
                    <a:pt x="773" y="527"/>
                  </a:lnTo>
                  <a:lnTo>
                    <a:pt x="773" y="527"/>
                  </a:lnTo>
                  <a:lnTo>
                    <a:pt x="773" y="527"/>
                  </a:lnTo>
                  <a:lnTo>
                    <a:pt x="773" y="527"/>
                  </a:lnTo>
                  <a:lnTo>
                    <a:pt x="773" y="527"/>
                  </a:lnTo>
                  <a:lnTo>
                    <a:pt x="773" y="527"/>
                  </a:lnTo>
                  <a:lnTo>
                    <a:pt x="773" y="527"/>
                  </a:lnTo>
                  <a:lnTo>
                    <a:pt x="773" y="527"/>
                  </a:lnTo>
                  <a:lnTo>
                    <a:pt x="773" y="527"/>
                  </a:lnTo>
                  <a:lnTo>
                    <a:pt x="773" y="527"/>
                  </a:lnTo>
                  <a:lnTo>
                    <a:pt x="773" y="527"/>
                  </a:lnTo>
                  <a:lnTo>
                    <a:pt x="773" y="521"/>
                  </a:lnTo>
                  <a:lnTo>
                    <a:pt x="773" y="521"/>
                  </a:lnTo>
                  <a:lnTo>
                    <a:pt x="773" y="521"/>
                  </a:lnTo>
                  <a:lnTo>
                    <a:pt x="773" y="521"/>
                  </a:lnTo>
                  <a:lnTo>
                    <a:pt x="773" y="521"/>
                  </a:lnTo>
                  <a:lnTo>
                    <a:pt x="773" y="521"/>
                  </a:lnTo>
                  <a:lnTo>
                    <a:pt x="773" y="521"/>
                  </a:lnTo>
                  <a:lnTo>
                    <a:pt x="778" y="516"/>
                  </a:lnTo>
                  <a:lnTo>
                    <a:pt x="778" y="516"/>
                  </a:lnTo>
                  <a:lnTo>
                    <a:pt x="778" y="516"/>
                  </a:lnTo>
                  <a:lnTo>
                    <a:pt x="778" y="510"/>
                  </a:lnTo>
                  <a:lnTo>
                    <a:pt x="778" y="510"/>
                  </a:lnTo>
                  <a:lnTo>
                    <a:pt x="778" y="510"/>
                  </a:lnTo>
                  <a:lnTo>
                    <a:pt x="778" y="510"/>
                  </a:lnTo>
                  <a:lnTo>
                    <a:pt x="778" y="510"/>
                  </a:lnTo>
                  <a:lnTo>
                    <a:pt x="778" y="504"/>
                  </a:lnTo>
                  <a:lnTo>
                    <a:pt x="773" y="499"/>
                  </a:lnTo>
                  <a:lnTo>
                    <a:pt x="773" y="499"/>
                  </a:lnTo>
                  <a:lnTo>
                    <a:pt x="773" y="499"/>
                  </a:lnTo>
                  <a:lnTo>
                    <a:pt x="773" y="499"/>
                  </a:lnTo>
                  <a:lnTo>
                    <a:pt x="773" y="499"/>
                  </a:lnTo>
                  <a:lnTo>
                    <a:pt x="773" y="499"/>
                  </a:lnTo>
                  <a:lnTo>
                    <a:pt x="767" y="499"/>
                  </a:lnTo>
                  <a:lnTo>
                    <a:pt x="767" y="499"/>
                  </a:lnTo>
                  <a:lnTo>
                    <a:pt x="767" y="499"/>
                  </a:lnTo>
                  <a:lnTo>
                    <a:pt x="767" y="499"/>
                  </a:lnTo>
                  <a:lnTo>
                    <a:pt x="767" y="499"/>
                  </a:lnTo>
                  <a:lnTo>
                    <a:pt x="767" y="499"/>
                  </a:lnTo>
                  <a:lnTo>
                    <a:pt x="767" y="499"/>
                  </a:lnTo>
                  <a:lnTo>
                    <a:pt x="767" y="499"/>
                  </a:lnTo>
                  <a:lnTo>
                    <a:pt x="767" y="499"/>
                  </a:lnTo>
                  <a:lnTo>
                    <a:pt x="762" y="493"/>
                  </a:lnTo>
                  <a:lnTo>
                    <a:pt x="762" y="493"/>
                  </a:lnTo>
                  <a:lnTo>
                    <a:pt x="762" y="493"/>
                  </a:lnTo>
                  <a:lnTo>
                    <a:pt x="756" y="493"/>
                  </a:lnTo>
                  <a:lnTo>
                    <a:pt x="756" y="493"/>
                  </a:lnTo>
                  <a:lnTo>
                    <a:pt x="756" y="493"/>
                  </a:lnTo>
                  <a:lnTo>
                    <a:pt x="756" y="493"/>
                  </a:lnTo>
                  <a:lnTo>
                    <a:pt x="750" y="493"/>
                  </a:lnTo>
                  <a:lnTo>
                    <a:pt x="750" y="493"/>
                  </a:lnTo>
                  <a:lnTo>
                    <a:pt x="750" y="493"/>
                  </a:lnTo>
                  <a:lnTo>
                    <a:pt x="750" y="493"/>
                  </a:lnTo>
                  <a:lnTo>
                    <a:pt x="750" y="493"/>
                  </a:lnTo>
                  <a:lnTo>
                    <a:pt x="745" y="493"/>
                  </a:lnTo>
                  <a:lnTo>
                    <a:pt x="745" y="493"/>
                  </a:lnTo>
                  <a:lnTo>
                    <a:pt x="745" y="493"/>
                  </a:lnTo>
                  <a:lnTo>
                    <a:pt x="745" y="493"/>
                  </a:lnTo>
                  <a:lnTo>
                    <a:pt x="739" y="499"/>
                  </a:lnTo>
                  <a:lnTo>
                    <a:pt x="739" y="504"/>
                  </a:lnTo>
                  <a:lnTo>
                    <a:pt x="739" y="504"/>
                  </a:lnTo>
                  <a:lnTo>
                    <a:pt x="739" y="504"/>
                  </a:lnTo>
                  <a:lnTo>
                    <a:pt x="739" y="504"/>
                  </a:lnTo>
                  <a:lnTo>
                    <a:pt x="739" y="510"/>
                  </a:lnTo>
                  <a:lnTo>
                    <a:pt x="739" y="510"/>
                  </a:lnTo>
                  <a:close/>
                  <a:moveTo>
                    <a:pt x="728" y="516"/>
                  </a:moveTo>
                  <a:lnTo>
                    <a:pt x="728" y="516"/>
                  </a:lnTo>
                  <a:lnTo>
                    <a:pt x="728" y="516"/>
                  </a:lnTo>
                  <a:lnTo>
                    <a:pt x="734" y="516"/>
                  </a:lnTo>
                  <a:lnTo>
                    <a:pt x="734" y="516"/>
                  </a:lnTo>
                  <a:lnTo>
                    <a:pt x="734" y="510"/>
                  </a:lnTo>
                  <a:lnTo>
                    <a:pt x="734" y="510"/>
                  </a:lnTo>
                  <a:lnTo>
                    <a:pt x="734" y="510"/>
                  </a:lnTo>
                  <a:lnTo>
                    <a:pt x="734" y="510"/>
                  </a:lnTo>
                  <a:lnTo>
                    <a:pt x="734" y="510"/>
                  </a:lnTo>
                  <a:lnTo>
                    <a:pt x="734" y="510"/>
                  </a:lnTo>
                  <a:lnTo>
                    <a:pt x="728" y="510"/>
                  </a:lnTo>
                  <a:lnTo>
                    <a:pt x="728" y="510"/>
                  </a:lnTo>
                  <a:lnTo>
                    <a:pt x="728" y="510"/>
                  </a:lnTo>
                  <a:lnTo>
                    <a:pt x="728" y="510"/>
                  </a:lnTo>
                  <a:lnTo>
                    <a:pt x="728" y="510"/>
                  </a:lnTo>
                  <a:lnTo>
                    <a:pt x="722" y="516"/>
                  </a:lnTo>
                  <a:lnTo>
                    <a:pt x="722" y="510"/>
                  </a:lnTo>
                  <a:lnTo>
                    <a:pt x="722" y="516"/>
                  </a:lnTo>
                  <a:lnTo>
                    <a:pt x="728" y="516"/>
                  </a:lnTo>
                  <a:lnTo>
                    <a:pt x="728" y="516"/>
                  </a:lnTo>
                  <a:close/>
                  <a:moveTo>
                    <a:pt x="694" y="516"/>
                  </a:moveTo>
                  <a:lnTo>
                    <a:pt x="689" y="516"/>
                  </a:lnTo>
                  <a:lnTo>
                    <a:pt x="689" y="516"/>
                  </a:lnTo>
                  <a:lnTo>
                    <a:pt x="689" y="516"/>
                  </a:lnTo>
                  <a:lnTo>
                    <a:pt x="689" y="516"/>
                  </a:lnTo>
                  <a:lnTo>
                    <a:pt x="689" y="516"/>
                  </a:lnTo>
                  <a:lnTo>
                    <a:pt x="689" y="516"/>
                  </a:lnTo>
                  <a:lnTo>
                    <a:pt x="689" y="516"/>
                  </a:lnTo>
                  <a:lnTo>
                    <a:pt x="689" y="516"/>
                  </a:lnTo>
                  <a:lnTo>
                    <a:pt x="689" y="521"/>
                  </a:lnTo>
                  <a:lnTo>
                    <a:pt x="694" y="521"/>
                  </a:lnTo>
                  <a:lnTo>
                    <a:pt x="694" y="521"/>
                  </a:lnTo>
                  <a:lnTo>
                    <a:pt x="694" y="521"/>
                  </a:lnTo>
                  <a:lnTo>
                    <a:pt x="694" y="521"/>
                  </a:lnTo>
                  <a:lnTo>
                    <a:pt x="700" y="521"/>
                  </a:lnTo>
                  <a:lnTo>
                    <a:pt x="700" y="521"/>
                  </a:lnTo>
                  <a:lnTo>
                    <a:pt x="700" y="516"/>
                  </a:lnTo>
                  <a:lnTo>
                    <a:pt x="700" y="516"/>
                  </a:lnTo>
                  <a:lnTo>
                    <a:pt x="694" y="516"/>
                  </a:lnTo>
                  <a:lnTo>
                    <a:pt x="694" y="516"/>
                  </a:lnTo>
                  <a:lnTo>
                    <a:pt x="694" y="516"/>
                  </a:lnTo>
                  <a:lnTo>
                    <a:pt x="694" y="516"/>
                  </a:lnTo>
                  <a:close/>
                  <a:moveTo>
                    <a:pt x="706" y="516"/>
                  </a:moveTo>
                  <a:lnTo>
                    <a:pt x="706" y="516"/>
                  </a:lnTo>
                  <a:lnTo>
                    <a:pt x="706" y="516"/>
                  </a:lnTo>
                  <a:lnTo>
                    <a:pt x="711" y="516"/>
                  </a:lnTo>
                  <a:lnTo>
                    <a:pt x="711" y="516"/>
                  </a:lnTo>
                  <a:lnTo>
                    <a:pt x="711" y="516"/>
                  </a:lnTo>
                  <a:lnTo>
                    <a:pt x="711" y="510"/>
                  </a:lnTo>
                  <a:lnTo>
                    <a:pt x="711" y="510"/>
                  </a:lnTo>
                  <a:lnTo>
                    <a:pt x="706" y="510"/>
                  </a:lnTo>
                  <a:lnTo>
                    <a:pt x="706" y="510"/>
                  </a:lnTo>
                  <a:lnTo>
                    <a:pt x="706" y="510"/>
                  </a:lnTo>
                  <a:lnTo>
                    <a:pt x="706" y="510"/>
                  </a:lnTo>
                  <a:lnTo>
                    <a:pt x="706" y="510"/>
                  </a:lnTo>
                  <a:lnTo>
                    <a:pt x="706" y="510"/>
                  </a:lnTo>
                  <a:lnTo>
                    <a:pt x="706" y="510"/>
                  </a:lnTo>
                  <a:lnTo>
                    <a:pt x="706" y="510"/>
                  </a:lnTo>
                  <a:lnTo>
                    <a:pt x="706" y="516"/>
                  </a:lnTo>
                  <a:lnTo>
                    <a:pt x="706" y="516"/>
                  </a:lnTo>
                  <a:close/>
                  <a:moveTo>
                    <a:pt x="762" y="107"/>
                  </a:moveTo>
                  <a:lnTo>
                    <a:pt x="762" y="107"/>
                  </a:lnTo>
                  <a:lnTo>
                    <a:pt x="762" y="112"/>
                  </a:lnTo>
                  <a:lnTo>
                    <a:pt x="762" y="112"/>
                  </a:lnTo>
                  <a:lnTo>
                    <a:pt x="762" y="112"/>
                  </a:lnTo>
                  <a:lnTo>
                    <a:pt x="762" y="112"/>
                  </a:lnTo>
                  <a:lnTo>
                    <a:pt x="762" y="112"/>
                  </a:lnTo>
                  <a:lnTo>
                    <a:pt x="762" y="112"/>
                  </a:lnTo>
                  <a:lnTo>
                    <a:pt x="762" y="112"/>
                  </a:lnTo>
                  <a:lnTo>
                    <a:pt x="762" y="112"/>
                  </a:lnTo>
                  <a:lnTo>
                    <a:pt x="762" y="112"/>
                  </a:lnTo>
                  <a:lnTo>
                    <a:pt x="762" y="112"/>
                  </a:lnTo>
                  <a:lnTo>
                    <a:pt x="762" y="112"/>
                  </a:lnTo>
                  <a:lnTo>
                    <a:pt x="762" y="118"/>
                  </a:lnTo>
                  <a:lnTo>
                    <a:pt x="767" y="118"/>
                  </a:lnTo>
                  <a:lnTo>
                    <a:pt x="767" y="118"/>
                  </a:lnTo>
                  <a:lnTo>
                    <a:pt x="767" y="118"/>
                  </a:lnTo>
                  <a:lnTo>
                    <a:pt x="767" y="118"/>
                  </a:lnTo>
                  <a:lnTo>
                    <a:pt x="767" y="118"/>
                  </a:lnTo>
                  <a:lnTo>
                    <a:pt x="773" y="123"/>
                  </a:lnTo>
                  <a:lnTo>
                    <a:pt x="773" y="123"/>
                  </a:lnTo>
                  <a:lnTo>
                    <a:pt x="778" y="123"/>
                  </a:lnTo>
                  <a:lnTo>
                    <a:pt x="778" y="123"/>
                  </a:lnTo>
                  <a:lnTo>
                    <a:pt x="778" y="123"/>
                  </a:lnTo>
                  <a:lnTo>
                    <a:pt x="778" y="123"/>
                  </a:lnTo>
                  <a:lnTo>
                    <a:pt x="778" y="123"/>
                  </a:lnTo>
                  <a:lnTo>
                    <a:pt x="778" y="123"/>
                  </a:lnTo>
                  <a:lnTo>
                    <a:pt x="778" y="123"/>
                  </a:lnTo>
                  <a:lnTo>
                    <a:pt x="778" y="123"/>
                  </a:lnTo>
                  <a:lnTo>
                    <a:pt x="778" y="123"/>
                  </a:lnTo>
                  <a:lnTo>
                    <a:pt x="778" y="123"/>
                  </a:lnTo>
                  <a:lnTo>
                    <a:pt x="773" y="123"/>
                  </a:lnTo>
                  <a:lnTo>
                    <a:pt x="773" y="123"/>
                  </a:lnTo>
                  <a:lnTo>
                    <a:pt x="773" y="123"/>
                  </a:lnTo>
                  <a:lnTo>
                    <a:pt x="773" y="123"/>
                  </a:lnTo>
                  <a:lnTo>
                    <a:pt x="773" y="123"/>
                  </a:lnTo>
                  <a:lnTo>
                    <a:pt x="773" y="123"/>
                  </a:lnTo>
                  <a:lnTo>
                    <a:pt x="773" y="123"/>
                  </a:lnTo>
                  <a:lnTo>
                    <a:pt x="773" y="123"/>
                  </a:lnTo>
                  <a:lnTo>
                    <a:pt x="773" y="123"/>
                  </a:lnTo>
                  <a:lnTo>
                    <a:pt x="767" y="123"/>
                  </a:lnTo>
                  <a:lnTo>
                    <a:pt x="767" y="123"/>
                  </a:lnTo>
                  <a:lnTo>
                    <a:pt x="767" y="123"/>
                  </a:lnTo>
                  <a:lnTo>
                    <a:pt x="767" y="129"/>
                  </a:lnTo>
                  <a:lnTo>
                    <a:pt x="767" y="129"/>
                  </a:lnTo>
                  <a:lnTo>
                    <a:pt x="773" y="129"/>
                  </a:lnTo>
                  <a:lnTo>
                    <a:pt x="773" y="129"/>
                  </a:lnTo>
                  <a:lnTo>
                    <a:pt x="773" y="129"/>
                  </a:lnTo>
                  <a:lnTo>
                    <a:pt x="773" y="129"/>
                  </a:lnTo>
                  <a:lnTo>
                    <a:pt x="778" y="129"/>
                  </a:lnTo>
                  <a:lnTo>
                    <a:pt x="778" y="129"/>
                  </a:lnTo>
                  <a:lnTo>
                    <a:pt x="778" y="129"/>
                  </a:lnTo>
                  <a:lnTo>
                    <a:pt x="778" y="129"/>
                  </a:lnTo>
                  <a:lnTo>
                    <a:pt x="778" y="129"/>
                  </a:lnTo>
                  <a:lnTo>
                    <a:pt x="784" y="129"/>
                  </a:lnTo>
                  <a:lnTo>
                    <a:pt x="784" y="129"/>
                  </a:lnTo>
                  <a:lnTo>
                    <a:pt x="784" y="123"/>
                  </a:lnTo>
                  <a:lnTo>
                    <a:pt x="784" y="123"/>
                  </a:lnTo>
                  <a:lnTo>
                    <a:pt x="784" y="123"/>
                  </a:lnTo>
                  <a:lnTo>
                    <a:pt x="784" y="123"/>
                  </a:lnTo>
                  <a:lnTo>
                    <a:pt x="784" y="118"/>
                  </a:lnTo>
                  <a:lnTo>
                    <a:pt x="784" y="118"/>
                  </a:lnTo>
                  <a:lnTo>
                    <a:pt x="784" y="118"/>
                  </a:lnTo>
                  <a:lnTo>
                    <a:pt x="784" y="118"/>
                  </a:lnTo>
                  <a:lnTo>
                    <a:pt x="784" y="118"/>
                  </a:lnTo>
                  <a:lnTo>
                    <a:pt x="784" y="118"/>
                  </a:lnTo>
                  <a:lnTo>
                    <a:pt x="784" y="118"/>
                  </a:lnTo>
                  <a:lnTo>
                    <a:pt x="784" y="118"/>
                  </a:lnTo>
                  <a:lnTo>
                    <a:pt x="784" y="112"/>
                  </a:lnTo>
                  <a:lnTo>
                    <a:pt x="784" y="112"/>
                  </a:lnTo>
                  <a:lnTo>
                    <a:pt x="784" y="112"/>
                  </a:lnTo>
                  <a:lnTo>
                    <a:pt x="784" y="112"/>
                  </a:lnTo>
                  <a:lnTo>
                    <a:pt x="784" y="112"/>
                  </a:lnTo>
                  <a:lnTo>
                    <a:pt x="784" y="112"/>
                  </a:lnTo>
                  <a:lnTo>
                    <a:pt x="784" y="112"/>
                  </a:lnTo>
                  <a:lnTo>
                    <a:pt x="784" y="107"/>
                  </a:lnTo>
                  <a:lnTo>
                    <a:pt x="778" y="107"/>
                  </a:lnTo>
                  <a:lnTo>
                    <a:pt x="778" y="101"/>
                  </a:lnTo>
                  <a:lnTo>
                    <a:pt x="778" y="101"/>
                  </a:lnTo>
                  <a:lnTo>
                    <a:pt x="778" y="101"/>
                  </a:lnTo>
                  <a:lnTo>
                    <a:pt x="778" y="95"/>
                  </a:lnTo>
                  <a:lnTo>
                    <a:pt x="778" y="95"/>
                  </a:lnTo>
                  <a:lnTo>
                    <a:pt x="778" y="95"/>
                  </a:lnTo>
                  <a:lnTo>
                    <a:pt x="773" y="95"/>
                  </a:lnTo>
                  <a:lnTo>
                    <a:pt x="773" y="95"/>
                  </a:lnTo>
                  <a:lnTo>
                    <a:pt x="773" y="95"/>
                  </a:lnTo>
                  <a:lnTo>
                    <a:pt x="773" y="101"/>
                  </a:lnTo>
                  <a:lnTo>
                    <a:pt x="767" y="101"/>
                  </a:lnTo>
                  <a:lnTo>
                    <a:pt x="767" y="107"/>
                  </a:lnTo>
                  <a:lnTo>
                    <a:pt x="767" y="107"/>
                  </a:lnTo>
                  <a:lnTo>
                    <a:pt x="767" y="107"/>
                  </a:lnTo>
                  <a:lnTo>
                    <a:pt x="767" y="107"/>
                  </a:lnTo>
                  <a:lnTo>
                    <a:pt x="767" y="107"/>
                  </a:lnTo>
                  <a:lnTo>
                    <a:pt x="767" y="107"/>
                  </a:lnTo>
                  <a:lnTo>
                    <a:pt x="767" y="107"/>
                  </a:lnTo>
                  <a:lnTo>
                    <a:pt x="762" y="107"/>
                  </a:lnTo>
                  <a:lnTo>
                    <a:pt x="762" y="107"/>
                  </a:lnTo>
                  <a:lnTo>
                    <a:pt x="762" y="107"/>
                  </a:lnTo>
                  <a:close/>
                  <a:moveTo>
                    <a:pt x="762" y="67"/>
                  </a:moveTo>
                  <a:lnTo>
                    <a:pt x="762" y="67"/>
                  </a:lnTo>
                  <a:lnTo>
                    <a:pt x="762" y="67"/>
                  </a:lnTo>
                  <a:lnTo>
                    <a:pt x="762" y="67"/>
                  </a:lnTo>
                  <a:lnTo>
                    <a:pt x="762" y="67"/>
                  </a:lnTo>
                  <a:lnTo>
                    <a:pt x="762" y="67"/>
                  </a:lnTo>
                  <a:lnTo>
                    <a:pt x="762" y="67"/>
                  </a:lnTo>
                  <a:lnTo>
                    <a:pt x="762" y="67"/>
                  </a:lnTo>
                  <a:lnTo>
                    <a:pt x="762" y="67"/>
                  </a:lnTo>
                  <a:lnTo>
                    <a:pt x="762" y="67"/>
                  </a:lnTo>
                  <a:lnTo>
                    <a:pt x="762" y="67"/>
                  </a:lnTo>
                  <a:lnTo>
                    <a:pt x="762" y="67"/>
                  </a:lnTo>
                  <a:lnTo>
                    <a:pt x="762" y="67"/>
                  </a:lnTo>
                  <a:lnTo>
                    <a:pt x="762" y="67"/>
                  </a:lnTo>
                  <a:lnTo>
                    <a:pt x="762" y="67"/>
                  </a:lnTo>
                  <a:lnTo>
                    <a:pt x="762" y="67"/>
                  </a:lnTo>
                  <a:lnTo>
                    <a:pt x="762" y="67"/>
                  </a:lnTo>
                  <a:lnTo>
                    <a:pt x="762" y="67"/>
                  </a:lnTo>
                  <a:lnTo>
                    <a:pt x="762" y="67"/>
                  </a:lnTo>
                  <a:lnTo>
                    <a:pt x="756" y="67"/>
                  </a:lnTo>
                  <a:lnTo>
                    <a:pt x="756" y="67"/>
                  </a:lnTo>
                  <a:lnTo>
                    <a:pt x="756" y="67"/>
                  </a:lnTo>
                  <a:lnTo>
                    <a:pt x="762" y="67"/>
                  </a:lnTo>
                  <a:close/>
                  <a:moveTo>
                    <a:pt x="750" y="168"/>
                  </a:moveTo>
                  <a:lnTo>
                    <a:pt x="750" y="168"/>
                  </a:lnTo>
                  <a:lnTo>
                    <a:pt x="750" y="168"/>
                  </a:lnTo>
                  <a:lnTo>
                    <a:pt x="750" y="168"/>
                  </a:lnTo>
                  <a:lnTo>
                    <a:pt x="750" y="168"/>
                  </a:lnTo>
                  <a:lnTo>
                    <a:pt x="750" y="168"/>
                  </a:lnTo>
                  <a:lnTo>
                    <a:pt x="750" y="168"/>
                  </a:lnTo>
                  <a:lnTo>
                    <a:pt x="745" y="168"/>
                  </a:lnTo>
                  <a:lnTo>
                    <a:pt x="750" y="168"/>
                  </a:lnTo>
                  <a:lnTo>
                    <a:pt x="750" y="168"/>
                  </a:lnTo>
                  <a:close/>
                  <a:moveTo>
                    <a:pt x="655" y="163"/>
                  </a:moveTo>
                  <a:lnTo>
                    <a:pt x="655" y="163"/>
                  </a:lnTo>
                  <a:lnTo>
                    <a:pt x="655" y="163"/>
                  </a:lnTo>
                  <a:lnTo>
                    <a:pt x="655" y="163"/>
                  </a:lnTo>
                  <a:lnTo>
                    <a:pt x="661" y="163"/>
                  </a:lnTo>
                  <a:lnTo>
                    <a:pt x="661" y="163"/>
                  </a:lnTo>
                  <a:lnTo>
                    <a:pt x="661" y="163"/>
                  </a:lnTo>
                  <a:lnTo>
                    <a:pt x="661" y="163"/>
                  </a:lnTo>
                  <a:lnTo>
                    <a:pt x="661" y="163"/>
                  </a:lnTo>
                  <a:lnTo>
                    <a:pt x="661" y="163"/>
                  </a:lnTo>
                  <a:lnTo>
                    <a:pt x="661" y="157"/>
                  </a:lnTo>
                  <a:lnTo>
                    <a:pt x="661" y="157"/>
                  </a:lnTo>
                  <a:lnTo>
                    <a:pt x="661" y="157"/>
                  </a:lnTo>
                  <a:lnTo>
                    <a:pt x="661" y="157"/>
                  </a:lnTo>
                  <a:lnTo>
                    <a:pt x="655" y="157"/>
                  </a:lnTo>
                  <a:lnTo>
                    <a:pt x="655" y="157"/>
                  </a:lnTo>
                  <a:lnTo>
                    <a:pt x="655" y="157"/>
                  </a:lnTo>
                  <a:lnTo>
                    <a:pt x="655" y="157"/>
                  </a:lnTo>
                  <a:lnTo>
                    <a:pt x="655" y="163"/>
                  </a:lnTo>
                  <a:close/>
                  <a:moveTo>
                    <a:pt x="661" y="157"/>
                  </a:moveTo>
                  <a:lnTo>
                    <a:pt x="661" y="151"/>
                  </a:lnTo>
                  <a:lnTo>
                    <a:pt x="661" y="151"/>
                  </a:lnTo>
                  <a:lnTo>
                    <a:pt x="661" y="151"/>
                  </a:lnTo>
                  <a:lnTo>
                    <a:pt x="661" y="151"/>
                  </a:lnTo>
                  <a:lnTo>
                    <a:pt x="661" y="151"/>
                  </a:lnTo>
                  <a:lnTo>
                    <a:pt x="661" y="151"/>
                  </a:lnTo>
                  <a:lnTo>
                    <a:pt x="661" y="151"/>
                  </a:lnTo>
                  <a:lnTo>
                    <a:pt x="661" y="151"/>
                  </a:lnTo>
                  <a:lnTo>
                    <a:pt x="661" y="151"/>
                  </a:lnTo>
                  <a:lnTo>
                    <a:pt x="661" y="151"/>
                  </a:lnTo>
                  <a:lnTo>
                    <a:pt x="661" y="151"/>
                  </a:lnTo>
                  <a:lnTo>
                    <a:pt x="661" y="151"/>
                  </a:lnTo>
                  <a:lnTo>
                    <a:pt x="661" y="151"/>
                  </a:lnTo>
                  <a:lnTo>
                    <a:pt x="661" y="151"/>
                  </a:lnTo>
                  <a:lnTo>
                    <a:pt x="661" y="146"/>
                  </a:lnTo>
                  <a:lnTo>
                    <a:pt x="661" y="146"/>
                  </a:lnTo>
                  <a:lnTo>
                    <a:pt x="661" y="146"/>
                  </a:lnTo>
                  <a:lnTo>
                    <a:pt x="661" y="146"/>
                  </a:lnTo>
                  <a:lnTo>
                    <a:pt x="661" y="151"/>
                  </a:lnTo>
                  <a:lnTo>
                    <a:pt x="661" y="151"/>
                  </a:lnTo>
                  <a:lnTo>
                    <a:pt x="661" y="151"/>
                  </a:lnTo>
                  <a:lnTo>
                    <a:pt x="661" y="151"/>
                  </a:lnTo>
                  <a:lnTo>
                    <a:pt x="661" y="151"/>
                  </a:lnTo>
                  <a:lnTo>
                    <a:pt x="661" y="151"/>
                  </a:lnTo>
                  <a:lnTo>
                    <a:pt x="661" y="157"/>
                  </a:lnTo>
                  <a:lnTo>
                    <a:pt x="661" y="157"/>
                  </a:lnTo>
                  <a:close/>
                  <a:moveTo>
                    <a:pt x="571" y="353"/>
                  </a:moveTo>
                  <a:lnTo>
                    <a:pt x="571" y="348"/>
                  </a:lnTo>
                  <a:lnTo>
                    <a:pt x="566" y="348"/>
                  </a:lnTo>
                  <a:lnTo>
                    <a:pt x="566" y="348"/>
                  </a:lnTo>
                  <a:lnTo>
                    <a:pt x="566" y="348"/>
                  </a:lnTo>
                  <a:lnTo>
                    <a:pt x="566" y="348"/>
                  </a:lnTo>
                  <a:lnTo>
                    <a:pt x="566" y="348"/>
                  </a:lnTo>
                  <a:lnTo>
                    <a:pt x="566" y="348"/>
                  </a:lnTo>
                  <a:lnTo>
                    <a:pt x="566" y="348"/>
                  </a:lnTo>
                  <a:lnTo>
                    <a:pt x="566" y="348"/>
                  </a:lnTo>
                  <a:lnTo>
                    <a:pt x="566" y="348"/>
                  </a:lnTo>
                  <a:lnTo>
                    <a:pt x="566" y="348"/>
                  </a:lnTo>
                  <a:lnTo>
                    <a:pt x="566" y="342"/>
                  </a:lnTo>
                  <a:lnTo>
                    <a:pt x="560" y="342"/>
                  </a:lnTo>
                  <a:lnTo>
                    <a:pt x="560" y="342"/>
                  </a:lnTo>
                  <a:lnTo>
                    <a:pt x="560" y="342"/>
                  </a:lnTo>
                  <a:lnTo>
                    <a:pt x="560" y="342"/>
                  </a:lnTo>
                  <a:lnTo>
                    <a:pt x="560" y="342"/>
                  </a:lnTo>
                  <a:lnTo>
                    <a:pt x="560" y="342"/>
                  </a:lnTo>
                  <a:lnTo>
                    <a:pt x="560" y="342"/>
                  </a:lnTo>
                  <a:lnTo>
                    <a:pt x="560" y="342"/>
                  </a:lnTo>
                  <a:lnTo>
                    <a:pt x="560" y="348"/>
                  </a:lnTo>
                  <a:lnTo>
                    <a:pt x="554" y="353"/>
                  </a:lnTo>
                  <a:lnTo>
                    <a:pt x="554" y="353"/>
                  </a:lnTo>
                  <a:lnTo>
                    <a:pt x="554" y="353"/>
                  </a:lnTo>
                  <a:lnTo>
                    <a:pt x="554" y="353"/>
                  </a:lnTo>
                  <a:lnTo>
                    <a:pt x="554" y="353"/>
                  </a:lnTo>
                  <a:lnTo>
                    <a:pt x="554" y="353"/>
                  </a:lnTo>
                  <a:lnTo>
                    <a:pt x="554" y="359"/>
                  </a:lnTo>
                  <a:lnTo>
                    <a:pt x="554" y="359"/>
                  </a:lnTo>
                  <a:lnTo>
                    <a:pt x="554" y="359"/>
                  </a:lnTo>
                  <a:lnTo>
                    <a:pt x="554" y="359"/>
                  </a:lnTo>
                  <a:lnTo>
                    <a:pt x="554" y="359"/>
                  </a:lnTo>
                  <a:lnTo>
                    <a:pt x="554" y="359"/>
                  </a:lnTo>
                  <a:lnTo>
                    <a:pt x="554" y="359"/>
                  </a:lnTo>
                  <a:lnTo>
                    <a:pt x="560" y="359"/>
                  </a:lnTo>
                  <a:lnTo>
                    <a:pt x="560" y="359"/>
                  </a:lnTo>
                  <a:lnTo>
                    <a:pt x="560" y="359"/>
                  </a:lnTo>
                  <a:lnTo>
                    <a:pt x="560" y="359"/>
                  </a:lnTo>
                  <a:lnTo>
                    <a:pt x="560" y="359"/>
                  </a:lnTo>
                  <a:lnTo>
                    <a:pt x="560" y="359"/>
                  </a:lnTo>
                  <a:lnTo>
                    <a:pt x="560" y="359"/>
                  </a:lnTo>
                  <a:lnTo>
                    <a:pt x="560" y="359"/>
                  </a:lnTo>
                  <a:lnTo>
                    <a:pt x="560" y="359"/>
                  </a:lnTo>
                  <a:lnTo>
                    <a:pt x="560" y="359"/>
                  </a:lnTo>
                  <a:lnTo>
                    <a:pt x="560" y="359"/>
                  </a:lnTo>
                  <a:lnTo>
                    <a:pt x="560" y="359"/>
                  </a:lnTo>
                  <a:lnTo>
                    <a:pt x="566" y="359"/>
                  </a:lnTo>
                  <a:lnTo>
                    <a:pt x="566" y="359"/>
                  </a:lnTo>
                  <a:lnTo>
                    <a:pt x="566" y="359"/>
                  </a:lnTo>
                  <a:lnTo>
                    <a:pt x="566" y="359"/>
                  </a:lnTo>
                  <a:lnTo>
                    <a:pt x="571" y="359"/>
                  </a:lnTo>
                  <a:lnTo>
                    <a:pt x="571" y="359"/>
                  </a:lnTo>
                  <a:lnTo>
                    <a:pt x="571" y="359"/>
                  </a:lnTo>
                  <a:lnTo>
                    <a:pt x="571" y="359"/>
                  </a:lnTo>
                  <a:lnTo>
                    <a:pt x="571" y="359"/>
                  </a:lnTo>
                  <a:lnTo>
                    <a:pt x="577" y="359"/>
                  </a:lnTo>
                  <a:lnTo>
                    <a:pt x="577" y="364"/>
                  </a:lnTo>
                  <a:lnTo>
                    <a:pt x="577" y="364"/>
                  </a:lnTo>
                  <a:lnTo>
                    <a:pt x="577" y="364"/>
                  </a:lnTo>
                  <a:lnTo>
                    <a:pt x="582" y="364"/>
                  </a:lnTo>
                  <a:lnTo>
                    <a:pt x="582" y="364"/>
                  </a:lnTo>
                  <a:lnTo>
                    <a:pt x="582" y="364"/>
                  </a:lnTo>
                  <a:lnTo>
                    <a:pt x="582" y="359"/>
                  </a:lnTo>
                  <a:lnTo>
                    <a:pt x="582" y="359"/>
                  </a:lnTo>
                  <a:lnTo>
                    <a:pt x="582" y="359"/>
                  </a:lnTo>
                  <a:lnTo>
                    <a:pt x="582" y="359"/>
                  </a:lnTo>
                  <a:lnTo>
                    <a:pt x="588" y="359"/>
                  </a:lnTo>
                  <a:lnTo>
                    <a:pt x="588" y="359"/>
                  </a:lnTo>
                  <a:lnTo>
                    <a:pt x="582" y="359"/>
                  </a:lnTo>
                  <a:lnTo>
                    <a:pt x="577" y="353"/>
                  </a:lnTo>
                  <a:lnTo>
                    <a:pt x="577" y="353"/>
                  </a:lnTo>
                  <a:lnTo>
                    <a:pt x="577" y="353"/>
                  </a:lnTo>
                  <a:lnTo>
                    <a:pt x="577" y="353"/>
                  </a:lnTo>
                  <a:lnTo>
                    <a:pt x="577" y="353"/>
                  </a:lnTo>
                  <a:lnTo>
                    <a:pt x="577" y="353"/>
                  </a:lnTo>
                  <a:lnTo>
                    <a:pt x="571" y="353"/>
                  </a:lnTo>
                  <a:lnTo>
                    <a:pt x="571" y="353"/>
                  </a:lnTo>
                  <a:lnTo>
                    <a:pt x="571" y="353"/>
                  </a:lnTo>
                  <a:lnTo>
                    <a:pt x="571" y="353"/>
                  </a:lnTo>
                  <a:close/>
                  <a:moveTo>
                    <a:pt x="594" y="465"/>
                  </a:moveTo>
                  <a:lnTo>
                    <a:pt x="594" y="465"/>
                  </a:lnTo>
                  <a:lnTo>
                    <a:pt x="599" y="465"/>
                  </a:lnTo>
                  <a:lnTo>
                    <a:pt x="599" y="465"/>
                  </a:lnTo>
                  <a:lnTo>
                    <a:pt x="599" y="465"/>
                  </a:lnTo>
                  <a:lnTo>
                    <a:pt x="599" y="465"/>
                  </a:lnTo>
                  <a:lnTo>
                    <a:pt x="599" y="465"/>
                  </a:lnTo>
                  <a:lnTo>
                    <a:pt x="605" y="471"/>
                  </a:lnTo>
                  <a:lnTo>
                    <a:pt x="605" y="471"/>
                  </a:lnTo>
                  <a:lnTo>
                    <a:pt x="605" y="471"/>
                  </a:lnTo>
                  <a:lnTo>
                    <a:pt x="605" y="471"/>
                  </a:lnTo>
                  <a:lnTo>
                    <a:pt x="610" y="471"/>
                  </a:lnTo>
                  <a:lnTo>
                    <a:pt x="610" y="471"/>
                  </a:lnTo>
                  <a:lnTo>
                    <a:pt x="610" y="471"/>
                  </a:lnTo>
                  <a:lnTo>
                    <a:pt x="616" y="465"/>
                  </a:lnTo>
                  <a:lnTo>
                    <a:pt x="616" y="465"/>
                  </a:lnTo>
                  <a:lnTo>
                    <a:pt x="616" y="465"/>
                  </a:lnTo>
                  <a:lnTo>
                    <a:pt x="622" y="465"/>
                  </a:lnTo>
                  <a:lnTo>
                    <a:pt x="622" y="465"/>
                  </a:lnTo>
                  <a:lnTo>
                    <a:pt x="622" y="465"/>
                  </a:lnTo>
                  <a:lnTo>
                    <a:pt x="622" y="465"/>
                  </a:lnTo>
                  <a:lnTo>
                    <a:pt x="622" y="471"/>
                  </a:lnTo>
                  <a:lnTo>
                    <a:pt x="622" y="471"/>
                  </a:lnTo>
                  <a:lnTo>
                    <a:pt x="622" y="471"/>
                  </a:lnTo>
                  <a:lnTo>
                    <a:pt x="627" y="471"/>
                  </a:lnTo>
                  <a:lnTo>
                    <a:pt x="627" y="465"/>
                  </a:lnTo>
                  <a:lnTo>
                    <a:pt x="627" y="471"/>
                  </a:lnTo>
                  <a:lnTo>
                    <a:pt x="627" y="471"/>
                  </a:lnTo>
                  <a:lnTo>
                    <a:pt x="627" y="471"/>
                  </a:lnTo>
                  <a:lnTo>
                    <a:pt x="627" y="471"/>
                  </a:lnTo>
                  <a:lnTo>
                    <a:pt x="633" y="471"/>
                  </a:lnTo>
                  <a:lnTo>
                    <a:pt x="633" y="471"/>
                  </a:lnTo>
                  <a:lnTo>
                    <a:pt x="633" y="471"/>
                  </a:lnTo>
                  <a:lnTo>
                    <a:pt x="633" y="471"/>
                  </a:lnTo>
                  <a:lnTo>
                    <a:pt x="633" y="471"/>
                  </a:lnTo>
                  <a:lnTo>
                    <a:pt x="633" y="476"/>
                  </a:lnTo>
                  <a:lnTo>
                    <a:pt x="633" y="476"/>
                  </a:lnTo>
                  <a:lnTo>
                    <a:pt x="633" y="476"/>
                  </a:lnTo>
                  <a:lnTo>
                    <a:pt x="633" y="476"/>
                  </a:lnTo>
                  <a:lnTo>
                    <a:pt x="633" y="476"/>
                  </a:lnTo>
                  <a:lnTo>
                    <a:pt x="633" y="482"/>
                  </a:lnTo>
                  <a:lnTo>
                    <a:pt x="633" y="482"/>
                  </a:lnTo>
                  <a:lnTo>
                    <a:pt x="633" y="482"/>
                  </a:lnTo>
                  <a:lnTo>
                    <a:pt x="633" y="482"/>
                  </a:lnTo>
                  <a:lnTo>
                    <a:pt x="638" y="488"/>
                  </a:lnTo>
                  <a:lnTo>
                    <a:pt x="638" y="488"/>
                  </a:lnTo>
                  <a:lnTo>
                    <a:pt x="638" y="488"/>
                  </a:lnTo>
                  <a:lnTo>
                    <a:pt x="644" y="493"/>
                  </a:lnTo>
                  <a:lnTo>
                    <a:pt x="638" y="493"/>
                  </a:lnTo>
                  <a:lnTo>
                    <a:pt x="638" y="493"/>
                  </a:lnTo>
                  <a:lnTo>
                    <a:pt x="638" y="499"/>
                  </a:lnTo>
                  <a:lnTo>
                    <a:pt x="638" y="499"/>
                  </a:lnTo>
                  <a:lnTo>
                    <a:pt x="638" y="504"/>
                  </a:lnTo>
                  <a:lnTo>
                    <a:pt x="644" y="510"/>
                  </a:lnTo>
                  <a:lnTo>
                    <a:pt x="644" y="510"/>
                  </a:lnTo>
                  <a:lnTo>
                    <a:pt x="650" y="510"/>
                  </a:lnTo>
                  <a:lnTo>
                    <a:pt x="650" y="510"/>
                  </a:lnTo>
                  <a:lnTo>
                    <a:pt x="661" y="516"/>
                  </a:lnTo>
                  <a:lnTo>
                    <a:pt x="666" y="516"/>
                  </a:lnTo>
                  <a:lnTo>
                    <a:pt x="666" y="516"/>
                  </a:lnTo>
                  <a:lnTo>
                    <a:pt x="672" y="516"/>
                  </a:lnTo>
                  <a:lnTo>
                    <a:pt x="672" y="516"/>
                  </a:lnTo>
                  <a:lnTo>
                    <a:pt x="672" y="521"/>
                  </a:lnTo>
                  <a:lnTo>
                    <a:pt x="672" y="521"/>
                  </a:lnTo>
                  <a:lnTo>
                    <a:pt x="672" y="521"/>
                  </a:lnTo>
                  <a:lnTo>
                    <a:pt x="672" y="521"/>
                  </a:lnTo>
                  <a:lnTo>
                    <a:pt x="672" y="521"/>
                  </a:lnTo>
                  <a:lnTo>
                    <a:pt x="672" y="521"/>
                  </a:lnTo>
                  <a:lnTo>
                    <a:pt x="672" y="527"/>
                  </a:lnTo>
                  <a:lnTo>
                    <a:pt x="678" y="527"/>
                  </a:lnTo>
                  <a:lnTo>
                    <a:pt x="678" y="527"/>
                  </a:lnTo>
                  <a:lnTo>
                    <a:pt x="678" y="527"/>
                  </a:lnTo>
                  <a:lnTo>
                    <a:pt x="678" y="527"/>
                  </a:lnTo>
                  <a:lnTo>
                    <a:pt x="678" y="527"/>
                  </a:lnTo>
                  <a:lnTo>
                    <a:pt x="678" y="527"/>
                  </a:lnTo>
                  <a:lnTo>
                    <a:pt x="678" y="521"/>
                  </a:lnTo>
                  <a:lnTo>
                    <a:pt x="683" y="527"/>
                  </a:lnTo>
                  <a:lnTo>
                    <a:pt x="683" y="527"/>
                  </a:lnTo>
                  <a:lnTo>
                    <a:pt x="683" y="527"/>
                  </a:lnTo>
                  <a:lnTo>
                    <a:pt x="683" y="527"/>
                  </a:lnTo>
                  <a:lnTo>
                    <a:pt x="683" y="527"/>
                  </a:lnTo>
                  <a:lnTo>
                    <a:pt x="683" y="527"/>
                  </a:lnTo>
                  <a:lnTo>
                    <a:pt x="683" y="527"/>
                  </a:lnTo>
                  <a:lnTo>
                    <a:pt x="689" y="527"/>
                  </a:lnTo>
                  <a:lnTo>
                    <a:pt x="689" y="527"/>
                  </a:lnTo>
                  <a:lnTo>
                    <a:pt x="689" y="527"/>
                  </a:lnTo>
                  <a:lnTo>
                    <a:pt x="689" y="527"/>
                  </a:lnTo>
                  <a:lnTo>
                    <a:pt x="689" y="527"/>
                  </a:lnTo>
                  <a:lnTo>
                    <a:pt x="689" y="527"/>
                  </a:lnTo>
                  <a:lnTo>
                    <a:pt x="689" y="521"/>
                  </a:lnTo>
                  <a:lnTo>
                    <a:pt x="689" y="521"/>
                  </a:lnTo>
                  <a:lnTo>
                    <a:pt x="689" y="521"/>
                  </a:lnTo>
                  <a:lnTo>
                    <a:pt x="689" y="521"/>
                  </a:lnTo>
                  <a:lnTo>
                    <a:pt x="689" y="521"/>
                  </a:lnTo>
                  <a:lnTo>
                    <a:pt x="689" y="521"/>
                  </a:lnTo>
                  <a:lnTo>
                    <a:pt x="689" y="521"/>
                  </a:lnTo>
                  <a:lnTo>
                    <a:pt x="683" y="521"/>
                  </a:lnTo>
                  <a:lnTo>
                    <a:pt x="683" y="521"/>
                  </a:lnTo>
                  <a:lnTo>
                    <a:pt x="683" y="516"/>
                  </a:lnTo>
                  <a:lnTo>
                    <a:pt x="683" y="516"/>
                  </a:lnTo>
                  <a:lnTo>
                    <a:pt x="683" y="516"/>
                  </a:lnTo>
                  <a:lnTo>
                    <a:pt x="683" y="516"/>
                  </a:lnTo>
                  <a:lnTo>
                    <a:pt x="683" y="516"/>
                  </a:lnTo>
                  <a:lnTo>
                    <a:pt x="678" y="516"/>
                  </a:lnTo>
                  <a:lnTo>
                    <a:pt x="683" y="510"/>
                  </a:lnTo>
                  <a:lnTo>
                    <a:pt x="683" y="504"/>
                  </a:lnTo>
                  <a:lnTo>
                    <a:pt x="689" y="499"/>
                  </a:lnTo>
                  <a:lnTo>
                    <a:pt x="689" y="499"/>
                  </a:lnTo>
                  <a:lnTo>
                    <a:pt x="689" y="499"/>
                  </a:lnTo>
                  <a:lnTo>
                    <a:pt x="689" y="499"/>
                  </a:lnTo>
                  <a:lnTo>
                    <a:pt x="694" y="493"/>
                  </a:lnTo>
                  <a:lnTo>
                    <a:pt x="694" y="493"/>
                  </a:lnTo>
                  <a:lnTo>
                    <a:pt x="694" y="493"/>
                  </a:lnTo>
                  <a:lnTo>
                    <a:pt x="694" y="493"/>
                  </a:lnTo>
                  <a:lnTo>
                    <a:pt x="694" y="493"/>
                  </a:lnTo>
                  <a:lnTo>
                    <a:pt x="694" y="493"/>
                  </a:lnTo>
                  <a:lnTo>
                    <a:pt x="694" y="493"/>
                  </a:lnTo>
                  <a:lnTo>
                    <a:pt x="689" y="493"/>
                  </a:lnTo>
                  <a:lnTo>
                    <a:pt x="689" y="493"/>
                  </a:lnTo>
                  <a:lnTo>
                    <a:pt x="683" y="493"/>
                  </a:lnTo>
                  <a:lnTo>
                    <a:pt x="678" y="493"/>
                  </a:lnTo>
                  <a:lnTo>
                    <a:pt x="672" y="488"/>
                  </a:lnTo>
                  <a:lnTo>
                    <a:pt x="672" y="488"/>
                  </a:lnTo>
                  <a:lnTo>
                    <a:pt x="672" y="488"/>
                  </a:lnTo>
                  <a:lnTo>
                    <a:pt x="666" y="488"/>
                  </a:lnTo>
                  <a:lnTo>
                    <a:pt x="666" y="488"/>
                  </a:lnTo>
                  <a:lnTo>
                    <a:pt x="666" y="488"/>
                  </a:lnTo>
                  <a:lnTo>
                    <a:pt x="661" y="488"/>
                  </a:lnTo>
                  <a:lnTo>
                    <a:pt x="661" y="482"/>
                  </a:lnTo>
                  <a:lnTo>
                    <a:pt x="661" y="482"/>
                  </a:lnTo>
                  <a:lnTo>
                    <a:pt x="655" y="471"/>
                  </a:lnTo>
                  <a:lnTo>
                    <a:pt x="655" y="460"/>
                  </a:lnTo>
                  <a:lnTo>
                    <a:pt x="655" y="460"/>
                  </a:lnTo>
                  <a:lnTo>
                    <a:pt x="655" y="454"/>
                  </a:lnTo>
                  <a:lnTo>
                    <a:pt x="655" y="454"/>
                  </a:lnTo>
                  <a:lnTo>
                    <a:pt x="655" y="454"/>
                  </a:lnTo>
                  <a:lnTo>
                    <a:pt x="650" y="448"/>
                  </a:lnTo>
                  <a:lnTo>
                    <a:pt x="650" y="448"/>
                  </a:lnTo>
                  <a:lnTo>
                    <a:pt x="650" y="448"/>
                  </a:lnTo>
                  <a:lnTo>
                    <a:pt x="650" y="448"/>
                  </a:lnTo>
                  <a:lnTo>
                    <a:pt x="650" y="448"/>
                  </a:lnTo>
                  <a:lnTo>
                    <a:pt x="650" y="448"/>
                  </a:lnTo>
                  <a:lnTo>
                    <a:pt x="650" y="448"/>
                  </a:lnTo>
                  <a:lnTo>
                    <a:pt x="650" y="448"/>
                  </a:lnTo>
                  <a:lnTo>
                    <a:pt x="650" y="448"/>
                  </a:lnTo>
                  <a:lnTo>
                    <a:pt x="650" y="448"/>
                  </a:lnTo>
                  <a:lnTo>
                    <a:pt x="650" y="448"/>
                  </a:lnTo>
                  <a:lnTo>
                    <a:pt x="650" y="448"/>
                  </a:lnTo>
                  <a:lnTo>
                    <a:pt x="650" y="443"/>
                  </a:lnTo>
                  <a:lnTo>
                    <a:pt x="650" y="443"/>
                  </a:lnTo>
                  <a:lnTo>
                    <a:pt x="650" y="443"/>
                  </a:lnTo>
                  <a:lnTo>
                    <a:pt x="650" y="443"/>
                  </a:lnTo>
                  <a:lnTo>
                    <a:pt x="650" y="443"/>
                  </a:lnTo>
                  <a:lnTo>
                    <a:pt x="650" y="443"/>
                  </a:lnTo>
                  <a:lnTo>
                    <a:pt x="650" y="443"/>
                  </a:lnTo>
                  <a:lnTo>
                    <a:pt x="644" y="443"/>
                  </a:lnTo>
                  <a:lnTo>
                    <a:pt x="644" y="437"/>
                  </a:lnTo>
                  <a:lnTo>
                    <a:pt x="644" y="437"/>
                  </a:lnTo>
                  <a:lnTo>
                    <a:pt x="650" y="437"/>
                  </a:lnTo>
                  <a:lnTo>
                    <a:pt x="650" y="437"/>
                  </a:lnTo>
                  <a:lnTo>
                    <a:pt x="650" y="437"/>
                  </a:lnTo>
                  <a:lnTo>
                    <a:pt x="644" y="437"/>
                  </a:lnTo>
                  <a:lnTo>
                    <a:pt x="644" y="437"/>
                  </a:lnTo>
                  <a:lnTo>
                    <a:pt x="644" y="432"/>
                  </a:lnTo>
                  <a:lnTo>
                    <a:pt x="644" y="432"/>
                  </a:lnTo>
                  <a:lnTo>
                    <a:pt x="644" y="432"/>
                  </a:lnTo>
                  <a:lnTo>
                    <a:pt x="638" y="432"/>
                  </a:lnTo>
                  <a:lnTo>
                    <a:pt x="638" y="432"/>
                  </a:lnTo>
                  <a:lnTo>
                    <a:pt x="638" y="432"/>
                  </a:lnTo>
                  <a:lnTo>
                    <a:pt x="638" y="432"/>
                  </a:lnTo>
                  <a:lnTo>
                    <a:pt x="638" y="432"/>
                  </a:lnTo>
                  <a:lnTo>
                    <a:pt x="638" y="432"/>
                  </a:lnTo>
                  <a:lnTo>
                    <a:pt x="638" y="432"/>
                  </a:lnTo>
                  <a:lnTo>
                    <a:pt x="633" y="432"/>
                  </a:lnTo>
                  <a:lnTo>
                    <a:pt x="633" y="432"/>
                  </a:lnTo>
                  <a:lnTo>
                    <a:pt x="627" y="432"/>
                  </a:lnTo>
                  <a:lnTo>
                    <a:pt x="627" y="432"/>
                  </a:lnTo>
                  <a:lnTo>
                    <a:pt x="627" y="432"/>
                  </a:lnTo>
                  <a:lnTo>
                    <a:pt x="627" y="437"/>
                  </a:lnTo>
                  <a:lnTo>
                    <a:pt x="627" y="437"/>
                  </a:lnTo>
                  <a:lnTo>
                    <a:pt x="627" y="437"/>
                  </a:lnTo>
                  <a:lnTo>
                    <a:pt x="627" y="437"/>
                  </a:lnTo>
                  <a:lnTo>
                    <a:pt x="627" y="437"/>
                  </a:lnTo>
                  <a:lnTo>
                    <a:pt x="627" y="437"/>
                  </a:lnTo>
                  <a:lnTo>
                    <a:pt x="633" y="443"/>
                  </a:lnTo>
                  <a:lnTo>
                    <a:pt x="633" y="443"/>
                  </a:lnTo>
                  <a:lnTo>
                    <a:pt x="633" y="443"/>
                  </a:lnTo>
                  <a:lnTo>
                    <a:pt x="633" y="443"/>
                  </a:lnTo>
                  <a:lnTo>
                    <a:pt x="633" y="443"/>
                  </a:lnTo>
                  <a:lnTo>
                    <a:pt x="633" y="448"/>
                  </a:lnTo>
                  <a:lnTo>
                    <a:pt x="633" y="448"/>
                  </a:lnTo>
                  <a:lnTo>
                    <a:pt x="633" y="448"/>
                  </a:lnTo>
                  <a:lnTo>
                    <a:pt x="633" y="448"/>
                  </a:lnTo>
                  <a:lnTo>
                    <a:pt x="633" y="448"/>
                  </a:lnTo>
                  <a:lnTo>
                    <a:pt x="633" y="448"/>
                  </a:lnTo>
                  <a:lnTo>
                    <a:pt x="633" y="448"/>
                  </a:lnTo>
                  <a:lnTo>
                    <a:pt x="633" y="448"/>
                  </a:lnTo>
                  <a:lnTo>
                    <a:pt x="627" y="448"/>
                  </a:lnTo>
                  <a:lnTo>
                    <a:pt x="627" y="448"/>
                  </a:lnTo>
                  <a:lnTo>
                    <a:pt x="627" y="448"/>
                  </a:lnTo>
                  <a:lnTo>
                    <a:pt x="627" y="448"/>
                  </a:lnTo>
                  <a:lnTo>
                    <a:pt x="627" y="448"/>
                  </a:lnTo>
                  <a:lnTo>
                    <a:pt x="627" y="448"/>
                  </a:lnTo>
                  <a:lnTo>
                    <a:pt x="622" y="443"/>
                  </a:lnTo>
                  <a:lnTo>
                    <a:pt x="622" y="443"/>
                  </a:lnTo>
                  <a:lnTo>
                    <a:pt x="627" y="443"/>
                  </a:lnTo>
                  <a:lnTo>
                    <a:pt x="627" y="443"/>
                  </a:lnTo>
                  <a:lnTo>
                    <a:pt x="627" y="443"/>
                  </a:lnTo>
                  <a:lnTo>
                    <a:pt x="622" y="437"/>
                  </a:lnTo>
                  <a:lnTo>
                    <a:pt x="622" y="437"/>
                  </a:lnTo>
                  <a:lnTo>
                    <a:pt x="622" y="437"/>
                  </a:lnTo>
                  <a:lnTo>
                    <a:pt x="622" y="437"/>
                  </a:lnTo>
                  <a:lnTo>
                    <a:pt x="622" y="432"/>
                  </a:lnTo>
                  <a:lnTo>
                    <a:pt x="622" y="432"/>
                  </a:lnTo>
                  <a:lnTo>
                    <a:pt x="622" y="432"/>
                  </a:lnTo>
                  <a:lnTo>
                    <a:pt x="616" y="437"/>
                  </a:lnTo>
                  <a:lnTo>
                    <a:pt x="616" y="437"/>
                  </a:lnTo>
                  <a:lnTo>
                    <a:pt x="616" y="437"/>
                  </a:lnTo>
                  <a:lnTo>
                    <a:pt x="616" y="437"/>
                  </a:lnTo>
                  <a:lnTo>
                    <a:pt x="616" y="437"/>
                  </a:lnTo>
                  <a:lnTo>
                    <a:pt x="610" y="437"/>
                  </a:lnTo>
                  <a:lnTo>
                    <a:pt x="610" y="437"/>
                  </a:lnTo>
                  <a:lnTo>
                    <a:pt x="610" y="437"/>
                  </a:lnTo>
                  <a:lnTo>
                    <a:pt x="610" y="437"/>
                  </a:lnTo>
                  <a:lnTo>
                    <a:pt x="610" y="437"/>
                  </a:lnTo>
                  <a:lnTo>
                    <a:pt x="610" y="437"/>
                  </a:lnTo>
                  <a:lnTo>
                    <a:pt x="610" y="437"/>
                  </a:lnTo>
                  <a:lnTo>
                    <a:pt x="610" y="437"/>
                  </a:lnTo>
                  <a:lnTo>
                    <a:pt x="610" y="443"/>
                  </a:lnTo>
                  <a:lnTo>
                    <a:pt x="605" y="443"/>
                  </a:lnTo>
                  <a:lnTo>
                    <a:pt x="605" y="443"/>
                  </a:lnTo>
                  <a:lnTo>
                    <a:pt x="605" y="443"/>
                  </a:lnTo>
                  <a:lnTo>
                    <a:pt x="605" y="443"/>
                  </a:lnTo>
                  <a:lnTo>
                    <a:pt x="605" y="443"/>
                  </a:lnTo>
                  <a:lnTo>
                    <a:pt x="605" y="443"/>
                  </a:lnTo>
                  <a:lnTo>
                    <a:pt x="605" y="443"/>
                  </a:lnTo>
                  <a:lnTo>
                    <a:pt x="605" y="443"/>
                  </a:lnTo>
                  <a:lnTo>
                    <a:pt x="610" y="448"/>
                  </a:lnTo>
                  <a:lnTo>
                    <a:pt x="610" y="448"/>
                  </a:lnTo>
                  <a:lnTo>
                    <a:pt x="610" y="448"/>
                  </a:lnTo>
                  <a:lnTo>
                    <a:pt x="605" y="454"/>
                  </a:lnTo>
                  <a:lnTo>
                    <a:pt x="599" y="454"/>
                  </a:lnTo>
                  <a:lnTo>
                    <a:pt x="594" y="460"/>
                  </a:lnTo>
                  <a:lnTo>
                    <a:pt x="594" y="460"/>
                  </a:lnTo>
                  <a:lnTo>
                    <a:pt x="594" y="460"/>
                  </a:lnTo>
                  <a:lnTo>
                    <a:pt x="594" y="465"/>
                  </a:lnTo>
                  <a:lnTo>
                    <a:pt x="594" y="465"/>
                  </a:lnTo>
                  <a:close/>
                  <a:moveTo>
                    <a:pt x="577" y="286"/>
                  </a:moveTo>
                  <a:lnTo>
                    <a:pt x="577" y="286"/>
                  </a:lnTo>
                  <a:lnTo>
                    <a:pt x="577" y="286"/>
                  </a:lnTo>
                  <a:lnTo>
                    <a:pt x="577" y="286"/>
                  </a:lnTo>
                  <a:lnTo>
                    <a:pt x="577" y="286"/>
                  </a:lnTo>
                  <a:lnTo>
                    <a:pt x="577" y="286"/>
                  </a:lnTo>
                  <a:lnTo>
                    <a:pt x="577" y="286"/>
                  </a:lnTo>
                  <a:lnTo>
                    <a:pt x="577" y="286"/>
                  </a:lnTo>
                  <a:lnTo>
                    <a:pt x="577" y="286"/>
                  </a:lnTo>
                  <a:lnTo>
                    <a:pt x="577" y="286"/>
                  </a:lnTo>
                  <a:lnTo>
                    <a:pt x="577" y="286"/>
                  </a:lnTo>
                  <a:lnTo>
                    <a:pt x="577" y="286"/>
                  </a:lnTo>
                  <a:lnTo>
                    <a:pt x="577" y="286"/>
                  </a:lnTo>
                  <a:lnTo>
                    <a:pt x="577" y="286"/>
                  </a:lnTo>
                  <a:lnTo>
                    <a:pt x="577" y="286"/>
                  </a:lnTo>
                  <a:lnTo>
                    <a:pt x="577" y="286"/>
                  </a:lnTo>
                  <a:lnTo>
                    <a:pt x="571" y="286"/>
                  </a:lnTo>
                  <a:lnTo>
                    <a:pt x="577" y="286"/>
                  </a:lnTo>
                  <a:lnTo>
                    <a:pt x="577" y="286"/>
                  </a:lnTo>
                  <a:close/>
                  <a:moveTo>
                    <a:pt x="806" y="443"/>
                  </a:moveTo>
                  <a:lnTo>
                    <a:pt x="806" y="443"/>
                  </a:lnTo>
                  <a:lnTo>
                    <a:pt x="806" y="443"/>
                  </a:lnTo>
                  <a:lnTo>
                    <a:pt x="806" y="443"/>
                  </a:lnTo>
                  <a:lnTo>
                    <a:pt x="801" y="443"/>
                  </a:lnTo>
                  <a:lnTo>
                    <a:pt x="801" y="443"/>
                  </a:lnTo>
                  <a:lnTo>
                    <a:pt x="806" y="443"/>
                  </a:lnTo>
                  <a:lnTo>
                    <a:pt x="806" y="443"/>
                  </a:lnTo>
                  <a:close/>
                  <a:moveTo>
                    <a:pt x="627" y="168"/>
                  </a:moveTo>
                  <a:lnTo>
                    <a:pt x="627" y="168"/>
                  </a:lnTo>
                  <a:lnTo>
                    <a:pt x="627" y="168"/>
                  </a:lnTo>
                  <a:lnTo>
                    <a:pt x="627" y="168"/>
                  </a:lnTo>
                  <a:lnTo>
                    <a:pt x="627" y="168"/>
                  </a:lnTo>
                  <a:lnTo>
                    <a:pt x="627" y="174"/>
                  </a:lnTo>
                  <a:lnTo>
                    <a:pt x="627" y="174"/>
                  </a:lnTo>
                  <a:lnTo>
                    <a:pt x="627" y="174"/>
                  </a:lnTo>
                  <a:lnTo>
                    <a:pt x="627" y="174"/>
                  </a:lnTo>
                  <a:lnTo>
                    <a:pt x="627" y="174"/>
                  </a:lnTo>
                  <a:lnTo>
                    <a:pt x="627" y="179"/>
                  </a:lnTo>
                  <a:lnTo>
                    <a:pt x="627" y="179"/>
                  </a:lnTo>
                  <a:lnTo>
                    <a:pt x="627" y="179"/>
                  </a:lnTo>
                  <a:lnTo>
                    <a:pt x="627" y="179"/>
                  </a:lnTo>
                  <a:lnTo>
                    <a:pt x="627" y="179"/>
                  </a:lnTo>
                  <a:lnTo>
                    <a:pt x="627" y="179"/>
                  </a:lnTo>
                  <a:lnTo>
                    <a:pt x="633" y="179"/>
                  </a:lnTo>
                  <a:lnTo>
                    <a:pt x="633" y="179"/>
                  </a:lnTo>
                  <a:lnTo>
                    <a:pt x="633" y="179"/>
                  </a:lnTo>
                  <a:lnTo>
                    <a:pt x="633" y="174"/>
                  </a:lnTo>
                  <a:lnTo>
                    <a:pt x="633" y="174"/>
                  </a:lnTo>
                  <a:lnTo>
                    <a:pt x="627" y="174"/>
                  </a:lnTo>
                  <a:lnTo>
                    <a:pt x="627" y="174"/>
                  </a:lnTo>
                  <a:lnTo>
                    <a:pt x="627" y="174"/>
                  </a:lnTo>
                  <a:lnTo>
                    <a:pt x="627" y="174"/>
                  </a:lnTo>
                  <a:lnTo>
                    <a:pt x="633" y="174"/>
                  </a:lnTo>
                  <a:lnTo>
                    <a:pt x="633" y="174"/>
                  </a:lnTo>
                  <a:lnTo>
                    <a:pt x="633" y="174"/>
                  </a:lnTo>
                  <a:lnTo>
                    <a:pt x="633" y="174"/>
                  </a:lnTo>
                  <a:lnTo>
                    <a:pt x="633" y="174"/>
                  </a:lnTo>
                  <a:lnTo>
                    <a:pt x="633" y="168"/>
                  </a:lnTo>
                  <a:lnTo>
                    <a:pt x="633" y="168"/>
                  </a:lnTo>
                  <a:lnTo>
                    <a:pt x="633" y="168"/>
                  </a:lnTo>
                  <a:lnTo>
                    <a:pt x="638" y="168"/>
                  </a:lnTo>
                  <a:lnTo>
                    <a:pt x="638" y="168"/>
                  </a:lnTo>
                  <a:lnTo>
                    <a:pt x="633" y="168"/>
                  </a:lnTo>
                  <a:lnTo>
                    <a:pt x="633" y="168"/>
                  </a:lnTo>
                  <a:lnTo>
                    <a:pt x="633" y="168"/>
                  </a:lnTo>
                  <a:lnTo>
                    <a:pt x="633" y="168"/>
                  </a:lnTo>
                  <a:lnTo>
                    <a:pt x="633" y="168"/>
                  </a:lnTo>
                  <a:lnTo>
                    <a:pt x="633" y="168"/>
                  </a:lnTo>
                  <a:lnTo>
                    <a:pt x="633" y="168"/>
                  </a:lnTo>
                  <a:lnTo>
                    <a:pt x="633" y="168"/>
                  </a:lnTo>
                  <a:lnTo>
                    <a:pt x="633" y="168"/>
                  </a:lnTo>
                  <a:lnTo>
                    <a:pt x="633" y="168"/>
                  </a:lnTo>
                  <a:lnTo>
                    <a:pt x="627" y="168"/>
                  </a:lnTo>
                  <a:lnTo>
                    <a:pt x="627" y="168"/>
                  </a:lnTo>
                  <a:lnTo>
                    <a:pt x="627" y="168"/>
                  </a:lnTo>
                  <a:lnTo>
                    <a:pt x="627" y="168"/>
                  </a:lnTo>
                  <a:lnTo>
                    <a:pt x="627" y="168"/>
                  </a:lnTo>
                  <a:lnTo>
                    <a:pt x="627" y="168"/>
                  </a:lnTo>
                  <a:lnTo>
                    <a:pt x="627" y="168"/>
                  </a:lnTo>
                  <a:lnTo>
                    <a:pt x="627" y="168"/>
                  </a:lnTo>
                  <a:lnTo>
                    <a:pt x="627" y="163"/>
                  </a:lnTo>
                  <a:lnTo>
                    <a:pt x="627" y="163"/>
                  </a:lnTo>
                  <a:lnTo>
                    <a:pt x="627" y="168"/>
                  </a:lnTo>
                  <a:lnTo>
                    <a:pt x="627" y="168"/>
                  </a:lnTo>
                  <a:lnTo>
                    <a:pt x="627" y="168"/>
                  </a:lnTo>
                  <a:lnTo>
                    <a:pt x="627" y="168"/>
                  </a:lnTo>
                  <a:close/>
                  <a:moveTo>
                    <a:pt x="655" y="179"/>
                  </a:moveTo>
                  <a:lnTo>
                    <a:pt x="655" y="185"/>
                  </a:lnTo>
                  <a:lnTo>
                    <a:pt x="661" y="185"/>
                  </a:lnTo>
                  <a:lnTo>
                    <a:pt x="661" y="185"/>
                  </a:lnTo>
                  <a:lnTo>
                    <a:pt x="661" y="185"/>
                  </a:lnTo>
                  <a:lnTo>
                    <a:pt x="661" y="185"/>
                  </a:lnTo>
                  <a:lnTo>
                    <a:pt x="661" y="185"/>
                  </a:lnTo>
                  <a:lnTo>
                    <a:pt x="661" y="179"/>
                  </a:lnTo>
                  <a:lnTo>
                    <a:pt x="661" y="179"/>
                  </a:lnTo>
                  <a:lnTo>
                    <a:pt x="661" y="179"/>
                  </a:lnTo>
                  <a:lnTo>
                    <a:pt x="655" y="179"/>
                  </a:lnTo>
                  <a:lnTo>
                    <a:pt x="655" y="179"/>
                  </a:lnTo>
                  <a:lnTo>
                    <a:pt x="655" y="179"/>
                  </a:lnTo>
                  <a:lnTo>
                    <a:pt x="655" y="179"/>
                  </a:lnTo>
                  <a:lnTo>
                    <a:pt x="655" y="179"/>
                  </a:lnTo>
                  <a:close/>
                  <a:moveTo>
                    <a:pt x="1316" y="151"/>
                  </a:moveTo>
                  <a:lnTo>
                    <a:pt x="1316" y="151"/>
                  </a:lnTo>
                  <a:lnTo>
                    <a:pt x="1316" y="151"/>
                  </a:lnTo>
                  <a:lnTo>
                    <a:pt x="1316" y="151"/>
                  </a:lnTo>
                  <a:lnTo>
                    <a:pt x="1316" y="151"/>
                  </a:lnTo>
                  <a:lnTo>
                    <a:pt x="1322" y="151"/>
                  </a:lnTo>
                  <a:lnTo>
                    <a:pt x="1322" y="151"/>
                  </a:lnTo>
                  <a:lnTo>
                    <a:pt x="1322" y="151"/>
                  </a:lnTo>
                  <a:lnTo>
                    <a:pt x="1322" y="151"/>
                  </a:lnTo>
                  <a:lnTo>
                    <a:pt x="1322" y="151"/>
                  </a:lnTo>
                  <a:lnTo>
                    <a:pt x="1322" y="151"/>
                  </a:lnTo>
                  <a:lnTo>
                    <a:pt x="1322" y="151"/>
                  </a:lnTo>
                  <a:lnTo>
                    <a:pt x="1322" y="151"/>
                  </a:lnTo>
                  <a:lnTo>
                    <a:pt x="1322" y="151"/>
                  </a:lnTo>
                  <a:lnTo>
                    <a:pt x="1322" y="151"/>
                  </a:lnTo>
                  <a:lnTo>
                    <a:pt x="1322" y="151"/>
                  </a:lnTo>
                  <a:lnTo>
                    <a:pt x="1322" y="146"/>
                  </a:lnTo>
                  <a:lnTo>
                    <a:pt x="1322" y="146"/>
                  </a:lnTo>
                  <a:lnTo>
                    <a:pt x="1322" y="146"/>
                  </a:lnTo>
                  <a:lnTo>
                    <a:pt x="1316" y="151"/>
                  </a:lnTo>
                  <a:lnTo>
                    <a:pt x="1316" y="151"/>
                  </a:lnTo>
                  <a:close/>
                  <a:moveTo>
                    <a:pt x="1227" y="622"/>
                  </a:moveTo>
                  <a:lnTo>
                    <a:pt x="1227" y="622"/>
                  </a:lnTo>
                  <a:lnTo>
                    <a:pt x="1221" y="622"/>
                  </a:lnTo>
                  <a:lnTo>
                    <a:pt x="1221" y="628"/>
                  </a:lnTo>
                  <a:lnTo>
                    <a:pt x="1221" y="628"/>
                  </a:lnTo>
                  <a:lnTo>
                    <a:pt x="1221" y="628"/>
                  </a:lnTo>
                  <a:lnTo>
                    <a:pt x="1227" y="622"/>
                  </a:lnTo>
                  <a:lnTo>
                    <a:pt x="1227" y="622"/>
                  </a:lnTo>
                  <a:lnTo>
                    <a:pt x="1227" y="622"/>
                  </a:lnTo>
                  <a:lnTo>
                    <a:pt x="1227" y="622"/>
                  </a:lnTo>
                  <a:lnTo>
                    <a:pt x="1227" y="622"/>
                  </a:lnTo>
                  <a:lnTo>
                    <a:pt x="1227" y="622"/>
                  </a:lnTo>
                  <a:lnTo>
                    <a:pt x="1227" y="622"/>
                  </a:lnTo>
                  <a:close/>
                  <a:moveTo>
                    <a:pt x="1199" y="751"/>
                  </a:moveTo>
                  <a:lnTo>
                    <a:pt x="1199" y="751"/>
                  </a:lnTo>
                  <a:lnTo>
                    <a:pt x="1199" y="751"/>
                  </a:lnTo>
                  <a:lnTo>
                    <a:pt x="1199" y="751"/>
                  </a:lnTo>
                  <a:lnTo>
                    <a:pt x="1199" y="751"/>
                  </a:lnTo>
                  <a:lnTo>
                    <a:pt x="1199" y="751"/>
                  </a:lnTo>
                  <a:lnTo>
                    <a:pt x="1199" y="751"/>
                  </a:lnTo>
                  <a:lnTo>
                    <a:pt x="1199" y="751"/>
                  </a:lnTo>
                  <a:lnTo>
                    <a:pt x="1199" y="751"/>
                  </a:lnTo>
                  <a:lnTo>
                    <a:pt x="1199" y="751"/>
                  </a:lnTo>
                  <a:lnTo>
                    <a:pt x="1204" y="751"/>
                  </a:lnTo>
                  <a:lnTo>
                    <a:pt x="1204" y="751"/>
                  </a:lnTo>
                  <a:lnTo>
                    <a:pt x="1204" y="751"/>
                  </a:lnTo>
                  <a:lnTo>
                    <a:pt x="1204" y="751"/>
                  </a:lnTo>
                  <a:lnTo>
                    <a:pt x="1204" y="751"/>
                  </a:lnTo>
                  <a:lnTo>
                    <a:pt x="1204" y="751"/>
                  </a:lnTo>
                  <a:lnTo>
                    <a:pt x="1210" y="751"/>
                  </a:lnTo>
                  <a:lnTo>
                    <a:pt x="1210" y="751"/>
                  </a:lnTo>
                  <a:lnTo>
                    <a:pt x="1210" y="751"/>
                  </a:lnTo>
                  <a:lnTo>
                    <a:pt x="1210" y="751"/>
                  </a:lnTo>
                  <a:lnTo>
                    <a:pt x="1204" y="745"/>
                  </a:lnTo>
                  <a:lnTo>
                    <a:pt x="1204" y="745"/>
                  </a:lnTo>
                  <a:lnTo>
                    <a:pt x="1199" y="745"/>
                  </a:lnTo>
                  <a:lnTo>
                    <a:pt x="1193" y="745"/>
                  </a:lnTo>
                  <a:lnTo>
                    <a:pt x="1193" y="745"/>
                  </a:lnTo>
                  <a:lnTo>
                    <a:pt x="1187" y="745"/>
                  </a:lnTo>
                  <a:lnTo>
                    <a:pt x="1187" y="745"/>
                  </a:lnTo>
                  <a:lnTo>
                    <a:pt x="1187" y="745"/>
                  </a:lnTo>
                  <a:lnTo>
                    <a:pt x="1187" y="745"/>
                  </a:lnTo>
                  <a:lnTo>
                    <a:pt x="1187" y="751"/>
                  </a:lnTo>
                  <a:lnTo>
                    <a:pt x="1187" y="751"/>
                  </a:lnTo>
                  <a:lnTo>
                    <a:pt x="1187" y="751"/>
                  </a:lnTo>
                  <a:lnTo>
                    <a:pt x="1187" y="751"/>
                  </a:lnTo>
                  <a:lnTo>
                    <a:pt x="1187" y="751"/>
                  </a:lnTo>
                  <a:lnTo>
                    <a:pt x="1193" y="751"/>
                  </a:lnTo>
                  <a:lnTo>
                    <a:pt x="1193" y="751"/>
                  </a:lnTo>
                  <a:lnTo>
                    <a:pt x="1193" y="757"/>
                  </a:lnTo>
                  <a:lnTo>
                    <a:pt x="1193" y="757"/>
                  </a:lnTo>
                  <a:lnTo>
                    <a:pt x="1193" y="757"/>
                  </a:lnTo>
                  <a:lnTo>
                    <a:pt x="1193" y="757"/>
                  </a:lnTo>
                  <a:lnTo>
                    <a:pt x="1193" y="757"/>
                  </a:lnTo>
                  <a:lnTo>
                    <a:pt x="1193" y="757"/>
                  </a:lnTo>
                  <a:lnTo>
                    <a:pt x="1193" y="757"/>
                  </a:lnTo>
                  <a:lnTo>
                    <a:pt x="1193" y="757"/>
                  </a:lnTo>
                  <a:lnTo>
                    <a:pt x="1193" y="757"/>
                  </a:lnTo>
                  <a:lnTo>
                    <a:pt x="1193" y="751"/>
                  </a:lnTo>
                  <a:lnTo>
                    <a:pt x="1193" y="751"/>
                  </a:lnTo>
                  <a:lnTo>
                    <a:pt x="1193" y="751"/>
                  </a:lnTo>
                  <a:lnTo>
                    <a:pt x="1193" y="751"/>
                  </a:lnTo>
                  <a:lnTo>
                    <a:pt x="1193" y="751"/>
                  </a:lnTo>
                  <a:lnTo>
                    <a:pt x="1193" y="751"/>
                  </a:lnTo>
                  <a:lnTo>
                    <a:pt x="1193" y="757"/>
                  </a:lnTo>
                  <a:lnTo>
                    <a:pt x="1199" y="757"/>
                  </a:lnTo>
                  <a:lnTo>
                    <a:pt x="1199" y="751"/>
                  </a:lnTo>
                  <a:lnTo>
                    <a:pt x="1199" y="751"/>
                  </a:lnTo>
                  <a:lnTo>
                    <a:pt x="1199" y="751"/>
                  </a:lnTo>
                  <a:lnTo>
                    <a:pt x="1199" y="751"/>
                  </a:lnTo>
                  <a:lnTo>
                    <a:pt x="1199" y="751"/>
                  </a:lnTo>
                  <a:lnTo>
                    <a:pt x="1199" y="751"/>
                  </a:lnTo>
                  <a:lnTo>
                    <a:pt x="1193" y="751"/>
                  </a:lnTo>
                  <a:lnTo>
                    <a:pt x="1193" y="751"/>
                  </a:lnTo>
                  <a:lnTo>
                    <a:pt x="1193" y="751"/>
                  </a:lnTo>
                  <a:lnTo>
                    <a:pt x="1199" y="751"/>
                  </a:lnTo>
                  <a:close/>
                  <a:moveTo>
                    <a:pt x="1137" y="757"/>
                  </a:moveTo>
                  <a:lnTo>
                    <a:pt x="1137" y="757"/>
                  </a:lnTo>
                  <a:lnTo>
                    <a:pt x="1137" y="757"/>
                  </a:lnTo>
                  <a:lnTo>
                    <a:pt x="1131" y="757"/>
                  </a:lnTo>
                  <a:lnTo>
                    <a:pt x="1131" y="762"/>
                  </a:lnTo>
                  <a:lnTo>
                    <a:pt x="1131" y="762"/>
                  </a:lnTo>
                  <a:lnTo>
                    <a:pt x="1131" y="762"/>
                  </a:lnTo>
                  <a:lnTo>
                    <a:pt x="1131" y="762"/>
                  </a:lnTo>
                  <a:lnTo>
                    <a:pt x="1131" y="762"/>
                  </a:lnTo>
                  <a:lnTo>
                    <a:pt x="1137" y="762"/>
                  </a:lnTo>
                  <a:lnTo>
                    <a:pt x="1137" y="762"/>
                  </a:lnTo>
                  <a:lnTo>
                    <a:pt x="1137" y="762"/>
                  </a:lnTo>
                  <a:lnTo>
                    <a:pt x="1137" y="768"/>
                  </a:lnTo>
                  <a:lnTo>
                    <a:pt x="1137" y="768"/>
                  </a:lnTo>
                  <a:lnTo>
                    <a:pt x="1137" y="762"/>
                  </a:lnTo>
                  <a:lnTo>
                    <a:pt x="1137" y="762"/>
                  </a:lnTo>
                  <a:lnTo>
                    <a:pt x="1137" y="762"/>
                  </a:lnTo>
                  <a:lnTo>
                    <a:pt x="1137" y="762"/>
                  </a:lnTo>
                  <a:lnTo>
                    <a:pt x="1137" y="757"/>
                  </a:lnTo>
                  <a:close/>
                  <a:moveTo>
                    <a:pt x="806" y="174"/>
                  </a:moveTo>
                  <a:lnTo>
                    <a:pt x="812" y="174"/>
                  </a:lnTo>
                  <a:lnTo>
                    <a:pt x="812" y="179"/>
                  </a:lnTo>
                  <a:lnTo>
                    <a:pt x="812" y="179"/>
                  </a:lnTo>
                  <a:lnTo>
                    <a:pt x="812" y="179"/>
                  </a:lnTo>
                  <a:lnTo>
                    <a:pt x="812" y="179"/>
                  </a:lnTo>
                  <a:lnTo>
                    <a:pt x="812" y="174"/>
                  </a:lnTo>
                  <a:lnTo>
                    <a:pt x="812" y="174"/>
                  </a:lnTo>
                  <a:lnTo>
                    <a:pt x="812" y="174"/>
                  </a:lnTo>
                  <a:lnTo>
                    <a:pt x="812" y="174"/>
                  </a:lnTo>
                  <a:lnTo>
                    <a:pt x="818" y="174"/>
                  </a:lnTo>
                  <a:lnTo>
                    <a:pt x="818" y="174"/>
                  </a:lnTo>
                  <a:lnTo>
                    <a:pt x="812" y="174"/>
                  </a:lnTo>
                  <a:lnTo>
                    <a:pt x="812" y="174"/>
                  </a:lnTo>
                  <a:lnTo>
                    <a:pt x="818" y="168"/>
                  </a:lnTo>
                  <a:lnTo>
                    <a:pt x="812" y="168"/>
                  </a:lnTo>
                  <a:lnTo>
                    <a:pt x="812" y="168"/>
                  </a:lnTo>
                  <a:lnTo>
                    <a:pt x="812" y="168"/>
                  </a:lnTo>
                  <a:lnTo>
                    <a:pt x="812" y="168"/>
                  </a:lnTo>
                  <a:lnTo>
                    <a:pt x="812" y="174"/>
                  </a:lnTo>
                  <a:lnTo>
                    <a:pt x="812" y="174"/>
                  </a:lnTo>
                  <a:lnTo>
                    <a:pt x="812" y="174"/>
                  </a:lnTo>
                  <a:lnTo>
                    <a:pt x="812" y="174"/>
                  </a:lnTo>
                  <a:lnTo>
                    <a:pt x="806" y="174"/>
                  </a:lnTo>
                  <a:lnTo>
                    <a:pt x="806" y="174"/>
                  </a:lnTo>
                  <a:lnTo>
                    <a:pt x="806" y="174"/>
                  </a:lnTo>
                  <a:lnTo>
                    <a:pt x="806" y="174"/>
                  </a:lnTo>
                  <a:close/>
                  <a:moveTo>
                    <a:pt x="1154" y="762"/>
                  </a:moveTo>
                  <a:lnTo>
                    <a:pt x="1148" y="762"/>
                  </a:lnTo>
                  <a:lnTo>
                    <a:pt x="1148" y="762"/>
                  </a:lnTo>
                  <a:lnTo>
                    <a:pt x="1148" y="762"/>
                  </a:lnTo>
                  <a:lnTo>
                    <a:pt x="1148" y="762"/>
                  </a:lnTo>
                  <a:lnTo>
                    <a:pt x="1148" y="762"/>
                  </a:lnTo>
                  <a:lnTo>
                    <a:pt x="1148" y="762"/>
                  </a:lnTo>
                  <a:lnTo>
                    <a:pt x="1143" y="762"/>
                  </a:lnTo>
                  <a:lnTo>
                    <a:pt x="1143" y="762"/>
                  </a:lnTo>
                  <a:lnTo>
                    <a:pt x="1143" y="762"/>
                  </a:lnTo>
                  <a:lnTo>
                    <a:pt x="1148" y="762"/>
                  </a:lnTo>
                  <a:lnTo>
                    <a:pt x="1148" y="762"/>
                  </a:lnTo>
                  <a:lnTo>
                    <a:pt x="1148" y="762"/>
                  </a:lnTo>
                  <a:lnTo>
                    <a:pt x="1154" y="762"/>
                  </a:lnTo>
                  <a:lnTo>
                    <a:pt x="1154" y="762"/>
                  </a:lnTo>
                  <a:lnTo>
                    <a:pt x="1154" y="762"/>
                  </a:lnTo>
                  <a:lnTo>
                    <a:pt x="1154" y="762"/>
                  </a:lnTo>
                  <a:lnTo>
                    <a:pt x="1154" y="762"/>
                  </a:lnTo>
                  <a:lnTo>
                    <a:pt x="1154" y="762"/>
                  </a:lnTo>
                  <a:close/>
                  <a:moveTo>
                    <a:pt x="1322" y="140"/>
                  </a:moveTo>
                  <a:lnTo>
                    <a:pt x="1322" y="140"/>
                  </a:lnTo>
                  <a:lnTo>
                    <a:pt x="1322" y="140"/>
                  </a:lnTo>
                  <a:lnTo>
                    <a:pt x="1322" y="140"/>
                  </a:lnTo>
                  <a:lnTo>
                    <a:pt x="1322" y="140"/>
                  </a:lnTo>
                  <a:lnTo>
                    <a:pt x="1322" y="140"/>
                  </a:lnTo>
                  <a:lnTo>
                    <a:pt x="1322" y="140"/>
                  </a:lnTo>
                  <a:lnTo>
                    <a:pt x="1316" y="140"/>
                  </a:lnTo>
                  <a:lnTo>
                    <a:pt x="1316" y="135"/>
                  </a:lnTo>
                  <a:lnTo>
                    <a:pt x="1316" y="135"/>
                  </a:lnTo>
                  <a:lnTo>
                    <a:pt x="1311" y="135"/>
                  </a:lnTo>
                  <a:lnTo>
                    <a:pt x="1311" y="135"/>
                  </a:lnTo>
                  <a:lnTo>
                    <a:pt x="1311" y="135"/>
                  </a:lnTo>
                  <a:lnTo>
                    <a:pt x="1311" y="135"/>
                  </a:lnTo>
                  <a:lnTo>
                    <a:pt x="1305" y="135"/>
                  </a:lnTo>
                  <a:lnTo>
                    <a:pt x="1305" y="135"/>
                  </a:lnTo>
                  <a:lnTo>
                    <a:pt x="1305" y="135"/>
                  </a:lnTo>
                  <a:lnTo>
                    <a:pt x="1305" y="135"/>
                  </a:lnTo>
                  <a:lnTo>
                    <a:pt x="1305" y="135"/>
                  </a:lnTo>
                  <a:lnTo>
                    <a:pt x="1305" y="135"/>
                  </a:lnTo>
                  <a:lnTo>
                    <a:pt x="1305" y="135"/>
                  </a:lnTo>
                  <a:lnTo>
                    <a:pt x="1305" y="140"/>
                  </a:lnTo>
                  <a:lnTo>
                    <a:pt x="1305" y="140"/>
                  </a:lnTo>
                  <a:lnTo>
                    <a:pt x="1305" y="140"/>
                  </a:lnTo>
                  <a:lnTo>
                    <a:pt x="1311" y="140"/>
                  </a:lnTo>
                  <a:lnTo>
                    <a:pt x="1311" y="140"/>
                  </a:lnTo>
                  <a:lnTo>
                    <a:pt x="1316" y="140"/>
                  </a:lnTo>
                  <a:lnTo>
                    <a:pt x="1322" y="140"/>
                  </a:lnTo>
                  <a:lnTo>
                    <a:pt x="1322" y="140"/>
                  </a:lnTo>
                  <a:lnTo>
                    <a:pt x="1322" y="140"/>
                  </a:lnTo>
                  <a:close/>
                  <a:moveTo>
                    <a:pt x="1322" y="835"/>
                  </a:moveTo>
                  <a:lnTo>
                    <a:pt x="1322" y="835"/>
                  </a:lnTo>
                  <a:lnTo>
                    <a:pt x="1322" y="835"/>
                  </a:lnTo>
                  <a:lnTo>
                    <a:pt x="1322" y="835"/>
                  </a:lnTo>
                  <a:lnTo>
                    <a:pt x="1322" y="835"/>
                  </a:lnTo>
                  <a:lnTo>
                    <a:pt x="1327" y="835"/>
                  </a:lnTo>
                  <a:lnTo>
                    <a:pt x="1327" y="835"/>
                  </a:lnTo>
                  <a:lnTo>
                    <a:pt x="1327" y="829"/>
                  </a:lnTo>
                  <a:lnTo>
                    <a:pt x="1333" y="829"/>
                  </a:lnTo>
                  <a:lnTo>
                    <a:pt x="1333" y="824"/>
                  </a:lnTo>
                  <a:lnTo>
                    <a:pt x="1333" y="824"/>
                  </a:lnTo>
                  <a:lnTo>
                    <a:pt x="1333" y="824"/>
                  </a:lnTo>
                  <a:lnTo>
                    <a:pt x="1333" y="824"/>
                  </a:lnTo>
                  <a:lnTo>
                    <a:pt x="1333" y="824"/>
                  </a:lnTo>
                  <a:lnTo>
                    <a:pt x="1333" y="824"/>
                  </a:lnTo>
                  <a:lnTo>
                    <a:pt x="1333" y="824"/>
                  </a:lnTo>
                  <a:lnTo>
                    <a:pt x="1333" y="824"/>
                  </a:lnTo>
                  <a:lnTo>
                    <a:pt x="1327" y="824"/>
                  </a:lnTo>
                  <a:lnTo>
                    <a:pt x="1327" y="824"/>
                  </a:lnTo>
                  <a:lnTo>
                    <a:pt x="1322" y="824"/>
                  </a:lnTo>
                  <a:lnTo>
                    <a:pt x="1322" y="824"/>
                  </a:lnTo>
                  <a:lnTo>
                    <a:pt x="1322" y="824"/>
                  </a:lnTo>
                  <a:lnTo>
                    <a:pt x="1322" y="824"/>
                  </a:lnTo>
                  <a:lnTo>
                    <a:pt x="1322" y="829"/>
                  </a:lnTo>
                  <a:lnTo>
                    <a:pt x="1322" y="829"/>
                  </a:lnTo>
                  <a:lnTo>
                    <a:pt x="1322" y="829"/>
                  </a:lnTo>
                  <a:lnTo>
                    <a:pt x="1322" y="829"/>
                  </a:lnTo>
                  <a:lnTo>
                    <a:pt x="1322" y="829"/>
                  </a:lnTo>
                  <a:lnTo>
                    <a:pt x="1322" y="829"/>
                  </a:lnTo>
                  <a:lnTo>
                    <a:pt x="1322" y="835"/>
                  </a:lnTo>
                  <a:lnTo>
                    <a:pt x="1322" y="835"/>
                  </a:lnTo>
                  <a:close/>
                  <a:moveTo>
                    <a:pt x="1255" y="566"/>
                  </a:moveTo>
                  <a:lnTo>
                    <a:pt x="1255" y="566"/>
                  </a:lnTo>
                  <a:lnTo>
                    <a:pt x="1255" y="566"/>
                  </a:lnTo>
                  <a:lnTo>
                    <a:pt x="1255" y="560"/>
                  </a:lnTo>
                  <a:lnTo>
                    <a:pt x="1255" y="560"/>
                  </a:lnTo>
                  <a:lnTo>
                    <a:pt x="1255" y="560"/>
                  </a:lnTo>
                  <a:lnTo>
                    <a:pt x="1249" y="560"/>
                  </a:lnTo>
                  <a:lnTo>
                    <a:pt x="1249" y="560"/>
                  </a:lnTo>
                  <a:lnTo>
                    <a:pt x="1249" y="560"/>
                  </a:lnTo>
                  <a:lnTo>
                    <a:pt x="1249" y="560"/>
                  </a:lnTo>
                  <a:lnTo>
                    <a:pt x="1249" y="555"/>
                  </a:lnTo>
                  <a:lnTo>
                    <a:pt x="1249" y="555"/>
                  </a:lnTo>
                  <a:lnTo>
                    <a:pt x="1249" y="555"/>
                  </a:lnTo>
                  <a:lnTo>
                    <a:pt x="1249" y="555"/>
                  </a:lnTo>
                  <a:lnTo>
                    <a:pt x="1249" y="549"/>
                  </a:lnTo>
                  <a:lnTo>
                    <a:pt x="1249" y="549"/>
                  </a:lnTo>
                  <a:lnTo>
                    <a:pt x="1255" y="549"/>
                  </a:lnTo>
                  <a:lnTo>
                    <a:pt x="1255" y="549"/>
                  </a:lnTo>
                  <a:lnTo>
                    <a:pt x="1249" y="549"/>
                  </a:lnTo>
                  <a:lnTo>
                    <a:pt x="1249" y="544"/>
                  </a:lnTo>
                  <a:lnTo>
                    <a:pt x="1249" y="544"/>
                  </a:lnTo>
                  <a:lnTo>
                    <a:pt x="1249" y="544"/>
                  </a:lnTo>
                  <a:lnTo>
                    <a:pt x="1249" y="538"/>
                  </a:lnTo>
                  <a:lnTo>
                    <a:pt x="1249" y="532"/>
                  </a:lnTo>
                  <a:lnTo>
                    <a:pt x="1249" y="532"/>
                  </a:lnTo>
                  <a:lnTo>
                    <a:pt x="1249" y="532"/>
                  </a:lnTo>
                  <a:lnTo>
                    <a:pt x="1249" y="532"/>
                  </a:lnTo>
                  <a:lnTo>
                    <a:pt x="1249" y="532"/>
                  </a:lnTo>
                  <a:lnTo>
                    <a:pt x="1249" y="532"/>
                  </a:lnTo>
                  <a:lnTo>
                    <a:pt x="1249" y="532"/>
                  </a:lnTo>
                  <a:lnTo>
                    <a:pt x="1249" y="532"/>
                  </a:lnTo>
                  <a:lnTo>
                    <a:pt x="1243" y="538"/>
                  </a:lnTo>
                  <a:lnTo>
                    <a:pt x="1243" y="538"/>
                  </a:lnTo>
                  <a:lnTo>
                    <a:pt x="1243" y="538"/>
                  </a:lnTo>
                  <a:lnTo>
                    <a:pt x="1243" y="538"/>
                  </a:lnTo>
                  <a:lnTo>
                    <a:pt x="1243" y="538"/>
                  </a:lnTo>
                  <a:lnTo>
                    <a:pt x="1238" y="544"/>
                  </a:lnTo>
                  <a:lnTo>
                    <a:pt x="1238" y="549"/>
                  </a:lnTo>
                  <a:lnTo>
                    <a:pt x="1238" y="549"/>
                  </a:lnTo>
                  <a:lnTo>
                    <a:pt x="1238" y="555"/>
                  </a:lnTo>
                  <a:lnTo>
                    <a:pt x="1232" y="555"/>
                  </a:lnTo>
                  <a:lnTo>
                    <a:pt x="1232" y="560"/>
                  </a:lnTo>
                  <a:lnTo>
                    <a:pt x="1232" y="560"/>
                  </a:lnTo>
                  <a:lnTo>
                    <a:pt x="1238" y="560"/>
                  </a:lnTo>
                  <a:lnTo>
                    <a:pt x="1238" y="566"/>
                  </a:lnTo>
                  <a:lnTo>
                    <a:pt x="1238" y="566"/>
                  </a:lnTo>
                  <a:lnTo>
                    <a:pt x="1238" y="566"/>
                  </a:lnTo>
                  <a:lnTo>
                    <a:pt x="1238" y="566"/>
                  </a:lnTo>
                  <a:lnTo>
                    <a:pt x="1238" y="572"/>
                  </a:lnTo>
                  <a:lnTo>
                    <a:pt x="1238" y="572"/>
                  </a:lnTo>
                  <a:lnTo>
                    <a:pt x="1238" y="572"/>
                  </a:lnTo>
                  <a:lnTo>
                    <a:pt x="1238" y="572"/>
                  </a:lnTo>
                  <a:lnTo>
                    <a:pt x="1238" y="577"/>
                  </a:lnTo>
                  <a:lnTo>
                    <a:pt x="1238" y="577"/>
                  </a:lnTo>
                  <a:lnTo>
                    <a:pt x="1238" y="577"/>
                  </a:lnTo>
                  <a:lnTo>
                    <a:pt x="1238" y="577"/>
                  </a:lnTo>
                  <a:lnTo>
                    <a:pt x="1238" y="577"/>
                  </a:lnTo>
                  <a:lnTo>
                    <a:pt x="1238" y="577"/>
                  </a:lnTo>
                  <a:lnTo>
                    <a:pt x="1238" y="577"/>
                  </a:lnTo>
                  <a:lnTo>
                    <a:pt x="1238" y="577"/>
                  </a:lnTo>
                  <a:lnTo>
                    <a:pt x="1238" y="583"/>
                  </a:lnTo>
                  <a:lnTo>
                    <a:pt x="1238" y="583"/>
                  </a:lnTo>
                  <a:lnTo>
                    <a:pt x="1238" y="583"/>
                  </a:lnTo>
                  <a:lnTo>
                    <a:pt x="1238" y="583"/>
                  </a:lnTo>
                  <a:lnTo>
                    <a:pt x="1238" y="583"/>
                  </a:lnTo>
                  <a:lnTo>
                    <a:pt x="1238" y="583"/>
                  </a:lnTo>
                  <a:lnTo>
                    <a:pt x="1238" y="583"/>
                  </a:lnTo>
                  <a:lnTo>
                    <a:pt x="1243" y="583"/>
                  </a:lnTo>
                  <a:lnTo>
                    <a:pt x="1243" y="577"/>
                  </a:lnTo>
                  <a:lnTo>
                    <a:pt x="1243" y="577"/>
                  </a:lnTo>
                  <a:lnTo>
                    <a:pt x="1243" y="577"/>
                  </a:lnTo>
                  <a:lnTo>
                    <a:pt x="1243" y="577"/>
                  </a:lnTo>
                  <a:lnTo>
                    <a:pt x="1243" y="577"/>
                  </a:lnTo>
                  <a:lnTo>
                    <a:pt x="1243" y="577"/>
                  </a:lnTo>
                  <a:lnTo>
                    <a:pt x="1243" y="577"/>
                  </a:lnTo>
                  <a:lnTo>
                    <a:pt x="1243" y="577"/>
                  </a:lnTo>
                  <a:lnTo>
                    <a:pt x="1243" y="577"/>
                  </a:lnTo>
                  <a:lnTo>
                    <a:pt x="1243" y="577"/>
                  </a:lnTo>
                  <a:lnTo>
                    <a:pt x="1243" y="577"/>
                  </a:lnTo>
                  <a:lnTo>
                    <a:pt x="1249" y="577"/>
                  </a:lnTo>
                  <a:lnTo>
                    <a:pt x="1249" y="577"/>
                  </a:lnTo>
                  <a:lnTo>
                    <a:pt x="1249" y="577"/>
                  </a:lnTo>
                  <a:lnTo>
                    <a:pt x="1249" y="577"/>
                  </a:lnTo>
                  <a:lnTo>
                    <a:pt x="1249" y="577"/>
                  </a:lnTo>
                  <a:lnTo>
                    <a:pt x="1249" y="572"/>
                  </a:lnTo>
                  <a:lnTo>
                    <a:pt x="1249" y="572"/>
                  </a:lnTo>
                  <a:lnTo>
                    <a:pt x="1249" y="572"/>
                  </a:lnTo>
                  <a:lnTo>
                    <a:pt x="1249" y="572"/>
                  </a:lnTo>
                  <a:lnTo>
                    <a:pt x="1249" y="572"/>
                  </a:lnTo>
                  <a:lnTo>
                    <a:pt x="1249" y="572"/>
                  </a:lnTo>
                  <a:lnTo>
                    <a:pt x="1255" y="572"/>
                  </a:lnTo>
                  <a:lnTo>
                    <a:pt x="1255" y="572"/>
                  </a:lnTo>
                  <a:lnTo>
                    <a:pt x="1249" y="572"/>
                  </a:lnTo>
                  <a:lnTo>
                    <a:pt x="1249" y="572"/>
                  </a:lnTo>
                  <a:lnTo>
                    <a:pt x="1249" y="566"/>
                  </a:lnTo>
                  <a:lnTo>
                    <a:pt x="1249" y="566"/>
                  </a:lnTo>
                  <a:lnTo>
                    <a:pt x="1255" y="566"/>
                  </a:lnTo>
                  <a:close/>
                  <a:moveTo>
                    <a:pt x="1255" y="555"/>
                  </a:moveTo>
                  <a:lnTo>
                    <a:pt x="1255" y="555"/>
                  </a:lnTo>
                  <a:lnTo>
                    <a:pt x="1255" y="555"/>
                  </a:lnTo>
                  <a:lnTo>
                    <a:pt x="1260" y="555"/>
                  </a:lnTo>
                  <a:lnTo>
                    <a:pt x="1260" y="549"/>
                  </a:lnTo>
                  <a:lnTo>
                    <a:pt x="1260" y="544"/>
                  </a:lnTo>
                  <a:lnTo>
                    <a:pt x="1260" y="544"/>
                  </a:lnTo>
                  <a:lnTo>
                    <a:pt x="1260" y="544"/>
                  </a:lnTo>
                  <a:lnTo>
                    <a:pt x="1260" y="544"/>
                  </a:lnTo>
                  <a:lnTo>
                    <a:pt x="1255" y="544"/>
                  </a:lnTo>
                  <a:lnTo>
                    <a:pt x="1255" y="544"/>
                  </a:lnTo>
                  <a:lnTo>
                    <a:pt x="1255" y="544"/>
                  </a:lnTo>
                  <a:lnTo>
                    <a:pt x="1255" y="544"/>
                  </a:lnTo>
                  <a:lnTo>
                    <a:pt x="1255" y="549"/>
                  </a:lnTo>
                  <a:lnTo>
                    <a:pt x="1255" y="549"/>
                  </a:lnTo>
                  <a:lnTo>
                    <a:pt x="1255" y="549"/>
                  </a:lnTo>
                  <a:lnTo>
                    <a:pt x="1255" y="549"/>
                  </a:lnTo>
                  <a:lnTo>
                    <a:pt x="1255" y="555"/>
                  </a:lnTo>
                  <a:lnTo>
                    <a:pt x="1255" y="555"/>
                  </a:lnTo>
                  <a:lnTo>
                    <a:pt x="1255" y="555"/>
                  </a:lnTo>
                  <a:close/>
                  <a:moveTo>
                    <a:pt x="834" y="415"/>
                  </a:moveTo>
                  <a:lnTo>
                    <a:pt x="834" y="415"/>
                  </a:lnTo>
                  <a:lnTo>
                    <a:pt x="834" y="415"/>
                  </a:lnTo>
                  <a:lnTo>
                    <a:pt x="834" y="415"/>
                  </a:lnTo>
                  <a:lnTo>
                    <a:pt x="834" y="415"/>
                  </a:lnTo>
                  <a:lnTo>
                    <a:pt x="834" y="415"/>
                  </a:lnTo>
                  <a:lnTo>
                    <a:pt x="834" y="415"/>
                  </a:lnTo>
                  <a:lnTo>
                    <a:pt x="834" y="415"/>
                  </a:lnTo>
                  <a:lnTo>
                    <a:pt x="834" y="415"/>
                  </a:lnTo>
                  <a:lnTo>
                    <a:pt x="834" y="415"/>
                  </a:lnTo>
                  <a:lnTo>
                    <a:pt x="834" y="415"/>
                  </a:lnTo>
                  <a:lnTo>
                    <a:pt x="834" y="415"/>
                  </a:lnTo>
                  <a:lnTo>
                    <a:pt x="834" y="415"/>
                  </a:lnTo>
                  <a:lnTo>
                    <a:pt x="834" y="415"/>
                  </a:lnTo>
                  <a:lnTo>
                    <a:pt x="834" y="415"/>
                  </a:lnTo>
                  <a:close/>
                  <a:moveTo>
                    <a:pt x="829" y="420"/>
                  </a:moveTo>
                  <a:lnTo>
                    <a:pt x="829" y="420"/>
                  </a:lnTo>
                  <a:lnTo>
                    <a:pt x="829" y="420"/>
                  </a:lnTo>
                  <a:lnTo>
                    <a:pt x="829" y="420"/>
                  </a:lnTo>
                  <a:lnTo>
                    <a:pt x="829" y="420"/>
                  </a:lnTo>
                  <a:lnTo>
                    <a:pt x="834" y="420"/>
                  </a:lnTo>
                  <a:lnTo>
                    <a:pt x="834" y="420"/>
                  </a:lnTo>
                  <a:lnTo>
                    <a:pt x="829" y="420"/>
                  </a:lnTo>
                  <a:lnTo>
                    <a:pt x="829" y="420"/>
                  </a:lnTo>
                  <a:lnTo>
                    <a:pt x="829" y="420"/>
                  </a:lnTo>
                  <a:lnTo>
                    <a:pt x="829" y="420"/>
                  </a:lnTo>
                  <a:lnTo>
                    <a:pt x="829" y="420"/>
                  </a:lnTo>
                  <a:lnTo>
                    <a:pt x="829" y="420"/>
                  </a:lnTo>
                  <a:lnTo>
                    <a:pt x="829" y="420"/>
                  </a:lnTo>
                  <a:lnTo>
                    <a:pt x="829" y="420"/>
                  </a:lnTo>
                  <a:lnTo>
                    <a:pt x="829" y="420"/>
                  </a:lnTo>
                  <a:lnTo>
                    <a:pt x="829" y="420"/>
                  </a:lnTo>
                  <a:lnTo>
                    <a:pt x="829" y="420"/>
                  </a:lnTo>
                  <a:lnTo>
                    <a:pt x="829" y="420"/>
                  </a:lnTo>
                  <a:lnTo>
                    <a:pt x="829" y="420"/>
                  </a:lnTo>
                  <a:lnTo>
                    <a:pt x="829" y="420"/>
                  </a:lnTo>
                  <a:close/>
                  <a:moveTo>
                    <a:pt x="812" y="437"/>
                  </a:moveTo>
                  <a:lnTo>
                    <a:pt x="812" y="437"/>
                  </a:lnTo>
                  <a:lnTo>
                    <a:pt x="812" y="443"/>
                  </a:lnTo>
                  <a:lnTo>
                    <a:pt x="812" y="443"/>
                  </a:lnTo>
                  <a:lnTo>
                    <a:pt x="812" y="443"/>
                  </a:lnTo>
                  <a:lnTo>
                    <a:pt x="812" y="443"/>
                  </a:lnTo>
                  <a:lnTo>
                    <a:pt x="812" y="443"/>
                  </a:lnTo>
                  <a:lnTo>
                    <a:pt x="818" y="443"/>
                  </a:lnTo>
                  <a:lnTo>
                    <a:pt x="818" y="437"/>
                  </a:lnTo>
                  <a:lnTo>
                    <a:pt x="818" y="437"/>
                  </a:lnTo>
                  <a:lnTo>
                    <a:pt x="818" y="437"/>
                  </a:lnTo>
                  <a:lnTo>
                    <a:pt x="818" y="437"/>
                  </a:lnTo>
                  <a:lnTo>
                    <a:pt x="818" y="437"/>
                  </a:lnTo>
                  <a:lnTo>
                    <a:pt x="818" y="437"/>
                  </a:lnTo>
                  <a:lnTo>
                    <a:pt x="818" y="437"/>
                  </a:lnTo>
                  <a:lnTo>
                    <a:pt x="818" y="432"/>
                  </a:lnTo>
                  <a:lnTo>
                    <a:pt x="818" y="432"/>
                  </a:lnTo>
                  <a:lnTo>
                    <a:pt x="818" y="432"/>
                  </a:lnTo>
                  <a:lnTo>
                    <a:pt x="812" y="432"/>
                  </a:lnTo>
                  <a:lnTo>
                    <a:pt x="812" y="437"/>
                  </a:lnTo>
                  <a:lnTo>
                    <a:pt x="812" y="437"/>
                  </a:lnTo>
                  <a:lnTo>
                    <a:pt x="812" y="437"/>
                  </a:lnTo>
                  <a:lnTo>
                    <a:pt x="812" y="437"/>
                  </a:lnTo>
                  <a:lnTo>
                    <a:pt x="812" y="437"/>
                  </a:lnTo>
                  <a:lnTo>
                    <a:pt x="812" y="437"/>
                  </a:lnTo>
                  <a:lnTo>
                    <a:pt x="812" y="437"/>
                  </a:lnTo>
                  <a:lnTo>
                    <a:pt x="812" y="437"/>
                  </a:lnTo>
                  <a:lnTo>
                    <a:pt x="812" y="437"/>
                  </a:lnTo>
                  <a:lnTo>
                    <a:pt x="812" y="437"/>
                  </a:lnTo>
                  <a:lnTo>
                    <a:pt x="812" y="437"/>
                  </a:lnTo>
                  <a:close/>
                  <a:moveTo>
                    <a:pt x="1109" y="757"/>
                  </a:moveTo>
                  <a:lnTo>
                    <a:pt x="1115" y="757"/>
                  </a:lnTo>
                  <a:lnTo>
                    <a:pt x="1115" y="757"/>
                  </a:lnTo>
                  <a:lnTo>
                    <a:pt x="1115" y="757"/>
                  </a:lnTo>
                  <a:lnTo>
                    <a:pt x="1120" y="757"/>
                  </a:lnTo>
                  <a:lnTo>
                    <a:pt x="1120" y="757"/>
                  </a:lnTo>
                  <a:lnTo>
                    <a:pt x="1126" y="757"/>
                  </a:lnTo>
                  <a:lnTo>
                    <a:pt x="1120" y="751"/>
                  </a:lnTo>
                  <a:lnTo>
                    <a:pt x="1120" y="751"/>
                  </a:lnTo>
                  <a:lnTo>
                    <a:pt x="1120" y="751"/>
                  </a:lnTo>
                  <a:lnTo>
                    <a:pt x="1120" y="751"/>
                  </a:lnTo>
                  <a:lnTo>
                    <a:pt x="1120" y="751"/>
                  </a:lnTo>
                  <a:lnTo>
                    <a:pt x="1115" y="751"/>
                  </a:lnTo>
                  <a:lnTo>
                    <a:pt x="1115" y="745"/>
                  </a:lnTo>
                  <a:lnTo>
                    <a:pt x="1115" y="745"/>
                  </a:lnTo>
                  <a:lnTo>
                    <a:pt x="1109" y="745"/>
                  </a:lnTo>
                  <a:lnTo>
                    <a:pt x="1103" y="745"/>
                  </a:lnTo>
                  <a:lnTo>
                    <a:pt x="1098" y="745"/>
                  </a:lnTo>
                  <a:lnTo>
                    <a:pt x="1087" y="751"/>
                  </a:lnTo>
                  <a:lnTo>
                    <a:pt x="1081" y="745"/>
                  </a:lnTo>
                  <a:lnTo>
                    <a:pt x="1075" y="751"/>
                  </a:lnTo>
                  <a:lnTo>
                    <a:pt x="1064" y="751"/>
                  </a:lnTo>
                  <a:lnTo>
                    <a:pt x="1059" y="745"/>
                  </a:lnTo>
                  <a:lnTo>
                    <a:pt x="1059" y="751"/>
                  </a:lnTo>
                  <a:lnTo>
                    <a:pt x="1053" y="751"/>
                  </a:lnTo>
                  <a:lnTo>
                    <a:pt x="1053" y="751"/>
                  </a:lnTo>
                  <a:lnTo>
                    <a:pt x="1047" y="751"/>
                  </a:lnTo>
                  <a:lnTo>
                    <a:pt x="1047" y="751"/>
                  </a:lnTo>
                  <a:lnTo>
                    <a:pt x="1047" y="751"/>
                  </a:lnTo>
                  <a:lnTo>
                    <a:pt x="1047" y="757"/>
                  </a:lnTo>
                  <a:lnTo>
                    <a:pt x="1042" y="757"/>
                  </a:lnTo>
                  <a:lnTo>
                    <a:pt x="1042" y="757"/>
                  </a:lnTo>
                  <a:lnTo>
                    <a:pt x="1042" y="757"/>
                  </a:lnTo>
                  <a:lnTo>
                    <a:pt x="1042" y="757"/>
                  </a:lnTo>
                  <a:lnTo>
                    <a:pt x="1042" y="757"/>
                  </a:lnTo>
                  <a:lnTo>
                    <a:pt x="1042" y="757"/>
                  </a:lnTo>
                  <a:lnTo>
                    <a:pt x="1042" y="757"/>
                  </a:lnTo>
                  <a:lnTo>
                    <a:pt x="1042" y="762"/>
                  </a:lnTo>
                  <a:lnTo>
                    <a:pt x="1042" y="762"/>
                  </a:lnTo>
                  <a:lnTo>
                    <a:pt x="1042" y="762"/>
                  </a:lnTo>
                  <a:lnTo>
                    <a:pt x="1042" y="762"/>
                  </a:lnTo>
                  <a:lnTo>
                    <a:pt x="1042" y="762"/>
                  </a:lnTo>
                  <a:lnTo>
                    <a:pt x="1042" y="762"/>
                  </a:lnTo>
                  <a:lnTo>
                    <a:pt x="1042" y="762"/>
                  </a:lnTo>
                  <a:lnTo>
                    <a:pt x="1042" y="762"/>
                  </a:lnTo>
                  <a:lnTo>
                    <a:pt x="1042" y="762"/>
                  </a:lnTo>
                  <a:lnTo>
                    <a:pt x="1042" y="762"/>
                  </a:lnTo>
                  <a:lnTo>
                    <a:pt x="1047" y="762"/>
                  </a:lnTo>
                  <a:lnTo>
                    <a:pt x="1064" y="768"/>
                  </a:lnTo>
                  <a:lnTo>
                    <a:pt x="1064" y="768"/>
                  </a:lnTo>
                  <a:lnTo>
                    <a:pt x="1064" y="768"/>
                  </a:lnTo>
                  <a:lnTo>
                    <a:pt x="1064" y="768"/>
                  </a:lnTo>
                  <a:lnTo>
                    <a:pt x="1064" y="768"/>
                  </a:lnTo>
                  <a:lnTo>
                    <a:pt x="1064" y="768"/>
                  </a:lnTo>
                  <a:lnTo>
                    <a:pt x="1064" y="762"/>
                  </a:lnTo>
                  <a:lnTo>
                    <a:pt x="1064" y="762"/>
                  </a:lnTo>
                  <a:lnTo>
                    <a:pt x="1064" y="762"/>
                  </a:lnTo>
                  <a:lnTo>
                    <a:pt x="1064" y="762"/>
                  </a:lnTo>
                  <a:lnTo>
                    <a:pt x="1064" y="762"/>
                  </a:lnTo>
                  <a:lnTo>
                    <a:pt x="1064" y="762"/>
                  </a:lnTo>
                  <a:lnTo>
                    <a:pt x="1064" y="762"/>
                  </a:lnTo>
                  <a:lnTo>
                    <a:pt x="1064" y="762"/>
                  </a:lnTo>
                  <a:lnTo>
                    <a:pt x="1064" y="768"/>
                  </a:lnTo>
                  <a:lnTo>
                    <a:pt x="1064" y="768"/>
                  </a:lnTo>
                  <a:lnTo>
                    <a:pt x="1064" y="768"/>
                  </a:lnTo>
                  <a:lnTo>
                    <a:pt x="1064" y="768"/>
                  </a:lnTo>
                  <a:lnTo>
                    <a:pt x="1070" y="768"/>
                  </a:lnTo>
                  <a:lnTo>
                    <a:pt x="1070" y="768"/>
                  </a:lnTo>
                  <a:lnTo>
                    <a:pt x="1070" y="768"/>
                  </a:lnTo>
                  <a:lnTo>
                    <a:pt x="1075" y="768"/>
                  </a:lnTo>
                  <a:lnTo>
                    <a:pt x="1081" y="768"/>
                  </a:lnTo>
                  <a:lnTo>
                    <a:pt x="1087" y="768"/>
                  </a:lnTo>
                  <a:lnTo>
                    <a:pt x="1087" y="768"/>
                  </a:lnTo>
                  <a:lnTo>
                    <a:pt x="1087" y="768"/>
                  </a:lnTo>
                  <a:lnTo>
                    <a:pt x="1087" y="768"/>
                  </a:lnTo>
                  <a:lnTo>
                    <a:pt x="1087" y="768"/>
                  </a:lnTo>
                  <a:lnTo>
                    <a:pt x="1092" y="768"/>
                  </a:lnTo>
                  <a:lnTo>
                    <a:pt x="1092" y="768"/>
                  </a:lnTo>
                  <a:lnTo>
                    <a:pt x="1092" y="768"/>
                  </a:lnTo>
                  <a:lnTo>
                    <a:pt x="1092" y="768"/>
                  </a:lnTo>
                  <a:lnTo>
                    <a:pt x="1092" y="762"/>
                  </a:lnTo>
                  <a:lnTo>
                    <a:pt x="1092" y="762"/>
                  </a:lnTo>
                  <a:lnTo>
                    <a:pt x="1092" y="762"/>
                  </a:lnTo>
                  <a:lnTo>
                    <a:pt x="1092" y="762"/>
                  </a:lnTo>
                  <a:lnTo>
                    <a:pt x="1098" y="762"/>
                  </a:lnTo>
                  <a:lnTo>
                    <a:pt x="1098" y="762"/>
                  </a:lnTo>
                  <a:lnTo>
                    <a:pt x="1098" y="762"/>
                  </a:lnTo>
                  <a:lnTo>
                    <a:pt x="1098" y="762"/>
                  </a:lnTo>
                  <a:lnTo>
                    <a:pt x="1103" y="762"/>
                  </a:lnTo>
                  <a:lnTo>
                    <a:pt x="1103" y="762"/>
                  </a:lnTo>
                  <a:lnTo>
                    <a:pt x="1109" y="762"/>
                  </a:lnTo>
                  <a:lnTo>
                    <a:pt x="1109" y="762"/>
                  </a:lnTo>
                  <a:lnTo>
                    <a:pt x="1109" y="762"/>
                  </a:lnTo>
                  <a:lnTo>
                    <a:pt x="1109" y="762"/>
                  </a:lnTo>
                  <a:lnTo>
                    <a:pt x="1109" y="762"/>
                  </a:lnTo>
                  <a:lnTo>
                    <a:pt x="1109" y="757"/>
                  </a:lnTo>
                  <a:lnTo>
                    <a:pt x="1109" y="757"/>
                  </a:lnTo>
                  <a:close/>
                  <a:moveTo>
                    <a:pt x="1042" y="689"/>
                  </a:moveTo>
                  <a:lnTo>
                    <a:pt x="1042" y="684"/>
                  </a:lnTo>
                  <a:lnTo>
                    <a:pt x="1042" y="684"/>
                  </a:lnTo>
                  <a:lnTo>
                    <a:pt x="1042" y="684"/>
                  </a:lnTo>
                  <a:lnTo>
                    <a:pt x="1042" y="684"/>
                  </a:lnTo>
                  <a:lnTo>
                    <a:pt x="1042" y="684"/>
                  </a:lnTo>
                  <a:lnTo>
                    <a:pt x="1042" y="678"/>
                  </a:lnTo>
                  <a:lnTo>
                    <a:pt x="1042" y="678"/>
                  </a:lnTo>
                  <a:lnTo>
                    <a:pt x="1036" y="678"/>
                  </a:lnTo>
                  <a:lnTo>
                    <a:pt x="1036" y="678"/>
                  </a:lnTo>
                  <a:lnTo>
                    <a:pt x="1036" y="678"/>
                  </a:lnTo>
                  <a:lnTo>
                    <a:pt x="1036" y="678"/>
                  </a:lnTo>
                  <a:lnTo>
                    <a:pt x="1036" y="684"/>
                  </a:lnTo>
                  <a:lnTo>
                    <a:pt x="1036" y="684"/>
                  </a:lnTo>
                  <a:lnTo>
                    <a:pt x="1031" y="684"/>
                  </a:lnTo>
                  <a:lnTo>
                    <a:pt x="1031" y="684"/>
                  </a:lnTo>
                  <a:lnTo>
                    <a:pt x="1031" y="684"/>
                  </a:lnTo>
                  <a:lnTo>
                    <a:pt x="1031" y="684"/>
                  </a:lnTo>
                  <a:lnTo>
                    <a:pt x="1036" y="689"/>
                  </a:lnTo>
                  <a:lnTo>
                    <a:pt x="1036" y="689"/>
                  </a:lnTo>
                  <a:lnTo>
                    <a:pt x="1036" y="684"/>
                  </a:lnTo>
                  <a:lnTo>
                    <a:pt x="1036" y="684"/>
                  </a:lnTo>
                  <a:lnTo>
                    <a:pt x="1036" y="689"/>
                  </a:lnTo>
                  <a:lnTo>
                    <a:pt x="1036" y="689"/>
                  </a:lnTo>
                  <a:lnTo>
                    <a:pt x="1036" y="689"/>
                  </a:lnTo>
                  <a:lnTo>
                    <a:pt x="1042" y="689"/>
                  </a:lnTo>
                  <a:lnTo>
                    <a:pt x="1042" y="689"/>
                  </a:lnTo>
                  <a:close/>
                  <a:moveTo>
                    <a:pt x="868" y="404"/>
                  </a:moveTo>
                  <a:lnTo>
                    <a:pt x="862" y="404"/>
                  </a:lnTo>
                  <a:lnTo>
                    <a:pt x="862" y="404"/>
                  </a:lnTo>
                  <a:lnTo>
                    <a:pt x="862" y="404"/>
                  </a:lnTo>
                  <a:lnTo>
                    <a:pt x="862" y="404"/>
                  </a:lnTo>
                  <a:lnTo>
                    <a:pt x="862" y="404"/>
                  </a:lnTo>
                  <a:lnTo>
                    <a:pt x="862" y="404"/>
                  </a:lnTo>
                  <a:lnTo>
                    <a:pt x="862" y="404"/>
                  </a:lnTo>
                  <a:lnTo>
                    <a:pt x="857" y="404"/>
                  </a:lnTo>
                  <a:lnTo>
                    <a:pt x="857" y="404"/>
                  </a:lnTo>
                  <a:lnTo>
                    <a:pt x="857" y="404"/>
                  </a:lnTo>
                  <a:lnTo>
                    <a:pt x="857" y="404"/>
                  </a:lnTo>
                  <a:lnTo>
                    <a:pt x="857" y="404"/>
                  </a:lnTo>
                  <a:lnTo>
                    <a:pt x="851" y="404"/>
                  </a:lnTo>
                  <a:lnTo>
                    <a:pt x="851" y="404"/>
                  </a:lnTo>
                  <a:lnTo>
                    <a:pt x="851" y="404"/>
                  </a:lnTo>
                  <a:lnTo>
                    <a:pt x="851" y="404"/>
                  </a:lnTo>
                  <a:lnTo>
                    <a:pt x="851" y="404"/>
                  </a:lnTo>
                  <a:lnTo>
                    <a:pt x="846" y="404"/>
                  </a:lnTo>
                  <a:lnTo>
                    <a:pt x="846" y="415"/>
                  </a:lnTo>
                  <a:lnTo>
                    <a:pt x="846" y="415"/>
                  </a:lnTo>
                  <a:lnTo>
                    <a:pt x="846" y="420"/>
                  </a:lnTo>
                  <a:lnTo>
                    <a:pt x="846" y="420"/>
                  </a:lnTo>
                  <a:lnTo>
                    <a:pt x="846" y="420"/>
                  </a:lnTo>
                  <a:lnTo>
                    <a:pt x="851" y="420"/>
                  </a:lnTo>
                  <a:lnTo>
                    <a:pt x="851" y="420"/>
                  </a:lnTo>
                  <a:lnTo>
                    <a:pt x="851" y="420"/>
                  </a:lnTo>
                  <a:lnTo>
                    <a:pt x="851" y="420"/>
                  </a:lnTo>
                  <a:lnTo>
                    <a:pt x="857" y="415"/>
                  </a:lnTo>
                  <a:lnTo>
                    <a:pt x="857" y="415"/>
                  </a:lnTo>
                  <a:lnTo>
                    <a:pt x="862" y="415"/>
                  </a:lnTo>
                  <a:lnTo>
                    <a:pt x="862" y="415"/>
                  </a:lnTo>
                  <a:lnTo>
                    <a:pt x="862" y="415"/>
                  </a:lnTo>
                  <a:lnTo>
                    <a:pt x="868" y="409"/>
                  </a:lnTo>
                  <a:lnTo>
                    <a:pt x="868" y="409"/>
                  </a:lnTo>
                  <a:lnTo>
                    <a:pt x="868" y="409"/>
                  </a:lnTo>
                  <a:lnTo>
                    <a:pt x="868" y="409"/>
                  </a:lnTo>
                  <a:lnTo>
                    <a:pt x="868" y="409"/>
                  </a:lnTo>
                  <a:lnTo>
                    <a:pt x="868" y="409"/>
                  </a:lnTo>
                  <a:lnTo>
                    <a:pt x="868" y="409"/>
                  </a:lnTo>
                  <a:lnTo>
                    <a:pt x="868" y="409"/>
                  </a:lnTo>
                  <a:lnTo>
                    <a:pt x="868" y="404"/>
                  </a:lnTo>
                  <a:lnTo>
                    <a:pt x="868" y="404"/>
                  </a:lnTo>
                  <a:close/>
                  <a:moveTo>
                    <a:pt x="1652" y="454"/>
                  </a:moveTo>
                  <a:lnTo>
                    <a:pt x="1652" y="454"/>
                  </a:lnTo>
                  <a:lnTo>
                    <a:pt x="1652" y="454"/>
                  </a:lnTo>
                  <a:lnTo>
                    <a:pt x="1652" y="454"/>
                  </a:lnTo>
                  <a:lnTo>
                    <a:pt x="1652" y="454"/>
                  </a:lnTo>
                  <a:lnTo>
                    <a:pt x="1652" y="454"/>
                  </a:lnTo>
                  <a:lnTo>
                    <a:pt x="1652" y="454"/>
                  </a:lnTo>
                  <a:lnTo>
                    <a:pt x="1652" y="448"/>
                  </a:lnTo>
                  <a:lnTo>
                    <a:pt x="1652" y="448"/>
                  </a:lnTo>
                  <a:lnTo>
                    <a:pt x="1652" y="448"/>
                  </a:lnTo>
                  <a:lnTo>
                    <a:pt x="1652" y="448"/>
                  </a:lnTo>
                  <a:lnTo>
                    <a:pt x="1652" y="448"/>
                  </a:lnTo>
                  <a:lnTo>
                    <a:pt x="1652" y="448"/>
                  </a:lnTo>
                  <a:lnTo>
                    <a:pt x="1652" y="448"/>
                  </a:lnTo>
                  <a:lnTo>
                    <a:pt x="1652" y="448"/>
                  </a:lnTo>
                  <a:lnTo>
                    <a:pt x="1652" y="448"/>
                  </a:lnTo>
                  <a:lnTo>
                    <a:pt x="1652" y="448"/>
                  </a:lnTo>
                  <a:lnTo>
                    <a:pt x="1652" y="448"/>
                  </a:lnTo>
                  <a:lnTo>
                    <a:pt x="1652" y="454"/>
                  </a:lnTo>
                  <a:lnTo>
                    <a:pt x="1652" y="454"/>
                  </a:lnTo>
                  <a:lnTo>
                    <a:pt x="1652" y="454"/>
                  </a:lnTo>
                  <a:lnTo>
                    <a:pt x="1652" y="454"/>
                  </a:lnTo>
                  <a:close/>
                  <a:moveTo>
                    <a:pt x="2375" y="387"/>
                  </a:moveTo>
                  <a:lnTo>
                    <a:pt x="2381" y="392"/>
                  </a:lnTo>
                  <a:lnTo>
                    <a:pt x="2381" y="392"/>
                  </a:lnTo>
                  <a:lnTo>
                    <a:pt x="2381" y="392"/>
                  </a:lnTo>
                  <a:lnTo>
                    <a:pt x="2381" y="387"/>
                  </a:lnTo>
                  <a:lnTo>
                    <a:pt x="2381" y="387"/>
                  </a:lnTo>
                  <a:lnTo>
                    <a:pt x="2392" y="398"/>
                  </a:lnTo>
                  <a:lnTo>
                    <a:pt x="2392" y="398"/>
                  </a:lnTo>
                  <a:lnTo>
                    <a:pt x="2392" y="392"/>
                  </a:lnTo>
                  <a:lnTo>
                    <a:pt x="2392" y="392"/>
                  </a:lnTo>
                  <a:lnTo>
                    <a:pt x="2397" y="392"/>
                  </a:lnTo>
                  <a:lnTo>
                    <a:pt x="2397" y="392"/>
                  </a:lnTo>
                  <a:lnTo>
                    <a:pt x="2397" y="392"/>
                  </a:lnTo>
                  <a:lnTo>
                    <a:pt x="2397" y="398"/>
                  </a:lnTo>
                  <a:lnTo>
                    <a:pt x="2397" y="404"/>
                  </a:lnTo>
                  <a:lnTo>
                    <a:pt x="2403" y="404"/>
                  </a:lnTo>
                  <a:lnTo>
                    <a:pt x="2403" y="404"/>
                  </a:lnTo>
                  <a:lnTo>
                    <a:pt x="2403" y="404"/>
                  </a:lnTo>
                  <a:lnTo>
                    <a:pt x="2403" y="404"/>
                  </a:lnTo>
                  <a:lnTo>
                    <a:pt x="2403" y="404"/>
                  </a:lnTo>
                  <a:lnTo>
                    <a:pt x="2403" y="409"/>
                  </a:lnTo>
                  <a:lnTo>
                    <a:pt x="2403" y="409"/>
                  </a:lnTo>
                  <a:lnTo>
                    <a:pt x="2403" y="409"/>
                  </a:lnTo>
                  <a:lnTo>
                    <a:pt x="2403" y="415"/>
                  </a:lnTo>
                  <a:lnTo>
                    <a:pt x="2403" y="415"/>
                  </a:lnTo>
                  <a:lnTo>
                    <a:pt x="2409" y="415"/>
                  </a:lnTo>
                  <a:lnTo>
                    <a:pt x="2409" y="415"/>
                  </a:lnTo>
                  <a:lnTo>
                    <a:pt x="2409" y="415"/>
                  </a:lnTo>
                  <a:lnTo>
                    <a:pt x="2409" y="415"/>
                  </a:lnTo>
                  <a:lnTo>
                    <a:pt x="2414" y="415"/>
                  </a:lnTo>
                  <a:lnTo>
                    <a:pt x="2420" y="415"/>
                  </a:lnTo>
                  <a:lnTo>
                    <a:pt x="2420" y="415"/>
                  </a:lnTo>
                  <a:lnTo>
                    <a:pt x="2420" y="415"/>
                  </a:lnTo>
                  <a:lnTo>
                    <a:pt x="2420" y="415"/>
                  </a:lnTo>
                  <a:lnTo>
                    <a:pt x="2425" y="415"/>
                  </a:lnTo>
                  <a:lnTo>
                    <a:pt x="2425" y="415"/>
                  </a:lnTo>
                  <a:lnTo>
                    <a:pt x="2425" y="415"/>
                  </a:lnTo>
                  <a:lnTo>
                    <a:pt x="2431" y="415"/>
                  </a:lnTo>
                  <a:lnTo>
                    <a:pt x="2431" y="409"/>
                  </a:lnTo>
                  <a:lnTo>
                    <a:pt x="2431" y="409"/>
                  </a:lnTo>
                  <a:lnTo>
                    <a:pt x="2431" y="409"/>
                  </a:lnTo>
                  <a:lnTo>
                    <a:pt x="2437" y="409"/>
                  </a:lnTo>
                  <a:lnTo>
                    <a:pt x="2437" y="409"/>
                  </a:lnTo>
                  <a:lnTo>
                    <a:pt x="2437" y="409"/>
                  </a:lnTo>
                  <a:lnTo>
                    <a:pt x="2431" y="409"/>
                  </a:lnTo>
                  <a:lnTo>
                    <a:pt x="2431" y="409"/>
                  </a:lnTo>
                  <a:lnTo>
                    <a:pt x="2431" y="404"/>
                  </a:lnTo>
                  <a:lnTo>
                    <a:pt x="2425" y="404"/>
                  </a:lnTo>
                  <a:lnTo>
                    <a:pt x="2425" y="404"/>
                  </a:lnTo>
                  <a:lnTo>
                    <a:pt x="2425" y="404"/>
                  </a:lnTo>
                  <a:lnTo>
                    <a:pt x="2425" y="404"/>
                  </a:lnTo>
                  <a:lnTo>
                    <a:pt x="2425" y="409"/>
                  </a:lnTo>
                  <a:lnTo>
                    <a:pt x="2425" y="409"/>
                  </a:lnTo>
                  <a:lnTo>
                    <a:pt x="2425" y="404"/>
                  </a:lnTo>
                  <a:lnTo>
                    <a:pt x="2420" y="404"/>
                  </a:lnTo>
                  <a:lnTo>
                    <a:pt x="2420" y="404"/>
                  </a:lnTo>
                  <a:lnTo>
                    <a:pt x="2420" y="404"/>
                  </a:lnTo>
                  <a:lnTo>
                    <a:pt x="2420" y="404"/>
                  </a:lnTo>
                  <a:lnTo>
                    <a:pt x="2420" y="398"/>
                  </a:lnTo>
                  <a:lnTo>
                    <a:pt x="2420" y="398"/>
                  </a:lnTo>
                  <a:lnTo>
                    <a:pt x="2420" y="398"/>
                  </a:lnTo>
                  <a:lnTo>
                    <a:pt x="2420" y="398"/>
                  </a:lnTo>
                  <a:lnTo>
                    <a:pt x="2420" y="398"/>
                  </a:lnTo>
                  <a:lnTo>
                    <a:pt x="2414" y="398"/>
                  </a:lnTo>
                  <a:lnTo>
                    <a:pt x="2414" y="398"/>
                  </a:lnTo>
                  <a:lnTo>
                    <a:pt x="2414" y="398"/>
                  </a:lnTo>
                  <a:lnTo>
                    <a:pt x="2414" y="392"/>
                  </a:lnTo>
                  <a:lnTo>
                    <a:pt x="2409" y="392"/>
                  </a:lnTo>
                  <a:lnTo>
                    <a:pt x="2403" y="387"/>
                  </a:lnTo>
                  <a:lnTo>
                    <a:pt x="2403" y="387"/>
                  </a:lnTo>
                  <a:lnTo>
                    <a:pt x="2403" y="387"/>
                  </a:lnTo>
                  <a:lnTo>
                    <a:pt x="2403" y="387"/>
                  </a:lnTo>
                  <a:lnTo>
                    <a:pt x="2403" y="387"/>
                  </a:lnTo>
                  <a:lnTo>
                    <a:pt x="2397" y="387"/>
                  </a:lnTo>
                  <a:lnTo>
                    <a:pt x="2397" y="387"/>
                  </a:lnTo>
                  <a:lnTo>
                    <a:pt x="2397" y="387"/>
                  </a:lnTo>
                  <a:lnTo>
                    <a:pt x="2397" y="387"/>
                  </a:lnTo>
                  <a:lnTo>
                    <a:pt x="2397" y="387"/>
                  </a:lnTo>
                  <a:lnTo>
                    <a:pt x="2397" y="387"/>
                  </a:lnTo>
                  <a:lnTo>
                    <a:pt x="2392" y="387"/>
                  </a:lnTo>
                  <a:lnTo>
                    <a:pt x="2392" y="387"/>
                  </a:lnTo>
                  <a:lnTo>
                    <a:pt x="2392" y="387"/>
                  </a:lnTo>
                  <a:lnTo>
                    <a:pt x="2392" y="387"/>
                  </a:lnTo>
                  <a:lnTo>
                    <a:pt x="2392" y="387"/>
                  </a:lnTo>
                  <a:lnTo>
                    <a:pt x="2392" y="387"/>
                  </a:lnTo>
                  <a:lnTo>
                    <a:pt x="2392" y="387"/>
                  </a:lnTo>
                  <a:lnTo>
                    <a:pt x="2386" y="387"/>
                  </a:lnTo>
                  <a:lnTo>
                    <a:pt x="2386" y="381"/>
                  </a:lnTo>
                  <a:lnTo>
                    <a:pt x="2386" y="381"/>
                  </a:lnTo>
                  <a:lnTo>
                    <a:pt x="2386" y="381"/>
                  </a:lnTo>
                  <a:lnTo>
                    <a:pt x="2386" y="381"/>
                  </a:lnTo>
                  <a:lnTo>
                    <a:pt x="2381" y="381"/>
                  </a:lnTo>
                  <a:lnTo>
                    <a:pt x="2381" y="381"/>
                  </a:lnTo>
                  <a:lnTo>
                    <a:pt x="2381" y="381"/>
                  </a:lnTo>
                  <a:lnTo>
                    <a:pt x="2381" y="381"/>
                  </a:lnTo>
                  <a:lnTo>
                    <a:pt x="2381" y="381"/>
                  </a:lnTo>
                  <a:lnTo>
                    <a:pt x="2381" y="381"/>
                  </a:lnTo>
                  <a:lnTo>
                    <a:pt x="2381" y="381"/>
                  </a:lnTo>
                  <a:lnTo>
                    <a:pt x="2375" y="381"/>
                  </a:lnTo>
                  <a:lnTo>
                    <a:pt x="2375" y="381"/>
                  </a:lnTo>
                  <a:lnTo>
                    <a:pt x="2375" y="381"/>
                  </a:lnTo>
                  <a:lnTo>
                    <a:pt x="2375" y="381"/>
                  </a:lnTo>
                  <a:lnTo>
                    <a:pt x="2375" y="381"/>
                  </a:lnTo>
                  <a:lnTo>
                    <a:pt x="2375" y="381"/>
                  </a:lnTo>
                  <a:lnTo>
                    <a:pt x="2375" y="387"/>
                  </a:lnTo>
                  <a:lnTo>
                    <a:pt x="2375" y="387"/>
                  </a:lnTo>
                  <a:close/>
                  <a:moveTo>
                    <a:pt x="1955" y="213"/>
                  </a:moveTo>
                  <a:lnTo>
                    <a:pt x="1955" y="213"/>
                  </a:lnTo>
                  <a:lnTo>
                    <a:pt x="1955" y="219"/>
                  </a:lnTo>
                  <a:lnTo>
                    <a:pt x="1955" y="219"/>
                  </a:lnTo>
                  <a:lnTo>
                    <a:pt x="1955" y="224"/>
                  </a:lnTo>
                  <a:lnTo>
                    <a:pt x="1955" y="224"/>
                  </a:lnTo>
                  <a:lnTo>
                    <a:pt x="1955" y="224"/>
                  </a:lnTo>
                  <a:lnTo>
                    <a:pt x="1955" y="224"/>
                  </a:lnTo>
                  <a:lnTo>
                    <a:pt x="1955" y="230"/>
                  </a:lnTo>
                  <a:lnTo>
                    <a:pt x="1955" y="224"/>
                  </a:lnTo>
                  <a:lnTo>
                    <a:pt x="1960" y="224"/>
                  </a:lnTo>
                  <a:lnTo>
                    <a:pt x="1960" y="224"/>
                  </a:lnTo>
                  <a:lnTo>
                    <a:pt x="1960" y="224"/>
                  </a:lnTo>
                  <a:lnTo>
                    <a:pt x="1972" y="224"/>
                  </a:lnTo>
                  <a:lnTo>
                    <a:pt x="1972" y="224"/>
                  </a:lnTo>
                  <a:lnTo>
                    <a:pt x="1972" y="219"/>
                  </a:lnTo>
                  <a:lnTo>
                    <a:pt x="1972" y="219"/>
                  </a:lnTo>
                  <a:lnTo>
                    <a:pt x="1977" y="219"/>
                  </a:lnTo>
                  <a:lnTo>
                    <a:pt x="1977" y="213"/>
                  </a:lnTo>
                  <a:lnTo>
                    <a:pt x="1977" y="207"/>
                  </a:lnTo>
                  <a:lnTo>
                    <a:pt x="1977" y="207"/>
                  </a:lnTo>
                  <a:lnTo>
                    <a:pt x="1983" y="202"/>
                  </a:lnTo>
                  <a:lnTo>
                    <a:pt x="1983" y="202"/>
                  </a:lnTo>
                  <a:lnTo>
                    <a:pt x="1983" y="196"/>
                  </a:lnTo>
                  <a:lnTo>
                    <a:pt x="1977" y="196"/>
                  </a:lnTo>
                  <a:lnTo>
                    <a:pt x="1977" y="196"/>
                  </a:lnTo>
                  <a:lnTo>
                    <a:pt x="1977" y="196"/>
                  </a:lnTo>
                  <a:lnTo>
                    <a:pt x="1977" y="191"/>
                  </a:lnTo>
                  <a:lnTo>
                    <a:pt x="1977" y="191"/>
                  </a:lnTo>
                  <a:lnTo>
                    <a:pt x="1972" y="191"/>
                  </a:lnTo>
                  <a:lnTo>
                    <a:pt x="1972" y="191"/>
                  </a:lnTo>
                  <a:lnTo>
                    <a:pt x="1972" y="191"/>
                  </a:lnTo>
                  <a:lnTo>
                    <a:pt x="1972" y="191"/>
                  </a:lnTo>
                  <a:lnTo>
                    <a:pt x="1972" y="196"/>
                  </a:lnTo>
                  <a:lnTo>
                    <a:pt x="1972" y="191"/>
                  </a:lnTo>
                  <a:lnTo>
                    <a:pt x="1966" y="191"/>
                  </a:lnTo>
                  <a:lnTo>
                    <a:pt x="1966" y="191"/>
                  </a:lnTo>
                  <a:lnTo>
                    <a:pt x="1966" y="191"/>
                  </a:lnTo>
                  <a:lnTo>
                    <a:pt x="1966" y="191"/>
                  </a:lnTo>
                  <a:lnTo>
                    <a:pt x="1966" y="196"/>
                  </a:lnTo>
                  <a:lnTo>
                    <a:pt x="1966" y="196"/>
                  </a:lnTo>
                  <a:lnTo>
                    <a:pt x="1966" y="196"/>
                  </a:lnTo>
                  <a:lnTo>
                    <a:pt x="1960" y="196"/>
                  </a:lnTo>
                  <a:lnTo>
                    <a:pt x="1960" y="202"/>
                  </a:lnTo>
                  <a:lnTo>
                    <a:pt x="1955" y="207"/>
                  </a:lnTo>
                  <a:lnTo>
                    <a:pt x="1955" y="207"/>
                  </a:lnTo>
                  <a:lnTo>
                    <a:pt x="1955" y="213"/>
                  </a:lnTo>
                  <a:lnTo>
                    <a:pt x="1955" y="213"/>
                  </a:lnTo>
                  <a:lnTo>
                    <a:pt x="1955" y="213"/>
                  </a:lnTo>
                  <a:lnTo>
                    <a:pt x="1955" y="213"/>
                  </a:lnTo>
                  <a:close/>
                  <a:moveTo>
                    <a:pt x="1949" y="207"/>
                  </a:moveTo>
                  <a:lnTo>
                    <a:pt x="1949" y="213"/>
                  </a:lnTo>
                  <a:lnTo>
                    <a:pt x="1949" y="207"/>
                  </a:lnTo>
                  <a:lnTo>
                    <a:pt x="1949" y="207"/>
                  </a:lnTo>
                  <a:lnTo>
                    <a:pt x="1949" y="207"/>
                  </a:lnTo>
                  <a:lnTo>
                    <a:pt x="1949" y="202"/>
                  </a:lnTo>
                  <a:lnTo>
                    <a:pt x="1949" y="202"/>
                  </a:lnTo>
                  <a:lnTo>
                    <a:pt x="1949" y="202"/>
                  </a:lnTo>
                  <a:lnTo>
                    <a:pt x="1949" y="202"/>
                  </a:lnTo>
                  <a:lnTo>
                    <a:pt x="1949" y="207"/>
                  </a:lnTo>
                  <a:lnTo>
                    <a:pt x="1949" y="207"/>
                  </a:lnTo>
                  <a:lnTo>
                    <a:pt x="1949" y="207"/>
                  </a:lnTo>
                  <a:lnTo>
                    <a:pt x="1949" y="207"/>
                  </a:lnTo>
                  <a:lnTo>
                    <a:pt x="1949" y="207"/>
                  </a:lnTo>
                  <a:lnTo>
                    <a:pt x="1949" y="207"/>
                  </a:lnTo>
                  <a:lnTo>
                    <a:pt x="1949" y="207"/>
                  </a:lnTo>
                  <a:close/>
                  <a:moveTo>
                    <a:pt x="1927" y="213"/>
                  </a:moveTo>
                  <a:lnTo>
                    <a:pt x="1927" y="213"/>
                  </a:lnTo>
                  <a:lnTo>
                    <a:pt x="1932" y="213"/>
                  </a:lnTo>
                  <a:lnTo>
                    <a:pt x="1927" y="213"/>
                  </a:lnTo>
                  <a:lnTo>
                    <a:pt x="1927" y="213"/>
                  </a:lnTo>
                  <a:lnTo>
                    <a:pt x="1927" y="213"/>
                  </a:lnTo>
                  <a:lnTo>
                    <a:pt x="1927" y="213"/>
                  </a:lnTo>
                  <a:lnTo>
                    <a:pt x="1927" y="213"/>
                  </a:lnTo>
                  <a:lnTo>
                    <a:pt x="1927" y="213"/>
                  </a:lnTo>
                  <a:lnTo>
                    <a:pt x="1927" y="213"/>
                  </a:lnTo>
                  <a:lnTo>
                    <a:pt x="1927" y="213"/>
                  </a:lnTo>
                  <a:lnTo>
                    <a:pt x="1927" y="213"/>
                  </a:lnTo>
                  <a:close/>
                  <a:moveTo>
                    <a:pt x="2016" y="342"/>
                  </a:moveTo>
                  <a:lnTo>
                    <a:pt x="2016" y="342"/>
                  </a:lnTo>
                  <a:lnTo>
                    <a:pt x="2016" y="342"/>
                  </a:lnTo>
                  <a:lnTo>
                    <a:pt x="2022" y="342"/>
                  </a:lnTo>
                  <a:lnTo>
                    <a:pt x="2022" y="348"/>
                  </a:lnTo>
                  <a:lnTo>
                    <a:pt x="2022" y="348"/>
                  </a:lnTo>
                  <a:lnTo>
                    <a:pt x="2022" y="348"/>
                  </a:lnTo>
                  <a:lnTo>
                    <a:pt x="2022" y="348"/>
                  </a:lnTo>
                  <a:lnTo>
                    <a:pt x="2022" y="348"/>
                  </a:lnTo>
                  <a:lnTo>
                    <a:pt x="2028" y="353"/>
                  </a:lnTo>
                  <a:lnTo>
                    <a:pt x="2028" y="353"/>
                  </a:lnTo>
                  <a:lnTo>
                    <a:pt x="2028" y="359"/>
                  </a:lnTo>
                  <a:lnTo>
                    <a:pt x="2028" y="359"/>
                  </a:lnTo>
                  <a:lnTo>
                    <a:pt x="2033" y="359"/>
                  </a:lnTo>
                  <a:lnTo>
                    <a:pt x="2033" y="359"/>
                  </a:lnTo>
                  <a:lnTo>
                    <a:pt x="2033" y="359"/>
                  </a:lnTo>
                  <a:lnTo>
                    <a:pt x="2033" y="353"/>
                  </a:lnTo>
                  <a:lnTo>
                    <a:pt x="2033" y="353"/>
                  </a:lnTo>
                  <a:lnTo>
                    <a:pt x="2033" y="353"/>
                  </a:lnTo>
                  <a:lnTo>
                    <a:pt x="2033" y="353"/>
                  </a:lnTo>
                  <a:lnTo>
                    <a:pt x="2033" y="353"/>
                  </a:lnTo>
                  <a:lnTo>
                    <a:pt x="2028" y="353"/>
                  </a:lnTo>
                  <a:lnTo>
                    <a:pt x="2028" y="348"/>
                  </a:lnTo>
                  <a:lnTo>
                    <a:pt x="2016" y="342"/>
                  </a:lnTo>
                  <a:lnTo>
                    <a:pt x="2016" y="342"/>
                  </a:lnTo>
                  <a:lnTo>
                    <a:pt x="2016" y="342"/>
                  </a:lnTo>
                  <a:lnTo>
                    <a:pt x="2016" y="342"/>
                  </a:lnTo>
                  <a:lnTo>
                    <a:pt x="2016" y="342"/>
                  </a:lnTo>
                  <a:lnTo>
                    <a:pt x="2016" y="342"/>
                  </a:lnTo>
                  <a:close/>
                  <a:moveTo>
                    <a:pt x="2044" y="454"/>
                  </a:moveTo>
                  <a:lnTo>
                    <a:pt x="2044" y="454"/>
                  </a:lnTo>
                  <a:lnTo>
                    <a:pt x="2044" y="460"/>
                  </a:lnTo>
                  <a:lnTo>
                    <a:pt x="2050" y="460"/>
                  </a:lnTo>
                  <a:lnTo>
                    <a:pt x="2050" y="460"/>
                  </a:lnTo>
                  <a:lnTo>
                    <a:pt x="2050" y="460"/>
                  </a:lnTo>
                  <a:lnTo>
                    <a:pt x="2050" y="460"/>
                  </a:lnTo>
                  <a:lnTo>
                    <a:pt x="2050" y="460"/>
                  </a:lnTo>
                  <a:lnTo>
                    <a:pt x="2050" y="460"/>
                  </a:lnTo>
                  <a:lnTo>
                    <a:pt x="2056" y="460"/>
                  </a:lnTo>
                  <a:lnTo>
                    <a:pt x="2056" y="460"/>
                  </a:lnTo>
                  <a:lnTo>
                    <a:pt x="2056" y="460"/>
                  </a:lnTo>
                  <a:lnTo>
                    <a:pt x="2061" y="465"/>
                  </a:lnTo>
                  <a:lnTo>
                    <a:pt x="2061" y="465"/>
                  </a:lnTo>
                  <a:lnTo>
                    <a:pt x="2061" y="465"/>
                  </a:lnTo>
                  <a:lnTo>
                    <a:pt x="2067" y="465"/>
                  </a:lnTo>
                  <a:lnTo>
                    <a:pt x="2067" y="465"/>
                  </a:lnTo>
                  <a:lnTo>
                    <a:pt x="2067" y="465"/>
                  </a:lnTo>
                  <a:lnTo>
                    <a:pt x="2067" y="465"/>
                  </a:lnTo>
                  <a:lnTo>
                    <a:pt x="2067" y="465"/>
                  </a:lnTo>
                  <a:lnTo>
                    <a:pt x="2067" y="465"/>
                  </a:lnTo>
                  <a:lnTo>
                    <a:pt x="2067" y="465"/>
                  </a:lnTo>
                  <a:lnTo>
                    <a:pt x="2067" y="465"/>
                  </a:lnTo>
                  <a:lnTo>
                    <a:pt x="2072" y="465"/>
                  </a:lnTo>
                  <a:lnTo>
                    <a:pt x="2072" y="465"/>
                  </a:lnTo>
                  <a:lnTo>
                    <a:pt x="2072" y="465"/>
                  </a:lnTo>
                  <a:lnTo>
                    <a:pt x="2072" y="460"/>
                  </a:lnTo>
                  <a:lnTo>
                    <a:pt x="2072" y="460"/>
                  </a:lnTo>
                  <a:lnTo>
                    <a:pt x="2078" y="460"/>
                  </a:lnTo>
                  <a:lnTo>
                    <a:pt x="2078" y="460"/>
                  </a:lnTo>
                  <a:lnTo>
                    <a:pt x="2078" y="460"/>
                  </a:lnTo>
                  <a:lnTo>
                    <a:pt x="2078" y="460"/>
                  </a:lnTo>
                  <a:lnTo>
                    <a:pt x="2078" y="460"/>
                  </a:lnTo>
                  <a:lnTo>
                    <a:pt x="2078" y="460"/>
                  </a:lnTo>
                  <a:lnTo>
                    <a:pt x="2078" y="460"/>
                  </a:lnTo>
                  <a:lnTo>
                    <a:pt x="2078" y="460"/>
                  </a:lnTo>
                  <a:lnTo>
                    <a:pt x="2078" y="460"/>
                  </a:lnTo>
                  <a:lnTo>
                    <a:pt x="2078" y="460"/>
                  </a:lnTo>
                  <a:lnTo>
                    <a:pt x="2078" y="460"/>
                  </a:lnTo>
                  <a:lnTo>
                    <a:pt x="2078" y="460"/>
                  </a:lnTo>
                  <a:lnTo>
                    <a:pt x="2078" y="460"/>
                  </a:lnTo>
                  <a:lnTo>
                    <a:pt x="2078" y="460"/>
                  </a:lnTo>
                  <a:lnTo>
                    <a:pt x="2078" y="460"/>
                  </a:lnTo>
                  <a:lnTo>
                    <a:pt x="2084" y="460"/>
                  </a:lnTo>
                  <a:lnTo>
                    <a:pt x="2084" y="460"/>
                  </a:lnTo>
                  <a:lnTo>
                    <a:pt x="2084" y="460"/>
                  </a:lnTo>
                  <a:lnTo>
                    <a:pt x="2084" y="460"/>
                  </a:lnTo>
                  <a:lnTo>
                    <a:pt x="2084" y="460"/>
                  </a:lnTo>
                  <a:lnTo>
                    <a:pt x="2084" y="460"/>
                  </a:lnTo>
                  <a:lnTo>
                    <a:pt x="2084" y="460"/>
                  </a:lnTo>
                  <a:lnTo>
                    <a:pt x="2084" y="460"/>
                  </a:lnTo>
                  <a:lnTo>
                    <a:pt x="2078" y="460"/>
                  </a:lnTo>
                  <a:lnTo>
                    <a:pt x="2078" y="454"/>
                  </a:lnTo>
                  <a:lnTo>
                    <a:pt x="2084" y="454"/>
                  </a:lnTo>
                  <a:lnTo>
                    <a:pt x="2084" y="454"/>
                  </a:lnTo>
                  <a:lnTo>
                    <a:pt x="2084" y="454"/>
                  </a:lnTo>
                  <a:lnTo>
                    <a:pt x="2084" y="454"/>
                  </a:lnTo>
                  <a:lnTo>
                    <a:pt x="2084" y="454"/>
                  </a:lnTo>
                  <a:lnTo>
                    <a:pt x="2084" y="454"/>
                  </a:lnTo>
                  <a:lnTo>
                    <a:pt x="2084" y="454"/>
                  </a:lnTo>
                  <a:lnTo>
                    <a:pt x="2084" y="454"/>
                  </a:lnTo>
                  <a:lnTo>
                    <a:pt x="2084" y="454"/>
                  </a:lnTo>
                  <a:lnTo>
                    <a:pt x="2084" y="448"/>
                  </a:lnTo>
                  <a:lnTo>
                    <a:pt x="2084" y="448"/>
                  </a:lnTo>
                  <a:lnTo>
                    <a:pt x="2084" y="448"/>
                  </a:lnTo>
                  <a:lnTo>
                    <a:pt x="2078" y="448"/>
                  </a:lnTo>
                  <a:lnTo>
                    <a:pt x="2078" y="443"/>
                  </a:lnTo>
                  <a:lnTo>
                    <a:pt x="2078" y="443"/>
                  </a:lnTo>
                  <a:lnTo>
                    <a:pt x="2078" y="443"/>
                  </a:lnTo>
                  <a:lnTo>
                    <a:pt x="2078" y="443"/>
                  </a:lnTo>
                  <a:lnTo>
                    <a:pt x="2078" y="443"/>
                  </a:lnTo>
                  <a:lnTo>
                    <a:pt x="2078" y="443"/>
                  </a:lnTo>
                  <a:lnTo>
                    <a:pt x="2072" y="443"/>
                  </a:lnTo>
                  <a:lnTo>
                    <a:pt x="2072" y="443"/>
                  </a:lnTo>
                  <a:lnTo>
                    <a:pt x="2072" y="448"/>
                  </a:lnTo>
                  <a:lnTo>
                    <a:pt x="2072" y="448"/>
                  </a:lnTo>
                  <a:lnTo>
                    <a:pt x="2067" y="443"/>
                  </a:lnTo>
                  <a:lnTo>
                    <a:pt x="2067" y="443"/>
                  </a:lnTo>
                  <a:lnTo>
                    <a:pt x="2061" y="448"/>
                  </a:lnTo>
                  <a:lnTo>
                    <a:pt x="2061" y="448"/>
                  </a:lnTo>
                  <a:lnTo>
                    <a:pt x="2061" y="448"/>
                  </a:lnTo>
                  <a:lnTo>
                    <a:pt x="2061" y="448"/>
                  </a:lnTo>
                  <a:lnTo>
                    <a:pt x="2056" y="448"/>
                  </a:lnTo>
                  <a:lnTo>
                    <a:pt x="2056" y="448"/>
                  </a:lnTo>
                  <a:lnTo>
                    <a:pt x="2050" y="448"/>
                  </a:lnTo>
                  <a:lnTo>
                    <a:pt x="2050" y="448"/>
                  </a:lnTo>
                  <a:lnTo>
                    <a:pt x="2050" y="448"/>
                  </a:lnTo>
                  <a:lnTo>
                    <a:pt x="2050" y="448"/>
                  </a:lnTo>
                  <a:lnTo>
                    <a:pt x="2050" y="448"/>
                  </a:lnTo>
                  <a:lnTo>
                    <a:pt x="2050" y="448"/>
                  </a:lnTo>
                  <a:lnTo>
                    <a:pt x="2050" y="448"/>
                  </a:lnTo>
                  <a:lnTo>
                    <a:pt x="2044" y="454"/>
                  </a:lnTo>
                  <a:lnTo>
                    <a:pt x="2039" y="454"/>
                  </a:lnTo>
                  <a:lnTo>
                    <a:pt x="2044" y="454"/>
                  </a:lnTo>
                  <a:lnTo>
                    <a:pt x="2044" y="454"/>
                  </a:lnTo>
                  <a:close/>
                  <a:moveTo>
                    <a:pt x="2089" y="376"/>
                  </a:moveTo>
                  <a:lnTo>
                    <a:pt x="2095" y="376"/>
                  </a:lnTo>
                  <a:lnTo>
                    <a:pt x="2095" y="376"/>
                  </a:lnTo>
                  <a:lnTo>
                    <a:pt x="2095" y="376"/>
                  </a:lnTo>
                  <a:lnTo>
                    <a:pt x="2095" y="376"/>
                  </a:lnTo>
                  <a:lnTo>
                    <a:pt x="2101" y="370"/>
                  </a:lnTo>
                  <a:lnTo>
                    <a:pt x="2101" y="370"/>
                  </a:lnTo>
                  <a:lnTo>
                    <a:pt x="2101" y="370"/>
                  </a:lnTo>
                  <a:lnTo>
                    <a:pt x="2101" y="370"/>
                  </a:lnTo>
                  <a:lnTo>
                    <a:pt x="2101" y="370"/>
                  </a:lnTo>
                  <a:lnTo>
                    <a:pt x="2095" y="370"/>
                  </a:lnTo>
                  <a:lnTo>
                    <a:pt x="2095" y="370"/>
                  </a:lnTo>
                  <a:lnTo>
                    <a:pt x="2095" y="370"/>
                  </a:lnTo>
                  <a:lnTo>
                    <a:pt x="2095" y="370"/>
                  </a:lnTo>
                  <a:lnTo>
                    <a:pt x="2095" y="370"/>
                  </a:lnTo>
                  <a:lnTo>
                    <a:pt x="2095" y="370"/>
                  </a:lnTo>
                  <a:lnTo>
                    <a:pt x="2095" y="370"/>
                  </a:lnTo>
                  <a:lnTo>
                    <a:pt x="2095" y="370"/>
                  </a:lnTo>
                  <a:lnTo>
                    <a:pt x="2089" y="370"/>
                  </a:lnTo>
                  <a:lnTo>
                    <a:pt x="2089" y="370"/>
                  </a:lnTo>
                  <a:lnTo>
                    <a:pt x="2089" y="370"/>
                  </a:lnTo>
                  <a:lnTo>
                    <a:pt x="2089" y="370"/>
                  </a:lnTo>
                  <a:lnTo>
                    <a:pt x="2089" y="370"/>
                  </a:lnTo>
                  <a:lnTo>
                    <a:pt x="2089" y="370"/>
                  </a:lnTo>
                  <a:lnTo>
                    <a:pt x="2089" y="370"/>
                  </a:lnTo>
                  <a:lnTo>
                    <a:pt x="2089" y="370"/>
                  </a:lnTo>
                  <a:lnTo>
                    <a:pt x="2089" y="370"/>
                  </a:lnTo>
                  <a:lnTo>
                    <a:pt x="2089" y="370"/>
                  </a:lnTo>
                  <a:lnTo>
                    <a:pt x="2084" y="370"/>
                  </a:lnTo>
                  <a:lnTo>
                    <a:pt x="2084" y="370"/>
                  </a:lnTo>
                  <a:lnTo>
                    <a:pt x="2084" y="370"/>
                  </a:lnTo>
                  <a:lnTo>
                    <a:pt x="2084" y="370"/>
                  </a:lnTo>
                  <a:lnTo>
                    <a:pt x="2084" y="370"/>
                  </a:lnTo>
                  <a:lnTo>
                    <a:pt x="2084" y="370"/>
                  </a:lnTo>
                  <a:lnTo>
                    <a:pt x="2084" y="376"/>
                  </a:lnTo>
                  <a:lnTo>
                    <a:pt x="2089" y="376"/>
                  </a:lnTo>
                  <a:lnTo>
                    <a:pt x="2089" y="376"/>
                  </a:lnTo>
                  <a:lnTo>
                    <a:pt x="2089" y="376"/>
                  </a:lnTo>
                  <a:lnTo>
                    <a:pt x="2089" y="376"/>
                  </a:lnTo>
                  <a:lnTo>
                    <a:pt x="2084" y="376"/>
                  </a:lnTo>
                  <a:lnTo>
                    <a:pt x="2084" y="376"/>
                  </a:lnTo>
                  <a:lnTo>
                    <a:pt x="2089" y="376"/>
                  </a:lnTo>
                  <a:lnTo>
                    <a:pt x="2089" y="376"/>
                  </a:lnTo>
                  <a:lnTo>
                    <a:pt x="2089" y="376"/>
                  </a:lnTo>
                  <a:lnTo>
                    <a:pt x="2089" y="376"/>
                  </a:lnTo>
                  <a:lnTo>
                    <a:pt x="2089" y="376"/>
                  </a:lnTo>
                  <a:lnTo>
                    <a:pt x="2089" y="376"/>
                  </a:lnTo>
                  <a:lnTo>
                    <a:pt x="2089" y="370"/>
                  </a:lnTo>
                  <a:lnTo>
                    <a:pt x="2089" y="370"/>
                  </a:lnTo>
                  <a:lnTo>
                    <a:pt x="2095" y="370"/>
                  </a:lnTo>
                  <a:lnTo>
                    <a:pt x="2095" y="376"/>
                  </a:lnTo>
                  <a:lnTo>
                    <a:pt x="2095" y="376"/>
                  </a:lnTo>
                  <a:lnTo>
                    <a:pt x="2089" y="376"/>
                  </a:lnTo>
                  <a:close/>
                  <a:moveTo>
                    <a:pt x="1904" y="280"/>
                  </a:moveTo>
                  <a:lnTo>
                    <a:pt x="1904" y="280"/>
                  </a:lnTo>
                  <a:lnTo>
                    <a:pt x="1904" y="280"/>
                  </a:lnTo>
                  <a:lnTo>
                    <a:pt x="1904" y="280"/>
                  </a:lnTo>
                  <a:lnTo>
                    <a:pt x="1904" y="280"/>
                  </a:lnTo>
                  <a:lnTo>
                    <a:pt x="1904" y="286"/>
                  </a:lnTo>
                  <a:lnTo>
                    <a:pt x="1904" y="286"/>
                  </a:lnTo>
                  <a:lnTo>
                    <a:pt x="1904" y="280"/>
                  </a:lnTo>
                  <a:lnTo>
                    <a:pt x="1910" y="280"/>
                  </a:lnTo>
                  <a:lnTo>
                    <a:pt x="1910" y="280"/>
                  </a:lnTo>
                  <a:lnTo>
                    <a:pt x="1910" y="280"/>
                  </a:lnTo>
                  <a:lnTo>
                    <a:pt x="1910" y="280"/>
                  </a:lnTo>
                  <a:lnTo>
                    <a:pt x="1910" y="280"/>
                  </a:lnTo>
                  <a:lnTo>
                    <a:pt x="1910" y="280"/>
                  </a:lnTo>
                  <a:lnTo>
                    <a:pt x="1910" y="280"/>
                  </a:lnTo>
                  <a:lnTo>
                    <a:pt x="1910" y="286"/>
                  </a:lnTo>
                  <a:lnTo>
                    <a:pt x="1910" y="286"/>
                  </a:lnTo>
                  <a:lnTo>
                    <a:pt x="1910" y="286"/>
                  </a:lnTo>
                  <a:lnTo>
                    <a:pt x="1910" y="286"/>
                  </a:lnTo>
                  <a:lnTo>
                    <a:pt x="1910" y="286"/>
                  </a:lnTo>
                  <a:lnTo>
                    <a:pt x="1910" y="286"/>
                  </a:lnTo>
                  <a:lnTo>
                    <a:pt x="1910" y="286"/>
                  </a:lnTo>
                  <a:lnTo>
                    <a:pt x="1910" y="286"/>
                  </a:lnTo>
                  <a:lnTo>
                    <a:pt x="1910" y="286"/>
                  </a:lnTo>
                  <a:lnTo>
                    <a:pt x="1910" y="286"/>
                  </a:lnTo>
                  <a:lnTo>
                    <a:pt x="1910" y="291"/>
                  </a:lnTo>
                  <a:lnTo>
                    <a:pt x="1910" y="291"/>
                  </a:lnTo>
                  <a:lnTo>
                    <a:pt x="1910" y="291"/>
                  </a:lnTo>
                  <a:lnTo>
                    <a:pt x="1910" y="291"/>
                  </a:lnTo>
                  <a:lnTo>
                    <a:pt x="1916" y="291"/>
                  </a:lnTo>
                  <a:lnTo>
                    <a:pt x="1916" y="291"/>
                  </a:lnTo>
                  <a:lnTo>
                    <a:pt x="1916" y="291"/>
                  </a:lnTo>
                  <a:lnTo>
                    <a:pt x="1916" y="297"/>
                  </a:lnTo>
                  <a:lnTo>
                    <a:pt x="1916" y="297"/>
                  </a:lnTo>
                  <a:lnTo>
                    <a:pt x="1916" y="297"/>
                  </a:lnTo>
                  <a:lnTo>
                    <a:pt x="1916" y="297"/>
                  </a:lnTo>
                  <a:lnTo>
                    <a:pt x="1916" y="303"/>
                  </a:lnTo>
                  <a:lnTo>
                    <a:pt x="1916" y="303"/>
                  </a:lnTo>
                  <a:lnTo>
                    <a:pt x="1916" y="303"/>
                  </a:lnTo>
                  <a:lnTo>
                    <a:pt x="1910" y="308"/>
                  </a:lnTo>
                  <a:lnTo>
                    <a:pt x="1910" y="314"/>
                  </a:lnTo>
                  <a:lnTo>
                    <a:pt x="1910" y="314"/>
                  </a:lnTo>
                  <a:lnTo>
                    <a:pt x="1916" y="314"/>
                  </a:lnTo>
                  <a:lnTo>
                    <a:pt x="1916" y="314"/>
                  </a:lnTo>
                  <a:lnTo>
                    <a:pt x="1916" y="314"/>
                  </a:lnTo>
                  <a:lnTo>
                    <a:pt x="1916" y="314"/>
                  </a:lnTo>
                  <a:lnTo>
                    <a:pt x="1916" y="314"/>
                  </a:lnTo>
                  <a:lnTo>
                    <a:pt x="1916" y="320"/>
                  </a:lnTo>
                  <a:lnTo>
                    <a:pt x="1916" y="320"/>
                  </a:lnTo>
                  <a:lnTo>
                    <a:pt x="1916" y="320"/>
                  </a:lnTo>
                  <a:lnTo>
                    <a:pt x="1916" y="320"/>
                  </a:lnTo>
                  <a:lnTo>
                    <a:pt x="1916" y="320"/>
                  </a:lnTo>
                  <a:lnTo>
                    <a:pt x="1916" y="320"/>
                  </a:lnTo>
                  <a:lnTo>
                    <a:pt x="1916" y="320"/>
                  </a:lnTo>
                  <a:lnTo>
                    <a:pt x="1916" y="320"/>
                  </a:lnTo>
                  <a:lnTo>
                    <a:pt x="1916" y="320"/>
                  </a:lnTo>
                  <a:lnTo>
                    <a:pt x="1921" y="325"/>
                  </a:lnTo>
                  <a:lnTo>
                    <a:pt x="1921" y="325"/>
                  </a:lnTo>
                  <a:lnTo>
                    <a:pt x="1921" y="325"/>
                  </a:lnTo>
                  <a:lnTo>
                    <a:pt x="1921" y="325"/>
                  </a:lnTo>
                  <a:lnTo>
                    <a:pt x="1921" y="325"/>
                  </a:lnTo>
                  <a:lnTo>
                    <a:pt x="1921" y="325"/>
                  </a:lnTo>
                  <a:lnTo>
                    <a:pt x="1921" y="325"/>
                  </a:lnTo>
                  <a:lnTo>
                    <a:pt x="1921" y="331"/>
                  </a:lnTo>
                  <a:lnTo>
                    <a:pt x="1921" y="336"/>
                  </a:lnTo>
                  <a:lnTo>
                    <a:pt x="1921" y="336"/>
                  </a:lnTo>
                  <a:lnTo>
                    <a:pt x="1921" y="336"/>
                  </a:lnTo>
                  <a:lnTo>
                    <a:pt x="1921" y="342"/>
                  </a:lnTo>
                  <a:lnTo>
                    <a:pt x="1921" y="342"/>
                  </a:lnTo>
                  <a:lnTo>
                    <a:pt x="1921" y="342"/>
                  </a:lnTo>
                  <a:lnTo>
                    <a:pt x="1921" y="342"/>
                  </a:lnTo>
                  <a:lnTo>
                    <a:pt x="1921" y="342"/>
                  </a:lnTo>
                  <a:lnTo>
                    <a:pt x="1921" y="342"/>
                  </a:lnTo>
                  <a:lnTo>
                    <a:pt x="1921" y="353"/>
                  </a:lnTo>
                  <a:lnTo>
                    <a:pt x="1921" y="353"/>
                  </a:lnTo>
                  <a:lnTo>
                    <a:pt x="1921" y="353"/>
                  </a:lnTo>
                  <a:lnTo>
                    <a:pt x="1921" y="359"/>
                  </a:lnTo>
                  <a:lnTo>
                    <a:pt x="1921" y="359"/>
                  </a:lnTo>
                  <a:lnTo>
                    <a:pt x="1921" y="359"/>
                  </a:lnTo>
                  <a:lnTo>
                    <a:pt x="1921" y="359"/>
                  </a:lnTo>
                  <a:lnTo>
                    <a:pt x="1927" y="364"/>
                  </a:lnTo>
                  <a:lnTo>
                    <a:pt x="1927" y="364"/>
                  </a:lnTo>
                  <a:lnTo>
                    <a:pt x="1927" y="364"/>
                  </a:lnTo>
                  <a:lnTo>
                    <a:pt x="1932" y="364"/>
                  </a:lnTo>
                  <a:lnTo>
                    <a:pt x="1932" y="364"/>
                  </a:lnTo>
                  <a:lnTo>
                    <a:pt x="1932" y="364"/>
                  </a:lnTo>
                  <a:lnTo>
                    <a:pt x="1932" y="364"/>
                  </a:lnTo>
                  <a:lnTo>
                    <a:pt x="1932" y="370"/>
                  </a:lnTo>
                  <a:lnTo>
                    <a:pt x="1938" y="370"/>
                  </a:lnTo>
                  <a:lnTo>
                    <a:pt x="1938" y="376"/>
                  </a:lnTo>
                  <a:lnTo>
                    <a:pt x="1944" y="387"/>
                  </a:lnTo>
                  <a:lnTo>
                    <a:pt x="1944" y="387"/>
                  </a:lnTo>
                  <a:lnTo>
                    <a:pt x="1944" y="387"/>
                  </a:lnTo>
                  <a:lnTo>
                    <a:pt x="1955" y="387"/>
                  </a:lnTo>
                  <a:lnTo>
                    <a:pt x="1955" y="392"/>
                  </a:lnTo>
                  <a:lnTo>
                    <a:pt x="1955" y="392"/>
                  </a:lnTo>
                  <a:lnTo>
                    <a:pt x="1955" y="392"/>
                  </a:lnTo>
                  <a:lnTo>
                    <a:pt x="1955" y="392"/>
                  </a:lnTo>
                  <a:lnTo>
                    <a:pt x="1955" y="392"/>
                  </a:lnTo>
                  <a:lnTo>
                    <a:pt x="1955" y="392"/>
                  </a:lnTo>
                  <a:lnTo>
                    <a:pt x="1955" y="392"/>
                  </a:lnTo>
                  <a:lnTo>
                    <a:pt x="1955" y="392"/>
                  </a:lnTo>
                  <a:lnTo>
                    <a:pt x="1955" y="398"/>
                  </a:lnTo>
                  <a:lnTo>
                    <a:pt x="1955" y="398"/>
                  </a:lnTo>
                  <a:lnTo>
                    <a:pt x="1960" y="398"/>
                  </a:lnTo>
                  <a:lnTo>
                    <a:pt x="1966" y="398"/>
                  </a:lnTo>
                  <a:lnTo>
                    <a:pt x="1966" y="398"/>
                  </a:lnTo>
                  <a:lnTo>
                    <a:pt x="1966" y="398"/>
                  </a:lnTo>
                  <a:lnTo>
                    <a:pt x="1966" y="398"/>
                  </a:lnTo>
                  <a:lnTo>
                    <a:pt x="1966" y="398"/>
                  </a:lnTo>
                  <a:lnTo>
                    <a:pt x="1960" y="392"/>
                  </a:lnTo>
                  <a:lnTo>
                    <a:pt x="1960" y="392"/>
                  </a:lnTo>
                  <a:lnTo>
                    <a:pt x="1960" y="392"/>
                  </a:lnTo>
                  <a:lnTo>
                    <a:pt x="1960" y="392"/>
                  </a:lnTo>
                  <a:lnTo>
                    <a:pt x="1955" y="387"/>
                  </a:lnTo>
                  <a:lnTo>
                    <a:pt x="1955" y="387"/>
                  </a:lnTo>
                  <a:lnTo>
                    <a:pt x="1949" y="376"/>
                  </a:lnTo>
                  <a:lnTo>
                    <a:pt x="1949" y="376"/>
                  </a:lnTo>
                  <a:lnTo>
                    <a:pt x="1944" y="376"/>
                  </a:lnTo>
                  <a:lnTo>
                    <a:pt x="1944" y="370"/>
                  </a:lnTo>
                  <a:lnTo>
                    <a:pt x="1944" y="370"/>
                  </a:lnTo>
                  <a:lnTo>
                    <a:pt x="1944" y="370"/>
                  </a:lnTo>
                  <a:lnTo>
                    <a:pt x="1944" y="364"/>
                  </a:lnTo>
                  <a:lnTo>
                    <a:pt x="1944" y="364"/>
                  </a:lnTo>
                  <a:lnTo>
                    <a:pt x="1944" y="364"/>
                  </a:lnTo>
                  <a:lnTo>
                    <a:pt x="1938" y="359"/>
                  </a:lnTo>
                  <a:lnTo>
                    <a:pt x="1938" y="359"/>
                  </a:lnTo>
                  <a:lnTo>
                    <a:pt x="1938" y="359"/>
                  </a:lnTo>
                  <a:lnTo>
                    <a:pt x="1938" y="353"/>
                  </a:lnTo>
                  <a:lnTo>
                    <a:pt x="1938" y="353"/>
                  </a:lnTo>
                  <a:lnTo>
                    <a:pt x="1938" y="353"/>
                  </a:lnTo>
                  <a:lnTo>
                    <a:pt x="1932" y="348"/>
                  </a:lnTo>
                  <a:lnTo>
                    <a:pt x="1932" y="348"/>
                  </a:lnTo>
                  <a:lnTo>
                    <a:pt x="1932" y="342"/>
                  </a:lnTo>
                  <a:lnTo>
                    <a:pt x="1932" y="342"/>
                  </a:lnTo>
                  <a:lnTo>
                    <a:pt x="1932" y="336"/>
                  </a:lnTo>
                  <a:lnTo>
                    <a:pt x="1932" y="336"/>
                  </a:lnTo>
                  <a:lnTo>
                    <a:pt x="1938" y="336"/>
                  </a:lnTo>
                  <a:lnTo>
                    <a:pt x="1938" y="336"/>
                  </a:lnTo>
                  <a:lnTo>
                    <a:pt x="1938" y="336"/>
                  </a:lnTo>
                  <a:lnTo>
                    <a:pt x="1938" y="331"/>
                  </a:lnTo>
                  <a:lnTo>
                    <a:pt x="1932" y="331"/>
                  </a:lnTo>
                  <a:lnTo>
                    <a:pt x="1932" y="325"/>
                  </a:lnTo>
                  <a:lnTo>
                    <a:pt x="1932" y="325"/>
                  </a:lnTo>
                  <a:lnTo>
                    <a:pt x="1932" y="325"/>
                  </a:lnTo>
                  <a:lnTo>
                    <a:pt x="1932" y="325"/>
                  </a:lnTo>
                  <a:lnTo>
                    <a:pt x="1938" y="320"/>
                  </a:lnTo>
                  <a:lnTo>
                    <a:pt x="1938" y="320"/>
                  </a:lnTo>
                  <a:lnTo>
                    <a:pt x="1938" y="320"/>
                  </a:lnTo>
                  <a:lnTo>
                    <a:pt x="1938" y="314"/>
                  </a:lnTo>
                  <a:lnTo>
                    <a:pt x="1938" y="314"/>
                  </a:lnTo>
                  <a:lnTo>
                    <a:pt x="1944" y="314"/>
                  </a:lnTo>
                  <a:lnTo>
                    <a:pt x="1944" y="320"/>
                  </a:lnTo>
                  <a:lnTo>
                    <a:pt x="1944" y="320"/>
                  </a:lnTo>
                  <a:lnTo>
                    <a:pt x="1949" y="320"/>
                  </a:lnTo>
                  <a:lnTo>
                    <a:pt x="1949" y="320"/>
                  </a:lnTo>
                  <a:lnTo>
                    <a:pt x="1949" y="320"/>
                  </a:lnTo>
                  <a:lnTo>
                    <a:pt x="1955" y="320"/>
                  </a:lnTo>
                  <a:lnTo>
                    <a:pt x="1955" y="320"/>
                  </a:lnTo>
                  <a:lnTo>
                    <a:pt x="1955" y="320"/>
                  </a:lnTo>
                  <a:lnTo>
                    <a:pt x="1960" y="320"/>
                  </a:lnTo>
                  <a:lnTo>
                    <a:pt x="1960" y="320"/>
                  </a:lnTo>
                  <a:lnTo>
                    <a:pt x="1960" y="320"/>
                  </a:lnTo>
                  <a:lnTo>
                    <a:pt x="1966" y="320"/>
                  </a:lnTo>
                  <a:lnTo>
                    <a:pt x="1966" y="320"/>
                  </a:lnTo>
                  <a:lnTo>
                    <a:pt x="1966" y="320"/>
                  </a:lnTo>
                  <a:lnTo>
                    <a:pt x="1966" y="320"/>
                  </a:lnTo>
                  <a:lnTo>
                    <a:pt x="1966" y="320"/>
                  </a:lnTo>
                  <a:lnTo>
                    <a:pt x="1972" y="325"/>
                  </a:lnTo>
                  <a:lnTo>
                    <a:pt x="1972" y="325"/>
                  </a:lnTo>
                  <a:lnTo>
                    <a:pt x="1972" y="325"/>
                  </a:lnTo>
                  <a:lnTo>
                    <a:pt x="1977" y="325"/>
                  </a:lnTo>
                  <a:lnTo>
                    <a:pt x="1977" y="325"/>
                  </a:lnTo>
                  <a:lnTo>
                    <a:pt x="1977" y="325"/>
                  </a:lnTo>
                  <a:lnTo>
                    <a:pt x="1983" y="325"/>
                  </a:lnTo>
                  <a:lnTo>
                    <a:pt x="1983" y="325"/>
                  </a:lnTo>
                  <a:lnTo>
                    <a:pt x="1988" y="331"/>
                  </a:lnTo>
                  <a:lnTo>
                    <a:pt x="1988" y="331"/>
                  </a:lnTo>
                  <a:lnTo>
                    <a:pt x="1988" y="331"/>
                  </a:lnTo>
                  <a:lnTo>
                    <a:pt x="1994" y="331"/>
                  </a:lnTo>
                  <a:lnTo>
                    <a:pt x="1994" y="331"/>
                  </a:lnTo>
                  <a:lnTo>
                    <a:pt x="1994" y="331"/>
                  </a:lnTo>
                  <a:lnTo>
                    <a:pt x="1988" y="325"/>
                  </a:lnTo>
                  <a:lnTo>
                    <a:pt x="1988" y="325"/>
                  </a:lnTo>
                  <a:lnTo>
                    <a:pt x="1988" y="325"/>
                  </a:lnTo>
                  <a:lnTo>
                    <a:pt x="1983" y="325"/>
                  </a:lnTo>
                  <a:lnTo>
                    <a:pt x="1983" y="325"/>
                  </a:lnTo>
                  <a:lnTo>
                    <a:pt x="1983" y="325"/>
                  </a:lnTo>
                  <a:lnTo>
                    <a:pt x="1983" y="320"/>
                  </a:lnTo>
                  <a:lnTo>
                    <a:pt x="1983" y="320"/>
                  </a:lnTo>
                  <a:lnTo>
                    <a:pt x="1983" y="314"/>
                  </a:lnTo>
                  <a:lnTo>
                    <a:pt x="1983" y="314"/>
                  </a:lnTo>
                  <a:lnTo>
                    <a:pt x="1983" y="314"/>
                  </a:lnTo>
                  <a:lnTo>
                    <a:pt x="1983" y="314"/>
                  </a:lnTo>
                  <a:lnTo>
                    <a:pt x="1983" y="314"/>
                  </a:lnTo>
                  <a:lnTo>
                    <a:pt x="1983" y="314"/>
                  </a:lnTo>
                  <a:lnTo>
                    <a:pt x="1983" y="314"/>
                  </a:lnTo>
                  <a:lnTo>
                    <a:pt x="1983" y="314"/>
                  </a:lnTo>
                  <a:lnTo>
                    <a:pt x="1977" y="314"/>
                  </a:lnTo>
                  <a:lnTo>
                    <a:pt x="1977" y="314"/>
                  </a:lnTo>
                  <a:lnTo>
                    <a:pt x="1977" y="314"/>
                  </a:lnTo>
                  <a:lnTo>
                    <a:pt x="1977" y="308"/>
                  </a:lnTo>
                  <a:lnTo>
                    <a:pt x="1977" y="308"/>
                  </a:lnTo>
                  <a:lnTo>
                    <a:pt x="1977" y="308"/>
                  </a:lnTo>
                  <a:lnTo>
                    <a:pt x="1977" y="308"/>
                  </a:lnTo>
                  <a:lnTo>
                    <a:pt x="1972" y="308"/>
                  </a:lnTo>
                  <a:lnTo>
                    <a:pt x="1972" y="308"/>
                  </a:lnTo>
                  <a:lnTo>
                    <a:pt x="1972" y="308"/>
                  </a:lnTo>
                  <a:lnTo>
                    <a:pt x="1972" y="308"/>
                  </a:lnTo>
                  <a:lnTo>
                    <a:pt x="1966" y="308"/>
                  </a:lnTo>
                  <a:lnTo>
                    <a:pt x="1966" y="308"/>
                  </a:lnTo>
                  <a:lnTo>
                    <a:pt x="1966" y="308"/>
                  </a:lnTo>
                  <a:lnTo>
                    <a:pt x="1966" y="308"/>
                  </a:lnTo>
                  <a:lnTo>
                    <a:pt x="1966" y="308"/>
                  </a:lnTo>
                  <a:lnTo>
                    <a:pt x="1966" y="308"/>
                  </a:lnTo>
                  <a:lnTo>
                    <a:pt x="1960" y="308"/>
                  </a:lnTo>
                  <a:lnTo>
                    <a:pt x="1960" y="308"/>
                  </a:lnTo>
                  <a:lnTo>
                    <a:pt x="1960" y="308"/>
                  </a:lnTo>
                  <a:lnTo>
                    <a:pt x="1960" y="303"/>
                  </a:lnTo>
                  <a:lnTo>
                    <a:pt x="1960" y="303"/>
                  </a:lnTo>
                  <a:lnTo>
                    <a:pt x="1955" y="303"/>
                  </a:lnTo>
                  <a:lnTo>
                    <a:pt x="1955" y="303"/>
                  </a:lnTo>
                  <a:lnTo>
                    <a:pt x="1955" y="297"/>
                  </a:lnTo>
                  <a:lnTo>
                    <a:pt x="1955" y="297"/>
                  </a:lnTo>
                  <a:lnTo>
                    <a:pt x="1955" y="297"/>
                  </a:lnTo>
                  <a:lnTo>
                    <a:pt x="1955" y="297"/>
                  </a:lnTo>
                  <a:lnTo>
                    <a:pt x="1955" y="297"/>
                  </a:lnTo>
                  <a:lnTo>
                    <a:pt x="1955" y="297"/>
                  </a:lnTo>
                  <a:lnTo>
                    <a:pt x="1955" y="297"/>
                  </a:lnTo>
                  <a:lnTo>
                    <a:pt x="1955" y="297"/>
                  </a:lnTo>
                  <a:lnTo>
                    <a:pt x="1960" y="297"/>
                  </a:lnTo>
                  <a:lnTo>
                    <a:pt x="1960" y="297"/>
                  </a:lnTo>
                  <a:lnTo>
                    <a:pt x="1960" y="297"/>
                  </a:lnTo>
                  <a:lnTo>
                    <a:pt x="1955" y="291"/>
                  </a:lnTo>
                  <a:lnTo>
                    <a:pt x="1960" y="291"/>
                  </a:lnTo>
                  <a:lnTo>
                    <a:pt x="1960" y="291"/>
                  </a:lnTo>
                  <a:lnTo>
                    <a:pt x="1960" y="291"/>
                  </a:lnTo>
                  <a:lnTo>
                    <a:pt x="1966" y="291"/>
                  </a:lnTo>
                  <a:lnTo>
                    <a:pt x="1966" y="291"/>
                  </a:lnTo>
                  <a:lnTo>
                    <a:pt x="1966" y="291"/>
                  </a:lnTo>
                  <a:lnTo>
                    <a:pt x="1966" y="291"/>
                  </a:lnTo>
                  <a:lnTo>
                    <a:pt x="1966" y="286"/>
                  </a:lnTo>
                  <a:lnTo>
                    <a:pt x="1972" y="286"/>
                  </a:lnTo>
                  <a:lnTo>
                    <a:pt x="1972" y="286"/>
                  </a:lnTo>
                  <a:lnTo>
                    <a:pt x="1972" y="286"/>
                  </a:lnTo>
                  <a:lnTo>
                    <a:pt x="1972" y="286"/>
                  </a:lnTo>
                  <a:lnTo>
                    <a:pt x="1977" y="280"/>
                  </a:lnTo>
                  <a:lnTo>
                    <a:pt x="1977" y="280"/>
                  </a:lnTo>
                  <a:lnTo>
                    <a:pt x="1977" y="280"/>
                  </a:lnTo>
                  <a:lnTo>
                    <a:pt x="1983" y="280"/>
                  </a:lnTo>
                  <a:lnTo>
                    <a:pt x="1983" y="280"/>
                  </a:lnTo>
                  <a:lnTo>
                    <a:pt x="1983" y="280"/>
                  </a:lnTo>
                  <a:lnTo>
                    <a:pt x="1983" y="280"/>
                  </a:lnTo>
                  <a:lnTo>
                    <a:pt x="1983" y="280"/>
                  </a:lnTo>
                  <a:lnTo>
                    <a:pt x="1983" y="280"/>
                  </a:lnTo>
                  <a:lnTo>
                    <a:pt x="1983" y="275"/>
                  </a:lnTo>
                  <a:lnTo>
                    <a:pt x="1983" y="275"/>
                  </a:lnTo>
                  <a:lnTo>
                    <a:pt x="1983" y="269"/>
                  </a:lnTo>
                  <a:lnTo>
                    <a:pt x="1983" y="269"/>
                  </a:lnTo>
                  <a:lnTo>
                    <a:pt x="1983" y="269"/>
                  </a:lnTo>
                  <a:lnTo>
                    <a:pt x="1983" y="269"/>
                  </a:lnTo>
                  <a:lnTo>
                    <a:pt x="1983" y="269"/>
                  </a:lnTo>
                  <a:lnTo>
                    <a:pt x="1983" y="263"/>
                  </a:lnTo>
                  <a:lnTo>
                    <a:pt x="1983" y="263"/>
                  </a:lnTo>
                  <a:lnTo>
                    <a:pt x="1983" y="263"/>
                  </a:lnTo>
                  <a:lnTo>
                    <a:pt x="1983" y="263"/>
                  </a:lnTo>
                  <a:lnTo>
                    <a:pt x="1983" y="263"/>
                  </a:lnTo>
                  <a:lnTo>
                    <a:pt x="1983" y="263"/>
                  </a:lnTo>
                  <a:lnTo>
                    <a:pt x="1983" y="263"/>
                  </a:lnTo>
                  <a:lnTo>
                    <a:pt x="1983" y="258"/>
                  </a:lnTo>
                  <a:lnTo>
                    <a:pt x="1983" y="258"/>
                  </a:lnTo>
                  <a:lnTo>
                    <a:pt x="1983" y="258"/>
                  </a:lnTo>
                  <a:lnTo>
                    <a:pt x="1983" y="258"/>
                  </a:lnTo>
                  <a:lnTo>
                    <a:pt x="1983" y="258"/>
                  </a:lnTo>
                  <a:lnTo>
                    <a:pt x="1983" y="252"/>
                  </a:lnTo>
                  <a:lnTo>
                    <a:pt x="1983" y="252"/>
                  </a:lnTo>
                  <a:lnTo>
                    <a:pt x="1983" y="252"/>
                  </a:lnTo>
                  <a:lnTo>
                    <a:pt x="1983" y="252"/>
                  </a:lnTo>
                  <a:lnTo>
                    <a:pt x="1983" y="252"/>
                  </a:lnTo>
                  <a:lnTo>
                    <a:pt x="1983" y="252"/>
                  </a:lnTo>
                  <a:lnTo>
                    <a:pt x="1977" y="252"/>
                  </a:lnTo>
                  <a:lnTo>
                    <a:pt x="1977" y="252"/>
                  </a:lnTo>
                  <a:lnTo>
                    <a:pt x="1972" y="252"/>
                  </a:lnTo>
                  <a:lnTo>
                    <a:pt x="1972" y="252"/>
                  </a:lnTo>
                  <a:lnTo>
                    <a:pt x="1972" y="252"/>
                  </a:lnTo>
                  <a:lnTo>
                    <a:pt x="1972" y="252"/>
                  </a:lnTo>
                  <a:lnTo>
                    <a:pt x="1972" y="252"/>
                  </a:lnTo>
                  <a:lnTo>
                    <a:pt x="1972" y="252"/>
                  </a:lnTo>
                  <a:lnTo>
                    <a:pt x="1972" y="252"/>
                  </a:lnTo>
                  <a:lnTo>
                    <a:pt x="1972" y="252"/>
                  </a:lnTo>
                  <a:lnTo>
                    <a:pt x="1972" y="252"/>
                  </a:lnTo>
                  <a:lnTo>
                    <a:pt x="1966" y="252"/>
                  </a:lnTo>
                  <a:lnTo>
                    <a:pt x="1966" y="252"/>
                  </a:lnTo>
                  <a:lnTo>
                    <a:pt x="1966" y="252"/>
                  </a:lnTo>
                  <a:lnTo>
                    <a:pt x="1966" y="258"/>
                  </a:lnTo>
                  <a:lnTo>
                    <a:pt x="1960" y="258"/>
                  </a:lnTo>
                  <a:lnTo>
                    <a:pt x="1960" y="258"/>
                  </a:lnTo>
                  <a:lnTo>
                    <a:pt x="1960" y="258"/>
                  </a:lnTo>
                  <a:lnTo>
                    <a:pt x="1960" y="258"/>
                  </a:lnTo>
                  <a:lnTo>
                    <a:pt x="1960" y="258"/>
                  </a:lnTo>
                  <a:lnTo>
                    <a:pt x="1960" y="258"/>
                  </a:lnTo>
                  <a:lnTo>
                    <a:pt x="1955" y="258"/>
                  </a:lnTo>
                  <a:lnTo>
                    <a:pt x="1955" y="258"/>
                  </a:lnTo>
                  <a:lnTo>
                    <a:pt x="1955" y="263"/>
                  </a:lnTo>
                  <a:lnTo>
                    <a:pt x="1955" y="263"/>
                  </a:lnTo>
                  <a:lnTo>
                    <a:pt x="1949" y="263"/>
                  </a:lnTo>
                  <a:lnTo>
                    <a:pt x="1949" y="263"/>
                  </a:lnTo>
                  <a:lnTo>
                    <a:pt x="1949" y="269"/>
                  </a:lnTo>
                  <a:lnTo>
                    <a:pt x="1949" y="269"/>
                  </a:lnTo>
                  <a:lnTo>
                    <a:pt x="1949" y="269"/>
                  </a:lnTo>
                  <a:lnTo>
                    <a:pt x="1944" y="269"/>
                  </a:lnTo>
                  <a:lnTo>
                    <a:pt x="1944" y="269"/>
                  </a:lnTo>
                  <a:lnTo>
                    <a:pt x="1949" y="275"/>
                  </a:lnTo>
                  <a:lnTo>
                    <a:pt x="1949" y="269"/>
                  </a:lnTo>
                  <a:lnTo>
                    <a:pt x="1949" y="275"/>
                  </a:lnTo>
                  <a:lnTo>
                    <a:pt x="1949" y="275"/>
                  </a:lnTo>
                  <a:lnTo>
                    <a:pt x="1955" y="275"/>
                  </a:lnTo>
                  <a:lnTo>
                    <a:pt x="1949" y="275"/>
                  </a:lnTo>
                  <a:lnTo>
                    <a:pt x="1949" y="275"/>
                  </a:lnTo>
                  <a:lnTo>
                    <a:pt x="1949" y="280"/>
                  </a:lnTo>
                  <a:lnTo>
                    <a:pt x="1949" y="280"/>
                  </a:lnTo>
                  <a:lnTo>
                    <a:pt x="1944" y="280"/>
                  </a:lnTo>
                  <a:lnTo>
                    <a:pt x="1944" y="280"/>
                  </a:lnTo>
                  <a:lnTo>
                    <a:pt x="1944" y="280"/>
                  </a:lnTo>
                  <a:lnTo>
                    <a:pt x="1944" y="280"/>
                  </a:lnTo>
                  <a:lnTo>
                    <a:pt x="1938" y="280"/>
                  </a:lnTo>
                  <a:lnTo>
                    <a:pt x="1938" y="286"/>
                  </a:lnTo>
                  <a:lnTo>
                    <a:pt x="1938" y="286"/>
                  </a:lnTo>
                  <a:lnTo>
                    <a:pt x="1938" y="286"/>
                  </a:lnTo>
                  <a:lnTo>
                    <a:pt x="1938" y="291"/>
                  </a:lnTo>
                  <a:lnTo>
                    <a:pt x="1938" y="291"/>
                  </a:lnTo>
                  <a:lnTo>
                    <a:pt x="1932" y="297"/>
                  </a:lnTo>
                  <a:lnTo>
                    <a:pt x="1932" y="297"/>
                  </a:lnTo>
                  <a:lnTo>
                    <a:pt x="1932" y="297"/>
                  </a:lnTo>
                  <a:lnTo>
                    <a:pt x="1932" y="297"/>
                  </a:lnTo>
                  <a:lnTo>
                    <a:pt x="1932" y="297"/>
                  </a:lnTo>
                  <a:lnTo>
                    <a:pt x="1927" y="297"/>
                  </a:lnTo>
                  <a:lnTo>
                    <a:pt x="1927" y="297"/>
                  </a:lnTo>
                  <a:lnTo>
                    <a:pt x="1927" y="297"/>
                  </a:lnTo>
                  <a:lnTo>
                    <a:pt x="1927" y="297"/>
                  </a:lnTo>
                  <a:lnTo>
                    <a:pt x="1927" y="297"/>
                  </a:lnTo>
                  <a:lnTo>
                    <a:pt x="1927" y="297"/>
                  </a:lnTo>
                  <a:lnTo>
                    <a:pt x="1927" y="297"/>
                  </a:lnTo>
                  <a:lnTo>
                    <a:pt x="1927" y="291"/>
                  </a:lnTo>
                  <a:lnTo>
                    <a:pt x="1921" y="291"/>
                  </a:lnTo>
                  <a:lnTo>
                    <a:pt x="1921" y="291"/>
                  </a:lnTo>
                  <a:lnTo>
                    <a:pt x="1921" y="291"/>
                  </a:lnTo>
                  <a:lnTo>
                    <a:pt x="1921" y="291"/>
                  </a:lnTo>
                  <a:lnTo>
                    <a:pt x="1921" y="291"/>
                  </a:lnTo>
                  <a:lnTo>
                    <a:pt x="1921" y="291"/>
                  </a:lnTo>
                  <a:lnTo>
                    <a:pt x="1916" y="286"/>
                  </a:lnTo>
                  <a:lnTo>
                    <a:pt x="1921" y="286"/>
                  </a:lnTo>
                  <a:lnTo>
                    <a:pt x="1921" y="286"/>
                  </a:lnTo>
                  <a:lnTo>
                    <a:pt x="1927" y="280"/>
                  </a:lnTo>
                  <a:lnTo>
                    <a:pt x="1932" y="275"/>
                  </a:lnTo>
                  <a:lnTo>
                    <a:pt x="1932" y="275"/>
                  </a:lnTo>
                  <a:lnTo>
                    <a:pt x="1932" y="275"/>
                  </a:lnTo>
                  <a:lnTo>
                    <a:pt x="1932" y="275"/>
                  </a:lnTo>
                  <a:lnTo>
                    <a:pt x="1932" y="275"/>
                  </a:lnTo>
                  <a:lnTo>
                    <a:pt x="1932" y="275"/>
                  </a:lnTo>
                  <a:lnTo>
                    <a:pt x="1932" y="275"/>
                  </a:lnTo>
                  <a:lnTo>
                    <a:pt x="1932" y="275"/>
                  </a:lnTo>
                  <a:lnTo>
                    <a:pt x="1938" y="275"/>
                  </a:lnTo>
                  <a:lnTo>
                    <a:pt x="1938" y="275"/>
                  </a:lnTo>
                  <a:lnTo>
                    <a:pt x="1938" y="269"/>
                  </a:lnTo>
                  <a:lnTo>
                    <a:pt x="1938" y="269"/>
                  </a:lnTo>
                  <a:lnTo>
                    <a:pt x="1938" y="269"/>
                  </a:lnTo>
                  <a:lnTo>
                    <a:pt x="1938" y="269"/>
                  </a:lnTo>
                  <a:lnTo>
                    <a:pt x="1938" y="269"/>
                  </a:lnTo>
                  <a:lnTo>
                    <a:pt x="1944" y="269"/>
                  </a:lnTo>
                  <a:lnTo>
                    <a:pt x="1944" y="269"/>
                  </a:lnTo>
                  <a:lnTo>
                    <a:pt x="1944" y="269"/>
                  </a:lnTo>
                  <a:lnTo>
                    <a:pt x="1938" y="263"/>
                  </a:lnTo>
                  <a:lnTo>
                    <a:pt x="1938" y="263"/>
                  </a:lnTo>
                  <a:lnTo>
                    <a:pt x="1938" y="263"/>
                  </a:lnTo>
                  <a:lnTo>
                    <a:pt x="1938" y="263"/>
                  </a:lnTo>
                  <a:lnTo>
                    <a:pt x="1944" y="263"/>
                  </a:lnTo>
                  <a:lnTo>
                    <a:pt x="1944" y="263"/>
                  </a:lnTo>
                  <a:lnTo>
                    <a:pt x="1944" y="263"/>
                  </a:lnTo>
                  <a:lnTo>
                    <a:pt x="1944" y="258"/>
                  </a:lnTo>
                  <a:lnTo>
                    <a:pt x="1944" y="258"/>
                  </a:lnTo>
                  <a:lnTo>
                    <a:pt x="1944" y="258"/>
                  </a:lnTo>
                  <a:lnTo>
                    <a:pt x="1944" y="252"/>
                  </a:lnTo>
                  <a:lnTo>
                    <a:pt x="1944" y="252"/>
                  </a:lnTo>
                  <a:lnTo>
                    <a:pt x="1944" y="252"/>
                  </a:lnTo>
                  <a:lnTo>
                    <a:pt x="1944" y="252"/>
                  </a:lnTo>
                  <a:lnTo>
                    <a:pt x="1944" y="252"/>
                  </a:lnTo>
                  <a:lnTo>
                    <a:pt x="1938" y="252"/>
                  </a:lnTo>
                  <a:lnTo>
                    <a:pt x="1938" y="247"/>
                  </a:lnTo>
                  <a:lnTo>
                    <a:pt x="1938" y="247"/>
                  </a:lnTo>
                  <a:lnTo>
                    <a:pt x="1944" y="247"/>
                  </a:lnTo>
                  <a:lnTo>
                    <a:pt x="1944" y="241"/>
                  </a:lnTo>
                  <a:lnTo>
                    <a:pt x="1944" y="241"/>
                  </a:lnTo>
                  <a:lnTo>
                    <a:pt x="1938" y="241"/>
                  </a:lnTo>
                  <a:lnTo>
                    <a:pt x="1938" y="241"/>
                  </a:lnTo>
                  <a:lnTo>
                    <a:pt x="1938" y="241"/>
                  </a:lnTo>
                  <a:lnTo>
                    <a:pt x="1932" y="241"/>
                  </a:lnTo>
                  <a:lnTo>
                    <a:pt x="1932" y="235"/>
                  </a:lnTo>
                  <a:lnTo>
                    <a:pt x="1932" y="235"/>
                  </a:lnTo>
                  <a:lnTo>
                    <a:pt x="1932" y="235"/>
                  </a:lnTo>
                  <a:lnTo>
                    <a:pt x="1932" y="230"/>
                  </a:lnTo>
                  <a:lnTo>
                    <a:pt x="1932" y="230"/>
                  </a:lnTo>
                  <a:lnTo>
                    <a:pt x="1932" y="230"/>
                  </a:lnTo>
                  <a:lnTo>
                    <a:pt x="1932" y="230"/>
                  </a:lnTo>
                  <a:lnTo>
                    <a:pt x="1932" y="230"/>
                  </a:lnTo>
                  <a:lnTo>
                    <a:pt x="1938" y="230"/>
                  </a:lnTo>
                  <a:lnTo>
                    <a:pt x="1938" y="230"/>
                  </a:lnTo>
                  <a:lnTo>
                    <a:pt x="1938" y="230"/>
                  </a:lnTo>
                  <a:lnTo>
                    <a:pt x="1938" y="224"/>
                  </a:lnTo>
                  <a:lnTo>
                    <a:pt x="1938" y="224"/>
                  </a:lnTo>
                  <a:lnTo>
                    <a:pt x="1938" y="224"/>
                  </a:lnTo>
                  <a:lnTo>
                    <a:pt x="1938" y="224"/>
                  </a:lnTo>
                  <a:lnTo>
                    <a:pt x="1938" y="224"/>
                  </a:lnTo>
                  <a:lnTo>
                    <a:pt x="1938" y="224"/>
                  </a:lnTo>
                  <a:lnTo>
                    <a:pt x="1938" y="224"/>
                  </a:lnTo>
                  <a:lnTo>
                    <a:pt x="1944" y="224"/>
                  </a:lnTo>
                  <a:lnTo>
                    <a:pt x="1944" y="219"/>
                  </a:lnTo>
                  <a:lnTo>
                    <a:pt x="1944" y="219"/>
                  </a:lnTo>
                  <a:lnTo>
                    <a:pt x="1944" y="219"/>
                  </a:lnTo>
                  <a:lnTo>
                    <a:pt x="1944" y="219"/>
                  </a:lnTo>
                  <a:lnTo>
                    <a:pt x="1944" y="213"/>
                  </a:lnTo>
                  <a:lnTo>
                    <a:pt x="1938" y="219"/>
                  </a:lnTo>
                  <a:lnTo>
                    <a:pt x="1938" y="219"/>
                  </a:lnTo>
                  <a:lnTo>
                    <a:pt x="1938" y="213"/>
                  </a:lnTo>
                  <a:lnTo>
                    <a:pt x="1938" y="213"/>
                  </a:lnTo>
                  <a:lnTo>
                    <a:pt x="1938" y="219"/>
                  </a:lnTo>
                  <a:lnTo>
                    <a:pt x="1938" y="219"/>
                  </a:lnTo>
                  <a:lnTo>
                    <a:pt x="1932" y="219"/>
                  </a:lnTo>
                  <a:lnTo>
                    <a:pt x="1932" y="219"/>
                  </a:lnTo>
                  <a:lnTo>
                    <a:pt x="1932" y="219"/>
                  </a:lnTo>
                  <a:lnTo>
                    <a:pt x="1932" y="219"/>
                  </a:lnTo>
                  <a:lnTo>
                    <a:pt x="1927" y="224"/>
                  </a:lnTo>
                  <a:lnTo>
                    <a:pt x="1927" y="230"/>
                  </a:lnTo>
                  <a:lnTo>
                    <a:pt x="1921" y="230"/>
                  </a:lnTo>
                  <a:lnTo>
                    <a:pt x="1921" y="230"/>
                  </a:lnTo>
                  <a:lnTo>
                    <a:pt x="1921" y="235"/>
                  </a:lnTo>
                  <a:lnTo>
                    <a:pt x="1921" y="235"/>
                  </a:lnTo>
                  <a:lnTo>
                    <a:pt x="1916" y="241"/>
                  </a:lnTo>
                  <a:lnTo>
                    <a:pt x="1916" y="241"/>
                  </a:lnTo>
                  <a:lnTo>
                    <a:pt x="1916" y="247"/>
                  </a:lnTo>
                  <a:lnTo>
                    <a:pt x="1916" y="247"/>
                  </a:lnTo>
                  <a:lnTo>
                    <a:pt x="1916" y="247"/>
                  </a:lnTo>
                  <a:lnTo>
                    <a:pt x="1916" y="247"/>
                  </a:lnTo>
                  <a:lnTo>
                    <a:pt x="1916" y="247"/>
                  </a:lnTo>
                  <a:lnTo>
                    <a:pt x="1916" y="247"/>
                  </a:lnTo>
                  <a:lnTo>
                    <a:pt x="1916" y="247"/>
                  </a:lnTo>
                  <a:lnTo>
                    <a:pt x="1916" y="247"/>
                  </a:lnTo>
                  <a:lnTo>
                    <a:pt x="1916" y="247"/>
                  </a:lnTo>
                  <a:lnTo>
                    <a:pt x="1916" y="247"/>
                  </a:lnTo>
                  <a:lnTo>
                    <a:pt x="1916" y="247"/>
                  </a:lnTo>
                  <a:lnTo>
                    <a:pt x="1916" y="247"/>
                  </a:lnTo>
                  <a:lnTo>
                    <a:pt x="1916" y="252"/>
                  </a:lnTo>
                  <a:lnTo>
                    <a:pt x="1916" y="252"/>
                  </a:lnTo>
                  <a:lnTo>
                    <a:pt x="1910" y="252"/>
                  </a:lnTo>
                  <a:lnTo>
                    <a:pt x="1910" y="252"/>
                  </a:lnTo>
                  <a:lnTo>
                    <a:pt x="1916" y="258"/>
                  </a:lnTo>
                  <a:lnTo>
                    <a:pt x="1916" y="258"/>
                  </a:lnTo>
                  <a:lnTo>
                    <a:pt x="1910" y="258"/>
                  </a:lnTo>
                  <a:lnTo>
                    <a:pt x="1910" y="263"/>
                  </a:lnTo>
                  <a:lnTo>
                    <a:pt x="1910" y="269"/>
                  </a:lnTo>
                  <a:lnTo>
                    <a:pt x="1910" y="269"/>
                  </a:lnTo>
                  <a:lnTo>
                    <a:pt x="1904" y="275"/>
                  </a:lnTo>
                  <a:lnTo>
                    <a:pt x="1904" y="275"/>
                  </a:lnTo>
                  <a:lnTo>
                    <a:pt x="1904" y="275"/>
                  </a:lnTo>
                  <a:lnTo>
                    <a:pt x="1904" y="275"/>
                  </a:lnTo>
                  <a:lnTo>
                    <a:pt x="1904" y="275"/>
                  </a:lnTo>
                  <a:lnTo>
                    <a:pt x="1904" y="275"/>
                  </a:lnTo>
                  <a:lnTo>
                    <a:pt x="1904" y="280"/>
                  </a:lnTo>
                  <a:lnTo>
                    <a:pt x="1904" y="280"/>
                  </a:lnTo>
                  <a:lnTo>
                    <a:pt x="1904" y="280"/>
                  </a:lnTo>
                  <a:close/>
                  <a:moveTo>
                    <a:pt x="2050" y="415"/>
                  </a:moveTo>
                  <a:lnTo>
                    <a:pt x="2050" y="415"/>
                  </a:lnTo>
                  <a:lnTo>
                    <a:pt x="2050" y="415"/>
                  </a:lnTo>
                  <a:lnTo>
                    <a:pt x="2050" y="415"/>
                  </a:lnTo>
                  <a:lnTo>
                    <a:pt x="2050" y="415"/>
                  </a:lnTo>
                  <a:lnTo>
                    <a:pt x="2050" y="415"/>
                  </a:lnTo>
                  <a:lnTo>
                    <a:pt x="2050" y="415"/>
                  </a:lnTo>
                  <a:lnTo>
                    <a:pt x="2050" y="415"/>
                  </a:lnTo>
                  <a:lnTo>
                    <a:pt x="2050" y="415"/>
                  </a:lnTo>
                  <a:lnTo>
                    <a:pt x="2050" y="415"/>
                  </a:lnTo>
                  <a:lnTo>
                    <a:pt x="2056" y="415"/>
                  </a:lnTo>
                  <a:lnTo>
                    <a:pt x="2056" y="415"/>
                  </a:lnTo>
                  <a:lnTo>
                    <a:pt x="2056" y="415"/>
                  </a:lnTo>
                  <a:lnTo>
                    <a:pt x="2056" y="415"/>
                  </a:lnTo>
                  <a:lnTo>
                    <a:pt x="2056" y="415"/>
                  </a:lnTo>
                  <a:lnTo>
                    <a:pt x="2056" y="415"/>
                  </a:lnTo>
                  <a:lnTo>
                    <a:pt x="2056" y="415"/>
                  </a:lnTo>
                  <a:lnTo>
                    <a:pt x="2056" y="415"/>
                  </a:lnTo>
                  <a:lnTo>
                    <a:pt x="2056" y="409"/>
                  </a:lnTo>
                  <a:lnTo>
                    <a:pt x="2056" y="409"/>
                  </a:lnTo>
                  <a:lnTo>
                    <a:pt x="2050" y="409"/>
                  </a:lnTo>
                  <a:lnTo>
                    <a:pt x="2050" y="409"/>
                  </a:lnTo>
                  <a:lnTo>
                    <a:pt x="2050" y="409"/>
                  </a:lnTo>
                  <a:lnTo>
                    <a:pt x="2044" y="415"/>
                  </a:lnTo>
                  <a:lnTo>
                    <a:pt x="2044" y="415"/>
                  </a:lnTo>
                  <a:lnTo>
                    <a:pt x="2044" y="415"/>
                  </a:lnTo>
                  <a:lnTo>
                    <a:pt x="2044" y="415"/>
                  </a:lnTo>
                  <a:lnTo>
                    <a:pt x="2050" y="415"/>
                  </a:lnTo>
                  <a:close/>
                  <a:moveTo>
                    <a:pt x="2050" y="376"/>
                  </a:moveTo>
                  <a:lnTo>
                    <a:pt x="2050" y="376"/>
                  </a:lnTo>
                  <a:lnTo>
                    <a:pt x="2050" y="376"/>
                  </a:lnTo>
                  <a:lnTo>
                    <a:pt x="2050" y="370"/>
                  </a:lnTo>
                  <a:lnTo>
                    <a:pt x="2050" y="370"/>
                  </a:lnTo>
                  <a:lnTo>
                    <a:pt x="2056" y="370"/>
                  </a:lnTo>
                  <a:lnTo>
                    <a:pt x="2056" y="370"/>
                  </a:lnTo>
                  <a:lnTo>
                    <a:pt x="2056" y="370"/>
                  </a:lnTo>
                  <a:lnTo>
                    <a:pt x="2056" y="370"/>
                  </a:lnTo>
                  <a:lnTo>
                    <a:pt x="2050" y="370"/>
                  </a:lnTo>
                  <a:lnTo>
                    <a:pt x="2050" y="370"/>
                  </a:lnTo>
                  <a:lnTo>
                    <a:pt x="2050" y="370"/>
                  </a:lnTo>
                  <a:lnTo>
                    <a:pt x="2050" y="370"/>
                  </a:lnTo>
                  <a:lnTo>
                    <a:pt x="2050" y="370"/>
                  </a:lnTo>
                  <a:lnTo>
                    <a:pt x="2050" y="370"/>
                  </a:lnTo>
                  <a:lnTo>
                    <a:pt x="2050" y="370"/>
                  </a:lnTo>
                  <a:lnTo>
                    <a:pt x="2050" y="370"/>
                  </a:lnTo>
                  <a:lnTo>
                    <a:pt x="2050" y="370"/>
                  </a:lnTo>
                  <a:lnTo>
                    <a:pt x="2050" y="376"/>
                  </a:lnTo>
                  <a:close/>
                  <a:moveTo>
                    <a:pt x="1927" y="661"/>
                  </a:moveTo>
                  <a:lnTo>
                    <a:pt x="1927" y="661"/>
                  </a:lnTo>
                  <a:lnTo>
                    <a:pt x="1927" y="661"/>
                  </a:lnTo>
                  <a:lnTo>
                    <a:pt x="1927" y="661"/>
                  </a:lnTo>
                  <a:close/>
                  <a:moveTo>
                    <a:pt x="1899" y="370"/>
                  </a:moveTo>
                  <a:lnTo>
                    <a:pt x="1899" y="370"/>
                  </a:lnTo>
                  <a:lnTo>
                    <a:pt x="1899" y="370"/>
                  </a:lnTo>
                  <a:lnTo>
                    <a:pt x="1899" y="370"/>
                  </a:lnTo>
                  <a:lnTo>
                    <a:pt x="1899" y="370"/>
                  </a:lnTo>
                  <a:lnTo>
                    <a:pt x="1899" y="376"/>
                  </a:lnTo>
                  <a:lnTo>
                    <a:pt x="1899" y="376"/>
                  </a:lnTo>
                  <a:lnTo>
                    <a:pt x="1899" y="376"/>
                  </a:lnTo>
                  <a:lnTo>
                    <a:pt x="1904" y="376"/>
                  </a:lnTo>
                  <a:lnTo>
                    <a:pt x="1904" y="376"/>
                  </a:lnTo>
                  <a:lnTo>
                    <a:pt x="1904" y="376"/>
                  </a:lnTo>
                  <a:lnTo>
                    <a:pt x="1904" y="381"/>
                  </a:lnTo>
                  <a:lnTo>
                    <a:pt x="1904" y="381"/>
                  </a:lnTo>
                  <a:lnTo>
                    <a:pt x="1904" y="381"/>
                  </a:lnTo>
                  <a:lnTo>
                    <a:pt x="1904" y="381"/>
                  </a:lnTo>
                  <a:lnTo>
                    <a:pt x="1904" y="381"/>
                  </a:lnTo>
                  <a:lnTo>
                    <a:pt x="1904" y="381"/>
                  </a:lnTo>
                  <a:lnTo>
                    <a:pt x="1904" y="381"/>
                  </a:lnTo>
                  <a:lnTo>
                    <a:pt x="1904" y="381"/>
                  </a:lnTo>
                  <a:lnTo>
                    <a:pt x="1904" y="381"/>
                  </a:lnTo>
                  <a:lnTo>
                    <a:pt x="1910" y="381"/>
                  </a:lnTo>
                  <a:lnTo>
                    <a:pt x="1910" y="381"/>
                  </a:lnTo>
                  <a:lnTo>
                    <a:pt x="1910" y="381"/>
                  </a:lnTo>
                  <a:lnTo>
                    <a:pt x="1910" y="381"/>
                  </a:lnTo>
                  <a:lnTo>
                    <a:pt x="1910" y="387"/>
                  </a:lnTo>
                  <a:lnTo>
                    <a:pt x="1910" y="387"/>
                  </a:lnTo>
                  <a:lnTo>
                    <a:pt x="1910" y="387"/>
                  </a:lnTo>
                  <a:lnTo>
                    <a:pt x="1910" y="392"/>
                  </a:lnTo>
                  <a:lnTo>
                    <a:pt x="1910" y="392"/>
                  </a:lnTo>
                  <a:lnTo>
                    <a:pt x="1910" y="392"/>
                  </a:lnTo>
                  <a:lnTo>
                    <a:pt x="1910" y="392"/>
                  </a:lnTo>
                  <a:lnTo>
                    <a:pt x="1916" y="392"/>
                  </a:lnTo>
                  <a:lnTo>
                    <a:pt x="1916" y="387"/>
                  </a:lnTo>
                  <a:lnTo>
                    <a:pt x="1916" y="387"/>
                  </a:lnTo>
                  <a:lnTo>
                    <a:pt x="1916" y="387"/>
                  </a:lnTo>
                  <a:lnTo>
                    <a:pt x="1916" y="387"/>
                  </a:lnTo>
                  <a:lnTo>
                    <a:pt x="1921" y="387"/>
                  </a:lnTo>
                  <a:lnTo>
                    <a:pt x="1921" y="387"/>
                  </a:lnTo>
                  <a:lnTo>
                    <a:pt x="1921" y="387"/>
                  </a:lnTo>
                  <a:lnTo>
                    <a:pt x="1921" y="387"/>
                  </a:lnTo>
                  <a:lnTo>
                    <a:pt x="1921" y="392"/>
                  </a:lnTo>
                  <a:lnTo>
                    <a:pt x="1921" y="392"/>
                  </a:lnTo>
                  <a:lnTo>
                    <a:pt x="1921" y="392"/>
                  </a:lnTo>
                  <a:lnTo>
                    <a:pt x="1921" y="392"/>
                  </a:lnTo>
                  <a:lnTo>
                    <a:pt x="1921" y="392"/>
                  </a:lnTo>
                  <a:lnTo>
                    <a:pt x="1921" y="392"/>
                  </a:lnTo>
                  <a:lnTo>
                    <a:pt x="1921" y="392"/>
                  </a:lnTo>
                  <a:lnTo>
                    <a:pt x="1921" y="392"/>
                  </a:lnTo>
                  <a:lnTo>
                    <a:pt x="1921" y="392"/>
                  </a:lnTo>
                  <a:lnTo>
                    <a:pt x="1921" y="392"/>
                  </a:lnTo>
                  <a:lnTo>
                    <a:pt x="1921" y="392"/>
                  </a:lnTo>
                  <a:lnTo>
                    <a:pt x="1927" y="392"/>
                  </a:lnTo>
                  <a:lnTo>
                    <a:pt x="1927" y="398"/>
                  </a:lnTo>
                  <a:lnTo>
                    <a:pt x="1927" y="398"/>
                  </a:lnTo>
                  <a:lnTo>
                    <a:pt x="1927" y="398"/>
                  </a:lnTo>
                  <a:lnTo>
                    <a:pt x="1927" y="392"/>
                  </a:lnTo>
                  <a:lnTo>
                    <a:pt x="1927" y="392"/>
                  </a:lnTo>
                  <a:lnTo>
                    <a:pt x="1927" y="392"/>
                  </a:lnTo>
                  <a:lnTo>
                    <a:pt x="1932" y="392"/>
                  </a:lnTo>
                  <a:lnTo>
                    <a:pt x="1932" y="392"/>
                  </a:lnTo>
                  <a:lnTo>
                    <a:pt x="1932" y="392"/>
                  </a:lnTo>
                  <a:lnTo>
                    <a:pt x="1932" y="392"/>
                  </a:lnTo>
                  <a:lnTo>
                    <a:pt x="1932" y="392"/>
                  </a:lnTo>
                  <a:lnTo>
                    <a:pt x="1932" y="387"/>
                  </a:lnTo>
                  <a:lnTo>
                    <a:pt x="1932" y="387"/>
                  </a:lnTo>
                  <a:lnTo>
                    <a:pt x="1932" y="387"/>
                  </a:lnTo>
                  <a:lnTo>
                    <a:pt x="1932" y="387"/>
                  </a:lnTo>
                  <a:lnTo>
                    <a:pt x="1932" y="387"/>
                  </a:lnTo>
                  <a:lnTo>
                    <a:pt x="1932" y="387"/>
                  </a:lnTo>
                  <a:lnTo>
                    <a:pt x="1932" y="387"/>
                  </a:lnTo>
                  <a:lnTo>
                    <a:pt x="1932" y="387"/>
                  </a:lnTo>
                  <a:lnTo>
                    <a:pt x="1932" y="387"/>
                  </a:lnTo>
                  <a:lnTo>
                    <a:pt x="1932" y="387"/>
                  </a:lnTo>
                  <a:lnTo>
                    <a:pt x="1932" y="387"/>
                  </a:lnTo>
                  <a:lnTo>
                    <a:pt x="1927" y="387"/>
                  </a:lnTo>
                  <a:lnTo>
                    <a:pt x="1927" y="387"/>
                  </a:lnTo>
                  <a:lnTo>
                    <a:pt x="1927" y="387"/>
                  </a:lnTo>
                  <a:lnTo>
                    <a:pt x="1921" y="387"/>
                  </a:lnTo>
                  <a:lnTo>
                    <a:pt x="1921" y="387"/>
                  </a:lnTo>
                  <a:lnTo>
                    <a:pt x="1921" y="387"/>
                  </a:lnTo>
                  <a:lnTo>
                    <a:pt x="1921" y="387"/>
                  </a:lnTo>
                  <a:lnTo>
                    <a:pt x="1921" y="387"/>
                  </a:lnTo>
                  <a:lnTo>
                    <a:pt x="1921" y="387"/>
                  </a:lnTo>
                  <a:lnTo>
                    <a:pt x="1921" y="387"/>
                  </a:lnTo>
                  <a:lnTo>
                    <a:pt x="1921" y="387"/>
                  </a:lnTo>
                  <a:lnTo>
                    <a:pt x="1921" y="381"/>
                  </a:lnTo>
                  <a:lnTo>
                    <a:pt x="1921" y="381"/>
                  </a:lnTo>
                  <a:lnTo>
                    <a:pt x="1921" y="381"/>
                  </a:lnTo>
                  <a:lnTo>
                    <a:pt x="1916" y="381"/>
                  </a:lnTo>
                  <a:lnTo>
                    <a:pt x="1916" y="381"/>
                  </a:lnTo>
                  <a:lnTo>
                    <a:pt x="1916" y="381"/>
                  </a:lnTo>
                  <a:lnTo>
                    <a:pt x="1916" y="381"/>
                  </a:lnTo>
                  <a:lnTo>
                    <a:pt x="1916" y="381"/>
                  </a:lnTo>
                  <a:lnTo>
                    <a:pt x="1916" y="376"/>
                  </a:lnTo>
                  <a:lnTo>
                    <a:pt x="1921" y="376"/>
                  </a:lnTo>
                  <a:lnTo>
                    <a:pt x="1921" y="370"/>
                  </a:lnTo>
                  <a:lnTo>
                    <a:pt x="1921" y="370"/>
                  </a:lnTo>
                  <a:lnTo>
                    <a:pt x="1921" y="370"/>
                  </a:lnTo>
                  <a:lnTo>
                    <a:pt x="1921" y="370"/>
                  </a:lnTo>
                  <a:lnTo>
                    <a:pt x="1921" y="370"/>
                  </a:lnTo>
                  <a:lnTo>
                    <a:pt x="1921" y="370"/>
                  </a:lnTo>
                  <a:lnTo>
                    <a:pt x="1921" y="370"/>
                  </a:lnTo>
                  <a:lnTo>
                    <a:pt x="1921" y="370"/>
                  </a:lnTo>
                  <a:lnTo>
                    <a:pt x="1921" y="370"/>
                  </a:lnTo>
                  <a:lnTo>
                    <a:pt x="1916" y="370"/>
                  </a:lnTo>
                  <a:lnTo>
                    <a:pt x="1916" y="364"/>
                  </a:lnTo>
                  <a:lnTo>
                    <a:pt x="1916" y="364"/>
                  </a:lnTo>
                  <a:lnTo>
                    <a:pt x="1916" y="364"/>
                  </a:lnTo>
                  <a:lnTo>
                    <a:pt x="1916" y="364"/>
                  </a:lnTo>
                  <a:lnTo>
                    <a:pt x="1916" y="364"/>
                  </a:lnTo>
                  <a:lnTo>
                    <a:pt x="1916" y="364"/>
                  </a:lnTo>
                  <a:lnTo>
                    <a:pt x="1916" y="364"/>
                  </a:lnTo>
                  <a:lnTo>
                    <a:pt x="1916" y="364"/>
                  </a:lnTo>
                  <a:lnTo>
                    <a:pt x="1916" y="364"/>
                  </a:lnTo>
                  <a:lnTo>
                    <a:pt x="1910" y="364"/>
                  </a:lnTo>
                  <a:lnTo>
                    <a:pt x="1910" y="364"/>
                  </a:lnTo>
                  <a:lnTo>
                    <a:pt x="1910" y="364"/>
                  </a:lnTo>
                  <a:lnTo>
                    <a:pt x="1910" y="364"/>
                  </a:lnTo>
                  <a:lnTo>
                    <a:pt x="1910" y="364"/>
                  </a:lnTo>
                  <a:lnTo>
                    <a:pt x="1910" y="364"/>
                  </a:lnTo>
                  <a:lnTo>
                    <a:pt x="1910" y="364"/>
                  </a:lnTo>
                  <a:lnTo>
                    <a:pt x="1910" y="364"/>
                  </a:lnTo>
                  <a:lnTo>
                    <a:pt x="1910" y="364"/>
                  </a:lnTo>
                  <a:lnTo>
                    <a:pt x="1910" y="364"/>
                  </a:lnTo>
                  <a:lnTo>
                    <a:pt x="1910" y="364"/>
                  </a:lnTo>
                  <a:lnTo>
                    <a:pt x="1910" y="364"/>
                  </a:lnTo>
                  <a:lnTo>
                    <a:pt x="1910" y="364"/>
                  </a:lnTo>
                  <a:lnTo>
                    <a:pt x="1910" y="370"/>
                  </a:lnTo>
                  <a:lnTo>
                    <a:pt x="1910" y="370"/>
                  </a:lnTo>
                  <a:lnTo>
                    <a:pt x="1910" y="370"/>
                  </a:lnTo>
                  <a:lnTo>
                    <a:pt x="1904" y="370"/>
                  </a:lnTo>
                  <a:lnTo>
                    <a:pt x="1904" y="364"/>
                  </a:lnTo>
                  <a:lnTo>
                    <a:pt x="1904" y="364"/>
                  </a:lnTo>
                  <a:lnTo>
                    <a:pt x="1904" y="364"/>
                  </a:lnTo>
                  <a:lnTo>
                    <a:pt x="1904" y="364"/>
                  </a:lnTo>
                  <a:lnTo>
                    <a:pt x="1904" y="364"/>
                  </a:lnTo>
                  <a:lnTo>
                    <a:pt x="1904" y="364"/>
                  </a:lnTo>
                  <a:lnTo>
                    <a:pt x="1904" y="364"/>
                  </a:lnTo>
                  <a:lnTo>
                    <a:pt x="1904" y="364"/>
                  </a:lnTo>
                  <a:lnTo>
                    <a:pt x="1904" y="364"/>
                  </a:lnTo>
                  <a:lnTo>
                    <a:pt x="1899" y="364"/>
                  </a:lnTo>
                  <a:lnTo>
                    <a:pt x="1899" y="364"/>
                  </a:lnTo>
                  <a:lnTo>
                    <a:pt x="1899" y="364"/>
                  </a:lnTo>
                  <a:lnTo>
                    <a:pt x="1899" y="364"/>
                  </a:lnTo>
                  <a:lnTo>
                    <a:pt x="1899" y="370"/>
                  </a:lnTo>
                  <a:lnTo>
                    <a:pt x="1899" y="370"/>
                  </a:lnTo>
                  <a:close/>
                  <a:moveTo>
                    <a:pt x="1927" y="656"/>
                  </a:moveTo>
                  <a:lnTo>
                    <a:pt x="1927" y="656"/>
                  </a:lnTo>
                  <a:lnTo>
                    <a:pt x="1927" y="656"/>
                  </a:lnTo>
                  <a:lnTo>
                    <a:pt x="1927" y="656"/>
                  </a:lnTo>
                  <a:close/>
                  <a:moveTo>
                    <a:pt x="1960" y="404"/>
                  </a:moveTo>
                  <a:lnTo>
                    <a:pt x="1966" y="404"/>
                  </a:lnTo>
                  <a:lnTo>
                    <a:pt x="1966" y="404"/>
                  </a:lnTo>
                  <a:lnTo>
                    <a:pt x="1966" y="404"/>
                  </a:lnTo>
                  <a:lnTo>
                    <a:pt x="1966" y="404"/>
                  </a:lnTo>
                  <a:lnTo>
                    <a:pt x="1960" y="404"/>
                  </a:lnTo>
                  <a:lnTo>
                    <a:pt x="1960" y="404"/>
                  </a:lnTo>
                  <a:lnTo>
                    <a:pt x="1960" y="404"/>
                  </a:lnTo>
                  <a:lnTo>
                    <a:pt x="1960" y="398"/>
                  </a:lnTo>
                  <a:lnTo>
                    <a:pt x="1960" y="398"/>
                  </a:lnTo>
                  <a:lnTo>
                    <a:pt x="1960" y="398"/>
                  </a:lnTo>
                  <a:lnTo>
                    <a:pt x="1960" y="398"/>
                  </a:lnTo>
                  <a:lnTo>
                    <a:pt x="1960" y="398"/>
                  </a:lnTo>
                  <a:lnTo>
                    <a:pt x="1960" y="398"/>
                  </a:lnTo>
                  <a:lnTo>
                    <a:pt x="1960" y="398"/>
                  </a:lnTo>
                  <a:lnTo>
                    <a:pt x="1960" y="398"/>
                  </a:lnTo>
                  <a:lnTo>
                    <a:pt x="1960" y="404"/>
                  </a:lnTo>
                  <a:lnTo>
                    <a:pt x="1960" y="404"/>
                  </a:lnTo>
                  <a:lnTo>
                    <a:pt x="1960" y="404"/>
                  </a:lnTo>
                  <a:lnTo>
                    <a:pt x="1960" y="404"/>
                  </a:lnTo>
                  <a:lnTo>
                    <a:pt x="1960" y="404"/>
                  </a:lnTo>
                  <a:lnTo>
                    <a:pt x="1960" y="404"/>
                  </a:lnTo>
                  <a:lnTo>
                    <a:pt x="1960" y="404"/>
                  </a:lnTo>
                  <a:lnTo>
                    <a:pt x="1960" y="404"/>
                  </a:lnTo>
                  <a:lnTo>
                    <a:pt x="1960" y="404"/>
                  </a:lnTo>
                  <a:close/>
                  <a:moveTo>
                    <a:pt x="1938" y="516"/>
                  </a:moveTo>
                  <a:lnTo>
                    <a:pt x="1938" y="516"/>
                  </a:lnTo>
                  <a:lnTo>
                    <a:pt x="1932" y="516"/>
                  </a:lnTo>
                  <a:lnTo>
                    <a:pt x="1932" y="516"/>
                  </a:lnTo>
                  <a:lnTo>
                    <a:pt x="1932" y="516"/>
                  </a:lnTo>
                  <a:lnTo>
                    <a:pt x="1932" y="516"/>
                  </a:lnTo>
                  <a:lnTo>
                    <a:pt x="1932" y="521"/>
                  </a:lnTo>
                  <a:lnTo>
                    <a:pt x="1932" y="521"/>
                  </a:lnTo>
                  <a:lnTo>
                    <a:pt x="1932" y="521"/>
                  </a:lnTo>
                  <a:lnTo>
                    <a:pt x="1932" y="521"/>
                  </a:lnTo>
                  <a:lnTo>
                    <a:pt x="1932" y="521"/>
                  </a:lnTo>
                  <a:lnTo>
                    <a:pt x="1932" y="521"/>
                  </a:lnTo>
                  <a:lnTo>
                    <a:pt x="1932" y="521"/>
                  </a:lnTo>
                  <a:lnTo>
                    <a:pt x="1932" y="521"/>
                  </a:lnTo>
                  <a:lnTo>
                    <a:pt x="1938" y="521"/>
                  </a:lnTo>
                  <a:lnTo>
                    <a:pt x="1938" y="521"/>
                  </a:lnTo>
                  <a:lnTo>
                    <a:pt x="1938" y="521"/>
                  </a:lnTo>
                  <a:lnTo>
                    <a:pt x="1938" y="521"/>
                  </a:lnTo>
                  <a:lnTo>
                    <a:pt x="1938" y="521"/>
                  </a:lnTo>
                  <a:lnTo>
                    <a:pt x="1938" y="521"/>
                  </a:lnTo>
                  <a:lnTo>
                    <a:pt x="1938" y="516"/>
                  </a:lnTo>
                  <a:lnTo>
                    <a:pt x="1938" y="516"/>
                  </a:lnTo>
                  <a:lnTo>
                    <a:pt x="1938" y="516"/>
                  </a:lnTo>
                  <a:lnTo>
                    <a:pt x="1938" y="516"/>
                  </a:lnTo>
                  <a:lnTo>
                    <a:pt x="1938" y="516"/>
                  </a:lnTo>
                  <a:lnTo>
                    <a:pt x="1938" y="516"/>
                  </a:lnTo>
                  <a:lnTo>
                    <a:pt x="1938" y="516"/>
                  </a:lnTo>
                  <a:lnTo>
                    <a:pt x="1938" y="516"/>
                  </a:lnTo>
                  <a:lnTo>
                    <a:pt x="1938" y="516"/>
                  </a:lnTo>
                  <a:lnTo>
                    <a:pt x="1938" y="516"/>
                  </a:lnTo>
                  <a:lnTo>
                    <a:pt x="1938" y="516"/>
                  </a:lnTo>
                  <a:close/>
                  <a:moveTo>
                    <a:pt x="1927" y="532"/>
                  </a:moveTo>
                  <a:lnTo>
                    <a:pt x="1927" y="532"/>
                  </a:lnTo>
                  <a:lnTo>
                    <a:pt x="1927" y="532"/>
                  </a:lnTo>
                  <a:lnTo>
                    <a:pt x="1927" y="532"/>
                  </a:lnTo>
                  <a:lnTo>
                    <a:pt x="1927" y="527"/>
                  </a:lnTo>
                  <a:lnTo>
                    <a:pt x="1927" y="527"/>
                  </a:lnTo>
                  <a:lnTo>
                    <a:pt x="1927" y="527"/>
                  </a:lnTo>
                  <a:lnTo>
                    <a:pt x="1927" y="527"/>
                  </a:lnTo>
                  <a:lnTo>
                    <a:pt x="1927" y="527"/>
                  </a:lnTo>
                  <a:lnTo>
                    <a:pt x="1927" y="527"/>
                  </a:lnTo>
                  <a:lnTo>
                    <a:pt x="1927" y="527"/>
                  </a:lnTo>
                  <a:lnTo>
                    <a:pt x="1921" y="527"/>
                  </a:lnTo>
                  <a:lnTo>
                    <a:pt x="1921" y="532"/>
                  </a:lnTo>
                  <a:lnTo>
                    <a:pt x="1921" y="532"/>
                  </a:lnTo>
                  <a:lnTo>
                    <a:pt x="1921" y="532"/>
                  </a:lnTo>
                  <a:lnTo>
                    <a:pt x="1921" y="532"/>
                  </a:lnTo>
                  <a:lnTo>
                    <a:pt x="1921" y="532"/>
                  </a:lnTo>
                  <a:lnTo>
                    <a:pt x="1927" y="532"/>
                  </a:lnTo>
                  <a:lnTo>
                    <a:pt x="1927" y="532"/>
                  </a:lnTo>
                  <a:lnTo>
                    <a:pt x="1927" y="532"/>
                  </a:lnTo>
                  <a:lnTo>
                    <a:pt x="1927" y="532"/>
                  </a:lnTo>
                  <a:lnTo>
                    <a:pt x="1927" y="532"/>
                  </a:lnTo>
                  <a:close/>
                  <a:moveTo>
                    <a:pt x="1944" y="443"/>
                  </a:moveTo>
                  <a:lnTo>
                    <a:pt x="1949" y="443"/>
                  </a:lnTo>
                  <a:lnTo>
                    <a:pt x="1949" y="443"/>
                  </a:lnTo>
                  <a:lnTo>
                    <a:pt x="1949" y="443"/>
                  </a:lnTo>
                  <a:lnTo>
                    <a:pt x="1949" y="437"/>
                  </a:lnTo>
                  <a:lnTo>
                    <a:pt x="1949" y="437"/>
                  </a:lnTo>
                  <a:lnTo>
                    <a:pt x="1949" y="437"/>
                  </a:lnTo>
                  <a:lnTo>
                    <a:pt x="1949" y="437"/>
                  </a:lnTo>
                  <a:lnTo>
                    <a:pt x="1949" y="437"/>
                  </a:lnTo>
                  <a:lnTo>
                    <a:pt x="1944" y="437"/>
                  </a:lnTo>
                  <a:lnTo>
                    <a:pt x="1944" y="437"/>
                  </a:lnTo>
                  <a:lnTo>
                    <a:pt x="1944" y="437"/>
                  </a:lnTo>
                  <a:lnTo>
                    <a:pt x="1944" y="437"/>
                  </a:lnTo>
                  <a:lnTo>
                    <a:pt x="1944" y="437"/>
                  </a:lnTo>
                  <a:lnTo>
                    <a:pt x="1944" y="432"/>
                  </a:lnTo>
                  <a:lnTo>
                    <a:pt x="1944" y="432"/>
                  </a:lnTo>
                  <a:lnTo>
                    <a:pt x="1944" y="432"/>
                  </a:lnTo>
                  <a:lnTo>
                    <a:pt x="1938" y="432"/>
                  </a:lnTo>
                  <a:lnTo>
                    <a:pt x="1938" y="432"/>
                  </a:lnTo>
                  <a:lnTo>
                    <a:pt x="1932" y="426"/>
                  </a:lnTo>
                  <a:lnTo>
                    <a:pt x="1932" y="426"/>
                  </a:lnTo>
                  <a:lnTo>
                    <a:pt x="1932" y="426"/>
                  </a:lnTo>
                  <a:lnTo>
                    <a:pt x="1932" y="426"/>
                  </a:lnTo>
                  <a:lnTo>
                    <a:pt x="1932" y="426"/>
                  </a:lnTo>
                  <a:lnTo>
                    <a:pt x="1932" y="426"/>
                  </a:lnTo>
                  <a:lnTo>
                    <a:pt x="1927" y="426"/>
                  </a:lnTo>
                  <a:lnTo>
                    <a:pt x="1927" y="426"/>
                  </a:lnTo>
                  <a:lnTo>
                    <a:pt x="1927" y="426"/>
                  </a:lnTo>
                  <a:lnTo>
                    <a:pt x="1927" y="426"/>
                  </a:lnTo>
                  <a:lnTo>
                    <a:pt x="1927" y="426"/>
                  </a:lnTo>
                  <a:lnTo>
                    <a:pt x="1921" y="420"/>
                  </a:lnTo>
                  <a:lnTo>
                    <a:pt x="1921" y="420"/>
                  </a:lnTo>
                  <a:lnTo>
                    <a:pt x="1916" y="420"/>
                  </a:lnTo>
                  <a:lnTo>
                    <a:pt x="1910" y="426"/>
                  </a:lnTo>
                  <a:lnTo>
                    <a:pt x="1910" y="426"/>
                  </a:lnTo>
                  <a:lnTo>
                    <a:pt x="1910" y="426"/>
                  </a:lnTo>
                  <a:lnTo>
                    <a:pt x="1910" y="426"/>
                  </a:lnTo>
                  <a:lnTo>
                    <a:pt x="1910" y="432"/>
                  </a:lnTo>
                  <a:lnTo>
                    <a:pt x="1910" y="432"/>
                  </a:lnTo>
                  <a:lnTo>
                    <a:pt x="1910" y="426"/>
                  </a:lnTo>
                  <a:lnTo>
                    <a:pt x="1910" y="426"/>
                  </a:lnTo>
                  <a:lnTo>
                    <a:pt x="1904" y="426"/>
                  </a:lnTo>
                  <a:lnTo>
                    <a:pt x="1904" y="426"/>
                  </a:lnTo>
                  <a:lnTo>
                    <a:pt x="1904" y="432"/>
                  </a:lnTo>
                  <a:lnTo>
                    <a:pt x="1904" y="432"/>
                  </a:lnTo>
                  <a:lnTo>
                    <a:pt x="1904" y="432"/>
                  </a:lnTo>
                  <a:lnTo>
                    <a:pt x="1904" y="432"/>
                  </a:lnTo>
                  <a:lnTo>
                    <a:pt x="1904" y="432"/>
                  </a:lnTo>
                  <a:lnTo>
                    <a:pt x="1904" y="432"/>
                  </a:lnTo>
                  <a:lnTo>
                    <a:pt x="1904" y="437"/>
                  </a:lnTo>
                  <a:lnTo>
                    <a:pt x="1904" y="437"/>
                  </a:lnTo>
                  <a:lnTo>
                    <a:pt x="1904" y="437"/>
                  </a:lnTo>
                  <a:lnTo>
                    <a:pt x="1904" y="437"/>
                  </a:lnTo>
                  <a:lnTo>
                    <a:pt x="1904" y="443"/>
                  </a:lnTo>
                  <a:lnTo>
                    <a:pt x="1910" y="443"/>
                  </a:lnTo>
                  <a:lnTo>
                    <a:pt x="1916" y="443"/>
                  </a:lnTo>
                  <a:lnTo>
                    <a:pt x="1916" y="443"/>
                  </a:lnTo>
                  <a:lnTo>
                    <a:pt x="1921" y="443"/>
                  </a:lnTo>
                  <a:lnTo>
                    <a:pt x="1921" y="443"/>
                  </a:lnTo>
                  <a:lnTo>
                    <a:pt x="1921" y="443"/>
                  </a:lnTo>
                  <a:lnTo>
                    <a:pt x="1921" y="443"/>
                  </a:lnTo>
                  <a:lnTo>
                    <a:pt x="1921" y="443"/>
                  </a:lnTo>
                  <a:lnTo>
                    <a:pt x="1932" y="443"/>
                  </a:lnTo>
                  <a:lnTo>
                    <a:pt x="1932" y="443"/>
                  </a:lnTo>
                  <a:lnTo>
                    <a:pt x="1938" y="443"/>
                  </a:lnTo>
                  <a:lnTo>
                    <a:pt x="1938" y="443"/>
                  </a:lnTo>
                  <a:lnTo>
                    <a:pt x="1944" y="443"/>
                  </a:lnTo>
                  <a:lnTo>
                    <a:pt x="1944" y="443"/>
                  </a:lnTo>
                  <a:close/>
                  <a:moveTo>
                    <a:pt x="1910" y="336"/>
                  </a:moveTo>
                  <a:lnTo>
                    <a:pt x="1910" y="336"/>
                  </a:lnTo>
                  <a:lnTo>
                    <a:pt x="1904" y="336"/>
                  </a:lnTo>
                  <a:lnTo>
                    <a:pt x="1904" y="336"/>
                  </a:lnTo>
                  <a:lnTo>
                    <a:pt x="1904" y="342"/>
                  </a:lnTo>
                  <a:lnTo>
                    <a:pt x="1904" y="342"/>
                  </a:lnTo>
                  <a:lnTo>
                    <a:pt x="1904" y="342"/>
                  </a:lnTo>
                  <a:lnTo>
                    <a:pt x="1904" y="342"/>
                  </a:lnTo>
                  <a:lnTo>
                    <a:pt x="1904" y="342"/>
                  </a:lnTo>
                  <a:lnTo>
                    <a:pt x="1904" y="342"/>
                  </a:lnTo>
                  <a:lnTo>
                    <a:pt x="1904" y="342"/>
                  </a:lnTo>
                  <a:lnTo>
                    <a:pt x="1904" y="342"/>
                  </a:lnTo>
                  <a:lnTo>
                    <a:pt x="1904" y="342"/>
                  </a:lnTo>
                  <a:lnTo>
                    <a:pt x="1904" y="348"/>
                  </a:lnTo>
                  <a:lnTo>
                    <a:pt x="1904" y="348"/>
                  </a:lnTo>
                  <a:lnTo>
                    <a:pt x="1910" y="348"/>
                  </a:lnTo>
                  <a:lnTo>
                    <a:pt x="1910" y="348"/>
                  </a:lnTo>
                  <a:lnTo>
                    <a:pt x="1910" y="348"/>
                  </a:lnTo>
                  <a:lnTo>
                    <a:pt x="1910" y="348"/>
                  </a:lnTo>
                  <a:lnTo>
                    <a:pt x="1910" y="342"/>
                  </a:lnTo>
                  <a:lnTo>
                    <a:pt x="1910" y="336"/>
                  </a:lnTo>
                  <a:lnTo>
                    <a:pt x="1910" y="336"/>
                  </a:lnTo>
                  <a:lnTo>
                    <a:pt x="1910" y="336"/>
                  </a:lnTo>
                  <a:close/>
                  <a:moveTo>
                    <a:pt x="2341" y="409"/>
                  </a:moveTo>
                  <a:lnTo>
                    <a:pt x="2341" y="409"/>
                  </a:lnTo>
                  <a:lnTo>
                    <a:pt x="2347" y="409"/>
                  </a:lnTo>
                  <a:lnTo>
                    <a:pt x="2347" y="409"/>
                  </a:lnTo>
                  <a:lnTo>
                    <a:pt x="2347" y="409"/>
                  </a:lnTo>
                  <a:lnTo>
                    <a:pt x="2347" y="409"/>
                  </a:lnTo>
                  <a:lnTo>
                    <a:pt x="2347" y="409"/>
                  </a:lnTo>
                  <a:lnTo>
                    <a:pt x="2353" y="409"/>
                  </a:lnTo>
                  <a:lnTo>
                    <a:pt x="2353" y="409"/>
                  </a:lnTo>
                  <a:lnTo>
                    <a:pt x="2353" y="404"/>
                  </a:lnTo>
                  <a:lnTo>
                    <a:pt x="2353" y="404"/>
                  </a:lnTo>
                  <a:lnTo>
                    <a:pt x="2353" y="404"/>
                  </a:lnTo>
                  <a:lnTo>
                    <a:pt x="2353" y="404"/>
                  </a:lnTo>
                  <a:lnTo>
                    <a:pt x="2353" y="409"/>
                  </a:lnTo>
                  <a:lnTo>
                    <a:pt x="2347" y="409"/>
                  </a:lnTo>
                  <a:lnTo>
                    <a:pt x="2347" y="409"/>
                  </a:lnTo>
                  <a:lnTo>
                    <a:pt x="2347" y="404"/>
                  </a:lnTo>
                  <a:lnTo>
                    <a:pt x="2353" y="404"/>
                  </a:lnTo>
                  <a:lnTo>
                    <a:pt x="2353" y="404"/>
                  </a:lnTo>
                  <a:lnTo>
                    <a:pt x="2353" y="404"/>
                  </a:lnTo>
                  <a:lnTo>
                    <a:pt x="2353" y="404"/>
                  </a:lnTo>
                  <a:lnTo>
                    <a:pt x="2353" y="404"/>
                  </a:lnTo>
                  <a:lnTo>
                    <a:pt x="2347" y="404"/>
                  </a:lnTo>
                  <a:lnTo>
                    <a:pt x="2347" y="404"/>
                  </a:lnTo>
                  <a:lnTo>
                    <a:pt x="2347" y="398"/>
                  </a:lnTo>
                  <a:lnTo>
                    <a:pt x="2347" y="398"/>
                  </a:lnTo>
                  <a:lnTo>
                    <a:pt x="2347" y="398"/>
                  </a:lnTo>
                  <a:lnTo>
                    <a:pt x="2347" y="398"/>
                  </a:lnTo>
                  <a:lnTo>
                    <a:pt x="2341" y="398"/>
                  </a:lnTo>
                  <a:lnTo>
                    <a:pt x="2341" y="398"/>
                  </a:lnTo>
                  <a:lnTo>
                    <a:pt x="2341" y="398"/>
                  </a:lnTo>
                  <a:lnTo>
                    <a:pt x="2341" y="398"/>
                  </a:lnTo>
                  <a:lnTo>
                    <a:pt x="2341" y="404"/>
                  </a:lnTo>
                  <a:lnTo>
                    <a:pt x="2341" y="404"/>
                  </a:lnTo>
                  <a:lnTo>
                    <a:pt x="2341" y="404"/>
                  </a:lnTo>
                  <a:lnTo>
                    <a:pt x="2341" y="404"/>
                  </a:lnTo>
                  <a:lnTo>
                    <a:pt x="2341" y="404"/>
                  </a:lnTo>
                  <a:lnTo>
                    <a:pt x="2341" y="409"/>
                  </a:lnTo>
                  <a:close/>
                  <a:moveTo>
                    <a:pt x="2089" y="398"/>
                  </a:moveTo>
                  <a:lnTo>
                    <a:pt x="2089" y="398"/>
                  </a:lnTo>
                  <a:lnTo>
                    <a:pt x="2089" y="398"/>
                  </a:lnTo>
                  <a:lnTo>
                    <a:pt x="2095" y="398"/>
                  </a:lnTo>
                  <a:lnTo>
                    <a:pt x="2101" y="398"/>
                  </a:lnTo>
                  <a:lnTo>
                    <a:pt x="2106" y="398"/>
                  </a:lnTo>
                  <a:lnTo>
                    <a:pt x="2106" y="392"/>
                  </a:lnTo>
                  <a:lnTo>
                    <a:pt x="2106" y="392"/>
                  </a:lnTo>
                  <a:lnTo>
                    <a:pt x="2112" y="392"/>
                  </a:lnTo>
                  <a:lnTo>
                    <a:pt x="2112" y="392"/>
                  </a:lnTo>
                  <a:lnTo>
                    <a:pt x="2112" y="392"/>
                  </a:lnTo>
                  <a:lnTo>
                    <a:pt x="2112" y="392"/>
                  </a:lnTo>
                  <a:lnTo>
                    <a:pt x="2112" y="392"/>
                  </a:lnTo>
                  <a:lnTo>
                    <a:pt x="2112" y="392"/>
                  </a:lnTo>
                  <a:lnTo>
                    <a:pt x="2112" y="392"/>
                  </a:lnTo>
                  <a:lnTo>
                    <a:pt x="2112" y="392"/>
                  </a:lnTo>
                  <a:lnTo>
                    <a:pt x="2112" y="392"/>
                  </a:lnTo>
                  <a:lnTo>
                    <a:pt x="2112" y="392"/>
                  </a:lnTo>
                  <a:lnTo>
                    <a:pt x="2112" y="392"/>
                  </a:lnTo>
                  <a:lnTo>
                    <a:pt x="2112" y="392"/>
                  </a:lnTo>
                  <a:lnTo>
                    <a:pt x="2112" y="392"/>
                  </a:lnTo>
                  <a:lnTo>
                    <a:pt x="2112" y="392"/>
                  </a:lnTo>
                  <a:lnTo>
                    <a:pt x="2112" y="392"/>
                  </a:lnTo>
                  <a:lnTo>
                    <a:pt x="2112" y="392"/>
                  </a:lnTo>
                  <a:lnTo>
                    <a:pt x="2112" y="392"/>
                  </a:lnTo>
                  <a:lnTo>
                    <a:pt x="2112" y="387"/>
                  </a:lnTo>
                  <a:lnTo>
                    <a:pt x="2112" y="387"/>
                  </a:lnTo>
                  <a:lnTo>
                    <a:pt x="2112" y="387"/>
                  </a:lnTo>
                  <a:lnTo>
                    <a:pt x="2106" y="387"/>
                  </a:lnTo>
                  <a:lnTo>
                    <a:pt x="2106" y="387"/>
                  </a:lnTo>
                  <a:lnTo>
                    <a:pt x="2106" y="387"/>
                  </a:lnTo>
                  <a:lnTo>
                    <a:pt x="2106" y="387"/>
                  </a:lnTo>
                  <a:lnTo>
                    <a:pt x="2106" y="387"/>
                  </a:lnTo>
                  <a:lnTo>
                    <a:pt x="2106" y="387"/>
                  </a:lnTo>
                  <a:lnTo>
                    <a:pt x="2106" y="387"/>
                  </a:lnTo>
                  <a:lnTo>
                    <a:pt x="2106" y="392"/>
                  </a:lnTo>
                  <a:lnTo>
                    <a:pt x="2106" y="392"/>
                  </a:lnTo>
                  <a:lnTo>
                    <a:pt x="2106" y="392"/>
                  </a:lnTo>
                  <a:lnTo>
                    <a:pt x="2106" y="392"/>
                  </a:lnTo>
                  <a:lnTo>
                    <a:pt x="2106" y="392"/>
                  </a:lnTo>
                  <a:lnTo>
                    <a:pt x="2106" y="392"/>
                  </a:lnTo>
                  <a:lnTo>
                    <a:pt x="2106" y="392"/>
                  </a:lnTo>
                  <a:lnTo>
                    <a:pt x="2101" y="392"/>
                  </a:lnTo>
                  <a:lnTo>
                    <a:pt x="2101" y="392"/>
                  </a:lnTo>
                  <a:lnTo>
                    <a:pt x="2101" y="392"/>
                  </a:lnTo>
                  <a:lnTo>
                    <a:pt x="2101" y="392"/>
                  </a:lnTo>
                  <a:lnTo>
                    <a:pt x="2101" y="392"/>
                  </a:lnTo>
                  <a:lnTo>
                    <a:pt x="2101" y="392"/>
                  </a:lnTo>
                  <a:lnTo>
                    <a:pt x="2095" y="392"/>
                  </a:lnTo>
                  <a:lnTo>
                    <a:pt x="2095" y="392"/>
                  </a:lnTo>
                  <a:lnTo>
                    <a:pt x="2095" y="392"/>
                  </a:lnTo>
                  <a:lnTo>
                    <a:pt x="2095" y="392"/>
                  </a:lnTo>
                  <a:lnTo>
                    <a:pt x="2095" y="392"/>
                  </a:lnTo>
                  <a:lnTo>
                    <a:pt x="2095" y="392"/>
                  </a:lnTo>
                  <a:lnTo>
                    <a:pt x="2095" y="392"/>
                  </a:lnTo>
                  <a:lnTo>
                    <a:pt x="2095" y="392"/>
                  </a:lnTo>
                  <a:lnTo>
                    <a:pt x="2095" y="392"/>
                  </a:lnTo>
                  <a:lnTo>
                    <a:pt x="2095" y="392"/>
                  </a:lnTo>
                  <a:lnTo>
                    <a:pt x="2095" y="392"/>
                  </a:lnTo>
                  <a:lnTo>
                    <a:pt x="2095" y="392"/>
                  </a:lnTo>
                  <a:lnTo>
                    <a:pt x="2095" y="392"/>
                  </a:lnTo>
                  <a:lnTo>
                    <a:pt x="2089" y="392"/>
                  </a:lnTo>
                  <a:lnTo>
                    <a:pt x="2089" y="392"/>
                  </a:lnTo>
                  <a:lnTo>
                    <a:pt x="2089" y="392"/>
                  </a:lnTo>
                  <a:lnTo>
                    <a:pt x="2089" y="392"/>
                  </a:lnTo>
                  <a:lnTo>
                    <a:pt x="2089" y="392"/>
                  </a:lnTo>
                  <a:lnTo>
                    <a:pt x="2089" y="392"/>
                  </a:lnTo>
                  <a:lnTo>
                    <a:pt x="2089" y="392"/>
                  </a:lnTo>
                  <a:lnTo>
                    <a:pt x="2084" y="392"/>
                  </a:lnTo>
                  <a:lnTo>
                    <a:pt x="2084" y="392"/>
                  </a:lnTo>
                  <a:lnTo>
                    <a:pt x="2084" y="392"/>
                  </a:lnTo>
                  <a:lnTo>
                    <a:pt x="2084" y="392"/>
                  </a:lnTo>
                  <a:lnTo>
                    <a:pt x="2084" y="392"/>
                  </a:lnTo>
                  <a:lnTo>
                    <a:pt x="2084" y="392"/>
                  </a:lnTo>
                  <a:lnTo>
                    <a:pt x="2084" y="392"/>
                  </a:lnTo>
                  <a:lnTo>
                    <a:pt x="2084" y="398"/>
                  </a:lnTo>
                  <a:lnTo>
                    <a:pt x="2084" y="398"/>
                  </a:lnTo>
                  <a:lnTo>
                    <a:pt x="2084" y="398"/>
                  </a:lnTo>
                  <a:lnTo>
                    <a:pt x="2084" y="398"/>
                  </a:lnTo>
                  <a:lnTo>
                    <a:pt x="2084" y="398"/>
                  </a:lnTo>
                  <a:lnTo>
                    <a:pt x="2084" y="398"/>
                  </a:lnTo>
                  <a:lnTo>
                    <a:pt x="2084" y="398"/>
                  </a:lnTo>
                  <a:lnTo>
                    <a:pt x="2084" y="398"/>
                  </a:lnTo>
                  <a:lnTo>
                    <a:pt x="2084" y="398"/>
                  </a:lnTo>
                  <a:lnTo>
                    <a:pt x="2084" y="398"/>
                  </a:lnTo>
                  <a:lnTo>
                    <a:pt x="2089" y="398"/>
                  </a:lnTo>
                  <a:lnTo>
                    <a:pt x="2089" y="398"/>
                  </a:lnTo>
                  <a:lnTo>
                    <a:pt x="2089" y="398"/>
                  </a:lnTo>
                  <a:lnTo>
                    <a:pt x="2089" y="398"/>
                  </a:lnTo>
                  <a:lnTo>
                    <a:pt x="2089" y="398"/>
                  </a:lnTo>
                  <a:close/>
                  <a:moveTo>
                    <a:pt x="2313" y="465"/>
                  </a:moveTo>
                  <a:lnTo>
                    <a:pt x="2313" y="465"/>
                  </a:lnTo>
                  <a:lnTo>
                    <a:pt x="2313" y="471"/>
                  </a:lnTo>
                  <a:lnTo>
                    <a:pt x="2313" y="471"/>
                  </a:lnTo>
                  <a:lnTo>
                    <a:pt x="2313" y="471"/>
                  </a:lnTo>
                  <a:lnTo>
                    <a:pt x="2319" y="471"/>
                  </a:lnTo>
                  <a:lnTo>
                    <a:pt x="2319" y="465"/>
                  </a:lnTo>
                  <a:lnTo>
                    <a:pt x="2319" y="465"/>
                  </a:lnTo>
                  <a:lnTo>
                    <a:pt x="2319" y="465"/>
                  </a:lnTo>
                  <a:lnTo>
                    <a:pt x="2319" y="465"/>
                  </a:lnTo>
                  <a:lnTo>
                    <a:pt x="2319" y="465"/>
                  </a:lnTo>
                  <a:lnTo>
                    <a:pt x="2319" y="460"/>
                  </a:lnTo>
                  <a:lnTo>
                    <a:pt x="2319" y="460"/>
                  </a:lnTo>
                  <a:lnTo>
                    <a:pt x="2319" y="460"/>
                  </a:lnTo>
                  <a:lnTo>
                    <a:pt x="2313" y="460"/>
                  </a:lnTo>
                  <a:lnTo>
                    <a:pt x="2313" y="460"/>
                  </a:lnTo>
                  <a:lnTo>
                    <a:pt x="2313" y="465"/>
                  </a:lnTo>
                  <a:lnTo>
                    <a:pt x="2313" y="465"/>
                  </a:lnTo>
                  <a:lnTo>
                    <a:pt x="2313" y="465"/>
                  </a:lnTo>
                  <a:lnTo>
                    <a:pt x="2313" y="465"/>
                  </a:lnTo>
                  <a:close/>
                  <a:moveTo>
                    <a:pt x="543" y="303"/>
                  </a:moveTo>
                  <a:lnTo>
                    <a:pt x="543" y="308"/>
                  </a:lnTo>
                  <a:lnTo>
                    <a:pt x="543" y="308"/>
                  </a:lnTo>
                  <a:lnTo>
                    <a:pt x="543" y="308"/>
                  </a:lnTo>
                  <a:lnTo>
                    <a:pt x="543" y="308"/>
                  </a:lnTo>
                  <a:lnTo>
                    <a:pt x="543" y="303"/>
                  </a:lnTo>
                  <a:lnTo>
                    <a:pt x="543" y="303"/>
                  </a:lnTo>
                  <a:lnTo>
                    <a:pt x="538" y="303"/>
                  </a:lnTo>
                  <a:lnTo>
                    <a:pt x="538" y="303"/>
                  </a:lnTo>
                  <a:lnTo>
                    <a:pt x="543" y="303"/>
                  </a:lnTo>
                  <a:close/>
                  <a:moveTo>
                    <a:pt x="2431" y="443"/>
                  </a:moveTo>
                  <a:lnTo>
                    <a:pt x="2431" y="443"/>
                  </a:lnTo>
                  <a:lnTo>
                    <a:pt x="2431" y="443"/>
                  </a:lnTo>
                  <a:lnTo>
                    <a:pt x="2431" y="443"/>
                  </a:lnTo>
                  <a:lnTo>
                    <a:pt x="2425" y="443"/>
                  </a:lnTo>
                  <a:lnTo>
                    <a:pt x="2425" y="443"/>
                  </a:lnTo>
                  <a:lnTo>
                    <a:pt x="2425" y="443"/>
                  </a:lnTo>
                  <a:lnTo>
                    <a:pt x="2425" y="443"/>
                  </a:lnTo>
                  <a:lnTo>
                    <a:pt x="2425" y="443"/>
                  </a:lnTo>
                  <a:lnTo>
                    <a:pt x="2425" y="443"/>
                  </a:lnTo>
                  <a:lnTo>
                    <a:pt x="2420" y="443"/>
                  </a:lnTo>
                  <a:lnTo>
                    <a:pt x="2414" y="443"/>
                  </a:lnTo>
                  <a:lnTo>
                    <a:pt x="2414" y="443"/>
                  </a:lnTo>
                  <a:lnTo>
                    <a:pt x="2409" y="437"/>
                  </a:lnTo>
                  <a:lnTo>
                    <a:pt x="2403" y="443"/>
                  </a:lnTo>
                  <a:lnTo>
                    <a:pt x="2403" y="443"/>
                  </a:lnTo>
                  <a:lnTo>
                    <a:pt x="2397" y="437"/>
                  </a:lnTo>
                  <a:lnTo>
                    <a:pt x="2386" y="437"/>
                  </a:lnTo>
                  <a:lnTo>
                    <a:pt x="2381" y="437"/>
                  </a:lnTo>
                  <a:lnTo>
                    <a:pt x="2381" y="437"/>
                  </a:lnTo>
                  <a:lnTo>
                    <a:pt x="2381" y="437"/>
                  </a:lnTo>
                  <a:lnTo>
                    <a:pt x="2381" y="437"/>
                  </a:lnTo>
                  <a:lnTo>
                    <a:pt x="2381" y="437"/>
                  </a:lnTo>
                  <a:lnTo>
                    <a:pt x="2375" y="437"/>
                  </a:lnTo>
                  <a:lnTo>
                    <a:pt x="2381" y="437"/>
                  </a:lnTo>
                  <a:lnTo>
                    <a:pt x="2381" y="437"/>
                  </a:lnTo>
                  <a:lnTo>
                    <a:pt x="2381" y="437"/>
                  </a:lnTo>
                  <a:lnTo>
                    <a:pt x="2381" y="437"/>
                  </a:lnTo>
                  <a:lnTo>
                    <a:pt x="2381" y="443"/>
                  </a:lnTo>
                  <a:lnTo>
                    <a:pt x="2381" y="443"/>
                  </a:lnTo>
                  <a:lnTo>
                    <a:pt x="2381" y="443"/>
                  </a:lnTo>
                  <a:lnTo>
                    <a:pt x="2381" y="443"/>
                  </a:lnTo>
                  <a:lnTo>
                    <a:pt x="2381" y="443"/>
                  </a:lnTo>
                  <a:lnTo>
                    <a:pt x="2381" y="443"/>
                  </a:lnTo>
                  <a:lnTo>
                    <a:pt x="2381" y="443"/>
                  </a:lnTo>
                  <a:lnTo>
                    <a:pt x="2381" y="443"/>
                  </a:lnTo>
                  <a:lnTo>
                    <a:pt x="2386" y="443"/>
                  </a:lnTo>
                  <a:lnTo>
                    <a:pt x="2386" y="443"/>
                  </a:lnTo>
                  <a:lnTo>
                    <a:pt x="2386" y="443"/>
                  </a:lnTo>
                  <a:lnTo>
                    <a:pt x="2386" y="443"/>
                  </a:lnTo>
                  <a:lnTo>
                    <a:pt x="2392" y="443"/>
                  </a:lnTo>
                  <a:lnTo>
                    <a:pt x="2392" y="443"/>
                  </a:lnTo>
                  <a:lnTo>
                    <a:pt x="2392" y="443"/>
                  </a:lnTo>
                  <a:lnTo>
                    <a:pt x="2392" y="443"/>
                  </a:lnTo>
                  <a:lnTo>
                    <a:pt x="2392" y="443"/>
                  </a:lnTo>
                  <a:lnTo>
                    <a:pt x="2392" y="443"/>
                  </a:lnTo>
                  <a:lnTo>
                    <a:pt x="2392" y="443"/>
                  </a:lnTo>
                  <a:lnTo>
                    <a:pt x="2392" y="443"/>
                  </a:lnTo>
                  <a:lnTo>
                    <a:pt x="2397" y="443"/>
                  </a:lnTo>
                  <a:lnTo>
                    <a:pt x="2397" y="443"/>
                  </a:lnTo>
                  <a:lnTo>
                    <a:pt x="2397" y="443"/>
                  </a:lnTo>
                  <a:lnTo>
                    <a:pt x="2397" y="443"/>
                  </a:lnTo>
                  <a:lnTo>
                    <a:pt x="2397" y="443"/>
                  </a:lnTo>
                  <a:lnTo>
                    <a:pt x="2403" y="448"/>
                  </a:lnTo>
                  <a:lnTo>
                    <a:pt x="2403" y="448"/>
                  </a:lnTo>
                  <a:lnTo>
                    <a:pt x="2403" y="448"/>
                  </a:lnTo>
                  <a:lnTo>
                    <a:pt x="2403" y="448"/>
                  </a:lnTo>
                  <a:lnTo>
                    <a:pt x="2409" y="448"/>
                  </a:lnTo>
                  <a:lnTo>
                    <a:pt x="2409" y="448"/>
                  </a:lnTo>
                  <a:lnTo>
                    <a:pt x="2409" y="448"/>
                  </a:lnTo>
                  <a:lnTo>
                    <a:pt x="2409" y="448"/>
                  </a:lnTo>
                  <a:lnTo>
                    <a:pt x="2414" y="448"/>
                  </a:lnTo>
                  <a:lnTo>
                    <a:pt x="2414" y="448"/>
                  </a:lnTo>
                  <a:lnTo>
                    <a:pt x="2414" y="448"/>
                  </a:lnTo>
                  <a:lnTo>
                    <a:pt x="2414" y="448"/>
                  </a:lnTo>
                  <a:lnTo>
                    <a:pt x="2414" y="454"/>
                  </a:lnTo>
                  <a:lnTo>
                    <a:pt x="2414" y="454"/>
                  </a:lnTo>
                  <a:lnTo>
                    <a:pt x="2414" y="454"/>
                  </a:lnTo>
                  <a:lnTo>
                    <a:pt x="2420" y="454"/>
                  </a:lnTo>
                  <a:lnTo>
                    <a:pt x="2420" y="454"/>
                  </a:lnTo>
                  <a:lnTo>
                    <a:pt x="2420" y="454"/>
                  </a:lnTo>
                  <a:lnTo>
                    <a:pt x="2425" y="454"/>
                  </a:lnTo>
                  <a:lnTo>
                    <a:pt x="2425" y="454"/>
                  </a:lnTo>
                  <a:lnTo>
                    <a:pt x="2425" y="454"/>
                  </a:lnTo>
                  <a:lnTo>
                    <a:pt x="2425" y="454"/>
                  </a:lnTo>
                  <a:lnTo>
                    <a:pt x="2425" y="454"/>
                  </a:lnTo>
                  <a:lnTo>
                    <a:pt x="2425" y="454"/>
                  </a:lnTo>
                  <a:lnTo>
                    <a:pt x="2425" y="454"/>
                  </a:lnTo>
                  <a:lnTo>
                    <a:pt x="2425" y="454"/>
                  </a:lnTo>
                  <a:lnTo>
                    <a:pt x="2431" y="454"/>
                  </a:lnTo>
                  <a:lnTo>
                    <a:pt x="2431" y="454"/>
                  </a:lnTo>
                  <a:lnTo>
                    <a:pt x="2431" y="454"/>
                  </a:lnTo>
                  <a:lnTo>
                    <a:pt x="2431" y="454"/>
                  </a:lnTo>
                  <a:lnTo>
                    <a:pt x="2431" y="454"/>
                  </a:lnTo>
                  <a:lnTo>
                    <a:pt x="2431" y="454"/>
                  </a:lnTo>
                  <a:lnTo>
                    <a:pt x="2431" y="454"/>
                  </a:lnTo>
                  <a:lnTo>
                    <a:pt x="2431" y="454"/>
                  </a:lnTo>
                  <a:lnTo>
                    <a:pt x="2431" y="454"/>
                  </a:lnTo>
                  <a:lnTo>
                    <a:pt x="2431" y="454"/>
                  </a:lnTo>
                  <a:lnTo>
                    <a:pt x="2431" y="454"/>
                  </a:lnTo>
                  <a:lnTo>
                    <a:pt x="2437" y="454"/>
                  </a:lnTo>
                  <a:lnTo>
                    <a:pt x="2437" y="454"/>
                  </a:lnTo>
                  <a:lnTo>
                    <a:pt x="2437" y="454"/>
                  </a:lnTo>
                  <a:lnTo>
                    <a:pt x="2437" y="454"/>
                  </a:lnTo>
                  <a:lnTo>
                    <a:pt x="2437" y="454"/>
                  </a:lnTo>
                  <a:lnTo>
                    <a:pt x="2442" y="454"/>
                  </a:lnTo>
                  <a:lnTo>
                    <a:pt x="2442" y="454"/>
                  </a:lnTo>
                  <a:lnTo>
                    <a:pt x="2442" y="454"/>
                  </a:lnTo>
                  <a:lnTo>
                    <a:pt x="2442" y="454"/>
                  </a:lnTo>
                  <a:lnTo>
                    <a:pt x="2442" y="454"/>
                  </a:lnTo>
                  <a:lnTo>
                    <a:pt x="2442" y="454"/>
                  </a:lnTo>
                  <a:lnTo>
                    <a:pt x="2442" y="454"/>
                  </a:lnTo>
                  <a:lnTo>
                    <a:pt x="2442" y="454"/>
                  </a:lnTo>
                  <a:lnTo>
                    <a:pt x="2442" y="454"/>
                  </a:lnTo>
                  <a:lnTo>
                    <a:pt x="2442" y="454"/>
                  </a:lnTo>
                  <a:lnTo>
                    <a:pt x="2442" y="454"/>
                  </a:lnTo>
                  <a:lnTo>
                    <a:pt x="2448" y="454"/>
                  </a:lnTo>
                  <a:lnTo>
                    <a:pt x="2448" y="454"/>
                  </a:lnTo>
                  <a:lnTo>
                    <a:pt x="2453" y="454"/>
                  </a:lnTo>
                  <a:lnTo>
                    <a:pt x="2453" y="454"/>
                  </a:lnTo>
                  <a:lnTo>
                    <a:pt x="2453" y="454"/>
                  </a:lnTo>
                  <a:lnTo>
                    <a:pt x="2453" y="454"/>
                  </a:lnTo>
                  <a:lnTo>
                    <a:pt x="2453" y="454"/>
                  </a:lnTo>
                  <a:lnTo>
                    <a:pt x="2453" y="454"/>
                  </a:lnTo>
                  <a:lnTo>
                    <a:pt x="2453" y="454"/>
                  </a:lnTo>
                  <a:lnTo>
                    <a:pt x="2453" y="448"/>
                  </a:lnTo>
                  <a:lnTo>
                    <a:pt x="2459" y="448"/>
                  </a:lnTo>
                  <a:lnTo>
                    <a:pt x="2459" y="448"/>
                  </a:lnTo>
                  <a:lnTo>
                    <a:pt x="2465" y="448"/>
                  </a:lnTo>
                  <a:lnTo>
                    <a:pt x="2465" y="448"/>
                  </a:lnTo>
                  <a:lnTo>
                    <a:pt x="2465" y="448"/>
                  </a:lnTo>
                  <a:lnTo>
                    <a:pt x="2465" y="448"/>
                  </a:lnTo>
                  <a:lnTo>
                    <a:pt x="2465" y="448"/>
                  </a:lnTo>
                  <a:lnTo>
                    <a:pt x="2459" y="448"/>
                  </a:lnTo>
                  <a:lnTo>
                    <a:pt x="2459" y="448"/>
                  </a:lnTo>
                  <a:lnTo>
                    <a:pt x="2459" y="448"/>
                  </a:lnTo>
                  <a:lnTo>
                    <a:pt x="2459" y="448"/>
                  </a:lnTo>
                  <a:lnTo>
                    <a:pt x="2459" y="448"/>
                  </a:lnTo>
                  <a:lnTo>
                    <a:pt x="2453" y="448"/>
                  </a:lnTo>
                  <a:lnTo>
                    <a:pt x="2453" y="443"/>
                  </a:lnTo>
                  <a:lnTo>
                    <a:pt x="2448" y="448"/>
                  </a:lnTo>
                  <a:lnTo>
                    <a:pt x="2437" y="443"/>
                  </a:lnTo>
                  <a:lnTo>
                    <a:pt x="2437" y="443"/>
                  </a:lnTo>
                  <a:lnTo>
                    <a:pt x="2431" y="443"/>
                  </a:lnTo>
                  <a:lnTo>
                    <a:pt x="2431" y="443"/>
                  </a:lnTo>
                  <a:close/>
                  <a:moveTo>
                    <a:pt x="2364" y="432"/>
                  </a:moveTo>
                  <a:lnTo>
                    <a:pt x="2369" y="432"/>
                  </a:lnTo>
                  <a:lnTo>
                    <a:pt x="2369" y="432"/>
                  </a:lnTo>
                  <a:lnTo>
                    <a:pt x="2375" y="432"/>
                  </a:lnTo>
                  <a:lnTo>
                    <a:pt x="2369" y="432"/>
                  </a:lnTo>
                  <a:lnTo>
                    <a:pt x="2369" y="432"/>
                  </a:lnTo>
                  <a:lnTo>
                    <a:pt x="2369" y="432"/>
                  </a:lnTo>
                  <a:lnTo>
                    <a:pt x="2369" y="432"/>
                  </a:lnTo>
                  <a:lnTo>
                    <a:pt x="2369" y="432"/>
                  </a:lnTo>
                  <a:lnTo>
                    <a:pt x="2364" y="432"/>
                  </a:lnTo>
                  <a:lnTo>
                    <a:pt x="2364" y="432"/>
                  </a:lnTo>
                  <a:lnTo>
                    <a:pt x="2364" y="432"/>
                  </a:lnTo>
                  <a:lnTo>
                    <a:pt x="2358" y="432"/>
                  </a:lnTo>
                  <a:lnTo>
                    <a:pt x="2358" y="432"/>
                  </a:lnTo>
                  <a:lnTo>
                    <a:pt x="2358" y="432"/>
                  </a:lnTo>
                  <a:lnTo>
                    <a:pt x="2358" y="432"/>
                  </a:lnTo>
                  <a:lnTo>
                    <a:pt x="2358" y="432"/>
                  </a:lnTo>
                  <a:lnTo>
                    <a:pt x="2364" y="432"/>
                  </a:lnTo>
                  <a:close/>
                  <a:moveTo>
                    <a:pt x="2313" y="303"/>
                  </a:moveTo>
                  <a:lnTo>
                    <a:pt x="2313" y="303"/>
                  </a:lnTo>
                  <a:lnTo>
                    <a:pt x="2313" y="303"/>
                  </a:lnTo>
                  <a:lnTo>
                    <a:pt x="2313" y="297"/>
                  </a:lnTo>
                  <a:lnTo>
                    <a:pt x="2313" y="297"/>
                  </a:lnTo>
                  <a:lnTo>
                    <a:pt x="2313" y="303"/>
                  </a:lnTo>
                  <a:lnTo>
                    <a:pt x="2313" y="303"/>
                  </a:lnTo>
                  <a:lnTo>
                    <a:pt x="2313" y="303"/>
                  </a:lnTo>
                  <a:lnTo>
                    <a:pt x="2313" y="303"/>
                  </a:lnTo>
                  <a:close/>
                  <a:moveTo>
                    <a:pt x="2325" y="488"/>
                  </a:moveTo>
                  <a:lnTo>
                    <a:pt x="2325" y="488"/>
                  </a:lnTo>
                  <a:lnTo>
                    <a:pt x="2325" y="488"/>
                  </a:lnTo>
                  <a:lnTo>
                    <a:pt x="2325" y="488"/>
                  </a:lnTo>
                  <a:lnTo>
                    <a:pt x="2330" y="488"/>
                  </a:lnTo>
                  <a:lnTo>
                    <a:pt x="2330" y="488"/>
                  </a:lnTo>
                  <a:lnTo>
                    <a:pt x="2330" y="488"/>
                  </a:lnTo>
                  <a:lnTo>
                    <a:pt x="2330" y="482"/>
                  </a:lnTo>
                  <a:lnTo>
                    <a:pt x="2330" y="482"/>
                  </a:lnTo>
                  <a:lnTo>
                    <a:pt x="2330" y="482"/>
                  </a:lnTo>
                  <a:lnTo>
                    <a:pt x="2330" y="476"/>
                  </a:lnTo>
                  <a:lnTo>
                    <a:pt x="2325" y="476"/>
                  </a:lnTo>
                  <a:lnTo>
                    <a:pt x="2325" y="482"/>
                  </a:lnTo>
                  <a:lnTo>
                    <a:pt x="2325" y="482"/>
                  </a:lnTo>
                  <a:lnTo>
                    <a:pt x="2325" y="482"/>
                  </a:lnTo>
                  <a:lnTo>
                    <a:pt x="2325" y="482"/>
                  </a:lnTo>
                  <a:lnTo>
                    <a:pt x="2325" y="488"/>
                  </a:lnTo>
                  <a:lnTo>
                    <a:pt x="2325" y="488"/>
                  </a:lnTo>
                  <a:lnTo>
                    <a:pt x="2325" y="488"/>
                  </a:lnTo>
                  <a:close/>
                  <a:moveTo>
                    <a:pt x="2117" y="785"/>
                  </a:moveTo>
                  <a:lnTo>
                    <a:pt x="2112" y="785"/>
                  </a:lnTo>
                  <a:lnTo>
                    <a:pt x="2112" y="785"/>
                  </a:lnTo>
                  <a:lnTo>
                    <a:pt x="2112" y="785"/>
                  </a:lnTo>
                  <a:lnTo>
                    <a:pt x="2112" y="785"/>
                  </a:lnTo>
                  <a:lnTo>
                    <a:pt x="2112" y="785"/>
                  </a:lnTo>
                  <a:lnTo>
                    <a:pt x="2112" y="785"/>
                  </a:lnTo>
                  <a:lnTo>
                    <a:pt x="2106" y="785"/>
                  </a:lnTo>
                  <a:lnTo>
                    <a:pt x="2106" y="785"/>
                  </a:lnTo>
                  <a:lnTo>
                    <a:pt x="2106" y="785"/>
                  </a:lnTo>
                  <a:lnTo>
                    <a:pt x="2106" y="785"/>
                  </a:lnTo>
                  <a:lnTo>
                    <a:pt x="2106" y="785"/>
                  </a:lnTo>
                  <a:lnTo>
                    <a:pt x="2112" y="790"/>
                  </a:lnTo>
                  <a:lnTo>
                    <a:pt x="2112" y="790"/>
                  </a:lnTo>
                  <a:lnTo>
                    <a:pt x="2112" y="790"/>
                  </a:lnTo>
                  <a:lnTo>
                    <a:pt x="2117" y="785"/>
                  </a:lnTo>
                  <a:lnTo>
                    <a:pt x="2117" y="785"/>
                  </a:lnTo>
                  <a:lnTo>
                    <a:pt x="2117" y="785"/>
                  </a:lnTo>
                  <a:lnTo>
                    <a:pt x="2117" y="785"/>
                  </a:lnTo>
                  <a:lnTo>
                    <a:pt x="2117" y="790"/>
                  </a:lnTo>
                  <a:lnTo>
                    <a:pt x="2117" y="790"/>
                  </a:lnTo>
                  <a:lnTo>
                    <a:pt x="2117" y="785"/>
                  </a:lnTo>
                  <a:lnTo>
                    <a:pt x="2117" y="785"/>
                  </a:lnTo>
                  <a:lnTo>
                    <a:pt x="2117" y="785"/>
                  </a:lnTo>
                  <a:lnTo>
                    <a:pt x="2117" y="785"/>
                  </a:lnTo>
                  <a:lnTo>
                    <a:pt x="2117" y="785"/>
                  </a:lnTo>
                  <a:lnTo>
                    <a:pt x="2117" y="785"/>
                  </a:lnTo>
                  <a:close/>
                  <a:moveTo>
                    <a:pt x="2123" y="796"/>
                  </a:moveTo>
                  <a:lnTo>
                    <a:pt x="2123" y="796"/>
                  </a:lnTo>
                  <a:lnTo>
                    <a:pt x="2123" y="796"/>
                  </a:lnTo>
                  <a:lnTo>
                    <a:pt x="2123" y="790"/>
                  </a:lnTo>
                  <a:lnTo>
                    <a:pt x="2123" y="790"/>
                  </a:lnTo>
                  <a:lnTo>
                    <a:pt x="2123" y="790"/>
                  </a:lnTo>
                  <a:lnTo>
                    <a:pt x="2123" y="790"/>
                  </a:lnTo>
                  <a:lnTo>
                    <a:pt x="2123" y="790"/>
                  </a:lnTo>
                  <a:lnTo>
                    <a:pt x="2123" y="790"/>
                  </a:lnTo>
                  <a:lnTo>
                    <a:pt x="2123" y="790"/>
                  </a:lnTo>
                  <a:lnTo>
                    <a:pt x="2123" y="790"/>
                  </a:lnTo>
                  <a:lnTo>
                    <a:pt x="2123" y="790"/>
                  </a:lnTo>
                  <a:lnTo>
                    <a:pt x="2123" y="790"/>
                  </a:lnTo>
                  <a:lnTo>
                    <a:pt x="2123" y="790"/>
                  </a:lnTo>
                  <a:lnTo>
                    <a:pt x="2117" y="796"/>
                  </a:lnTo>
                  <a:lnTo>
                    <a:pt x="2117" y="796"/>
                  </a:lnTo>
                  <a:lnTo>
                    <a:pt x="2117" y="796"/>
                  </a:lnTo>
                  <a:lnTo>
                    <a:pt x="2117" y="796"/>
                  </a:lnTo>
                  <a:lnTo>
                    <a:pt x="2117" y="796"/>
                  </a:lnTo>
                  <a:lnTo>
                    <a:pt x="2117" y="796"/>
                  </a:lnTo>
                  <a:lnTo>
                    <a:pt x="2117" y="796"/>
                  </a:lnTo>
                  <a:lnTo>
                    <a:pt x="2117" y="796"/>
                  </a:lnTo>
                  <a:lnTo>
                    <a:pt x="2117" y="796"/>
                  </a:lnTo>
                  <a:lnTo>
                    <a:pt x="2123" y="796"/>
                  </a:lnTo>
                  <a:lnTo>
                    <a:pt x="2123" y="796"/>
                  </a:lnTo>
                  <a:close/>
                  <a:moveTo>
                    <a:pt x="2129" y="779"/>
                  </a:moveTo>
                  <a:lnTo>
                    <a:pt x="2129" y="779"/>
                  </a:lnTo>
                  <a:lnTo>
                    <a:pt x="2129" y="779"/>
                  </a:lnTo>
                  <a:lnTo>
                    <a:pt x="2129" y="779"/>
                  </a:lnTo>
                  <a:lnTo>
                    <a:pt x="2129" y="779"/>
                  </a:lnTo>
                  <a:lnTo>
                    <a:pt x="2129" y="779"/>
                  </a:lnTo>
                  <a:lnTo>
                    <a:pt x="2129" y="779"/>
                  </a:lnTo>
                  <a:lnTo>
                    <a:pt x="2129" y="779"/>
                  </a:lnTo>
                  <a:lnTo>
                    <a:pt x="2123" y="779"/>
                  </a:lnTo>
                  <a:lnTo>
                    <a:pt x="2123" y="779"/>
                  </a:lnTo>
                  <a:lnTo>
                    <a:pt x="2123" y="779"/>
                  </a:lnTo>
                  <a:lnTo>
                    <a:pt x="2123" y="779"/>
                  </a:lnTo>
                  <a:lnTo>
                    <a:pt x="2117" y="779"/>
                  </a:lnTo>
                  <a:lnTo>
                    <a:pt x="2117" y="779"/>
                  </a:lnTo>
                  <a:lnTo>
                    <a:pt x="2117" y="779"/>
                  </a:lnTo>
                  <a:lnTo>
                    <a:pt x="2117" y="779"/>
                  </a:lnTo>
                  <a:lnTo>
                    <a:pt x="2117" y="779"/>
                  </a:lnTo>
                  <a:lnTo>
                    <a:pt x="2117" y="779"/>
                  </a:lnTo>
                  <a:lnTo>
                    <a:pt x="2117" y="785"/>
                  </a:lnTo>
                  <a:lnTo>
                    <a:pt x="2117" y="785"/>
                  </a:lnTo>
                  <a:lnTo>
                    <a:pt x="2117" y="785"/>
                  </a:lnTo>
                  <a:lnTo>
                    <a:pt x="2117" y="785"/>
                  </a:lnTo>
                  <a:lnTo>
                    <a:pt x="2123" y="785"/>
                  </a:lnTo>
                  <a:lnTo>
                    <a:pt x="2123" y="785"/>
                  </a:lnTo>
                  <a:lnTo>
                    <a:pt x="2123" y="785"/>
                  </a:lnTo>
                  <a:lnTo>
                    <a:pt x="2123" y="785"/>
                  </a:lnTo>
                  <a:lnTo>
                    <a:pt x="2123" y="785"/>
                  </a:lnTo>
                  <a:lnTo>
                    <a:pt x="2123" y="785"/>
                  </a:lnTo>
                  <a:lnTo>
                    <a:pt x="2123" y="785"/>
                  </a:lnTo>
                  <a:lnTo>
                    <a:pt x="2123" y="785"/>
                  </a:lnTo>
                  <a:lnTo>
                    <a:pt x="2123" y="785"/>
                  </a:lnTo>
                  <a:lnTo>
                    <a:pt x="2123" y="785"/>
                  </a:lnTo>
                  <a:lnTo>
                    <a:pt x="2123" y="785"/>
                  </a:lnTo>
                  <a:lnTo>
                    <a:pt x="2123" y="785"/>
                  </a:lnTo>
                  <a:lnTo>
                    <a:pt x="2129" y="779"/>
                  </a:lnTo>
                  <a:lnTo>
                    <a:pt x="2129" y="779"/>
                  </a:lnTo>
                  <a:close/>
                  <a:moveTo>
                    <a:pt x="2123" y="404"/>
                  </a:moveTo>
                  <a:lnTo>
                    <a:pt x="2123" y="404"/>
                  </a:lnTo>
                  <a:lnTo>
                    <a:pt x="2123" y="398"/>
                  </a:lnTo>
                  <a:lnTo>
                    <a:pt x="2117" y="398"/>
                  </a:lnTo>
                  <a:lnTo>
                    <a:pt x="2117" y="398"/>
                  </a:lnTo>
                  <a:lnTo>
                    <a:pt x="2117" y="398"/>
                  </a:lnTo>
                  <a:lnTo>
                    <a:pt x="2117" y="398"/>
                  </a:lnTo>
                  <a:lnTo>
                    <a:pt x="2117" y="398"/>
                  </a:lnTo>
                  <a:lnTo>
                    <a:pt x="2117" y="398"/>
                  </a:lnTo>
                  <a:lnTo>
                    <a:pt x="2112" y="398"/>
                  </a:lnTo>
                  <a:lnTo>
                    <a:pt x="2112" y="398"/>
                  </a:lnTo>
                  <a:lnTo>
                    <a:pt x="2112" y="398"/>
                  </a:lnTo>
                  <a:lnTo>
                    <a:pt x="2112" y="398"/>
                  </a:lnTo>
                  <a:lnTo>
                    <a:pt x="2112" y="398"/>
                  </a:lnTo>
                  <a:lnTo>
                    <a:pt x="2112" y="398"/>
                  </a:lnTo>
                  <a:lnTo>
                    <a:pt x="2112" y="398"/>
                  </a:lnTo>
                  <a:lnTo>
                    <a:pt x="2106" y="398"/>
                  </a:lnTo>
                  <a:lnTo>
                    <a:pt x="2106" y="398"/>
                  </a:lnTo>
                  <a:lnTo>
                    <a:pt x="2101" y="398"/>
                  </a:lnTo>
                  <a:lnTo>
                    <a:pt x="2095" y="404"/>
                  </a:lnTo>
                  <a:lnTo>
                    <a:pt x="2095" y="404"/>
                  </a:lnTo>
                  <a:lnTo>
                    <a:pt x="2101" y="404"/>
                  </a:lnTo>
                  <a:lnTo>
                    <a:pt x="2101" y="404"/>
                  </a:lnTo>
                  <a:lnTo>
                    <a:pt x="2101" y="409"/>
                  </a:lnTo>
                  <a:lnTo>
                    <a:pt x="2101" y="409"/>
                  </a:lnTo>
                  <a:lnTo>
                    <a:pt x="2101" y="409"/>
                  </a:lnTo>
                  <a:lnTo>
                    <a:pt x="2101" y="409"/>
                  </a:lnTo>
                  <a:lnTo>
                    <a:pt x="2101" y="409"/>
                  </a:lnTo>
                  <a:lnTo>
                    <a:pt x="2101" y="409"/>
                  </a:lnTo>
                  <a:lnTo>
                    <a:pt x="2101" y="409"/>
                  </a:lnTo>
                  <a:lnTo>
                    <a:pt x="2101" y="409"/>
                  </a:lnTo>
                  <a:lnTo>
                    <a:pt x="2101" y="415"/>
                  </a:lnTo>
                  <a:lnTo>
                    <a:pt x="2101" y="415"/>
                  </a:lnTo>
                  <a:lnTo>
                    <a:pt x="2101" y="415"/>
                  </a:lnTo>
                  <a:lnTo>
                    <a:pt x="2101" y="415"/>
                  </a:lnTo>
                  <a:lnTo>
                    <a:pt x="2101" y="415"/>
                  </a:lnTo>
                  <a:lnTo>
                    <a:pt x="2101" y="415"/>
                  </a:lnTo>
                  <a:lnTo>
                    <a:pt x="2101" y="415"/>
                  </a:lnTo>
                  <a:lnTo>
                    <a:pt x="2101" y="415"/>
                  </a:lnTo>
                  <a:lnTo>
                    <a:pt x="2101" y="415"/>
                  </a:lnTo>
                  <a:lnTo>
                    <a:pt x="2101" y="415"/>
                  </a:lnTo>
                  <a:lnTo>
                    <a:pt x="2101" y="415"/>
                  </a:lnTo>
                  <a:lnTo>
                    <a:pt x="2106" y="415"/>
                  </a:lnTo>
                  <a:lnTo>
                    <a:pt x="2106" y="420"/>
                  </a:lnTo>
                  <a:lnTo>
                    <a:pt x="2106" y="420"/>
                  </a:lnTo>
                  <a:lnTo>
                    <a:pt x="2106" y="420"/>
                  </a:lnTo>
                  <a:lnTo>
                    <a:pt x="2106" y="420"/>
                  </a:lnTo>
                  <a:lnTo>
                    <a:pt x="2112" y="420"/>
                  </a:lnTo>
                  <a:lnTo>
                    <a:pt x="2112" y="420"/>
                  </a:lnTo>
                  <a:lnTo>
                    <a:pt x="2112" y="420"/>
                  </a:lnTo>
                  <a:lnTo>
                    <a:pt x="2112" y="420"/>
                  </a:lnTo>
                  <a:lnTo>
                    <a:pt x="2112" y="420"/>
                  </a:lnTo>
                  <a:lnTo>
                    <a:pt x="2112" y="420"/>
                  </a:lnTo>
                  <a:lnTo>
                    <a:pt x="2112" y="420"/>
                  </a:lnTo>
                  <a:lnTo>
                    <a:pt x="2117" y="426"/>
                  </a:lnTo>
                  <a:lnTo>
                    <a:pt x="2117" y="420"/>
                  </a:lnTo>
                  <a:lnTo>
                    <a:pt x="2117" y="420"/>
                  </a:lnTo>
                  <a:lnTo>
                    <a:pt x="2117" y="420"/>
                  </a:lnTo>
                  <a:lnTo>
                    <a:pt x="2117" y="420"/>
                  </a:lnTo>
                  <a:lnTo>
                    <a:pt x="2117" y="420"/>
                  </a:lnTo>
                  <a:lnTo>
                    <a:pt x="2117" y="415"/>
                  </a:lnTo>
                  <a:lnTo>
                    <a:pt x="2123" y="409"/>
                  </a:lnTo>
                  <a:lnTo>
                    <a:pt x="2123" y="404"/>
                  </a:lnTo>
                  <a:lnTo>
                    <a:pt x="2123" y="404"/>
                  </a:lnTo>
                  <a:lnTo>
                    <a:pt x="2123" y="404"/>
                  </a:lnTo>
                  <a:lnTo>
                    <a:pt x="2123" y="404"/>
                  </a:lnTo>
                  <a:lnTo>
                    <a:pt x="2123" y="404"/>
                  </a:lnTo>
                  <a:lnTo>
                    <a:pt x="2123" y="404"/>
                  </a:lnTo>
                  <a:close/>
                  <a:moveTo>
                    <a:pt x="2134" y="286"/>
                  </a:moveTo>
                  <a:lnTo>
                    <a:pt x="2129" y="286"/>
                  </a:lnTo>
                  <a:lnTo>
                    <a:pt x="2129" y="286"/>
                  </a:lnTo>
                  <a:lnTo>
                    <a:pt x="2134" y="286"/>
                  </a:lnTo>
                  <a:lnTo>
                    <a:pt x="2134" y="286"/>
                  </a:lnTo>
                  <a:close/>
                  <a:moveTo>
                    <a:pt x="2072" y="359"/>
                  </a:moveTo>
                  <a:lnTo>
                    <a:pt x="2078" y="359"/>
                  </a:lnTo>
                  <a:lnTo>
                    <a:pt x="2078" y="359"/>
                  </a:lnTo>
                  <a:lnTo>
                    <a:pt x="2078" y="359"/>
                  </a:lnTo>
                  <a:lnTo>
                    <a:pt x="2078" y="359"/>
                  </a:lnTo>
                  <a:lnTo>
                    <a:pt x="2078" y="359"/>
                  </a:lnTo>
                  <a:lnTo>
                    <a:pt x="2078" y="359"/>
                  </a:lnTo>
                  <a:lnTo>
                    <a:pt x="2078" y="359"/>
                  </a:lnTo>
                  <a:lnTo>
                    <a:pt x="2078" y="359"/>
                  </a:lnTo>
                  <a:lnTo>
                    <a:pt x="2078" y="359"/>
                  </a:lnTo>
                  <a:lnTo>
                    <a:pt x="2078" y="359"/>
                  </a:lnTo>
                  <a:lnTo>
                    <a:pt x="2078" y="359"/>
                  </a:lnTo>
                  <a:lnTo>
                    <a:pt x="2078" y="359"/>
                  </a:lnTo>
                  <a:lnTo>
                    <a:pt x="2084" y="359"/>
                  </a:lnTo>
                  <a:lnTo>
                    <a:pt x="2084" y="359"/>
                  </a:lnTo>
                  <a:lnTo>
                    <a:pt x="2084" y="359"/>
                  </a:lnTo>
                  <a:lnTo>
                    <a:pt x="2084" y="359"/>
                  </a:lnTo>
                  <a:lnTo>
                    <a:pt x="2084" y="359"/>
                  </a:lnTo>
                  <a:lnTo>
                    <a:pt x="2084" y="359"/>
                  </a:lnTo>
                  <a:lnTo>
                    <a:pt x="2084" y="359"/>
                  </a:lnTo>
                  <a:lnTo>
                    <a:pt x="2084" y="359"/>
                  </a:lnTo>
                  <a:lnTo>
                    <a:pt x="2084" y="359"/>
                  </a:lnTo>
                  <a:lnTo>
                    <a:pt x="2084" y="359"/>
                  </a:lnTo>
                  <a:lnTo>
                    <a:pt x="2089" y="359"/>
                  </a:lnTo>
                  <a:lnTo>
                    <a:pt x="2089" y="359"/>
                  </a:lnTo>
                  <a:lnTo>
                    <a:pt x="2089" y="359"/>
                  </a:lnTo>
                  <a:lnTo>
                    <a:pt x="2089" y="359"/>
                  </a:lnTo>
                  <a:lnTo>
                    <a:pt x="2089" y="359"/>
                  </a:lnTo>
                  <a:lnTo>
                    <a:pt x="2089" y="359"/>
                  </a:lnTo>
                  <a:lnTo>
                    <a:pt x="2089" y="359"/>
                  </a:lnTo>
                  <a:lnTo>
                    <a:pt x="2089" y="364"/>
                  </a:lnTo>
                  <a:lnTo>
                    <a:pt x="2089" y="364"/>
                  </a:lnTo>
                  <a:lnTo>
                    <a:pt x="2089" y="364"/>
                  </a:lnTo>
                  <a:lnTo>
                    <a:pt x="2089" y="364"/>
                  </a:lnTo>
                  <a:lnTo>
                    <a:pt x="2089" y="364"/>
                  </a:lnTo>
                  <a:lnTo>
                    <a:pt x="2089" y="364"/>
                  </a:lnTo>
                  <a:lnTo>
                    <a:pt x="2089" y="364"/>
                  </a:lnTo>
                  <a:lnTo>
                    <a:pt x="2089" y="370"/>
                  </a:lnTo>
                  <a:lnTo>
                    <a:pt x="2089" y="370"/>
                  </a:lnTo>
                  <a:lnTo>
                    <a:pt x="2089" y="370"/>
                  </a:lnTo>
                  <a:lnTo>
                    <a:pt x="2089" y="370"/>
                  </a:lnTo>
                  <a:lnTo>
                    <a:pt x="2089" y="370"/>
                  </a:lnTo>
                  <a:lnTo>
                    <a:pt x="2095" y="364"/>
                  </a:lnTo>
                  <a:lnTo>
                    <a:pt x="2095" y="364"/>
                  </a:lnTo>
                  <a:lnTo>
                    <a:pt x="2089" y="364"/>
                  </a:lnTo>
                  <a:lnTo>
                    <a:pt x="2089" y="364"/>
                  </a:lnTo>
                  <a:lnTo>
                    <a:pt x="2095" y="364"/>
                  </a:lnTo>
                  <a:lnTo>
                    <a:pt x="2095" y="364"/>
                  </a:lnTo>
                  <a:lnTo>
                    <a:pt x="2101" y="359"/>
                  </a:lnTo>
                  <a:lnTo>
                    <a:pt x="2101" y="364"/>
                  </a:lnTo>
                  <a:lnTo>
                    <a:pt x="2101" y="364"/>
                  </a:lnTo>
                  <a:lnTo>
                    <a:pt x="2101" y="364"/>
                  </a:lnTo>
                  <a:lnTo>
                    <a:pt x="2101" y="364"/>
                  </a:lnTo>
                  <a:lnTo>
                    <a:pt x="2101" y="370"/>
                  </a:lnTo>
                  <a:lnTo>
                    <a:pt x="2101" y="370"/>
                  </a:lnTo>
                  <a:lnTo>
                    <a:pt x="2101" y="370"/>
                  </a:lnTo>
                  <a:lnTo>
                    <a:pt x="2101" y="370"/>
                  </a:lnTo>
                  <a:lnTo>
                    <a:pt x="2106" y="370"/>
                  </a:lnTo>
                  <a:lnTo>
                    <a:pt x="2112" y="370"/>
                  </a:lnTo>
                  <a:lnTo>
                    <a:pt x="2112" y="370"/>
                  </a:lnTo>
                  <a:lnTo>
                    <a:pt x="2112" y="370"/>
                  </a:lnTo>
                  <a:lnTo>
                    <a:pt x="2112" y="370"/>
                  </a:lnTo>
                  <a:lnTo>
                    <a:pt x="2112" y="364"/>
                  </a:lnTo>
                  <a:lnTo>
                    <a:pt x="2112" y="364"/>
                  </a:lnTo>
                  <a:lnTo>
                    <a:pt x="2112" y="364"/>
                  </a:lnTo>
                  <a:lnTo>
                    <a:pt x="2112" y="364"/>
                  </a:lnTo>
                  <a:lnTo>
                    <a:pt x="2112" y="364"/>
                  </a:lnTo>
                  <a:lnTo>
                    <a:pt x="2112" y="364"/>
                  </a:lnTo>
                  <a:lnTo>
                    <a:pt x="2112" y="364"/>
                  </a:lnTo>
                  <a:lnTo>
                    <a:pt x="2112" y="364"/>
                  </a:lnTo>
                  <a:lnTo>
                    <a:pt x="2112" y="364"/>
                  </a:lnTo>
                  <a:lnTo>
                    <a:pt x="2112" y="364"/>
                  </a:lnTo>
                  <a:lnTo>
                    <a:pt x="2112" y="364"/>
                  </a:lnTo>
                  <a:lnTo>
                    <a:pt x="2112" y="364"/>
                  </a:lnTo>
                  <a:lnTo>
                    <a:pt x="2112" y="359"/>
                  </a:lnTo>
                  <a:lnTo>
                    <a:pt x="2106" y="359"/>
                  </a:lnTo>
                  <a:lnTo>
                    <a:pt x="2106" y="359"/>
                  </a:lnTo>
                  <a:lnTo>
                    <a:pt x="2106" y="364"/>
                  </a:lnTo>
                  <a:lnTo>
                    <a:pt x="2106" y="364"/>
                  </a:lnTo>
                  <a:lnTo>
                    <a:pt x="2106" y="364"/>
                  </a:lnTo>
                  <a:lnTo>
                    <a:pt x="2101" y="359"/>
                  </a:lnTo>
                  <a:lnTo>
                    <a:pt x="2101" y="359"/>
                  </a:lnTo>
                  <a:lnTo>
                    <a:pt x="2101" y="359"/>
                  </a:lnTo>
                  <a:lnTo>
                    <a:pt x="2101" y="359"/>
                  </a:lnTo>
                  <a:lnTo>
                    <a:pt x="2101" y="353"/>
                  </a:lnTo>
                  <a:lnTo>
                    <a:pt x="2095" y="353"/>
                  </a:lnTo>
                  <a:lnTo>
                    <a:pt x="2095" y="353"/>
                  </a:lnTo>
                  <a:lnTo>
                    <a:pt x="2095" y="353"/>
                  </a:lnTo>
                  <a:lnTo>
                    <a:pt x="2095" y="353"/>
                  </a:lnTo>
                  <a:lnTo>
                    <a:pt x="2095" y="353"/>
                  </a:lnTo>
                  <a:lnTo>
                    <a:pt x="2095" y="348"/>
                  </a:lnTo>
                  <a:lnTo>
                    <a:pt x="2095" y="348"/>
                  </a:lnTo>
                  <a:lnTo>
                    <a:pt x="2095" y="348"/>
                  </a:lnTo>
                  <a:lnTo>
                    <a:pt x="2095" y="348"/>
                  </a:lnTo>
                  <a:lnTo>
                    <a:pt x="2095" y="348"/>
                  </a:lnTo>
                  <a:lnTo>
                    <a:pt x="2101" y="348"/>
                  </a:lnTo>
                  <a:lnTo>
                    <a:pt x="2101" y="348"/>
                  </a:lnTo>
                  <a:lnTo>
                    <a:pt x="2101" y="348"/>
                  </a:lnTo>
                  <a:lnTo>
                    <a:pt x="2101" y="348"/>
                  </a:lnTo>
                  <a:lnTo>
                    <a:pt x="2101" y="348"/>
                  </a:lnTo>
                  <a:lnTo>
                    <a:pt x="2101" y="348"/>
                  </a:lnTo>
                  <a:lnTo>
                    <a:pt x="2101" y="348"/>
                  </a:lnTo>
                  <a:lnTo>
                    <a:pt x="2101" y="353"/>
                  </a:lnTo>
                  <a:lnTo>
                    <a:pt x="2101" y="353"/>
                  </a:lnTo>
                  <a:lnTo>
                    <a:pt x="2106" y="353"/>
                  </a:lnTo>
                  <a:lnTo>
                    <a:pt x="2106" y="353"/>
                  </a:lnTo>
                  <a:lnTo>
                    <a:pt x="2106" y="359"/>
                  </a:lnTo>
                  <a:lnTo>
                    <a:pt x="2106" y="359"/>
                  </a:lnTo>
                  <a:lnTo>
                    <a:pt x="2106" y="359"/>
                  </a:lnTo>
                  <a:lnTo>
                    <a:pt x="2106" y="359"/>
                  </a:lnTo>
                  <a:lnTo>
                    <a:pt x="2106" y="359"/>
                  </a:lnTo>
                  <a:lnTo>
                    <a:pt x="2106" y="359"/>
                  </a:lnTo>
                  <a:lnTo>
                    <a:pt x="2112" y="359"/>
                  </a:lnTo>
                  <a:lnTo>
                    <a:pt x="2112" y="359"/>
                  </a:lnTo>
                  <a:lnTo>
                    <a:pt x="2112" y="359"/>
                  </a:lnTo>
                  <a:lnTo>
                    <a:pt x="2112" y="359"/>
                  </a:lnTo>
                  <a:lnTo>
                    <a:pt x="2112" y="359"/>
                  </a:lnTo>
                  <a:lnTo>
                    <a:pt x="2112" y="364"/>
                  </a:lnTo>
                  <a:lnTo>
                    <a:pt x="2112" y="364"/>
                  </a:lnTo>
                  <a:lnTo>
                    <a:pt x="2112" y="364"/>
                  </a:lnTo>
                  <a:lnTo>
                    <a:pt x="2117" y="364"/>
                  </a:lnTo>
                  <a:lnTo>
                    <a:pt x="2117" y="364"/>
                  </a:lnTo>
                  <a:lnTo>
                    <a:pt x="2117" y="364"/>
                  </a:lnTo>
                  <a:lnTo>
                    <a:pt x="2117" y="364"/>
                  </a:lnTo>
                  <a:lnTo>
                    <a:pt x="2117" y="364"/>
                  </a:lnTo>
                  <a:lnTo>
                    <a:pt x="2117" y="364"/>
                  </a:lnTo>
                  <a:lnTo>
                    <a:pt x="2117" y="364"/>
                  </a:lnTo>
                  <a:lnTo>
                    <a:pt x="2117" y="364"/>
                  </a:lnTo>
                  <a:lnTo>
                    <a:pt x="2117" y="364"/>
                  </a:lnTo>
                  <a:lnTo>
                    <a:pt x="2117" y="364"/>
                  </a:lnTo>
                  <a:lnTo>
                    <a:pt x="2123" y="364"/>
                  </a:lnTo>
                  <a:lnTo>
                    <a:pt x="2123" y="364"/>
                  </a:lnTo>
                  <a:lnTo>
                    <a:pt x="2123" y="364"/>
                  </a:lnTo>
                  <a:lnTo>
                    <a:pt x="2123" y="364"/>
                  </a:lnTo>
                  <a:lnTo>
                    <a:pt x="2123" y="364"/>
                  </a:lnTo>
                  <a:lnTo>
                    <a:pt x="2123" y="364"/>
                  </a:lnTo>
                  <a:lnTo>
                    <a:pt x="2123" y="364"/>
                  </a:lnTo>
                  <a:lnTo>
                    <a:pt x="2129" y="364"/>
                  </a:lnTo>
                  <a:lnTo>
                    <a:pt x="2129" y="364"/>
                  </a:lnTo>
                  <a:lnTo>
                    <a:pt x="2129" y="364"/>
                  </a:lnTo>
                  <a:lnTo>
                    <a:pt x="2129" y="364"/>
                  </a:lnTo>
                  <a:lnTo>
                    <a:pt x="2129" y="364"/>
                  </a:lnTo>
                  <a:lnTo>
                    <a:pt x="2134" y="364"/>
                  </a:lnTo>
                  <a:lnTo>
                    <a:pt x="2134" y="364"/>
                  </a:lnTo>
                  <a:lnTo>
                    <a:pt x="2134" y="364"/>
                  </a:lnTo>
                  <a:lnTo>
                    <a:pt x="2134" y="364"/>
                  </a:lnTo>
                  <a:lnTo>
                    <a:pt x="2134" y="364"/>
                  </a:lnTo>
                  <a:lnTo>
                    <a:pt x="2134" y="364"/>
                  </a:lnTo>
                  <a:lnTo>
                    <a:pt x="2134" y="364"/>
                  </a:lnTo>
                  <a:lnTo>
                    <a:pt x="2134" y="364"/>
                  </a:lnTo>
                  <a:lnTo>
                    <a:pt x="2134" y="364"/>
                  </a:lnTo>
                  <a:lnTo>
                    <a:pt x="2134" y="364"/>
                  </a:lnTo>
                  <a:lnTo>
                    <a:pt x="2134" y="364"/>
                  </a:lnTo>
                  <a:lnTo>
                    <a:pt x="2140" y="359"/>
                  </a:lnTo>
                  <a:lnTo>
                    <a:pt x="2140" y="359"/>
                  </a:lnTo>
                  <a:lnTo>
                    <a:pt x="2140" y="359"/>
                  </a:lnTo>
                  <a:lnTo>
                    <a:pt x="2134" y="359"/>
                  </a:lnTo>
                  <a:lnTo>
                    <a:pt x="2134" y="359"/>
                  </a:lnTo>
                  <a:lnTo>
                    <a:pt x="2134" y="359"/>
                  </a:lnTo>
                  <a:lnTo>
                    <a:pt x="2134" y="359"/>
                  </a:lnTo>
                  <a:lnTo>
                    <a:pt x="2134" y="359"/>
                  </a:lnTo>
                  <a:lnTo>
                    <a:pt x="2134" y="353"/>
                  </a:lnTo>
                  <a:lnTo>
                    <a:pt x="2134" y="353"/>
                  </a:lnTo>
                  <a:lnTo>
                    <a:pt x="2134" y="353"/>
                  </a:lnTo>
                  <a:lnTo>
                    <a:pt x="2134" y="353"/>
                  </a:lnTo>
                  <a:lnTo>
                    <a:pt x="2134" y="353"/>
                  </a:lnTo>
                  <a:lnTo>
                    <a:pt x="2134" y="353"/>
                  </a:lnTo>
                  <a:lnTo>
                    <a:pt x="2129" y="353"/>
                  </a:lnTo>
                  <a:lnTo>
                    <a:pt x="2129" y="353"/>
                  </a:lnTo>
                  <a:lnTo>
                    <a:pt x="2129" y="353"/>
                  </a:lnTo>
                  <a:lnTo>
                    <a:pt x="2129" y="353"/>
                  </a:lnTo>
                  <a:lnTo>
                    <a:pt x="2129" y="353"/>
                  </a:lnTo>
                  <a:lnTo>
                    <a:pt x="2129" y="353"/>
                  </a:lnTo>
                  <a:lnTo>
                    <a:pt x="2129" y="353"/>
                  </a:lnTo>
                  <a:lnTo>
                    <a:pt x="2129" y="353"/>
                  </a:lnTo>
                  <a:lnTo>
                    <a:pt x="2129" y="348"/>
                  </a:lnTo>
                  <a:lnTo>
                    <a:pt x="2129" y="348"/>
                  </a:lnTo>
                  <a:lnTo>
                    <a:pt x="2129" y="348"/>
                  </a:lnTo>
                  <a:lnTo>
                    <a:pt x="2123" y="348"/>
                  </a:lnTo>
                  <a:lnTo>
                    <a:pt x="2123" y="348"/>
                  </a:lnTo>
                  <a:lnTo>
                    <a:pt x="2123" y="348"/>
                  </a:lnTo>
                  <a:lnTo>
                    <a:pt x="2123" y="348"/>
                  </a:lnTo>
                  <a:lnTo>
                    <a:pt x="2117" y="348"/>
                  </a:lnTo>
                  <a:lnTo>
                    <a:pt x="2123" y="348"/>
                  </a:lnTo>
                  <a:lnTo>
                    <a:pt x="2123" y="348"/>
                  </a:lnTo>
                  <a:lnTo>
                    <a:pt x="2117" y="348"/>
                  </a:lnTo>
                  <a:lnTo>
                    <a:pt x="2117" y="348"/>
                  </a:lnTo>
                  <a:lnTo>
                    <a:pt x="2117" y="348"/>
                  </a:lnTo>
                  <a:lnTo>
                    <a:pt x="2117" y="348"/>
                  </a:lnTo>
                  <a:lnTo>
                    <a:pt x="2117" y="348"/>
                  </a:lnTo>
                  <a:lnTo>
                    <a:pt x="2117" y="348"/>
                  </a:lnTo>
                  <a:lnTo>
                    <a:pt x="2117" y="348"/>
                  </a:lnTo>
                  <a:lnTo>
                    <a:pt x="2117" y="348"/>
                  </a:lnTo>
                  <a:lnTo>
                    <a:pt x="2117" y="348"/>
                  </a:lnTo>
                  <a:lnTo>
                    <a:pt x="2117" y="348"/>
                  </a:lnTo>
                  <a:lnTo>
                    <a:pt x="2106" y="342"/>
                  </a:lnTo>
                  <a:lnTo>
                    <a:pt x="2106" y="342"/>
                  </a:lnTo>
                  <a:lnTo>
                    <a:pt x="2106" y="342"/>
                  </a:lnTo>
                  <a:lnTo>
                    <a:pt x="2101" y="348"/>
                  </a:lnTo>
                  <a:lnTo>
                    <a:pt x="2101" y="348"/>
                  </a:lnTo>
                  <a:lnTo>
                    <a:pt x="2101" y="348"/>
                  </a:lnTo>
                  <a:lnTo>
                    <a:pt x="2106" y="348"/>
                  </a:lnTo>
                  <a:lnTo>
                    <a:pt x="2106" y="348"/>
                  </a:lnTo>
                  <a:lnTo>
                    <a:pt x="2106" y="348"/>
                  </a:lnTo>
                  <a:lnTo>
                    <a:pt x="2106" y="348"/>
                  </a:lnTo>
                  <a:lnTo>
                    <a:pt x="2101" y="348"/>
                  </a:lnTo>
                  <a:lnTo>
                    <a:pt x="2101" y="348"/>
                  </a:lnTo>
                  <a:lnTo>
                    <a:pt x="2101" y="348"/>
                  </a:lnTo>
                  <a:lnTo>
                    <a:pt x="2101" y="348"/>
                  </a:lnTo>
                  <a:lnTo>
                    <a:pt x="2095" y="348"/>
                  </a:lnTo>
                  <a:lnTo>
                    <a:pt x="2095" y="348"/>
                  </a:lnTo>
                  <a:lnTo>
                    <a:pt x="2095" y="348"/>
                  </a:lnTo>
                  <a:lnTo>
                    <a:pt x="2095" y="348"/>
                  </a:lnTo>
                  <a:lnTo>
                    <a:pt x="2095" y="348"/>
                  </a:lnTo>
                  <a:lnTo>
                    <a:pt x="2095" y="348"/>
                  </a:lnTo>
                  <a:lnTo>
                    <a:pt x="2089" y="348"/>
                  </a:lnTo>
                  <a:lnTo>
                    <a:pt x="2089" y="348"/>
                  </a:lnTo>
                  <a:lnTo>
                    <a:pt x="2089" y="348"/>
                  </a:lnTo>
                  <a:lnTo>
                    <a:pt x="2089" y="348"/>
                  </a:lnTo>
                  <a:lnTo>
                    <a:pt x="2089" y="348"/>
                  </a:lnTo>
                  <a:lnTo>
                    <a:pt x="2089" y="348"/>
                  </a:lnTo>
                  <a:lnTo>
                    <a:pt x="2089" y="348"/>
                  </a:lnTo>
                  <a:lnTo>
                    <a:pt x="2089" y="348"/>
                  </a:lnTo>
                  <a:lnTo>
                    <a:pt x="2089" y="348"/>
                  </a:lnTo>
                  <a:lnTo>
                    <a:pt x="2089" y="348"/>
                  </a:lnTo>
                  <a:lnTo>
                    <a:pt x="2089" y="348"/>
                  </a:lnTo>
                  <a:lnTo>
                    <a:pt x="2089" y="348"/>
                  </a:lnTo>
                  <a:lnTo>
                    <a:pt x="2084" y="348"/>
                  </a:lnTo>
                  <a:lnTo>
                    <a:pt x="2084" y="348"/>
                  </a:lnTo>
                  <a:lnTo>
                    <a:pt x="2084" y="348"/>
                  </a:lnTo>
                  <a:lnTo>
                    <a:pt x="2084" y="348"/>
                  </a:lnTo>
                  <a:lnTo>
                    <a:pt x="2084" y="348"/>
                  </a:lnTo>
                  <a:lnTo>
                    <a:pt x="2084" y="348"/>
                  </a:lnTo>
                  <a:lnTo>
                    <a:pt x="2084" y="353"/>
                  </a:lnTo>
                  <a:lnTo>
                    <a:pt x="2084" y="348"/>
                  </a:lnTo>
                  <a:lnTo>
                    <a:pt x="2084" y="348"/>
                  </a:lnTo>
                  <a:lnTo>
                    <a:pt x="2078" y="348"/>
                  </a:lnTo>
                  <a:lnTo>
                    <a:pt x="2078" y="348"/>
                  </a:lnTo>
                  <a:lnTo>
                    <a:pt x="2078" y="348"/>
                  </a:lnTo>
                  <a:lnTo>
                    <a:pt x="2078" y="353"/>
                  </a:lnTo>
                  <a:lnTo>
                    <a:pt x="2078" y="353"/>
                  </a:lnTo>
                  <a:lnTo>
                    <a:pt x="2078" y="353"/>
                  </a:lnTo>
                  <a:lnTo>
                    <a:pt x="2078" y="353"/>
                  </a:lnTo>
                  <a:lnTo>
                    <a:pt x="2078" y="353"/>
                  </a:lnTo>
                  <a:lnTo>
                    <a:pt x="2078" y="348"/>
                  </a:lnTo>
                  <a:lnTo>
                    <a:pt x="2078" y="348"/>
                  </a:lnTo>
                  <a:lnTo>
                    <a:pt x="2078" y="348"/>
                  </a:lnTo>
                  <a:lnTo>
                    <a:pt x="2078" y="348"/>
                  </a:lnTo>
                  <a:lnTo>
                    <a:pt x="2078" y="348"/>
                  </a:lnTo>
                  <a:lnTo>
                    <a:pt x="2078" y="353"/>
                  </a:lnTo>
                  <a:lnTo>
                    <a:pt x="2078" y="348"/>
                  </a:lnTo>
                  <a:lnTo>
                    <a:pt x="2078" y="348"/>
                  </a:lnTo>
                  <a:lnTo>
                    <a:pt x="2072" y="353"/>
                  </a:lnTo>
                  <a:lnTo>
                    <a:pt x="2072" y="353"/>
                  </a:lnTo>
                  <a:lnTo>
                    <a:pt x="2072" y="353"/>
                  </a:lnTo>
                  <a:lnTo>
                    <a:pt x="2078" y="353"/>
                  </a:lnTo>
                  <a:lnTo>
                    <a:pt x="2078" y="353"/>
                  </a:lnTo>
                  <a:lnTo>
                    <a:pt x="2078" y="353"/>
                  </a:lnTo>
                  <a:lnTo>
                    <a:pt x="2078" y="353"/>
                  </a:lnTo>
                  <a:lnTo>
                    <a:pt x="2078" y="353"/>
                  </a:lnTo>
                  <a:lnTo>
                    <a:pt x="2078" y="353"/>
                  </a:lnTo>
                  <a:lnTo>
                    <a:pt x="2078" y="353"/>
                  </a:lnTo>
                  <a:lnTo>
                    <a:pt x="2078" y="353"/>
                  </a:lnTo>
                  <a:lnTo>
                    <a:pt x="2078" y="353"/>
                  </a:lnTo>
                  <a:lnTo>
                    <a:pt x="2078" y="353"/>
                  </a:lnTo>
                  <a:lnTo>
                    <a:pt x="2078" y="353"/>
                  </a:lnTo>
                  <a:lnTo>
                    <a:pt x="2078" y="353"/>
                  </a:lnTo>
                  <a:lnTo>
                    <a:pt x="2078" y="353"/>
                  </a:lnTo>
                  <a:lnTo>
                    <a:pt x="2078" y="353"/>
                  </a:lnTo>
                  <a:lnTo>
                    <a:pt x="2078" y="353"/>
                  </a:lnTo>
                  <a:lnTo>
                    <a:pt x="2078" y="353"/>
                  </a:lnTo>
                  <a:lnTo>
                    <a:pt x="2084" y="353"/>
                  </a:lnTo>
                  <a:lnTo>
                    <a:pt x="2084" y="353"/>
                  </a:lnTo>
                  <a:lnTo>
                    <a:pt x="2084" y="353"/>
                  </a:lnTo>
                  <a:lnTo>
                    <a:pt x="2084" y="353"/>
                  </a:lnTo>
                  <a:lnTo>
                    <a:pt x="2084" y="353"/>
                  </a:lnTo>
                  <a:lnTo>
                    <a:pt x="2084" y="353"/>
                  </a:lnTo>
                  <a:lnTo>
                    <a:pt x="2084" y="353"/>
                  </a:lnTo>
                  <a:lnTo>
                    <a:pt x="2084" y="353"/>
                  </a:lnTo>
                  <a:lnTo>
                    <a:pt x="2084" y="353"/>
                  </a:lnTo>
                  <a:lnTo>
                    <a:pt x="2084" y="353"/>
                  </a:lnTo>
                  <a:lnTo>
                    <a:pt x="2084" y="353"/>
                  </a:lnTo>
                  <a:lnTo>
                    <a:pt x="2084" y="359"/>
                  </a:lnTo>
                  <a:lnTo>
                    <a:pt x="2084" y="359"/>
                  </a:lnTo>
                  <a:lnTo>
                    <a:pt x="2084" y="359"/>
                  </a:lnTo>
                  <a:lnTo>
                    <a:pt x="2078" y="359"/>
                  </a:lnTo>
                  <a:lnTo>
                    <a:pt x="2078" y="359"/>
                  </a:lnTo>
                  <a:lnTo>
                    <a:pt x="2078" y="359"/>
                  </a:lnTo>
                  <a:lnTo>
                    <a:pt x="2078" y="359"/>
                  </a:lnTo>
                  <a:lnTo>
                    <a:pt x="2078" y="359"/>
                  </a:lnTo>
                  <a:lnTo>
                    <a:pt x="2072" y="359"/>
                  </a:lnTo>
                  <a:lnTo>
                    <a:pt x="2072" y="359"/>
                  </a:lnTo>
                  <a:lnTo>
                    <a:pt x="2072" y="359"/>
                  </a:lnTo>
                  <a:lnTo>
                    <a:pt x="2072" y="353"/>
                  </a:lnTo>
                  <a:lnTo>
                    <a:pt x="2072" y="353"/>
                  </a:lnTo>
                  <a:lnTo>
                    <a:pt x="2072" y="359"/>
                  </a:lnTo>
                  <a:lnTo>
                    <a:pt x="2072" y="359"/>
                  </a:lnTo>
                  <a:lnTo>
                    <a:pt x="2072" y="359"/>
                  </a:lnTo>
                  <a:close/>
                  <a:moveTo>
                    <a:pt x="2134" y="280"/>
                  </a:moveTo>
                  <a:lnTo>
                    <a:pt x="2134" y="280"/>
                  </a:lnTo>
                  <a:lnTo>
                    <a:pt x="2134" y="280"/>
                  </a:lnTo>
                  <a:lnTo>
                    <a:pt x="2134" y="280"/>
                  </a:lnTo>
                  <a:lnTo>
                    <a:pt x="2134" y="280"/>
                  </a:lnTo>
                  <a:lnTo>
                    <a:pt x="2134" y="280"/>
                  </a:lnTo>
                  <a:lnTo>
                    <a:pt x="2134" y="280"/>
                  </a:lnTo>
                  <a:lnTo>
                    <a:pt x="2134" y="280"/>
                  </a:lnTo>
                  <a:close/>
                  <a:moveTo>
                    <a:pt x="1843" y="269"/>
                  </a:moveTo>
                  <a:lnTo>
                    <a:pt x="1843" y="269"/>
                  </a:lnTo>
                  <a:lnTo>
                    <a:pt x="1843" y="269"/>
                  </a:lnTo>
                  <a:lnTo>
                    <a:pt x="1848" y="269"/>
                  </a:lnTo>
                  <a:lnTo>
                    <a:pt x="1848" y="269"/>
                  </a:lnTo>
                  <a:lnTo>
                    <a:pt x="1848" y="263"/>
                  </a:lnTo>
                  <a:lnTo>
                    <a:pt x="1848" y="263"/>
                  </a:lnTo>
                  <a:lnTo>
                    <a:pt x="1843" y="263"/>
                  </a:lnTo>
                  <a:lnTo>
                    <a:pt x="1843" y="263"/>
                  </a:lnTo>
                  <a:lnTo>
                    <a:pt x="1843" y="263"/>
                  </a:lnTo>
                  <a:lnTo>
                    <a:pt x="1843" y="263"/>
                  </a:lnTo>
                  <a:lnTo>
                    <a:pt x="1843" y="263"/>
                  </a:lnTo>
                  <a:lnTo>
                    <a:pt x="1843" y="269"/>
                  </a:lnTo>
                  <a:lnTo>
                    <a:pt x="1843" y="269"/>
                  </a:lnTo>
                  <a:lnTo>
                    <a:pt x="1843" y="269"/>
                  </a:lnTo>
                  <a:close/>
                  <a:moveTo>
                    <a:pt x="1680" y="841"/>
                  </a:moveTo>
                  <a:lnTo>
                    <a:pt x="1680" y="841"/>
                  </a:lnTo>
                  <a:lnTo>
                    <a:pt x="1680" y="841"/>
                  </a:lnTo>
                  <a:lnTo>
                    <a:pt x="1680" y="841"/>
                  </a:lnTo>
                  <a:lnTo>
                    <a:pt x="1680" y="841"/>
                  </a:lnTo>
                  <a:lnTo>
                    <a:pt x="1686" y="841"/>
                  </a:lnTo>
                  <a:lnTo>
                    <a:pt x="1686" y="841"/>
                  </a:lnTo>
                  <a:lnTo>
                    <a:pt x="1686" y="841"/>
                  </a:lnTo>
                  <a:lnTo>
                    <a:pt x="1686" y="841"/>
                  </a:lnTo>
                  <a:lnTo>
                    <a:pt x="1686" y="841"/>
                  </a:lnTo>
                  <a:lnTo>
                    <a:pt x="1686" y="841"/>
                  </a:lnTo>
                  <a:lnTo>
                    <a:pt x="1692" y="835"/>
                  </a:lnTo>
                  <a:lnTo>
                    <a:pt x="1692" y="835"/>
                  </a:lnTo>
                  <a:lnTo>
                    <a:pt x="1692" y="835"/>
                  </a:lnTo>
                  <a:lnTo>
                    <a:pt x="1692" y="829"/>
                  </a:lnTo>
                  <a:lnTo>
                    <a:pt x="1692" y="829"/>
                  </a:lnTo>
                  <a:lnTo>
                    <a:pt x="1692" y="829"/>
                  </a:lnTo>
                  <a:lnTo>
                    <a:pt x="1697" y="829"/>
                  </a:lnTo>
                  <a:lnTo>
                    <a:pt x="1703" y="829"/>
                  </a:lnTo>
                  <a:lnTo>
                    <a:pt x="1703" y="829"/>
                  </a:lnTo>
                  <a:lnTo>
                    <a:pt x="1703" y="829"/>
                  </a:lnTo>
                  <a:lnTo>
                    <a:pt x="1703" y="829"/>
                  </a:lnTo>
                  <a:lnTo>
                    <a:pt x="1703" y="829"/>
                  </a:lnTo>
                  <a:lnTo>
                    <a:pt x="1703" y="829"/>
                  </a:lnTo>
                  <a:lnTo>
                    <a:pt x="1697" y="829"/>
                  </a:lnTo>
                  <a:lnTo>
                    <a:pt x="1697" y="829"/>
                  </a:lnTo>
                  <a:lnTo>
                    <a:pt x="1697" y="824"/>
                  </a:lnTo>
                  <a:lnTo>
                    <a:pt x="1697" y="824"/>
                  </a:lnTo>
                  <a:lnTo>
                    <a:pt x="1697" y="824"/>
                  </a:lnTo>
                  <a:lnTo>
                    <a:pt x="1692" y="824"/>
                  </a:lnTo>
                  <a:lnTo>
                    <a:pt x="1692" y="824"/>
                  </a:lnTo>
                  <a:lnTo>
                    <a:pt x="1692" y="824"/>
                  </a:lnTo>
                  <a:lnTo>
                    <a:pt x="1692" y="824"/>
                  </a:lnTo>
                  <a:lnTo>
                    <a:pt x="1692" y="824"/>
                  </a:lnTo>
                  <a:lnTo>
                    <a:pt x="1692" y="824"/>
                  </a:lnTo>
                  <a:lnTo>
                    <a:pt x="1692" y="824"/>
                  </a:lnTo>
                  <a:lnTo>
                    <a:pt x="1692" y="824"/>
                  </a:lnTo>
                  <a:lnTo>
                    <a:pt x="1692" y="824"/>
                  </a:lnTo>
                  <a:lnTo>
                    <a:pt x="1692" y="824"/>
                  </a:lnTo>
                  <a:lnTo>
                    <a:pt x="1692" y="829"/>
                  </a:lnTo>
                  <a:lnTo>
                    <a:pt x="1686" y="829"/>
                  </a:lnTo>
                  <a:lnTo>
                    <a:pt x="1686" y="829"/>
                  </a:lnTo>
                  <a:lnTo>
                    <a:pt x="1686" y="829"/>
                  </a:lnTo>
                  <a:lnTo>
                    <a:pt x="1686" y="829"/>
                  </a:lnTo>
                  <a:lnTo>
                    <a:pt x="1686" y="829"/>
                  </a:lnTo>
                  <a:lnTo>
                    <a:pt x="1686" y="829"/>
                  </a:lnTo>
                  <a:lnTo>
                    <a:pt x="1686" y="829"/>
                  </a:lnTo>
                  <a:lnTo>
                    <a:pt x="1686" y="829"/>
                  </a:lnTo>
                  <a:lnTo>
                    <a:pt x="1686" y="829"/>
                  </a:lnTo>
                  <a:lnTo>
                    <a:pt x="1686" y="829"/>
                  </a:lnTo>
                  <a:lnTo>
                    <a:pt x="1686" y="829"/>
                  </a:lnTo>
                  <a:lnTo>
                    <a:pt x="1686" y="829"/>
                  </a:lnTo>
                  <a:lnTo>
                    <a:pt x="1686" y="829"/>
                  </a:lnTo>
                  <a:lnTo>
                    <a:pt x="1680" y="829"/>
                  </a:lnTo>
                  <a:lnTo>
                    <a:pt x="1680" y="829"/>
                  </a:lnTo>
                  <a:lnTo>
                    <a:pt x="1686" y="829"/>
                  </a:lnTo>
                  <a:lnTo>
                    <a:pt x="1686" y="829"/>
                  </a:lnTo>
                  <a:lnTo>
                    <a:pt x="1686" y="829"/>
                  </a:lnTo>
                  <a:lnTo>
                    <a:pt x="1686" y="829"/>
                  </a:lnTo>
                  <a:lnTo>
                    <a:pt x="1680" y="829"/>
                  </a:lnTo>
                  <a:lnTo>
                    <a:pt x="1680" y="829"/>
                  </a:lnTo>
                  <a:lnTo>
                    <a:pt x="1680" y="829"/>
                  </a:lnTo>
                  <a:lnTo>
                    <a:pt x="1680" y="829"/>
                  </a:lnTo>
                  <a:lnTo>
                    <a:pt x="1680" y="835"/>
                  </a:lnTo>
                  <a:lnTo>
                    <a:pt x="1680" y="835"/>
                  </a:lnTo>
                  <a:lnTo>
                    <a:pt x="1680" y="835"/>
                  </a:lnTo>
                  <a:lnTo>
                    <a:pt x="1680" y="835"/>
                  </a:lnTo>
                  <a:lnTo>
                    <a:pt x="1680" y="835"/>
                  </a:lnTo>
                  <a:lnTo>
                    <a:pt x="1680" y="835"/>
                  </a:lnTo>
                  <a:lnTo>
                    <a:pt x="1680" y="835"/>
                  </a:lnTo>
                  <a:lnTo>
                    <a:pt x="1675" y="835"/>
                  </a:lnTo>
                  <a:lnTo>
                    <a:pt x="1675" y="835"/>
                  </a:lnTo>
                  <a:lnTo>
                    <a:pt x="1675" y="835"/>
                  </a:lnTo>
                  <a:lnTo>
                    <a:pt x="1675" y="835"/>
                  </a:lnTo>
                  <a:lnTo>
                    <a:pt x="1680" y="829"/>
                  </a:lnTo>
                  <a:lnTo>
                    <a:pt x="1680" y="829"/>
                  </a:lnTo>
                  <a:lnTo>
                    <a:pt x="1680" y="829"/>
                  </a:lnTo>
                  <a:lnTo>
                    <a:pt x="1680" y="829"/>
                  </a:lnTo>
                  <a:lnTo>
                    <a:pt x="1680" y="829"/>
                  </a:lnTo>
                  <a:lnTo>
                    <a:pt x="1680" y="829"/>
                  </a:lnTo>
                  <a:lnTo>
                    <a:pt x="1675" y="829"/>
                  </a:lnTo>
                  <a:lnTo>
                    <a:pt x="1675" y="829"/>
                  </a:lnTo>
                  <a:lnTo>
                    <a:pt x="1675" y="829"/>
                  </a:lnTo>
                  <a:lnTo>
                    <a:pt x="1675" y="829"/>
                  </a:lnTo>
                  <a:lnTo>
                    <a:pt x="1675" y="829"/>
                  </a:lnTo>
                  <a:lnTo>
                    <a:pt x="1675" y="829"/>
                  </a:lnTo>
                  <a:lnTo>
                    <a:pt x="1669" y="829"/>
                  </a:lnTo>
                  <a:lnTo>
                    <a:pt x="1669" y="829"/>
                  </a:lnTo>
                  <a:lnTo>
                    <a:pt x="1669" y="829"/>
                  </a:lnTo>
                  <a:lnTo>
                    <a:pt x="1669" y="829"/>
                  </a:lnTo>
                  <a:lnTo>
                    <a:pt x="1669" y="829"/>
                  </a:lnTo>
                  <a:lnTo>
                    <a:pt x="1669" y="835"/>
                  </a:lnTo>
                  <a:lnTo>
                    <a:pt x="1669" y="835"/>
                  </a:lnTo>
                  <a:lnTo>
                    <a:pt x="1675" y="835"/>
                  </a:lnTo>
                  <a:lnTo>
                    <a:pt x="1675" y="835"/>
                  </a:lnTo>
                  <a:lnTo>
                    <a:pt x="1675" y="835"/>
                  </a:lnTo>
                  <a:lnTo>
                    <a:pt x="1675" y="835"/>
                  </a:lnTo>
                  <a:lnTo>
                    <a:pt x="1675" y="835"/>
                  </a:lnTo>
                  <a:lnTo>
                    <a:pt x="1669" y="835"/>
                  </a:lnTo>
                  <a:lnTo>
                    <a:pt x="1669" y="841"/>
                  </a:lnTo>
                  <a:lnTo>
                    <a:pt x="1669" y="841"/>
                  </a:lnTo>
                  <a:lnTo>
                    <a:pt x="1664" y="841"/>
                  </a:lnTo>
                  <a:lnTo>
                    <a:pt x="1664" y="841"/>
                  </a:lnTo>
                  <a:lnTo>
                    <a:pt x="1658" y="846"/>
                  </a:lnTo>
                  <a:lnTo>
                    <a:pt x="1658" y="846"/>
                  </a:lnTo>
                  <a:lnTo>
                    <a:pt x="1658" y="846"/>
                  </a:lnTo>
                  <a:lnTo>
                    <a:pt x="1664" y="846"/>
                  </a:lnTo>
                  <a:lnTo>
                    <a:pt x="1664" y="846"/>
                  </a:lnTo>
                  <a:lnTo>
                    <a:pt x="1664" y="846"/>
                  </a:lnTo>
                  <a:lnTo>
                    <a:pt x="1664" y="846"/>
                  </a:lnTo>
                  <a:lnTo>
                    <a:pt x="1664" y="846"/>
                  </a:lnTo>
                  <a:lnTo>
                    <a:pt x="1664" y="846"/>
                  </a:lnTo>
                  <a:lnTo>
                    <a:pt x="1664" y="846"/>
                  </a:lnTo>
                  <a:lnTo>
                    <a:pt x="1664" y="846"/>
                  </a:lnTo>
                  <a:lnTo>
                    <a:pt x="1664" y="846"/>
                  </a:lnTo>
                  <a:lnTo>
                    <a:pt x="1664" y="846"/>
                  </a:lnTo>
                  <a:lnTo>
                    <a:pt x="1669" y="846"/>
                  </a:lnTo>
                  <a:lnTo>
                    <a:pt x="1669" y="846"/>
                  </a:lnTo>
                  <a:lnTo>
                    <a:pt x="1669" y="846"/>
                  </a:lnTo>
                  <a:lnTo>
                    <a:pt x="1669" y="846"/>
                  </a:lnTo>
                  <a:lnTo>
                    <a:pt x="1669" y="846"/>
                  </a:lnTo>
                  <a:lnTo>
                    <a:pt x="1669" y="846"/>
                  </a:lnTo>
                  <a:lnTo>
                    <a:pt x="1675" y="846"/>
                  </a:lnTo>
                  <a:lnTo>
                    <a:pt x="1675" y="846"/>
                  </a:lnTo>
                  <a:lnTo>
                    <a:pt x="1675" y="846"/>
                  </a:lnTo>
                  <a:lnTo>
                    <a:pt x="1675" y="846"/>
                  </a:lnTo>
                  <a:lnTo>
                    <a:pt x="1675" y="846"/>
                  </a:lnTo>
                  <a:lnTo>
                    <a:pt x="1680" y="846"/>
                  </a:lnTo>
                  <a:lnTo>
                    <a:pt x="1680" y="846"/>
                  </a:lnTo>
                  <a:lnTo>
                    <a:pt x="1680" y="846"/>
                  </a:lnTo>
                  <a:lnTo>
                    <a:pt x="1680" y="846"/>
                  </a:lnTo>
                  <a:lnTo>
                    <a:pt x="1680" y="846"/>
                  </a:lnTo>
                  <a:lnTo>
                    <a:pt x="1680" y="841"/>
                  </a:lnTo>
                  <a:lnTo>
                    <a:pt x="1680" y="841"/>
                  </a:lnTo>
                  <a:lnTo>
                    <a:pt x="1680" y="841"/>
                  </a:lnTo>
                  <a:lnTo>
                    <a:pt x="1680" y="841"/>
                  </a:lnTo>
                  <a:close/>
                  <a:moveTo>
                    <a:pt x="1507" y="286"/>
                  </a:moveTo>
                  <a:lnTo>
                    <a:pt x="1512" y="280"/>
                  </a:lnTo>
                  <a:lnTo>
                    <a:pt x="1507" y="280"/>
                  </a:lnTo>
                  <a:lnTo>
                    <a:pt x="1507" y="280"/>
                  </a:lnTo>
                  <a:lnTo>
                    <a:pt x="1507" y="280"/>
                  </a:lnTo>
                  <a:lnTo>
                    <a:pt x="1507" y="280"/>
                  </a:lnTo>
                  <a:lnTo>
                    <a:pt x="1507" y="280"/>
                  </a:lnTo>
                  <a:lnTo>
                    <a:pt x="1507" y="280"/>
                  </a:lnTo>
                  <a:lnTo>
                    <a:pt x="1507" y="280"/>
                  </a:lnTo>
                  <a:lnTo>
                    <a:pt x="1507" y="280"/>
                  </a:lnTo>
                  <a:lnTo>
                    <a:pt x="1507" y="286"/>
                  </a:lnTo>
                  <a:close/>
                  <a:moveTo>
                    <a:pt x="1664" y="835"/>
                  </a:moveTo>
                  <a:lnTo>
                    <a:pt x="1664" y="835"/>
                  </a:lnTo>
                  <a:lnTo>
                    <a:pt x="1664" y="835"/>
                  </a:lnTo>
                  <a:lnTo>
                    <a:pt x="1664" y="829"/>
                  </a:lnTo>
                  <a:lnTo>
                    <a:pt x="1664" y="829"/>
                  </a:lnTo>
                  <a:lnTo>
                    <a:pt x="1669" y="829"/>
                  </a:lnTo>
                  <a:lnTo>
                    <a:pt x="1669" y="829"/>
                  </a:lnTo>
                  <a:lnTo>
                    <a:pt x="1669" y="829"/>
                  </a:lnTo>
                  <a:lnTo>
                    <a:pt x="1664" y="829"/>
                  </a:lnTo>
                  <a:lnTo>
                    <a:pt x="1664" y="829"/>
                  </a:lnTo>
                  <a:lnTo>
                    <a:pt x="1664" y="829"/>
                  </a:lnTo>
                  <a:lnTo>
                    <a:pt x="1664" y="829"/>
                  </a:lnTo>
                  <a:lnTo>
                    <a:pt x="1664" y="829"/>
                  </a:lnTo>
                  <a:lnTo>
                    <a:pt x="1664" y="829"/>
                  </a:lnTo>
                  <a:lnTo>
                    <a:pt x="1658" y="829"/>
                  </a:lnTo>
                  <a:lnTo>
                    <a:pt x="1658" y="829"/>
                  </a:lnTo>
                  <a:lnTo>
                    <a:pt x="1658" y="829"/>
                  </a:lnTo>
                  <a:lnTo>
                    <a:pt x="1658" y="829"/>
                  </a:lnTo>
                  <a:lnTo>
                    <a:pt x="1652" y="829"/>
                  </a:lnTo>
                  <a:lnTo>
                    <a:pt x="1652" y="829"/>
                  </a:lnTo>
                  <a:lnTo>
                    <a:pt x="1647" y="835"/>
                  </a:lnTo>
                  <a:lnTo>
                    <a:pt x="1647" y="835"/>
                  </a:lnTo>
                  <a:lnTo>
                    <a:pt x="1647" y="835"/>
                  </a:lnTo>
                  <a:lnTo>
                    <a:pt x="1647" y="841"/>
                  </a:lnTo>
                  <a:lnTo>
                    <a:pt x="1652" y="841"/>
                  </a:lnTo>
                  <a:lnTo>
                    <a:pt x="1658" y="835"/>
                  </a:lnTo>
                  <a:lnTo>
                    <a:pt x="1658" y="841"/>
                  </a:lnTo>
                  <a:lnTo>
                    <a:pt x="1664" y="835"/>
                  </a:lnTo>
                  <a:close/>
                  <a:moveTo>
                    <a:pt x="1725" y="460"/>
                  </a:moveTo>
                  <a:lnTo>
                    <a:pt x="1725" y="460"/>
                  </a:lnTo>
                  <a:lnTo>
                    <a:pt x="1725" y="460"/>
                  </a:lnTo>
                  <a:lnTo>
                    <a:pt x="1725" y="460"/>
                  </a:lnTo>
                  <a:lnTo>
                    <a:pt x="1725" y="460"/>
                  </a:lnTo>
                  <a:lnTo>
                    <a:pt x="1725" y="460"/>
                  </a:lnTo>
                  <a:lnTo>
                    <a:pt x="1725" y="460"/>
                  </a:lnTo>
                  <a:lnTo>
                    <a:pt x="1725" y="460"/>
                  </a:lnTo>
                  <a:lnTo>
                    <a:pt x="1725" y="460"/>
                  </a:lnTo>
                  <a:lnTo>
                    <a:pt x="1725" y="465"/>
                  </a:lnTo>
                  <a:lnTo>
                    <a:pt x="1725" y="465"/>
                  </a:lnTo>
                  <a:lnTo>
                    <a:pt x="1725" y="460"/>
                  </a:lnTo>
                  <a:lnTo>
                    <a:pt x="1725" y="460"/>
                  </a:lnTo>
                  <a:lnTo>
                    <a:pt x="1725" y="460"/>
                  </a:lnTo>
                  <a:close/>
                  <a:moveTo>
                    <a:pt x="1652" y="841"/>
                  </a:moveTo>
                  <a:lnTo>
                    <a:pt x="1652" y="841"/>
                  </a:lnTo>
                  <a:lnTo>
                    <a:pt x="1652" y="841"/>
                  </a:lnTo>
                  <a:lnTo>
                    <a:pt x="1652" y="841"/>
                  </a:lnTo>
                  <a:lnTo>
                    <a:pt x="1652" y="841"/>
                  </a:lnTo>
                  <a:lnTo>
                    <a:pt x="1652" y="841"/>
                  </a:lnTo>
                  <a:lnTo>
                    <a:pt x="1647" y="841"/>
                  </a:lnTo>
                  <a:lnTo>
                    <a:pt x="1647" y="841"/>
                  </a:lnTo>
                  <a:lnTo>
                    <a:pt x="1647" y="841"/>
                  </a:lnTo>
                  <a:lnTo>
                    <a:pt x="1647" y="841"/>
                  </a:lnTo>
                  <a:lnTo>
                    <a:pt x="1647" y="841"/>
                  </a:lnTo>
                  <a:lnTo>
                    <a:pt x="1641" y="846"/>
                  </a:lnTo>
                  <a:lnTo>
                    <a:pt x="1641" y="846"/>
                  </a:lnTo>
                  <a:lnTo>
                    <a:pt x="1641" y="852"/>
                  </a:lnTo>
                  <a:lnTo>
                    <a:pt x="1641" y="852"/>
                  </a:lnTo>
                  <a:lnTo>
                    <a:pt x="1641" y="852"/>
                  </a:lnTo>
                  <a:lnTo>
                    <a:pt x="1641" y="846"/>
                  </a:lnTo>
                  <a:lnTo>
                    <a:pt x="1647" y="846"/>
                  </a:lnTo>
                  <a:lnTo>
                    <a:pt x="1647" y="841"/>
                  </a:lnTo>
                  <a:lnTo>
                    <a:pt x="1652" y="841"/>
                  </a:lnTo>
                  <a:lnTo>
                    <a:pt x="1658" y="841"/>
                  </a:lnTo>
                  <a:lnTo>
                    <a:pt x="1658" y="841"/>
                  </a:lnTo>
                  <a:lnTo>
                    <a:pt x="1658" y="841"/>
                  </a:lnTo>
                  <a:lnTo>
                    <a:pt x="1658" y="841"/>
                  </a:lnTo>
                  <a:lnTo>
                    <a:pt x="1652" y="841"/>
                  </a:lnTo>
                  <a:lnTo>
                    <a:pt x="1652" y="841"/>
                  </a:lnTo>
                  <a:close/>
                  <a:moveTo>
                    <a:pt x="1490" y="286"/>
                  </a:moveTo>
                  <a:lnTo>
                    <a:pt x="1490" y="286"/>
                  </a:lnTo>
                  <a:lnTo>
                    <a:pt x="1490" y="286"/>
                  </a:lnTo>
                  <a:lnTo>
                    <a:pt x="1495" y="286"/>
                  </a:lnTo>
                  <a:lnTo>
                    <a:pt x="1495" y="280"/>
                  </a:lnTo>
                  <a:lnTo>
                    <a:pt x="1495" y="280"/>
                  </a:lnTo>
                  <a:lnTo>
                    <a:pt x="1495" y="280"/>
                  </a:lnTo>
                  <a:lnTo>
                    <a:pt x="1490" y="280"/>
                  </a:lnTo>
                  <a:lnTo>
                    <a:pt x="1490" y="280"/>
                  </a:lnTo>
                  <a:lnTo>
                    <a:pt x="1490" y="280"/>
                  </a:lnTo>
                  <a:lnTo>
                    <a:pt x="1490" y="280"/>
                  </a:lnTo>
                  <a:lnTo>
                    <a:pt x="1490" y="286"/>
                  </a:lnTo>
                  <a:lnTo>
                    <a:pt x="1490" y="286"/>
                  </a:lnTo>
                  <a:close/>
                  <a:moveTo>
                    <a:pt x="1736" y="829"/>
                  </a:moveTo>
                  <a:lnTo>
                    <a:pt x="1736" y="829"/>
                  </a:lnTo>
                  <a:lnTo>
                    <a:pt x="1736" y="829"/>
                  </a:lnTo>
                  <a:lnTo>
                    <a:pt x="1736" y="829"/>
                  </a:lnTo>
                  <a:lnTo>
                    <a:pt x="1736" y="829"/>
                  </a:lnTo>
                  <a:lnTo>
                    <a:pt x="1731" y="829"/>
                  </a:lnTo>
                  <a:lnTo>
                    <a:pt x="1731" y="829"/>
                  </a:lnTo>
                  <a:lnTo>
                    <a:pt x="1731" y="835"/>
                  </a:lnTo>
                  <a:lnTo>
                    <a:pt x="1725" y="835"/>
                  </a:lnTo>
                  <a:lnTo>
                    <a:pt x="1725" y="835"/>
                  </a:lnTo>
                  <a:lnTo>
                    <a:pt x="1725" y="835"/>
                  </a:lnTo>
                  <a:lnTo>
                    <a:pt x="1725" y="841"/>
                  </a:lnTo>
                  <a:lnTo>
                    <a:pt x="1725" y="841"/>
                  </a:lnTo>
                  <a:lnTo>
                    <a:pt x="1725" y="841"/>
                  </a:lnTo>
                  <a:lnTo>
                    <a:pt x="1725" y="841"/>
                  </a:lnTo>
                  <a:lnTo>
                    <a:pt x="1725" y="841"/>
                  </a:lnTo>
                  <a:lnTo>
                    <a:pt x="1725" y="841"/>
                  </a:lnTo>
                  <a:lnTo>
                    <a:pt x="1725" y="841"/>
                  </a:lnTo>
                  <a:lnTo>
                    <a:pt x="1725" y="841"/>
                  </a:lnTo>
                  <a:lnTo>
                    <a:pt x="1731" y="841"/>
                  </a:lnTo>
                  <a:lnTo>
                    <a:pt x="1731" y="841"/>
                  </a:lnTo>
                  <a:lnTo>
                    <a:pt x="1731" y="841"/>
                  </a:lnTo>
                  <a:lnTo>
                    <a:pt x="1731" y="841"/>
                  </a:lnTo>
                  <a:lnTo>
                    <a:pt x="1731" y="841"/>
                  </a:lnTo>
                  <a:lnTo>
                    <a:pt x="1731" y="841"/>
                  </a:lnTo>
                  <a:lnTo>
                    <a:pt x="1731" y="841"/>
                  </a:lnTo>
                  <a:lnTo>
                    <a:pt x="1731" y="841"/>
                  </a:lnTo>
                  <a:lnTo>
                    <a:pt x="1731" y="841"/>
                  </a:lnTo>
                  <a:lnTo>
                    <a:pt x="1736" y="841"/>
                  </a:lnTo>
                  <a:lnTo>
                    <a:pt x="1736" y="841"/>
                  </a:lnTo>
                  <a:lnTo>
                    <a:pt x="1736" y="841"/>
                  </a:lnTo>
                  <a:lnTo>
                    <a:pt x="1736" y="841"/>
                  </a:lnTo>
                  <a:lnTo>
                    <a:pt x="1736" y="841"/>
                  </a:lnTo>
                  <a:lnTo>
                    <a:pt x="1736" y="841"/>
                  </a:lnTo>
                  <a:lnTo>
                    <a:pt x="1736" y="841"/>
                  </a:lnTo>
                  <a:lnTo>
                    <a:pt x="1736" y="841"/>
                  </a:lnTo>
                  <a:lnTo>
                    <a:pt x="1736" y="841"/>
                  </a:lnTo>
                  <a:lnTo>
                    <a:pt x="1736" y="841"/>
                  </a:lnTo>
                  <a:lnTo>
                    <a:pt x="1742" y="841"/>
                  </a:lnTo>
                  <a:lnTo>
                    <a:pt x="1742" y="841"/>
                  </a:lnTo>
                  <a:lnTo>
                    <a:pt x="1742" y="841"/>
                  </a:lnTo>
                  <a:lnTo>
                    <a:pt x="1742" y="841"/>
                  </a:lnTo>
                  <a:lnTo>
                    <a:pt x="1742" y="835"/>
                  </a:lnTo>
                  <a:lnTo>
                    <a:pt x="1742" y="835"/>
                  </a:lnTo>
                  <a:lnTo>
                    <a:pt x="1748" y="841"/>
                  </a:lnTo>
                  <a:lnTo>
                    <a:pt x="1748" y="841"/>
                  </a:lnTo>
                  <a:lnTo>
                    <a:pt x="1759" y="835"/>
                  </a:lnTo>
                  <a:lnTo>
                    <a:pt x="1764" y="835"/>
                  </a:lnTo>
                  <a:lnTo>
                    <a:pt x="1770" y="835"/>
                  </a:lnTo>
                  <a:lnTo>
                    <a:pt x="1770" y="835"/>
                  </a:lnTo>
                  <a:lnTo>
                    <a:pt x="1770" y="835"/>
                  </a:lnTo>
                  <a:lnTo>
                    <a:pt x="1770" y="835"/>
                  </a:lnTo>
                  <a:lnTo>
                    <a:pt x="1770" y="835"/>
                  </a:lnTo>
                  <a:lnTo>
                    <a:pt x="1770" y="829"/>
                  </a:lnTo>
                  <a:lnTo>
                    <a:pt x="1770" y="829"/>
                  </a:lnTo>
                  <a:lnTo>
                    <a:pt x="1770" y="824"/>
                  </a:lnTo>
                  <a:lnTo>
                    <a:pt x="1770" y="824"/>
                  </a:lnTo>
                  <a:lnTo>
                    <a:pt x="1770" y="824"/>
                  </a:lnTo>
                  <a:lnTo>
                    <a:pt x="1770" y="824"/>
                  </a:lnTo>
                  <a:lnTo>
                    <a:pt x="1770" y="824"/>
                  </a:lnTo>
                  <a:lnTo>
                    <a:pt x="1764" y="824"/>
                  </a:lnTo>
                  <a:lnTo>
                    <a:pt x="1764" y="824"/>
                  </a:lnTo>
                  <a:lnTo>
                    <a:pt x="1764" y="824"/>
                  </a:lnTo>
                  <a:lnTo>
                    <a:pt x="1764" y="824"/>
                  </a:lnTo>
                  <a:lnTo>
                    <a:pt x="1764" y="824"/>
                  </a:lnTo>
                  <a:lnTo>
                    <a:pt x="1764" y="824"/>
                  </a:lnTo>
                  <a:lnTo>
                    <a:pt x="1759" y="824"/>
                  </a:lnTo>
                  <a:lnTo>
                    <a:pt x="1759" y="824"/>
                  </a:lnTo>
                  <a:lnTo>
                    <a:pt x="1759" y="824"/>
                  </a:lnTo>
                  <a:lnTo>
                    <a:pt x="1759" y="824"/>
                  </a:lnTo>
                  <a:lnTo>
                    <a:pt x="1759" y="824"/>
                  </a:lnTo>
                  <a:lnTo>
                    <a:pt x="1753" y="824"/>
                  </a:lnTo>
                  <a:lnTo>
                    <a:pt x="1748" y="824"/>
                  </a:lnTo>
                  <a:lnTo>
                    <a:pt x="1742" y="824"/>
                  </a:lnTo>
                  <a:lnTo>
                    <a:pt x="1742" y="824"/>
                  </a:lnTo>
                  <a:lnTo>
                    <a:pt x="1742" y="824"/>
                  </a:lnTo>
                  <a:lnTo>
                    <a:pt x="1742" y="824"/>
                  </a:lnTo>
                  <a:lnTo>
                    <a:pt x="1742" y="824"/>
                  </a:lnTo>
                  <a:lnTo>
                    <a:pt x="1736" y="824"/>
                  </a:lnTo>
                  <a:lnTo>
                    <a:pt x="1736" y="824"/>
                  </a:lnTo>
                  <a:lnTo>
                    <a:pt x="1736" y="824"/>
                  </a:lnTo>
                  <a:lnTo>
                    <a:pt x="1731" y="824"/>
                  </a:lnTo>
                  <a:lnTo>
                    <a:pt x="1731" y="824"/>
                  </a:lnTo>
                  <a:lnTo>
                    <a:pt x="1731" y="824"/>
                  </a:lnTo>
                  <a:lnTo>
                    <a:pt x="1731" y="824"/>
                  </a:lnTo>
                  <a:lnTo>
                    <a:pt x="1731" y="824"/>
                  </a:lnTo>
                  <a:lnTo>
                    <a:pt x="1731" y="824"/>
                  </a:lnTo>
                  <a:lnTo>
                    <a:pt x="1731" y="824"/>
                  </a:lnTo>
                  <a:lnTo>
                    <a:pt x="1731" y="824"/>
                  </a:lnTo>
                  <a:lnTo>
                    <a:pt x="1731" y="829"/>
                  </a:lnTo>
                  <a:lnTo>
                    <a:pt x="1731" y="829"/>
                  </a:lnTo>
                  <a:lnTo>
                    <a:pt x="1731" y="829"/>
                  </a:lnTo>
                  <a:lnTo>
                    <a:pt x="1736" y="829"/>
                  </a:lnTo>
                  <a:lnTo>
                    <a:pt x="1736" y="829"/>
                  </a:lnTo>
                  <a:lnTo>
                    <a:pt x="1736" y="829"/>
                  </a:lnTo>
                  <a:lnTo>
                    <a:pt x="1736" y="829"/>
                  </a:lnTo>
                  <a:lnTo>
                    <a:pt x="1736" y="829"/>
                  </a:lnTo>
                  <a:lnTo>
                    <a:pt x="1736" y="829"/>
                  </a:lnTo>
                  <a:close/>
                  <a:moveTo>
                    <a:pt x="1411" y="499"/>
                  </a:moveTo>
                  <a:lnTo>
                    <a:pt x="1406" y="499"/>
                  </a:lnTo>
                  <a:lnTo>
                    <a:pt x="1406" y="499"/>
                  </a:lnTo>
                  <a:lnTo>
                    <a:pt x="1406" y="499"/>
                  </a:lnTo>
                  <a:lnTo>
                    <a:pt x="1400" y="499"/>
                  </a:lnTo>
                  <a:lnTo>
                    <a:pt x="1400" y="499"/>
                  </a:lnTo>
                  <a:lnTo>
                    <a:pt x="1400" y="499"/>
                  </a:lnTo>
                  <a:lnTo>
                    <a:pt x="1400" y="499"/>
                  </a:lnTo>
                  <a:lnTo>
                    <a:pt x="1400" y="499"/>
                  </a:lnTo>
                  <a:lnTo>
                    <a:pt x="1400" y="499"/>
                  </a:lnTo>
                  <a:lnTo>
                    <a:pt x="1400" y="499"/>
                  </a:lnTo>
                  <a:lnTo>
                    <a:pt x="1395" y="504"/>
                  </a:lnTo>
                  <a:lnTo>
                    <a:pt x="1395" y="504"/>
                  </a:lnTo>
                  <a:lnTo>
                    <a:pt x="1395" y="504"/>
                  </a:lnTo>
                  <a:lnTo>
                    <a:pt x="1395" y="504"/>
                  </a:lnTo>
                  <a:lnTo>
                    <a:pt x="1395" y="504"/>
                  </a:lnTo>
                  <a:lnTo>
                    <a:pt x="1395" y="510"/>
                  </a:lnTo>
                  <a:lnTo>
                    <a:pt x="1395" y="510"/>
                  </a:lnTo>
                  <a:lnTo>
                    <a:pt x="1395" y="510"/>
                  </a:lnTo>
                  <a:lnTo>
                    <a:pt x="1400" y="510"/>
                  </a:lnTo>
                  <a:lnTo>
                    <a:pt x="1400" y="510"/>
                  </a:lnTo>
                  <a:lnTo>
                    <a:pt x="1400" y="510"/>
                  </a:lnTo>
                  <a:lnTo>
                    <a:pt x="1400" y="510"/>
                  </a:lnTo>
                  <a:lnTo>
                    <a:pt x="1406" y="510"/>
                  </a:lnTo>
                  <a:lnTo>
                    <a:pt x="1406" y="510"/>
                  </a:lnTo>
                  <a:lnTo>
                    <a:pt x="1406" y="516"/>
                  </a:lnTo>
                  <a:lnTo>
                    <a:pt x="1406" y="516"/>
                  </a:lnTo>
                  <a:lnTo>
                    <a:pt x="1406" y="516"/>
                  </a:lnTo>
                  <a:lnTo>
                    <a:pt x="1400" y="516"/>
                  </a:lnTo>
                  <a:lnTo>
                    <a:pt x="1400" y="516"/>
                  </a:lnTo>
                  <a:lnTo>
                    <a:pt x="1400" y="521"/>
                  </a:lnTo>
                  <a:lnTo>
                    <a:pt x="1400" y="521"/>
                  </a:lnTo>
                  <a:lnTo>
                    <a:pt x="1400" y="527"/>
                  </a:lnTo>
                  <a:lnTo>
                    <a:pt x="1400" y="521"/>
                  </a:lnTo>
                  <a:lnTo>
                    <a:pt x="1400" y="521"/>
                  </a:lnTo>
                  <a:lnTo>
                    <a:pt x="1400" y="521"/>
                  </a:lnTo>
                  <a:lnTo>
                    <a:pt x="1400" y="521"/>
                  </a:lnTo>
                  <a:lnTo>
                    <a:pt x="1395" y="527"/>
                  </a:lnTo>
                  <a:lnTo>
                    <a:pt x="1395" y="527"/>
                  </a:lnTo>
                  <a:lnTo>
                    <a:pt x="1395" y="527"/>
                  </a:lnTo>
                  <a:lnTo>
                    <a:pt x="1395" y="527"/>
                  </a:lnTo>
                  <a:lnTo>
                    <a:pt x="1395" y="527"/>
                  </a:lnTo>
                  <a:lnTo>
                    <a:pt x="1400" y="527"/>
                  </a:lnTo>
                  <a:lnTo>
                    <a:pt x="1400" y="527"/>
                  </a:lnTo>
                  <a:lnTo>
                    <a:pt x="1400" y="527"/>
                  </a:lnTo>
                  <a:lnTo>
                    <a:pt x="1400" y="527"/>
                  </a:lnTo>
                  <a:lnTo>
                    <a:pt x="1400" y="532"/>
                  </a:lnTo>
                  <a:lnTo>
                    <a:pt x="1400" y="532"/>
                  </a:lnTo>
                  <a:lnTo>
                    <a:pt x="1400" y="532"/>
                  </a:lnTo>
                  <a:lnTo>
                    <a:pt x="1400" y="538"/>
                  </a:lnTo>
                  <a:lnTo>
                    <a:pt x="1400" y="538"/>
                  </a:lnTo>
                  <a:lnTo>
                    <a:pt x="1400" y="538"/>
                  </a:lnTo>
                  <a:lnTo>
                    <a:pt x="1400" y="538"/>
                  </a:lnTo>
                  <a:lnTo>
                    <a:pt x="1400" y="544"/>
                  </a:lnTo>
                  <a:lnTo>
                    <a:pt x="1400" y="544"/>
                  </a:lnTo>
                  <a:lnTo>
                    <a:pt x="1400" y="544"/>
                  </a:lnTo>
                  <a:lnTo>
                    <a:pt x="1406" y="544"/>
                  </a:lnTo>
                  <a:lnTo>
                    <a:pt x="1406" y="549"/>
                  </a:lnTo>
                  <a:lnTo>
                    <a:pt x="1406" y="555"/>
                  </a:lnTo>
                  <a:lnTo>
                    <a:pt x="1406" y="555"/>
                  </a:lnTo>
                  <a:lnTo>
                    <a:pt x="1406" y="555"/>
                  </a:lnTo>
                  <a:lnTo>
                    <a:pt x="1406" y="549"/>
                  </a:lnTo>
                  <a:lnTo>
                    <a:pt x="1411" y="549"/>
                  </a:lnTo>
                  <a:lnTo>
                    <a:pt x="1411" y="549"/>
                  </a:lnTo>
                  <a:lnTo>
                    <a:pt x="1411" y="555"/>
                  </a:lnTo>
                  <a:lnTo>
                    <a:pt x="1411" y="555"/>
                  </a:lnTo>
                  <a:lnTo>
                    <a:pt x="1411" y="549"/>
                  </a:lnTo>
                  <a:lnTo>
                    <a:pt x="1411" y="549"/>
                  </a:lnTo>
                  <a:lnTo>
                    <a:pt x="1417" y="549"/>
                  </a:lnTo>
                  <a:lnTo>
                    <a:pt x="1417" y="549"/>
                  </a:lnTo>
                  <a:lnTo>
                    <a:pt x="1417" y="549"/>
                  </a:lnTo>
                  <a:lnTo>
                    <a:pt x="1417" y="549"/>
                  </a:lnTo>
                  <a:lnTo>
                    <a:pt x="1423" y="549"/>
                  </a:lnTo>
                  <a:lnTo>
                    <a:pt x="1423" y="549"/>
                  </a:lnTo>
                  <a:lnTo>
                    <a:pt x="1423" y="549"/>
                  </a:lnTo>
                  <a:lnTo>
                    <a:pt x="1423" y="549"/>
                  </a:lnTo>
                  <a:lnTo>
                    <a:pt x="1423" y="549"/>
                  </a:lnTo>
                  <a:lnTo>
                    <a:pt x="1428" y="544"/>
                  </a:lnTo>
                  <a:lnTo>
                    <a:pt x="1428" y="544"/>
                  </a:lnTo>
                  <a:lnTo>
                    <a:pt x="1428" y="544"/>
                  </a:lnTo>
                  <a:lnTo>
                    <a:pt x="1428" y="544"/>
                  </a:lnTo>
                  <a:lnTo>
                    <a:pt x="1428" y="544"/>
                  </a:lnTo>
                  <a:lnTo>
                    <a:pt x="1434" y="544"/>
                  </a:lnTo>
                  <a:lnTo>
                    <a:pt x="1434" y="549"/>
                  </a:lnTo>
                  <a:lnTo>
                    <a:pt x="1434" y="549"/>
                  </a:lnTo>
                  <a:lnTo>
                    <a:pt x="1439" y="549"/>
                  </a:lnTo>
                  <a:lnTo>
                    <a:pt x="1439" y="549"/>
                  </a:lnTo>
                  <a:lnTo>
                    <a:pt x="1439" y="549"/>
                  </a:lnTo>
                  <a:lnTo>
                    <a:pt x="1439" y="549"/>
                  </a:lnTo>
                  <a:lnTo>
                    <a:pt x="1439" y="549"/>
                  </a:lnTo>
                  <a:lnTo>
                    <a:pt x="1439" y="549"/>
                  </a:lnTo>
                  <a:lnTo>
                    <a:pt x="1439" y="555"/>
                  </a:lnTo>
                  <a:lnTo>
                    <a:pt x="1439" y="555"/>
                  </a:lnTo>
                  <a:lnTo>
                    <a:pt x="1439" y="555"/>
                  </a:lnTo>
                  <a:lnTo>
                    <a:pt x="1439" y="555"/>
                  </a:lnTo>
                  <a:lnTo>
                    <a:pt x="1439" y="560"/>
                  </a:lnTo>
                  <a:lnTo>
                    <a:pt x="1439" y="560"/>
                  </a:lnTo>
                  <a:lnTo>
                    <a:pt x="1439" y="560"/>
                  </a:lnTo>
                  <a:lnTo>
                    <a:pt x="1439" y="566"/>
                  </a:lnTo>
                  <a:lnTo>
                    <a:pt x="1439" y="566"/>
                  </a:lnTo>
                  <a:lnTo>
                    <a:pt x="1439" y="566"/>
                  </a:lnTo>
                  <a:lnTo>
                    <a:pt x="1445" y="577"/>
                  </a:lnTo>
                  <a:lnTo>
                    <a:pt x="1445" y="577"/>
                  </a:lnTo>
                  <a:lnTo>
                    <a:pt x="1445" y="577"/>
                  </a:lnTo>
                  <a:lnTo>
                    <a:pt x="1445" y="577"/>
                  </a:lnTo>
                  <a:lnTo>
                    <a:pt x="1445" y="577"/>
                  </a:lnTo>
                  <a:lnTo>
                    <a:pt x="1445" y="577"/>
                  </a:lnTo>
                  <a:lnTo>
                    <a:pt x="1445" y="577"/>
                  </a:lnTo>
                  <a:lnTo>
                    <a:pt x="1445" y="577"/>
                  </a:lnTo>
                  <a:lnTo>
                    <a:pt x="1451" y="577"/>
                  </a:lnTo>
                  <a:lnTo>
                    <a:pt x="1451" y="577"/>
                  </a:lnTo>
                  <a:lnTo>
                    <a:pt x="1445" y="577"/>
                  </a:lnTo>
                  <a:lnTo>
                    <a:pt x="1445" y="583"/>
                  </a:lnTo>
                  <a:lnTo>
                    <a:pt x="1445" y="583"/>
                  </a:lnTo>
                  <a:lnTo>
                    <a:pt x="1445" y="583"/>
                  </a:lnTo>
                  <a:lnTo>
                    <a:pt x="1445" y="583"/>
                  </a:lnTo>
                  <a:lnTo>
                    <a:pt x="1445" y="583"/>
                  </a:lnTo>
                  <a:lnTo>
                    <a:pt x="1445" y="583"/>
                  </a:lnTo>
                  <a:lnTo>
                    <a:pt x="1445" y="583"/>
                  </a:lnTo>
                  <a:lnTo>
                    <a:pt x="1445" y="583"/>
                  </a:lnTo>
                  <a:lnTo>
                    <a:pt x="1445" y="583"/>
                  </a:lnTo>
                  <a:lnTo>
                    <a:pt x="1445" y="589"/>
                  </a:lnTo>
                  <a:lnTo>
                    <a:pt x="1445" y="589"/>
                  </a:lnTo>
                  <a:lnTo>
                    <a:pt x="1445" y="594"/>
                  </a:lnTo>
                  <a:lnTo>
                    <a:pt x="1445" y="594"/>
                  </a:lnTo>
                  <a:lnTo>
                    <a:pt x="1445" y="594"/>
                  </a:lnTo>
                  <a:lnTo>
                    <a:pt x="1445" y="594"/>
                  </a:lnTo>
                  <a:lnTo>
                    <a:pt x="1445" y="594"/>
                  </a:lnTo>
                  <a:lnTo>
                    <a:pt x="1445" y="594"/>
                  </a:lnTo>
                  <a:lnTo>
                    <a:pt x="1445" y="594"/>
                  </a:lnTo>
                  <a:lnTo>
                    <a:pt x="1445" y="600"/>
                  </a:lnTo>
                  <a:lnTo>
                    <a:pt x="1445" y="600"/>
                  </a:lnTo>
                  <a:lnTo>
                    <a:pt x="1445" y="605"/>
                  </a:lnTo>
                  <a:lnTo>
                    <a:pt x="1445" y="611"/>
                  </a:lnTo>
                  <a:lnTo>
                    <a:pt x="1445" y="611"/>
                  </a:lnTo>
                  <a:lnTo>
                    <a:pt x="1445" y="617"/>
                  </a:lnTo>
                  <a:lnTo>
                    <a:pt x="1439" y="617"/>
                  </a:lnTo>
                  <a:lnTo>
                    <a:pt x="1439" y="622"/>
                  </a:lnTo>
                  <a:lnTo>
                    <a:pt x="1439" y="622"/>
                  </a:lnTo>
                  <a:lnTo>
                    <a:pt x="1439" y="622"/>
                  </a:lnTo>
                  <a:lnTo>
                    <a:pt x="1439" y="622"/>
                  </a:lnTo>
                  <a:lnTo>
                    <a:pt x="1439" y="622"/>
                  </a:lnTo>
                  <a:lnTo>
                    <a:pt x="1439" y="628"/>
                  </a:lnTo>
                  <a:lnTo>
                    <a:pt x="1439" y="633"/>
                  </a:lnTo>
                  <a:lnTo>
                    <a:pt x="1439" y="639"/>
                  </a:lnTo>
                  <a:lnTo>
                    <a:pt x="1439" y="639"/>
                  </a:lnTo>
                  <a:lnTo>
                    <a:pt x="1439" y="639"/>
                  </a:lnTo>
                  <a:lnTo>
                    <a:pt x="1439" y="639"/>
                  </a:lnTo>
                  <a:lnTo>
                    <a:pt x="1439" y="645"/>
                  </a:lnTo>
                  <a:lnTo>
                    <a:pt x="1434" y="645"/>
                  </a:lnTo>
                  <a:lnTo>
                    <a:pt x="1434" y="645"/>
                  </a:lnTo>
                  <a:lnTo>
                    <a:pt x="1434" y="645"/>
                  </a:lnTo>
                  <a:lnTo>
                    <a:pt x="1434" y="645"/>
                  </a:lnTo>
                  <a:lnTo>
                    <a:pt x="1434" y="645"/>
                  </a:lnTo>
                  <a:lnTo>
                    <a:pt x="1434" y="650"/>
                  </a:lnTo>
                  <a:lnTo>
                    <a:pt x="1434" y="650"/>
                  </a:lnTo>
                  <a:lnTo>
                    <a:pt x="1434" y="656"/>
                  </a:lnTo>
                  <a:lnTo>
                    <a:pt x="1434" y="656"/>
                  </a:lnTo>
                  <a:lnTo>
                    <a:pt x="1434" y="656"/>
                  </a:lnTo>
                  <a:lnTo>
                    <a:pt x="1434" y="661"/>
                  </a:lnTo>
                  <a:lnTo>
                    <a:pt x="1434" y="661"/>
                  </a:lnTo>
                  <a:lnTo>
                    <a:pt x="1434" y="667"/>
                  </a:lnTo>
                  <a:lnTo>
                    <a:pt x="1434" y="667"/>
                  </a:lnTo>
                  <a:lnTo>
                    <a:pt x="1434" y="667"/>
                  </a:lnTo>
                  <a:lnTo>
                    <a:pt x="1434" y="667"/>
                  </a:lnTo>
                  <a:lnTo>
                    <a:pt x="1434" y="667"/>
                  </a:lnTo>
                  <a:lnTo>
                    <a:pt x="1434" y="667"/>
                  </a:lnTo>
                  <a:lnTo>
                    <a:pt x="1434" y="667"/>
                  </a:lnTo>
                  <a:lnTo>
                    <a:pt x="1434" y="673"/>
                  </a:lnTo>
                  <a:lnTo>
                    <a:pt x="1434" y="673"/>
                  </a:lnTo>
                  <a:lnTo>
                    <a:pt x="1439" y="673"/>
                  </a:lnTo>
                  <a:lnTo>
                    <a:pt x="1439" y="673"/>
                  </a:lnTo>
                  <a:lnTo>
                    <a:pt x="1439" y="673"/>
                  </a:lnTo>
                  <a:lnTo>
                    <a:pt x="1439" y="673"/>
                  </a:lnTo>
                  <a:lnTo>
                    <a:pt x="1439" y="673"/>
                  </a:lnTo>
                  <a:lnTo>
                    <a:pt x="1439" y="673"/>
                  </a:lnTo>
                  <a:lnTo>
                    <a:pt x="1439" y="673"/>
                  </a:lnTo>
                  <a:lnTo>
                    <a:pt x="1439" y="673"/>
                  </a:lnTo>
                  <a:lnTo>
                    <a:pt x="1439" y="673"/>
                  </a:lnTo>
                  <a:lnTo>
                    <a:pt x="1445" y="673"/>
                  </a:lnTo>
                  <a:lnTo>
                    <a:pt x="1445" y="673"/>
                  </a:lnTo>
                  <a:lnTo>
                    <a:pt x="1445" y="673"/>
                  </a:lnTo>
                  <a:lnTo>
                    <a:pt x="1445" y="673"/>
                  </a:lnTo>
                  <a:lnTo>
                    <a:pt x="1445" y="678"/>
                  </a:lnTo>
                  <a:lnTo>
                    <a:pt x="1445" y="673"/>
                  </a:lnTo>
                  <a:lnTo>
                    <a:pt x="1445" y="673"/>
                  </a:lnTo>
                  <a:lnTo>
                    <a:pt x="1445" y="673"/>
                  </a:lnTo>
                  <a:lnTo>
                    <a:pt x="1445" y="673"/>
                  </a:lnTo>
                  <a:lnTo>
                    <a:pt x="1451" y="673"/>
                  </a:lnTo>
                  <a:lnTo>
                    <a:pt x="1451" y="678"/>
                  </a:lnTo>
                  <a:lnTo>
                    <a:pt x="1451" y="678"/>
                  </a:lnTo>
                  <a:lnTo>
                    <a:pt x="1451" y="678"/>
                  </a:lnTo>
                  <a:lnTo>
                    <a:pt x="1451" y="678"/>
                  </a:lnTo>
                  <a:lnTo>
                    <a:pt x="1456" y="678"/>
                  </a:lnTo>
                  <a:lnTo>
                    <a:pt x="1456" y="678"/>
                  </a:lnTo>
                  <a:lnTo>
                    <a:pt x="1456" y="678"/>
                  </a:lnTo>
                  <a:lnTo>
                    <a:pt x="1462" y="678"/>
                  </a:lnTo>
                  <a:lnTo>
                    <a:pt x="1462" y="678"/>
                  </a:lnTo>
                  <a:lnTo>
                    <a:pt x="1462" y="673"/>
                  </a:lnTo>
                  <a:lnTo>
                    <a:pt x="1462" y="673"/>
                  </a:lnTo>
                  <a:lnTo>
                    <a:pt x="1462" y="673"/>
                  </a:lnTo>
                  <a:lnTo>
                    <a:pt x="1462" y="673"/>
                  </a:lnTo>
                  <a:lnTo>
                    <a:pt x="1467" y="673"/>
                  </a:lnTo>
                  <a:lnTo>
                    <a:pt x="1467" y="673"/>
                  </a:lnTo>
                  <a:lnTo>
                    <a:pt x="1467" y="673"/>
                  </a:lnTo>
                  <a:lnTo>
                    <a:pt x="1467" y="673"/>
                  </a:lnTo>
                  <a:lnTo>
                    <a:pt x="1467" y="673"/>
                  </a:lnTo>
                  <a:lnTo>
                    <a:pt x="1473" y="673"/>
                  </a:lnTo>
                  <a:lnTo>
                    <a:pt x="1473" y="673"/>
                  </a:lnTo>
                  <a:lnTo>
                    <a:pt x="1473" y="673"/>
                  </a:lnTo>
                  <a:lnTo>
                    <a:pt x="1473" y="673"/>
                  </a:lnTo>
                  <a:lnTo>
                    <a:pt x="1479" y="673"/>
                  </a:lnTo>
                  <a:lnTo>
                    <a:pt x="1479" y="673"/>
                  </a:lnTo>
                  <a:lnTo>
                    <a:pt x="1479" y="673"/>
                  </a:lnTo>
                  <a:lnTo>
                    <a:pt x="1479" y="667"/>
                  </a:lnTo>
                  <a:lnTo>
                    <a:pt x="1484" y="667"/>
                  </a:lnTo>
                  <a:lnTo>
                    <a:pt x="1484" y="667"/>
                  </a:lnTo>
                  <a:lnTo>
                    <a:pt x="1484" y="667"/>
                  </a:lnTo>
                  <a:lnTo>
                    <a:pt x="1484" y="667"/>
                  </a:lnTo>
                  <a:lnTo>
                    <a:pt x="1490" y="667"/>
                  </a:lnTo>
                  <a:lnTo>
                    <a:pt x="1490" y="667"/>
                  </a:lnTo>
                  <a:lnTo>
                    <a:pt x="1490" y="667"/>
                  </a:lnTo>
                  <a:lnTo>
                    <a:pt x="1490" y="667"/>
                  </a:lnTo>
                  <a:lnTo>
                    <a:pt x="1490" y="673"/>
                  </a:lnTo>
                  <a:lnTo>
                    <a:pt x="1490" y="673"/>
                  </a:lnTo>
                  <a:lnTo>
                    <a:pt x="1495" y="673"/>
                  </a:lnTo>
                  <a:lnTo>
                    <a:pt x="1495" y="673"/>
                  </a:lnTo>
                  <a:lnTo>
                    <a:pt x="1495" y="673"/>
                  </a:lnTo>
                  <a:lnTo>
                    <a:pt x="1495" y="673"/>
                  </a:lnTo>
                  <a:lnTo>
                    <a:pt x="1495" y="673"/>
                  </a:lnTo>
                  <a:lnTo>
                    <a:pt x="1495" y="673"/>
                  </a:lnTo>
                  <a:lnTo>
                    <a:pt x="1495" y="673"/>
                  </a:lnTo>
                  <a:lnTo>
                    <a:pt x="1495" y="667"/>
                  </a:lnTo>
                  <a:lnTo>
                    <a:pt x="1490" y="661"/>
                  </a:lnTo>
                  <a:lnTo>
                    <a:pt x="1490" y="656"/>
                  </a:lnTo>
                  <a:lnTo>
                    <a:pt x="1490" y="656"/>
                  </a:lnTo>
                  <a:lnTo>
                    <a:pt x="1490" y="656"/>
                  </a:lnTo>
                  <a:lnTo>
                    <a:pt x="1490" y="656"/>
                  </a:lnTo>
                  <a:lnTo>
                    <a:pt x="1490" y="650"/>
                  </a:lnTo>
                  <a:lnTo>
                    <a:pt x="1490" y="650"/>
                  </a:lnTo>
                  <a:lnTo>
                    <a:pt x="1484" y="645"/>
                  </a:lnTo>
                  <a:lnTo>
                    <a:pt x="1484" y="645"/>
                  </a:lnTo>
                  <a:lnTo>
                    <a:pt x="1484" y="645"/>
                  </a:lnTo>
                  <a:lnTo>
                    <a:pt x="1490" y="639"/>
                  </a:lnTo>
                  <a:lnTo>
                    <a:pt x="1490" y="628"/>
                  </a:lnTo>
                  <a:lnTo>
                    <a:pt x="1490" y="628"/>
                  </a:lnTo>
                  <a:lnTo>
                    <a:pt x="1490" y="628"/>
                  </a:lnTo>
                  <a:lnTo>
                    <a:pt x="1490" y="628"/>
                  </a:lnTo>
                  <a:lnTo>
                    <a:pt x="1490" y="628"/>
                  </a:lnTo>
                  <a:lnTo>
                    <a:pt x="1490" y="628"/>
                  </a:lnTo>
                  <a:lnTo>
                    <a:pt x="1490" y="622"/>
                  </a:lnTo>
                  <a:lnTo>
                    <a:pt x="1495" y="617"/>
                  </a:lnTo>
                  <a:lnTo>
                    <a:pt x="1495" y="617"/>
                  </a:lnTo>
                  <a:lnTo>
                    <a:pt x="1495" y="617"/>
                  </a:lnTo>
                  <a:lnTo>
                    <a:pt x="1495" y="617"/>
                  </a:lnTo>
                  <a:lnTo>
                    <a:pt x="1495" y="617"/>
                  </a:lnTo>
                  <a:lnTo>
                    <a:pt x="1495" y="617"/>
                  </a:lnTo>
                  <a:lnTo>
                    <a:pt x="1495" y="611"/>
                  </a:lnTo>
                  <a:lnTo>
                    <a:pt x="1495" y="611"/>
                  </a:lnTo>
                  <a:lnTo>
                    <a:pt x="1495" y="611"/>
                  </a:lnTo>
                  <a:lnTo>
                    <a:pt x="1490" y="611"/>
                  </a:lnTo>
                  <a:lnTo>
                    <a:pt x="1490" y="611"/>
                  </a:lnTo>
                  <a:lnTo>
                    <a:pt x="1495" y="605"/>
                  </a:lnTo>
                  <a:lnTo>
                    <a:pt x="1495" y="605"/>
                  </a:lnTo>
                  <a:lnTo>
                    <a:pt x="1490" y="605"/>
                  </a:lnTo>
                  <a:lnTo>
                    <a:pt x="1490" y="605"/>
                  </a:lnTo>
                  <a:lnTo>
                    <a:pt x="1490" y="600"/>
                  </a:lnTo>
                  <a:lnTo>
                    <a:pt x="1490" y="600"/>
                  </a:lnTo>
                  <a:lnTo>
                    <a:pt x="1490" y="594"/>
                  </a:lnTo>
                  <a:lnTo>
                    <a:pt x="1490" y="594"/>
                  </a:lnTo>
                  <a:lnTo>
                    <a:pt x="1490" y="594"/>
                  </a:lnTo>
                  <a:lnTo>
                    <a:pt x="1490" y="594"/>
                  </a:lnTo>
                  <a:lnTo>
                    <a:pt x="1490" y="589"/>
                  </a:lnTo>
                  <a:lnTo>
                    <a:pt x="1490" y="589"/>
                  </a:lnTo>
                  <a:lnTo>
                    <a:pt x="1490" y="589"/>
                  </a:lnTo>
                  <a:lnTo>
                    <a:pt x="1490" y="589"/>
                  </a:lnTo>
                  <a:lnTo>
                    <a:pt x="1490" y="583"/>
                  </a:lnTo>
                  <a:lnTo>
                    <a:pt x="1490" y="583"/>
                  </a:lnTo>
                  <a:lnTo>
                    <a:pt x="1490" y="572"/>
                  </a:lnTo>
                  <a:lnTo>
                    <a:pt x="1490" y="572"/>
                  </a:lnTo>
                  <a:lnTo>
                    <a:pt x="1490" y="572"/>
                  </a:lnTo>
                  <a:lnTo>
                    <a:pt x="1490" y="566"/>
                  </a:lnTo>
                  <a:lnTo>
                    <a:pt x="1495" y="566"/>
                  </a:lnTo>
                  <a:lnTo>
                    <a:pt x="1495" y="560"/>
                  </a:lnTo>
                  <a:lnTo>
                    <a:pt x="1495" y="560"/>
                  </a:lnTo>
                  <a:lnTo>
                    <a:pt x="1495" y="560"/>
                  </a:lnTo>
                  <a:lnTo>
                    <a:pt x="1495" y="560"/>
                  </a:lnTo>
                  <a:lnTo>
                    <a:pt x="1495" y="555"/>
                  </a:lnTo>
                  <a:lnTo>
                    <a:pt x="1495" y="555"/>
                  </a:lnTo>
                  <a:lnTo>
                    <a:pt x="1495" y="549"/>
                  </a:lnTo>
                  <a:lnTo>
                    <a:pt x="1495" y="549"/>
                  </a:lnTo>
                  <a:lnTo>
                    <a:pt x="1495" y="544"/>
                  </a:lnTo>
                  <a:lnTo>
                    <a:pt x="1495" y="544"/>
                  </a:lnTo>
                  <a:lnTo>
                    <a:pt x="1495" y="544"/>
                  </a:lnTo>
                  <a:lnTo>
                    <a:pt x="1495" y="544"/>
                  </a:lnTo>
                  <a:lnTo>
                    <a:pt x="1495" y="544"/>
                  </a:lnTo>
                  <a:lnTo>
                    <a:pt x="1490" y="544"/>
                  </a:lnTo>
                  <a:lnTo>
                    <a:pt x="1495" y="538"/>
                  </a:lnTo>
                  <a:lnTo>
                    <a:pt x="1495" y="538"/>
                  </a:lnTo>
                  <a:lnTo>
                    <a:pt x="1495" y="538"/>
                  </a:lnTo>
                  <a:lnTo>
                    <a:pt x="1495" y="538"/>
                  </a:lnTo>
                  <a:lnTo>
                    <a:pt x="1495" y="538"/>
                  </a:lnTo>
                  <a:lnTo>
                    <a:pt x="1495" y="538"/>
                  </a:lnTo>
                  <a:lnTo>
                    <a:pt x="1495" y="538"/>
                  </a:lnTo>
                  <a:lnTo>
                    <a:pt x="1495" y="532"/>
                  </a:lnTo>
                  <a:lnTo>
                    <a:pt x="1495" y="532"/>
                  </a:lnTo>
                  <a:lnTo>
                    <a:pt x="1495" y="532"/>
                  </a:lnTo>
                  <a:lnTo>
                    <a:pt x="1490" y="532"/>
                  </a:lnTo>
                  <a:lnTo>
                    <a:pt x="1490" y="532"/>
                  </a:lnTo>
                  <a:lnTo>
                    <a:pt x="1490" y="532"/>
                  </a:lnTo>
                  <a:lnTo>
                    <a:pt x="1490" y="532"/>
                  </a:lnTo>
                  <a:lnTo>
                    <a:pt x="1490" y="532"/>
                  </a:lnTo>
                  <a:lnTo>
                    <a:pt x="1490" y="532"/>
                  </a:lnTo>
                  <a:lnTo>
                    <a:pt x="1484" y="527"/>
                  </a:lnTo>
                  <a:lnTo>
                    <a:pt x="1484" y="527"/>
                  </a:lnTo>
                  <a:lnTo>
                    <a:pt x="1484" y="527"/>
                  </a:lnTo>
                  <a:lnTo>
                    <a:pt x="1484" y="527"/>
                  </a:lnTo>
                  <a:lnTo>
                    <a:pt x="1484" y="527"/>
                  </a:lnTo>
                  <a:lnTo>
                    <a:pt x="1484" y="527"/>
                  </a:lnTo>
                  <a:lnTo>
                    <a:pt x="1484" y="521"/>
                  </a:lnTo>
                  <a:lnTo>
                    <a:pt x="1484" y="521"/>
                  </a:lnTo>
                  <a:lnTo>
                    <a:pt x="1484" y="521"/>
                  </a:lnTo>
                  <a:lnTo>
                    <a:pt x="1484" y="521"/>
                  </a:lnTo>
                  <a:lnTo>
                    <a:pt x="1484" y="521"/>
                  </a:lnTo>
                  <a:lnTo>
                    <a:pt x="1484" y="521"/>
                  </a:lnTo>
                  <a:lnTo>
                    <a:pt x="1484" y="521"/>
                  </a:lnTo>
                  <a:lnTo>
                    <a:pt x="1484" y="516"/>
                  </a:lnTo>
                  <a:lnTo>
                    <a:pt x="1479" y="516"/>
                  </a:lnTo>
                  <a:lnTo>
                    <a:pt x="1484" y="516"/>
                  </a:lnTo>
                  <a:lnTo>
                    <a:pt x="1484" y="516"/>
                  </a:lnTo>
                  <a:lnTo>
                    <a:pt x="1484" y="516"/>
                  </a:lnTo>
                  <a:lnTo>
                    <a:pt x="1501" y="504"/>
                  </a:lnTo>
                  <a:lnTo>
                    <a:pt x="1501" y="504"/>
                  </a:lnTo>
                  <a:lnTo>
                    <a:pt x="1501" y="504"/>
                  </a:lnTo>
                  <a:lnTo>
                    <a:pt x="1501" y="504"/>
                  </a:lnTo>
                  <a:lnTo>
                    <a:pt x="1501" y="499"/>
                  </a:lnTo>
                  <a:lnTo>
                    <a:pt x="1507" y="499"/>
                  </a:lnTo>
                  <a:lnTo>
                    <a:pt x="1507" y="499"/>
                  </a:lnTo>
                  <a:lnTo>
                    <a:pt x="1507" y="499"/>
                  </a:lnTo>
                  <a:lnTo>
                    <a:pt x="1512" y="499"/>
                  </a:lnTo>
                  <a:lnTo>
                    <a:pt x="1512" y="499"/>
                  </a:lnTo>
                  <a:lnTo>
                    <a:pt x="1512" y="499"/>
                  </a:lnTo>
                  <a:lnTo>
                    <a:pt x="1512" y="499"/>
                  </a:lnTo>
                  <a:lnTo>
                    <a:pt x="1512" y="499"/>
                  </a:lnTo>
                  <a:lnTo>
                    <a:pt x="1512" y="499"/>
                  </a:lnTo>
                  <a:lnTo>
                    <a:pt x="1518" y="499"/>
                  </a:lnTo>
                  <a:lnTo>
                    <a:pt x="1518" y="499"/>
                  </a:lnTo>
                  <a:lnTo>
                    <a:pt x="1518" y="499"/>
                  </a:lnTo>
                  <a:lnTo>
                    <a:pt x="1518" y="499"/>
                  </a:lnTo>
                  <a:lnTo>
                    <a:pt x="1518" y="499"/>
                  </a:lnTo>
                  <a:lnTo>
                    <a:pt x="1518" y="499"/>
                  </a:lnTo>
                  <a:lnTo>
                    <a:pt x="1518" y="499"/>
                  </a:lnTo>
                  <a:lnTo>
                    <a:pt x="1523" y="499"/>
                  </a:lnTo>
                  <a:lnTo>
                    <a:pt x="1523" y="499"/>
                  </a:lnTo>
                  <a:lnTo>
                    <a:pt x="1529" y="499"/>
                  </a:lnTo>
                  <a:lnTo>
                    <a:pt x="1529" y="499"/>
                  </a:lnTo>
                  <a:lnTo>
                    <a:pt x="1529" y="499"/>
                  </a:lnTo>
                  <a:lnTo>
                    <a:pt x="1529" y="499"/>
                  </a:lnTo>
                  <a:lnTo>
                    <a:pt x="1529" y="504"/>
                  </a:lnTo>
                  <a:lnTo>
                    <a:pt x="1529" y="504"/>
                  </a:lnTo>
                  <a:lnTo>
                    <a:pt x="1535" y="504"/>
                  </a:lnTo>
                  <a:lnTo>
                    <a:pt x="1535" y="504"/>
                  </a:lnTo>
                  <a:lnTo>
                    <a:pt x="1535" y="504"/>
                  </a:lnTo>
                  <a:lnTo>
                    <a:pt x="1535" y="504"/>
                  </a:lnTo>
                  <a:lnTo>
                    <a:pt x="1535" y="504"/>
                  </a:lnTo>
                  <a:lnTo>
                    <a:pt x="1529" y="504"/>
                  </a:lnTo>
                  <a:lnTo>
                    <a:pt x="1529" y="504"/>
                  </a:lnTo>
                  <a:lnTo>
                    <a:pt x="1529" y="504"/>
                  </a:lnTo>
                  <a:lnTo>
                    <a:pt x="1529" y="510"/>
                  </a:lnTo>
                  <a:lnTo>
                    <a:pt x="1529" y="510"/>
                  </a:lnTo>
                  <a:lnTo>
                    <a:pt x="1529" y="510"/>
                  </a:lnTo>
                  <a:lnTo>
                    <a:pt x="1529" y="510"/>
                  </a:lnTo>
                  <a:lnTo>
                    <a:pt x="1529" y="510"/>
                  </a:lnTo>
                  <a:lnTo>
                    <a:pt x="1529" y="510"/>
                  </a:lnTo>
                  <a:lnTo>
                    <a:pt x="1529" y="510"/>
                  </a:lnTo>
                  <a:lnTo>
                    <a:pt x="1529" y="510"/>
                  </a:lnTo>
                  <a:lnTo>
                    <a:pt x="1529" y="510"/>
                  </a:lnTo>
                  <a:lnTo>
                    <a:pt x="1529" y="510"/>
                  </a:lnTo>
                  <a:lnTo>
                    <a:pt x="1529" y="510"/>
                  </a:lnTo>
                  <a:lnTo>
                    <a:pt x="1529" y="510"/>
                  </a:lnTo>
                  <a:lnTo>
                    <a:pt x="1529" y="510"/>
                  </a:lnTo>
                  <a:lnTo>
                    <a:pt x="1529" y="510"/>
                  </a:lnTo>
                  <a:lnTo>
                    <a:pt x="1529" y="510"/>
                  </a:lnTo>
                  <a:lnTo>
                    <a:pt x="1535" y="510"/>
                  </a:lnTo>
                  <a:lnTo>
                    <a:pt x="1535" y="510"/>
                  </a:lnTo>
                  <a:lnTo>
                    <a:pt x="1535" y="516"/>
                  </a:lnTo>
                  <a:lnTo>
                    <a:pt x="1535" y="516"/>
                  </a:lnTo>
                  <a:lnTo>
                    <a:pt x="1535" y="516"/>
                  </a:lnTo>
                  <a:lnTo>
                    <a:pt x="1535" y="521"/>
                  </a:lnTo>
                  <a:lnTo>
                    <a:pt x="1535" y="521"/>
                  </a:lnTo>
                  <a:lnTo>
                    <a:pt x="1535" y="521"/>
                  </a:lnTo>
                  <a:lnTo>
                    <a:pt x="1535" y="521"/>
                  </a:lnTo>
                  <a:lnTo>
                    <a:pt x="1529" y="521"/>
                  </a:lnTo>
                  <a:lnTo>
                    <a:pt x="1529" y="521"/>
                  </a:lnTo>
                  <a:lnTo>
                    <a:pt x="1529" y="527"/>
                  </a:lnTo>
                  <a:lnTo>
                    <a:pt x="1535" y="527"/>
                  </a:lnTo>
                  <a:lnTo>
                    <a:pt x="1535" y="527"/>
                  </a:lnTo>
                  <a:lnTo>
                    <a:pt x="1535" y="527"/>
                  </a:lnTo>
                  <a:lnTo>
                    <a:pt x="1535" y="527"/>
                  </a:lnTo>
                  <a:lnTo>
                    <a:pt x="1535" y="532"/>
                  </a:lnTo>
                  <a:lnTo>
                    <a:pt x="1529" y="532"/>
                  </a:lnTo>
                  <a:lnTo>
                    <a:pt x="1529" y="532"/>
                  </a:lnTo>
                  <a:lnTo>
                    <a:pt x="1529" y="532"/>
                  </a:lnTo>
                  <a:lnTo>
                    <a:pt x="1529" y="532"/>
                  </a:lnTo>
                  <a:lnTo>
                    <a:pt x="1529" y="532"/>
                  </a:lnTo>
                  <a:lnTo>
                    <a:pt x="1529" y="532"/>
                  </a:lnTo>
                  <a:lnTo>
                    <a:pt x="1529" y="532"/>
                  </a:lnTo>
                  <a:lnTo>
                    <a:pt x="1529" y="532"/>
                  </a:lnTo>
                  <a:lnTo>
                    <a:pt x="1529" y="532"/>
                  </a:lnTo>
                  <a:lnTo>
                    <a:pt x="1529" y="538"/>
                  </a:lnTo>
                  <a:lnTo>
                    <a:pt x="1529" y="538"/>
                  </a:lnTo>
                  <a:lnTo>
                    <a:pt x="1523" y="538"/>
                  </a:lnTo>
                  <a:lnTo>
                    <a:pt x="1523" y="538"/>
                  </a:lnTo>
                  <a:lnTo>
                    <a:pt x="1523" y="544"/>
                  </a:lnTo>
                  <a:lnTo>
                    <a:pt x="1523" y="544"/>
                  </a:lnTo>
                  <a:lnTo>
                    <a:pt x="1523" y="544"/>
                  </a:lnTo>
                  <a:lnTo>
                    <a:pt x="1523" y="544"/>
                  </a:lnTo>
                  <a:lnTo>
                    <a:pt x="1518" y="544"/>
                  </a:lnTo>
                  <a:lnTo>
                    <a:pt x="1518" y="549"/>
                  </a:lnTo>
                  <a:lnTo>
                    <a:pt x="1518" y="549"/>
                  </a:lnTo>
                  <a:lnTo>
                    <a:pt x="1523" y="549"/>
                  </a:lnTo>
                  <a:lnTo>
                    <a:pt x="1523" y="549"/>
                  </a:lnTo>
                  <a:lnTo>
                    <a:pt x="1535" y="560"/>
                  </a:lnTo>
                  <a:lnTo>
                    <a:pt x="1540" y="566"/>
                  </a:lnTo>
                  <a:lnTo>
                    <a:pt x="1540" y="566"/>
                  </a:lnTo>
                  <a:lnTo>
                    <a:pt x="1540" y="566"/>
                  </a:lnTo>
                  <a:lnTo>
                    <a:pt x="1540" y="566"/>
                  </a:lnTo>
                  <a:lnTo>
                    <a:pt x="1546" y="566"/>
                  </a:lnTo>
                  <a:lnTo>
                    <a:pt x="1546" y="566"/>
                  </a:lnTo>
                  <a:lnTo>
                    <a:pt x="1546" y="572"/>
                  </a:lnTo>
                  <a:lnTo>
                    <a:pt x="1540" y="572"/>
                  </a:lnTo>
                  <a:lnTo>
                    <a:pt x="1540" y="572"/>
                  </a:lnTo>
                  <a:lnTo>
                    <a:pt x="1546" y="572"/>
                  </a:lnTo>
                  <a:lnTo>
                    <a:pt x="1546" y="572"/>
                  </a:lnTo>
                  <a:lnTo>
                    <a:pt x="1546" y="572"/>
                  </a:lnTo>
                  <a:lnTo>
                    <a:pt x="1546" y="572"/>
                  </a:lnTo>
                  <a:lnTo>
                    <a:pt x="1546" y="572"/>
                  </a:lnTo>
                  <a:lnTo>
                    <a:pt x="1546" y="572"/>
                  </a:lnTo>
                  <a:lnTo>
                    <a:pt x="1546" y="572"/>
                  </a:lnTo>
                  <a:lnTo>
                    <a:pt x="1546" y="577"/>
                  </a:lnTo>
                  <a:lnTo>
                    <a:pt x="1546" y="577"/>
                  </a:lnTo>
                  <a:lnTo>
                    <a:pt x="1551" y="577"/>
                  </a:lnTo>
                  <a:lnTo>
                    <a:pt x="1551" y="577"/>
                  </a:lnTo>
                  <a:lnTo>
                    <a:pt x="1551" y="577"/>
                  </a:lnTo>
                  <a:lnTo>
                    <a:pt x="1563" y="577"/>
                  </a:lnTo>
                  <a:lnTo>
                    <a:pt x="1563" y="583"/>
                  </a:lnTo>
                  <a:lnTo>
                    <a:pt x="1563" y="583"/>
                  </a:lnTo>
                  <a:lnTo>
                    <a:pt x="1563" y="589"/>
                  </a:lnTo>
                  <a:lnTo>
                    <a:pt x="1563" y="594"/>
                  </a:lnTo>
                  <a:lnTo>
                    <a:pt x="1563" y="594"/>
                  </a:lnTo>
                  <a:lnTo>
                    <a:pt x="1563" y="594"/>
                  </a:lnTo>
                  <a:lnTo>
                    <a:pt x="1563" y="594"/>
                  </a:lnTo>
                  <a:lnTo>
                    <a:pt x="1563" y="594"/>
                  </a:lnTo>
                  <a:lnTo>
                    <a:pt x="1563" y="594"/>
                  </a:lnTo>
                  <a:lnTo>
                    <a:pt x="1557" y="594"/>
                  </a:lnTo>
                  <a:lnTo>
                    <a:pt x="1557" y="594"/>
                  </a:lnTo>
                  <a:lnTo>
                    <a:pt x="1557" y="594"/>
                  </a:lnTo>
                  <a:lnTo>
                    <a:pt x="1557" y="594"/>
                  </a:lnTo>
                  <a:lnTo>
                    <a:pt x="1557" y="600"/>
                  </a:lnTo>
                  <a:lnTo>
                    <a:pt x="1557" y="600"/>
                  </a:lnTo>
                  <a:lnTo>
                    <a:pt x="1557" y="605"/>
                  </a:lnTo>
                  <a:lnTo>
                    <a:pt x="1557" y="605"/>
                  </a:lnTo>
                  <a:lnTo>
                    <a:pt x="1557" y="611"/>
                  </a:lnTo>
                  <a:lnTo>
                    <a:pt x="1557" y="617"/>
                  </a:lnTo>
                  <a:lnTo>
                    <a:pt x="1557" y="617"/>
                  </a:lnTo>
                  <a:lnTo>
                    <a:pt x="1557" y="617"/>
                  </a:lnTo>
                  <a:lnTo>
                    <a:pt x="1557" y="617"/>
                  </a:lnTo>
                  <a:lnTo>
                    <a:pt x="1557" y="617"/>
                  </a:lnTo>
                  <a:lnTo>
                    <a:pt x="1557" y="617"/>
                  </a:lnTo>
                  <a:lnTo>
                    <a:pt x="1557" y="617"/>
                  </a:lnTo>
                  <a:lnTo>
                    <a:pt x="1563" y="622"/>
                  </a:lnTo>
                  <a:lnTo>
                    <a:pt x="1563" y="622"/>
                  </a:lnTo>
                  <a:lnTo>
                    <a:pt x="1563" y="622"/>
                  </a:lnTo>
                  <a:lnTo>
                    <a:pt x="1568" y="622"/>
                  </a:lnTo>
                  <a:lnTo>
                    <a:pt x="1568" y="622"/>
                  </a:lnTo>
                  <a:lnTo>
                    <a:pt x="1568" y="628"/>
                  </a:lnTo>
                  <a:lnTo>
                    <a:pt x="1568" y="628"/>
                  </a:lnTo>
                  <a:lnTo>
                    <a:pt x="1568" y="628"/>
                  </a:lnTo>
                  <a:lnTo>
                    <a:pt x="1568" y="628"/>
                  </a:lnTo>
                  <a:lnTo>
                    <a:pt x="1574" y="628"/>
                  </a:lnTo>
                  <a:lnTo>
                    <a:pt x="1574" y="628"/>
                  </a:lnTo>
                  <a:lnTo>
                    <a:pt x="1574" y="628"/>
                  </a:lnTo>
                  <a:lnTo>
                    <a:pt x="1574" y="628"/>
                  </a:lnTo>
                  <a:lnTo>
                    <a:pt x="1574" y="628"/>
                  </a:lnTo>
                  <a:lnTo>
                    <a:pt x="1574" y="628"/>
                  </a:lnTo>
                  <a:lnTo>
                    <a:pt x="1574" y="628"/>
                  </a:lnTo>
                  <a:lnTo>
                    <a:pt x="1580" y="628"/>
                  </a:lnTo>
                  <a:lnTo>
                    <a:pt x="1580" y="628"/>
                  </a:lnTo>
                  <a:lnTo>
                    <a:pt x="1580" y="628"/>
                  </a:lnTo>
                  <a:lnTo>
                    <a:pt x="1580" y="628"/>
                  </a:lnTo>
                  <a:lnTo>
                    <a:pt x="1585" y="628"/>
                  </a:lnTo>
                  <a:lnTo>
                    <a:pt x="1585" y="628"/>
                  </a:lnTo>
                  <a:lnTo>
                    <a:pt x="1591" y="628"/>
                  </a:lnTo>
                  <a:lnTo>
                    <a:pt x="1591" y="628"/>
                  </a:lnTo>
                  <a:lnTo>
                    <a:pt x="1591" y="628"/>
                  </a:lnTo>
                  <a:lnTo>
                    <a:pt x="1596" y="628"/>
                  </a:lnTo>
                  <a:lnTo>
                    <a:pt x="1596" y="628"/>
                  </a:lnTo>
                  <a:lnTo>
                    <a:pt x="1596" y="628"/>
                  </a:lnTo>
                  <a:lnTo>
                    <a:pt x="1596" y="628"/>
                  </a:lnTo>
                  <a:lnTo>
                    <a:pt x="1591" y="628"/>
                  </a:lnTo>
                  <a:lnTo>
                    <a:pt x="1591" y="622"/>
                  </a:lnTo>
                  <a:lnTo>
                    <a:pt x="1591" y="622"/>
                  </a:lnTo>
                  <a:lnTo>
                    <a:pt x="1591" y="622"/>
                  </a:lnTo>
                  <a:lnTo>
                    <a:pt x="1591" y="617"/>
                  </a:lnTo>
                  <a:lnTo>
                    <a:pt x="1591" y="617"/>
                  </a:lnTo>
                  <a:lnTo>
                    <a:pt x="1591" y="611"/>
                  </a:lnTo>
                  <a:lnTo>
                    <a:pt x="1591" y="611"/>
                  </a:lnTo>
                  <a:lnTo>
                    <a:pt x="1591" y="611"/>
                  </a:lnTo>
                  <a:lnTo>
                    <a:pt x="1596" y="611"/>
                  </a:lnTo>
                  <a:lnTo>
                    <a:pt x="1596" y="611"/>
                  </a:lnTo>
                  <a:lnTo>
                    <a:pt x="1596" y="611"/>
                  </a:lnTo>
                  <a:lnTo>
                    <a:pt x="1596" y="605"/>
                  </a:lnTo>
                  <a:lnTo>
                    <a:pt x="1596" y="605"/>
                  </a:lnTo>
                  <a:lnTo>
                    <a:pt x="1602" y="605"/>
                  </a:lnTo>
                  <a:lnTo>
                    <a:pt x="1602" y="605"/>
                  </a:lnTo>
                  <a:lnTo>
                    <a:pt x="1602" y="605"/>
                  </a:lnTo>
                  <a:lnTo>
                    <a:pt x="1602" y="605"/>
                  </a:lnTo>
                  <a:lnTo>
                    <a:pt x="1608" y="605"/>
                  </a:lnTo>
                  <a:lnTo>
                    <a:pt x="1608" y="605"/>
                  </a:lnTo>
                  <a:lnTo>
                    <a:pt x="1608" y="605"/>
                  </a:lnTo>
                  <a:lnTo>
                    <a:pt x="1613" y="605"/>
                  </a:lnTo>
                  <a:lnTo>
                    <a:pt x="1613" y="605"/>
                  </a:lnTo>
                  <a:lnTo>
                    <a:pt x="1619" y="605"/>
                  </a:lnTo>
                  <a:lnTo>
                    <a:pt x="1619" y="605"/>
                  </a:lnTo>
                  <a:lnTo>
                    <a:pt x="1619" y="600"/>
                  </a:lnTo>
                  <a:lnTo>
                    <a:pt x="1624" y="600"/>
                  </a:lnTo>
                  <a:lnTo>
                    <a:pt x="1624" y="600"/>
                  </a:lnTo>
                  <a:lnTo>
                    <a:pt x="1624" y="605"/>
                  </a:lnTo>
                  <a:lnTo>
                    <a:pt x="1624" y="605"/>
                  </a:lnTo>
                  <a:lnTo>
                    <a:pt x="1630" y="605"/>
                  </a:lnTo>
                  <a:lnTo>
                    <a:pt x="1630" y="605"/>
                  </a:lnTo>
                  <a:lnTo>
                    <a:pt x="1630" y="605"/>
                  </a:lnTo>
                  <a:lnTo>
                    <a:pt x="1630" y="605"/>
                  </a:lnTo>
                  <a:lnTo>
                    <a:pt x="1630" y="605"/>
                  </a:lnTo>
                  <a:lnTo>
                    <a:pt x="1630" y="605"/>
                  </a:lnTo>
                  <a:lnTo>
                    <a:pt x="1630" y="605"/>
                  </a:lnTo>
                  <a:lnTo>
                    <a:pt x="1630" y="605"/>
                  </a:lnTo>
                  <a:lnTo>
                    <a:pt x="1630" y="605"/>
                  </a:lnTo>
                  <a:lnTo>
                    <a:pt x="1630" y="605"/>
                  </a:lnTo>
                  <a:lnTo>
                    <a:pt x="1630" y="605"/>
                  </a:lnTo>
                  <a:lnTo>
                    <a:pt x="1630" y="605"/>
                  </a:lnTo>
                  <a:lnTo>
                    <a:pt x="1630" y="605"/>
                  </a:lnTo>
                  <a:lnTo>
                    <a:pt x="1630" y="605"/>
                  </a:lnTo>
                  <a:lnTo>
                    <a:pt x="1630" y="605"/>
                  </a:lnTo>
                  <a:lnTo>
                    <a:pt x="1630" y="605"/>
                  </a:lnTo>
                  <a:lnTo>
                    <a:pt x="1630" y="605"/>
                  </a:lnTo>
                  <a:lnTo>
                    <a:pt x="1630" y="605"/>
                  </a:lnTo>
                  <a:lnTo>
                    <a:pt x="1630" y="605"/>
                  </a:lnTo>
                  <a:lnTo>
                    <a:pt x="1630" y="600"/>
                  </a:lnTo>
                  <a:lnTo>
                    <a:pt x="1630" y="605"/>
                  </a:lnTo>
                  <a:lnTo>
                    <a:pt x="1630" y="605"/>
                  </a:lnTo>
                  <a:lnTo>
                    <a:pt x="1630" y="600"/>
                  </a:lnTo>
                  <a:lnTo>
                    <a:pt x="1630" y="600"/>
                  </a:lnTo>
                  <a:lnTo>
                    <a:pt x="1630" y="600"/>
                  </a:lnTo>
                  <a:lnTo>
                    <a:pt x="1630" y="600"/>
                  </a:lnTo>
                  <a:lnTo>
                    <a:pt x="1624" y="600"/>
                  </a:lnTo>
                  <a:lnTo>
                    <a:pt x="1630" y="600"/>
                  </a:lnTo>
                  <a:lnTo>
                    <a:pt x="1630" y="600"/>
                  </a:lnTo>
                  <a:lnTo>
                    <a:pt x="1630" y="600"/>
                  </a:lnTo>
                  <a:lnTo>
                    <a:pt x="1636" y="605"/>
                  </a:lnTo>
                  <a:lnTo>
                    <a:pt x="1636" y="605"/>
                  </a:lnTo>
                  <a:lnTo>
                    <a:pt x="1636" y="605"/>
                  </a:lnTo>
                  <a:lnTo>
                    <a:pt x="1636" y="605"/>
                  </a:lnTo>
                  <a:lnTo>
                    <a:pt x="1636" y="600"/>
                  </a:lnTo>
                  <a:lnTo>
                    <a:pt x="1641" y="600"/>
                  </a:lnTo>
                  <a:lnTo>
                    <a:pt x="1641" y="600"/>
                  </a:lnTo>
                  <a:lnTo>
                    <a:pt x="1641" y="600"/>
                  </a:lnTo>
                  <a:lnTo>
                    <a:pt x="1641" y="600"/>
                  </a:lnTo>
                  <a:lnTo>
                    <a:pt x="1641" y="594"/>
                  </a:lnTo>
                  <a:lnTo>
                    <a:pt x="1641" y="594"/>
                  </a:lnTo>
                  <a:lnTo>
                    <a:pt x="1641" y="594"/>
                  </a:lnTo>
                  <a:lnTo>
                    <a:pt x="1641" y="589"/>
                  </a:lnTo>
                  <a:lnTo>
                    <a:pt x="1641" y="589"/>
                  </a:lnTo>
                  <a:lnTo>
                    <a:pt x="1641" y="589"/>
                  </a:lnTo>
                  <a:lnTo>
                    <a:pt x="1641" y="583"/>
                  </a:lnTo>
                  <a:lnTo>
                    <a:pt x="1636" y="583"/>
                  </a:lnTo>
                  <a:lnTo>
                    <a:pt x="1636" y="583"/>
                  </a:lnTo>
                  <a:lnTo>
                    <a:pt x="1636" y="583"/>
                  </a:lnTo>
                  <a:lnTo>
                    <a:pt x="1636" y="583"/>
                  </a:lnTo>
                  <a:lnTo>
                    <a:pt x="1636" y="589"/>
                  </a:lnTo>
                  <a:lnTo>
                    <a:pt x="1636" y="589"/>
                  </a:lnTo>
                  <a:lnTo>
                    <a:pt x="1636" y="589"/>
                  </a:lnTo>
                  <a:lnTo>
                    <a:pt x="1630" y="589"/>
                  </a:lnTo>
                  <a:lnTo>
                    <a:pt x="1630" y="583"/>
                  </a:lnTo>
                  <a:lnTo>
                    <a:pt x="1630" y="589"/>
                  </a:lnTo>
                  <a:lnTo>
                    <a:pt x="1630" y="589"/>
                  </a:lnTo>
                  <a:lnTo>
                    <a:pt x="1630" y="589"/>
                  </a:lnTo>
                  <a:lnTo>
                    <a:pt x="1630" y="589"/>
                  </a:lnTo>
                  <a:lnTo>
                    <a:pt x="1630" y="589"/>
                  </a:lnTo>
                  <a:lnTo>
                    <a:pt x="1624" y="583"/>
                  </a:lnTo>
                  <a:lnTo>
                    <a:pt x="1624" y="583"/>
                  </a:lnTo>
                  <a:lnTo>
                    <a:pt x="1624" y="583"/>
                  </a:lnTo>
                  <a:lnTo>
                    <a:pt x="1624" y="583"/>
                  </a:lnTo>
                  <a:lnTo>
                    <a:pt x="1624" y="577"/>
                  </a:lnTo>
                  <a:lnTo>
                    <a:pt x="1624" y="577"/>
                  </a:lnTo>
                  <a:lnTo>
                    <a:pt x="1624" y="577"/>
                  </a:lnTo>
                  <a:lnTo>
                    <a:pt x="1624" y="577"/>
                  </a:lnTo>
                  <a:lnTo>
                    <a:pt x="1624" y="577"/>
                  </a:lnTo>
                  <a:lnTo>
                    <a:pt x="1619" y="577"/>
                  </a:lnTo>
                  <a:lnTo>
                    <a:pt x="1619" y="577"/>
                  </a:lnTo>
                  <a:lnTo>
                    <a:pt x="1619" y="577"/>
                  </a:lnTo>
                  <a:lnTo>
                    <a:pt x="1624" y="577"/>
                  </a:lnTo>
                  <a:lnTo>
                    <a:pt x="1624" y="577"/>
                  </a:lnTo>
                  <a:lnTo>
                    <a:pt x="1624" y="577"/>
                  </a:lnTo>
                  <a:lnTo>
                    <a:pt x="1624" y="577"/>
                  </a:lnTo>
                  <a:lnTo>
                    <a:pt x="1624" y="572"/>
                  </a:lnTo>
                  <a:lnTo>
                    <a:pt x="1624" y="572"/>
                  </a:lnTo>
                  <a:lnTo>
                    <a:pt x="1624" y="572"/>
                  </a:lnTo>
                  <a:lnTo>
                    <a:pt x="1624" y="572"/>
                  </a:lnTo>
                  <a:lnTo>
                    <a:pt x="1624" y="572"/>
                  </a:lnTo>
                  <a:lnTo>
                    <a:pt x="1624" y="572"/>
                  </a:lnTo>
                  <a:lnTo>
                    <a:pt x="1624" y="572"/>
                  </a:lnTo>
                  <a:lnTo>
                    <a:pt x="1624" y="572"/>
                  </a:lnTo>
                  <a:lnTo>
                    <a:pt x="1619" y="572"/>
                  </a:lnTo>
                  <a:lnTo>
                    <a:pt x="1619" y="572"/>
                  </a:lnTo>
                  <a:lnTo>
                    <a:pt x="1619" y="572"/>
                  </a:lnTo>
                  <a:lnTo>
                    <a:pt x="1613" y="566"/>
                  </a:lnTo>
                  <a:lnTo>
                    <a:pt x="1613" y="566"/>
                  </a:lnTo>
                  <a:lnTo>
                    <a:pt x="1613" y="560"/>
                  </a:lnTo>
                  <a:lnTo>
                    <a:pt x="1613" y="560"/>
                  </a:lnTo>
                  <a:lnTo>
                    <a:pt x="1608" y="560"/>
                  </a:lnTo>
                  <a:lnTo>
                    <a:pt x="1608" y="560"/>
                  </a:lnTo>
                  <a:lnTo>
                    <a:pt x="1608" y="560"/>
                  </a:lnTo>
                  <a:lnTo>
                    <a:pt x="1608" y="560"/>
                  </a:lnTo>
                  <a:lnTo>
                    <a:pt x="1608" y="560"/>
                  </a:lnTo>
                  <a:lnTo>
                    <a:pt x="1608" y="560"/>
                  </a:lnTo>
                  <a:lnTo>
                    <a:pt x="1602" y="560"/>
                  </a:lnTo>
                  <a:lnTo>
                    <a:pt x="1602" y="560"/>
                  </a:lnTo>
                  <a:lnTo>
                    <a:pt x="1602" y="560"/>
                  </a:lnTo>
                  <a:lnTo>
                    <a:pt x="1602" y="555"/>
                  </a:lnTo>
                  <a:lnTo>
                    <a:pt x="1602" y="555"/>
                  </a:lnTo>
                  <a:lnTo>
                    <a:pt x="1602" y="555"/>
                  </a:lnTo>
                  <a:lnTo>
                    <a:pt x="1596" y="555"/>
                  </a:lnTo>
                  <a:lnTo>
                    <a:pt x="1596" y="555"/>
                  </a:lnTo>
                  <a:lnTo>
                    <a:pt x="1602" y="555"/>
                  </a:lnTo>
                  <a:lnTo>
                    <a:pt x="1602" y="549"/>
                  </a:lnTo>
                  <a:lnTo>
                    <a:pt x="1602" y="549"/>
                  </a:lnTo>
                  <a:lnTo>
                    <a:pt x="1602" y="549"/>
                  </a:lnTo>
                  <a:lnTo>
                    <a:pt x="1602" y="549"/>
                  </a:lnTo>
                  <a:lnTo>
                    <a:pt x="1602" y="549"/>
                  </a:lnTo>
                  <a:lnTo>
                    <a:pt x="1602" y="549"/>
                  </a:lnTo>
                  <a:lnTo>
                    <a:pt x="1602" y="549"/>
                  </a:lnTo>
                  <a:lnTo>
                    <a:pt x="1602" y="544"/>
                  </a:lnTo>
                  <a:lnTo>
                    <a:pt x="1602" y="544"/>
                  </a:lnTo>
                  <a:lnTo>
                    <a:pt x="1602" y="544"/>
                  </a:lnTo>
                  <a:lnTo>
                    <a:pt x="1602" y="544"/>
                  </a:lnTo>
                  <a:lnTo>
                    <a:pt x="1602" y="544"/>
                  </a:lnTo>
                  <a:lnTo>
                    <a:pt x="1602" y="544"/>
                  </a:lnTo>
                  <a:lnTo>
                    <a:pt x="1602" y="544"/>
                  </a:lnTo>
                  <a:lnTo>
                    <a:pt x="1602" y="544"/>
                  </a:lnTo>
                  <a:lnTo>
                    <a:pt x="1602" y="544"/>
                  </a:lnTo>
                  <a:lnTo>
                    <a:pt x="1602" y="538"/>
                  </a:lnTo>
                  <a:lnTo>
                    <a:pt x="1602" y="544"/>
                  </a:lnTo>
                  <a:lnTo>
                    <a:pt x="1608" y="544"/>
                  </a:lnTo>
                  <a:lnTo>
                    <a:pt x="1608" y="544"/>
                  </a:lnTo>
                  <a:lnTo>
                    <a:pt x="1608" y="544"/>
                  </a:lnTo>
                  <a:lnTo>
                    <a:pt x="1608" y="544"/>
                  </a:lnTo>
                  <a:lnTo>
                    <a:pt x="1608" y="544"/>
                  </a:lnTo>
                  <a:lnTo>
                    <a:pt x="1608" y="544"/>
                  </a:lnTo>
                  <a:lnTo>
                    <a:pt x="1608" y="544"/>
                  </a:lnTo>
                  <a:lnTo>
                    <a:pt x="1608" y="544"/>
                  </a:lnTo>
                  <a:lnTo>
                    <a:pt x="1608" y="544"/>
                  </a:lnTo>
                  <a:lnTo>
                    <a:pt x="1608" y="544"/>
                  </a:lnTo>
                  <a:lnTo>
                    <a:pt x="1608" y="544"/>
                  </a:lnTo>
                  <a:lnTo>
                    <a:pt x="1608" y="544"/>
                  </a:lnTo>
                  <a:lnTo>
                    <a:pt x="1608" y="544"/>
                  </a:lnTo>
                  <a:lnTo>
                    <a:pt x="1608" y="544"/>
                  </a:lnTo>
                  <a:lnTo>
                    <a:pt x="1608" y="538"/>
                  </a:lnTo>
                  <a:lnTo>
                    <a:pt x="1608" y="538"/>
                  </a:lnTo>
                  <a:lnTo>
                    <a:pt x="1602" y="538"/>
                  </a:lnTo>
                  <a:lnTo>
                    <a:pt x="1608" y="532"/>
                  </a:lnTo>
                  <a:lnTo>
                    <a:pt x="1608" y="532"/>
                  </a:lnTo>
                  <a:lnTo>
                    <a:pt x="1608" y="532"/>
                  </a:lnTo>
                  <a:lnTo>
                    <a:pt x="1608" y="532"/>
                  </a:lnTo>
                  <a:lnTo>
                    <a:pt x="1608" y="532"/>
                  </a:lnTo>
                  <a:lnTo>
                    <a:pt x="1608" y="532"/>
                  </a:lnTo>
                  <a:lnTo>
                    <a:pt x="1613" y="532"/>
                  </a:lnTo>
                  <a:lnTo>
                    <a:pt x="1613" y="532"/>
                  </a:lnTo>
                  <a:lnTo>
                    <a:pt x="1613" y="532"/>
                  </a:lnTo>
                  <a:lnTo>
                    <a:pt x="1613" y="532"/>
                  </a:lnTo>
                  <a:lnTo>
                    <a:pt x="1613" y="532"/>
                  </a:lnTo>
                  <a:lnTo>
                    <a:pt x="1613" y="532"/>
                  </a:lnTo>
                  <a:lnTo>
                    <a:pt x="1613" y="532"/>
                  </a:lnTo>
                  <a:lnTo>
                    <a:pt x="1613" y="532"/>
                  </a:lnTo>
                  <a:lnTo>
                    <a:pt x="1613" y="532"/>
                  </a:lnTo>
                  <a:lnTo>
                    <a:pt x="1613" y="532"/>
                  </a:lnTo>
                  <a:lnTo>
                    <a:pt x="1613" y="532"/>
                  </a:lnTo>
                  <a:lnTo>
                    <a:pt x="1613" y="532"/>
                  </a:lnTo>
                  <a:lnTo>
                    <a:pt x="1613" y="532"/>
                  </a:lnTo>
                  <a:lnTo>
                    <a:pt x="1613" y="532"/>
                  </a:lnTo>
                  <a:lnTo>
                    <a:pt x="1613" y="532"/>
                  </a:lnTo>
                  <a:lnTo>
                    <a:pt x="1613" y="527"/>
                  </a:lnTo>
                  <a:lnTo>
                    <a:pt x="1613" y="527"/>
                  </a:lnTo>
                  <a:lnTo>
                    <a:pt x="1613" y="527"/>
                  </a:lnTo>
                  <a:lnTo>
                    <a:pt x="1613" y="527"/>
                  </a:lnTo>
                  <a:lnTo>
                    <a:pt x="1613" y="527"/>
                  </a:lnTo>
                  <a:lnTo>
                    <a:pt x="1613" y="527"/>
                  </a:lnTo>
                  <a:lnTo>
                    <a:pt x="1613" y="527"/>
                  </a:lnTo>
                  <a:lnTo>
                    <a:pt x="1613" y="527"/>
                  </a:lnTo>
                  <a:lnTo>
                    <a:pt x="1613" y="527"/>
                  </a:lnTo>
                  <a:lnTo>
                    <a:pt x="1613" y="527"/>
                  </a:lnTo>
                  <a:lnTo>
                    <a:pt x="1613" y="527"/>
                  </a:lnTo>
                  <a:lnTo>
                    <a:pt x="1608" y="527"/>
                  </a:lnTo>
                  <a:lnTo>
                    <a:pt x="1608" y="521"/>
                  </a:lnTo>
                  <a:lnTo>
                    <a:pt x="1602" y="521"/>
                  </a:lnTo>
                  <a:lnTo>
                    <a:pt x="1602" y="521"/>
                  </a:lnTo>
                  <a:lnTo>
                    <a:pt x="1602" y="521"/>
                  </a:lnTo>
                  <a:lnTo>
                    <a:pt x="1602" y="516"/>
                  </a:lnTo>
                  <a:lnTo>
                    <a:pt x="1608" y="516"/>
                  </a:lnTo>
                  <a:lnTo>
                    <a:pt x="1602" y="516"/>
                  </a:lnTo>
                  <a:lnTo>
                    <a:pt x="1602" y="510"/>
                  </a:lnTo>
                  <a:lnTo>
                    <a:pt x="1602" y="510"/>
                  </a:lnTo>
                  <a:lnTo>
                    <a:pt x="1602" y="510"/>
                  </a:lnTo>
                  <a:lnTo>
                    <a:pt x="1596" y="510"/>
                  </a:lnTo>
                  <a:lnTo>
                    <a:pt x="1596" y="510"/>
                  </a:lnTo>
                  <a:lnTo>
                    <a:pt x="1596" y="510"/>
                  </a:lnTo>
                  <a:lnTo>
                    <a:pt x="1596" y="510"/>
                  </a:lnTo>
                  <a:lnTo>
                    <a:pt x="1596" y="510"/>
                  </a:lnTo>
                  <a:lnTo>
                    <a:pt x="1596" y="510"/>
                  </a:lnTo>
                  <a:lnTo>
                    <a:pt x="1596" y="510"/>
                  </a:lnTo>
                  <a:lnTo>
                    <a:pt x="1596" y="504"/>
                  </a:lnTo>
                  <a:lnTo>
                    <a:pt x="1596" y="504"/>
                  </a:lnTo>
                  <a:lnTo>
                    <a:pt x="1596" y="504"/>
                  </a:lnTo>
                  <a:lnTo>
                    <a:pt x="1591" y="504"/>
                  </a:lnTo>
                  <a:lnTo>
                    <a:pt x="1591" y="504"/>
                  </a:lnTo>
                  <a:lnTo>
                    <a:pt x="1591" y="504"/>
                  </a:lnTo>
                  <a:lnTo>
                    <a:pt x="1591" y="504"/>
                  </a:lnTo>
                  <a:lnTo>
                    <a:pt x="1585" y="499"/>
                  </a:lnTo>
                  <a:lnTo>
                    <a:pt x="1591" y="499"/>
                  </a:lnTo>
                  <a:lnTo>
                    <a:pt x="1591" y="499"/>
                  </a:lnTo>
                  <a:lnTo>
                    <a:pt x="1585" y="493"/>
                  </a:lnTo>
                  <a:lnTo>
                    <a:pt x="1585" y="493"/>
                  </a:lnTo>
                  <a:lnTo>
                    <a:pt x="1585" y="493"/>
                  </a:lnTo>
                  <a:lnTo>
                    <a:pt x="1585" y="488"/>
                  </a:lnTo>
                  <a:lnTo>
                    <a:pt x="1580" y="488"/>
                  </a:lnTo>
                  <a:lnTo>
                    <a:pt x="1580" y="482"/>
                  </a:lnTo>
                  <a:lnTo>
                    <a:pt x="1580" y="482"/>
                  </a:lnTo>
                  <a:lnTo>
                    <a:pt x="1580" y="482"/>
                  </a:lnTo>
                  <a:lnTo>
                    <a:pt x="1580" y="482"/>
                  </a:lnTo>
                  <a:lnTo>
                    <a:pt x="1574" y="476"/>
                  </a:lnTo>
                  <a:lnTo>
                    <a:pt x="1574" y="476"/>
                  </a:lnTo>
                  <a:lnTo>
                    <a:pt x="1574" y="476"/>
                  </a:lnTo>
                  <a:lnTo>
                    <a:pt x="1568" y="471"/>
                  </a:lnTo>
                  <a:lnTo>
                    <a:pt x="1568" y="471"/>
                  </a:lnTo>
                  <a:lnTo>
                    <a:pt x="1563" y="471"/>
                  </a:lnTo>
                  <a:lnTo>
                    <a:pt x="1563" y="471"/>
                  </a:lnTo>
                  <a:lnTo>
                    <a:pt x="1563" y="471"/>
                  </a:lnTo>
                  <a:lnTo>
                    <a:pt x="1557" y="465"/>
                  </a:lnTo>
                  <a:lnTo>
                    <a:pt x="1557" y="465"/>
                  </a:lnTo>
                  <a:lnTo>
                    <a:pt x="1557" y="465"/>
                  </a:lnTo>
                  <a:lnTo>
                    <a:pt x="1557" y="465"/>
                  </a:lnTo>
                  <a:lnTo>
                    <a:pt x="1557" y="460"/>
                  </a:lnTo>
                  <a:lnTo>
                    <a:pt x="1551" y="460"/>
                  </a:lnTo>
                  <a:lnTo>
                    <a:pt x="1551" y="460"/>
                  </a:lnTo>
                  <a:lnTo>
                    <a:pt x="1551" y="454"/>
                  </a:lnTo>
                  <a:lnTo>
                    <a:pt x="1551" y="454"/>
                  </a:lnTo>
                  <a:lnTo>
                    <a:pt x="1551" y="460"/>
                  </a:lnTo>
                  <a:lnTo>
                    <a:pt x="1551" y="460"/>
                  </a:lnTo>
                  <a:lnTo>
                    <a:pt x="1551" y="460"/>
                  </a:lnTo>
                  <a:lnTo>
                    <a:pt x="1551" y="460"/>
                  </a:lnTo>
                  <a:lnTo>
                    <a:pt x="1551" y="460"/>
                  </a:lnTo>
                  <a:lnTo>
                    <a:pt x="1551" y="460"/>
                  </a:lnTo>
                  <a:lnTo>
                    <a:pt x="1546" y="460"/>
                  </a:lnTo>
                  <a:lnTo>
                    <a:pt x="1546" y="460"/>
                  </a:lnTo>
                  <a:lnTo>
                    <a:pt x="1546" y="460"/>
                  </a:lnTo>
                  <a:lnTo>
                    <a:pt x="1546" y="460"/>
                  </a:lnTo>
                  <a:lnTo>
                    <a:pt x="1546" y="454"/>
                  </a:lnTo>
                  <a:lnTo>
                    <a:pt x="1546" y="454"/>
                  </a:lnTo>
                  <a:lnTo>
                    <a:pt x="1546" y="454"/>
                  </a:lnTo>
                  <a:lnTo>
                    <a:pt x="1546" y="454"/>
                  </a:lnTo>
                  <a:lnTo>
                    <a:pt x="1546" y="454"/>
                  </a:lnTo>
                  <a:lnTo>
                    <a:pt x="1546" y="454"/>
                  </a:lnTo>
                  <a:lnTo>
                    <a:pt x="1546" y="448"/>
                  </a:lnTo>
                  <a:lnTo>
                    <a:pt x="1546" y="448"/>
                  </a:lnTo>
                  <a:lnTo>
                    <a:pt x="1546" y="448"/>
                  </a:lnTo>
                  <a:lnTo>
                    <a:pt x="1551" y="448"/>
                  </a:lnTo>
                  <a:lnTo>
                    <a:pt x="1551" y="448"/>
                  </a:lnTo>
                  <a:lnTo>
                    <a:pt x="1551" y="448"/>
                  </a:lnTo>
                  <a:lnTo>
                    <a:pt x="1551" y="448"/>
                  </a:lnTo>
                  <a:lnTo>
                    <a:pt x="1551" y="448"/>
                  </a:lnTo>
                  <a:lnTo>
                    <a:pt x="1557" y="448"/>
                  </a:lnTo>
                  <a:lnTo>
                    <a:pt x="1557" y="454"/>
                  </a:lnTo>
                  <a:lnTo>
                    <a:pt x="1557" y="454"/>
                  </a:lnTo>
                  <a:lnTo>
                    <a:pt x="1557" y="454"/>
                  </a:lnTo>
                  <a:lnTo>
                    <a:pt x="1557" y="454"/>
                  </a:lnTo>
                  <a:lnTo>
                    <a:pt x="1557" y="454"/>
                  </a:lnTo>
                  <a:lnTo>
                    <a:pt x="1557" y="454"/>
                  </a:lnTo>
                  <a:lnTo>
                    <a:pt x="1557" y="454"/>
                  </a:lnTo>
                  <a:lnTo>
                    <a:pt x="1557" y="454"/>
                  </a:lnTo>
                  <a:lnTo>
                    <a:pt x="1563" y="454"/>
                  </a:lnTo>
                  <a:lnTo>
                    <a:pt x="1563" y="460"/>
                  </a:lnTo>
                  <a:lnTo>
                    <a:pt x="1563" y="460"/>
                  </a:lnTo>
                  <a:lnTo>
                    <a:pt x="1563" y="460"/>
                  </a:lnTo>
                  <a:lnTo>
                    <a:pt x="1568" y="454"/>
                  </a:lnTo>
                  <a:lnTo>
                    <a:pt x="1568" y="454"/>
                  </a:lnTo>
                  <a:lnTo>
                    <a:pt x="1568" y="454"/>
                  </a:lnTo>
                  <a:lnTo>
                    <a:pt x="1574" y="454"/>
                  </a:lnTo>
                  <a:lnTo>
                    <a:pt x="1574" y="454"/>
                  </a:lnTo>
                  <a:lnTo>
                    <a:pt x="1574" y="448"/>
                  </a:lnTo>
                  <a:lnTo>
                    <a:pt x="1574" y="448"/>
                  </a:lnTo>
                  <a:lnTo>
                    <a:pt x="1574" y="443"/>
                  </a:lnTo>
                  <a:lnTo>
                    <a:pt x="1574" y="443"/>
                  </a:lnTo>
                  <a:lnTo>
                    <a:pt x="1574" y="443"/>
                  </a:lnTo>
                  <a:lnTo>
                    <a:pt x="1580" y="443"/>
                  </a:lnTo>
                  <a:lnTo>
                    <a:pt x="1580" y="443"/>
                  </a:lnTo>
                  <a:lnTo>
                    <a:pt x="1580" y="443"/>
                  </a:lnTo>
                  <a:lnTo>
                    <a:pt x="1580" y="443"/>
                  </a:lnTo>
                  <a:lnTo>
                    <a:pt x="1580" y="443"/>
                  </a:lnTo>
                  <a:lnTo>
                    <a:pt x="1585" y="443"/>
                  </a:lnTo>
                  <a:lnTo>
                    <a:pt x="1585" y="443"/>
                  </a:lnTo>
                  <a:lnTo>
                    <a:pt x="1585" y="443"/>
                  </a:lnTo>
                  <a:lnTo>
                    <a:pt x="1585" y="443"/>
                  </a:lnTo>
                  <a:lnTo>
                    <a:pt x="1585" y="437"/>
                  </a:lnTo>
                  <a:lnTo>
                    <a:pt x="1585" y="437"/>
                  </a:lnTo>
                  <a:lnTo>
                    <a:pt x="1591" y="437"/>
                  </a:lnTo>
                  <a:lnTo>
                    <a:pt x="1591" y="437"/>
                  </a:lnTo>
                  <a:lnTo>
                    <a:pt x="1591" y="437"/>
                  </a:lnTo>
                  <a:lnTo>
                    <a:pt x="1591" y="437"/>
                  </a:lnTo>
                  <a:lnTo>
                    <a:pt x="1591" y="437"/>
                  </a:lnTo>
                  <a:lnTo>
                    <a:pt x="1591" y="437"/>
                  </a:lnTo>
                  <a:lnTo>
                    <a:pt x="1591" y="437"/>
                  </a:lnTo>
                  <a:lnTo>
                    <a:pt x="1596" y="437"/>
                  </a:lnTo>
                  <a:lnTo>
                    <a:pt x="1596" y="437"/>
                  </a:lnTo>
                  <a:lnTo>
                    <a:pt x="1596" y="437"/>
                  </a:lnTo>
                  <a:lnTo>
                    <a:pt x="1596" y="437"/>
                  </a:lnTo>
                  <a:lnTo>
                    <a:pt x="1596" y="437"/>
                  </a:lnTo>
                  <a:lnTo>
                    <a:pt x="1596" y="437"/>
                  </a:lnTo>
                  <a:lnTo>
                    <a:pt x="1602" y="437"/>
                  </a:lnTo>
                  <a:lnTo>
                    <a:pt x="1608" y="432"/>
                  </a:lnTo>
                  <a:lnTo>
                    <a:pt x="1608" y="432"/>
                  </a:lnTo>
                  <a:lnTo>
                    <a:pt x="1608" y="432"/>
                  </a:lnTo>
                  <a:lnTo>
                    <a:pt x="1613" y="432"/>
                  </a:lnTo>
                  <a:lnTo>
                    <a:pt x="1613" y="426"/>
                  </a:lnTo>
                  <a:lnTo>
                    <a:pt x="1613" y="426"/>
                  </a:lnTo>
                  <a:lnTo>
                    <a:pt x="1619" y="426"/>
                  </a:lnTo>
                  <a:lnTo>
                    <a:pt x="1619" y="420"/>
                  </a:lnTo>
                  <a:lnTo>
                    <a:pt x="1619" y="420"/>
                  </a:lnTo>
                  <a:lnTo>
                    <a:pt x="1619" y="420"/>
                  </a:lnTo>
                  <a:lnTo>
                    <a:pt x="1619" y="420"/>
                  </a:lnTo>
                  <a:lnTo>
                    <a:pt x="1619" y="415"/>
                  </a:lnTo>
                  <a:lnTo>
                    <a:pt x="1624" y="415"/>
                  </a:lnTo>
                  <a:lnTo>
                    <a:pt x="1624" y="415"/>
                  </a:lnTo>
                  <a:lnTo>
                    <a:pt x="1624" y="415"/>
                  </a:lnTo>
                  <a:lnTo>
                    <a:pt x="1624" y="415"/>
                  </a:lnTo>
                  <a:lnTo>
                    <a:pt x="1624" y="409"/>
                  </a:lnTo>
                  <a:lnTo>
                    <a:pt x="1630" y="409"/>
                  </a:lnTo>
                  <a:lnTo>
                    <a:pt x="1630" y="409"/>
                  </a:lnTo>
                  <a:lnTo>
                    <a:pt x="1630" y="409"/>
                  </a:lnTo>
                  <a:lnTo>
                    <a:pt x="1630" y="409"/>
                  </a:lnTo>
                  <a:lnTo>
                    <a:pt x="1630" y="409"/>
                  </a:lnTo>
                  <a:lnTo>
                    <a:pt x="1630" y="409"/>
                  </a:lnTo>
                  <a:lnTo>
                    <a:pt x="1630" y="409"/>
                  </a:lnTo>
                  <a:lnTo>
                    <a:pt x="1630" y="409"/>
                  </a:lnTo>
                  <a:lnTo>
                    <a:pt x="1630" y="409"/>
                  </a:lnTo>
                  <a:lnTo>
                    <a:pt x="1630" y="404"/>
                  </a:lnTo>
                  <a:lnTo>
                    <a:pt x="1630" y="404"/>
                  </a:lnTo>
                  <a:lnTo>
                    <a:pt x="1636" y="398"/>
                  </a:lnTo>
                  <a:lnTo>
                    <a:pt x="1636" y="398"/>
                  </a:lnTo>
                  <a:lnTo>
                    <a:pt x="1641" y="398"/>
                  </a:lnTo>
                  <a:lnTo>
                    <a:pt x="1641" y="398"/>
                  </a:lnTo>
                  <a:lnTo>
                    <a:pt x="1647" y="398"/>
                  </a:lnTo>
                  <a:lnTo>
                    <a:pt x="1647" y="398"/>
                  </a:lnTo>
                  <a:lnTo>
                    <a:pt x="1652" y="398"/>
                  </a:lnTo>
                  <a:lnTo>
                    <a:pt x="1652" y="392"/>
                  </a:lnTo>
                  <a:lnTo>
                    <a:pt x="1652" y="392"/>
                  </a:lnTo>
                  <a:lnTo>
                    <a:pt x="1652" y="392"/>
                  </a:lnTo>
                  <a:lnTo>
                    <a:pt x="1652" y="398"/>
                  </a:lnTo>
                  <a:lnTo>
                    <a:pt x="1658" y="398"/>
                  </a:lnTo>
                  <a:lnTo>
                    <a:pt x="1658" y="398"/>
                  </a:lnTo>
                  <a:lnTo>
                    <a:pt x="1652" y="398"/>
                  </a:lnTo>
                  <a:lnTo>
                    <a:pt x="1652" y="398"/>
                  </a:lnTo>
                  <a:lnTo>
                    <a:pt x="1658" y="404"/>
                  </a:lnTo>
                  <a:lnTo>
                    <a:pt x="1658" y="404"/>
                  </a:lnTo>
                  <a:lnTo>
                    <a:pt x="1658" y="404"/>
                  </a:lnTo>
                  <a:lnTo>
                    <a:pt x="1658" y="404"/>
                  </a:lnTo>
                  <a:lnTo>
                    <a:pt x="1664" y="404"/>
                  </a:lnTo>
                  <a:lnTo>
                    <a:pt x="1664" y="404"/>
                  </a:lnTo>
                  <a:lnTo>
                    <a:pt x="1669" y="404"/>
                  </a:lnTo>
                  <a:lnTo>
                    <a:pt x="1669" y="404"/>
                  </a:lnTo>
                  <a:lnTo>
                    <a:pt x="1669" y="404"/>
                  </a:lnTo>
                  <a:lnTo>
                    <a:pt x="1669" y="398"/>
                  </a:lnTo>
                  <a:lnTo>
                    <a:pt x="1669" y="398"/>
                  </a:lnTo>
                  <a:lnTo>
                    <a:pt x="1669" y="392"/>
                  </a:lnTo>
                  <a:lnTo>
                    <a:pt x="1675" y="392"/>
                  </a:lnTo>
                  <a:lnTo>
                    <a:pt x="1675" y="392"/>
                  </a:lnTo>
                  <a:lnTo>
                    <a:pt x="1675" y="387"/>
                  </a:lnTo>
                  <a:lnTo>
                    <a:pt x="1669" y="387"/>
                  </a:lnTo>
                  <a:lnTo>
                    <a:pt x="1675" y="387"/>
                  </a:lnTo>
                  <a:lnTo>
                    <a:pt x="1669" y="387"/>
                  </a:lnTo>
                  <a:lnTo>
                    <a:pt x="1669" y="387"/>
                  </a:lnTo>
                  <a:lnTo>
                    <a:pt x="1669" y="387"/>
                  </a:lnTo>
                  <a:lnTo>
                    <a:pt x="1669" y="387"/>
                  </a:lnTo>
                  <a:lnTo>
                    <a:pt x="1669" y="387"/>
                  </a:lnTo>
                  <a:lnTo>
                    <a:pt x="1669" y="381"/>
                  </a:lnTo>
                  <a:lnTo>
                    <a:pt x="1669" y="381"/>
                  </a:lnTo>
                  <a:lnTo>
                    <a:pt x="1669" y="381"/>
                  </a:lnTo>
                  <a:lnTo>
                    <a:pt x="1669" y="381"/>
                  </a:lnTo>
                  <a:lnTo>
                    <a:pt x="1669" y="381"/>
                  </a:lnTo>
                  <a:lnTo>
                    <a:pt x="1664" y="381"/>
                  </a:lnTo>
                  <a:lnTo>
                    <a:pt x="1664" y="376"/>
                  </a:lnTo>
                  <a:lnTo>
                    <a:pt x="1658" y="376"/>
                  </a:lnTo>
                  <a:lnTo>
                    <a:pt x="1652" y="376"/>
                  </a:lnTo>
                  <a:lnTo>
                    <a:pt x="1652" y="376"/>
                  </a:lnTo>
                  <a:lnTo>
                    <a:pt x="1647" y="376"/>
                  </a:lnTo>
                  <a:lnTo>
                    <a:pt x="1647" y="381"/>
                  </a:lnTo>
                  <a:lnTo>
                    <a:pt x="1647" y="381"/>
                  </a:lnTo>
                  <a:lnTo>
                    <a:pt x="1647" y="381"/>
                  </a:lnTo>
                  <a:lnTo>
                    <a:pt x="1647" y="381"/>
                  </a:lnTo>
                  <a:lnTo>
                    <a:pt x="1647" y="381"/>
                  </a:lnTo>
                  <a:lnTo>
                    <a:pt x="1641" y="381"/>
                  </a:lnTo>
                  <a:lnTo>
                    <a:pt x="1641" y="381"/>
                  </a:lnTo>
                  <a:lnTo>
                    <a:pt x="1636" y="381"/>
                  </a:lnTo>
                  <a:lnTo>
                    <a:pt x="1636" y="381"/>
                  </a:lnTo>
                  <a:lnTo>
                    <a:pt x="1636" y="381"/>
                  </a:lnTo>
                  <a:lnTo>
                    <a:pt x="1636" y="381"/>
                  </a:lnTo>
                  <a:lnTo>
                    <a:pt x="1636" y="381"/>
                  </a:lnTo>
                  <a:lnTo>
                    <a:pt x="1636" y="381"/>
                  </a:lnTo>
                  <a:lnTo>
                    <a:pt x="1636" y="381"/>
                  </a:lnTo>
                  <a:lnTo>
                    <a:pt x="1636" y="381"/>
                  </a:lnTo>
                  <a:lnTo>
                    <a:pt x="1636" y="381"/>
                  </a:lnTo>
                  <a:lnTo>
                    <a:pt x="1630" y="381"/>
                  </a:lnTo>
                  <a:lnTo>
                    <a:pt x="1630" y="381"/>
                  </a:lnTo>
                  <a:lnTo>
                    <a:pt x="1630" y="381"/>
                  </a:lnTo>
                  <a:lnTo>
                    <a:pt x="1630" y="381"/>
                  </a:lnTo>
                  <a:lnTo>
                    <a:pt x="1630" y="381"/>
                  </a:lnTo>
                  <a:lnTo>
                    <a:pt x="1630" y="381"/>
                  </a:lnTo>
                  <a:lnTo>
                    <a:pt x="1630" y="387"/>
                  </a:lnTo>
                  <a:lnTo>
                    <a:pt x="1636" y="387"/>
                  </a:lnTo>
                  <a:lnTo>
                    <a:pt x="1636" y="387"/>
                  </a:lnTo>
                  <a:lnTo>
                    <a:pt x="1641" y="387"/>
                  </a:lnTo>
                  <a:lnTo>
                    <a:pt x="1641" y="387"/>
                  </a:lnTo>
                  <a:lnTo>
                    <a:pt x="1641" y="387"/>
                  </a:lnTo>
                  <a:lnTo>
                    <a:pt x="1641" y="387"/>
                  </a:lnTo>
                  <a:lnTo>
                    <a:pt x="1641" y="387"/>
                  </a:lnTo>
                  <a:lnTo>
                    <a:pt x="1641" y="387"/>
                  </a:lnTo>
                  <a:lnTo>
                    <a:pt x="1641" y="387"/>
                  </a:lnTo>
                  <a:lnTo>
                    <a:pt x="1641" y="387"/>
                  </a:lnTo>
                  <a:lnTo>
                    <a:pt x="1641" y="387"/>
                  </a:lnTo>
                  <a:lnTo>
                    <a:pt x="1636" y="387"/>
                  </a:lnTo>
                  <a:lnTo>
                    <a:pt x="1630" y="392"/>
                  </a:lnTo>
                  <a:lnTo>
                    <a:pt x="1630" y="392"/>
                  </a:lnTo>
                  <a:lnTo>
                    <a:pt x="1630" y="392"/>
                  </a:lnTo>
                  <a:lnTo>
                    <a:pt x="1630" y="392"/>
                  </a:lnTo>
                  <a:lnTo>
                    <a:pt x="1624" y="387"/>
                  </a:lnTo>
                  <a:lnTo>
                    <a:pt x="1624" y="387"/>
                  </a:lnTo>
                  <a:lnTo>
                    <a:pt x="1624" y="387"/>
                  </a:lnTo>
                  <a:lnTo>
                    <a:pt x="1624" y="387"/>
                  </a:lnTo>
                  <a:lnTo>
                    <a:pt x="1624" y="387"/>
                  </a:lnTo>
                  <a:lnTo>
                    <a:pt x="1624" y="387"/>
                  </a:lnTo>
                  <a:lnTo>
                    <a:pt x="1624" y="387"/>
                  </a:lnTo>
                  <a:lnTo>
                    <a:pt x="1619" y="387"/>
                  </a:lnTo>
                  <a:lnTo>
                    <a:pt x="1613" y="387"/>
                  </a:lnTo>
                  <a:lnTo>
                    <a:pt x="1613" y="387"/>
                  </a:lnTo>
                  <a:lnTo>
                    <a:pt x="1613" y="387"/>
                  </a:lnTo>
                  <a:lnTo>
                    <a:pt x="1602" y="387"/>
                  </a:lnTo>
                  <a:lnTo>
                    <a:pt x="1596" y="387"/>
                  </a:lnTo>
                  <a:lnTo>
                    <a:pt x="1596" y="392"/>
                  </a:lnTo>
                  <a:lnTo>
                    <a:pt x="1596" y="392"/>
                  </a:lnTo>
                  <a:lnTo>
                    <a:pt x="1596" y="392"/>
                  </a:lnTo>
                  <a:lnTo>
                    <a:pt x="1596" y="398"/>
                  </a:lnTo>
                  <a:lnTo>
                    <a:pt x="1596" y="398"/>
                  </a:lnTo>
                  <a:lnTo>
                    <a:pt x="1591" y="398"/>
                  </a:lnTo>
                  <a:lnTo>
                    <a:pt x="1591" y="398"/>
                  </a:lnTo>
                  <a:lnTo>
                    <a:pt x="1591" y="398"/>
                  </a:lnTo>
                  <a:lnTo>
                    <a:pt x="1591" y="398"/>
                  </a:lnTo>
                  <a:lnTo>
                    <a:pt x="1591" y="398"/>
                  </a:lnTo>
                  <a:lnTo>
                    <a:pt x="1585" y="398"/>
                  </a:lnTo>
                  <a:lnTo>
                    <a:pt x="1585" y="398"/>
                  </a:lnTo>
                  <a:lnTo>
                    <a:pt x="1585" y="398"/>
                  </a:lnTo>
                  <a:lnTo>
                    <a:pt x="1580" y="398"/>
                  </a:lnTo>
                  <a:lnTo>
                    <a:pt x="1580" y="398"/>
                  </a:lnTo>
                  <a:lnTo>
                    <a:pt x="1574" y="398"/>
                  </a:lnTo>
                  <a:lnTo>
                    <a:pt x="1568" y="398"/>
                  </a:lnTo>
                  <a:lnTo>
                    <a:pt x="1568" y="398"/>
                  </a:lnTo>
                  <a:lnTo>
                    <a:pt x="1568" y="398"/>
                  </a:lnTo>
                  <a:lnTo>
                    <a:pt x="1568" y="398"/>
                  </a:lnTo>
                  <a:lnTo>
                    <a:pt x="1568" y="398"/>
                  </a:lnTo>
                  <a:lnTo>
                    <a:pt x="1568" y="398"/>
                  </a:lnTo>
                  <a:lnTo>
                    <a:pt x="1568" y="392"/>
                  </a:lnTo>
                  <a:lnTo>
                    <a:pt x="1568" y="392"/>
                  </a:lnTo>
                  <a:lnTo>
                    <a:pt x="1568" y="392"/>
                  </a:lnTo>
                  <a:lnTo>
                    <a:pt x="1568" y="392"/>
                  </a:lnTo>
                  <a:lnTo>
                    <a:pt x="1563" y="392"/>
                  </a:lnTo>
                  <a:lnTo>
                    <a:pt x="1563" y="392"/>
                  </a:lnTo>
                  <a:lnTo>
                    <a:pt x="1563" y="392"/>
                  </a:lnTo>
                  <a:lnTo>
                    <a:pt x="1563" y="392"/>
                  </a:lnTo>
                  <a:lnTo>
                    <a:pt x="1563" y="392"/>
                  </a:lnTo>
                  <a:lnTo>
                    <a:pt x="1563" y="392"/>
                  </a:lnTo>
                  <a:lnTo>
                    <a:pt x="1563" y="392"/>
                  </a:lnTo>
                  <a:lnTo>
                    <a:pt x="1563" y="392"/>
                  </a:lnTo>
                  <a:lnTo>
                    <a:pt x="1557" y="392"/>
                  </a:lnTo>
                  <a:lnTo>
                    <a:pt x="1557" y="392"/>
                  </a:lnTo>
                  <a:lnTo>
                    <a:pt x="1557" y="392"/>
                  </a:lnTo>
                  <a:lnTo>
                    <a:pt x="1557" y="398"/>
                  </a:lnTo>
                  <a:lnTo>
                    <a:pt x="1551" y="398"/>
                  </a:lnTo>
                  <a:lnTo>
                    <a:pt x="1551" y="404"/>
                  </a:lnTo>
                  <a:lnTo>
                    <a:pt x="1546" y="409"/>
                  </a:lnTo>
                  <a:lnTo>
                    <a:pt x="1546" y="409"/>
                  </a:lnTo>
                  <a:lnTo>
                    <a:pt x="1546" y="409"/>
                  </a:lnTo>
                  <a:lnTo>
                    <a:pt x="1546" y="409"/>
                  </a:lnTo>
                  <a:lnTo>
                    <a:pt x="1546" y="409"/>
                  </a:lnTo>
                  <a:lnTo>
                    <a:pt x="1540" y="415"/>
                  </a:lnTo>
                  <a:lnTo>
                    <a:pt x="1540" y="415"/>
                  </a:lnTo>
                  <a:lnTo>
                    <a:pt x="1540" y="415"/>
                  </a:lnTo>
                  <a:lnTo>
                    <a:pt x="1540" y="415"/>
                  </a:lnTo>
                  <a:lnTo>
                    <a:pt x="1540" y="415"/>
                  </a:lnTo>
                  <a:lnTo>
                    <a:pt x="1540" y="420"/>
                  </a:lnTo>
                  <a:lnTo>
                    <a:pt x="1540" y="420"/>
                  </a:lnTo>
                  <a:lnTo>
                    <a:pt x="1540" y="420"/>
                  </a:lnTo>
                  <a:lnTo>
                    <a:pt x="1535" y="426"/>
                  </a:lnTo>
                  <a:lnTo>
                    <a:pt x="1535" y="426"/>
                  </a:lnTo>
                  <a:lnTo>
                    <a:pt x="1535" y="426"/>
                  </a:lnTo>
                  <a:lnTo>
                    <a:pt x="1529" y="426"/>
                  </a:lnTo>
                  <a:lnTo>
                    <a:pt x="1529" y="426"/>
                  </a:lnTo>
                  <a:lnTo>
                    <a:pt x="1529" y="426"/>
                  </a:lnTo>
                  <a:lnTo>
                    <a:pt x="1529" y="426"/>
                  </a:lnTo>
                  <a:lnTo>
                    <a:pt x="1529" y="426"/>
                  </a:lnTo>
                  <a:lnTo>
                    <a:pt x="1523" y="426"/>
                  </a:lnTo>
                  <a:lnTo>
                    <a:pt x="1523" y="426"/>
                  </a:lnTo>
                  <a:lnTo>
                    <a:pt x="1518" y="426"/>
                  </a:lnTo>
                  <a:lnTo>
                    <a:pt x="1518" y="426"/>
                  </a:lnTo>
                  <a:lnTo>
                    <a:pt x="1518" y="426"/>
                  </a:lnTo>
                  <a:lnTo>
                    <a:pt x="1518" y="426"/>
                  </a:lnTo>
                  <a:lnTo>
                    <a:pt x="1518" y="420"/>
                  </a:lnTo>
                  <a:lnTo>
                    <a:pt x="1518" y="420"/>
                  </a:lnTo>
                  <a:lnTo>
                    <a:pt x="1518" y="420"/>
                  </a:lnTo>
                  <a:lnTo>
                    <a:pt x="1512" y="426"/>
                  </a:lnTo>
                  <a:lnTo>
                    <a:pt x="1512" y="426"/>
                  </a:lnTo>
                  <a:lnTo>
                    <a:pt x="1507" y="426"/>
                  </a:lnTo>
                  <a:lnTo>
                    <a:pt x="1507" y="426"/>
                  </a:lnTo>
                  <a:lnTo>
                    <a:pt x="1507" y="426"/>
                  </a:lnTo>
                  <a:lnTo>
                    <a:pt x="1507" y="420"/>
                  </a:lnTo>
                  <a:lnTo>
                    <a:pt x="1507" y="420"/>
                  </a:lnTo>
                  <a:lnTo>
                    <a:pt x="1507" y="420"/>
                  </a:lnTo>
                  <a:lnTo>
                    <a:pt x="1501" y="415"/>
                  </a:lnTo>
                  <a:lnTo>
                    <a:pt x="1501" y="415"/>
                  </a:lnTo>
                  <a:lnTo>
                    <a:pt x="1501" y="415"/>
                  </a:lnTo>
                  <a:lnTo>
                    <a:pt x="1501" y="415"/>
                  </a:lnTo>
                  <a:lnTo>
                    <a:pt x="1501" y="415"/>
                  </a:lnTo>
                  <a:lnTo>
                    <a:pt x="1501" y="409"/>
                  </a:lnTo>
                  <a:lnTo>
                    <a:pt x="1501" y="409"/>
                  </a:lnTo>
                  <a:lnTo>
                    <a:pt x="1501" y="409"/>
                  </a:lnTo>
                  <a:lnTo>
                    <a:pt x="1507" y="409"/>
                  </a:lnTo>
                  <a:lnTo>
                    <a:pt x="1507" y="409"/>
                  </a:lnTo>
                  <a:lnTo>
                    <a:pt x="1501" y="409"/>
                  </a:lnTo>
                  <a:lnTo>
                    <a:pt x="1501" y="404"/>
                  </a:lnTo>
                  <a:lnTo>
                    <a:pt x="1501" y="404"/>
                  </a:lnTo>
                  <a:lnTo>
                    <a:pt x="1501" y="404"/>
                  </a:lnTo>
                  <a:lnTo>
                    <a:pt x="1495" y="404"/>
                  </a:lnTo>
                  <a:lnTo>
                    <a:pt x="1495" y="404"/>
                  </a:lnTo>
                  <a:lnTo>
                    <a:pt x="1495" y="398"/>
                  </a:lnTo>
                  <a:lnTo>
                    <a:pt x="1495" y="398"/>
                  </a:lnTo>
                  <a:lnTo>
                    <a:pt x="1495" y="398"/>
                  </a:lnTo>
                  <a:lnTo>
                    <a:pt x="1495" y="398"/>
                  </a:lnTo>
                  <a:lnTo>
                    <a:pt x="1495" y="398"/>
                  </a:lnTo>
                  <a:lnTo>
                    <a:pt x="1490" y="398"/>
                  </a:lnTo>
                  <a:lnTo>
                    <a:pt x="1490" y="398"/>
                  </a:lnTo>
                  <a:lnTo>
                    <a:pt x="1490" y="398"/>
                  </a:lnTo>
                  <a:lnTo>
                    <a:pt x="1490" y="398"/>
                  </a:lnTo>
                  <a:lnTo>
                    <a:pt x="1490" y="398"/>
                  </a:lnTo>
                  <a:lnTo>
                    <a:pt x="1484" y="398"/>
                  </a:lnTo>
                  <a:lnTo>
                    <a:pt x="1484" y="398"/>
                  </a:lnTo>
                  <a:lnTo>
                    <a:pt x="1473" y="381"/>
                  </a:lnTo>
                  <a:lnTo>
                    <a:pt x="1473" y="381"/>
                  </a:lnTo>
                  <a:lnTo>
                    <a:pt x="1473" y="376"/>
                  </a:lnTo>
                  <a:lnTo>
                    <a:pt x="1473" y="376"/>
                  </a:lnTo>
                  <a:lnTo>
                    <a:pt x="1473" y="370"/>
                  </a:lnTo>
                  <a:lnTo>
                    <a:pt x="1473" y="370"/>
                  </a:lnTo>
                  <a:lnTo>
                    <a:pt x="1473" y="370"/>
                  </a:lnTo>
                  <a:lnTo>
                    <a:pt x="1473" y="370"/>
                  </a:lnTo>
                  <a:lnTo>
                    <a:pt x="1473" y="370"/>
                  </a:lnTo>
                  <a:lnTo>
                    <a:pt x="1473" y="364"/>
                  </a:lnTo>
                  <a:lnTo>
                    <a:pt x="1473" y="364"/>
                  </a:lnTo>
                  <a:lnTo>
                    <a:pt x="1467" y="359"/>
                  </a:lnTo>
                  <a:lnTo>
                    <a:pt x="1467" y="359"/>
                  </a:lnTo>
                  <a:lnTo>
                    <a:pt x="1467" y="353"/>
                  </a:lnTo>
                  <a:lnTo>
                    <a:pt x="1467" y="353"/>
                  </a:lnTo>
                  <a:lnTo>
                    <a:pt x="1473" y="353"/>
                  </a:lnTo>
                  <a:lnTo>
                    <a:pt x="1473" y="353"/>
                  </a:lnTo>
                  <a:lnTo>
                    <a:pt x="1473" y="348"/>
                  </a:lnTo>
                  <a:lnTo>
                    <a:pt x="1473" y="348"/>
                  </a:lnTo>
                  <a:lnTo>
                    <a:pt x="1473" y="348"/>
                  </a:lnTo>
                  <a:lnTo>
                    <a:pt x="1473" y="348"/>
                  </a:lnTo>
                  <a:lnTo>
                    <a:pt x="1473" y="348"/>
                  </a:lnTo>
                  <a:lnTo>
                    <a:pt x="1473" y="342"/>
                  </a:lnTo>
                  <a:lnTo>
                    <a:pt x="1473" y="342"/>
                  </a:lnTo>
                  <a:lnTo>
                    <a:pt x="1473" y="336"/>
                  </a:lnTo>
                  <a:lnTo>
                    <a:pt x="1473" y="336"/>
                  </a:lnTo>
                  <a:lnTo>
                    <a:pt x="1479" y="336"/>
                  </a:lnTo>
                  <a:lnTo>
                    <a:pt x="1479" y="336"/>
                  </a:lnTo>
                  <a:lnTo>
                    <a:pt x="1479" y="336"/>
                  </a:lnTo>
                  <a:lnTo>
                    <a:pt x="1479" y="331"/>
                  </a:lnTo>
                  <a:lnTo>
                    <a:pt x="1479" y="331"/>
                  </a:lnTo>
                  <a:lnTo>
                    <a:pt x="1484" y="325"/>
                  </a:lnTo>
                  <a:lnTo>
                    <a:pt x="1484" y="320"/>
                  </a:lnTo>
                  <a:lnTo>
                    <a:pt x="1490" y="320"/>
                  </a:lnTo>
                  <a:lnTo>
                    <a:pt x="1490" y="320"/>
                  </a:lnTo>
                  <a:lnTo>
                    <a:pt x="1490" y="320"/>
                  </a:lnTo>
                  <a:lnTo>
                    <a:pt x="1490" y="320"/>
                  </a:lnTo>
                  <a:lnTo>
                    <a:pt x="1490" y="314"/>
                  </a:lnTo>
                  <a:lnTo>
                    <a:pt x="1490" y="314"/>
                  </a:lnTo>
                  <a:lnTo>
                    <a:pt x="1495" y="314"/>
                  </a:lnTo>
                  <a:lnTo>
                    <a:pt x="1495" y="314"/>
                  </a:lnTo>
                  <a:lnTo>
                    <a:pt x="1501" y="314"/>
                  </a:lnTo>
                  <a:lnTo>
                    <a:pt x="1507" y="314"/>
                  </a:lnTo>
                  <a:lnTo>
                    <a:pt x="1512" y="314"/>
                  </a:lnTo>
                  <a:lnTo>
                    <a:pt x="1512" y="314"/>
                  </a:lnTo>
                  <a:lnTo>
                    <a:pt x="1512" y="314"/>
                  </a:lnTo>
                  <a:lnTo>
                    <a:pt x="1512" y="314"/>
                  </a:lnTo>
                  <a:lnTo>
                    <a:pt x="1518" y="314"/>
                  </a:lnTo>
                  <a:lnTo>
                    <a:pt x="1518" y="314"/>
                  </a:lnTo>
                  <a:lnTo>
                    <a:pt x="1518" y="314"/>
                  </a:lnTo>
                  <a:lnTo>
                    <a:pt x="1518" y="314"/>
                  </a:lnTo>
                  <a:lnTo>
                    <a:pt x="1518" y="314"/>
                  </a:lnTo>
                  <a:lnTo>
                    <a:pt x="1518" y="320"/>
                  </a:lnTo>
                  <a:lnTo>
                    <a:pt x="1518" y="320"/>
                  </a:lnTo>
                  <a:lnTo>
                    <a:pt x="1518" y="320"/>
                  </a:lnTo>
                  <a:lnTo>
                    <a:pt x="1518" y="320"/>
                  </a:lnTo>
                  <a:lnTo>
                    <a:pt x="1518" y="320"/>
                  </a:lnTo>
                  <a:lnTo>
                    <a:pt x="1518" y="320"/>
                  </a:lnTo>
                  <a:lnTo>
                    <a:pt x="1523" y="320"/>
                  </a:lnTo>
                  <a:lnTo>
                    <a:pt x="1523" y="320"/>
                  </a:lnTo>
                  <a:lnTo>
                    <a:pt x="1523" y="320"/>
                  </a:lnTo>
                  <a:lnTo>
                    <a:pt x="1529" y="320"/>
                  </a:lnTo>
                  <a:lnTo>
                    <a:pt x="1529" y="320"/>
                  </a:lnTo>
                  <a:lnTo>
                    <a:pt x="1529" y="320"/>
                  </a:lnTo>
                  <a:lnTo>
                    <a:pt x="1529" y="320"/>
                  </a:lnTo>
                  <a:lnTo>
                    <a:pt x="1535" y="320"/>
                  </a:lnTo>
                  <a:lnTo>
                    <a:pt x="1535" y="320"/>
                  </a:lnTo>
                  <a:lnTo>
                    <a:pt x="1535" y="320"/>
                  </a:lnTo>
                  <a:lnTo>
                    <a:pt x="1535" y="320"/>
                  </a:lnTo>
                  <a:lnTo>
                    <a:pt x="1535" y="320"/>
                  </a:lnTo>
                  <a:lnTo>
                    <a:pt x="1535" y="320"/>
                  </a:lnTo>
                  <a:lnTo>
                    <a:pt x="1535" y="320"/>
                  </a:lnTo>
                  <a:lnTo>
                    <a:pt x="1540" y="320"/>
                  </a:lnTo>
                  <a:lnTo>
                    <a:pt x="1540" y="320"/>
                  </a:lnTo>
                  <a:lnTo>
                    <a:pt x="1540" y="320"/>
                  </a:lnTo>
                  <a:lnTo>
                    <a:pt x="1540" y="320"/>
                  </a:lnTo>
                  <a:lnTo>
                    <a:pt x="1546" y="314"/>
                  </a:lnTo>
                  <a:lnTo>
                    <a:pt x="1546" y="314"/>
                  </a:lnTo>
                  <a:lnTo>
                    <a:pt x="1546" y="314"/>
                  </a:lnTo>
                  <a:lnTo>
                    <a:pt x="1546" y="320"/>
                  </a:lnTo>
                  <a:lnTo>
                    <a:pt x="1546" y="320"/>
                  </a:lnTo>
                  <a:lnTo>
                    <a:pt x="1546" y="320"/>
                  </a:lnTo>
                  <a:lnTo>
                    <a:pt x="1551" y="314"/>
                  </a:lnTo>
                  <a:lnTo>
                    <a:pt x="1551" y="314"/>
                  </a:lnTo>
                  <a:lnTo>
                    <a:pt x="1551" y="314"/>
                  </a:lnTo>
                  <a:lnTo>
                    <a:pt x="1551" y="314"/>
                  </a:lnTo>
                  <a:lnTo>
                    <a:pt x="1557" y="320"/>
                  </a:lnTo>
                  <a:lnTo>
                    <a:pt x="1557" y="314"/>
                  </a:lnTo>
                  <a:lnTo>
                    <a:pt x="1557" y="314"/>
                  </a:lnTo>
                  <a:lnTo>
                    <a:pt x="1557" y="314"/>
                  </a:lnTo>
                  <a:lnTo>
                    <a:pt x="1557" y="314"/>
                  </a:lnTo>
                  <a:lnTo>
                    <a:pt x="1557" y="314"/>
                  </a:lnTo>
                  <a:lnTo>
                    <a:pt x="1557" y="314"/>
                  </a:lnTo>
                  <a:lnTo>
                    <a:pt x="1557" y="314"/>
                  </a:lnTo>
                  <a:lnTo>
                    <a:pt x="1557" y="314"/>
                  </a:lnTo>
                  <a:lnTo>
                    <a:pt x="1557" y="314"/>
                  </a:lnTo>
                  <a:lnTo>
                    <a:pt x="1557" y="314"/>
                  </a:lnTo>
                  <a:lnTo>
                    <a:pt x="1563" y="314"/>
                  </a:lnTo>
                  <a:lnTo>
                    <a:pt x="1563" y="314"/>
                  </a:lnTo>
                  <a:lnTo>
                    <a:pt x="1563" y="314"/>
                  </a:lnTo>
                  <a:lnTo>
                    <a:pt x="1563" y="314"/>
                  </a:lnTo>
                  <a:lnTo>
                    <a:pt x="1563" y="314"/>
                  </a:lnTo>
                  <a:lnTo>
                    <a:pt x="1563" y="314"/>
                  </a:lnTo>
                  <a:lnTo>
                    <a:pt x="1563" y="314"/>
                  </a:lnTo>
                  <a:lnTo>
                    <a:pt x="1563" y="314"/>
                  </a:lnTo>
                  <a:lnTo>
                    <a:pt x="1563" y="314"/>
                  </a:lnTo>
                  <a:lnTo>
                    <a:pt x="1568" y="314"/>
                  </a:lnTo>
                  <a:lnTo>
                    <a:pt x="1568" y="314"/>
                  </a:lnTo>
                  <a:lnTo>
                    <a:pt x="1568" y="314"/>
                  </a:lnTo>
                  <a:lnTo>
                    <a:pt x="1568" y="314"/>
                  </a:lnTo>
                  <a:lnTo>
                    <a:pt x="1568" y="314"/>
                  </a:lnTo>
                  <a:lnTo>
                    <a:pt x="1574" y="314"/>
                  </a:lnTo>
                  <a:lnTo>
                    <a:pt x="1574" y="320"/>
                  </a:lnTo>
                  <a:lnTo>
                    <a:pt x="1574" y="320"/>
                  </a:lnTo>
                  <a:lnTo>
                    <a:pt x="1574" y="320"/>
                  </a:lnTo>
                  <a:lnTo>
                    <a:pt x="1580" y="320"/>
                  </a:lnTo>
                  <a:lnTo>
                    <a:pt x="1580" y="320"/>
                  </a:lnTo>
                  <a:lnTo>
                    <a:pt x="1585" y="320"/>
                  </a:lnTo>
                  <a:lnTo>
                    <a:pt x="1585" y="320"/>
                  </a:lnTo>
                  <a:lnTo>
                    <a:pt x="1591" y="314"/>
                  </a:lnTo>
                  <a:lnTo>
                    <a:pt x="1591" y="314"/>
                  </a:lnTo>
                  <a:lnTo>
                    <a:pt x="1591" y="314"/>
                  </a:lnTo>
                  <a:lnTo>
                    <a:pt x="1596" y="314"/>
                  </a:lnTo>
                  <a:lnTo>
                    <a:pt x="1596" y="320"/>
                  </a:lnTo>
                  <a:lnTo>
                    <a:pt x="1596" y="314"/>
                  </a:lnTo>
                  <a:lnTo>
                    <a:pt x="1596" y="314"/>
                  </a:lnTo>
                  <a:lnTo>
                    <a:pt x="1596" y="314"/>
                  </a:lnTo>
                  <a:lnTo>
                    <a:pt x="1602" y="314"/>
                  </a:lnTo>
                  <a:lnTo>
                    <a:pt x="1602" y="314"/>
                  </a:lnTo>
                  <a:lnTo>
                    <a:pt x="1602" y="314"/>
                  </a:lnTo>
                  <a:lnTo>
                    <a:pt x="1608" y="314"/>
                  </a:lnTo>
                  <a:lnTo>
                    <a:pt x="1608" y="314"/>
                  </a:lnTo>
                  <a:lnTo>
                    <a:pt x="1619" y="314"/>
                  </a:lnTo>
                  <a:lnTo>
                    <a:pt x="1619" y="314"/>
                  </a:lnTo>
                  <a:lnTo>
                    <a:pt x="1624" y="314"/>
                  </a:lnTo>
                  <a:lnTo>
                    <a:pt x="1624" y="314"/>
                  </a:lnTo>
                  <a:lnTo>
                    <a:pt x="1624" y="314"/>
                  </a:lnTo>
                  <a:lnTo>
                    <a:pt x="1624" y="314"/>
                  </a:lnTo>
                  <a:lnTo>
                    <a:pt x="1624" y="314"/>
                  </a:lnTo>
                  <a:lnTo>
                    <a:pt x="1624" y="314"/>
                  </a:lnTo>
                  <a:lnTo>
                    <a:pt x="1624" y="314"/>
                  </a:lnTo>
                  <a:lnTo>
                    <a:pt x="1624" y="314"/>
                  </a:lnTo>
                  <a:lnTo>
                    <a:pt x="1630" y="314"/>
                  </a:lnTo>
                  <a:lnTo>
                    <a:pt x="1630" y="314"/>
                  </a:lnTo>
                  <a:lnTo>
                    <a:pt x="1630" y="314"/>
                  </a:lnTo>
                  <a:lnTo>
                    <a:pt x="1636" y="314"/>
                  </a:lnTo>
                  <a:lnTo>
                    <a:pt x="1647" y="314"/>
                  </a:lnTo>
                  <a:lnTo>
                    <a:pt x="1647" y="314"/>
                  </a:lnTo>
                  <a:lnTo>
                    <a:pt x="1647" y="314"/>
                  </a:lnTo>
                  <a:lnTo>
                    <a:pt x="1652" y="314"/>
                  </a:lnTo>
                  <a:lnTo>
                    <a:pt x="1652" y="314"/>
                  </a:lnTo>
                  <a:lnTo>
                    <a:pt x="1652" y="314"/>
                  </a:lnTo>
                  <a:lnTo>
                    <a:pt x="1652" y="320"/>
                  </a:lnTo>
                  <a:lnTo>
                    <a:pt x="1658" y="320"/>
                  </a:lnTo>
                  <a:lnTo>
                    <a:pt x="1658" y="320"/>
                  </a:lnTo>
                  <a:lnTo>
                    <a:pt x="1658" y="320"/>
                  </a:lnTo>
                  <a:lnTo>
                    <a:pt x="1658" y="320"/>
                  </a:lnTo>
                  <a:lnTo>
                    <a:pt x="1658" y="320"/>
                  </a:lnTo>
                  <a:lnTo>
                    <a:pt x="1658" y="325"/>
                  </a:lnTo>
                  <a:lnTo>
                    <a:pt x="1658" y="325"/>
                  </a:lnTo>
                  <a:lnTo>
                    <a:pt x="1658" y="325"/>
                  </a:lnTo>
                  <a:lnTo>
                    <a:pt x="1658" y="325"/>
                  </a:lnTo>
                  <a:lnTo>
                    <a:pt x="1658" y="325"/>
                  </a:lnTo>
                  <a:lnTo>
                    <a:pt x="1658" y="325"/>
                  </a:lnTo>
                  <a:lnTo>
                    <a:pt x="1664" y="325"/>
                  </a:lnTo>
                  <a:lnTo>
                    <a:pt x="1664" y="325"/>
                  </a:lnTo>
                  <a:lnTo>
                    <a:pt x="1669" y="325"/>
                  </a:lnTo>
                  <a:lnTo>
                    <a:pt x="1669" y="325"/>
                  </a:lnTo>
                  <a:lnTo>
                    <a:pt x="1675" y="325"/>
                  </a:lnTo>
                  <a:lnTo>
                    <a:pt x="1675" y="325"/>
                  </a:lnTo>
                  <a:lnTo>
                    <a:pt x="1680" y="325"/>
                  </a:lnTo>
                  <a:lnTo>
                    <a:pt x="1680" y="325"/>
                  </a:lnTo>
                  <a:lnTo>
                    <a:pt x="1680" y="331"/>
                  </a:lnTo>
                  <a:lnTo>
                    <a:pt x="1680" y="331"/>
                  </a:lnTo>
                  <a:lnTo>
                    <a:pt x="1686" y="331"/>
                  </a:lnTo>
                  <a:lnTo>
                    <a:pt x="1686" y="325"/>
                  </a:lnTo>
                  <a:lnTo>
                    <a:pt x="1686" y="325"/>
                  </a:lnTo>
                  <a:lnTo>
                    <a:pt x="1686" y="325"/>
                  </a:lnTo>
                  <a:lnTo>
                    <a:pt x="1686" y="325"/>
                  </a:lnTo>
                  <a:lnTo>
                    <a:pt x="1692" y="325"/>
                  </a:lnTo>
                  <a:lnTo>
                    <a:pt x="1692" y="325"/>
                  </a:lnTo>
                  <a:lnTo>
                    <a:pt x="1692" y="325"/>
                  </a:lnTo>
                  <a:lnTo>
                    <a:pt x="1692" y="325"/>
                  </a:lnTo>
                  <a:lnTo>
                    <a:pt x="1692" y="325"/>
                  </a:lnTo>
                  <a:lnTo>
                    <a:pt x="1692" y="325"/>
                  </a:lnTo>
                  <a:lnTo>
                    <a:pt x="1697" y="325"/>
                  </a:lnTo>
                  <a:lnTo>
                    <a:pt x="1697" y="325"/>
                  </a:lnTo>
                  <a:lnTo>
                    <a:pt x="1697" y="325"/>
                  </a:lnTo>
                  <a:lnTo>
                    <a:pt x="1697" y="325"/>
                  </a:lnTo>
                  <a:lnTo>
                    <a:pt x="1703" y="325"/>
                  </a:lnTo>
                  <a:lnTo>
                    <a:pt x="1703" y="325"/>
                  </a:lnTo>
                  <a:lnTo>
                    <a:pt x="1703" y="325"/>
                  </a:lnTo>
                  <a:lnTo>
                    <a:pt x="1708" y="325"/>
                  </a:lnTo>
                  <a:lnTo>
                    <a:pt x="1708" y="325"/>
                  </a:lnTo>
                  <a:lnTo>
                    <a:pt x="1708" y="325"/>
                  </a:lnTo>
                  <a:lnTo>
                    <a:pt x="1708" y="325"/>
                  </a:lnTo>
                  <a:lnTo>
                    <a:pt x="1708" y="320"/>
                  </a:lnTo>
                  <a:lnTo>
                    <a:pt x="1714" y="320"/>
                  </a:lnTo>
                  <a:lnTo>
                    <a:pt x="1714" y="325"/>
                  </a:lnTo>
                  <a:lnTo>
                    <a:pt x="1714" y="320"/>
                  </a:lnTo>
                  <a:lnTo>
                    <a:pt x="1725" y="320"/>
                  </a:lnTo>
                  <a:lnTo>
                    <a:pt x="1725" y="320"/>
                  </a:lnTo>
                  <a:lnTo>
                    <a:pt x="1725" y="320"/>
                  </a:lnTo>
                  <a:lnTo>
                    <a:pt x="1731" y="320"/>
                  </a:lnTo>
                  <a:lnTo>
                    <a:pt x="1731" y="320"/>
                  </a:lnTo>
                  <a:lnTo>
                    <a:pt x="1731" y="320"/>
                  </a:lnTo>
                  <a:lnTo>
                    <a:pt x="1731" y="320"/>
                  </a:lnTo>
                  <a:lnTo>
                    <a:pt x="1731" y="314"/>
                  </a:lnTo>
                  <a:lnTo>
                    <a:pt x="1736" y="314"/>
                  </a:lnTo>
                  <a:lnTo>
                    <a:pt x="1736" y="314"/>
                  </a:lnTo>
                  <a:lnTo>
                    <a:pt x="1736" y="314"/>
                  </a:lnTo>
                  <a:lnTo>
                    <a:pt x="1736" y="314"/>
                  </a:lnTo>
                  <a:lnTo>
                    <a:pt x="1736" y="314"/>
                  </a:lnTo>
                  <a:lnTo>
                    <a:pt x="1736" y="308"/>
                  </a:lnTo>
                  <a:lnTo>
                    <a:pt x="1736" y="308"/>
                  </a:lnTo>
                  <a:lnTo>
                    <a:pt x="1736" y="308"/>
                  </a:lnTo>
                  <a:lnTo>
                    <a:pt x="1736" y="308"/>
                  </a:lnTo>
                  <a:lnTo>
                    <a:pt x="1742" y="308"/>
                  </a:lnTo>
                  <a:lnTo>
                    <a:pt x="1742" y="308"/>
                  </a:lnTo>
                  <a:lnTo>
                    <a:pt x="1736" y="308"/>
                  </a:lnTo>
                  <a:lnTo>
                    <a:pt x="1736" y="308"/>
                  </a:lnTo>
                  <a:lnTo>
                    <a:pt x="1736" y="308"/>
                  </a:lnTo>
                  <a:lnTo>
                    <a:pt x="1736" y="308"/>
                  </a:lnTo>
                  <a:lnTo>
                    <a:pt x="1736" y="308"/>
                  </a:lnTo>
                  <a:lnTo>
                    <a:pt x="1742" y="303"/>
                  </a:lnTo>
                  <a:lnTo>
                    <a:pt x="1742" y="303"/>
                  </a:lnTo>
                  <a:lnTo>
                    <a:pt x="1742" y="303"/>
                  </a:lnTo>
                  <a:lnTo>
                    <a:pt x="1742" y="303"/>
                  </a:lnTo>
                  <a:lnTo>
                    <a:pt x="1742" y="303"/>
                  </a:lnTo>
                  <a:lnTo>
                    <a:pt x="1742" y="297"/>
                  </a:lnTo>
                  <a:lnTo>
                    <a:pt x="1742" y="297"/>
                  </a:lnTo>
                  <a:lnTo>
                    <a:pt x="1742" y="297"/>
                  </a:lnTo>
                  <a:lnTo>
                    <a:pt x="1748" y="297"/>
                  </a:lnTo>
                  <a:lnTo>
                    <a:pt x="1748" y="297"/>
                  </a:lnTo>
                  <a:lnTo>
                    <a:pt x="1748" y="291"/>
                  </a:lnTo>
                  <a:lnTo>
                    <a:pt x="1748" y="291"/>
                  </a:lnTo>
                  <a:lnTo>
                    <a:pt x="1753" y="291"/>
                  </a:lnTo>
                  <a:lnTo>
                    <a:pt x="1753" y="291"/>
                  </a:lnTo>
                  <a:lnTo>
                    <a:pt x="1753" y="291"/>
                  </a:lnTo>
                  <a:lnTo>
                    <a:pt x="1753" y="291"/>
                  </a:lnTo>
                  <a:lnTo>
                    <a:pt x="1753" y="291"/>
                  </a:lnTo>
                  <a:lnTo>
                    <a:pt x="1753" y="286"/>
                  </a:lnTo>
                  <a:lnTo>
                    <a:pt x="1759" y="286"/>
                  </a:lnTo>
                  <a:lnTo>
                    <a:pt x="1759" y="286"/>
                  </a:lnTo>
                  <a:lnTo>
                    <a:pt x="1759" y="286"/>
                  </a:lnTo>
                  <a:lnTo>
                    <a:pt x="1759" y="286"/>
                  </a:lnTo>
                  <a:lnTo>
                    <a:pt x="1759" y="286"/>
                  </a:lnTo>
                  <a:lnTo>
                    <a:pt x="1759" y="280"/>
                  </a:lnTo>
                  <a:lnTo>
                    <a:pt x="1764" y="280"/>
                  </a:lnTo>
                  <a:lnTo>
                    <a:pt x="1764" y="275"/>
                  </a:lnTo>
                  <a:lnTo>
                    <a:pt x="1770" y="263"/>
                  </a:lnTo>
                  <a:lnTo>
                    <a:pt x="1770" y="263"/>
                  </a:lnTo>
                  <a:lnTo>
                    <a:pt x="1770" y="263"/>
                  </a:lnTo>
                  <a:lnTo>
                    <a:pt x="1776" y="258"/>
                  </a:lnTo>
                  <a:lnTo>
                    <a:pt x="1776" y="258"/>
                  </a:lnTo>
                  <a:lnTo>
                    <a:pt x="1781" y="258"/>
                  </a:lnTo>
                  <a:lnTo>
                    <a:pt x="1776" y="252"/>
                  </a:lnTo>
                  <a:lnTo>
                    <a:pt x="1776" y="252"/>
                  </a:lnTo>
                  <a:lnTo>
                    <a:pt x="1776" y="252"/>
                  </a:lnTo>
                  <a:lnTo>
                    <a:pt x="1776" y="252"/>
                  </a:lnTo>
                  <a:lnTo>
                    <a:pt x="1776" y="247"/>
                  </a:lnTo>
                  <a:lnTo>
                    <a:pt x="1776" y="247"/>
                  </a:lnTo>
                  <a:lnTo>
                    <a:pt x="1776" y="247"/>
                  </a:lnTo>
                  <a:lnTo>
                    <a:pt x="1770" y="247"/>
                  </a:lnTo>
                  <a:lnTo>
                    <a:pt x="1770" y="247"/>
                  </a:lnTo>
                  <a:lnTo>
                    <a:pt x="1770" y="247"/>
                  </a:lnTo>
                  <a:lnTo>
                    <a:pt x="1764" y="247"/>
                  </a:lnTo>
                  <a:lnTo>
                    <a:pt x="1764" y="247"/>
                  </a:lnTo>
                  <a:lnTo>
                    <a:pt x="1764" y="241"/>
                  </a:lnTo>
                  <a:lnTo>
                    <a:pt x="1764" y="241"/>
                  </a:lnTo>
                  <a:lnTo>
                    <a:pt x="1764" y="241"/>
                  </a:lnTo>
                  <a:lnTo>
                    <a:pt x="1764" y="241"/>
                  </a:lnTo>
                  <a:lnTo>
                    <a:pt x="1764" y="241"/>
                  </a:lnTo>
                  <a:lnTo>
                    <a:pt x="1764" y="247"/>
                  </a:lnTo>
                  <a:lnTo>
                    <a:pt x="1764" y="247"/>
                  </a:lnTo>
                  <a:lnTo>
                    <a:pt x="1764" y="247"/>
                  </a:lnTo>
                  <a:lnTo>
                    <a:pt x="1759" y="247"/>
                  </a:lnTo>
                  <a:lnTo>
                    <a:pt x="1759" y="247"/>
                  </a:lnTo>
                  <a:lnTo>
                    <a:pt x="1759" y="247"/>
                  </a:lnTo>
                  <a:lnTo>
                    <a:pt x="1753" y="252"/>
                  </a:lnTo>
                  <a:lnTo>
                    <a:pt x="1753" y="252"/>
                  </a:lnTo>
                  <a:lnTo>
                    <a:pt x="1753" y="252"/>
                  </a:lnTo>
                  <a:lnTo>
                    <a:pt x="1753" y="252"/>
                  </a:lnTo>
                  <a:lnTo>
                    <a:pt x="1753" y="258"/>
                  </a:lnTo>
                  <a:lnTo>
                    <a:pt x="1753" y="258"/>
                  </a:lnTo>
                  <a:lnTo>
                    <a:pt x="1753" y="258"/>
                  </a:lnTo>
                  <a:lnTo>
                    <a:pt x="1753" y="258"/>
                  </a:lnTo>
                  <a:lnTo>
                    <a:pt x="1753" y="258"/>
                  </a:lnTo>
                  <a:lnTo>
                    <a:pt x="1748" y="258"/>
                  </a:lnTo>
                  <a:lnTo>
                    <a:pt x="1748" y="263"/>
                  </a:lnTo>
                  <a:lnTo>
                    <a:pt x="1748" y="263"/>
                  </a:lnTo>
                  <a:lnTo>
                    <a:pt x="1748" y="263"/>
                  </a:lnTo>
                  <a:lnTo>
                    <a:pt x="1742" y="263"/>
                  </a:lnTo>
                  <a:lnTo>
                    <a:pt x="1742" y="263"/>
                  </a:lnTo>
                  <a:lnTo>
                    <a:pt x="1742" y="263"/>
                  </a:lnTo>
                  <a:lnTo>
                    <a:pt x="1736" y="263"/>
                  </a:lnTo>
                  <a:lnTo>
                    <a:pt x="1736" y="263"/>
                  </a:lnTo>
                  <a:lnTo>
                    <a:pt x="1736" y="269"/>
                  </a:lnTo>
                  <a:lnTo>
                    <a:pt x="1736" y="269"/>
                  </a:lnTo>
                  <a:lnTo>
                    <a:pt x="1736" y="269"/>
                  </a:lnTo>
                  <a:lnTo>
                    <a:pt x="1742" y="269"/>
                  </a:lnTo>
                  <a:lnTo>
                    <a:pt x="1742" y="269"/>
                  </a:lnTo>
                  <a:lnTo>
                    <a:pt x="1742" y="269"/>
                  </a:lnTo>
                  <a:lnTo>
                    <a:pt x="1742" y="269"/>
                  </a:lnTo>
                  <a:lnTo>
                    <a:pt x="1742" y="275"/>
                  </a:lnTo>
                  <a:lnTo>
                    <a:pt x="1742" y="275"/>
                  </a:lnTo>
                  <a:lnTo>
                    <a:pt x="1736" y="275"/>
                  </a:lnTo>
                  <a:lnTo>
                    <a:pt x="1736" y="275"/>
                  </a:lnTo>
                  <a:lnTo>
                    <a:pt x="1736" y="275"/>
                  </a:lnTo>
                  <a:lnTo>
                    <a:pt x="1736" y="275"/>
                  </a:lnTo>
                  <a:lnTo>
                    <a:pt x="1736" y="275"/>
                  </a:lnTo>
                  <a:lnTo>
                    <a:pt x="1736" y="275"/>
                  </a:lnTo>
                  <a:lnTo>
                    <a:pt x="1736" y="275"/>
                  </a:lnTo>
                  <a:lnTo>
                    <a:pt x="1736" y="275"/>
                  </a:lnTo>
                  <a:lnTo>
                    <a:pt x="1736" y="275"/>
                  </a:lnTo>
                  <a:lnTo>
                    <a:pt x="1736" y="275"/>
                  </a:lnTo>
                  <a:lnTo>
                    <a:pt x="1731" y="275"/>
                  </a:lnTo>
                  <a:lnTo>
                    <a:pt x="1731" y="275"/>
                  </a:lnTo>
                  <a:lnTo>
                    <a:pt x="1725" y="275"/>
                  </a:lnTo>
                  <a:lnTo>
                    <a:pt x="1725" y="275"/>
                  </a:lnTo>
                  <a:lnTo>
                    <a:pt x="1725" y="275"/>
                  </a:lnTo>
                  <a:lnTo>
                    <a:pt x="1725" y="280"/>
                  </a:lnTo>
                  <a:lnTo>
                    <a:pt x="1725" y="280"/>
                  </a:lnTo>
                  <a:lnTo>
                    <a:pt x="1725" y="286"/>
                  </a:lnTo>
                  <a:lnTo>
                    <a:pt x="1720" y="286"/>
                  </a:lnTo>
                  <a:lnTo>
                    <a:pt x="1720" y="286"/>
                  </a:lnTo>
                  <a:lnTo>
                    <a:pt x="1714" y="286"/>
                  </a:lnTo>
                  <a:lnTo>
                    <a:pt x="1714" y="286"/>
                  </a:lnTo>
                  <a:lnTo>
                    <a:pt x="1714" y="291"/>
                  </a:lnTo>
                  <a:lnTo>
                    <a:pt x="1714" y="291"/>
                  </a:lnTo>
                  <a:lnTo>
                    <a:pt x="1703" y="291"/>
                  </a:lnTo>
                  <a:lnTo>
                    <a:pt x="1703" y="291"/>
                  </a:lnTo>
                  <a:lnTo>
                    <a:pt x="1703" y="291"/>
                  </a:lnTo>
                  <a:lnTo>
                    <a:pt x="1703" y="291"/>
                  </a:lnTo>
                  <a:lnTo>
                    <a:pt x="1703" y="291"/>
                  </a:lnTo>
                  <a:lnTo>
                    <a:pt x="1703" y="297"/>
                  </a:lnTo>
                  <a:lnTo>
                    <a:pt x="1703" y="297"/>
                  </a:lnTo>
                  <a:lnTo>
                    <a:pt x="1703" y="297"/>
                  </a:lnTo>
                  <a:lnTo>
                    <a:pt x="1703" y="297"/>
                  </a:lnTo>
                  <a:lnTo>
                    <a:pt x="1697" y="297"/>
                  </a:lnTo>
                  <a:lnTo>
                    <a:pt x="1697" y="297"/>
                  </a:lnTo>
                  <a:lnTo>
                    <a:pt x="1697" y="297"/>
                  </a:lnTo>
                  <a:lnTo>
                    <a:pt x="1686" y="291"/>
                  </a:lnTo>
                  <a:lnTo>
                    <a:pt x="1686" y="291"/>
                  </a:lnTo>
                  <a:lnTo>
                    <a:pt x="1686" y="291"/>
                  </a:lnTo>
                  <a:lnTo>
                    <a:pt x="1680" y="291"/>
                  </a:lnTo>
                  <a:lnTo>
                    <a:pt x="1680" y="291"/>
                  </a:lnTo>
                  <a:lnTo>
                    <a:pt x="1680" y="291"/>
                  </a:lnTo>
                  <a:lnTo>
                    <a:pt x="1680" y="291"/>
                  </a:lnTo>
                  <a:lnTo>
                    <a:pt x="1675" y="291"/>
                  </a:lnTo>
                  <a:lnTo>
                    <a:pt x="1675" y="291"/>
                  </a:lnTo>
                  <a:lnTo>
                    <a:pt x="1669" y="291"/>
                  </a:lnTo>
                  <a:lnTo>
                    <a:pt x="1669" y="291"/>
                  </a:lnTo>
                  <a:lnTo>
                    <a:pt x="1669" y="291"/>
                  </a:lnTo>
                  <a:lnTo>
                    <a:pt x="1669" y="291"/>
                  </a:lnTo>
                  <a:lnTo>
                    <a:pt x="1669" y="291"/>
                  </a:lnTo>
                  <a:lnTo>
                    <a:pt x="1669" y="291"/>
                  </a:lnTo>
                  <a:lnTo>
                    <a:pt x="1669" y="291"/>
                  </a:lnTo>
                  <a:lnTo>
                    <a:pt x="1669" y="291"/>
                  </a:lnTo>
                  <a:lnTo>
                    <a:pt x="1664" y="291"/>
                  </a:lnTo>
                  <a:lnTo>
                    <a:pt x="1664" y="291"/>
                  </a:lnTo>
                  <a:lnTo>
                    <a:pt x="1664" y="291"/>
                  </a:lnTo>
                  <a:lnTo>
                    <a:pt x="1664" y="291"/>
                  </a:lnTo>
                  <a:lnTo>
                    <a:pt x="1664" y="291"/>
                  </a:lnTo>
                  <a:lnTo>
                    <a:pt x="1664" y="291"/>
                  </a:lnTo>
                  <a:lnTo>
                    <a:pt x="1664" y="291"/>
                  </a:lnTo>
                  <a:lnTo>
                    <a:pt x="1664" y="286"/>
                  </a:lnTo>
                  <a:lnTo>
                    <a:pt x="1664" y="286"/>
                  </a:lnTo>
                  <a:lnTo>
                    <a:pt x="1658" y="286"/>
                  </a:lnTo>
                  <a:lnTo>
                    <a:pt x="1658" y="286"/>
                  </a:lnTo>
                  <a:lnTo>
                    <a:pt x="1658" y="286"/>
                  </a:lnTo>
                  <a:lnTo>
                    <a:pt x="1658" y="286"/>
                  </a:lnTo>
                  <a:lnTo>
                    <a:pt x="1658" y="291"/>
                  </a:lnTo>
                  <a:lnTo>
                    <a:pt x="1658" y="291"/>
                  </a:lnTo>
                  <a:lnTo>
                    <a:pt x="1658" y="291"/>
                  </a:lnTo>
                  <a:lnTo>
                    <a:pt x="1652" y="291"/>
                  </a:lnTo>
                  <a:lnTo>
                    <a:pt x="1652" y="291"/>
                  </a:lnTo>
                  <a:lnTo>
                    <a:pt x="1652" y="291"/>
                  </a:lnTo>
                  <a:lnTo>
                    <a:pt x="1652" y="291"/>
                  </a:lnTo>
                  <a:lnTo>
                    <a:pt x="1652" y="291"/>
                  </a:lnTo>
                  <a:lnTo>
                    <a:pt x="1647" y="286"/>
                  </a:lnTo>
                  <a:lnTo>
                    <a:pt x="1647" y="286"/>
                  </a:lnTo>
                  <a:lnTo>
                    <a:pt x="1647" y="286"/>
                  </a:lnTo>
                  <a:lnTo>
                    <a:pt x="1641" y="286"/>
                  </a:lnTo>
                  <a:lnTo>
                    <a:pt x="1641" y="291"/>
                  </a:lnTo>
                  <a:lnTo>
                    <a:pt x="1641" y="291"/>
                  </a:lnTo>
                  <a:lnTo>
                    <a:pt x="1641" y="291"/>
                  </a:lnTo>
                  <a:lnTo>
                    <a:pt x="1641" y="291"/>
                  </a:lnTo>
                  <a:lnTo>
                    <a:pt x="1641" y="291"/>
                  </a:lnTo>
                  <a:lnTo>
                    <a:pt x="1641" y="291"/>
                  </a:lnTo>
                  <a:lnTo>
                    <a:pt x="1641" y="291"/>
                  </a:lnTo>
                  <a:lnTo>
                    <a:pt x="1641" y="297"/>
                  </a:lnTo>
                  <a:lnTo>
                    <a:pt x="1636" y="297"/>
                  </a:lnTo>
                  <a:lnTo>
                    <a:pt x="1636" y="297"/>
                  </a:lnTo>
                  <a:lnTo>
                    <a:pt x="1636" y="297"/>
                  </a:lnTo>
                  <a:lnTo>
                    <a:pt x="1636" y="291"/>
                  </a:lnTo>
                  <a:lnTo>
                    <a:pt x="1636" y="291"/>
                  </a:lnTo>
                  <a:lnTo>
                    <a:pt x="1630" y="291"/>
                  </a:lnTo>
                  <a:lnTo>
                    <a:pt x="1630" y="291"/>
                  </a:lnTo>
                  <a:lnTo>
                    <a:pt x="1630" y="291"/>
                  </a:lnTo>
                  <a:lnTo>
                    <a:pt x="1630" y="291"/>
                  </a:lnTo>
                  <a:lnTo>
                    <a:pt x="1630" y="291"/>
                  </a:lnTo>
                  <a:lnTo>
                    <a:pt x="1630" y="291"/>
                  </a:lnTo>
                  <a:lnTo>
                    <a:pt x="1630" y="291"/>
                  </a:lnTo>
                  <a:lnTo>
                    <a:pt x="1624" y="291"/>
                  </a:lnTo>
                  <a:lnTo>
                    <a:pt x="1624" y="291"/>
                  </a:lnTo>
                  <a:lnTo>
                    <a:pt x="1624" y="286"/>
                  </a:lnTo>
                  <a:lnTo>
                    <a:pt x="1624" y="286"/>
                  </a:lnTo>
                  <a:lnTo>
                    <a:pt x="1619" y="286"/>
                  </a:lnTo>
                  <a:lnTo>
                    <a:pt x="1619" y="286"/>
                  </a:lnTo>
                  <a:lnTo>
                    <a:pt x="1613" y="286"/>
                  </a:lnTo>
                  <a:lnTo>
                    <a:pt x="1613" y="286"/>
                  </a:lnTo>
                  <a:lnTo>
                    <a:pt x="1613" y="286"/>
                  </a:lnTo>
                  <a:lnTo>
                    <a:pt x="1613" y="286"/>
                  </a:lnTo>
                  <a:lnTo>
                    <a:pt x="1608" y="286"/>
                  </a:lnTo>
                  <a:lnTo>
                    <a:pt x="1608" y="286"/>
                  </a:lnTo>
                  <a:lnTo>
                    <a:pt x="1608" y="286"/>
                  </a:lnTo>
                  <a:lnTo>
                    <a:pt x="1608" y="286"/>
                  </a:lnTo>
                  <a:lnTo>
                    <a:pt x="1608" y="286"/>
                  </a:lnTo>
                  <a:lnTo>
                    <a:pt x="1602" y="286"/>
                  </a:lnTo>
                  <a:lnTo>
                    <a:pt x="1602" y="286"/>
                  </a:lnTo>
                  <a:lnTo>
                    <a:pt x="1602" y="286"/>
                  </a:lnTo>
                  <a:lnTo>
                    <a:pt x="1602" y="286"/>
                  </a:lnTo>
                  <a:lnTo>
                    <a:pt x="1602" y="286"/>
                  </a:lnTo>
                  <a:lnTo>
                    <a:pt x="1602" y="286"/>
                  </a:lnTo>
                  <a:lnTo>
                    <a:pt x="1602" y="286"/>
                  </a:lnTo>
                  <a:lnTo>
                    <a:pt x="1602" y="286"/>
                  </a:lnTo>
                  <a:lnTo>
                    <a:pt x="1596" y="286"/>
                  </a:lnTo>
                  <a:lnTo>
                    <a:pt x="1596" y="286"/>
                  </a:lnTo>
                  <a:lnTo>
                    <a:pt x="1596" y="286"/>
                  </a:lnTo>
                  <a:lnTo>
                    <a:pt x="1596" y="286"/>
                  </a:lnTo>
                  <a:lnTo>
                    <a:pt x="1591" y="280"/>
                  </a:lnTo>
                  <a:lnTo>
                    <a:pt x="1591" y="280"/>
                  </a:lnTo>
                  <a:lnTo>
                    <a:pt x="1591" y="280"/>
                  </a:lnTo>
                  <a:lnTo>
                    <a:pt x="1591" y="286"/>
                  </a:lnTo>
                  <a:lnTo>
                    <a:pt x="1585" y="286"/>
                  </a:lnTo>
                  <a:lnTo>
                    <a:pt x="1585" y="286"/>
                  </a:lnTo>
                  <a:lnTo>
                    <a:pt x="1585" y="286"/>
                  </a:lnTo>
                  <a:lnTo>
                    <a:pt x="1585" y="280"/>
                  </a:lnTo>
                  <a:lnTo>
                    <a:pt x="1585" y="280"/>
                  </a:lnTo>
                  <a:lnTo>
                    <a:pt x="1585" y="280"/>
                  </a:lnTo>
                  <a:lnTo>
                    <a:pt x="1563" y="280"/>
                  </a:lnTo>
                  <a:lnTo>
                    <a:pt x="1563" y="280"/>
                  </a:lnTo>
                  <a:lnTo>
                    <a:pt x="1563" y="280"/>
                  </a:lnTo>
                  <a:lnTo>
                    <a:pt x="1557" y="280"/>
                  </a:lnTo>
                  <a:lnTo>
                    <a:pt x="1557" y="280"/>
                  </a:lnTo>
                  <a:lnTo>
                    <a:pt x="1557" y="280"/>
                  </a:lnTo>
                  <a:lnTo>
                    <a:pt x="1557" y="275"/>
                  </a:lnTo>
                  <a:lnTo>
                    <a:pt x="1557" y="275"/>
                  </a:lnTo>
                  <a:lnTo>
                    <a:pt x="1557" y="275"/>
                  </a:lnTo>
                  <a:lnTo>
                    <a:pt x="1557" y="275"/>
                  </a:lnTo>
                  <a:lnTo>
                    <a:pt x="1557" y="275"/>
                  </a:lnTo>
                  <a:lnTo>
                    <a:pt x="1557" y="275"/>
                  </a:lnTo>
                  <a:lnTo>
                    <a:pt x="1551" y="275"/>
                  </a:lnTo>
                  <a:lnTo>
                    <a:pt x="1551" y="275"/>
                  </a:lnTo>
                  <a:lnTo>
                    <a:pt x="1551" y="275"/>
                  </a:lnTo>
                  <a:lnTo>
                    <a:pt x="1551" y="275"/>
                  </a:lnTo>
                  <a:lnTo>
                    <a:pt x="1557" y="269"/>
                  </a:lnTo>
                  <a:lnTo>
                    <a:pt x="1557" y="269"/>
                  </a:lnTo>
                  <a:lnTo>
                    <a:pt x="1557" y="269"/>
                  </a:lnTo>
                  <a:lnTo>
                    <a:pt x="1557" y="269"/>
                  </a:lnTo>
                  <a:lnTo>
                    <a:pt x="1557" y="269"/>
                  </a:lnTo>
                  <a:lnTo>
                    <a:pt x="1557" y="269"/>
                  </a:lnTo>
                  <a:lnTo>
                    <a:pt x="1557" y="269"/>
                  </a:lnTo>
                  <a:lnTo>
                    <a:pt x="1551" y="269"/>
                  </a:lnTo>
                  <a:lnTo>
                    <a:pt x="1551" y="269"/>
                  </a:lnTo>
                  <a:lnTo>
                    <a:pt x="1551" y="269"/>
                  </a:lnTo>
                  <a:lnTo>
                    <a:pt x="1551" y="269"/>
                  </a:lnTo>
                  <a:lnTo>
                    <a:pt x="1546" y="269"/>
                  </a:lnTo>
                  <a:lnTo>
                    <a:pt x="1546" y="269"/>
                  </a:lnTo>
                  <a:lnTo>
                    <a:pt x="1546" y="275"/>
                  </a:lnTo>
                  <a:lnTo>
                    <a:pt x="1540" y="269"/>
                  </a:lnTo>
                  <a:lnTo>
                    <a:pt x="1540" y="269"/>
                  </a:lnTo>
                  <a:lnTo>
                    <a:pt x="1535" y="269"/>
                  </a:lnTo>
                  <a:lnTo>
                    <a:pt x="1535" y="263"/>
                  </a:lnTo>
                  <a:lnTo>
                    <a:pt x="1529" y="269"/>
                  </a:lnTo>
                  <a:lnTo>
                    <a:pt x="1529" y="263"/>
                  </a:lnTo>
                  <a:lnTo>
                    <a:pt x="1523" y="263"/>
                  </a:lnTo>
                  <a:lnTo>
                    <a:pt x="1523" y="263"/>
                  </a:lnTo>
                  <a:lnTo>
                    <a:pt x="1523" y="269"/>
                  </a:lnTo>
                  <a:lnTo>
                    <a:pt x="1523" y="269"/>
                  </a:lnTo>
                  <a:lnTo>
                    <a:pt x="1523" y="269"/>
                  </a:lnTo>
                  <a:lnTo>
                    <a:pt x="1523" y="263"/>
                  </a:lnTo>
                  <a:lnTo>
                    <a:pt x="1523" y="269"/>
                  </a:lnTo>
                  <a:lnTo>
                    <a:pt x="1523" y="269"/>
                  </a:lnTo>
                  <a:lnTo>
                    <a:pt x="1518" y="269"/>
                  </a:lnTo>
                  <a:lnTo>
                    <a:pt x="1518" y="269"/>
                  </a:lnTo>
                  <a:lnTo>
                    <a:pt x="1518" y="269"/>
                  </a:lnTo>
                  <a:lnTo>
                    <a:pt x="1518" y="269"/>
                  </a:lnTo>
                  <a:lnTo>
                    <a:pt x="1518" y="269"/>
                  </a:lnTo>
                  <a:lnTo>
                    <a:pt x="1518" y="269"/>
                  </a:lnTo>
                  <a:lnTo>
                    <a:pt x="1518" y="275"/>
                  </a:lnTo>
                  <a:lnTo>
                    <a:pt x="1518" y="275"/>
                  </a:lnTo>
                  <a:lnTo>
                    <a:pt x="1518" y="275"/>
                  </a:lnTo>
                  <a:lnTo>
                    <a:pt x="1518" y="275"/>
                  </a:lnTo>
                  <a:lnTo>
                    <a:pt x="1518" y="275"/>
                  </a:lnTo>
                  <a:lnTo>
                    <a:pt x="1518" y="275"/>
                  </a:lnTo>
                  <a:lnTo>
                    <a:pt x="1518" y="275"/>
                  </a:lnTo>
                  <a:lnTo>
                    <a:pt x="1518" y="275"/>
                  </a:lnTo>
                  <a:lnTo>
                    <a:pt x="1518" y="280"/>
                  </a:lnTo>
                  <a:lnTo>
                    <a:pt x="1518" y="280"/>
                  </a:lnTo>
                  <a:lnTo>
                    <a:pt x="1518" y="280"/>
                  </a:lnTo>
                  <a:lnTo>
                    <a:pt x="1518" y="286"/>
                  </a:lnTo>
                  <a:lnTo>
                    <a:pt x="1518" y="286"/>
                  </a:lnTo>
                  <a:lnTo>
                    <a:pt x="1512" y="286"/>
                  </a:lnTo>
                  <a:lnTo>
                    <a:pt x="1512" y="286"/>
                  </a:lnTo>
                  <a:lnTo>
                    <a:pt x="1512" y="286"/>
                  </a:lnTo>
                  <a:lnTo>
                    <a:pt x="1512" y="286"/>
                  </a:lnTo>
                  <a:lnTo>
                    <a:pt x="1512" y="286"/>
                  </a:lnTo>
                  <a:lnTo>
                    <a:pt x="1512" y="286"/>
                  </a:lnTo>
                  <a:lnTo>
                    <a:pt x="1512" y="286"/>
                  </a:lnTo>
                  <a:lnTo>
                    <a:pt x="1512" y="286"/>
                  </a:lnTo>
                  <a:lnTo>
                    <a:pt x="1512" y="286"/>
                  </a:lnTo>
                  <a:lnTo>
                    <a:pt x="1512" y="286"/>
                  </a:lnTo>
                  <a:lnTo>
                    <a:pt x="1507" y="286"/>
                  </a:lnTo>
                  <a:lnTo>
                    <a:pt x="1507" y="291"/>
                  </a:lnTo>
                  <a:lnTo>
                    <a:pt x="1507" y="291"/>
                  </a:lnTo>
                  <a:lnTo>
                    <a:pt x="1507" y="297"/>
                  </a:lnTo>
                  <a:lnTo>
                    <a:pt x="1501" y="297"/>
                  </a:lnTo>
                  <a:lnTo>
                    <a:pt x="1501" y="297"/>
                  </a:lnTo>
                  <a:lnTo>
                    <a:pt x="1501" y="297"/>
                  </a:lnTo>
                  <a:lnTo>
                    <a:pt x="1501" y="297"/>
                  </a:lnTo>
                  <a:lnTo>
                    <a:pt x="1501" y="297"/>
                  </a:lnTo>
                  <a:lnTo>
                    <a:pt x="1501" y="297"/>
                  </a:lnTo>
                  <a:lnTo>
                    <a:pt x="1495" y="297"/>
                  </a:lnTo>
                  <a:lnTo>
                    <a:pt x="1495" y="297"/>
                  </a:lnTo>
                  <a:lnTo>
                    <a:pt x="1495" y="297"/>
                  </a:lnTo>
                  <a:lnTo>
                    <a:pt x="1495" y="297"/>
                  </a:lnTo>
                  <a:lnTo>
                    <a:pt x="1495" y="297"/>
                  </a:lnTo>
                  <a:lnTo>
                    <a:pt x="1495" y="297"/>
                  </a:lnTo>
                  <a:lnTo>
                    <a:pt x="1495" y="297"/>
                  </a:lnTo>
                  <a:lnTo>
                    <a:pt x="1490" y="297"/>
                  </a:lnTo>
                  <a:lnTo>
                    <a:pt x="1490" y="297"/>
                  </a:lnTo>
                  <a:lnTo>
                    <a:pt x="1490" y="291"/>
                  </a:lnTo>
                  <a:lnTo>
                    <a:pt x="1490" y="291"/>
                  </a:lnTo>
                  <a:lnTo>
                    <a:pt x="1490" y="291"/>
                  </a:lnTo>
                  <a:lnTo>
                    <a:pt x="1490" y="291"/>
                  </a:lnTo>
                  <a:lnTo>
                    <a:pt x="1490" y="291"/>
                  </a:lnTo>
                  <a:lnTo>
                    <a:pt x="1490" y="286"/>
                  </a:lnTo>
                  <a:lnTo>
                    <a:pt x="1490" y="286"/>
                  </a:lnTo>
                  <a:lnTo>
                    <a:pt x="1490" y="286"/>
                  </a:lnTo>
                  <a:lnTo>
                    <a:pt x="1484" y="286"/>
                  </a:lnTo>
                  <a:lnTo>
                    <a:pt x="1484" y="286"/>
                  </a:lnTo>
                  <a:lnTo>
                    <a:pt x="1484" y="291"/>
                  </a:lnTo>
                  <a:lnTo>
                    <a:pt x="1484" y="297"/>
                  </a:lnTo>
                  <a:lnTo>
                    <a:pt x="1484" y="297"/>
                  </a:lnTo>
                  <a:lnTo>
                    <a:pt x="1484" y="297"/>
                  </a:lnTo>
                  <a:lnTo>
                    <a:pt x="1479" y="297"/>
                  </a:lnTo>
                  <a:lnTo>
                    <a:pt x="1479" y="303"/>
                  </a:lnTo>
                  <a:lnTo>
                    <a:pt x="1473" y="303"/>
                  </a:lnTo>
                  <a:lnTo>
                    <a:pt x="1473" y="303"/>
                  </a:lnTo>
                  <a:lnTo>
                    <a:pt x="1473" y="303"/>
                  </a:lnTo>
                  <a:lnTo>
                    <a:pt x="1473" y="303"/>
                  </a:lnTo>
                  <a:lnTo>
                    <a:pt x="1473" y="303"/>
                  </a:lnTo>
                  <a:lnTo>
                    <a:pt x="1473" y="303"/>
                  </a:lnTo>
                  <a:lnTo>
                    <a:pt x="1473" y="303"/>
                  </a:lnTo>
                  <a:lnTo>
                    <a:pt x="1473" y="303"/>
                  </a:lnTo>
                  <a:lnTo>
                    <a:pt x="1473" y="308"/>
                  </a:lnTo>
                  <a:lnTo>
                    <a:pt x="1473" y="308"/>
                  </a:lnTo>
                  <a:lnTo>
                    <a:pt x="1473" y="314"/>
                  </a:lnTo>
                  <a:lnTo>
                    <a:pt x="1473" y="314"/>
                  </a:lnTo>
                  <a:lnTo>
                    <a:pt x="1467" y="314"/>
                  </a:lnTo>
                  <a:lnTo>
                    <a:pt x="1467" y="314"/>
                  </a:lnTo>
                  <a:lnTo>
                    <a:pt x="1467" y="314"/>
                  </a:lnTo>
                  <a:lnTo>
                    <a:pt x="1467" y="314"/>
                  </a:lnTo>
                  <a:lnTo>
                    <a:pt x="1467" y="314"/>
                  </a:lnTo>
                  <a:lnTo>
                    <a:pt x="1462" y="314"/>
                  </a:lnTo>
                  <a:lnTo>
                    <a:pt x="1462" y="320"/>
                  </a:lnTo>
                  <a:lnTo>
                    <a:pt x="1462" y="320"/>
                  </a:lnTo>
                  <a:lnTo>
                    <a:pt x="1462" y="320"/>
                  </a:lnTo>
                  <a:lnTo>
                    <a:pt x="1462" y="320"/>
                  </a:lnTo>
                  <a:lnTo>
                    <a:pt x="1462" y="320"/>
                  </a:lnTo>
                  <a:lnTo>
                    <a:pt x="1462" y="325"/>
                  </a:lnTo>
                  <a:lnTo>
                    <a:pt x="1462" y="325"/>
                  </a:lnTo>
                  <a:lnTo>
                    <a:pt x="1462" y="325"/>
                  </a:lnTo>
                  <a:lnTo>
                    <a:pt x="1462" y="325"/>
                  </a:lnTo>
                  <a:lnTo>
                    <a:pt x="1462" y="325"/>
                  </a:lnTo>
                  <a:lnTo>
                    <a:pt x="1462" y="331"/>
                  </a:lnTo>
                  <a:lnTo>
                    <a:pt x="1456" y="331"/>
                  </a:lnTo>
                  <a:lnTo>
                    <a:pt x="1456" y="331"/>
                  </a:lnTo>
                  <a:lnTo>
                    <a:pt x="1456" y="331"/>
                  </a:lnTo>
                  <a:lnTo>
                    <a:pt x="1456" y="331"/>
                  </a:lnTo>
                  <a:lnTo>
                    <a:pt x="1456" y="331"/>
                  </a:lnTo>
                  <a:lnTo>
                    <a:pt x="1462" y="336"/>
                  </a:lnTo>
                  <a:lnTo>
                    <a:pt x="1462" y="342"/>
                  </a:lnTo>
                  <a:lnTo>
                    <a:pt x="1462" y="342"/>
                  </a:lnTo>
                  <a:lnTo>
                    <a:pt x="1462" y="348"/>
                  </a:lnTo>
                  <a:lnTo>
                    <a:pt x="1462" y="348"/>
                  </a:lnTo>
                  <a:lnTo>
                    <a:pt x="1462" y="348"/>
                  </a:lnTo>
                  <a:lnTo>
                    <a:pt x="1462" y="348"/>
                  </a:lnTo>
                  <a:lnTo>
                    <a:pt x="1456" y="348"/>
                  </a:lnTo>
                  <a:lnTo>
                    <a:pt x="1456" y="348"/>
                  </a:lnTo>
                  <a:lnTo>
                    <a:pt x="1456" y="348"/>
                  </a:lnTo>
                  <a:lnTo>
                    <a:pt x="1456" y="348"/>
                  </a:lnTo>
                  <a:lnTo>
                    <a:pt x="1456" y="348"/>
                  </a:lnTo>
                  <a:lnTo>
                    <a:pt x="1451" y="342"/>
                  </a:lnTo>
                  <a:lnTo>
                    <a:pt x="1451" y="342"/>
                  </a:lnTo>
                  <a:lnTo>
                    <a:pt x="1451" y="342"/>
                  </a:lnTo>
                  <a:lnTo>
                    <a:pt x="1451" y="342"/>
                  </a:lnTo>
                  <a:lnTo>
                    <a:pt x="1451" y="342"/>
                  </a:lnTo>
                  <a:lnTo>
                    <a:pt x="1451" y="342"/>
                  </a:lnTo>
                  <a:lnTo>
                    <a:pt x="1451" y="342"/>
                  </a:lnTo>
                  <a:lnTo>
                    <a:pt x="1451" y="342"/>
                  </a:lnTo>
                  <a:lnTo>
                    <a:pt x="1451" y="342"/>
                  </a:lnTo>
                  <a:lnTo>
                    <a:pt x="1445" y="342"/>
                  </a:lnTo>
                  <a:lnTo>
                    <a:pt x="1445" y="348"/>
                  </a:lnTo>
                  <a:lnTo>
                    <a:pt x="1451" y="348"/>
                  </a:lnTo>
                  <a:lnTo>
                    <a:pt x="1451" y="348"/>
                  </a:lnTo>
                  <a:lnTo>
                    <a:pt x="1451" y="348"/>
                  </a:lnTo>
                  <a:lnTo>
                    <a:pt x="1451" y="353"/>
                  </a:lnTo>
                  <a:lnTo>
                    <a:pt x="1451" y="353"/>
                  </a:lnTo>
                  <a:lnTo>
                    <a:pt x="1456" y="353"/>
                  </a:lnTo>
                  <a:lnTo>
                    <a:pt x="1456" y="353"/>
                  </a:lnTo>
                  <a:lnTo>
                    <a:pt x="1456" y="353"/>
                  </a:lnTo>
                  <a:lnTo>
                    <a:pt x="1456" y="353"/>
                  </a:lnTo>
                  <a:lnTo>
                    <a:pt x="1456" y="353"/>
                  </a:lnTo>
                  <a:lnTo>
                    <a:pt x="1456" y="353"/>
                  </a:lnTo>
                  <a:lnTo>
                    <a:pt x="1456" y="359"/>
                  </a:lnTo>
                  <a:lnTo>
                    <a:pt x="1456" y="359"/>
                  </a:lnTo>
                  <a:lnTo>
                    <a:pt x="1456" y="370"/>
                  </a:lnTo>
                  <a:lnTo>
                    <a:pt x="1456" y="376"/>
                  </a:lnTo>
                  <a:lnTo>
                    <a:pt x="1456" y="376"/>
                  </a:lnTo>
                  <a:lnTo>
                    <a:pt x="1456" y="376"/>
                  </a:lnTo>
                  <a:lnTo>
                    <a:pt x="1456" y="376"/>
                  </a:lnTo>
                  <a:lnTo>
                    <a:pt x="1456" y="381"/>
                  </a:lnTo>
                  <a:lnTo>
                    <a:pt x="1456" y="381"/>
                  </a:lnTo>
                  <a:lnTo>
                    <a:pt x="1456" y="381"/>
                  </a:lnTo>
                  <a:lnTo>
                    <a:pt x="1456" y="381"/>
                  </a:lnTo>
                  <a:lnTo>
                    <a:pt x="1462" y="387"/>
                  </a:lnTo>
                  <a:lnTo>
                    <a:pt x="1462" y="387"/>
                  </a:lnTo>
                  <a:lnTo>
                    <a:pt x="1462" y="387"/>
                  </a:lnTo>
                  <a:lnTo>
                    <a:pt x="1462" y="387"/>
                  </a:lnTo>
                  <a:lnTo>
                    <a:pt x="1462" y="387"/>
                  </a:lnTo>
                  <a:lnTo>
                    <a:pt x="1462" y="392"/>
                  </a:lnTo>
                  <a:lnTo>
                    <a:pt x="1462" y="392"/>
                  </a:lnTo>
                  <a:lnTo>
                    <a:pt x="1462" y="392"/>
                  </a:lnTo>
                  <a:lnTo>
                    <a:pt x="1462" y="392"/>
                  </a:lnTo>
                  <a:lnTo>
                    <a:pt x="1462" y="398"/>
                  </a:lnTo>
                  <a:lnTo>
                    <a:pt x="1456" y="392"/>
                  </a:lnTo>
                  <a:lnTo>
                    <a:pt x="1456" y="392"/>
                  </a:lnTo>
                  <a:lnTo>
                    <a:pt x="1456" y="392"/>
                  </a:lnTo>
                  <a:lnTo>
                    <a:pt x="1456" y="387"/>
                  </a:lnTo>
                  <a:lnTo>
                    <a:pt x="1456" y="381"/>
                  </a:lnTo>
                  <a:lnTo>
                    <a:pt x="1456" y="381"/>
                  </a:lnTo>
                  <a:lnTo>
                    <a:pt x="1456" y="381"/>
                  </a:lnTo>
                  <a:lnTo>
                    <a:pt x="1451" y="381"/>
                  </a:lnTo>
                  <a:lnTo>
                    <a:pt x="1451" y="381"/>
                  </a:lnTo>
                  <a:lnTo>
                    <a:pt x="1451" y="381"/>
                  </a:lnTo>
                  <a:lnTo>
                    <a:pt x="1451" y="387"/>
                  </a:lnTo>
                  <a:lnTo>
                    <a:pt x="1451" y="387"/>
                  </a:lnTo>
                  <a:lnTo>
                    <a:pt x="1451" y="387"/>
                  </a:lnTo>
                  <a:lnTo>
                    <a:pt x="1451" y="387"/>
                  </a:lnTo>
                  <a:lnTo>
                    <a:pt x="1451" y="387"/>
                  </a:lnTo>
                  <a:lnTo>
                    <a:pt x="1445" y="392"/>
                  </a:lnTo>
                  <a:lnTo>
                    <a:pt x="1445" y="392"/>
                  </a:lnTo>
                  <a:lnTo>
                    <a:pt x="1445" y="392"/>
                  </a:lnTo>
                  <a:lnTo>
                    <a:pt x="1445" y="392"/>
                  </a:lnTo>
                  <a:lnTo>
                    <a:pt x="1445" y="392"/>
                  </a:lnTo>
                  <a:lnTo>
                    <a:pt x="1445" y="392"/>
                  </a:lnTo>
                  <a:lnTo>
                    <a:pt x="1439" y="392"/>
                  </a:lnTo>
                  <a:lnTo>
                    <a:pt x="1439" y="392"/>
                  </a:lnTo>
                  <a:lnTo>
                    <a:pt x="1439" y="398"/>
                  </a:lnTo>
                  <a:lnTo>
                    <a:pt x="1439" y="398"/>
                  </a:lnTo>
                  <a:lnTo>
                    <a:pt x="1439" y="398"/>
                  </a:lnTo>
                  <a:lnTo>
                    <a:pt x="1439" y="398"/>
                  </a:lnTo>
                  <a:lnTo>
                    <a:pt x="1439" y="398"/>
                  </a:lnTo>
                  <a:lnTo>
                    <a:pt x="1439" y="404"/>
                  </a:lnTo>
                  <a:lnTo>
                    <a:pt x="1439" y="404"/>
                  </a:lnTo>
                  <a:lnTo>
                    <a:pt x="1439" y="409"/>
                  </a:lnTo>
                  <a:lnTo>
                    <a:pt x="1434" y="409"/>
                  </a:lnTo>
                  <a:lnTo>
                    <a:pt x="1434" y="409"/>
                  </a:lnTo>
                  <a:lnTo>
                    <a:pt x="1434" y="409"/>
                  </a:lnTo>
                  <a:lnTo>
                    <a:pt x="1434" y="409"/>
                  </a:lnTo>
                  <a:lnTo>
                    <a:pt x="1434" y="409"/>
                  </a:lnTo>
                  <a:lnTo>
                    <a:pt x="1434" y="415"/>
                  </a:lnTo>
                  <a:lnTo>
                    <a:pt x="1434" y="415"/>
                  </a:lnTo>
                  <a:lnTo>
                    <a:pt x="1434" y="415"/>
                  </a:lnTo>
                  <a:lnTo>
                    <a:pt x="1428" y="415"/>
                  </a:lnTo>
                  <a:lnTo>
                    <a:pt x="1428" y="415"/>
                  </a:lnTo>
                  <a:lnTo>
                    <a:pt x="1428" y="420"/>
                  </a:lnTo>
                  <a:lnTo>
                    <a:pt x="1428" y="420"/>
                  </a:lnTo>
                  <a:lnTo>
                    <a:pt x="1428" y="426"/>
                  </a:lnTo>
                  <a:lnTo>
                    <a:pt x="1428" y="426"/>
                  </a:lnTo>
                  <a:lnTo>
                    <a:pt x="1428" y="426"/>
                  </a:lnTo>
                  <a:lnTo>
                    <a:pt x="1428" y="426"/>
                  </a:lnTo>
                  <a:lnTo>
                    <a:pt x="1428" y="426"/>
                  </a:lnTo>
                  <a:lnTo>
                    <a:pt x="1428" y="426"/>
                  </a:lnTo>
                  <a:lnTo>
                    <a:pt x="1428" y="426"/>
                  </a:lnTo>
                  <a:lnTo>
                    <a:pt x="1428" y="432"/>
                  </a:lnTo>
                  <a:lnTo>
                    <a:pt x="1428" y="432"/>
                  </a:lnTo>
                  <a:lnTo>
                    <a:pt x="1428" y="437"/>
                  </a:lnTo>
                  <a:lnTo>
                    <a:pt x="1428" y="437"/>
                  </a:lnTo>
                  <a:lnTo>
                    <a:pt x="1428" y="437"/>
                  </a:lnTo>
                  <a:lnTo>
                    <a:pt x="1428" y="443"/>
                  </a:lnTo>
                  <a:lnTo>
                    <a:pt x="1428" y="443"/>
                  </a:lnTo>
                  <a:lnTo>
                    <a:pt x="1428" y="448"/>
                  </a:lnTo>
                  <a:lnTo>
                    <a:pt x="1428" y="448"/>
                  </a:lnTo>
                  <a:lnTo>
                    <a:pt x="1428" y="448"/>
                  </a:lnTo>
                  <a:lnTo>
                    <a:pt x="1434" y="448"/>
                  </a:lnTo>
                  <a:lnTo>
                    <a:pt x="1434" y="448"/>
                  </a:lnTo>
                  <a:lnTo>
                    <a:pt x="1434" y="454"/>
                  </a:lnTo>
                  <a:lnTo>
                    <a:pt x="1434" y="454"/>
                  </a:lnTo>
                  <a:lnTo>
                    <a:pt x="1434" y="460"/>
                  </a:lnTo>
                  <a:lnTo>
                    <a:pt x="1428" y="460"/>
                  </a:lnTo>
                  <a:lnTo>
                    <a:pt x="1428" y="460"/>
                  </a:lnTo>
                  <a:lnTo>
                    <a:pt x="1428" y="460"/>
                  </a:lnTo>
                  <a:lnTo>
                    <a:pt x="1428" y="460"/>
                  </a:lnTo>
                  <a:lnTo>
                    <a:pt x="1428" y="460"/>
                  </a:lnTo>
                  <a:lnTo>
                    <a:pt x="1428" y="460"/>
                  </a:lnTo>
                  <a:lnTo>
                    <a:pt x="1423" y="460"/>
                  </a:lnTo>
                  <a:lnTo>
                    <a:pt x="1423" y="460"/>
                  </a:lnTo>
                  <a:lnTo>
                    <a:pt x="1423" y="471"/>
                  </a:lnTo>
                  <a:lnTo>
                    <a:pt x="1423" y="471"/>
                  </a:lnTo>
                  <a:lnTo>
                    <a:pt x="1417" y="471"/>
                  </a:lnTo>
                  <a:lnTo>
                    <a:pt x="1417" y="476"/>
                  </a:lnTo>
                  <a:lnTo>
                    <a:pt x="1417" y="476"/>
                  </a:lnTo>
                  <a:lnTo>
                    <a:pt x="1417" y="476"/>
                  </a:lnTo>
                  <a:lnTo>
                    <a:pt x="1417" y="476"/>
                  </a:lnTo>
                  <a:lnTo>
                    <a:pt x="1417" y="482"/>
                  </a:lnTo>
                  <a:lnTo>
                    <a:pt x="1417" y="482"/>
                  </a:lnTo>
                  <a:lnTo>
                    <a:pt x="1417" y="488"/>
                  </a:lnTo>
                  <a:lnTo>
                    <a:pt x="1417" y="488"/>
                  </a:lnTo>
                  <a:lnTo>
                    <a:pt x="1417" y="488"/>
                  </a:lnTo>
                  <a:lnTo>
                    <a:pt x="1411" y="493"/>
                  </a:lnTo>
                  <a:lnTo>
                    <a:pt x="1411" y="493"/>
                  </a:lnTo>
                  <a:lnTo>
                    <a:pt x="1411" y="493"/>
                  </a:lnTo>
                  <a:lnTo>
                    <a:pt x="1411" y="493"/>
                  </a:lnTo>
                  <a:lnTo>
                    <a:pt x="1411" y="493"/>
                  </a:lnTo>
                  <a:lnTo>
                    <a:pt x="1411" y="493"/>
                  </a:lnTo>
                  <a:lnTo>
                    <a:pt x="1411" y="499"/>
                  </a:lnTo>
                  <a:close/>
                  <a:moveTo>
                    <a:pt x="1904" y="320"/>
                  </a:moveTo>
                  <a:lnTo>
                    <a:pt x="1904" y="325"/>
                  </a:lnTo>
                  <a:lnTo>
                    <a:pt x="1904" y="325"/>
                  </a:lnTo>
                  <a:lnTo>
                    <a:pt x="1899" y="325"/>
                  </a:lnTo>
                  <a:lnTo>
                    <a:pt x="1899" y="325"/>
                  </a:lnTo>
                  <a:lnTo>
                    <a:pt x="1904" y="325"/>
                  </a:lnTo>
                  <a:lnTo>
                    <a:pt x="1904" y="325"/>
                  </a:lnTo>
                  <a:lnTo>
                    <a:pt x="1904" y="325"/>
                  </a:lnTo>
                  <a:lnTo>
                    <a:pt x="1904" y="325"/>
                  </a:lnTo>
                  <a:lnTo>
                    <a:pt x="1904" y="325"/>
                  </a:lnTo>
                  <a:lnTo>
                    <a:pt x="1904" y="325"/>
                  </a:lnTo>
                  <a:lnTo>
                    <a:pt x="1904" y="320"/>
                  </a:lnTo>
                  <a:lnTo>
                    <a:pt x="1904" y="320"/>
                  </a:lnTo>
                  <a:close/>
                  <a:moveTo>
                    <a:pt x="1680" y="650"/>
                  </a:moveTo>
                  <a:lnTo>
                    <a:pt x="1680" y="650"/>
                  </a:lnTo>
                  <a:lnTo>
                    <a:pt x="1675" y="650"/>
                  </a:lnTo>
                  <a:lnTo>
                    <a:pt x="1675" y="656"/>
                  </a:lnTo>
                  <a:lnTo>
                    <a:pt x="1680" y="656"/>
                  </a:lnTo>
                  <a:lnTo>
                    <a:pt x="1680" y="661"/>
                  </a:lnTo>
                  <a:lnTo>
                    <a:pt x="1680" y="661"/>
                  </a:lnTo>
                  <a:lnTo>
                    <a:pt x="1680" y="661"/>
                  </a:lnTo>
                  <a:lnTo>
                    <a:pt x="1686" y="661"/>
                  </a:lnTo>
                  <a:lnTo>
                    <a:pt x="1686" y="656"/>
                  </a:lnTo>
                  <a:lnTo>
                    <a:pt x="1686" y="656"/>
                  </a:lnTo>
                  <a:lnTo>
                    <a:pt x="1680" y="650"/>
                  </a:lnTo>
                  <a:lnTo>
                    <a:pt x="1680" y="650"/>
                  </a:lnTo>
                  <a:lnTo>
                    <a:pt x="1680" y="650"/>
                  </a:lnTo>
                  <a:close/>
                  <a:moveTo>
                    <a:pt x="1669" y="443"/>
                  </a:moveTo>
                  <a:lnTo>
                    <a:pt x="1669" y="443"/>
                  </a:lnTo>
                  <a:lnTo>
                    <a:pt x="1669" y="443"/>
                  </a:lnTo>
                  <a:lnTo>
                    <a:pt x="1664" y="443"/>
                  </a:lnTo>
                  <a:lnTo>
                    <a:pt x="1664" y="448"/>
                  </a:lnTo>
                  <a:lnTo>
                    <a:pt x="1664" y="448"/>
                  </a:lnTo>
                  <a:lnTo>
                    <a:pt x="1664" y="448"/>
                  </a:lnTo>
                  <a:lnTo>
                    <a:pt x="1664" y="448"/>
                  </a:lnTo>
                  <a:lnTo>
                    <a:pt x="1664" y="448"/>
                  </a:lnTo>
                  <a:lnTo>
                    <a:pt x="1664" y="448"/>
                  </a:lnTo>
                  <a:lnTo>
                    <a:pt x="1669" y="443"/>
                  </a:lnTo>
                  <a:lnTo>
                    <a:pt x="1669" y="443"/>
                  </a:lnTo>
                  <a:lnTo>
                    <a:pt x="1669" y="443"/>
                  </a:lnTo>
                  <a:lnTo>
                    <a:pt x="1669" y="443"/>
                  </a:lnTo>
                  <a:lnTo>
                    <a:pt x="1669" y="443"/>
                  </a:lnTo>
                  <a:lnTo>
                    <a:pt x="1669" y="443"/>
                  </a:lnTo>
                  <a:lnTo>
                    <a:pt x="1669" y="443"/>
                  </a:lnTo>
                  <a:close/>
                  <a:moveTo>
                    <a:pt x="1680" y="437"/>
                  </a:moveTo>
                  <a:lnTo>
                    <a:pt x="1680" y="432"/>
                  </a:lnTo>
                  <a:lnTo>
                    <a:pt x="1680" y="432"/>
                  </a:lnTo>
                  <a:lnTo>
                    <a:pt x="1675" y="432"/>
                  </a:lnTo>
                  <a:lnTo>
                    <a:pt x="1675" y="432"/>
                  </a:lnTo>
                  <a:lnTo>
                    <a:pt x="1675" y="432"/>
                  </a:lnTo>
                  <a:lnTo>
                    <a:pt x="1675" y="432"/>
                  </a:lnTo>
                  <a:lnTo>
                    <a:pt x="1675" y="432"/>
                  </a:lnTo>
                  <a:lnTo>
                    <a:pt x="1675" y="432"/>
                  </a:lnTo>
                  <a:lnTo>
                    <a:pt x="1675" y="432"/>
                  </a:lnTo>
                  <a:lnTo>
                    <a:pt x="1675" y="437"/>
                  </a:lnTo>
                  <a:lnTo>
                    <a:pt x="1675" y="437"/>
                  </a:lnTo>
                  <a:lnTo>
                    <a:pt x="1675" y="437"/>
                  </a:lnTo>
                  <a:lnTo>
                    <a:pt x="1675" y="437"/>
                  </a:lnTo>
                  <a:lnTo>
                    <a:pt x="1675" y="437"/>
                  </a:lnTo>
                  <a:lnTo>
                    <a:pt x="1675" y="437"/>
                  </a:lnTo>
                  <a:lnTo>
                    <a:pt x="1675" y="437"/>
                  </a:lnTo>
                  <a:lnTo>
                    <a:pt x="1675" y="437"/>
                  </a:lnTo>
                  <a:lnTo>
                    <a:pt x="1675" y="437"/>
                  </a:lnTo>
                  <a:lnTo>
                    <a:pt x="1675" y="437"/>
                  </a:lnTo>
                  <a:lnTo>
                    <a:pt x="1675" y="437"/>
                  </a:lnTo>
                  <a:lnTo>
                    <a:pt x="1675" y="437"/>
                  </a:lnTo>
                  <a:lnTo>
                    <a:pt x="1675" y="437"/>
                  </a:lnTo>
                  <a:lnTo>
                    <a:pt x="1675" y="443"/>
                  </a:lnTo>
                  <a:lnTo>
                    <a:pt x="1675" y="443"/>
                  </a:lnTo>
                  <a:lnTo>
                    <a:pt x="1675" y="443"/>
                  </a:lnTo>
                  <a:lnTo>
                    <a:pt x="1675" y="443"/>
                  </a:lnTo>
                  <a:lnTo>
                    <a:pt x="1675" y="443"/>
                  </a:lnTo>
                  <a:lnTo>
                    <a:pt x="1675" y="443"/>
                  </a:lnTo>
                  <a:lnTo>
                    <a:pt x="1675" y="443"/>
                  </a:lnTo>
                  <a:lnTo>
                    <a:pt x="1675" y="443"/>
                  </a:lnTo>
                  <a:lnTo>
                    <a:pt x="1675" y="443"/>
                  </a:lnTo>
                  <a:lnTo>
                    <a:pt x="1675" y="443"/>
                  </a:lnTo>
                  <a:lnTo>
                    <a:pt x="1680" y="443"/>
                  </a:lnTo>
                  <a:lnTo>
                    <a:pt x="1680" y="443"/>
                  </a:lnTo>
                  <a:lnTo>
                    <a:pt x="1680" y="443"/>
                  </a:lnTo>
                  <a:lnTo>
                    <a:pt x="1680" y="443"/>
                  </a:lnTo>
                  <a:lnTo>
                    <a:pt x="1680" y="443"/>
                  </a:lnTo>
                  <a:lnTo>
                    <a:pt x="1680" y="443"/>
                  </a:lnTo>
                  <a:lnTo>
                    <a:pt x="1680" y="443"/>
                  </a:lnTo>
                  <a:lnTo>
                    <a:pt x="1680" y="443"/>
                  </a:lnTo>
                  <a:lnTo>
                    <a:pt x="1680" y="443"/>
                  </a:lnTo>
                  <a:lnTo>
                    <a:pt x="1680" y="443"/>
                  </a:lnTo>
                  <a:lnTo>
                    <a:pt x="1680" y="443"/>
                  </a:lnTo>
                  <a:lnTo>
                    <a:pt x="1680" y="437"/>
                  </a:lnTo>
                  <a:lnTo>
                    <a:pt x="1680" y="437"/>
                  </a:lnTo>
                  <a:lnTo>
                    <a:pt x="1680" y="437"/>
                  </a:lnTo>
                  <a:lnTo>
                    <a:pt x="1680" y="437"/>
                  </a:lnTo>
                  <a:lnTo>
                    <a:pt x="1680" y="437"/>
                  </a:lnTo>
                  <a:lnTo>
                    <a:pt x="1680" y="437"/>
                  </a:lnTo>
                  <a:lnTo>
                    <a:pt x="1680" y="437"/>
                  </a:lnTo>
                  <a:lnTo>
                    <a:pt x="1680" y="437"/>
                  </a:lnTo>
                  <a:lnTo>
                    <a:pt x="1680" y="437"/>
                  </a:lnTo>
                  <a:lnTo>
                    <a:pt x="1680" y="437"/>
                  </a:lnTo>
                  <a:close/>
                  <a:moveTo>
                    <a:pt x="1641" y="661"/>
                  </a:moveTo>
                  <a:lnTo>
                    <a:pt x="1641" y="661"/>
                  </a:lnTo>
                  <a:lnTo>
                    <a:pt x="1647" y="661"/>
                  </a:lnTo>
                  <a:lnTo>
                    <a:pt x="1647" y="661"/>
                  </a:lnTo>
                  <a:lnTo>
                    <a:pt x="1647" y="661"/>
                  </a:lnTo>
                  <a:lnTo>
                    <a:pt x="1647" y="661"/>
                  </a:lnTo>
                  <a:lnTo>
                    <a:pt x="1647" y="661"/>
                  </a:lnTo>
                  <a:lnTo>
                    <a:pt x="1652" y="661"/>
                  </a:lnTo>
                  <a:lnTo>
                    <a:pt x="1652" y="661"/>
                  </a:lnTo>
                  <a:lnTo>
                    <a:pt x="1652" y="661"/>
                  </a:lnTo>
                  <a:lnTo>
                    <a:pt x="1658" y="661"/>
                  </a:lnTo>
                  <a:lnTo>
                    <a:pt x="1658" y="656"/>
                  </a:lnTo>
                  <a:lnTo>
                    <a:pt x="1658" y="656"/>
                  </a:lnTo>
                  <a:lnTo>
                    <a:pt x="1658" y="656"/>
                  </a:lnTo>
                  <a:lnTo>
                    <a:pt x="1658" y="656"/>
                  </a:lnTo>
                  <a:lnTo>
                    <a:pt x="1658" y="650"/>
                  </a:lnTo>
                  <a:lnTo>
                    <a:pt x="1658" y="650"/>
                  </a:lnTo>
                  <a:lnTo>
                    <a:pt x="1652" y="650"/>
                  </a:lnTo>
                  <a:lnTo>
                    <a:pt x="1652" y="650"/>
                  </a:lnTo>
                  <a:lnTo>
                    <a:pt x="1652" y="650"/>
                  </a:lnTo>
                  <a:lnTo>
                    <a:pt x="1652" y="650"/>
                  </a:lnTo>
                  <a:lnTo>
                    <a:pt x="1652" y="645"/>
                  </a:lnTo>
                  <a:lnTo>
                    <a:pt x="1652" y="645"/>
                  </a:lnTo>
                  <a:lnTo>
                    <a:pt x="1652" y="645"/>
                  </a:lnTo>
                  <a:lnTo>
                    <a:pt x="1647" y="645"/>
                  </a:lnTo>
                  <a:lnTo>
                    <a:pt x="1647" y="645"/>
                  </a:lnTo>
                  <a:lnTo>
                    <a:pt x="1647" y="645"/>
                  </a:lnTo>
                  <a:lnTo>
                    <a:pt x="1647" y="645"/>
                  </a:lnTo>
                  <a:lnTo>
                    <a:pt x="1647" y="650"/>
                  </a:lnTo>
                  <a:lnTo>
                    <a:pt x="1647" y="650"/>
                  </a:lnTo>
                  <a:lnTo>
                    <a:pt x="1641" y="650"/>
                  </a:lnTo>
                  <a:lnTo>
                    <a:pt x="1641" y="645"/>
                  </a:lnTo>
                  <a:lnTo>
                    <a:pt x="1641" y="645"/>
                  </a:lnTo>
                  <a:lnTo>
                    <a:pt x="1647" y="645"/>
                  </a:lnTo>
                  <a:lnTo>
                    <a:pt x="1647" y="645"/>
                  </a:lnTo>
                  <a:lnTo>
                    <a:pt x="1647" y="639"/>
                  </a:lnTo>
                  <a:lnTo>
                    <a:pt x="1647" y="639"/>
                  </a:lnTo>
                  <a:lnTo>
                    <a:pt x="1647" y="639"/>
                  </a:lnTo>
                  <a:lnTo>
                    <a:pt x="1647" y="639"/>
                  </a:lnTo>
                  <a:lnTo>
                    <a:pt x="1647" y="639"/>
                  </a:lnTo>
                  <a:lnTo>
                    <a:pt x="1647" y="639"/>
                  </a:lnTo>
                  <a:lnTo>
                    <a:pt x="1641" y="639"/>
                  </a:lnTo>
                  <a:lnTo>
                    <a:pt x="1647" y="633"/>
                  </a:lnTo>
                  <a:lnTo>
                    <a:pt x="1647" y="633"/>
                  </a:lnTo>
                  <a:lnTo>
                    <a:pt x="1647" y="633"/>
                  </a:lnTo>
                  <a:lnTo>
                    <a:pt x="1647" y="633"/>
                  </a:lnTo>
                  <a:lnTo>
                    <a:pt x="1647" y="633"/>
                  </a:lnTo>
                  <a:lnTo>
                    <a:pt x="1647" y="628"/>
                  </a:lnTo>
                  <a:lnTo>
                    <a:pt x="1647" y="628"/>
                  </a:lnTo>
                  <a:lnTo>
                    <a:pt x="1647" y="628"/>
                  </a:lnTo>
                  <a:lnTo>
                    <a:pt x="1647" y="628"/>
                  </a:lnTo>
                  <a:lnTo>
                    <a:pt x="1647" y="628"/>
                  </a:lnTo>
                  <a:lnTo>
                    <a:pt x="1647" y="628"/>
                  </a:lnTo>
                  <a:lnTo>
                    <a:pt x="1647" y="622"/>
                  </a:lnTo>
                  <a:lnTo>
                    <a:pt x="1647" y="622"/>
                  </a:lnTo>
                  <a:lnTo>
                    <a:pt x="1652" y="622"/>
                  </a:lnTo>
                  <a:lnTo>
                    <a:pt x="1652" y="622"/>
                  </a:lnTo>
                  <a:lnTo>
                    <a:pt x="1652" y="622"/>
                  </a:lnTo>
                  <a:lnTo>
                    <a:pt x="1652" y="622"/>
                  </a:lnTo>
                  <a:lnTo>
                    <a:pt x="1652" y="622"/>
                  </a:lnTo>
                  <a:lnTo>
                    <a:pt x="1652" y="622"/>
                  </a:lnTo>
                  <a:lnTo>
                    <a:pt x="1652" y="622"/>
                  </a:lnTo>
                  <a:lnTo>
                    <a:pt x="1652" y="622"/>
                  </a:lnTo>
                  <a:lnTo>
                    <a:pt x="1652" y="622"/>
                  </a:lnTo>
                  <a:lnTo>
                    <a:pt x="1658" y="622"/>
                  </a:lnTo>
                  <a:lnTo>
                    <a:pt x="1658" y="622"/>
                  </a:lnTo>
                  <a:lnTo>
                    <a:pt x="1658" y="622"/>
                  </a:lnTo>
                  <a:lnTo>
                    <a:pt x="1658" y="622"/>
                  </a:lnTo>
                  <a:lnTo>
                    <a:pt x="1658" y="622"/>
                  </a:lnTo>
                  <a:lnTo>
                    <a:pt x="1658" y="628"/>
                  </a:lnTo>
                  <a:lnTo>
                    <a:pt x="1658" y="628"/>
                  </a:lnTo>
                  <a:lnTo>
                    <a:pt x="1658" y="628"/>
                  </a:lnTo>
                  <a:lnTo>
                    <a:pt x="1658" y="628"/>
                  </a:lnTo>
                  <a:lnTo>
                    <a:pt x="1658" y="622"/>
                  </a:lnTo>
                  <a:lnTo>
                    <a:pt x="1658" y="617"/>
                  </a:lnTo>
                  <a:lnTo>
                    <a:pt x="1658" y="617"/>
                  </a:lnTo>
                  <a:lnTo>
                    <a:pt x="1658" y="617"/>
                  </a:lnTo>
                  <a:lnTo>
                    <a:pt x="1658" y="617"/>
                  </a:lnTo>
                  <a:lnTo>
                    <a:pt x="1658" y="617"/>
                  </a:lnTo>
                  <a:lnTo>
                    <a:pt x="1658" y="617"/>
                  </a:lnTo>
                  <a:lnTo>
                    <a:pt x="1658" y="617"/>
                  </a:lnTo>
                  <a:lnTo>
                    <a:pt x="1658" y="617"/>
                  </a:lnTo>
                  <a:lnTo>
                    <a:pt x="1658" y="611"/>
                  </a:lnTo>
                  <a:lnTo>
                    <a:pt x="1658" y="611"/>
                  </a:lnTo>
                  <a:lnTo>
                    <a:pt x="1658" y="611"/>
                  </a:lnTo>
                  <a:lnTo>
                    <a:pt x="1652" y="611"/>
                  </a:lnTo>
                  <a:lnTo>
                    <a:pt x="1652" y="605"/>
                  </a:lnTo>
                  <a:lnTo>
                    <a:pt x="1652" y="605"/>
                  </a:lnTo>
                  <a:lnTo>
                    <a:pt x="1652" y="605"/>
                  </a:lnTo>
                  <a:lnTo>
                    <a:pt x="1652" y="600"/>
                  </a:lnTo>
                  <a:lnTo>
                    <a:pt x="1652" y="600"/>
                  </a:lnTo>
                  <a:lnTo>
                    <a:pt x="1647" y="600"/>
                  </a:lnTo>
                  <a:lnTo>
                    <a:pt x="1647" y="600"/>
                  </a:lnTo>
                  <a:lnTo>
                    <a:pt x="1641" y="605"/>
                  </a:lnTo>
                  <a:lnTo>
                    <a:pt x="1641" y="605"/>
                  </a:lnTo>
                  <a:lnTo>
                    <a:pt x="1641" y="605"/>
                  </a:lnTo>
                  <a:lnTo>
                    <a:pt x="1641" y="611"/>
                  </a:lnTo>
                  <a:lnTo>
                    <a:pt x="1641" y="611"/>
                  </a:lnTo>
                  <a:lnTo>
                    <a:pt x="1636" y="617"/>
                  </a:lnTo>
                  <a:lnTo>
                    <a:pt x="1636" y="617"/>
                  </a:lnTo>
                  <a:lnTo>
                    <a:pt x="1636" y="628"/>
                  </a:lnTo>
                  <a:lnTo>
                    <a:pt x="1636" y="628"/>
                  </a:lnTo>
                  <a:lnTo>
                    <a:pt x="1636" y="628"/>
                  </a:lnTo>
                  <a:lnTo>
                    <a:pt x="1636" y="628"/>
                  </a:lnTo>
                  <a:lnTo>
                    <a:pt x="1636" y="628"/>
                  </a:lnTo>
                  <a:lnTo>
                    <a:pt x="1636" y="628"/>
                  </a:lnTo>
                  <a:lnTo>
                    <a:pt x="1636" y="628"/>
                  </a:lnTo>
                  <a:lnTo>
                    <a:pt x="1636" y="628"/>
                  </a:lnTo>
                  <a:lnTo>
                    <a:pt x="1636" y="628"/>
                  </a:lnTo>
                  <a:lnTo>
                    <a:pt x="1636" y="633"/>
                  </a:lnTo>
                  <a:lnTo>
                    <a:pt x="1636" y="633"/>
                  </a:lnTo>
                  <a:lnTo>
                    <a:pt x="1636" y="633"/>
                  </a:lnTo>
                  <a:lnTo>
                    <a:pt x="1636" y="633"/>
                  </a:lnTo>
                  <a:lnTo>
                    <a:pt x="1630" y="639"/>
                  </a:lnTo>
                  <a:lnTo>
                    <a:pt x="1630" y="639"/>
                  </a:lnTo>
                  <a:lnTo>
                    <a:pt x="1630" y="639"/>
                  </a:lnTo>
                  <a:lnTo>
                    <a:pt x="1636" y="639"/>
                  </a:lnTo>
                  <a:lnTo>
                    <a:pt x="1636" y="639"/>
                  </a:lnTo>
                  <a:lnTo>
                    <a:pt x="1636" y="639"/>
                  </a:lnTo>
                  <a:lnTo>
                    <a:pt x="1636" y="639"/>
                  </a:lnTo>
                  <a:lnTo>
                    <a:pt x="1636" y="639"/>
                  </a:lnTo>
                  <a:lnTo>
                    <a:pt x="1636" y="645"/>
                  </a:lnTo>
                  <a:lnTo>
                    <a:pt x="1636" y="645"/>
                  </a:lnTo>
                  <a:lnTo>
                    <a:pt x="1636" y="645"/>
                  </a:lnTo>
                  <a:lnTo>
                    <a:pt x="1630" y="645"/>
                  </a:lnTo>
                  <a:lnTo>
                    <a:pt x="1630" y="645"/>
                  </a:lnTo>
                  <a:lnTo>
                    <a:pt x="1630" y="650"/>
                  </a:lnTo>
                  <a:lnTo>
                    <a:pt x="1630" y="650"/>
                  </a:lnTo>
                  <a:lnTo>
                    <a:pt x="1630" y="650"/>
                  </a:lnTo>
                  <a:lnTo>
                    <a:pt x="1630" y="650"/>
                  </a:lnTo>
                  <a:lnTo>
                    <a:pt x="1636" y="650"/>
                  </a:lnTo>
                  <a:lnTo>
                    <a:pt x="1636" y="650"/>
                  </a:lnTo>
                  <a:lnTo>
                    <a:pt x="1636" y="650"/>
                  </a:lnTo>
                  <a:lnTo>
                    <a:pt x="1636" y="650"/>
                  </a:lnTo>
                  <a:lnTo>
                    <a:pt x="1636" y="650"/>
                  </a:lnTo>
                  <a:lnTo>
                    <a:pt x="1630" y="650"/>
                  </a:lnTo>
                  <a:lnTo>
                    <a:pt x="1630" y="650"/>
                  </a:lnTo>
                  <a:lnTo>
                    <a:pt x="1630" y="650"/>
                  </a:lnTo>
                  <a:lnTo>
                    <a:pt x="1630" y="656"/>
                  </a:lnTo>
                  <a:lnTo>
                    <a:pt x="1630" y="656"/>
                  </a:lnTo>
                  <a:lnTo>
                    <a:pt x="1630" y="656"/>
                  </a:lnTo>
                  <a:lnTo>
                    <a:pt x="1624" y="656"/>
                  </a:lnTo>
                  <a:lnTo>
                    <a:pt x="1624" y="656"/>
                  </a:lnTo>
                  <a:lnTo>
                    <a:pt x="1624" y="656"/>
                  </a:lnTo>
                  <a:lnTo>
                    <a:pt x="1624" y="661"/>
                  </a:lnTo>
                  <a:lnTo>
                    <a:pt x="1624" y="661"/>
                  </a:lnTo>
                  <a:lnTo>
                    <a:pt x="1624" y="661"/>
                  </a:lnTo>
                  <a:lnTo>
                    <a:pt x="1624" y="661"/>
                  </a:lnTo>
                  <a:lnTo>
                    <a:pt x="1624" y="661"/>
                  </a:lnTo>
                  <a:lnTo>
                    <a:pt x="1619" y="667"/>
                  </a:lnTo>
                  <a:lnTo>
                    <a:pt x="1624" y="678"/>
                  </a:lnTo>
                  <a:lnTo>
                    <a:pt x="1624" y="678"/>
                  </a:lnTo>
                  <a:lnTo>
                    <a:pt x="1624" y="678"/>
                  </a:lnTo>
                  <a:lnTo>
                    <a:pt x="1630" y="678"/>
                  </a:lnTo>
                  <a:lnTo>
                    <a:pt x="1630" y="673"/>
                  </a:lnTo>
                  <a:lnTo>
                    <a:pt x="1630" y="673"/>
                  </a:lnTo>
                  <a:lnTo>
                    <a:pt x="1630" y="673"/>
                  </a:lnTo>
                  <a:lnTo>
                    <a:pt x="1630" y="678"/>
                  </a:lnTo>
                  <a:lnTo>
                    <a:pt x="1630" y="678"/>
                  </a:lnTo>
                  <a:lnTo>
                    <a:pt x="1630" y="678"/>
                  </a:lnTo>
                  <a:lnTo>
                    <a:pt x="1630" y="678"/>
                  </a:lnTo>
                  <a:lnTo>
                    <a:pt x="1630" y="678"/>
                  </a:lnTo>
                  <a:lnTo>
                    <a:pt x="1630" y="673"/>
                  </a:lnTo>
                  <a:lnTo>
                    <a:pt x="1630" y="673"/>
                  </a:lnTo>
                  <a:lnTo>
                    <a:pt x="1630" y="673"/>
                  </a:lnTo>
                  <a:lnTo>
                    <a:pt x="1636" y="678"/>
                  </a:lnTo>
                  <a:lnTo>
                    <a:pt x="1636" y="678"/>
                  </a:lnTo>
                  <a:lnTo>
                    <a:pt x="1636" y="678"/>
                  </a:lnTo>
                  <a:lnTo>
                    <a:pt x="1636" y="678"/>
                  </a:lnTo>
                  <a:lnTo>
                    <a:pt x="1636" y="678"/>
                  </a:lnTo>
                  <a:lnTo>
                    <a:pt x="1636" y="678"/>
                  </a:lnTo>
                  <a:lnTo>
                    <a:pt x="1636" y="673"/>
                  </a:lnTo>
                  <a:lnTo>
                    <a:pt x="1641" y="673"/>
                  </a:lnTo>
                  <a:lnTo>
                    <a:pt x="1641" y="667"/>
                  </a:lnTo>
                  <a:lnTo>
                    <a:pt x="1641" y="667"/>
                  </a:lnTo>
                  <a:lnTo>
                    <a:pt x="1641" y="667"/>
                  </a:lnTo>
                  <a:lnTo>
                    <a:pt x="1641" y="667"/>
                  </a:lnTo>
                  <a:lnTo>
                    <a:pt x="1636" y="667"/>
                  </a:lnTo>
                  <a:lnTo>
                    <a:pt x="1636" y="667"/>
                  </a:lnTo>
                  <a:lnTo>
                    <a:pt x="1636" y="667"/>
                  </a:lnTo>
                  <a:lnTo>
                    <a:pt x="1641" y="661"/>
                  </a:lnTo>
                  <a:close/>
                  <a:moveTo>
                    <a:pt x="1619" y="661"/>
                  </a:moveTo>
                  <a:lnTo>
                    <a:pt x="1619" y="661"/>
                  </a:lnTo>
                  <a:lnTo>
                    <a:pt x="1619" y="661"/>
                  </a:lnTo>
                  <a:lnTo>
                    <a:pt x="1624" y="661"/>
                  </a:lnTo>
                  <a:lnTo>
                    <a:pt x="1624" y="661"/>
                  </a:lnTo>
                  <a:lnTo>
                    <a:pt x="1624" y="661"/>
                  </a:lnTo>
                  <a:lnTo>
                    <a:pt x="1624" y="661"/>
                  </a:lnTo>
                  <a:lnTo>
                    <a:pt x="1624" y="661"/>
                  </a:lnTo>
                  <a:lnTo>
                    <a:pt x="1624" y="661"/>
                  </a:lnTo>
                  <a:lnTo>
                    <a:pt x="1624" y="661"/>
                  </a:lnTo>
                  <a:lnTo>
                    <a:pt x="1624" y="656"/>
                  </a:lnTo>
                  <a:lnTo>
                    <a:pt x="1624" y="656"/>
                  </a:lnTo>
                  <a:lnTo>
                    <a:pt x="1624" y="656"/>
                  </a:lnTo>
                  <a:lnTo>
                    <a:pt x="1624" y="656"/>
                  </a:lnTo>
                  <a:lnTo>
                    <a:pt x="1624" y="656"/>
                  </a:lnTo>
                  <a:lnTo>
                    <a:pt x="1624" y="656"/>
                  </a:lnTo>
                  <a:lnTo>
                    <a:pt x="1624" y="656"/>
                  </a:lnTo>
                  <a:lnTo>
                    <a:pt x="1624" y="650"/>
                  </a:lnTo>
                  <a:lnTo>
                    <a:pt x="1624" y="650"/>
                  </a:lnTo>
                  <a:lnTo>
                    <a:pt x="1624" y="650"/>
                  </a:lnTo>
                  <a:lnTo>
                    <a:pt x="1624" y="650"/>
                  </a:lnTo>
                  <a:lnTo>
                    <a:pt x="1624" y="650"/>
                  </a:lnTo>
                  <a:lnTo>
                    <a:pt x="1624" y="650"/>
                  </a:lnTo>
                  <a:lnTo>
                    <a:pt x="1624" y="650"/>
                  </a:lnTo>
                  <a:lnTo>
                    <a:pt x="1624" y="650"/>
                  </a:lnTo>
                  <a:lnTo>
                    <a:pt x="1624" y="650"/>
                  </a:lnTo>
                  <a:lnTo>
                    <a:pt x="1624" y="650"/>
                  </a:lnTo>
                  <a:lnTo>
                    <a:pt x="1624" y="650"/>
                  </a:lnTo>
                  <a:lnTo>
                    <a:pt x="1624" y="650"/>
                  </a:lnTo>
                  <a:lnTo>
                    <a:pt x="1624" y="650"/>
                  </a:lnTo>
                  <a:lnTo>
                    <a:pt x="1624" y="645"/>
                  </a:lnTo>
                  <a:lnTo>
                    <a:pt x="1624" y="645"/>
                  </a:lnTo>
                  <a:lnTo>
                    <a:pt x="1624" y="639"/>
                  </a:lnTo>
                  <a:lnTo>
                    <a:pt x="1630" y="639"/>
                  </a:lnTo>
                  <a:lnTo>
                    <a:pt x="1630" y="633"/>
                  </a:lnTo>
                  <a:lnTo>
                    <a:pt x="1630" y="633"/>
                  </a:lnTo>
                  <a:lnTo>
                    <a:pt x="1630" y="633"/>
                  </a:lnTo>
                  <a:lnTo>
                    <a:pt x="1630" y="633"/>
                  </a:lnTo>
                  <a:lnTo>
                    <a:pt x="1630" y="633"/>
                  </a:lnTo>
                  <a:lnTo>
                    <a:pt x="1630" y="633"/>
                  </a:lnTo>
                  <a:lnTo>
                    <a:pt x="1636" y="633"/>
                  </a:lnTo>
                  <a:lnTo>
                    <a:pt x="1636" y="633"/>
                  </a:lnTo>
                  <a:lnTo>
                    <a:pt x="1636" y="633"/>
                  </a:lnTo>
                  <a:lnTo>
                    <a:pt x="1636" y="633"/>
                  </a:lnTo>
                  <a:lnTo>
                    <a:pt x="1630" y="633"/>
                  </a:lnTo>
                  <a:lnTo>
                    <a:pt x="1630" y="628"/>
                  </a:lnTo>
                  <a:lnTo>
                    <a:pt x="1630" y="628"/>
                  </a:lnTo>
                  <a:lnTo>
                    <a:pt x="1630" y="628"/>
                  </a:lnTo>
                  <a:lnTo>
                    <a:pt x="1630" y="628"/>
                  </a:lnTo>
                  <a:lnTo>
                    <a:pt x="1630" y="622"/>
                  </a:lnTo>
                  <a:lnTo>
                    <a:pt x="1630" y="617"/>
                  </a:lnTo>
                  <a:lnTo>
                    <a:pt x="1630" y="617"/>
                  </a:lnTo>
                  <a:lnTo>
                    <a:pt x="1630" y="617"/>
                  </a:lnTo>
                  <a:lnTo>
                    <a:pt x="1630" y="617"/>
                  </a:lnTo>
                  <a:lnTo>
                    <a:pt x="1624" y="617"/>
                  </a:lnTo>
                  <a:lnTo>
                    <a:pt x="1624" y="617"/>
                  </a:lnTo>
                  <a:lnTo>
                    <a:pt x="1619" y="622"/>
                  </a:lnTo>
                  <a:lnTo>
                    <a:pt x="1619" y="622"/>
                  </a:lnTo>
                  <a:lnTo>
                    <a:pt x="1613" y="622"/>
                  </a:lnTo>
                  <a:lnTo>
                    <a:pt x="1613" y="622"/>
                  </a:lnTo>
                  <a:lnTo>
                    <a:pt x="1608" y="622"/>
                  </a:lnTo>
                  <a:lnTo>
                    <a:pt x="1608" y="622"/>
                  </a:lnTo>
                  <a:lnTo>
                    <a:pt x="1608" y="628"/>
                  </a:lnTo>
                  <a:lnTo>
                    <a:pt x="1608" y="628"/>
                  </a:lnTo>
                  <a:lnTo>
                    <a:pt x="1608" y="628"/>
                  </a:lnTo>
                  <a:lnTo>
                    <a:pt x="1608" y="628"/>
                  </a:lnTo>
                  <a:lnTo>
                    <a:pt x="1608" y="628"/>
                  </a:lnTo>
                  <a:lnTo>
                    <a:pt x="1608" y="633"/>
                  </a:lnTo>
                  <a:lnTo>
                    <a:pt x="1608" y="633"/>
                  </a:lnTo>
                  <a:lnTo>
                    <a:pt x="1608" y="633"/>
                  </a:lnTo>
                  <a:lnTo>
                    <a:pt x="1608" y="639"/>
                  </a:lnTo>
                  <a:lnTo>
                    <a:pt x="1613" y="639"/>
                  </a:lnTo>
                  <a:lnTo>
                    <a:pt x="1613" y="639"/>
                  </a:lnTo>
                  <a:lnTo>
                    <a:pt x="1608" y="645"/>
                  </a:lnTo>
                  <a:lnTo>
                    <a:pt x="1608" y="645"/>
                  </a:lnTo>
                  <a:lnTo>
                    <a:pt x="1608" y="645"/>
                  </a:lnTo>
                  <a:lnTo>
                    <a:pt x="1608" y="645"/>
                  </a:lnTo>
                  <a:lnTo>
                    <a:pt x="1608" y="645"/>
                  </a:lnTo>
                  <a:lnTo>
                    <a:pt x="1608" y="645"/>
                  </a:lnTo>
                  <a:lnTo>
                    <a:pt x="1608" y="645"/>
                  </a:lnTo>
                  <a:lnTo>
                    <a:pt x="1608" y="650"/>
                  </a:lnTo>
                  <a:lnTo>
                    <a:pt x="1608" y="650"/>
                  </a:lnTo>
                  <a:lnTo>
                    <a:pt x="1608" y="650"/>
                  </a:lnTo>
                  <a:lnTo>
                    <a:pt x="1602" y="656"/>
                  </a:lnTo>
                  <a:lnTo>
                    <a:pt x="1602" y="656"/>
                  </a:lnTo>
                  <a:lnTo>
                    <a:pt x="1602" y="656"/>
                  </a:lnTo>
                  <a:lnTo>
                    <a:pt x="1602" y="656"/>
                  </a:lnTo>
                  <a:lnTo>
                    <a:pt x="1602" y="661"/>
                  </a:lnTo>
                  <a:lnTo>
                    <a:pt x="1602" y="661"/>
                  </a:lnTo>
                  <a:lnTo>
                    <a:pt x="1608" y="661"/>
                  </a:lnTo>
                  <a:lnTo>
                    <a:pt x="1608" y="661"/>
                  </a:lnTo>
                  <a:lnTo>
                    <a:pt x="1608" y="661"/>
                  </a:lnTo>
                  <a:lnTo>
                    <a:pt x="1608" y="661"/>
                  </a:lnTo>
                  <a:lnTo>
                    <a:pt x="1608" y="661"/>
                  </a:lnTo>
                  <a:lnTo>
                    <a:pt x="1608" y="656"/>
                  </a:lnTo>
                  <a:lnTo>
                    <a:pt x="1608" y="656"/>
                  </a:lnTo>
                  <a:lnTo>
                    <a:pt x="1613" y="656"/>
                  </a:lnTo>
                  <a:lnTo>
                    <a:pt x="1613" y="656"/>
                  </a:lnTo>
                  <a:lnTo>
                    <a:pt x="1613" y="656"/>
                  </a:lnTo>
                  <a:lnTo>
                    <a:pt x="1613" y="656"/>
                  </a:lnTo>
                  <a:lnTo>
                    <a:pt x="1613" y="656"/>
                  </a:lnTo>
                  <a:lnTo>
                    <a:pt x="1613" y="656"/>
                  </a:lnTo>
                  <a:lnTo>
                    <a:pt x="1613" y="656"/>
                  </a:lnTo>
                  <a:lnTo>
                    <a:pt x="1613" y="656"/>
                  </a:lnTo>
                  <a:lnTo>
                    <a:pt x="1613" y="661"/>
                  </a:lnTo>
                  <a:lnTo>
                    <a:pt x="1613" y="661"/>
                  </a:lnTo>
                  <a:lnTo>
                    <a:pt x="1613" y="661"/>
                  </a:lnTo>
                  <a:lnTo>
                    <a:pt x="1613" y="661"/>
                  </a:lnTo>
                  <a:lnTo>
                    <a:pt x="1613" y="661"/>
                  </a:lnTo>
                  <a:lnTo>
                    <a:pt x="1619" y="656"/>
                  </a:lnTo>
                  <a:lnTo>
                    <a:pt x="1619" y="656"/>
                  </a:lnTo>
                  <a:lnTo>
                    <a:pt x="1619" y="656"/>
                  </a:lnTo>
                  <a:lnTo>
                    <a:pt x="1619" y="656"/>
                  </a:lnTo>
                  <a:lnTo>
                    <a:pt x="1619" y="656"/>
                  </a:lnTo>
                  <a:lnTo>
                    <a:pt x="1619" y="656"/>
                  </a:lnTo>
                  <a:lnTo>
                    <a:pt x="1619" y="656"/>
                  </a:lnTo>
                  <a:lnTo>
                    <a:pt x="1619" y="656"/>
                  </a:lnTo>
                  <a:lnTo>
                    <a:pt x="1619" y="656"/>
                  </a:lnTo>
                  <a:lnTo>
                    <a:pt x="1619" y="661"/>
                  </a:lnTo>
                  <a:lnTo>
                    <a:pt x="1619" y="661"/>
                  </a:lnTo>
                  <a:close/>
                  <a:moveTo>
                    <a:pt x="1658" y="420"/>
                  </a:moveTo>
                  <a:lnTo>
                    <a:pt x="1658" y="415"/>
                  </a:lnTo>
                  <a:lnTo>
                    <a:pt x="1658" y="415"/>
                  </a:lnTo>
                  <a:lnTo>
                    <a:pt x="1658" y="415"/>
                  </a:lnTo>
                  <a:lnTo>
                    <a:pt x="1658" y="415"/>
                  </a:lnTo>
                  <a:lnTo>
                    <a:pt x="1658" y="415"/>
                  </a:lnTo>
                  <a:lnTo>
                    <a:pt x="1658" y="409"/>
                  </a:lnTo>
                  <a:lnTo>
                    <a:pt x="1658" y="409"/>
                  </a:lnTo>
                  <a:lnTo>
                    <a:pt x="1658" y="409"/>
                  </a:lnTo>
                  <a:lnTo>
                    <a:pt x="1658" y="409"/>
                  </a:lnTo>
                  <a:lnTo>
                    <a:pt x="1658" y="409"/>
                  </a:lnTo>
                  <a:lnTo>
                    <a:pt x="1658" y="415"/>
                  </a:lnTo>
                  <a:lnTo>
                    <a:pt x="1658" y="415"/>
                  </a:lnTo>
                  <a:lnTo>
                    <a:pt x="1658" y="415"/>
                  </a:lnTo>
                  <a:lnTo>
                    <a:pt x="1652" y="415"/>
                  </a:lnTo>
                  <a:lnTo>
                    <a:pt x="1652" y="415"/>
                  </a:lnTo>
                  <a:lnTo>
                    <a:pt x="1652" y="415"/>
                  </a:lnTo>
                  <a:lnTo>
                    <a:pt x="1652" y="415"/>
                  </a:lnTo>
                  <a:lnTo>
                    <a:pt x="1652" y="415"/>
                  </a:lnTo>
                  <a:lnTo>
                    <a:pt x="1652" y="415"/>
                  </a:lnTo>
                  <a:lnTo>
                    <a:pt x="1647" y="415"/>
                  </a:lnTo>
                  <a:lnTo>
                    <a:pt x="1647" y="415"/>
                  </a:lnTo>
                  <a:lnTo>
                    <a:pt x="1647" y="415"/>
                  </a:lnTo>
                  <a:lnTo>
                    <a:pt x="1647" y="415"/>
                  </a:lnTo>
                  <a:lnTo>
                    <a:pt x="1647" y="415"/>
                  </a:lnTo>
                  <a:lnTo>
                    <a:pt x="1641" y="415"/>
                  </a:lnTo>
                  <a:lnTo>
                    <a:pt x="1641" y="415"/>
                  </a:lnTo>
                  <a:lnTo>
                    <a:pt x="1641" y="415"/>
                  </a:lnTo>
                  <a:lnTo>
                    <a:pt x="1636" y="420"/>
                  </a:lnTo>
                  <a:lnTo>
                    <a:pt x="1636" y="420"/>
                  </a:lnTo>
                  <a:lnTo>
                    <a:pt x="1636" y="426"/>
                  </a:lnTo>
                  <a:lnTo>
                    <a:pt x="1636" y="426"/>
                  </a:lnTo>
                  <a:lnTo>
                    <a:pt x="1636" y="426"/>
                  </a:lnTo>
                  <a:lnTo>
                    <a:pt x="1641" y="437"/>
                  </a:lnTo>
                  <a:lnTo>
                    <a:pt x="1641" y="437"/>
                  </a:lnTo>
                  <a:lnTo>
                    <a:pt x="1641" y="437"/>
                  </a:lnTo>
                  <a:lnTo>
                    <a:pt x="1647" y="432"/>
                  </a:lnTo>
                  <a:lnTo>
                    <a:pt x="1647" y="432"/>
                  </a:lnTo>
                  <a:lnTo>
                    <a:pt x="1647" y="432"/>
                  </a:lnTo>
                  <a:lnTo>
                    <a:pt x="1647" y="426"/>
                  </a:lnTo>
                  <a:lnTo>
                    <a:pt x="1647" y="426"/>
                  </a:lnTo>
                  <a:lnTo>
                    <a:pt x="1652" y="426"/>
                  </a:lnTo>
                  <a:lnTo>
                    <a:pt x="1652" y="426"/>
                  </a:lnTo>
                  <a:lnTo>
                    <a:pt x="1652" y="420"/>
                  </a:lnTo>
                  <a:lnTo>
                    <a:pt x="1652" y="420"/>
                  </a:lnTo>
                  <a:lnTo>
                    <a:pt x="1652" y="420"/>
                  </a:lnTo>
                  <a:lnTo>
                    <a:pt x="1652" y="420"/>
                  </a:lnTo>
                  <a:lnTo>
                    <a:pt x="1652" y="420"/>
                  </a:lnTo>
                  <a:lnTo>
                    <a:pt x="1652" y="420"/>
                  </a:lnTo>
                  <a:lnTo>
                    <a:pt x="1658" y="420"/>
                  </a:lnTo>
                  <a:lnTo>
                    <a:pt x="1658" y="420"/>
                  </a:lnTo>
                  <a:lnTo>
                    <a:pt x="1658" y="420"/>
                  </a:lnTo>
                  <a:lnTo>
                    <a:pt x="1658" y="426"/>
                  </a:lnTo>
                  <a:lnTo>
                    <a:pt x="1658" y="432"/>
                  </a:lnTo>
                  <a:lnTo>
                    <a:pt x="1658" y="432"/>
                  </a:lnTo>
                  <a:lnTo>
                    <a:pt x="1652" y="437"/>
                  </a:lnTo>
                  <a:lnTo>
                    <a:pt x="1652" y="437"/>
                  </a:lnTo>
                  <a:lnTo>
                    <a:pt x="1652" y="437"/>
                  </a:lnTo>
                  <a:lnTo>
                    <a:pt x="1652" y="437"/>
                  </a:lnTo>
                  <a:lnTo>
                    <a:pt x="1652" y="437"/>
                  </a:lnTo>
                  <a:lnTo>
                    <a:pt x="1652" y="437"/>
                  </a:lnTo>
                  <a:lnTo>
                    <a:pt x="1652" y="437"/>
                  </a:lnTo>
                  <a:lnTo>
                    <a:pt x="1658" y="437"/>
                  </a:lnTo>
                  <a:lnTo>
                    <a:pt x="1658" y="437"/>
                  </a:lnTo>
                  <a:lnTo>
                    <a:pt x="1658" y="437"/>
                  </a:lnTo>
                  <a:lnTo>
                    <a:pt x="1658" y="437"/>
                  </a:lnTo>
                  <a:lnTo>
                    <a:pt x="1658" y="437"/>
                  </a:lnTo>
                  <a:lnTo>
                    <a:pt x="1658" y="437"/>
                  </a:lnTo>
                  <a:lnTo>
                    <a:pt x="1658" y="437"/>
                  </a:lnTo>
                  <a:lnTo>
                    <a:pt x="1658" y="437"/>
                  </a:lnTo>
                  <a:lnTo>
                    <a:pt x="1658" y="437"/>
                  </a:lnTo>
                  <a:lnTo>
                    <a:pt x="1664" y="437"/>
                  </a:lnTo>
                  <a:lnTo>
                    <a:pt x="1664" y="437"/>
                  </a:lnTo>
                  <a:lnTo>
                    <a:pt x="1664" y="432"/>
                  </a:lnTo>
                  <a:lnTo>
                    <a:pt x="1664" y="432"/>
                  </a:lnTo>
                  <a:lnTo>
                    <a:pt x="1664" y="426"/>
                  </a:lnTo>
                  <a:lnTo>
                    <a:pt x="1664" y="426"/>
                  </a:lnTo>
                  <a:lnTo>
                    <a:pt x="1664" y="426"/>
                  </a:lnTo>
                  <a:lnTo>
                    <a:pt x="1664" y="426"/>
                  </a:lnTo>
                  <a:lnTo>
                    <a:pt x="1664" y="426"/>
                  </a:lnTo>
                  <a:lnTo>
                    <a:pt x="1664" y="426"/>
                  </a:lnTo>
                  <a:lnTo>
                    <a:pt x="1664" y="426"/>
                  </a:lnTo>
                  <a:lnTo>
                    <a:pt x="1664" y="426"/>
                  </a:lnTo>
                  <a:lnTo>
                    <a:pt x="1664" y="432"/>
                  </a:lnTo>
                  <a:lnTo>
                    <a:pt x="1669" y="432"/>
                  </a:lnTo>
                  <a:lnTo>
                    <a:pt x="1669" y="432"/>
                  </a:lnTo>
                  <a:lnTo>
                    <a:pt x="1669" y="432"/>
                  </a:lnTo>
                  <a:lnTo>
                    <a:pt x="1669" y="432"/>
                  </a:lnTo>
                  <a:lnTo>
                    <a:pt x="1669" y="432"/>
                  </a:lnTo>
                  <a:lnTo>
                    <a:pt x="1669" y="432"/>
                  </a:lnTo>
                  <a:lnTo>
                    <a:pt x="1669" y="432"/>
                  </a:lnTo>
                  <a:lnTo>
                    <a:pt x="1675" y="432"/>
                  </a:lnTo>
                  <a:lnTo>
                    <a:pt x="1675" y="432"/>
                  </a:lnTo>
                  <a:lnTo>
                    <a:pt x="1675" y="432"/>
                  </a:lnTo>
                  <a:lnTo>
                    <a:pt x="1675" y="426"/>
                  </a:lnTo>
                  <a:lnTo>
                    <a:pt x="1675" y="426"/>
                  </a:lnTo>
                  <a:lnTo>
                    <a:pt x="1675" y="426"/>
                  </a:lnTo>
                  <a:lnTo>
                    <a:pt x="1675" y="426"/>
                  </a:lnTo>
                  <a:lnTo>
                    <a:pt x="1680" y="426"/>
                  </a:lnTo>
                  <a:lnTo>
                    <a:pt x="1680" y="420"/>
                  </a:lnTo>
                  <a:lnTo>
                    <a:pt x="1680" y="420"/>
                  </a:lnTo>
                  <a:lnTo>
                    <a:pt x="1680" y="420"/>
                  </a:lnTo>
                  <a:lnTo>
                    <a:pt x="1680" y="420"/>
                  </a:lnTo>
                  <a:lnTo>
                    <a:pt x="1675" y="420"/>
                  </a:lnTo>
                  <a:lnTo>
                    <a:pt x="1675" y="420"/>
                  </a:lnTo>
                  <a:lnTo>
                    <a:pt x="1675" y="420"/>
                  </a:lnTo>
                  <a:lnTo>
                    <a:pt x="1675" y="415"/>
                  </a:lnTo>
                  <a:lnTo>
                    <a:pt x="1675" y="415"/>
                  </a:lnTo>
                  <a:lnTo>
                    <a:pt x="1675" y="415"/>
                  </a:lnTo>
                  <a:lnTo>
                    <a:pt x="1669" y="415"/>
                  </a:lnTo>
                  <a:lnTo>
                    <a:pt x="1669" y="420"/>
                  </a:lnTo>
                  <a:lnTo>
                    <a:pt x="1669" y="415"/>
                  </a:lnTo>
                  <a:lnTo>
                    <a:pt x="1669" y="415"/>
                  </a:lnTo>
                  <a:lnTo>
                    <a:pt x="1669" y="415"/>
                  </a:lnTo>
                  <a:lnTo>
                    <a:pt x="1669" y="415"/>
                  </a:lnTo>
                  <a:lnTo>
                    <a:pt x="1669" y="415"/>
                  </a:lnTo>
                  <a:lnTo>
                    <a:pt x="1669" y="415"/>
                  </a:lnTo>
                  <a:lnTo>
                    <a:pt x="1669" y="415"/>
                  </a:lnTo>
                  <a:lnTo>
                    <a:pt x="1669" y="415"/>
                  </a:lnTo>
                  <a:lnTo>
                    <a:pt x="1669" y="415"/>
                  </a:lnTo>
                  <a:lnTo>
                    <a:pt x="1664" y="415"/>
                  </a:lnTo>
                  <a:lnTo>
                    <a:pt x="1664" y="420"/>
                  </a:lnTo>
                  <a:lnTo>
                    <a:pt x="1664" y="420"/>
                  </a:lnTo>
                  <a:lnTo>
                    <a:pt x="1664" y="420"/>
                  </a:lnTo>
                  <a:lnTo>
                    <a:pt x="1664" y="420"/>
                  </a:lnTo>
                  <a:lnTo>
                    <a:pt x="1664" y="420"/>
                  </a:lnTo>
                  <a:lnTo>
                    <a:pt x="1664" y="426"/>
                  </a:lnTo>
                  <a:lnTo>
                    <a:pt x="1664" y="426"/>
                  </a:lnTo>
                  <a:lnTo>
                    <a:pt x="1658" y="426"/>
                  </a:lnTo>
                  <a:lnTo>
                    <a:pt x="1658" y="426"/>
                  </a:lnTo>
                  <a:lnTo>
                    <a:pt x="1658" y="420"/>
                  </a:lnTo>
                  <a:lnTo>
                    <a:pt x="1658" y="420"/>
                  </a:lnTo>
                  <a:lnTo>
                    <a:pt x="1658" y="420"/>
                  </a:lnTo>
                  <a:lnTo>
                    <a:pt x="1658" y="420"/>
                  </a:lnTo>
                  <a:lnTo>
                    <a:pt x="1658" y="420"/>
                  </a:lnTo>
                  <a:lnTo>
                    <a:pt x="1658" y="420"/>
                  </a:lnTo>
                  <a:lnTo>
                    <a:pt x="1658" y="420"/>
                  </a:lnTo>
                  <a:lnTo>
                    <a:pt x="1658" y="420"/>
                  </a:lnTo>
                  <a:close/>
                  <a:moveTo>
                    <a:pt x="1608" y="841"/>
                  </a:moveTo>
                  <a:lnTo>
                    <a:pt x="1608" y="841"/>
                  </a:lnTo>
                  <a:lnTo>
                    <a:pt x="1608" y="841"/>
                  </a:lnTo>
                  <a:lnTo>
                    <a:pt x="1608" y="841"/>
                  </a:lnTo>
                  <a:lnTo>
                    <a:pt x="1608" y="846"/>
                  </a:lnTo>
                  <a:lnTo>
                    <a:pt x="1613" y="841"/>
                  </a:lnTo>
                  <a:lnTo>
                    <a:pt x="1613" y="841"/>
                  </a:lnTo>
                  <a:lnTo>
                    <a:pt x="1613" y="841"/>
                  </a:lnTo>
                  <a:lnTo>
                    <a:pt x="1608" y="841"/>
                  </a:lnTo>
                  <a:close/>
                  <a:moveTo>
                    <a:pt x="1725" y="829"/>
                  </a:moveTo>
                  <a:lnTo>
                    <a:pt x="1720" y="824"/>
                  </a:lnTo>
                  <a:lnTo>
                    <a:pt x="1720" y="824"/>
                  </a:lnTo>
                  <a:lnTo>
                    <a:pt x="1720" y="824"/>
                  </a:lnTo>
                  <a:lnTo>
                    <a:pt x="1720" y="824"/>
                  </a:lnTo>
                  <a:lnTo>
                    <a:pt x="1720" y="824"/>
                  </a:lnTo>
                  <a:lnTo>
                    <a:pt x="1720" y="824"/>
                  </a:lnTo>
                  <a:lnTo>
                    <a:pt x="1720" y="824"/>
                  </a:lnTo>
                  <a:lnTo>
                    <a:pt x="1720" y="829"/>
                  </a:lnTo>
                  <a:lnTo>
                    <a:pt x="1714" y="829"/>
                  </a:lnTo>
                  <a:lnTo>
                    <a:pt x="1714" y="835"/>
                  </a:lnTo>
                  <a:lnTo>
                    <a:pt x="1714" y="835"/>
                  </a:lnTo>
                  <a:lnTo>
                    <a:pt x="1714" y="835"/>
                  </a:lnTo>
                  <a:lnTo>
                    <a:pt x="1714" y="835"/>
                  </a:lnTo>
                  <a:lnTo>
                    <a:pt x="1708" y="835"/>
                  </a:lnTo>
                  <a:lnTo>
                    <a:pt x="1708" y="835"/>
                  </a:lnTo>
                  <a:lnTo>
                    <a:pt x="1708" y="835"/>
                  </a:lnTo>
                  <a:lnTo>
                    <a:pt x="1708" y="835"/>
                  </a:lnTo>
                  <a:lnTo>
                    <a:pt x="1708" y="835"/>
                  </a:lnTo>
                  <a:lnTo>
                    <a:pt x="1708" y="835"/>
                  </a:lnTo>
                  <a:lnTo>
                    <a:pt x="1708" y="835"/>
                  </a:lnTo>
                  <a:lnTo>
                    <a:pt x="1708" y="829"/>
                  </a:lnTo>
                  <a:lnTo>
                    <a:pt x="1708" y="829"/>
                  </a:lnTo>
                  <a:lnTo>
                    <a:pt x="1708" y="835"/>
                  </a:lnTo>
                  <a:lnTo>
                    <a:pt x="1703" y="835"/>
                  </a:lnTo>
                  <a:lnTo>
                    <a:pt x="1703" y="835"/>
                  </a:lnTo>
                  <a:lnTo>
                    <a:pt x="1703" y="841"/>
                  </a:lnTo>
                  <a:lnTo>
                    <a:pt x="1703" y="841"/>
                  </a:lnTo>
                  <a:lnTo>
                    <a:pt x="1697" y="841"/>
                  </a:lnTo>
                  <a:lnTo>
                    <a:pt x="1697" y="841"/>
                  </a:lnTo>
                  <a:lnTo>
                    <a:pt x="1703" y="841"/>
                  </a:lnTo>
                  <a:lnTo>
                    <a:pt x="1703" y="841"/>
                  </a:lnTo>
                  <a:lnTo>
                    <a:pt x="1703" y="841"/>
                  </a:lnTo>
                  <a:lnTo>
                    <a:pt x="1703" y="841"/>
                  </a:lnTo>
                  <a:lnTo>
                    <a:pt x="1703" y="841"/>
                  </a:lnTo>
                  <a:lnTo>
                    <a:pt x="1708" y="841"/>
                  </a:lnTo>
                  <a:lnTo>
                    <a:pt x="1708" y="841"/>
                  </a:lnTo>
                  <a:lnTo>
                    <a:pt x="1708" y="841"/>
                  </a:lnTo>
                  <a:lnTo>
                    <a:pt x="1708" y="841"/>
                  </a:lnTo>
                  <a:lnTo>
                    <a:pt x="1708" y="846"/>
                  </a:lnTo>
                  <a:lnTo>
                    <a:pt x="1708" y="846"/>
                  </a:lnTo>
                  <a:lnTo>
                    <a:pt x="1708" y="846"/>
                  </a:lnTo>
                  <a:lnTo>
                    <a:pt x="1708" y="846"/>
                  </a:lnTo>
                  <a:lnTo>
                    <a:pt x="1714" y="846"/>
                  </a:lnTo>
                  <a:lnTo>
                    <a:pt x="1714" y="846"/>
                  </a:lnTo>
                  <a:lnTo>
                    <a:pt x="1714" y="846"/>
                  </a:lnTo>
                  <a:lnTo>
                    <a:pt x="1714" y="846"/>
                  </a:lnTo>
                  <a:lnTo>
                    <a:pt x="1714" y="846"/>
                  </a:lnTo>
                  <a:lnTo>
                    <a:pt x="1714" y="841"/>
                  </a:lnTo>
                  <a:lnTo>
                    <a:pt x="1720" y="841"/>
                  </a:lnTo>
                  <a:lnTo>
                    <a:pt x="1720" y="841"/>
                  </a:lnTo>
                  <a:lnTo>
                    <a:pt x="1720" y="835"/>
                  </a:lnTo>
                  <a:lnTo>
                    <a:pt x="1720" y="835"/>
                  </a:lnTo>
                  <a:lnTo>
                    <a:pt x="1720" y="835"/>
                  </a:lnTo>
                  <a:lnTo>
                    <a:pt x="1720" y="835"/>
                  </a:lnTo>
                  <a:lnTo>
                    <a:pt x="1725" y="835"/>
                  </a:lnTo>
                  <a:lnTo>
                    <a:pt x="1725" y="829"/>
                  </a:lnTo>
                  <a:lnTo>
                    <a:pt x="1720" y="829"/>
                  </a:lnTo>
                  <a:lnTo>
                    <a:pt x="1720" y="829"/>
                  </a:lnTo>
                  <a:lnTo>
                    <a:pt x="1725" y="829"/>
                  </a:lnTo>
                  <a:close/>
                  <a:moveTo>
                    <a:pt x="1888" y="370"/>
                  </a:moveTo>
                  <a:lnTo>
                    <a:pt x="1888" y="370"/>
                  </a:lnTo>
                  <a:lnTo>
                    <a:pt x="1888" y="370"/>
                  </a:lnTo>
                  <a:lnTo>
                    <a:pt x="1888" y="370"/>
                  </a:lnTo>
                  <a:lnTo>
                    <a:pt x="1888" y="370"/>
                  </a:lnTo>
                  <a:lnTo>
                    <a:pt x="1888" y="376"/>
                  </a:lnTo>
                  <a:lnTo>
                    <a:pt x="1888" y="376"/>
                  </a:lnTo>
                  <a:lnTo>
                    <a:pt x="1888" y="376"/>
                  </a:lnTo>
                  <a:lnTo>
                    <a:pt x="1888" y="376"/>
                  </a:lnTo>
                  <a:lnTo>
                    <a:pt x="1888" y="376"/>
                  </a:lnTo>
                  <a:lnTo>
                    <a:pt x="1888" y="376"/>
                  </a:lnTo>
                  <a:lnTo>
                    <a:pt x="1893" y="376"/>
                  </a:lnTo>
                  <a:lnTo>
                    <a:pt x="1893" y="376"/>
                  </a:lnTo>
                  <a:lnTo>
                    <a:pt x="1893" y="376"/>
                  </a:lnTo>
                  <a:lnTo>
                    <a:pt x="1893" y="376"/>
                  </a:lnTo>
                  <a:lnTo>
                    <a:pt x="1893" y="376"/>
                  </a:lnTo>
                  <a:lnTo>
                    <a:pt x="1899" y="376"/>
                  </a:lnTo>
                  <a:lnTo>
                    <a:pt x="1899" y="376"/>
                  </a:lnTo>
                  <a:lnTo>
                    <a:pt x="1899" y="370"/>
                  </a:lnTo>
                  <a:lnTo>
                    <a:pt x="1899" y="370"/>
                  </a:lnTo>
                  <a:lnTo>
                    <a:pt x="1899" y="370"/>
                  </a:lnTo>
                  <a:lnTo>
                    <a:pt x="1899" y="370"/>
                  </a:lnTo>
                  <a:lnTo>
                    <a:pt x="1899" y="370"/>
                  </a:lnTo>
                  <a:lnTo>
                    <a:pt x="1899" y="370"/>
                  </a:lnTo>
                  <a:lnTo>
                    <a:pt x="1899" y="364"/>
                  </a:lnTo>
                  <a:lnTo>
                    <a:pt x="1899" y="364"/>
                  </a:lnTo>
                  <a:lnTo>
                    <a:pt x="1899" y="364"/>
                  </a:lnTo>
                  <a:lnTo>
                    <a:pt x="1899" y="364"/>
                  </a:lnTo>
                  <a:lnTo>
                    <a:pt x="1899" y="364"/>
                  </a:lnTo>
                  <a:lnTo>
                    <a:pt x="1899" y="364"/>
                  </a:lnTo>
                  <a:lnTo>
                    <a:pt x="1899" y="364"/>
                  </a:lnTo>
                  <a:lnTo>
                    <a:pt x="1899" y="364"/>
                  </a:lnTo>
                  <a:lnTo>
                    <a:pt x="1899" y="364"/>
                  </a:lnTo>
                  <a:lnTo>
                    <a:pt x="1899" y="364"/>
                  </a:lnTo>
                  <a:lnTo>
                    <a:pt x="1899" y="364"/>
                  </a:lnTo>
                  <a:lnTo>
                    <a:pt x="1899" y="359"/>
                  </a:lnTo>
                  <a:lnTo>
                    <a:pt x="1899" y="359"/>
                  </a:lnTo>
                  <a:lnTo>
                    <a:pt x="1899" y="359"/>
                  </a:lnTo>
                  <a:lnTo>
                    <a:pt x="1899" y="359"/>
                  </a:lnTo>
                  <a:lnTo>
                    <a:pt x="1899" y="359"/>
                  </a:lnTo>
                  <a:lnTo>
                    <a:pt x="1899" y="359"/>
                  </a:lnTo>
                  <a:lnTo>
                    <a:pt x="1893" y="359"/>
                  </a:lnTo>
                  <a:lnTo>
                    <a:pt x="1893" y="359"/>
                  </a:lnTo>
                  <a:lnTo>
                    <a:pt x="1893" y="359"/>
                  </a:lnTo>
                  <a:lnTo>
                    <a:pt x="1893" y="359"/>
                  </a:lnTo>
                  <a:lnTo>
                    <a:pt x="1893" y="359"/>
                  </a:lnTo>
                  <a:lnTo>
                    <a:pt x="1893" y="359"/>
                  </a:lnTo>
                  <a:lnTo>
                    <a:pt x="1893" y="359"/>
                  </a:lnTo>
                  <a:lnTo>
                    <a:pt x="1893" y="359"/>
                  </a:lnTo>
                  <a:lnTo>
                    <a:pt x="1893" y="359"/>
                  </a:lnTo>
                  <a:lnTo>
                    <a:pt x="1888" y="359"/>
                  </a:lnTo>
                  <a:lnTo>
                    <a:pt x="1888" y="359"/>
                  </a:lnTo>
                  <a:lnTo>
                    <a:pt x="1888" y="359"/>
                  </a:lnTo>
                  <a:lnTo>
                    <a:pt x="1888" y="364"/>
                  </a:lnTo>
                  <a:lnTo>
                    <a:pt x="1888" y="364"/>
                  </a:lnTo>
                  <a:lnTo>
                    <a:pt x="1888" y="364"/>
                  </a:lnTo>
                  <a:lnTo>
                    <a:pt x="1888" y="364"/>
                  </a:lnTo>
                  <a:lnTo>
                    <a:pt x="1888" y="364"/>
                  </a:lnTo>
                  <a:lnTo>
                    <a:pt x="1888" y="364"/>
                  </a:lnTo>
                  <a:lnTo>
                    <a:pt x="1888" y="364"/>
                  </a:lnTo>
                  <a:lnTo>
                    <a:pt x="1888" y="370"/>
                  </a:lnTo>
                  <a:lnTo>
                    <a:pt x="1888" y="370"/>
                  </a:lnTo>
                  <a:lnTo>
                    <a:pt x="1888" y="370"/>
                  </a:lnTo>
                  <a:lnTo>
                    <a:pt x="1888" y="370"/>
                  </a:lnTo>
                  <a:lnTo>
                    <a:pt x="1888" y="370"/>
                  </a:lnTo>
                  <a:close/>
                  <a:moveTo>
                    <a:pt x="1888" y="67"/>
                  </a:moveTo>
                  <a:lnTo>
                    <a:pt x="1888" y="67"/>
                  </a:lnTo>
                  <a:lnTo>
                    <a:pt x="1888" y="67"/>
                  </a:lnTo>
                  <a:lnTo>
                    <a:pt x="1888" y="62"/>
                  </a:lnTo>
                  <a:lnTo>
                    <a:pt x="1888" y="67"/>
                  </a:lnTo>
                  <a:lnTo>
                    <a:pt x="1888" y="67"/>
                  </a:lnTo>
                  <a:lnTo>
                    <a:pt x="1888" y="67"/>
                  </a:lnTo>
                  <a:lnTo>
                    <a:pt x="1888" y="67"/>
                  </a:lnTo>
                  <a:close/>
                  <a:moveTo>
                    <a:pt x="1865" y="107"/>
                  </a:moveTo>
                  <a:lnTo>
                    <a:pt x="1865" y="112"/>
                  </a:lnTo>
                  <a:lnTo>
                    <a:pt x="1871" y="107"/>
                  </a:lnTo>
                  <a:lnTo>
                    <a:pt x="1871" y="107"/>
                  </a:lnTo>
                  <a:lnTo>
                    <a:pt x="1871" y="107"/>
                  </a:lnTo>
                  <a:lnTo>
                    <a:pt x="1871" y="101"/>
                  </a:lnTo>
                  <a:lnTo>
                    <a:pt x="1871" y="95"/>
                  </a:lnTo>
                  <a:lnTo>
                    <a:pt x="1876" y="95"/>
                  </a:lnTo>
                  <a:lnTo>
                    <a:pt x="1876" y="90"/>
                  </a:lnTo>
                  <a:lnTo>
                    <a:pt x="1876" y="90"/>
                  </a:lnTo>
                  <a:lnTo>
                    <a:pt x="1871" y="90"/>
                  </a:lnTo>
                  <a:lnTo>
                    <a:pt x="1871" y="84"/>
                  </a:lnTo>
                  <a:lnTo>
                    <a:pt x="1876" y="84"/>
                  </a:lnTo>
                  <a:lnTo>
                    <a:pt x="1876" y="84"/>
                  </a:lnTo>
                  <a:lnTo>
                    <a:pt x="1876" y="84"/>
                  </a:lnTo>
                  <a:lnTo>
                    <a:pt x="1876" y="84"/>
                  </a:lnTo>
                  <a:lnTo>
                    <a:pt x="1876" y="84"/>
                  </a:lnTo>
                  <a:lnTo>
                    <a:pt x="1876" y="79"/>
                  </a:lnTo>
                  <a:lnTo>
                    <a:pt x="1876" y="79"/>
                  </a:lnTo>
                  <a:lnTo>
                    <a:pt x="1871" y="79"/>
                  </a:lnTo>
                  <a:lnTo>
                    <a:pt x="1871" y="79"/>
                  </a:lnTo>
                  <a:lnTo>
                    <a:pt x="1871" y="79"/>
                  </a:lnTo>
                  <a:lnTo>
                    <a:pt x="1871" y="79"/>
                  </a:lnTo>
                  <a:lnTo>
                    <a:pt x="1871" y="79"/>
                  </a:lnTo>
                  <a:lnTo>
                    <a:pt x="1871" y="79"/>
                  </a:lnTo>
                  <a:lnTo>
                    <a:pt x="1871" y="79"/>
                  </a:lnTo>
                  <a:lnTo>
                    <a:pt x="1865" y="79"/>
                  </a:lnTo>
                  <a:lnTo>
                    <a:pt x="1865" y="79"/>
                  </a:lnTo>
                  <a:lnTo>
                    <a:pt x="1865" y="79"/>
                  </a:lnTo>
                  <a:lnTo>
                    <a:pt x="1865" y="79"/>
                  </a:lnTo>
                  <a:lnTo>
                    <a:pt x="1865" y="79"/>
                  </a:lnTo>
                  <a:lnTo>
                    <a:pt x="1865" y="79"/>
                  </a:lnTo>
                  <a:lnTo>
                    <a:pt x="1865" y="84"/>
                  </a:lnTo>
                  <a:lnTo>
                    <a:pt x="1865" y="84"/>
                  </a:lnTo>
                  <a:lnTo>
                    <a:pt x="1865" y="84"/>
                  </a:lnTo>
                  <a:lnTo>
                    <a:pt x="1865" y="84"/>
                  </a:lnTo>
                  <a:lnTo>
                    <a:pt x="1865" y="90"/>
                  </a:lnTo>
                  <a:lnTo>
                    <a:pt x="1865" y="90"/>
                  </a:lnTo>
                  <a:lnTo>
                    <a:pt x="1865" y="90"/>
                  </a:lnTo>
                  <a:lnTo>
                    <a:pt x="1865" y="90"/>
                  </a:lnTo>
                  <a:lnTo>
                    <a:pt x="1865" y="90"/>
                  </a:lnTo>
                  <a:lnTo>
                    <a:pt x="1865" y="95"/>
                  </a:lnTo>
                  <a:lnTo>
                    <a:pt x="1865" y="95"/>
                  </a:lnTo>
                  <a:lnTo>
                    <a:pt x="1865" y="95"/>
                  </a:lnTo>
                  <a:lnTo>
                    <a:pt x="1871" y="95"/>
                  </a:lnTo>
                  <a:lnTo>
                    <a:pt x="1871" y="95"/>
                  </a:lnTo>
                  <a:lnTo>
                    <a:pt x="1871" y="95"/>
                  </a:lnTo>
                  <a:lnTo>
                    <a:pt x="1865" y="101"/>
                  </a:lnTo>
                  <a:lnTo>
                    <a:pt x="1865" y="107"/>
                  </a:lnTo>
                  <a:lnTo>
                    <a:pt x="1865" y="107"/>
                  </a:lnTo>
                  <a:lnTo>
                    <a:pt x="1865" y="107"/>
                  </a:lnTo>
                  <a:lnTo>
                    <a:pt x="1860" y="107"/>
                  </a:lnTo>
                  <a:lnTo>
                    <a:pt x="1865" y="112"/>
                  </a:lnTo>
                  <a:lnTo>
                    <a:pt x="1865" y="107"/>
                  </a:lnTo>
                  <a:close/>
                  <a:moveTo>
                    <a:pt x="1921" y="415"/>
                  </a:moveTo>
                  <a:lnTo>
                    <a:pt x="1921" y="415"/>
                  </a:lnTo>
                  <a:lnTo>
                    <a:pt x="1916" y="415"/>
                  </a:lnTo>
                  <a:lnTo>
                    <a:pt x="1916" y="415"/>
                  </a:lnTo>
                  <a:lnTo>
                    <a:pt x="1916" y="415"/>
                  </a:lnTo>
                  <a:lnTo>
                    <a:pt x="1910" y="415"/>
                  </a:lnTo>
                  <a:lnTo>
                    <a:pt x="1910" y="415"/>
                  </a:lnTo>
                  <a:lnTo>
                    <a:pt x="1910" y="415"/>
                  </a:lnTo>
                  <a:lnTo>
                    <a:pt x="1910" y="415"/>
                  </a:lnTo>
                  <a:lnTo>
                    <a:pt x="1910" y="415"/>
                  </a:lnTo>
                  <a:lnTo>
                    <a:pt x="1910" y="415"/>
                  </a:lnTo>
                  <a:lnTo>
                    <a:pt x="1910" y="420"/>
                  </a:lnTo>
                  <a:lnTo>
                    <a:pt x="1910" y="420"/>
                  </a:lnTo>
                  <a:lnTo>
                    <a:pt x="1910" y="415"/>
                  </a:lnTo>
                  <a:lnTo>
                    <a:pt x="1916" y="415"/>
                  </a:lnTo>
                  <a:lnTo>
                    <a:pt x="1916" y="415"/>
                  </a:lnTo>
                  <a:lnTo>
                    <a:pt x="1916" y="415"/>
                  </a:lnTo>
                  <a:lnTo>
                    <a:pt x="1921" y="420"/>
                  </a:lnTo>
                  <a:lnTo>
                    <a:pt x="1921" y="420"/>
                  </a:lnTo>
                  <a:lnTo>
                    <a:pt x="1921" y="420"/>
                  </a:lnTo>
                  <a:lnTo>
                    <a:pt x="1921" y="415"/>
                  </a:lnTo>
                  <a:lnTo>
                    <a:pt x="1921" y="415"/>
                  </a:lnTo>
                  <a:lnTo>
                    <a:pt x="1921" y="415"/>
                  </a:lnTo>
                  <a:lnTo>
                    <a:pt x="1921" y="415"/>
                  </a:lnTo>
                  <a:close/>
                  <a:moveTo>
                    <a:pt x="1871" y="118"/>
                  </a:moveTo>
                  <a:lnTo>
                    <a:pt x="1871" y="118"/>
                  </a:lnTo>
                  <a:lnTo>
                    <a:pt x="1865" y="118"/>
                  </a:lnTo>
                  <a:lnTo>
                    <a:pt x="1865" y="118"/>
                  </a:lnTo>
                  <a:lnTo>
                    <a:pt x="1865" y="123"/>
                  </a:lnTo>
                  <a:lnTo>
                    <a:pt x="1871" y="123"/>
                  </a:lnTo>
                  <a:lnTo>
                    <a:pt x="1871" y="123"/>
                  </a:lnTo>
                  <a:lnTo>
                    <a:pt x="1871" y="123"/>
                  </a:lnTo>
                  <a:lnTo>
                    <a:pt x="1871" y="123"/>
                  </a:lnTo>
                  <a:lnTo>
                    <a:pt x="1871" y="123"/>
                  </a:lnTo>
                  <a:lnTo>
                    <a:pt x="1871" y="118"/>
                  </a:lnTo>
                  <a:close/>
                  <a:moveTo>
                    <a:pt x="1899" y="297"/>
                  </a:moveTo>
                  <a:lnTo>
                    <a:pt x="1899" y="297"/>
                  </a:lnTo>
                  <a:lnTo>
                    <a:pt x="1899" y="297"/>
                  </a:lnTo>
                  <a:lnTo>
                    <a:pt x="1899" y="303"/>
                  </a:lnTo>
                  <a:lnTo>
                    <a:pt x="1904" y="297"/>
                  </a:lnTo>
                  <a:lnTo>
                    <a:pt x="1904" y="297"/>
                  </a:lnTo>
                  <a:lnTo>
                    <a:pt x="1904" y="297"/>
                  </a:lnTo>
                  <a:lnTo>
                    <a:pt x="1904" y="297"/>
                  </a:lnTo>
                  <a:lnTo>
                    <a:pt x="1904" y="297"/>
                  </a:lnTo>
                  <a:lnTo>
                    <a:pt x="1904" y="297"/>
                  </a:lnTo>
                  <a:lnTo>
                    <a:pt x="1899" y="291"/>
                  </a:lnTo>
                  <a:lnTo>
                    <a:pt x="1899" y="291"/>
                  </a:lnTo>
                  <a:lnTo>
                    <a:pt x="1899" y="297"/>
                  </a:lnTo>
                  <a:lnTo>
                    <a:pt x="1899" y="297"/>
                  </a:lnTo>
                  <a:lnTo>
                    <a:pt x="1899" y="297"/>
                  </a:lnTo>
                  <a:lnTo>
                    <a:pt x="1899" y="297"/>
                  </a:lnTo>
                  <a:close/>
                  <a:moveTo>
                    <a:pt x="1904" y="303"/>
                  </a:moveTo>
                  <a:lnTo>
                    <a:pt x="1904" y="308"/>
                  </a:lnTo>
                  <a:lnTo>
                    <a:pt x="1904" y="308"/>
                  </a:lnTo>
                  <a:lnTo>
                    <a:pt x="1904" y="308"/>
                  </a:lnTo>
                  <a:lnTo>
                    <a:pt x="1904" y="308"/>
                  </a:lnTo>
                  <a:lnTo>
                    <a:pt x="1904" y="308"/>
                  </a:lnTo>
                  <a:lnTo>
                    <a:pt x="1904" y="308"/>
                  </a:lnTo>
                  <a:lnTo>
                    <a:pt x="1910" y="303"/>
                  </a:lnTo>
                  <a:lnTo>
                    <a:pt x="1910" y="303"/>
                  </a:lnTo>
                  <a:lnTo>
                    <a:pt x="1910" y="303"/>
                  </a:lnTo>
                  <a:lnTo>
                    <a:pt x="1910" y="303"/>
                  </a:lnTo>
                  <a:lnTo>
                    <a:pt x="1910" y="303"/>
                  </a:lnTo>
                  <a:lnTo>
                    <a:pt x="1910" y="303"/>
                  </a:lnTo>
                  <a:lnTo>
                    <a:pt x="1904" y="303"/>
                  </a:lnTo>
                  <a:lnTo>
                    <a:pt x="1904" y="303"/>
                  </a:lnTo>
                  <a:lnTo>
                    <a:pt x="1904" y="297"/>
                  </a:lnTo>
                  <a:lnTo>
                    <a:pt x="1904" y="303"/>
                  </a:lnTo>
                  <a:lnTo>
                    <a:pt x="1904" y="303"/>
                  </a:lnTo>
                  <a:lnTo>
                    <a:pt x="1904" y="303"/>
                  </a:lnTo>
                  <a:lnTo>
                    <a:pt x="1904" y="297"/>
                  </a:lnTo>
                  <a:lnTo>
                    <a:pt x="1904" y="303"/>
                  </a:lnTo>
                  <a:lnTo>
                    <a:pt x="1904" y="303"/>
                  </a:lnTo>
                  <a:close/>
                  <a:moveTo>
                    <a:pt x="1787" y="185"/>
                  </a:moveTo>
                  <a:lnTo>
                    <a:pt x="1787" y="185"/>
                  </a:lnTo>
                  <a:lnTo>
                    <a:pt x="1787" y="191"/>
                  </a:lnTo>
                  <a:lnTo>
                    <a:pt x="1787" y="191"/>
                  </a:lnTo>
                  <a:lnTo>
                    <a:pt x="1787" y="191"/>
                  </a:lnTo>
                  <a:lnTo>
                    <a:pt x="1787" y="191"/>
                  </a:lnTo>
                  <a:lnTo>
                    <a:pt x="1787" y="191"/>
                  </a:lnTo>
                  <a:lnTo>
                    <a:pt x="1787" y="191"/>
                  </a:lnTo>
                  <a:lnTo>
                    <a:pt x="1787" y="191"/>
                  </a:lnTo>
                  <a:lnTo>
                    <a:pt x="1787" y="191"/>
                  </a:lnTo>
                  <a:lnTo>
                    <a:pt x="1787" y="185"/>
                  </a:lnTo>
                  <a:lnTo>
                    <a:pt x="1787" y="185"/>
                  </a:lnTo>
                  <a:lnTo>
                    <a:pt x="1787" y="185"/>
                  </a:lnTo>
                  <a:lnTo>
                    <a:pt x="1787" y="185"/>
                  </a:lnTo>
                  <a:lnTo>
                    <a:pt x="1787" y="185"/>
                  </a:lnTo>
                  <a:lnTo>
                    <a:pt x="1792" y="185"/>
                  </a:lnTo>
                  <a:lnTo>
                    <a:pt x="1792" y="185"/>
                  </a:lnTo>
                  <a:lnTo>
                    <a:pt x="1792" y="179"/>
                  </a:lnTo>
                  <a:lnTo>
                    <a:pt x="1792" y="179"/>
                  </a:lnTo>
                  <a:lnTo>
                    <a:pt x="1787" y="179"/>
                  </a:lnTo>
                  <a:lnTo>
                    <a:pt x="1787" y="179"/>
                  </a:lnTo>
                  <a:lnTo>
                    <a:pt x="1787" y="179"/>
                  </a:lnTo>
                  <a:lnTo>
                    <a:pt x="1787" y="179"/>
                  </a:lnTo>
                  <a:lnTo>
                    <a:pt x="1787" y="179"/>
                  </a:lnTo>
                  <a:lnTo>
                    <a:pt x="1787" y="185"/>
                  </a:lnTo>
                  <a:lnTo>
                    <a:pt x="1787" y="185"/>
                  </a:lnTo>
                  <a:lnTo>
                    <a:pt x="1787" y="185"/>
                  </a:lnTo>
                  <a:lnTo>
                    <a:pt x="1787" y="185"/>
                  </a:lnTo>
                  <a:close/>
                  <a:moveTo>
                    <a:pt x="1770" y="241"/>
                  </a:moveTo>
                  <a:lnTo>
                    <a:pt x="1770" y="241"/>
                  </a:lnTo>
                  <a:lnTo>
                    <a:pt x="1770" y="241"/>
                  </a:lnTo>
                  <a:lnTo>
                    <a:pt x="1770" y="241"/>
                  </a:lnTo>
                  <a:lnTo>
                    <a:pt x="1770" y="241"/>
                  </a:lnTo>
                  <a:lnTo>
                    <a:pt x="1776" y="241"/>
                  </a:lnTo>
                  <a:lnTo>
                    <a:pt x="1776" y="241"/>
                  </a:lnTo>
                  <a:lnTo>
                    <a:pt x="1776" y="241"/>
                  </a:lnTo>
                  <a:lnTo>
                    <a:pt x="1776" y="241"/>
                  </a:lnTo>
                  <a:lnTo>
                    <a:pt x="1776" y="241"/>
                  </a:lnTo>
                  <a:lnTo>
                    <a:pt x="1776" y="241"/>
                  </a:lnTo>
                  <a:lnTo>
                    <a:pt x="1776" y="235"/>
                  </a:lnTo>
                  <a:lnTo>
                    <a:pt x="1770" y="235"/>
                  </a:lnTo>
                  <a:lnTo>
                    <a:pt x="1770" y="235"/>
                  </a:lnTo>
                  <a:lnTo>
                    <a:pt x="1770" y="235"/>
                  </a:lnTo>
                  <a:lnTo>
                    <a:pt x="1770" y="235"/>
                  </a:lnTo>
                  <a:lnTo>
                    <a:pt x="1770" y="241"/>
                  </a:lnTo>
                  <a:lnTo>
                    <a:pt x="1770" y="241"/>
                  </a:lnTo>
                  <a:lnTo>
                    <a:pt x="1770" y="241"/>
                  </a:lnTo>
                  <a:close/>
                  <a:moveTo>
                    <a:pt x="1860" y="112"/>
                  </a:moveTo>
                  <a:lnTo>
                    <a:pt x="1860" y="112"/>
                  </a:lnTo>
                  <a:lnTo>
                    <a:pt x="1860" y="112"/>
                  </a:lnTo>
                  <a:lnTo>
                    <a:pt x="1860" y="118"/>
                  </a:lnTo>
                  <a:lnTo>
                    <a:pt x="1860" y="118"/>
                  </a:lnTo>
                  <a:lnTo>
                    <a:pt x="1865" y="123"/>
                  </a:lnTo>
                  <a:lnTo>
                    <a:pt x="1865" y="123"/>
                  </a:lnTo>
                  <a:lnTo>
                    <a:pt x="1865" y="118"/>
                  </a:lnTo>
                  <a:lnTo>
                    <a:pt x="1865" y="118"/>
                  </a:lnTo>
                  <a:lnTo>
                    <a:pt x="1865" y="118"/>
                  </a:lnTo>
                  <a:lnTo>
                    <a:pt x="1865" y="112"/>
                  </a:lnTo>
                  <a:lnTo>
                    <a:pt x="1865" y="112"/>
                  </a:lnTo>
                  <a:lnTo>
                    <a:pt x="1860" y="112"/>
                  </a:lnTo>
                  <a:lnTo>
                    <a:pt x="1860" y="107"/>
                  </a:lnTo>
                  <a:lnTo>
                    <a:pt x="1860" y="107"/>
                  </a:lnTo>
                  <a:lnTo>
                    <a:pt x="1860" y="107"/>
                  </a:lnTo>
                  <a:lnTo>
                    <a:pt x="1860" y="112"/>
                  </a:lnTo>
                  <a:lnTo>
                    <a:pt x="1860" y="112"/>
                  </a:lnTo>
                  <a:close/>
                  <a:moveTo>
                    <a:pt x="1776" y="263"/>
                  </a:moveTo>
                  <a:lnTo>
                    <a:pt x="1776" y="263"/>
                  </a:lnTo>
                  <a:lnTo>
                    <a:pt x="1776" y="263"/>
                  </a:lnTo>
                  <a:lnTo>
                    <a:pt x="1776" y="263"/>
                  </a:lnTo>
                  <a:lnTo>
                    <a:pt x="1776" y="263"/>
                  </a:lnTo>
                  <a:lnTo>
                    <a:pt x="1781" y="263"/>
                  </a:lnTo>
                  <a:lnTo>
                    <a:pt x="1781" y="263"/>
                  </a:lnTo>
                  <a:lnTo>
                    <a:pt x="1781" y="258"/>
                  </a:lnTo>
                  <a:lnTo>
                    <a:pt x="1781" y="258"/>
                  </a:lnTo>
                  <a:lnTo>
                    <a:pt x="1781" y="258"/>
                  </a:lnTo>
                  <a:lnTo>
                    <a:pt x="1781" y="258"/>
                  </a:lnTo>
                  <a:lnTo>
                    <a:pt x="1781" y="258"/>
                  </a:lnTo>
                  <a:lnTo>
                    <a:pt x="1781" y="252"/>
                  </a:lnTo>
                  <a:lnTo>
                    <a:pt x="1781" y="252"/>
                  </a:lnTo>
                  <a:lnTo>
                    <a:pt x="1781" y="252"/>
                  </a:lnTo>
                  <a:lnTo>
                    <a:pt x="1781" y="258"/>
                  </a:lnTo>
                  <a:lnTo>
                    <a:pt x="1776" y="258"/>
                  </a:lnTo>
                  <a:lnTo>
                    <a:pt x="1776" y="263"/>
                  </a:lnTo>
                  <a:close/>
                  <a:moveTo>
                    <a:pt x="1787" y="202"/>
                  </a:moveTo>
                  <a:lnTo>
                    <a:pt x="1787" y="202"/>
                  </a:lnTo>
                  <a:lnTo>
                    <a:pt x="1787" y="202"/>
                  </a:lnTo>
                  <a:lnTo>
                    <a:pt x="1787" y="202"/>
                  </a:lnTo>
                  <a:lnTo>
                    <a:pt x="1787" y="207"/>
                  </a:lnTo>
                  <a:lnTo>
                    <a:pt x="1787" y="207"/>
                  </a:lnTo>
                  <a:lnTo>
                    <a:pt x="1787" y="207"/>
                  </a:lnTo>
                  <a:lnTo>
                    <a:pt x="1787" y="207"/>
                  </a:lnTo>
                  <a:lnTo>
                    <a:pt x="1792" y="207"/>
                  </a:lnTo>
                  <a:lnTo>
                    <a:pt x="1792" y="207"/>
                  </a:lnTo>
                  <a:lnTo>
                    <a:pt x="1792" y="207"/>
                  </a:lnTo>
                  <a:lnTo>
                    <a:pt x="1787" y="202"/>
                  </a:lnTo>
                  <a:close/>
                  <a:moveTo>
                    <a:pt x="1860" y="17"/>
                  </a:moveTo>
                  <a:lnTo>
                    <a:pt x="1860" y="17"/>
                  </a:lnTo>
                  <a:lnTo>
                    <a:pt x="1860" y="17"/>
                  </a:lnTo>
                  <a:lnTo>
                    <a:pt x="1860" y="17"/>
                  </a:lnTo>
                  <a:lnTo>
                    <a:pt x="1860" y="17"/>
                  </a:lnTo>
                  <a:lnTo>
                    <a:pt x="1860" y="17"/>
                  </a:lnTo>
                  <a:close/>
                  <a:moveTo>
                    <a:pt x="1652" y="555"/>
                  </a:moveTo>
                  <a:lnTo>
                    <a:pt x="1652" y="555"/>
                  </a:lnTo>
                  <a:lnTo>
                    <a:pt x="1652" y="555"/>
                  </a:lnTo>
                  <a:lnTo>
                    <a:pt x="1652" y="555"/>
                  </a:lnTo>
                  <a:lnTo>
                    <a:pt x="1652" y="555"/>
                  </a:lnTo>
                  <a:lnTo>
                    <a:pt x="1652" y="555"/>
                  </a:lnTo>
                  <a:lnTo>
                    <a:pt x="1652" y="555"/>
                  </a:lnTo>
                  <a:lnTo>
                    <a:pt x="1658" y="555"/>
                  </a:lnTo>
                  <a:lnTo>
                    <a:pt x="1658" y="555"/>
                  </a:lnTo>
                  <a:lnTo>
                    <a:pt x="1658" y="555"/>
                  </a:lnTo>
                  <a:lnTo>
                    <a:pt x="1658" y="555"/>
                  </a:lnTo>
                  <a:lnTo>
                    <a:pt x="1658" y="549"/>
                  </a:lnTo>
                  <a:lnTo>
                    <a:pt x="1652" y="549"/>
                  </a:lnTo>
                  <a:lnTo>
                    <a:pt x="1652" y="555"/>
                  </a:lnTo>
                  <a:lnTo>
                    <a:pt x="1652" y="555"/>
                  </a:lnTo>
                  <a:lnTo>
                    <a:pt x="1652" y="555"/>
                  </a:lnTo>
                  <a:lnTo>
                    <a:pt x="1652" y="555"/>
                  </a:lnTo>
                  <a:close/>
                  <a:moveTo>
                    <a:pt x="1787" y="129"/>
                  </a:moveTo>
                  <a:lnTo>
                    <a:pt x="1792" y="129"/>
                  </a:lnTo>
                  <a:lnTo>
                    <a:pt x="1792" y="135"/>
                  </a:lnTo>
                  <a:lnTo>
                    <a:pt x="1792" y="135"/>
                  </a:lnTo>
                  <a:lnTo>
                    <a:pt x="1792" y="135"/>
                  </a:lnTo>
                  <a:lnTo>
                    <a:pt x="1792" y="135"/>
                  </a:lnTo>
                  <a:lnTo>
                    <a:pt x="1792" y="135"/>
                  </a:lnTo>
                  <a:lnTo>
                    <a:pt x="1792" y="140"/>
                  </a:lnTo>
                  <a:lnTo>
                    <a:pt x="1792" y="140"/>
                  </a:lnTo>
                  <a:lnTo>
                    <a:pt x="1792" y="140"/>
                  </a:lnTo>
                  <a:lnTo>
                    <a:pt x="1792" y="140"/>
                  </a:lnTo>
                  <a:lnTo>
                    <a:pt x="1798" y="140"/>
                  </a:lnTo>
                  <a:lnTo>
                    <a:pt x="1798" y="146"/>
                  </a:lnTo>
                  <a:lnTo>
                    <a:pt x="1798" y="146"/>
                  </a:lnTo>
                  <a:lnTo>
                    <a:pt x="1798" y="146"/>
                  </a:lnTo>
                  <a:lnTo>
                    <a:pt x="1798" y="146"/>
                  </a:lnTo>
                  <a:lnTo>
                    <a:pt x="1798" y="146"/>
                  </a:lnTo>
                  <a:lnTo>
                    <a:pt x="1798" y="146"/>
                  </a:lnTo>
                  <a:lnTo>
                    <a:pt x="1804" y="146"/>
                  </a:lnTo>
                  <a:lnTo>
                    <a:pt x="1804" y="146"/>
                  </a:lnTo>
                  <a:lnTo>
                    <a:pt x="1804" y="140"/>
                  </a:lnTo>
                  <a:lnTo>
                    <a:pt x="1804" y="140"/>
                  </a:lnTo>
                  <a:lnTo>
                    <a:pt x="1804" y="140"/>
                  </a:lnTo>
                  <a:lnTo>
                    <a:pt x="1804" y="140"/>
                  </a:lnTo>
                  <a:lnTo>
                    <a:pt x="1804" y="140"/>
                  </a:lnTo>
                  <a:lnTo>
                    <a:pt x="1804" y="140"/>
                  </a:lnTo>
                  <a:lnTo>
                    <a:pt x="1804" y="140"/>
                  </a:lnTo>
                  <a:lnTo>
                    <a:pt x="1798" y="140"/>
                  </a:lnTo>
                  <a:lnTo>
                    <a:pt x="1798" y="140"/>
                  </a:lnTo>
                  <a:lnTo>
                    <a:pt x="1798" y="140"/>
                  </a:lnTo>
                  <a:lnTo>
                    <a:pt x="1798" y="135"/>
                  </a:lnTo>
                  <a:lnTo>
                    <a:pt x="1798" y="135"/>
                  </a:lnTo>
                  <a:lnTo>
                    <a:pt x="1798" y="135"/>
                  </a:lnTo>
                  <a:lnTo>
                    <a:pt x="1798" y="135"/>
                  </a:lnTo>
                  <a:lnTo>
                    <a:pt x="1798" y="135"/>
                  </a:lnTo>
                  <a:lnTo>
                    <a:pt x="1798" y="135"/>
                  </a:lnTo>
                  <a:lnTo>
                    <a:pt x="1798" y="135"/>
                  </a:lnTo>
                  <a:lnTo>
                    <a:pt x="1798" y="135"/>
                  </a:lnTo>
                  <a:lnTo>
                    <a:pt x="1798" y="129"/>
                  </a:lnTo>
                  <a:lnTo>
                    <a:pt x="1798" y="129"/>
                  </a:lnTo>
                  <a:lnTo>
                    <a:pt x="1792" y="129"/>
                  </a:lnTo>
                  <a:lnTo>
                    <a:pt x="1792" y="123"/>
                  </a:lnTo>
                  <a:lnTo>
                    <a:pt x="1792" y="123"/>
                  </a:lnTo>
                  <a:lnTo>
                    <a:pt x="1787" y="129"/>
                  </a:lnTo>
                  <a:lnTo>
                    <a:pt x="1787" y="129"/>
                  </a:lnTo>
                  <a:lnTo>
                    <a:pt x="1787" y="129"/>
                  </a:lnTo>
                  <a:lnTo>
                    <a:pt x="1787" y="129"/>
                  </a:lnTo>
                  <a:close/>
                  <a:moveTo>
                    <a:pt x="2061" y="801"/>
                  </a:moveTo>
                  <a:lnTo>
                    <a:pt x="2061" y="801"/>
                  </a:lnTo>
                  <a:lnTo>
                    <a:pt x="2061" y="801"/>
                  </a:lnTo>
                  <a:lnTo>
                    <a:pt x="2061" y="801"/>
                  </a:lnTo>
                  <a:lnTo>
                    <a:pt x="2061" y="801"/>
                  </a:lnTo>
                  <a:lnTo>
                    <a:pt x="2061" y="801"/>
                  </a:lnTo>
                  <a:lnTo>
                    <a:pt x="2061" y="801"/>
                  </a:lnTo>
                  <a:lnTo>
                    <a:pt x="2061" y="801"/>
                  </a:lnTo>
                  <a:lnTo>
                    <a:pt x="2061" y="801"/>
                  </a:lnTo>
                  <a:lnTo>
                    <a:pt x="2061" y="801"/>
                  </a:lnTo>
                  <a:lnTo>
                    <a:pt x="2061" y="801"/>
                  </a:lnTo>
                  <a:lnTo>
                    <a:pt x="2061" y="801"/>
                  </a:lnTo>
                  <a:lnTo>
                    <a:pt x="2061" y="801"/>
                  </a:lnTo>
                  <a:lnTo>
                    <a:pt x="2061" y="801"/>
                  </a:lnTo>
                  <a:lnTo>
                    <a:pt x="2061" y="801"/>
                  </a:lnTo>
                  <a:close/>
                  <a:moveTo>
                    <a:pt x="1988" y="560"/>
                  </a:moveTo>
                  <a:lnTo>
                    <a:pt x="1988" y="560"/>
                  </a:lnTo>
                  <a:lnTo>
                    <a:pt x="1988" y="555"/>
                  </a:lnTo>
                  <a:lnTo>
                    <a:pt x="1988" y="555"/>
                  </a:lnTo>
                  <a:lnTo>
                    <a:pt x="1983" y="555"/>
                  </a:lnTo>
                  <a:lnTo>
                    <a:pt x="1983" y="560"/>
                  </a:lnTo>
                  <a:lnTo>
                    <a:pt x="1983" y="560"/>
                  </a:lnTo>
                  <a:lnTo>
                    <a:pt x="1983" y="560"/>
                  </a:lnTo>
                  <a:lnTo>
                    <a:pt x="1988" y="560"/>
                  </a:lnTo>
                  <a:lnTo>
                    <a:pt x="1988" y="560"/>
                  </a:lnTo>
                  <a:lnTo>
                    <a:pt x="1988" y="560"/>
                  </a:lnTo>
                  <a:lnTo>
                    <a:pt x="1988" y="560"/>
                  </a:lnTo>
                  <a:lnTo>
                    <a:pt x="1988" y="560"/>
                  </a:lnTo>
                  <a:close/>
                  <a:moveTo>
                    <a:pt x="2005" y="751"/>
                  </a:moveTo>
                  <a:lnTo>
                    <a:pt x="2005" y="751"/>
                  </a:lnTo>
                  <a:lnTo>
                    <a:pt x="2005" y="751"/>
                  </a:lnTo>
                  <a:lnTo>
                    <a:pt x="2005" y="757"/>
                  </a:lnTo>
                  <a:lnTo>
                    <a:pt x="2005" y="757"/>
                  </a:lnTo>
                  <a:lnTo>
                    <a:pt x="2005" y="757"/>
                  </a:lnTo>
                  <a:lnTo>
                    <a:pt x="2005" y="757"/>
                  </a:lnTo>
                  <a:lnTo>
                    <a:pt x="2011" y="757"/>
                  </a:lnTo>
                  <a:lnTo>
                    <a:pt x="2011" y="751"/>
                  </a:lnTo>
                  <a:lnTo>
                    <a:pt x="2005" y="751"/>
                  </a:lnTo>
                  <a:lnTo>
                    <a:pt x="2005" y="751"/>
                  </a:lnTo>
                  <a:close/>
                  <a:moveTo>
                    <a:pt x="1983" y="549"/>
                  </a:moveTo>
                  <a:lnTo>
                    <a:pt x="1983" y="549"/>
                  </a:lnTo>
                  <a:lnTo>
                    <a:pt x="1983" y="549"/>
                  </a:lnTo>
                  <a:lnTo>
                    <a:pt x="1983" y="549"/>
                  </a:lnTo>
                  <a:lnTo>
                    <a:pt x="1983" y="549"/>
                  </a:lnTo>
                  <a:lnTo>
                    <a:pt x="1977" y="549"/>
                  </a:lnTo>
                  <a:lnTo>
                    <a:pt x="1977" y="549"/>
                  </a:lnTo>
                  <a:lnTo>
                    <a:pt x="1977" y="549"/>
                  </a:lnTo>
                  <a:lnTo>
                    <a:pt x="1977" y="549"/>
                  </a:lnTo>
                  <a:lnTo>
                    <a:pt x="1977" y="549"/>
                  </a:lnTo>
                  <a:lnTo>
                    <a:pt x="1977" y="549"/>
                  </a:lnTo>
                  <a:lnTo>
                    <a:pt x="1972" y="549"/>
                  </a:lnTo>
                  <a:lnTo>
                    <a:pt x="1972" y="549"/>
                  </a:lnTo>
                  <a:lnTo>
                    <a:pt x="1972" y="549"/>
                  </a:lnTo>
                  <a:lnTo>
                    <a:pt x="1977" y="555"/>
                  </a:lnTo>
                  <a:lnTo>
                    <a:pt x="1977" y="555"/>
                  </a:lnTo>
                  <a:lnTo>
                    <a:pt x="1977" y="555"/>
                  </a:lnTo>
                  <a:lnTo>
                    <a:pt x="1977" y="555"/>
                  </a:lnTo>
                  <a:lnTo>
                    <a:pt x="1977" y="555"/>
                  </a:lnTo>
                  <a:lnTo>
                    <a:pt x="1977" y="555"/>
                  </a:lnTo>
                  <a:lnTo>
                    <a:pt x="1977" y="555"/>
                  </a:lnTo>
                  <a:lnTo>
                    <a:pt x="1977" y="555"/>
                  </a:lnTo>
                  <a:lnTo>
                    <a:pt x="1977" y="555"/>
                  </a:lnTo>
                  <a:lnTo>
                    <a:pt x="1977" y="555"/>
                  </a:lnTo>
                  <a:lnTo>
                    <a:pt x="1977" y="555"/>
                  </a:lnTo>
                  <a:lnTo>
                    <a:pt x="1977" y="555"/>
                  </a:lnTo>
                  <a:lnTo>
                    <a:pt x="1977" y="555"/>
                  </a:lnTo>
                  <a:lnTo>
                    <a:pt x="1977" y="555"/>
                  </a:lnTo>
                  <a:lnTo>
                    <a:pt x="1983" y="555"/>
                  </a:lnTo>
                  <a:lnTo>
                    <a:pt x="1983" y="555"/>
                  </a:lnTo>
                  <a:lnTo>
                    <a:pt x="1983" y="555"/>
                  </a:lnTo>
                  <a:lnTo>
                    <a:pt x="1983" y="549"/>
                  </a:lnTo>
                  <a:lnTo>
                    <a:pt x="1983" y="549"/>
                  </a:lnTo>
                  <a:close/>
                  <a:moveTo>
                    <a:pt x="1949" y="824"/>
                  </a:moveTo>
                  <a:lnTo>
                    <a:pt x="1949" y="824"/>
                  </a:lnTo>
                  <a:lnTo>
                    <a:pt x="1944" y="824"/>
                  </a:lnTo>
                  <a:lnTo>
                    <a:pt x="1944" y="824"/>
                  </a:lnTo>
                  <a:lnTo>
                    <a:pt x="1944" y="824"/>
                  </a:lnTo>
                  <a:lnTo>
                    <a:pt x="1938" y="824"/>
                  </a:lnTo>
                  <a:lnTo>
                    <a:pt x="1932" y="818"/>
                  </a:lnTo>
                  <a:lnTo>
                    <a:pt x="1932" y="818"/>
                  </a:lnTo>
                  <a:lnTo>
                    <a:pt x="1927" y="818"/>
                  </a:lnTo>
                  <a:lnTo>
                    <a:pt x="1927" y="818"/>
                  </a:lnTo>
                  <a:lnTo>
                    <a:pt x="1927" y="818"/>
                  </a:lnTo>
                  <a:lnTo>
                    <a:pt x="1927" y="818"/>
                  </a:lnTo>
                  <a:lnTo>
                    <a:pt x="1927" y="818"/>
                  </a:lnTo>
                  <a:lnTo>
                    <a:pt x="1927" y="824"/>
                  </a:lnTo>
                  <a:lnTo>
                    <a:pt x="1927" y="824"/>
                  </a:lnTo>
                  <a:lnTo>
                    <a:pt x="1927" y="824"/>
                  </a:lnTo>
                  <a:lnTo>
                    <a:pt x="1927" y="824"/>
                  </a:lnTo>
                  <a:lnTo>
                    <a:pt x="1927" y="824"/>
                  </a:lnTo>
                  <a:lnTo>
                    <a:pt x="1932" y="824"/>
                  </a:lnTo>
                  <a:lnTo>
                    <a:pt x="1932" y="824"/>
                  </a:lnTo>
                  <a:lnTo>
                    <a:pt x="1932" y="824"/>
                  </a:lnTo>
                  <a:lnTo>
                    <a:pt x="1938" y="824"/>
                  </a:lnTo>
                  <a:lnTo>
                    <a:pt x="1938" y="829"/>
                  </a:lnTo>
                  <a:lnTo>
                    <a:pt x="1938" y="829"/>
                  </a:lnTo>
                  <a:lnTo>
                    <a:pt x="1938" y="829"/>
                  </a:lnTo>
                  <a:lnTo>
                    <a:pt x="1944" y="829"/>
                  </a:lnTo>
                  <a:lnTo>
                    <a:pt x="1944" y="829"/>
                  </a:lnTo>
                  <a:lnTo>
                    <a:pt x="1944" y="829"/>
                  </a:lnTo>
                  <a:lnTo>
                    <a:pt x="1944" y="829"/>
                  </a:lnTo>
                  <a:lnTo>
                    <a:pt x="1944" y="829"/>
                  </a:lnTo>
                  <a:lnTo>
                    <a:pt x="1949" y="824"/>
                  </a:lnTo>
                  <a:lnTo>
                    <a:pt x="1949" y="824"/>
                  </a:lnTo>
                  <a:close/>
                  <a:moveTo>
                    <a:pt x="1983" y="762"/>
                  </a:moveTo>
                  <a:lnTo>
                    <a:pt x="1983" y="762"/>
                  </a:lnTo>
                  <a:lnTo>
                    <a:pt x="1977" y="762"/>
                  </a:lnTo>
                  <a:lnTo>
                    <a:pt x="1977" y="762"/>
                  </a:lnTo>
                  <a:lnTo>
                    <a:pt x="1977" y="762"/>
                  </a:lnTo>
                  <a:lnTo>
                    <a:pt x="1977" y="757"/>
                  </a:lnTo>
                  <a:lnTo>
                    <a:pt x="1977" y="757"/>
                  </a:lnTo>
                  <a:lnTo>
                    <a:pt x="1977" y="757"/>
                  </a:lnTo>
                  <a:lnTo>
                    <a:pt x="1972" y="762"/>
                  </a:lnTo>
                  <a:lnTo>
                    <a:pt x="1972" y="762"/>
                  </a:lnTo>
                  <a:lnTo>
                    <a:pt x="1972" y="762"/>
                  </a:lnTo>
                  <a:lnTo>
                    <a:pt x="1972" y="762"/>
                  </a:lnTo>
                  <a:lnTo>
                    <a:pt x="1972" y="762"/>
                  </a:lnTo>
                  <a:lnTo>
                    <a:pt x="1977" y="768"/>
                  </a:lnTo>
                  <a:lnTo>
                    <a:pt x="1977" y="768"/>
                  </a:lnTo>
                  <a:lnTo>
                    <a:pt x="1977" y="768"/>
                  </a:lnTo>
                  <a:lnTo>
                    <a:pt x="1983" y="768"/>
                  </a:lnTo>
                  <a:lnTo>
                    <a:pt x="1983" y="768"/>
                  </a:lnTo>
                  <a:lnTo>
                    <a:pt x="1977" y="762"/>
                  </a:lnTo>
                  <a:lnTo>
                    <a:pt x="1977" y="762"/>
                  </a:lnTo>
                  <a:lnTo>
                    <a:pt x="1977" y="762"/>
                  </a:lnTo>
                  <a:lnTo>
                    <a:pt x="1983" y="762"/>
                  </a:lnTo>
                  <a:lnTo>
                    <a:pt x="1983" y="762"/>
                  </a:lnTo>
                  <a:lnTo>
                    <a:pt x="1983" y="762"/>
                  </a:lnTo>
                  <a:lnTo>
                    <a:pt x="1983" y="762"/>
                  </a:lnTo>
                  <a:close/>
                  <a:moveTo>
                    <a:pt x="1955" y="829"/>
                  </a:moveTo>
                  <a:lnTo>
                    <a:pt x="1955" y="824"/>
                  </a:lnTo>
                  <a:lnTo>
                    <a:pt x="1955" y="824"/>
                  </a:lnTo>
                  <a:lnTo>
                    <a:pt x="1949" y="824"/>
                  </a:lnTo>
                  <a:lnTo>
                    <a:pt x="1949" y="824"/>
                  </a:lnTo>
                  <a:lnTo>
                    <a:pt x="1949" y="829"/>
                  </a:lnTo>
                  <a:lnTo>
                    <a:pt x="1949" y="824"/>
                  </a:lnTo>
                  <a:lnTo>
                    <a:pt x="1949" y="824"/>
                  </a:lnTo>
                  <a:lnTo>
                    <a:pt x="1944" y="829"/>
                  </a:lnTo>
                  <a:lnTo>
                    <a:pt x="1944" y="829"/>
                  </a:lnTo>
                  <a:lnTo>
                    <a:pt x="1944" y="829"/>
                  </a:lnTo>
                  <a:lnTo>
                    <a:pt x="1944" y="829"/>
                  </a:lnTo>
                  <a:lnTo>
                    <a:pt x="1944" y="829"/>
                  </a:lnTo>
                  <a:lnTo>
                    <a:pt x="1944" y="829"/>
                  </a:lnTo>
                  <a:lnTo>
                    <a:pt x="1949" y="829"/>
                  </a:lnTo>
                  <a:lnTo>
                    <a:pt x="1949" y="829"/>
                  </a:lnTo>
                  <a:lnTo>
                    <a:pt x="1949" y="829"/>
                  </a:lnTo>
                  <a:lnTo>
                    <a:pt x="1949" y="829"/>
                  </a:lnTo>
                  <a:lnTo>
                    <a:pt x="1955" y="829"/>
                  </a:lnTo>
                  <a:lnTo>
                    <a:pt x="1955" y="829"/>
                  </a:lnTo>
                  <a:lnTo>
                    <a:pt x="1955" y="829"/>
                  </a:lnTo>
                  <a:lnTo>
                    <a:pt x="1955" y="829"/>
                  </a:lnTo>
                  <a:lnTo>
                    <a:pt x="1955" y="829"/>
                  </a:lnTo>
                  <a:lnTo>
                    <a:pt x="1955" y="829"/>
                  </a:lnTo>
                  <a:close/>
                  <a:moveTo>
                    <a:pt x="1972" y="555"/>
                  </a:moveTo>
                  <a:lnTo>
                    <a:pt x="1972" y="555"/>
                  </a:lnTo>
                  <a:lnTo>
                    <a:pt x="1972" y="555"/>
                  </a:lnTo>
                  <a:lnTo>
                    <a:pt x="1972" y="549"/>
                  </a:lnTo>
                  <a:lnTo>
                    <a:pt x="1972" y="549"/>
                  </a:lnTo>
                  <a:lnTo>
                    <a:pt x="1972" y="549"/>
                  </a:lnTo>
                  <a:lnTo>
                    <a:pt x="1966" y="549"/>
                  </a:lnTo>
                  <a:lnTo>
                    <a:pt x="1966" y="549"/>
                  </a:lnTo>
                  <a:lnTo>
                    <a:pt x="1966" y="549"/>
                  </a:lnTo>
                  <a:lnTo>
                    <a:pt x="1966" y="549"/>
                  </a:lnTo>
                  <a:lnTo>
                    <a:pt x="1966" y="549"/>
                  </a:lnTo>
                  <a:lnTo>
                    <a:pt x="1966" y="555"/>
                  </a:lnTo>
                  <a:lnTo>
                    <a:pt x="1966" y="555"/>
                  </a:lnTo>
                  <a:lnTo>
                    <a:pt x="1966" y="555"/>
                  </a:lnTo>
                  <a:lnTo>
                    <a:pt x="1966" y="555"/>
                  </a:lnTo>
                  <a:lnTo>
                    <a:pt x="1966" y="555"/>
                  </a:lnTo>
                  <a:lnTo>
                    <a:pt x="1966" y="555"/>
                  </a:lnTo>
                  <a:lnTo>
                    <a:pt x="1966" y="555"/>
                  </a:lnTo>
                  <a:lnTo>
                    <a:pt x="1966" y="555"/>
                  </a:lnTo>
                  <a:lnTo>
                    <a:pt x="1972" y="555"/>
                  </a:lnTo>
                  <a:lnTo>
                    <a:pt x="1972" y="555"/>
                  </a:lnTo>
                  <a:lnTo>
                    <a:pt x="1972" y="555"/>
                  </a:lnTo>
                  <a:close/>
                  <a:moveTo>
                    <a:pt x="1955" y="549"/>
                  </a:moveTo>
                  <a:lnTo>
                    <a:pt x="1955" y="549"/>
                  </a:lnTo>
                  <a:lnTo>
                    <a:pt x="1949" y="555"/>
                  </a:lnTo>
                  <a:lnTo>
                    <a:pt x="1949" y="555"/>
                  </a:lnTo>
                  <a:lnTo>
                    <a:pt x="1944" y="555"/>
                  </a:lnTo>
                  <a:lnTo>
                    <a:pt x="1944" y="555"/>
                  </a:lnTo>
                  <a:lnTo>
                    <a:pt x="1944" y="555"/>
                  </a:lnTo>
                  <a:lnTo>
                    <a:pt x="1938" y="555"/>
                  </a:lnTo>
                  <a:lnTo>
                    <a:pt x="1938" y="555"/>
                  </a:lnTo>
                  <a:lnTo>
                    <a:pt x="1938" y="560"/>
                  </a:lnTo>
                  <a:lnTo>
                    <a:pt x="1938" y="560"/>
                  </a:lnTo>
                  <a:lnTo>
                    <a:pt x="1938" y="560"/>
                  </a:lnTo>
                  <a:lnTo>
                    <a:pt x="1938" y="566"/>
                  </a:lnTo>
                  <a:lnTo>
                    <a:pt x="1938" y="566"/>
                  </a:lnTo>
                  <a:lnTo>
                    <a:pt x="1938" y="566"/>
                  </a:lnTo>
                  <a:lnTo>
                    <a:pt x="1938" y="566"/>
                  </a:lnTo>
                  <a:lnTo>
                    <a:pt x="1944" y="566"/>
                  </a:lnTo>
                  <a:lnTo>
                    <a:pt x="1944" y="560"/>
                  </a:lnTo>
                  <a:lnTo>
                    <a:pt x="1944" y="560"/>
                  </a:lnTo>
                  <a:lnTo>
                    <a:pt x="1944" y="560"/>
                  </a:lnTo>
                  <a:lnTo>
                    <a:pt x="1944" y="560"/>
                  </a:lnTo>
                  <a:lnTo>
                    <a:pt x="1949" y="560"/>
                  </a:lnTo>
                  <a:lnTo>
                    <a:pt x="1949" y="560"/>
                  </a:lnTo>
                  <a:lnTo>
                    <a:pt x="1949" y="560"/>
                  </a:lnTo>
                  <a:lnTo>
                    <a:pt x="1955" y="555"/>
                  </a:lnTo>
                  <a:lnTo>
                    <a:pt x="1955" y="560"/>
                  </a:lnTo>
                  <a:lnTo>
                    <a:pt x="1955" y="560"/>
                  </a:lnTo>
                  <a:lnTo>
                    <a:pt x="1949" y="560"/>
                  </a:lnTo>
                  <a:lnTo>
                    <a:pt x="1949" y="566"/>
                  </a:lnTo>
                  <a:lnTo>
                    <a:pt x="1949" y="566"/>
                  </a:lnTo>
                  <a:lnTo>
                    <a:pt x="1949" y="566"/>
                  </a:lnTo>
                  <a:lnTo>
                    <a:pt x="1944" y="566"/>
                  </a:lnTo>
                  <a:lnTo>
                    <a:pt x="1949" y="566"/>
                  </a:lnTo>
                  <a:lnTo>
                    <a:pt x="1949" y="566"/>
                  </a:lnTo>
                  <a:lnTo>
                    <a:pt x="1949" y="560"/>
                  </a:lnTo>
                  <a:lnTo>
                    <a:pt x="1949" y="560"/>
                  </a:lnTo>
                  <a:lnTo>
                    <a:pt x="1955" y="560"/>
                  </a:lnTo>
                  <a:lnTo>
                    <a:pt x="1955" y="560"/>
                  </a:lnTo>
                  <a:lnTo>
                    <a:pt x="1955" y="560"/>
                  </a:lnTo>
                  <a:lnTo>
                    <a:pt x="1955" y="560"/>
                  </a:lnTo>
                  <a:lnTo>
                    <a:pt x="1955" y="560"/>
                  </a:lnTo>
                  <a:lnTo>
                    <a:pt x="1955" y="560"/>
                  </a:lnTo>
                  <a:lnTo>
                    <a:pt x="1955" y="555"/>
                  </a:lnTo>
                  <a:lnTo>
                    <a:pt x="1955" y="555"/>
                  </a:lnTo>
                  <a:lnTo>
                    <a:pt x="1955" y="555"/>
                  </a:lnTo>
                  <a:lnTo>
                    <a:pt x="1955" y="555"/>
                  </a:lnTo>
                  <a:lnTo>
                    <a:pt x="1955" y="555"/>
                  </a:lnTo>
                  <a:lnTo>
                    <a:pt x="1955" y="555"/>
                  </a:lnTo>
                  <a:lnTo>
                    <a:pt x="1960" y="555"/>
                  </a:lnTo>
                  <a:lnTo>
                    <a:pt x="1960" y="555"/>
                  </a:lnTo>
                  <a:lnTo>
                    <a:pt x="1960" y="555"/>
                  </a:lnTo>
                  <a:lnTo>
                    <a:pt x="1960" y="555"/>
                  </a:lnTo>
                  <a:lnTo>
                    <a:pt x="1960" y="555"/>
                  </a:lnTo>
                  <a:lnTo>
                    <a:pt x="1960" y="555"/>
                  </a:lnTo>
                  <a:lnTo>
                    <a:pt x="1960" y="555"/>
                  </a:lnTo>
                  <a:lnTo>
                    <a:pt x="1960" y="549"/>
                  </a:lnTo>
                  <a:lnTo>
                    <a:pt x="1960" y="549"/>
                  </a:lnTo>
                  <a:lnTo>
                    <a:pt x="1960" y="549"/>
                  </a:lnTo>
                  <a:lnTo>
                    <a:pt x="1955" y="549"/>
                  </a:lnTo>
                  <a:close/>
                  <a:moveTo>
                    <a:pt x="2000" y="824"/>
                  </a:moveTo>
                  <a:lnTo>
                    <a:pt x="2000" y="824"/>
                  </a:lnTo>
                  <a:lnTo>
                    <a:pt x="1994" y="824"/>
                  </a:lnTo>
                  <a:lnTo>
                    <a:pt x="1988" y="824"/>
                  </a:lnTo>
                  <a:lnTo>
                    <a:pt x="1988" y="824"/>
                  </a:lnTo>
                  <a:lnTo>
                    <a:pt x="1988" y="829"/>
                  </a:lnTo>
                  <a:lnTo>
                    <a:pt x="1994" y="829"/>
                  </a:lnTo>
                  <a:lnTo>
                    <a:pt x="1994" y="829"/>
                  </a:lnTo>
                  <a:lnTo>
                    <a:pt x="1994" y="829"/>
                  </a:lnTo>
                  <a:lnTo>
                    <a:pt x="1994" y="829"/>
                  </a:lnTo>
                  <a:lnTo>
                    <a:pt x="1994" y="829"/>
                  </a:lnTo>
                  <a:lnTo>
                    <a:pt x="2000" y="829"/>
                  </a:lnTo>
                  <a:lnTo>
                    <a:pt x="2000" y="829"/>
                  </a:lnTo>
                  <a:lnTo>
                    <a:pt x="2000" y="829"/>
                  </a:lnTo>
                  <a:lnTo>
                    <a:pt x="2000" y="829"/>
                  </a:lnTo>
                  <a:lnTo>
                    <a:pt x="2000" y="829"/>
                  </a:lnTo>
                  <a:lnTo>
                    <a:pt x="2000" y="829"/>
                  </a:lnTo>
                  <a:lnTo>
                    <a:pt x="2000" y="829"/>
                  </a:lnTo>
                  <a:lnTo>
                    <a:pt x="2000" y="829"/>
                  </a:lnTo>
                  <a:lnTo>
                    <a:pt x="2000" y="824"/>
                  </a:lnTo>
                  <a:lnTo>
                    <a:pt x="2000" y="824"/>
                  </a:lnTo>
                  <a:close/>
                  <a:moveTo>
                    <a:pt x="2056" y="611"/>
                  </a:moveTo>
                  <a:lnTo>
                    <a:pt x="2056" y="611"/>
                  </a:lnTo>
                  <a:lnTo>
                    <a:pt x="2056" y="611"/>
                  </a:lnTo>
                  <a:lnTo>
                    <a:pt x="2050" y="611"/>
                  </a:lnTo>
                  <a:lnTo>
                    <a:pt x="2050" y="611"/>
                  </a:lnTo>
                  <a:lnTo>
                    <a:pt x="2050" y="611"/>
                  </a:lnTo>
                  <a:lnTo>
                    <a:pt x="2050" y="611"/>
                  </a:lnTo>
                  <a:lnTo>
                    <a:pt x="2050" y="611"/>
                  </a:lnTo>
                  <a:lnTo>
                    <a:pt x="2050" y="611"/>
                  </a:lnTo>
                  <a:lnTo>
                    <a:pt x="2056" y="611"/>
                  </a:lnTo>
                  <a:lnTo>
                    <a:pt x="2056" y="611"/>
                  </a:lnTo>
                  <a:lnTo>
                    <a:pt x="2056" y="611"/>
                  </a:lnTo>
                  <a:lnTo>
                    <a:pt x="2056" y="611"/>
                  </a:lnTo>
                  <a:lnTo>
                    <a:pt x="2056" y="611"/>
                  </a:lnTo>
                  <a:lnTo>
                    <a:pt x="2056" y="611"/>
                  </a:lnTo>
                  <a:close/>
                  <a:moveTo>
                    <a:pt x="2061" y="796"/>
                  </a:moveTo>
                  <a:lnTo>
                    <a:pt x="2056" y="796"/>
                  </a:lnTo>
                  <a:lnTo>
                    <a:pt x="2056" y="796"/>
                  </a:lnTo>
                  <a:lnTo>
                    <a:pt x="2056" y="796"/>
                  </a:lnTo>
                  <a:lnTo>
                    <a:pt x="2056" y="796"/>
                  </a:lnTo>
                  <a:lnTo>
                    <a:pt x="2056" y="796"/>
                  </a:lnTo>
                  <a:lnTo>
                    <a:pt x="2056" y="796"/>
                  </a:lnTo>
                  <a:lnTo>
                    <a:pt x="2056" y="796"/>
                  </a:lnTo>
                  <a:lnTo>
                    <a:pt x="2056" y="801"/>
                  </a:lnTo>
                  <a:lnTo>
                    <a:pt x="2056" y="801"/>
                  </a:lnTo>
                  <a:lnTo>
                    <a:pt x="2061" y="801"/>
                  </a:lnTo>
                  <a:lnTo>
                    <a:pt x="2061" y="801"/>
                  </a:lnTo>
                  <a:lnTo>
                    <a:pt x="2061" y="796"/>
                  </a:lnTo>
                  <a:lnTo>
                    <a:pt x="2061" y="796"/>
                  </a:lnTo>
                  <a:close/>
                  <a:moveTo>
                    <a:pt x="2028" y="740"/>
                  </a:moveTo>
                  <a:lnTo>
                    <a:pt x="2028" y="740"/>
                  </a:lnTo>
                  <a:lnTo>
                    <a:pt x="2028" y="740"/>
                  </a:lnTo>
                  <a:lnTo>
                    <a:pt x="2028" y="740"/>
                  </a:lnTo>
                  <a:lnTo>
                    <a:pt x="2028" y="740"/>
                  </a:lnTo>
                  <a:lnTo>
                    <a:pt x="2028" y="740"/>
                  </a:lnTo>
                  <a:lnTo>
                    <a:pt x="2028" y="740"/>
                  </a:lnTo>
                  <a:lnTo>
                    <a:pt x="2028" y="740"/>
                  </a:lnTo>
                  <a:lnTo>
                    <a:pt x="2028" y="740"/>
                  </a:lnTo>
                  <a:lnTo>
                    <a:pt x="2028" y="740"/>
                  </a:lnTo>
                  <a:lnTo>
                    <a:pt x="2028" y="740"/>
                  </a:lnTo>
                  <a:lnTo>
                    <a:pt x="2028" y="740"/>
                  </a:lnTo>
                  <a:lnTo>
                    <a:pt x="2028" y="740"/>
                  </a:lnTo>
                  <a:lnTo>
                    <a:pt x="2028" y="740"/>
                  </a:lnTo>
                  <a:lnTo>
                    <a:pt x="2033" y="740"/>
                  </a:lnTo>
                  <a:lnTo>
                    <a:pt x="2033" y="740"/>
                  </a:lnTo>
                  <a:lnTo>
                    <a:pt x="2033" y="740"/>
                  </a:lnTo>
                  <a:lnTo>
                    <a:pt x="2028" y="740"/>
                  </a:lnTo>
                  <a:close/>
                  <a:moveTo>
                    <a:pt x="2061" y="712"/>
                  </a:moveTo>
                  <a:lnTo>
                    <a:pt x="2061" y="712"/>
                  </a:lnTo>
                  <a:lnTo>
                    <a:pt x="2056" y="712"/>
                  </a:lnTo>
                  <a:lnTo>
                    <a:pt x="2056" y="717"/>
                  </a:lnTo>
                  <a:lnTo>
                    <a:pt x="2061" y="717"/>
                  </a:lnTo>
                  <a:lnTo>
                    <a:pt x="2061" y="717"/>
                  </a:lnTo>
                  <a:lnTo>
                    <a:pt x="2061" y="717"/>
                  </a:lnTo>
                  <a:lnTo>
                    <a:pt x="2061" y="717"/>
                  </a:lnTo>
                  <a:lnTo>
                    <a:pt x="2061" y="712"/>
                  </a:lnTo>
                  <a:close/>
                  <a:moveTo>
                    <a:pt x="2050" y="807"/>
                  </a:moveTo>
                  <a:lnTo>
                    <a:pt x="2050" y="807"/>
                  </a:lnTo>
                  <a:lnTo>
                    <a:pt x="2050" y="807"/>
                  </a:lnTo>
                  <a:lnTo>
                    <a:pt x="2050" y="807"/>
                  </a:lnTo>
                  <a:lnTo>
                    <a:pt x="2050" y="807"/>
                  </a:lnTo>
                  <a:lnTo>
                    <a:pt x="2050" y="801"/>
                  </a:lnTo>
                  <a:lnTo>
                    <a:pt x="2050" y="801"/>
                  </a:lnTo>
                  <a:lnTo>
                    <a:pt x="2050" y="801"/>
                  </a:lnTo>
                  <a:lnTo>
                    <a:pt x="2044" y="801"/>
                  </a:lnTo>
                  <a:lnTo>
                    <a:pt x="2044" y="801"/>
                  </a:lnTo>
                  <a:lnTo>
                    <a:pt x="2044" y="801"/>
                  </a:lnTo>
                  <a:lnTo>
                    <a:pt x="2044" y="801"/>
                  </a:lnTo>
                  <a:lnTo>
                    <a:pt x="2044" y="801"/>
                  </a:lnTo>
                  <a:lnTo>
                    <a:pt x="2044" y="801"/>
                  </a:lnTo>
                  <a:lnTo>
                    <a:pt x="2039" y="801"/>
                  </a:lnTo>
                  <a:lnTo>
                    <a:pt x="2033" y="801"/>
                  </a:lnTo>
                  <a:lnTo>
                    <a:pt x="2033" y="801"/>
                  </a:lnTo>
                  <a:lnTo>
                    <a:pt x="2033" y="807"/>
                  </a:lnTo>
                  <a:lnTo>
                    <a:pt x="2033" y="807"/>
                  </a:lnTo>
                  <a:lnTo>
                    <a:pt x="2039" y="818"/>
                  </a:lnTo>
                  <a:lnTo>
                    <a:pt x="2039" y="818"/>
                  </a:lnTo>
                  <a:lnTo>
                    <a:pt x="2044" y="818"/>
                  </a:lnTo>
                  <a:lnTo>
                    <a:pt x="2044" y="818"/>
                  </a:lnTo>
                  <a:lnTo>
                    <a:pt x="2044" y="818"/>
                  </a:lnTo>
                  <a:lnTo>
                    <a:pt x="2044" y="813"/>
                  </a:lnTo>
                  <a:lnTo>
                    <a:pt x="2050" y="813"/>
                  </a:lnTo>
                  <a:lnTo>
                    <a:pt x="2050" y="813"/>
                  </a:lnTo>
                  <a:lnTo>
                    <a:pt x="2050" y="807"/>
                  </a:lnTo>
                  <a:lnTo>
                    <a:pt x="2050" y="807"/>
                  </a:lnTo>
                  <a:lnTo>
                    <a:pt x="2050" y="807"/>
                  </a:lnTo>
                  <a:close/>
                  <a:moveTo>
                    <a:pt x="2044" y="611"/>
                  </a:moveTo>
                  <a:lnTo>
                    <a:pt x="2044" y="611"/>
                  </a:lnTo>
                  <a:lnTo>
                    <a:pt x="2044" y="611"/>
                  </a:lnTo>
                  <a:lnTo>
                    <a:pt x="2044" y="611"/>
                  </a:lnTo>
                  <a:lnTo>
                    <a:pt x="2044" y="611"/>
                  </a:lnTo>
                  <a:close/>
                  <a:moveTo>
                    <a:pt x="2039" y="790"/>
                  </a:moveTo>
                  <a:lnTo>
                    <a:pt x="2039" y="790"/>
                  </a:lnTo>
                  <a:lnTo>
                    <a:pt x="2039" y="790"/>
                  </a:lnTo>
                  <a:lnTo>
                    <a:pt x="2039" y="790"/>
                  </a:lnTo>
                  <a:lnTo>
                    <a:pt x="2039" y="790"/>
                  </a:lnTo>
                  <a:lnTo>
                    <a:pt x="2039" y="790"/>
                  </a:lnTo>
                  <a:lnTo>
                    <a:pt x="2039" y="790"/>
                  </a:lnTo>
                  <a:lnTo>
                    <a:pt x="2039" y="790"/>
                  </a:lnTo>
                  <a:lnTo>
                    <a:pt x="2039" y="785"/>
                  </a:lnTo>
                  <a:lnTo>
                    <a:pt x="2039" y="785"/>
                  </a:lnTo>
                  <a:lnTo>
                    <a:pt x="2039" y="785"/>
                  </a:lnTo>
                  <a:lnTo>
                    <a:pt x="2039" y="790"/>
                  </a:lnTo>
                  <a:lnTo>
                    <a:pt x="2039" y="790"/>
                  </a:lnTo>
                  <a:lnTo>
                    <a:pt x="2039" y="790"/>
                  </a:lnTo>
                  <a:close/>
                  <a:moveTo>
                    <a:pt x="1921" y="538"/>
                  </a:moveTo>
                  <a:lnTo>
                    <a:pt x="1921" y="538"/>
                  </a:lnTo>
                  <a:lnTo>
                    <a:pt x="1921" y="538"/>
                  </a:lnTo>
                  <a:lnTo>
                    <a:pt x="1916" y="538"/>
                  </a:lnTo>
                  <a:lnTo>
                    <a:pt x="1916" y="538"/>
                  </a:lnTo>
                  <a:lnTo>
                    <a:pt x="1916" y="532"/>
                  </a:lnTo>
                  <a:lnTo>
                    <a:pt x="1916" y="532"/>
                  </a:lnTo>
                  <a:lnTo>
                    <a:pt x="1916" y="532"/>
                  </a:lnTo>
                  <a:lnTo>
                    <a:pt x="1910" y="532"/>
                  </a:lnTo>
                  <a:lnTo>
                    <a:pt x="1910" y="532"/>
                  </a:lnTo>
                  <a:lnTo>
                    <a:pt x="1910" y="532"/>
                  </a:lnTo>
                  <a:lnTo>
                    <a:pt x="1910" y="532"/>
                  </a:lnTo>
                  <a:lnTo>
                    <a:pt x="1910" y="538"/>
                  </a:lnTo>
                  <a:lnTo>
                    <a:pt x="1910" y="538"/>
                  </a:lnTo>
                  <a:lnTo>
                    <a:pt x="1910" y="538"/>
                  </a:lnTo>
                  <a:lnTo>
                    <a:pt x="1910" y="538"/>
                  </a:lnTo>
                  <a:lnTo>
                    <a:pt x="1910" y="538"/>
                  </a:lnTo>
                  <a:lnTo>
                    <a:pt x="1910" y="538"/>
                  </a:lnTo>
                  <a:lnTo>
                    <a:pt x="1910" y="538"/>
                  </a:lnTo>
                  <a:lnTo>
                    <a:pt x="1916" y="538"/>
                  </a:lnTo>
                  <a:lnTo>
                    <a:pt x="1916" y="538"/>
                  </a:lnTo>
                  <a:lnTo>
                    <a:pt x="1916" y="544"/>
                  </a:lnTo>
                  <a:lnTo>
                    <a:pt x="1921" y="538"/>
                  </a:lnTo>
                  <a:close/>
                  <a:moveTo>
                    <a:pt x="1871" y="796"/>
                  </a:moveTo>
                  <a:lnTo>
                    <a:pt x="1871" y="796"/>
                  </a:lnTo>
                  <a:lnTo>
                    <a:pt x="1871" y="796"/>
                  </a:lnTo>
                  <a:lnTo>
                    <a:pt x="1871" y="796"/>
                  </a:lnTo>
                  <a:lnTo>
                    <a:pt x="1871" y="796"/>
                  </a:lnTo>
                  <a:lnTo>
                    <a:pt x="1865" y="796"/>
                  </a:lnTo>
                  <a:lnTo>
                    <a:pt x="1865" y="796"/>
                  </a:lnTo>
                  <a:lnTo>
                    <a:pt x="1865" y="796"/>
                  </a:lnTo>
                  <a:lnTo>
                    <a:pt x="1865" y="796"/>
                  </a:lnTo>
                  <a:lnTo>
                    <a:pt x="1865" y="790"/>
                  </a:lnTo>
                  <a:lnTo>
                    <a:pt x="1860" y="790"/>
                  </a:lnTo>
                  <a:lnTo>
                    <a:pt x="1860" y="790"/>
                  </a:lnTo>
                  <a:lnTo>
                    <a:pt x="1860" y="790"/>
                  </a:lnTo>
                  <a:lnTo>
                    <a:pt x="1860" y="790"/>
                  </a:lnTo>
                  <a:lnTo>
                    <a:pt x="1860" y="790"/>
                  </a:lnTo>
                  <a:lnTo>
                    <a:pt x="1860" y="790"/>
                  </a:lnTo>
                  <a:lnTo>
                    <a:pt x="1860" y="790"/>
                  </a:lnTo>
                  <a:lnTo>
                    <a:pt x="1860" y="790"/>
                  </a:lnTo>
                  <a:lnTo>
                    <a:pt x="1854" y="790"/>
                  </a:lnTo>
                  <a:lnTo>
                    <a:pt x="1854" y="790"/>
                  </a:lnTo>
                  <a:lnTo>
                    <a:pt x="1848" y="790"/>
                  </a:lnTo>
                  <a:lnTo>
                    <a:pt x="1848" y="790"/>
                  </a:lnTo>
                  <a:lnTo>
                    <a:pt x="1843" y="796"/>
                  </a:lnTo>
                  <a:lnTo>
                    <a:pt x="1843" y="796"/>
                  </a:lnTo>
                  <a:lnTo>
                    <a:pt x="1843" y="796"/>
                  </a:lnTo>
                  <a:lnTo>
                    <a:pt x="1837" y="796"/>
                  </a:lnTo>
                  <a:lnTo>
                    <a:pt x="1837" y="796"/>
                  </a:lnTo>
                  <a:lnTo>
                    <a:pt x="1837" y="796"/>
                  </a:lnTo>
                  <a:lnTo>
                    <a:pt x="1837" y="796"/>
                  </a:lnTo>
                  <a:lnTo>
                    <a:pt x="1837" y="796"/>
                  </a:lnTo>
                  <a:lnTo>
                    <a:pt x="1826" y="796"/>
                  </a:lnTo>
                  <a:lnTo>
                    <a:pt x="1826" y="796"/>
                  </a:lnTo>
                  <a:lnTo>
                    <a:pt x="1826" y="796"/>
                  </a:lnTo>
                  <a:lnTo>
                    <a:pt x="1826" y="796"/>
                  </a:lnTo>
                  <a:lnTo>
                    <a:pt x="1820" y="796"/>
                  </a:lnTo>
                  <a:lnTo>
                    <a:pt x="1820" y="796"/>
                  </a:lnTo>
                  <a:lnTo>
                    <a:pt x="1820" y="796"/>
                  </a:lnTo>
                  <a:lnTo>
                    <a:pt x="1820" y="796"/>
                  </a:lnTo>
                  <a:lnTo>
                    <a:pt x="1820" y="796"/>
                  </a:lnTo>
                  <a:lnTo>
                    <a:pt x="1820" y="796"/>
                  </a:lnTo>
                  <a:lnTo>
                    <a:pt x="1820" y="796"/>
                  </a:lnTo>
                  <a:lnTo>
                    <a:pt x="1815" y="801"/>
                  </a:lnTo>
                  <a:lnTo>
                    <a:pt x="1815" y="801"/>
                  </a:lnTo>
                  <a:lnTo>
                    <a:pt x="1815" y="801"/>
                  </a:lnTo>
                  <a:lnTo>
                    <a:pt x="1815" y="801"/>
                  </a:lnTo>
                  <a:lnTo>
                    <a:pt x="1815" y="801"/>
                  </a:lnTo>
                  <a:lnTo>
                    <a:pt x="1815" y="801"/>
                  </a:lnTo>
                  <a:lnTo>
                    <a:pt x="1815" y="801"/>
                  </a:lnTo>
                  <a:lnTo>
                    <a:pt x="1815" y="801"/>
                  </a:lnTo>
                  <a:lnTo>
                    <a:pt x="1815" y="801"/>
                  </a:lnTo>
                  <a:lnTo>
                    <a:pt x="1815" y="807"/>
                  </a:lnTo>
                  <a:lnTo>
                    <a:pt x="1809" y="807"/>
                  </a:lnTo>
                  <a:lnTo>
                    <a:pt x="1809" y="807"/>
                  </a:lnTo>
                  <a:lnTo>
                    <a:pt x="1809" y="813"/>
                  </a:lnTo>
                  <a:lnTo>
                    <a:pt x="1809" y="813"/>
                  </a:lnTo>
                  <a:lnTo>
                    <a:pt x="1809" y="813"/>
                  </a:lnTo>
                  <a:lnTo>
                    <a:pt x="1809" y="813"/>
                  </a:lnTo>
                  <a:lnTo>
                    <a:pt x="1809" y="813"/>
                  </a:lnTo>
                  <a:lnTo>
                    <a:pt x="1809" y="813"/>
                  </a:lnTo>
                  <a:lnTo>
                    <a:pt x="1809" y="813"/>
                  </a:lnTo>
                  <a:lnTo>
                    <a:pt x="1809" y="813"/>
                  </a:lnTo>
                  <a:lnTo>
                    <a:pt x="1815" y="813"/>
                  </a:lnTo>
                  <a:lnTo>
                    <a:pt x="1815" y="813"/>
                  </a:lnTo>
                  <a:lnTo>
                    <a:pt x="1815" y="813"/>
                  </a:lnTo>
                  <a:lnTo>
                    <a:pt x="1820" y="813"/>
                  </a:lnTo>
                  <a:lnTo>
                    <a:pt x="1820" y="807"/>
                  </a:lnTo>
                  <a:lnTo>
                    <a:pt x="1820" y="807"/>
                  </a:lnTo>
                  <a:lnTo>
                    <a:pt x="1820" y="807"/>
                  </a:lnTo>
                  <a:lnTo>
                    <a:pt x="1820" y="807"/>
                  </a:lnTo>
                  <a:lnTo>
                    <a:pt x="1820" y="807"/>
                  </a:lnTo>
                  <a:lnTo>
                    <a:pt x="1820" y="807"/>
                  </a:lnTo>
                  <a:lnTo>
                    <a:pt x="1820" y="807"/>
                  </a:lnTo>
                  <a:lnTo>
                    <a:pt x="1820" y="807"/>
                  </a:lnTo>
                  <a:lnTo>
                    <a:pt x="1826" y="807"/>
                  </a:lnTo>
                  <a:lnTo>
                    <a:pt x="1826" y="807"/>
                  </a:lnTo>
                  <a:lnTo>
                    <a:pt x="1826" y="807"/>
                  </a:lnTo>
                  <a:lnTo>
                    <a:pt x="1832" y="807"/>
                  </a:lnTo>
                  <a:lnTo>
                    <a:pt x="1832" y="807"/>
                  </a:lnTo>
                  <a:lnTo>
                    <a:pt x="1832" y="807"/>
                  </a:lnTo>
                  <a:lnTo>
                    <a:pt x="1832" y="807"/>
                  </a:lnTo>
                  <a:lnTo>
                    <a:pt x="1832" y="807"/>
                  </a:lnTo>
                  <a:lnTo>
                    <a:pt x="1837" y="807"/>
                  </a:lnTo>
                  <a:lnTo>
                    <a:pt x="1843" y="807"/>
                  </a:lnTo>
                  <a:lnTo>
                    <a:pt x="1843" y="807"/>
                  </a:lnTo>
                  <a:lnTo>
                    <a:pt x="1843" y="813"/>
                  </a:lnTo>
                  <a:lnTo>
                    <a:pt x="1848" y="813"/>
                  </a:lnTo>
                  <a:lnTo>
                    <a:pt x="1848" y="813"/>
                  </a:lnTo>
                  <a:lnTo>
                    <a:pt x="1848" y="813"/>
                  </a:lnTo>
                  <a:lnTo>
                    <a:pt x="1848" y="813"/>
                  </a:lnTo>
                  <a:lnTo>
                    <a:pt x="1848" y="813"/>
                  </a:lnTo>
                  <a:lnTo>
                    <a:pt x="1854" y="813"/>
                  </a:lnTo>
                  <a:lnTo>
                    <a:pt x="1854" y="807"/>
                  </a:lnTo>
                  <a:lnTo>
                    <a:pt x="1854" y="807"/>
                  </a:lnTo>
                  <a:lnTo>
                    <a:pt x="1854" y="807"/>
                  </a:lnTo>
                  <a:lnTo>
                    <a:pt x="1854" y="807"/>
                  </a:lnTo>
                  <a:lnTo>
                    <a:pt x="1854" y="807"/>
                  </a:lnTo>
                  <a:lnTo>
                    <a:pt x="1854" y="801"/>
                  </a:lnTo>
                  <a:lnTo>
                    <a:pt x="1854" y="801"/>
                  </a:lnTo>
                  <a:lnTo>
                    <a:pt x="1860" y="801"/>
                  </a:lnTo>
                  <a:lnTo>
                    <a:pt x="1860" y="801"/>
                  </a:lnTo>
                  <a:lnTo>
                    <a:pt x="1860" y="801"/>
                  </a:lnTo>
                  <a:lnTo>
                    <a:pt x="1860" y="801"/>
                  </a:lnTo>
                  <a:lnTo>
                    <a:pt x="1865" y="801"/>
                  </a:lnTo>
                  <a:lnTo>
                    <a:pt x="1865" y="801"/>
                  </a:lnTo>
                  <a:lnTo>
                    <a:pt x="1865" y="801"/>
                  </a:lnTo>
                  <a:lnTo>
                    <a:pt x="1871" y="801"/>
                  </a:lnTo>
                  <a:lnTo>
                    <a:pt x="1871" y="801"/>
                  </a:lnTo>
                  <a:lnTo>
                    <a:pt x="1871" y="801"/>
                  </a:lnTo>
                  <a:lnTo>
                    <a:pt x="1871" y="801"/>
                  </a:lnTo>
                  <a:lnTo>
                    <a:pt x="1871" y="801"/>
                  </a:lnTo>
                  <a:lnTo>
                    <a:pt x="1871" y="801"/>
                  </a:lnTo>
                  <a:lnTo>
                    <a:pt x="1871" y="796"/>
                  </a:lnTo>
                  <a:lnTo>
                    <a:pt x="1871" y="796"/>
                  </a:lnTo>
                  <a:lnTo>
                    <a:pt x="1871" y="796"/>
                  </a:lnTo>
                  <a:close/>
                  <a:moveTo>
                    <a:pt x="1893" y="818"/>
                  </a:moveTo>
                  <a:lnTo>
                    <a:pt x="1893" y="818"/>
                  </a:lnTo>
                  <a:lnTo>
                    <a:pt x="1893" y="818"/>
                  </a:lnTo>
                  <a:lnTo>
                    <a:pt x="1893" y="813"/>
                  </a:lnTo>
                  <a:lnTo>
                    <a:pt x="1893" y="813"/>
                  </a:lnTo>
                  <a:lnTo>
                    <a:pt x="1893" y="813"/>
                  </a:lnTo>
                  <a:lnTo>
                    <a:pt x="1893" y="818"/>
                  </a:lnTo>
                  <a:lnTo>
                    <a:pt x="1893" y="818"/>
                  </a:lnTo>
                  <a:lnTo>
                    <a:pt x="1893" y="818"/>
                  </a:lnTo>
                  <a:lnTo>
                    <a:pt x="1893" y="818"/>
                  </a:lnTo>
                  <a:lnTo>
                    <a:pt x="1893" y="818"/>
                  </a:lnTo>
                  <a:lnTo>
                    <a:pt x="1893" y="818"/>
                  </a:lnTo>
                  <a:lnTo>
                    <a:pt x="1893" y="818"/>
                  </a:lnTo>
                  <a:lnTo>
                    <a:pt x="1893" y="818"/>
                  </a:lnTo>
                  <a:lnTo>
                    <a:pt x="1893" y="818"/>
                  </a:lnTo>
                  <a:lnTo>
                    <a:pt x="1893" y="818"/>
                  </a:lnTo>
                  <a:close/>
                  <a:moveTo>
                    <a:pt x="1820" y="465"/>
                  </a:moveTo>
                  <a:lnTo>
                    <a:pt x="1820" y="465"/>
                  </a:lnTo>
                  <a:lnTo>
                    <a:pt x="1820" y="460"/>
                  </a:lnTo>
                  <a:lnTo>
                    <a:pt x="1820" y="460"/>
                  </a:lnTo>
                  <a:lnTo>
                    <a:pt x="1820" y="460"/>
                  </a:lnTo>
                  <a:lnTo>
                    <a:pt x="1820" y="460"/>
                  </a:lnTo>
                  <a:lnTo>
                    <a:pt x="1820" y="460"/>
                  </a:lnTo>
                  <a:lnTo>
                    <a:pt x="1820" y="460"/>
                  </a:lnTo>
                  <a:lnTo>
                    <a:pt x="1820" y="460"/>
                  </a:lnTo>
                  <a:lnTo>
                    <a:pt x="1820" y="460"/>
                  </a:lnTo>
                  <a:lnTo>
                    <a:pt x="1815" y="460"/>
                  </a:lnTo>
                  <a:lnTo>
                    <a:pt x="1815" y="460"/>
                  </a:lnTo>
                  <a:lnTo>
                    <a:pt x="1815" y="465"/>
                  </a:lnTo>
                  <a:lnTo>
                    <a:pt x="1815" y="465"/>
                  </a:lnTo>
                  <a:lnTo>
                    <a:pt x="1815" y="465"/>
                  </a:lnTo>
                  <a:lnTo>
                    <a:pt x="1815" y="471"/>
                  </a:lnTo>
                  <a:lnTo>
                    <a:pt x="1815" y="471"/>
                  </a:lnTo>
                  <a:lnTo>
                    <a:pt x="1815" y="471"/>
                  </a:lnTo>
                  <a:lnTo>
                    <a:pt x="1815" y="476"/>
                  </a:lnTo>
                  <a:lnTo>
                    <a:pt x="1815" y="476"/>
                  </a:lnTo>
                  <a:lnTo>
                    <a:pt x="1815" y="476"/>
                  </a:lnTo>
                  <a:lnTo>
                    <a:pt x="1820" y="476"/>
                  </a:lnTo>
                  <a:lnTo>
                    <a:pt x="1820" y="476"/>
                  </a:lnTo>
                  <a:lnTo>
                    <a:pt x="1820" y="476"/>
                  </a:lnTo>
                  <a:lnTo>
                    <a:pt x="1820" y="482"/>
                  </a:lnTo>
                  <a:lnTo>
                    <a:pt x="1820" y="482"/>
                  </a:lnTo>
                  <a:lnTo>
                    <a:pt x="1820" y="488"/>
                  </a:lnTo>
                  <a:lnTo>
                    <a:pt x="1826" y="488"/>
                  </a:lnTo>
                  <a:lnTo>
                    <a:pt x="1826" y="488"/>
                  </a:lnTo>
                  <a:lnTo>
                    <a:pt x="1826" y="488"/>
                  </a:lnTo>
                  <a:lnTo>
                    <a:pt x="1826" y="488"/>
                  </a:lnTo>
                  <a:lnTo>
                    <a:pt x="1826" y="488"/>
                  </a:lnTo>
                  <a:lnTo>
                    <a:pt x="1826" y="488"/>
                  </a:lnTo>
                  <a:lnTo>
                    <a:pt x="1826" y="482"/>
                  </a:lnTo>
                  <a:lnTo>
                    <a:pt x="1826" y="482"/>
                  </a:lnTo>
                  <a:lnTo>
                    <a:pt x="1820" y="471"/>
                  </a:lnTo>
                  <a:lnTo>
                    <a:pt x="1820" y="471"/>
                  </a:lnTo>
                  <a:lnTo>
                    <a:pt x="1820" y="465"/>
                  </a:lnTo>
                  <a:lnTo>
                    <a:pt x="1820" y="465"/>
                  </a:lnTo>
                  <a:close/>
                  <a:moveTo>
                    <a:pt x="1815" y="454"/>
                  </a:moveTo>
                  <a:lnTo>
                    <a:pt x="1815" y="454"/>
                  </a:lnTo>
                  <a:lnTo>
                    <a:pt x="1815" y="454"/>
                  </a:lnTo>
                  <a:lnTo>
                    <a:pt x="1815" y="460"/>
                  </a:lnTo>
                  <a:lnTo>
                    <a:pt x="1820" y="460"/>
                  </a:lnTo>
                  <a:lnTo>
                    <a:pt x="1820" y="454"/>
                  </a:lnTo>
                  <a:lnTo>
                    <a:pt x="1820" y="454"/>
                  </a:lnTo>
                  <a:lnTo>
                    <a:pt x="1820" y="454"/>
                  </a:lnTo>
                  <a:lnTo>
                    <a:pt x="1826" y="454"/>
                  </a:lnTo>
                  <a:lnTo>
                    <a:pt x="1826" y="454"/>
                  </a:lnTo>
                  <a:lnTo>
                    <a:pt x="1826" y="454"/>
                  </a:lnTo>
                  <a:lnTo>
                    <a:pt x="1832" y="454"/>
                  </a:lnTo>
                  <a:lnTo>
                    <a:pt x="1832" y="454"/>
                  </a:lnTo>
                  <a:lnTo>
                    <a:pt x="1832" y="454"/>
                  </a:lnTo>
                  <a:lnTo>
                    <a:pt x="1832" y="454"/>
                  </a:lnTo>
                  <a:lnTo>
                    <a:pt x="1832" y="454"/>
                  </a:lnTo>
                  <a:lnTo>
                    <a:pt x="1837" y="454"/>
                  </a:lnTo>
                  <a:lnTo>
                    <a:pt x="1837" y="454"/>
                  </a:lnTo>
                  <a:lnTo>
                    <a:pt x="1837" y="454"/>
                  </a:lnTo>
                  <a:lnTo>
                    <a:pt x="1837" y="454"/>
                  </a:lnTo>
                  <a:lnTo>
                    <a:pt x="1843" y="454"/>
                  </a:lnTo>
                  <a:lnTo>
                    <a:pt x="1843" y="454"/>
                  </a:lnTo>
                  <a:lnTo>
                    <a:pt x="1843" y="448"/>
                  </a:lnTo>
                  <a:lnTo>
                    <a:pt x="1843" y="448"/>
                  </a:lnTo>
                  <a:lnTo>
                    <a:pt x="1843" y="448"/>
                  </a:lnTo>
                  <a:lnTo>
                    <a:pt x="1843" y="448"/>
                  </a:lnTo>
                  <a:lnTo>
                    <a:pt x="1837" y="448"/>
                  </a:lnTo>
                  <a:lnTo>
                    <a:pt x="1832" y="448"/>
                  </a:lnTo>
                  <a:lnTo>
                    <a:pt x="1820" y="448"/>
                  </a:lnTo>
                  <a:lnTo>
                    <a:pt x="1820" y="448"/>
                  </a:lnTo>
                  <a:lnTo>
                    <a:pt x="1815" y="448"/>
                  </a:lnTo>
                  <a:lnTo>
                    <a:pt x="1809" y="448"/>
                  </a:lnTo>
                  <a:lnTo>
                    <a:pt x="1809" y="448"/>
                  </a:lnTo>
                  <a:lnTo>
                    <a:pt x="1809" y="448"/>
                  </a:lnTo>
                  <a:lnTo>
                    <a:pt x="1809" y="448"/>
                  </a:lnTo>
                  <a:lnTo>
                    <a:pt x="1809" y="448"/>
                  </a:lnTo>
                  <a:lnTo>
                    <a:pt x="1804" y="448"/>
                  </a:lnTo>
                  <a:lnTo>
                    <a:pt x="1804" y="448"/>
                  </a:lnTo>
                  <a:lnTo>
                    <a:pt x="1798" y="448"/>
                  </a:lnTo>
                  <a:lnTo>
                    <a:pt x="1798" y="448"/>
                  </a:lnTo>
                  <a:lnTo>
                    <a:pt x="1798" y="448"/>
                  </a:lnTo>
                  <a:lnTo>
                    <a:pt x="1798" y="448"/>
                  </a:lnTo>
                  <a:lnTo>
                    <a:pt x="1792" y="448"/>
                  </a:lnTo>
                  <a:lnTo>
                    <a:pt x="1792" y="448"/>
                  </a:lnTo>
                  <a:lnTo>
                    <a:pt x="1792" y="448"/>
                  </a:lnTo>
                  <a:lnTo>
                    <a:pt x="1792" y="448"/>
                  </a:lnTo>
                  <a:lnTo>
                    <a:pt x="1792" y="448"/>
                  </a:lnTo>
                  <a:lnTo>
                    <a:pt x="1792" y="448"/>
                  </a:lnTo>
                  <a:lnTo>
                    <a:pt x="1792" y="448"/>
                  </a:lnTo>
                  <a:lnTo>
                    <a:pt x="1792" y="448"/>
                  </a:lnTo>
                  <a:lnTo>
                    <a:pt x="1792" y="448"/>
                  </a:lnTo>
                  <a:lnTo>
                    <a:pt x="1787" y="448"/>
                  </a:lnTo>
                  <a:lnTo>
                    <a:pt x="1787" y="448"/>
                  </a:lnTo>
                  <a:lnTo>
                    <a:pt x="1787" y="448"/>
                  </a:lnTo>
                  <a:lnTo>
                    <a:pt x="1787" y="448"/>
                  </a:lnTo>
                  <a:lnTo>
                    <a:pt x="1787" y="448"/>
                  </a:lnTo>
                  <a:lnTo>
                    <a:pt x="1787" y="448"/>
                  </a:lnTo>
                  <a:lnTo>
                    <a:pt x="1787" y="448"/>
                  </a:lnTo>
                  <a:lnTo>
                    <a:pt x="1787" y="448"/>
                  </a:lnTo>
                  <a:lnTo>
                    <a:pt x="1787" y="448"/>
                  </a:lnTo>
                  <a:lnTo>
                    <a:pt x="1787" y="448"/>
                  </a:lnTo>
                  <a:lnTo>
                    <a:pt x="1781" y="448"/>
                  </a:lnTo>
                  <a:lnTo>
                    <a:pt x="1781" y="454"/>
                  </a:lnTo>
                  <a:lnTo>
                    <a:pt x="1781" y="454"/>
                  </a:lnTo>
                  <a:lnTo>
                    <a:pt x="1781" y="454"/>
                  </a:lnTo>
                  <a:lnTo>
                    <a:pt x="1787" y="454"/>
                  </a:lnTo>
                  <a:lnTo>
                    <a:pt x="1787" y="454"/>
                  </a:lnTo>
                  <a:lnTo>
                    <a:pt x="1787" y="454"/>
                  </a:lnTo>
                  <a:lnTo>
                    <a:pt x="1787" y="454"/>
                  </a:lnTo>
                  <a:lnTo>
                    <a:pt x="1787" y="454"/>
                  </a:lnTo>
                  <a:lnTo>
                    <a:pt x="1787" y="454"/>
                  </a:lnTo>
                  <a:lnTo>
                    <a:pt x="1787" y="454"/>
                  </a:lnTo>
                  <a:lnTo>
                    <a:pt x="1792" y="454"/>
                  </a:lnTo>
                  <a:lnTo>
                    <a:pt x="1792" y="454"/>
                  </a:lnTo>
                  <a:lnTo>
                    <a:pt x="1792" y="460"/>
                  </a:lnTo>
                  <a:lnTo>
                    <a:pt x="1787" y="460"/>
                  </a:lnTo>
                  <a:lnTo>
                    <a:pt x="1792" y="460"/>
                  </a:lnTo>
                  <a:lnTo>
                    <a:pt x="1792" y="460"/>
                  </a:lnTo>
                  <a:lnTo>
                    <a:pt x="1792" y="460"/>
                  </a:lnTo>
                  <a:lnTo>
                    <a:pt x="1798" y="460"/>
                  </a:lnTo>
                  <a:lnTo>
                    <a:pt x="1798" y="454"/>
                  </a:lnTo>
                  <a:lnTo>
                    <a:pt x="1798" y="454"/>
                  </a:lnTo>
                  <a:lnTo>
                    <a:pt x="1809" y="454"/>
                  </a:lnTo>
                  <a:lnTo>
                    <a:pt x="1815" y="454"/>
                  </a:lnTo>
                  <a:close/>
                  <a:moveTo>
                    <a:pt x="543" y="303"/>
                  </a:moveTo>
                  <a:lnTo>
                    <a:pt x="543" y="303"/>
                  </a:lnTo>
                  <a:lnTo>
                    <a:pt x="543" y="303"/>
                  </a:lnTo>
                  <a:lnTo>
                    <a:pt x="543" y="303"/>
                  </a:lnTo>
                  <a:lnTo>
                    <a:pt x="543" y="303"/>
                  </a:lnTo>
                  <a:lnTo>
                    <a:pt x="543" y="303"/>
                  </a:lnTo>
                  <a:lnTo>
                    <a:pt x="543" y="297"/>
                  </a:lnTo>
                  <a:lnTo>
                    <a:pt x="543" y="297"/>
                  </a:lnTo>
                  <a:lnTo>
                    <a:pt x="543" y="297"/>
                  </a:lnTo>
                  <a:lnTo>
                    <a:pt x="543" y="297"/>
                  </a:lnTo>
                  <a:lnTo>
                    <a:pt x="543" y="297"/>
                  </a:lnTo>
                  <a:lnTo>
                    <a:pt x="543" y="297"/>
                  </a:lnTo>
                  <a:lnTo>
                    <a:pt x="543" y="297"/>
                  </a:lnTo>
                  <a:lnTo>
                    <a:pt x="543" y="297"/>
                  </a:lnTo>
                  <a:lnTo>
                    <a:pt x="538" y="297"/>
                  </a:lnTo>
                  <a:lnTo>
                    <a:pt x="538" y="297"/>
                  </a:lnTo>
                  <a:lnTo>
                    <a:pt x="538" y="297"/>
                  </a:lnTo>
                  <a:lnTo>
                    <a:pt x="538" y="303"/>
                  </a:lnTo>
                  <a:lnTo>
                    <a:pt x="538" y="303"/>
                  </a:lnTo>
                  <a:lnTo>
                    <a:pt x="538" y="303"/>
                  </a:lnTo>
                  <a:lnTo>
                    <a:pt x="543" y="303"/>
                  </a:lnTo>
                  <a:lnTo>
                    <a:pt x="543" y="303"/>
                  </a:lnTo>
                  <a:lnTo>
                    <a:pt x="543" y="303"/>
                  </a:lnTo>
                  <a:close/>
                  <a:moveTo>
                    <a:pt x="1899" y="566"/>
                  </a:moveTo>
                  <a:lnTo>
                    <a:pt x="1893" y="566"/>
                  </a:lnTo>
                  <a:lnTo>
                    <a:pt x="1893" y="566"/>
                  </a:lnTo>
                  <a:lnTo>
                    <a:pt x="1893" y="566"/>
                  </a:lnTo>
                  <a:lnTo>
                    <a:pt x="1893" y="566"/>
                  </a:lnTo>
                  <a:lnTo>
                    <a:pt x="1888" y="572"/>
                  </a:lnTo>
                  <a:lnTo>
                    <a:pt x="1888" y="572"/>
                  </a:lnTo>
                  <a:lnTo>
                    <a:pt x="1888" y="572"/>
                  </a:lnTo>
                  <a:lnTo>
                    <a:pt x="1893" y="572"/>
                  </a:lnTo>
                  <a:lnTo>
                    <a:pt x="1893" y="572"/>
                  </a:lnTo>
                  <a:lnTo>
                    <a:pt x="1893" y="572"/>
                  </a:lnTo>
                  <a:lnTo>
                    <a:pt x="1893" y="572"/>
                  </a:lnTo>
                  <a:lnTo>
                    <a:pt x="1893" y="572"/>
                  </a:lnTo>
                  <a:lnTo>
                    <a:pt x="1893" y="572"/>
                  </a:lnTo>
                  <a:lnTo>
                    <a:pt x="1893" y="572"/>
                  </a:lnTo>
                  <a:lnTo>
                    <a:pt x="1899" y="572"/>
                  </a:lnTo>
                  <a:lnTo>
                    <a:pt x="1899" y="572"/>
                  </a:lnTo>
                  <a:lnTo>
                    <a:pt x="1899" y="572"/>
                  </a:lnTo>
                  <a:lnTo>
                    <a:pt x="1899" y="566"/>
                  </a:lnTo>
                  <a:close/>
                  <a:moveTo>
                    <a:pt x="1787" y="224"/>
                  </a:moveTo>
                  <a:lnTo>
                    <a:pt x="1787" y="224"/>
                  </a:lnTo>
                  <a:lnTo>
                    <a:pt x="1787" y="224"/>
                  </a:lnTo>
                  <a:lnTo>
                    <a:pt x="1787" y="224"/>
                  </a:lnTo>
                  <a:lnTo>
                    <a:pt x="1787" y="224"/>
                  </a:lnTo>
                  <a:lnTo>
                    <a:pt x="1787" y="219"/>
                  </a:lnTo>
                  <a:lnTo>
                    <a:pt x="1787" y="219"/>
                  </a:lnTo>
                  <a:lnTo>
                    <a:pt x="1787" y="219"/>
                  </a:lnTo>
                  <a:lnTo>
                    <a:pt x="1787" y="219"/>
                  </a:lnTo>
                  <a:lnTo>
                    <a:pt x="1787" y="219"/>
                  </a:lnTo>
                  <a:lnTo>
                    <a:pt x="1787" y="219"/>
                  </a:lnTo>
                  <a:lnTo>
                    <a:pt x="1787" y="219"/>
                  </a:lnTo>
                  <a:lnTo>
                    <a:pt x="1787" y="219"/>
                  </a:lnTo>
                  <a:lnTo>
                    <a:pt x="1787" y="219"/>
                  </a:lnTo>
                  <a:lnTo>
                    <a:pt x="1787" y="219"/>
                  </a:lnTo>
                  <a:lnTo>
                    <a:pt x="1787" y="219"/>
                  </a:lnTo>
                  <a:lnTo>
                    <a:pt x="1787" y="219"/>
                  </a:lnTo>
                  <a:lnTo>
                    <a:pt x="1787" y="219"/>
                  </a:lnTo>
                  <a:lnTo>
                    <a:pt x="1787" y="219"/>
                  </a:lnTo>
                  <a:lnTo>
                    <a:pt x="1787" y="219"/>
                  </a:lnTo>
                  <a:lnTo>
                    <a:pt x="1787" y="219"/>
                  </a:lnTo>
                  <a:lnTo>
                    <a:pt x="1787" y="219"/>
                  </a:lnTo>
                  <a:lnTo>
                    <a:pt x="1787" y="219"/>
                  </a:lnTo>
                  <a:lnTo>
                    <a:pt x="1787" y="219"/>
                  </a:lnTo>
                  <a:lnTo>
                    <a:pt x="1787" y="219"/>
                  </a:lnTo>
                  <a:lnTo>
                    <a:pt x="1787" y="219"/>
                  </a:lnTo>
                  <a:lnTo>
                    <a:pt x="1781" y="219"/>
                  </a:lnTo>
                  <a:lnTo>
                    <a:pt x="1781" y="224"/>
                  </a:lnTo>
                  <a:lnTo>
                    <a:pt x="1781" y="224"/>
                  </a:lnTo>
                  <a:lnTo>
                    <a:pt x="1781" y="224"/>
                  </a:lnTo>
                  <a:lnTo>
                    <a:pt x="1787" y="224"/>
                  </a:lnTo>
                  <a:close/>
                  <a:moveTo>
                    <a:pt x="1916" y="667"/>
                  </a:moveTo>
                  <a:lnTo>
                    <a:pt x="1916" y="667"/>
                  </a:lnTo>
                  <a:lnTo>
                    <a:pt x="1916" y="667"/>
                  </a:lnTo>
                  <a:lnTo>
                    <a:pt x="1916" y="667"/>
                  </a:lnTo>
                  <a:close/>
                  <a:moveTo>
                    <a:pt x="1916" y="667"/>
                  </a:moveTo>
                  <a:lnTo>
                    <a:pt x="1916" y="667"/>
                  </a:lnTo>
                  <a:lnTo>
                    <a:pt x="1916" y="667"/>
                  </a:lnTo>
                  <a:lnTo>
                    <a:pt x="1916" y="667"/>
                  </a:lnTo>
                  <a:close/>
                  <a:moveTo>
                    <a:pt x="1927" y="824"/>
                  </a:moveTo>
                  <a:lnTo>
                    <a:pt x="1927" y="824"/>
                  </a:lnTo>
                  <a:lnTo>
                    <a:pt x="1921" y="824"/>
                  </a:lnTo>
                  <a:lnTo>
                    <a:pt x="1921" y="824"/>
                  </a:lnTo>
                  <a:lnTo>
                    <a:pt x="1916" y="824"/>
                  </a:lnTo>
                  <a:lnTo>
                    <a:pt x="1916" y="824"/>
                  </a:lnTo>
                  <a:lnTo>
                    <a:pt x="1921" y="829"/>
                  </a:lnTo>
                  <a:lnTo>
                    <a:pt x="1921" y="829"/>
                  </a:lnTo>
                  <a:lnTo>
                    <a:pt x="1921" y="829"/>
                  </a:lnTo>
                  <a:lnTo>
                    <a:pt x="1927" y="829"/>
                  </a:lnTo>
                  <a:lnTo>
                    <a:pt x="1927" y="829"/>
                  </a:lnTo>
                  <a:lnTo>
                    <a:pt x="1927" y="824"/>
                  </a:lnTo>
                  <a:lnTo>
                    <a:pt x="1927" y="824"/>
                  </a:lnTo>
                  <a:lnTo>
                    <a:pt x="1927" y="824"/>
                  </a:lnTo>
                  <a:lnTo>
                    <a:pt x="1927" y="824"/>
                  </a:lnTo>
                  <a:close/>
                  <a:moveTo>
                    <a:pt x="2106" y="572"/>
                  </a:moveTo>
                  <a:lnTo>
                    <a:pt x="2106" y="572"/>
                  </a:lnTo>
                  <a:lnTo>
                    <a:pt x="2106" y="572"/>
                  </a:lnTo>
                  <a:lnTo>
                    <a:pt x="2106" y="572"/>
                  </a:lnTo>
                  <a:lnTo>
                    <a:pt x="2106" y="572"/>
                  </a:lnTo>
                  <a:lnTo>
                    <a:pt x="2106" y="566"/>
                  </a:lnTo>
                  <a:lnTo>
                    <a:pt x="2106" y="560"/>
                  </a:lnTo>
                  <a:lnTo>
                    <a:pt x="2106" y="560"/>
                  </a:lnTo>
                  <a:lnTo>
                    <a:pt x="2106" y="560"/>
                  </a:lnTo>
                  <a:lnTo>
                    <a:pt x="2106" y="560"/>
                  </a:lnTo>
                  <a:lnTo>
                    <a:pt x="2106" y="560"/>
                  </a:lnTo>
                  <a:lnTo>
                    <a:pt x="2112" y="555"/>
                  </a:lnTo>
                  <a:lnTo>
                    <a:pt x="2112" y="555"/>
                  </a:lnTo>
                  <a:lnTo>
                    <a:pt x="2112" y="555"/>
                  </a:lnTo>
                  <a:lnTo>
                    <a:pt x="2112" y="555"/>
                  </a:lnTo>
                  <a:lnTo>
                    <a:pt x="2112" y="555"/>
                  </a:lnTo>
                  <a:lnTo>
                    <a:pt x="2112" y="555"/>
                  </a:lnTo>
                  <a:lnTo>
                    <a:pt x="2106" y="549"/>
                  </a:lnTo>
                  <a:lnTo>
                    <a:pt x="2106" y="549"/>
                  </a:lnTo>
                  <a:lnTo>
                    <a:pt x="2106" y="549"/>
                  </a:lnTo>
                  <a:lnTo>
                    <a:pt x="2106" y="549"/>
                  </a:lnTo>
                  <a:lnTo>
                    <a:pt x="2106" y="549"/>
                  </a:lnTo>
                  <a:lnTo>
                    <a:pt x="2106" y="544"/>
                  </a:lnTo>
                  <a:lnTo>
                    <a:pt x="2106" y="544"/>
                  </a:lnTo>
                  <a:lnTo>
                    <a:pt x="2101" y="544"/>
                  </a:lnTo>
                  <a:lnTo>
                    <a:pt x="2101" y="544"/>
                  </a:lnTo>
                  <a:lnTo>
                    <a:pt x="2101" y="544"/>
                  </a:lnTo>
                  <a:lnTo>
                    <a:pt x="2095" y="544"/>
                  </a:lnTo>
                  <a:lnTo>
                    <a:pt x="2095" y="544"/>
                  </a:lnTo>
                  <a:lnTo>
                    <a:pt x="2095" y="544"/>
                  </a:lnTo>
                  <a:lnTo>
                    <a:pt x="2095" y="538"/>
                  </a:lnTo>
                  <a:lnTo>
                    <a:pt x="2095" y="538"/>
                  </a:lnTo>
                  <a:lnTo>
                    <a:pt x="2095" y="532"/>
                  </a:lnTo>
                  <a:lnTo>
                    <a:pt x="2095" y="532"/>
                  </a:lnTo>
                  <a:lnTo>
                    <a:pt x="2095" y="532"/>
                  </a:lnTo>
                  <a:lnTo>
                    <a:pt x="2095" y="532"/>
                  </a:lnTo>
                  <a:lnTo>
                    <a:pt x="2095" y="527"/>
                  </a:lnTo>
                  <a:lnTo>
                    <a:pt x="2095" y="527"/>
                  </a:lnTo>
                  <a:lnTo>
                    <a:pt x="2095" y="527"/>
                  </a:lnTo>
                  <a:lnTo>
                    <a:pt x="2089" y="527"/>
                  </a:lnTo>
                  <a:lnTo>
                    <a:pt x="2089" y="527"/>
                  </a:lnTo>
                  <a:lnTo>
                    <a:pt x="2084" y="521"/>
                  </a:lnTo>
                  <a:lnTo>
                    <a:pt x="2078" y="521"/>
                  </a:lnTo>
                  <a:lnTo>
                    <a:pt x="2078" y="521"/>
                  </a:lnTo>
                  <a:lnTo>
                    <a:pt x="2072" y="521"/>
                  </a:lnTo>
                  <a:lnTo>
                    <a:pt x="2061" y="521"/>
                  </a:lnTo>
                  <a:lnTo>
                    <a:pt x="2056" y="516"/>
                  </a:lnTo>
                  <a:lnTo>
                    <a:pt x="2056" y="516"/>
                  </a:lnTo>
                  <a:lnTo>
                    <a:pt x="2056" y="516"/>
                  </a:lnTo>
                  <a:lnTo>
                    <a:pt x="2056" y="516"/>
                  </a:lnTo>
                  <a:lnTo>
                    <a:pt x="2050" y="516"/>
                  </a:lnTo>
                  <a:lnTo>
                    <a:pt x="2050" y="516"/>
                  </a:lnTo>
                  <a:lnTo>
                    <a:pt x="2050" y="516"/>
                  </a:lnTo>
                  <a:lnTo>
                    <a:pt x="2050" y="516"/>
                  </a:lnTo>
                  <a:lnTo>
                    <a:pt x="2050" y="516"/>
                  </a:lnTo>
                  <a:lnTo>
                    <a:pt x="2050" y="516"/>
                  </a:lnTo>
                  <a:lnTo>
                    <a:pt x="2050" y="516"/>
                  </a:lnTo>
                  <a:lnTo>
                    <a:pt x="2050" y="516"/>
                  </a:lnTo>
                  <a:lnTo>
                    <a:pt x="2050" y="516"/>
                  </a:lnTo>
                  <a:lnTo>
                    <a:pt x="2044" y="516"/>
                  </a:lnTo>
                  <a:lnTo>
                    <a:pt x="2044" y="516"/>
                  </a:lnTo>
                  <a:lnTo>
                    <a:pt x="2044" y="510"/>
                  </a:lnTo>
                  <a:lnTo>
                    <a:pt x="2044" y="510"/>
                  </a:lnTo>
                  <a:lnTo>
                    <a:pt x="2044" y="510"/>
                  </a:lnTo>
                  <a:lnTo>
                    <a:pt x="2033" y="510"/>
                  </a:lnTo>
                  <a:lnTo>
                    <a:pt x="2033" y="510"/>
                  </a:lnTo>
                  <a:lnTo>
                    <a:pt x="2033" y="510"/>
                  </a:lnTo>
                  <a:lnTo>
                    <a:pt x="2033" y="510"/>
                  </a:lnTo>
                  <a:lnTo>
                    <a:pt x="2033" y="510"/>
                  </a:lnTo>
                  <a:lnTo>
                    <a:pt x="2033" y="504"/>
                  </a:lnTo>
                  <a:lnTo>
                    <a:pt x="2033" y="504"/>
                  </a:lnTo>
                  <a:lnTo>
                    <a:pt x="2028" y="510"/>
                  </a:lnTo>
                  <a:lnTo>
                    <a:pt x="2028" y="510"/>
                  </a:lnTo>
                  <a:lnTo>
                    <a:pt x="2022" y="510"/>
                  </a:lnTo>
                  <a:lnTo>
                    <a:pt x="2022" y="510"/>
                  </a:lnTo>
                  <a:lnTo>
                    <a:pt x="2022" y="510"/>
                  </a:lnTo>
                  <a:lnTo>
                    <a:pt x="2022" y="510"/>
                  </a:lnTo>
                  <a:lnTo>
                    <a:pt x="2022" y="510"/>
                  </a:lnTo>
                  <a:lnTo>
                    <a:pt x="2016" y="510"/>
                  </a:lnTo>
                  <a:lnTo>
                    <a:pt x="2016" y="516"/>
                  </a:lnTo>
                  <a:lnTo>
                    <a:pt x="2016" y="516"/>
                  </a:lnTo>
                  <a:lnTo>
                    <a:pt x="2011" y="516"/>
                  </a:lnTo>
                  <a:lnTo>
                    <a:pt x="2011" y="516"/>
                  </a:lnTo>
                  <a:lnTo>
                    <a:pt x="2011" y="516"/>
                  </a:lnTo>
                  <a:lnTo>
                    <a:pt x="2011" y="516"/>
                  </a:lnTo>
                  <a:lnTo>
                    <a:pt x="2011" y="516"/>
                  </a:lnTo>
                  <a:lnTo>
                    <a:pt x="2011" y="516"/>
                  </a:lnTo>
                  <a:lnTo>
                    <a:pt x="2011" y="516"/>
                  </a:lnTo>
                  <a:lnTo>
                    <a:pt x="2011" y="516"/>
                  </a:lnTo>
                  <a:lnTo>
                    <a:pt x="2011" y="516"/>
                  </a:lnTo>
                  <a:lnTo>
                    <a:pt x="2011" y="516"/>
                  </a:lnTo>
                  <a:lnTo>
                    <a:pt x="2011" y="516"/>
                  </a:lnTo>
                  <a:lnTo>
                    <a:pt x="2011" y="516"/>
                  </a:lnTo>
                  <a:lnTo>
                    <a:pt x="2011" y="516"/>
                  </a:lnTo>
                  <a:lnTo>
                    <a:pt x="2011" y="516"/>
                  </a:lnTo>
                  <a:lnTo>
                    <a:pt x="2011" y="516"/>
                  </a:lnTo>
                  <a:lnTo>
                    <a:pt x="2011" y="516"/>
                  </a:lnTo>
                  <a:lnTo>
                    <a:pt x="2011" y="516"/>
                  </a:lnTo>
                  <a:lnTo>
                    <a:pt x="2011" y="516"/>
                  </a:lnTo>
                  <a:lnTo>
                    <a:pt x="2011" y="516"/>
                  </a:lnTo>
                  <a:lnTo>
                    <a:pt x="2011" y="516"/>
                  </a:lnTo>
                  <a:lnTo>
                    <a:pt x="2011" y="516"/>
                  </a:lnTo>
                  <a:lnTo>
                    <a:pt x="2005" y="516"/>
                  </a:lnTo>
                  <a:lnTo>
                    <a:pt x="2005" y="516"/>
                  </a:lnTo>
                  <a:lnTo>
                    <a:pt x="2005" y="516"/>
                  </a:lnTo>
                  <a:lnTo>
                    <a:pt x="2005" y="516"/>
                  </a:lnTo>
                  <a:lnTo>
                    <a:pt x="2005" y="516"/>
                  </a:lnTo>
                  <a:lnTo>
                    <a:pt x="2005" y="510"/>
                  </a:lnTo>
                  <a:lnTo>
                    <a:pt x="2005" y="510"/>
                  </a:lnTo>
                  <a:lnTo>
                    <a:pt x="2005" y="510"/>
                  </a:lnTo>
                  <a:lnTo>
                    <a:pt x="2000" y="510"/>
                  </a:lnTo>
                  <a:lnTo>
                    <a:pt x="1994" y="510"/>
                  </a:lnTo>
                  <a:lnTo>
                    <a:pt x="1994" y="510"/>
                  </a:lnTo>
                  <a:lnTo>
                    <a:pt x="1994" y="510"/>
                  </a:lnTo>
                  <a:lnTo>
                    <a:pt x="1988" y="510"/>
                  </a:lnTo>
                  <a:lnTo>
                    <a:pt x="1988" y="510"/>
                  </a:lnTo>
                  <a:lnTo>
                    <a:pt x="1977" y="510"/>
                  </a:lnTo>
                  <a:lnTo>
                    <a:pt x="1972" y="510"/>
                  </a:lnTo>
                  <a:lnTo>
                    <a:pt x="1972" y="510"/>
                  </a:lnTo>
                  <a:lnTo>
                    <a:pt x="1972" y="510"/>
                  </a:lnTo>
                  <a:lnTo>
                    <a:pt x="1972" y="510"/>
                  </a:lnTo>
                  <a:lnTo>
                    <a:pt x="1966" y="510"/>
                  </a:lnTo>
                  <a:lnTo>
                    <a:pt x="1966" y="510"/>
                  </a:lnTo>
                  <a:lnTo>
                    <a:pt x="1960" y="510"/>
                  </a:lnTo>
                  <a:lnTo>
                    <a:pt x="1955" y="510"/>
                  </a:lnTo>
                  <a:lnTo>
                    <a:pt x="1949" y="510"/>
                  </a:lnTo>
                  <a:lnTo>
                    <a:pt x="1949" y="510"/>
                  </a:lnTo>
                  <a:lnTo>
                    <a:pt x="1949" y="510"/>
                  </a:lnTo>
                  <a:lnTo>
                    <a:pt x="1949" y="510"/>
                  </a:lnTo>
                  <a:lnTo>
                    <a:pt x="1949" y="516"/>
                  </a:lnTo>
                  <a:lnTo>
                    <a:pt x="1949" y="516"/>
                  </a:lnTo>
                  <a:lnTo>
                    <a:pt x="1949" y="516"/>
                  </a:lnTo>
                  <a:lnTo>
                    <a:pt x="1949" y="516"/>
                  </a:lnTo>
                  <a:lnTo>
                    <a:pt x="1949" y="516"/>
                  </a:lnTo>
                  <a:lnTo>
                    <a:pt x="1949" y="516"/>
                  </a:lnTo>
                  <a:lnTo>
                    <a:pt x="1949" y="516"/>
                  </a:lnTo>
                  <a:lnTo>
                    <a:pt x="1949" y="516"/>
                  </a:lnTo>
                  <a:lnTo>
                    <a:pt x="1949" y="516"/>
                  </a:lnTo>
                  <a:lnTo>
                    <a:pt x="1949" y="516"/>
                  </a:lnTo>
                  <a:lnTo>
                    <a:pt x="1949" y="516"/>
                  </a:lnTo>
                  <a:lnTo>
                    <a:pt x="1944" y="516"/>
                  </a:lnTo>
                  <a:lnTo>
                    <a:pt x="1944" y="516"/>
                  </a:lnTo>
                  <a:lnTo>
                    <a:pt x="1944" y="516"/>
                  </a:lnTo>
                  <a:lnTo>
                    <a:pt x="1944" y="516"/>
                  </a:lnTo>
                  <a:lnTo>
                    <a:pt x="1949" y="516"/>
                  </a:lnTo>
                  <a:lnTo>
                    <a:pt x="1949" y="521"/>
                  </a:lnTo>
                  <a:lnTo>
                    <a:pt x="1949" y="521"/>
                  </a:lnTo>
                  <a:lnTo>
                    <a:pt x="1944" y="521"/>
                  </a:lnTo>
                  <a:lnTo>
                    <a:pt x="1944" y="521"/>
                  </a:lnTo>
                  <a:lnTo>
                    <a:pt x="1944" y="521"/>
                  </a:lnTo>
                  <a:lnTo>
                    <a:pt x="1949" y="521"/>
                  </a:lnTo>
                  <a:lnTo>
                    <a:pt x="1944" y="527"/>
                  </a:lnTo>
                  <a:lnTo>
                    <a:pt x="1944" y="521"/>
                  </a:lnTo>
                  <a:lnTo>
                    <a:pt x="1944" y="521"/>
                  </a:lnTo>
                  <a:lnTo>
                    <a:pt x="1944" y="521"/>
                  </a:lnTo>
                  <a:lnTo>
                    <a:pt x="1944" y="527"/>
                  </a:lnTo>
                  <a:lnTo>
                    <a:pt x="1938" y="527"/>
                  </a:lnTo>
                  <a:lnTo>
                    <a:pt x="1938" y="527"/>
                  </a:lnTo>
                  <a:lnTo>
                    <a:pt x="1938" y="527"/>
                  </a:lnTo>
                  <a:lnTo>
                    <a:pt x="1938" y="527"/>
                  </a:lnTo>
                  <a:lnTo>
                    <a:pt x="1938" y="527"/>
                  </a:lnTo>
                  <a:lnTo>
                    <a:pt x="1932" y="527"/>
                  </a:lnTo>
                  <a:lnTo>
                    <a:pt x="1932" y="527"/>
                  </a:lnTo>
                  <a:lnTo>
                    <a:pt x="1932" y="527"/>
                  </a:lnTo>
                  <a:lnTo>
                    <a:pt x="1932" y="527"/>
                  </a:lnTo>
                  <a:lnTo>
                    <a:pt x="1932" y="527"/>
                  </a:lnTo>
                  <a:lnTo>
                    <a:pt x="1932" y="532"/>
                  </a:lnTo>
                  <a:lnTo>
                    <a:pt x="1932" y="532"/>
                  </a:lnTo>
                  <a:lnTo>
                    <a:pt x="1932" y="532"/>
                  </a:lnTo>
                  <a:lnTo>
                    <a:pt x="1932" y="538"/>
                  </a:lnTo>
                  <a:lnTo>
                    <a:pt x="1938" y="538"/>
                  </a:lnTo>
                  <a:lnTo>
                    <a:pt x="1938" y="538"/>
                  </a:lnTo>
                  <a:lnTo>
                    <a:pt x="1938" y="538"/>
                  </a:lnTo>
                  <a:lnTo>
                    <a:pt x="1938" y="538"/>
                  </a:lnTo>
                  <a:lnTo>
                    <a:pt x="1938" y="544"/>
                  </a:lnTo>
                  <a:lnTo>
                    <a:pt x="1932" y="549"/>
                  </a:lnTo>
                  <a:lnTo>
                    <a:pt x="1932" y="549"/>
                  </a:lnTo>
                  <a:lnTo>
                    <a:pt x="1938" y="555"/>
                  </a:lnTo>
                  <a:lnTo>
                    <a:pt x="1938" y="549"/>
                  </a:lnTo>
                  <a:lnTo>
                    <a:pt x="1938" y="549"/>
                  </a:lnTo>
                  <a:lnTo>
                    <a:pt x="1938" y="549"/>
                  </a:lnTo>
                  <a:lnTo>
                    <a:pt x="1938" y="549"/>
                  </a:lnTo>
                  <a:lnTo>
                    <a:pt x="1938" y="549"/>
                  </a:lnTo>
                  <a:lnTo>
                    <a:pt x="1938" y="549"/>
                  </a:lnTo>
                  <a:lnTo>
                    <a:pt x="1938" y="544"/>
                  </a:lnTo>
                  <a:lnTo>
                    <a:pt x="1938" y="544"/>
                  </a:lnTo>
                  <a:lnTo>
                    <a:pt x="1938" y="544"/>
                  </a:lnTo>
                  <a:lnTo>
                    <a:pt x="1938" y="544"/>
                  </a:lnTo>
                  <a:lnTo>
                    <a:pt x="1938" y="544"/>
                  </a:lnTo>
                  <a:lnTo>
                    <a:pt x="1938" y="544"/>
                  </a:lnTo>
                  <a:lnTo>
                    <a:pt x="1944" y="544"/>
                  </a:lnTo>
                  <a:lnTo>
                    <a:pt x="1944" y="544"/>
                  </a:lnTo>
                  <a:lnTo>
                    <a:pt x="1944" y="538"/>
                  </a:lnTo>
                  <a:lnTo>
                    <a:pt x="1944" y="538"/>
                  </a:lnTo>
                  <a:lnTo>
                    <a:pt x="1944" y="538"/>
                  </a:lnTo>
                  <a:lnTo>
                    <a:pt x="1944" y="538"/>
                  </a:lnTo>
                  <a:lnTo>
                    <a:pt x="1944" y="532"/>
                  </a:lnTo>
                  <a:lnTo>
                    <a:pt x="1944" y="527"/>
                  </a:lnTo>
                  <a:lnTo>
                    <a:pt x="1944" y="527"/>
                  </a:lnTo>
                  <a:lnTo>
                    <a:pt x="1949" y="527"/>
                  </a:lnTo>
                  <a:lnTo>
                    <a:pt x="1949" y="527"/>
                  </a:lnTo>
                  <a:lnTo>
                    <a:pt x="1949" y="521"/>
                  </a:lnTo>
                  <a:lnTo>
                    <a:pt x="1949" y="527"/>
                  </a:lnTo>
                  <a:lnTo>
                    <a:pt x="1955" y="527"/>
                  </a:lnTo>
                  <a:lnTo>
                    <a:pt x="1955" y="527"/>
                  </a:lnTo>
                  <a:lnTo>
                    <a:pt x="1949" y="527"/>
                  </a:lnTo>
                  <a:lnTo>
                    <a:pt x="1949" y="527"/>
                  </a:lnTo>
                  <a:lnTo>
                    <a:pt x="1949" y="532"/>
                  </a:lnTo>
                  <a:lnTo>
                    <a:pt x="1949" y="532"/>
                  </a:lnTo>
                  <a:lnTo>
                    <a:pt x="1949" y="532"/>
                  </a:lnTo>
                  <a:lnTo>
                    <a:pt x="1955" y="532"/>
                  </a:lnTo>
                  <a:lnTo>
                    <a:pt x="1955" y="532"/>
                  </a:lnTo>
                  <a:lnTo>
                    <a:pt x="1955" y="532"/>
                  </a:lnTo>
                  <a:lnTo>
                    <a:pt x="1955" y="532"/>
                  </a:lnTo>
                  <a:lnTo>
                    <a:pt x="1966" y="544"/>
                  </a:lnTo>
                  <a:lnTo>
                    <a:pt x="1966" y="544"/>
                  </a:lnTo>
                  <a:lnTo>
                    <a:pt x="1966" y="544"/>
                  </a:lnTo>
                  <a:lnTo>
                    <a:pt x="1966" y="549"/>
                  </a:lnTo>
                  <a:lnTo>
                    <a:pt x="1972" y="549"/>
                  </a:lnTo>
                  <a:lnTo>
                    <a:pt x="1972" y="549"/>
                  </a:lnTo>
                  <a:lnTo>
                    <a:pt x="1972" y="544"/>
                  </a:lnTo>
                  <a:lnTo>
                    <a:pt x="1977" y="544"/>
                  </a:lnTo>
                  <a:lnTo>
                    <a:pt x="1977" y="544"/>
                  </a:lnTo>
                  <a:lnTo>
                    <a:pt x="1983" y="544"/>
                  </a:lnTo>
                  <a:lnTo>
                    <a:pt x="1983" y="544"/>
                  </a:lnTo>
                  <a:lnTo>
                    <a:pt x="1983" y="544"/>
                  </a:lnTo>
                  <a:lnTo>
                    <a:pt x="1983" y="544"/>
                  </a:lnTo>
                  <a:lnTo>
                    <a:pt x="1983" y="544"/>
                  </a:lnTo>
                  <a:lnTo>
                    <a:pt x="1983" y="544"/>
                  </a:lnTo>
                  <a:lnTo>
                    <a:pt x="1983" y="544"/>
                  </a:lnTo>
                  <a:lnTo>
                    <a:pt x="1983" y="544"/>
                  </a:lnTo>
                  <a:lnTo>
                    <a:pt x="1983" y="544"/>
                  </a:lnTo>
                  <a:lnTo>
                    <a:pt x="1983" y="538"/>
                  </a:lnTo>
                  <a:lnTo>
                    <a:pt x="1983" y="538"/>
                  </a:lnTo>
                  <a:lnTo>
                    <a:pt x="1988" y="538"/>
                  </a:lnTo>
                  <a:lnTo>
                    <a:pt x="1988" y="538"/>
                  </a:lnTo>
                  <a:lnTo>
                    <a:pt x="1988" y="532"/>
                  </a:lnTo>
                  <a:lnTo>
                    <a:pt x="1988" y="532"/>
                  </a:lnTo>
                  <a:lnTo>
                    <a:pt x="1994" y="532"/>
                  </a:lnTo>
                  <a:lnTo>
                    <a:pt x="1994" y="532"/>
                  </a:lnTo>
                  <a:lnTo>
                    <a:pt x="1994" y="532"/>
                  </a:lnTo>
                  <a:lnTo>
                    <a:pt x="1994" y="532"/>
                  </a:lnTo>
                  <a:lnTo>
                    <a:pt x="1994" y="532"/>
                  </a:lnTo>
                  <a:lnTo>
                    <a:pt x="1994" y="532"/>
                  </a:lnTo>
                  <a:lnTo>
                    <a:pt x="1994" y="532"/>
                  </a:lnTo>
                  <a:lnTo>
                    <a:pt x="2000" y="532"/>
                  </a:lnTo>
                  <a:lnTo>
                    <a:pt x="2000" y="532"/>
                  </a:lnTo>
                  <a:lnTo>
                    <a:pt x="1994" y="538"/>
                  </a:lnTo>
                  <a:lnTo>
                    <a:pt x="1994" y="538"/>
                  </a:lnTo>
                  <a:lnTo>
                    <a:pt x="1994" y="538"/>
                  </a:lnTo>
                  <a:lnTo>
                    <a:pt x="2000" y="538"/>
                  </a:lnTo>
                  <a:lnTo>
                    <a:pt x="2000" y="538"/>
                  </a:lnTo>
                  <a:lnTo>
                    <a:pt x="2005" y="538"/>
                  </a:lnTo>
                  <a:lnTo>
                    <a:pt x="2005" y="538"/>
                  </a:lnTo>
                  <a:lnTo>
                    <a:pt x="2005" y="538"/>
                  </a:lnTo>
                  <a:lnTo>
                    <a:pt x="2011" y="544"/>
                  </a:lnTo>
                  <a:lnTo>
                    <a:pt x="2011" y="544"/>
                  </a:lnTo>
                  <a:lnTo>
                    <a:pt x="2022" y="544"/>
                  </a:lnTo>
                  <a:lnTo>
                    <a:pt x="2022" y="544"/>
                  </a:lnTo>
                  <a:lnTo>
                    <a:pt x="2028" y="549"/>
                  </a:lnTo>
                  <a:lnTo>
                    <a:pt x="2033" y="549"/>
                  </a:lnTo>
                  <a:lnTo>
                    <a:pt x="2033" y="544"/>
                  </a:lnTo>
                  <a:lnTo>
                    <a:pt x="2033" y="544"/>
                  </a:lnTo>
                  <a:lnTo>
                    <a:pt x="2028" y="538"/>
                  </a:lnTo>
                  <a:lnTo>
                    <a:pt x="2028" y="538"/>
                  </a:lnTo>
                  <a:lnTo>
                    <a:pt x="2033" y="538"/>
                  </a:lnTo>
                  <a:lnTo>
                    <a:pt x="2050" y="538"/>
                  </a:lnTo>
                  <a:lnTo>
                    <a:pt x="2056" y="538"/>
                  </a:lnTo>
                  <a:lnTo>
                    <a:pt x="2056" y="544"/>
                  </a:lnTo>
                  <a:lnTo>
                    <a:pt x="2056" y="544"/>
                  </a:lnTo>
                  <a:lnTo>
                    <a:pt x="2056" y="544"/>
                  </a:lnTo>
                  <a:lnTo>
                    <a:pt x="2056" y="544"/>
                  </a:lnTo>
                  <a:lnTo>
                    <a:pt x="2056" y="544"/>
                  </a:lnTo>
                  <a:lnTo>
                    <a:pt x="2056" y="544"/>
                  </a:lnTo>
                  <a:lnTo>
                    <a:pt x="2056" y="549"/>
                  </a:lnTo>
                  <a:lnTo>
                    <a:pt x="2056" y="549"/>
                  </a:lnTo>
                  <a:lnTo>
                    <a:pt x="2061" y="549"/>
                  </a:lnTo>
                  <a:lnTo>
                    <a:pt x="2061" y="549"/>
                  </a:lnTo>
                  <a:lnTo>
                    <a:pt x="2067" y="549"/>
                  </a:lnTo>
                  <a:lnTo>
                    <a:pt x="2067" y="549"/>
                  </a:lnTo>
                  <a:lnTo>
                    <a:pt x="2067" y="549"/>
                  </a:lnTo>
                  <a:lnTo>
                    <a:pt x="2078" y="555"/>
                  </a:lnTo>
                  <a:lnTo>
                    <a:pt x="2078" y="555"/>
                  </a:lnTo>
                  <a:lnTo>
                    <a:pt x="2078" y="555"/>
                  </a:lnTo>
                  <a:lnTo>
                    <a:pt x="2084" y="555"/>
                  </a:lnTo>
                  <a:lnTo>
                    <a:pt x="2084" y="555"/>
                  </a:lnTo>
                  <a:lnTo>
                    <a:pt x="2084" y="560"/>
                  </a:lnTo>
                  <a:lnTo>
                    <a:pt x="2084" y="560"/>
                  </a:lnTo>
                  <a:lnTo>
                    <a:pt x="2084" y="560"/>
                  </a:lnTo>
                  <a:lnTo>
                    <a:pt x="2084" y="560"/>
                  </a:lnTo>
                  <a:lnTo>
                    <a:pt x="2089" y="560"/>
                  </a:lnTo>
                  <a:lnTo>
                    <a:pt x="2089" y="560"/>
                  </a:lnTo>
                  <a:lnTo>
                    <a:pt x="2089" y="560"/>
                  </a:lnTo>
                  <a:lnTo>
                    <a:pt x="2089" y="560"/>
                  </a:lnTo>
                  <a:lnTo>
                    <a:pt x="2089" y="560"/>
                  </a:lnTo>
                  <a:lnTo>
                    <a:pt x="2095" y="566"/>
                  </a:lnTo>
                  <a:lnTo>
                    <a:pt x="2095" y="566"/>
                  </a:lnTo>
                  <a:lnTo>
                    <a:pt x="2095" y="566"/>
                  </a:lnTo>
                  <a:lnTo>
                    <a:pt x="2101" y="566"/>
                  </a:lnTo>
                  <a:lnTo>
                    <a:pt x="2101" y="566"/>
                  </a:lnTo>
                  <a:lnTo>
                    <a:pt x="2106" y="566"/>
                  </a:lnTo>
                  <a:lnTo>
                    <a:pt x="2106" y="572"/>
                  </a:lnTo>
                  <a:close/>
                  <a:moveTo>
                    <a:pt x="1899" y="392"/>
                  </a:moveTo>
                  <a:lnTo>
                    <a:pt x="1899" y="387"/>
                  </a:lnTo>
                  <a:lnTo>
                    <a:pt x="1899" y="387"/>
                  </a:lnTo>
                  <a:lnTo>
                    <a:pt x="1899" y="387"/>
                  </a:lnTo>
                  <a:lnTo>
                    <a:pt x="1899" y="387"/>
                  </a:lnTo>
                  <a:lnTo>
                    <a:pt x="1899" y="387"/>
                  </a:lnTo>
                  <a:lnTo>
                    <a:pt x="1899" y="381"/>
                  </a:lnTo>
                  <a:lnTo>
                    <a:pt x="1899" y="381"/>
                  </a:lnTo>
                  <a:lnTo>
                    <a:pt x="1899" y="381"/>
                  </a:lnTo>
                  <a:lnTo>
                    <a:pt x="1899" y="381"/>
                  </a:lnTo>
                  <a:lnTo>
                    <a:pt x="1899" y="381"/>
                  </a:lnTo>
                  <a:lnTo>
                    <a:pt x="1899" y="381"/>
                  </a:lnTo>
                  <a:lnTo>
                    <a:pt x="1899" y="381"/>
                  </a:lnTo>
                  <a:lnTo>
                    <a:pt x="1899" y="381"/>
                  </a:lnTo>
                  <a:lnTo>
                    <a:pt x="1893" y="381"/>
                  </a:lnTo>
                  <a:lnTo>
                    <a:pt x="1893" y="381"/>
                  </a:lnTo>
                  <a:lnTo>
                    <a:pt x="1893" y="381"/>
                  </a:lnTo>
                  <a:lnTo>
                    <a:pt x="1893" y="381"/>
                  </a:lnTo>
                  <a:lnTo>
                    <a:pt x="1893" y="381"/>
                  </a:lnTo>
                  <a:lnTo>
                    <a:pt x="1893" y="387"/>
                  </a:lnTo>
                  <a:lnTo>
                    <a:pt x="1893" y="387"/>
                  </a:lnTo>
                  <a:lnTo>
                    <a:pt x="1893" y="387"/>
                  </a:lnTo>
                  <a:lnTo>
                    <a:pt x="1893" y="387"/>
                  </a:lnTo>
                  <a:lnTo>
                    <a:pt x="1893" y="392"/>
                  </a:lnTo>
                  <a:lnTo>
                    <a:pt x="1893" y="392"/>
                  </a:lnTo>
                  <a:lnTo>
                    <a:pt x="1899" y="392"/>
                  </a:lnTo>
                  <a:lnTo>
                    <a:pt x="1899" y="392"/>
                  </a:lnTo>
                  <a:lnTo>
                    <a:pt x="1899" y="392"/>
                  </a:lnTo>
                  <a:lnTo>
                    <a:pt x="1899" y="392"/>
                  </a:lnTo>
                  <a:lnTo>
                    <a:pt x="1899" y="392"/>
                  </a:lnTo>
                  <a:lnTo>
                    <a:pt x="1899" y="392"/>
                  </a:lnTo>
                  <a:lnTo>
                    <a:pt x="1899" y="392"/>
                  </a:lnTo>
                  <a:close/>
                  <a:moveTo>
                    <a:pt x="1893" y="544"/>
                  </a:moveTo>
                  <a:lnTo>
                    <a:pt x="1893" y="538"/>
                  </a:lnTo>
                  <a:lnTo>
                    <a:pt x="1893" y="538"/>
                  </a:lnTo>
                  <a:lnTo>
                    <a:pt x="1888" y="538"/>
                  </a:lnTo>
                  <a:lnTo>
                    <a:pt x="1888" y="538"/>
                  </a:lnTo>
                  <a:lnTo>
                    <a:pt x="1888" y="544"/>
                  </a:lnTo>
                  <a:lnTo>
                    <a:pt x="1888" y="544"/>
                  </a:lnTo>
                  <a:lnTo>
                    <a:pt x="1888" y="544"/>
                  </a:lnTo>
                  <a:lnTo>
                    <a:pt x="1888" y="538"/>
                  </a:lnTo>
                  <a:lnTo>
                    <a:pt x="1888" y="538"/>
                  </a:lnTo>
                  <a:lnTo>
                    <a:pt x="1888" y="538"/>
                  </a:lnTo>
                  <a:lnTo>
                    <a:pt x="1888" y="538"/>
                  </a:lnTo>
                  <a:lnTo>
                    <a:pt x="1882" y="538"/>
                  </a:lnTo>
                  <a:lnTo>
                    <a:pt x="1882" y="538"/>
                  </a:lnTo>
                  <a:lnTo>
                    <a:pt x="1882" y="538"/>
                  </a:lnTo>
                  <a:lnTo>
                    <a:pt x="1888" y="532"/>
                  </a:lnTo>
                  <a:lnTo>
                    <a:pt x="1888" y="532"/>
                  </a:lnTo>
                  <a:lnTo>
                    <a:pt x="1888" y="538"/>
                  </a:lnTo>
                  <a:lnTo>
                    <a:pt x="1888" y="538"/>
                  </a:lnTo>
                  <a:lnTo>
                    <a:pt x="1888" y="538"/>
                  </a:lnTo>
                  <a:lnTo>
                    <a:pt x="1888" y="538"/>
                  </a:lnTo>
                  <a:lnTo>
                    <a:pt x="1888" y="538"/>
                  </a:lnTo>
                  <a:lnTo>
                    <a:pt x="1888" y="532"/>
                  </a:lnTo>
                  <a:lnTo>
                    <a:pt x="1888" y="532"/>
                  </a:lnTo>
                  <a:lnTo>
                    <a:pt x="1888" y="532"/>
                  </a:lnTo>
                  <a:lnTo>
                    <a:pt x="1888" y="532"/>
                  </a:lnTo>
                  <a:lnTo>
                    <a:pt x="1888" y="532"/>
                  </a:lnTo>
                  <a:lnTo>
                    <a:pt x="1888" y="532"/>
                  </a:lnTo>
                  <a:lnTo>
                    <a:pt x="1882" y="532"/>
                  </a:lnTo>
                  <a:lnTo>
                    <a:pt x="1882" y="527"/>
                  </a:lnTo>
                  <a:lnTo>
                    <a:pt x="1882" y="527"/>
                  </a:lnTo>
                  <a:lnTo>
                    <a:pt x="1876" y="527"/>
                  </a:lnTo>
                  <a:lnTo>
                    <a:pt x="1876" y="527"/>
                  </a:lnTo>
                  <a:lnTo>
                    <a:pt x="1876" y="527"/>
                  </a:lnTo>
                  <a:lnTo>
                    <a:pt x="1876" y="527"/>
                  </a:lnTo>
                  <a:lnTo>
                    <a:pt x="1876" y="527"/>
                  </a:lnTo>
                  <a:lnTo>
                    <a:pt x="1871" y="527"/>
                  </a:lnTo>
                  <a:lnTo>
                    <a:pt x="1871" y="527"/>
                  </a:lnTo>
                  <a:lnTo>
                    <a:pt x="1865" y="521"/>
                  </a:lnTo>
                  <a:lnTo>
                    <a:pt x="1848" y="521"/>
                  </a:lnTo>
                  <a:lnTo>
                    <a:pt x="1843" y="527"/>
                  </a:lnTo>
                  <a:lnTo>
                    <a:pt x="1837" y="527"/>
                  </a:lnTo>
                  <a:lnTo>
                    <a:pt x="1837" y="527"/>
                  </a:lnTo>
                  <a:lnTo>
                    <a:pt x="1837" y="532"/>
                  </a:lnTo>
                  <a:lnTo>
                    <a:pt x="1837" y="532"/>
                  </a:lnTo>
                  <a:lnTo>
                    <a:pt x="1832" y="532"/>
                  </a:lnTo>
                  <a:lnTo>
                    <a:pt x="1832" y="532"/>
                  </a:lnTo>
                  <a:lnTo>
                    <a:pt x="1832" y="527"/>
                  </a:lnTo>
                  <a:lnTo>
                    <a:pt x="1832" y="527"/>
                  </a:lnTo>
                  <a:lnTo>
                    <a:pt x="1832" y="527"/>
                  </a:lnTo>
                  <a:lnTo>
                    <a:pt x="1826" y="527"/>
                  </a:lnTo>
                  <a:lnTo>
                    <a:pt x="1826" y="527"/>
                  </a:lnTo>
                  <a:lnTo>
                    <a:pt x="1826" y="527"/>
                  </a:lnTo>
                  <a:lnTo>
                    <a:pt x="1826" y="532"/>
                  </a:lnTo>
                  <a:lnTo>
                    <a:pt x="1820" y="532"/>
                  </a:lnTo>
                  <a:lnTo>
                    <a:pt x="1820" y="544"/>
                  </a:lnTo>
                  <a:lnTo>
                    <a:pt x="1826" y="544"/>
                  </a:lnTo>
                  <a:lnTo>
                    <a:pt x="1826" y="544"/>
                  </a:lnTo>
                  <a:lnTo>
                    <a:pt x="1826" y="544"/>
                  </a:lnTo>
                  <a:lnTo>
                    <a:pt x="1826" y="549"/>
                  </a:lnTo>
                  <a:lnTo>
                    <a:pt x="1826" y="549"/>
                  </a:lnTo>
                  <a:lnTo>
                    <a:pt x="1832" y="549"/>
                  </a:lnTo>
                  <a:lnTo>
                    <a:pt x="1832" y="555"/>
                  </a:lnTo>
                  <a:lnTo>
                    <a:pt x="1832" y="555"/>
                  </a:lnTo>
                  <a:lnTo>
                    <a:pt x="1837" y="555"/>
                  </a:lnTo>
                  <a:lnTo>
                    <a:pt x="1837" y="555"/>
                  </a:lnTo>
                  <a:lnTo>
                    <a:pt x="1837" y="555"/>
                  </a:lnTo>
                  <a:lnTo>
                    <a:pt x="1837" y="560"/>
                  </a:lnTo>
                  <a:lnTo>
                    <a:pt x="1843" y="560"/>
                  </a:lnTo>
                  <a:lnTo>
                    <a:pt x="1843" y="560"/>
                  </a:lnTo>
                  <a:lnTo>
                    <a:pt x="1843" y="560"/>
                  </a:lnTo>
                  <a:lnTo>
                    <a:pt x="1848" y="566"/>
                  </a:lnTo>
                  <a:lnTo>
                    <a:pt x="1854" y="566"/>
                  </a:lnTo>
                  <a:lnTo>
                    <a:pt x="1854" y="566"/>
                  </a:lnTo>
                  <a:lnTo>
                    <a:pt x="1860" y="566"/>
                  </a:lnTo>
                  <a:lnTo>
                    <a:pt x="1860" y="566"/>
                  </a:lnTo>
                  <a:lnTo>
                    <a:pt x="1865" y="572"/>
                  </a:lnTo>
                  <a:lnTo>
                    <a:pt x="1865" y="572"/>
                  </a:lnTo>
                  <a:lnTo>
                    <a:pt x="1865" y="572"/>
                  </a:lnTo>
                  <a:lnTo>
                    <a:pt x="1865" y="572"/>
                  </a:lnTo>
                  <a:lnTo>
                    <a:pt x="1871" y="566"/>
                  </a:lnTo>
                  <a:lnTo>
                    <a:pt x="1871" y="566"/>
                  </a:lnTo>
                  <a:lnTo>
                    <a:pt x="1876" y="566"/>
                  </a:lnTo>
                  <a:lnTo>
                    <a:pt x="1876" y="566"/>
                  </a:lnTo>
                  <a:lnTo>
                    <a:pt x="1876" y="566"/>
                  </a:lnTo>
                  <a:lnTo>
                    <a:pt x="1882" y="560"/>
                  </a:lnTo>
                  <a:lnTo>
                    <a:pt x="1882" y="560"/>
                  </a:lnTo>
                  <a:lnTo>
                    <a:pt x="1882" y="560"/>
                  </a:lnTo>
                  <a:lnTo>
                    <a:pt x="1888" y="560"/>
                  </a:lnTo>
                  <a:lnTo>
                    <a:pt x="1888" y="560"/>
                  </a:lnTo>
                  <a:lnTo>
                    <a:pt x="1893" y="560"/>
                  </a:lnTo>
                  <a:lnTo>
                    <a:pt x="1893" y="560"/>
                  </a:lnTo>
                  <a:lnTo>
                    <a:pt x="1893" y="560"/>
                  </a:lnTo>
                  <a:lnTo>
                    <a:pt x="1893" y="555"/>
                  </a:lnTo>
                  <a:lnTo>
                    <a:pt x="1893" y="555"/>
                  </a:lnTo>
                  <a:lnTo>
                    <a:pt x="1893" y="549"/>
                  </a:lnTo>
                  <a:lnTo>
                    <a:pt x="1899" y="544"/>
                  </a:lnTo>
                  <a:lnTo>
                    <a:pt x="1899" y="544"/>
                  </a:lnTo>
                  <a:lnTo>
                    <a:pt x="1899" y="544"/>
                  </a:lnTo>
                  <a:lnTo>
                    <a:pt x="1899" y="544"/>
                  </a:lnTo>
                  <a:lnTo>
                    <a:pt x="1893" y="544"/>
                  </a:lnTo>
                  <a:close/>
                  <a:moveTo>
                    <a:pt x="1904" y="426"/>
                  </a:moveTo>
                  <a:lnTo>
                    <a:pt x="1904" y="426"/>
                  </a:lnTo>
                  <a:lnTo>
                    <a:pt x="1904" y="426"/>
                  </a:lnTo>
                  <a:lnTo>
                    <a:pt x="1904" y="426"/>
                  </a:lnTo>
                  <a:lnTo>
                    <a:pt x="1904" y="426"/>
                  </a:lnTo>
                  <a:lnTo>
                    <a:pt x="1904" y="426"/>
                  </a:lnTo>
                  <a:lnTo>
                    <a:pt x="1904" y="426"/>
                  </a:lnTo>
                  <a:lnTo>
                    <a:pt x="1899" y="426"/>
                  </a:lnTo>
                  <a:lnTo>
                    <a:pt x="1899" y="426"/>
                  </a:lnTo>
                  <a:lnTo>
                    <a:pt x="1899" y="426"/>
                  </a:lnTo>
                  <a:lnTo>
                    <a:pt x="1899" y="426"/>
                  </a:lnTo>
                  <a:lnTo>
                    <a:pt x="1899" y="426"/>
                  </a:lnTo>
                  <a:lnTo>
                    <a:pt x="1899" y="426"/>
                  </a:lnTo>
                  <a:lnTo>
                    <a:pt x="1899" y="426"/>
                  </a:lnTo>
                  <a:lnTo>
                    <a:pt x="1899" y="426"/>
                  </a:lnTo>
                  <a:lnTo>
                    <a:pt x="1899" y="426"/>
                  </a:lnTo>
                  <a:lnTo>
                    <a:pt x="1899" y="426"/>
                  </a:lnTo>
                  <a:lnTo>
                    <a:pt x="1899" y="426"/>
                  </a:lnTo>
                  <a:lnTo>
                    <a:pt x="1904" y="426"/>
                  </a:lnTo>
                  <a:lnTo>
                    <a:pt x="1904" y="426"/>
                  </a:lnTo>
                  <a:close/>
                  <a:moveTo>
                    <a:pt x="1910" y="785"/>
                  </a:moveTo>
                  <a:lnTo>
                    <a:pt x="1910" y="785"/>
                  </a:lnTo>
                  <a:lnTo>
                    <a:pt x="1910" y="785"/>
                  </a:lnTo>
                  <a:lnTo>
                    <a:pt x="1904" y="785"/>
                  </a:lnTo>
                  <a:lnTo>
                    <a:pt x="1904" y="785"/>
                  </a:lnTo>
                  <a:lnTo>
                    <a:pt x="1904" y="785"/>
                  </a:lnTo>
                  <a:lnTo>
                    <a:pt x="1904" y="785"/>
                  </a:lnTo>
                  <a:lnTo>
                    <a:pt x="1904" y="785"/>
                  </a:lnTo>
                  <a:lnTo>
                    <a:pt x="1904" y="790"/>
                  </a:lnTo>
                  <a:lnTo>
                    <a:pt x="1904" y="790"/>
                  </a:lnTo>
                  <a:lnTo>
                    <a:pt x="1904" y="790"/>
                  </a:lnTo>
                  <a:lnTo>
                    <a:pt x="1904" y="790"/>
                  </a:lnTo>
                  <a:lnTo>
                    <a:pt x="1904" y="790"/>
                  </a:lnTo>
                  <a:lnTo>
                    <a:pt x="1904" y="790"/>
                  </a:lnTo>
                  <a:lnTo>
                    <a:pt x="1904" y="790"/>
                  </a:lnTo>
                  <a:lnTo>
                    <a:pt x="1904" y="790"/>
                  </a:lnTo>
                  <a:lnTo>
                    <a:pt x="1904" y="790"/>
                  </a:lnTo>
                  <a:lnTo>
                    <a:pt x="1904" y="796"/>
                  </a:lnTo>
                  <a:lnTo>
                    <a:pt x="1904" y="796"/>
                  </a:lnTo>
                  <a:lnTo>
                    <a:pt x="1904" y="796"/>
                  </a:lnTo>
                  <a:lnTo>
                    <a:pt x="1904" y="790"/>
                  </a:lnTo>
                  <a:lnTo>
                    <a:pt x="1904" y="790"/>
                  </a:lnTo>
                  <a:lnTo>
                    <a:pt x="1904" y="790"/>
                  </a:lnTo>
                  <a:lnTo>
                    <a:pt x="1904" y="790"/>
                  </a:lnTo>
                  <a:lnTo>
                    <a:pt x="1904" y="790"/>
                  </a:lnTo>
                  <a:lnTo>
                    <a:pt x="1910" y="790"/>
                  </a:lnTo>
                  <a:lnTo>
                    <a:pt x="1910" y="790"/>
                  </a:lnTo>
                  <a:lnTo>
                    <a:pt x="1910" y="790"/>
                  </a:lnTo>
                  <a:lnTo>
                    <a:pt x="1910" y="785"/>
                  </a:lnTo>
                  <a:lnTo>
                    <a:pt x="1910" y="785"/>
                  </a:lnTo>
                  <a:lnTo>
                    <a:pt x="1910" y="785"/>
                  </a:lnTo>
                  <a:close/>
                  <a:moveTo>
                    <a:pt x="2269" y="594"/>
                  </a:moveTo>
                  <a:lnTo>
                    <a:pt x="2269" y="594"/>
                  </a:lnTo>
                  <a:lnTo>
                    <a:pt x="2263" y="589"/>
                  </a:lnTo>
                  <a:lnTo>
                    <a:pt x="2263" y="589"/>
                  </a:lnTo>
                  <a:lnTo>
                    <a:pt x="2263" y="589"/>
                  </a:lnTo>
                  <a:lnTo>
                    <a:pt x="2263" y="589"/>
                  </a:lnTo>
                  <a:lnTo>
                    <a:pt x="2263" y="589"/>
                  </a:lnTo>
                  <a:lnTo>
                    <a:pt x="2263" y="589"/>
                  </a:lnTo>
                  <a:lnTo>
                    <a:pt x="2263" y="589"/>
                  </a:lnTo>
                  <a:lnTo>
                    <a:pt x="2257" y="589"/>
                  </a:lnTo>
                  <a:lnTo>
                    <a:pt x="2257" y="589"/>
                  </a:lnTo>
                  <a:lnTo>
                    <a:pt x="2257" y="589"/>
                  </a:lnTo>
                  <a:lnTo>
                    <a:pt x="2257" y="589"/>
                  </a:lnTo>
                  <a:lnTo>
                    <a:pt x="2257" y="583"/>
                  </a:lnTo>
                  <a:lnTo>
                    <a:pt x="2252" y="583"/>
                  </a:lnTo>
                  <a:lnTo>
                    <a:pt x="2252" y="589"/>
                  </a:lnTo>
                  <a:lnTo>
                    <a:pt x="2252" y="589"/>
                  </a:lnTo>
                  <a:lnTo>
                    <a:pt x="2252" y="589"/>
                  </a:lnTo>
                  <a:lnTo>
                    <a:pt x="2252" y="589"/>
                  </a:lnTo>
                  <a:lnTo>
                    <a:pt x="2257" y="589"/>
                  </a:lnTo>
                  <a:lnTo>
                    <a:pt x="2257" y="589"/>
                  </a:lnTo>
                  <a:lnTo>
                    <a:pt x="2257" y="589"/>
                  </a:lnTo>
                  <a:lnTo>
                    <a:pt x="2257" y="589"/>
                  </a:lnTo>
                  <a:lnTo>
                    <a:pt x="2257" y="589"/>
                  </a:lnTo>
                  <a:lnTo>
                    <a:pt x="2257" y="589"/>
                  </a:lnTo>
                  <a:lnTo>
                    <a:pt x="2257" y="589"/>
                  </a:lnTo>
                  <a:lnTo>
                    <a:pt x="2263" y="594"/>
                  </a:lnTo>
                  <a:lnTo>
                    <a:pt x="2263" y="594"/>
                  </a:lnTo>
                  <a:lnTo>
                    <a:pt x="2263" y="594"/>
                  </a:lnTo>
                  <a:lnTo>
                    <a:pt x="2263" y="594"/>
                  </a:lnTo>
                  <a:lnTo>
                    <a:pt x="2263" y="594"/>
                  </a:lnTo>
                  <a:lnTo>
                    <a:pt x="2263" y="594"/>
                  </a:lnTo>
                  <a:lnTo>
                    <a:pt x="2269" y="594"/>
                  </a:lnTo>
                  <a:lnTo>
                    <a:pt x="2269" y="594"/>
                  </a:lnTo>
                  <a:lnTo>
                    <a:pt x="2269" y="594"/>
                  </a:lnTo>
                  <a:lnTo>
                    <a:pt x="2269" y="594"/>
                  </a:lnTo>
                  <a:lnTo>
                    <a:pt x="2269" y="594"/>
                  </a:lnTo>
                  <a:lnTo>
                    <a:pt x="2274" y="594"/>
                  </a:lnTo>
                  <a:lnTo>
                    <a:pt x="2269" y="594"/>
                  </a:lnTo>
                  <a:lnTo>
                    <a:pt x="2269" y="594"/>
                  </a:lnTo>
                  <a:close/>
                  <a:moveTo>
                    <a:pt x="2330" y="717"/>
                  </a:moveTo>
                  <a:lnTo>
                    <a:pt x="2330" y="717"/>
                  </a:lnTo>
                  <a:lnTo>
                    <a:pt x="2325" y="717"/>
                  </a:lnTo>
                  <a:lnTo>
                    <a:pt x="2325" y="717"/>
                  </a:lnTo>
                  <a:lnTo>
                    <a:pt x="2325" y="717"/>
                  </a:lnTo>
                  <a:lnTo>
                    <a:pt x="2325" y="717"/>
                  </a:lnTo>
                  <a:lnTo>
                    <a:pt x="2325" y="712"/>
                  </a:lnTo>
                  <a:lnTo>
                    <a:pt x="2319" y="712"/>
                  </a:lnTo>
                  <a:lnTo>
                    <a:pt x="2319" y="712"/>
                  </a:lnTo>
                  <a:lnTo>
                    <a:pt x="2319" y="712"/>
                  </a:lnTo>
                  <a:lnTo>
                    <a:pt x="2319" y="712"/>
                  </a:lnTo>
                  <a:lnTo>
                    <a:pt x="2319" y="712"/>
                  </a:lnTo>
                  <a:lnTo>
                    <a:pt x="2319" y="712"/>
                  </a:lnTo>
                  <a:lnTo>
                    <a:pt x="2319" y="712"/>
                  </a:lnTo>
                  <a:lnTo>
                    <a:pt x="2319" y="712"/>
                  </a:lnTo>
                  <a:lnTo>
                    <a:pt x="2319" y="717"/>
                  </a:lnTo>
                  <a:lnTo>
                    <a:pt x="2319" y="717"/>
                  </a:lnTo>
                  <a:lnTo>
                    <a:pt x="2313" y="717"/>
                  </a:lnTo>
                  <a:lnTo>
                    <a:pt x="2313" y="717"/>
                  </a:lnTo>
                  <a:lnTo>
                    <a:pt x="2313" y="717"/>
                  </a:lnTo>
                  <a:lnTo>
                    <a:pt x="2313" y="717"/>
                  </a:lnTo>
                  <a:lnTo>
                    <a:pt x="2313" y="717"/>
                  </a:lnTo>
                  <a:lnTo>
                    <a:pt x="2313" y="717"/>
                  </a:lnTo>
                  <a:lnTo>
                    <a:pt x="2313" y="717"/>
                  </a:lnTo>
                  <a:lnTo>
                    <a:pt x="2319" y="717"/>
                  </a:lnTo>
                  <a:lnTo>
                    <a:pt x="2319" y="723"/>
                  </a:lnTo>
                  <a:lnTo>
                    <a:pt x="2319" y="723"/>
                  </a:lnTo>
                  <a:lnTo>
                    <a:pt x="2319" y="723"/>
                  </a:lnTo>
                  <a:lnTo>
                    <a:pt x="2319" y="723"/>
                  </a:lnTo>
                  <a:lnTo>
                    <a:pt x="2319" y="723"/>
                  </a:lnTo>
                  <a:lnTo>
                    <a:pt x="2325" y="723"/>
                  </a:lnTo>
                  <a:lnTo>
                    <a:pt x="2325" y="723"/>
                  </a:lnTo>
                  <a:lnTo>
                    <a:pt x="2325" y="723"/>
                  </a:lnTo>
                  <a:lnTo>
                    <a:pt x="2325" y="723"/>
                  </a:lnTo>
                  <a:lnTo>
                    <a:pt x="2325" y="723"/>
                  </a:lnTo>
                  <a:lnTo>
                    <a:pt x="2325" y="729"/>
                  </a:lnTo>
                  <a:lnTo>
                    <a:pt x="2325" y="729"/>
                  </a:lnTo>
                  <a:lnTo>
                    <a:pt x="2325" y="729"/>
                  </a:lnTo>
                  <a:lnTo>
                    <a:pt x="2325" y="723"/>
                  </a:lnTo>
                  <a:lnTo>
                    <a:pt x="2325" y="723"/>
                  </a:lnTo>
                  <a:lnTo>
                    <a:pt x="2330" y="723"/>
                  </a:lnTo>
                  <a:lnTo>
                    <a:pt x="2330" y="723"/>
                  </a:lnTo>
                  <a:lnTo>
                    <a:pt x="2330" y="723"/>
                  </a:lnTo>
                  <a:lnTo>
                    <a:pt x="2330" y="717"/>
                  </a:lnTo>
                  <a:lnTo>
                    <a:pt x="2330" y="717"/>
                  </a:lnTo>
                  <a:close/>
                  <a:moveTo>
                    <a:pt x="2336" y="734"/>
                  </a:moveTo>
                  <a:lnTo>
                    <a:pt x="2336" y="729"/>
                  </a:lnTo>
                  <a:lnTo>
                    <a:pt x="2336" y="729"/>
                  </a:lnTo>
                  <a:lnTo>
                    <a:pt x="2336" y="729"/>
                  </a:lnTo>
                  <a:lnTo>
                    <a:pt x="2336" y="729"/>
                  </a:lnTo>
                  <a:lnTo>
                    <a:pt x="2336" y="729"/>
                  </a:lnTo>
                  <a:lnTo>
                    <a:pt x="2336" y="734"/>
                  </a:lnTo>
                  <a:lnTo>
                    <a:pt x="2336" y="734"/>
                  </a:lnTo>
                  <a:lnTo>
                    <a:pt x="2330" y="740"/>
                  </a:lnTo>
                  <a:lnTo>
                    <a:pt x="2330" y="740"/>
                  </a:lnTo>
                  <a:lnTo>
                    <a:pt x="2330" y="740"/>
                  </a:lnTo>
                  <a:lnTo>
                    <a:pt x="2330" y="740"/>
                  </a:lnTo>
                  <a:lnTo>
                    <a:pt x="2330" y="740"/>
                  </a:lnTo>
                  <a:lnTo>
                    <a:pt x="2330" y="740"/>
                  </a:lnTo>
                  <a:lnTo>
                    <a:pt x="2336" y="740"/>
                  </a:lnTo>
                  <a:lnTo>
                    <a:pt x="2336" y="740"/>
                  </a:lnTo>
                  <a:lnTo>
                    <a:pt x="2336" y="740"/>
                  </a:lnTo>
                  <a:lnTo>
                    <a:pt x="2336" y="740"/>
                  </a:lnTo>
                  <a:lnTo>
                    <a:pt x="2336" y="734"/>
                  </a:lnTo>
                  <a:lnTo>
                    <a:pt x="2336" y="734"/>
                  </a:lnTo>
                  <a:lnTo>
                    <a:pt x="2336" y="734"/>
                  </a:lnTo>
                  <a:lnTo>
                    <a:pt x="2336" y="734"/>
                  </a:lnTo>
                  <a:lnTo>
                    <a:pt x="2336" y="734"/>
                  </a:lnTo>
                  <a:lnTo>
                    <a:pt x="2336" y="734"/>
                  </a:lnTo>
                  <a:close/>
                  <a:moveTo>
                    <a:pt x="2308" y="684"/>
                  </a:moveTo>
                  <a:lnTo>
                    <a:pt x="2308" y="684"/>
                  </a:lnTo>
                  <a:lnTo>
                    <a:pt x="2308" y="684"/>
                  </a:lnTo>
                  <a:lnTo>
                    <a:pt x="2308" y="684"/>
                  </a:lnTo>
                  <a:lnTo>
                    <a:pt x="2308" y="684"/>
                  </a:lnTo>
                  <a:lnTo>
                    <a:pt x="2308" y="684"/>
                  </a:lnTo>
                  <a:lnTo>
                    <a:pt x="2308" y="684"/>
                  </a:lnTo>
                  <a:lnTo>
                    <a:pt x="2308" y="684"/>
                  </a:lnTo>
                  <a:lnTo>
                    <a:pt x="2308" y="684"/>
                  </a:lnTo>
                  <a:lnTo>
                    <a:pt x="2308" y="684"/>
                  </a:lnTo>
                  <a:lnTo>
                    <a:pt x="2302" y="684"/>
                  </a:lnTo>
                  <a:lnTo>
                    <a:pt x="2302" y="684"/>
                  </a:lnTo>
                  <a:lnTo>
                    <a:pt x="2302" y="684"/>
                  </a:lnTo>
                  <a:lnTo>
                    <a:pt x="2302" y="684"/>
                  </a:lnTo>
                  <a:lnTo>
                    <a:pt x="2302" y="684"/>
                  </a:lnTo>
                  <a:lnTo>
                    <a:pt x="2308" y="684"/>
                  </a:lnTo>
                  <a:close/>
                  <a:moveTo>
                    <a:pt x="2336" y="695"/>
                  </a:moveTo>
                  <a:lnTo>
                    <a:pt x="2336" y="695"/>
                  </a:lnTo>
                  <a:lnTo>
                    <a:pt x="2336" y="695"/>
                  </a:lnTo>
                  <a:lnTo>
                    <a:pt x="2330" y="695"/>
                  </a:lnTo>
                  <a:lnTo>
                    <a:pt x="2330" y="695"/>
                  </a:lnTo>
                  <a:lnTo>
                    <a:pt x="2330" y="695"/>
                  </a:lnTo>
                  <a:lnTo>
                    <a:pt x="2330" y="695"/>
                  </a:lnTo>
                  <a:lnTo>
                    <a:pt x="2330" y="695"/>
                  </a:lnTo>
                  <a:lnTo>
                    <a:pt x="2330" y="695"/>
                  </a:lnTo>
                  <a:lnTo>
                    <a:pt x="2330" y="689"/>
                  </a:lnTo>
                  <a:lnTo>
                    <a:pt x="2330" y="689"/>
                  </a:lnTo>
                  <a:lnTo>
                    <a:pt x="2330" y="689"/>
                  </a:lnTo>
                  <a:lnTo>
                    <a:pt x="2330" y="695"/>
                  </a:lnTo>
                  <a:lnTo>
                    <a:pt x="2336" y="695"/>
                  </a:lnTo>
                  <a:lnTo>
                    <a:pt x="2336" y="695"/>
                  </a:lnTo>
                  <a:lnTo>
                    <a:pt x="2336" y="695"/>
                  </a:lnTo>
                  <a:lnTo>
                    <a:pt x="2336" y="695"/>
                  </a:lnTo>
                  <a:lnTo>
                    <a:pt x="2336" y="695"/>
                  </a:lnTo>
                  <a:lnTo>
                    <a:pt x="2336" y="695"/>
                  </a:lnTo>
                  <a:lnTo>
                    <a:pt x="2336" y="695"/>
                  </a:lnTo>
                  <a:lnTo>
                    <a:pt x="2336" y="695"/>
                  </a:lnTo>
                  <a:lnTo>
                    <a:pt x="2336" y="695"/>
                  </a:lnTo>
                  <a:lnTo>
                    <a:pt x="2336" y="689"/>
                  </a:lnTo>
                  <a:lnTo>
                    <a:pt x="2336" y="689"/>
                  </a:lnTo>
                  <a:lnTo>
                    <a:pt x="2336" y="689"/>
                  </a:lnTo>
                  <a:lnTo>
                    <a:pt x="2336" y="689"/>
                  </a:lnTo>
                  <a:lnTo>
                    <a:pt x="2336" y="689"/>
                  </a:lnTo>
                  <a:lnTo>
                    <a:pt x="2336" y="689"/>
                  </a:lnTo>
                  <a:lnTo>
                    <a:pt x="2336" y="689"/>
                  </a:lnTo>
                  <a:lnTo>
                    <a:pt x="2336" y="689"/>
                  </a:lnTo>
                  <a:lnTo>
                    <a:pt x="2341" y="689"/>
                  </a:lnTo>
                  <a:lnTo>
                    <a:pt x="2341" y="689"/>
                  </a:lnTo>
                  <a:lnTo>
                    <a:pt x="2336" y="689"/>
                  </a:lnTo>
                  <a:lnTo>
                    <a:pt x="2336" y="689"/>
                  </a:lnTo>
                  <a:lnTo>
                    <a:pt x="2336" y="689"/>
                  </a:lnTo>
                  <a:lnTo>
                    <a:pt x="2336" y="689"/>
                  </a:lnTo>
                  <a:lnTo>
                    <a:pt x="2336" y="684"/>
                  </a:lnTo>
                  <a:lnTo>
                    <a:pt x="2336" y="684"/>
                  </a:lnTo>
                  <a:lnTo>
                    <a:pt x="2336" y="684"/>
                  </a:lnTo>
                  <a:lnTo>
                    <a:pt x="2336" y="684"/>
                  </a:lnTo>
                  <a:lnTo>
                    <a:pt x="2336" y="684"/>
                  </a:lnTo>
                  <a:lnTo>
                    <a:pt x="2336" y="684"/>
                  </a:lnTo>
                  <a:lnTo>
                    <a:pt x="2336" y="684"/>
                  </a:lnTo>
                  <a:lnTo>
                    <a:pt x="2336" y="684"/>
                  </a:lnTo>
                  <a:lnTo>
                    <a:pt x="2336" y="684"/>
                  </a:lnTo>
                  <a:lnTo>
                    <a:pt x="2336" y="684"/>
                  </a:lnTo>
                  <a:lnTo>
                    <a:pt x="2336" y="684"/>
                  </a:lnTo>
                  <a:lnTo>
                    <a:pt x="2336" y="678"/>
                  </a:lnTo>
                  <a:lnTo>
                    <a:pt x="2336" y="678"/>
                  </a:lnTo>
                  <a:lnTo>
                    <a:pt x="2336" y="678"/>
                  </a:lnTo>
                  <a:lnTo>
                    <a:pt x="2336" y="678"/>
                  </a:lnTo>
                  <a:lnTo>
                    <a:pt x="2336" y="673"/>
                  </a:lnTo>
                  <a:lnTo>
                    <a:pt x="2336" y="673"/>
                  </a:lnTo>
                  <a:lnTo>
                    <a:pt x="2336" y="673"/>
                  </a:lnTo>
                  <a:lnTo>
                    <a:pt x="2336" y="673"/>
                  </a:lnTo>
                  <a:lnTo>
                    <a:pt x="2336" y="673"/>
                  </a:lnTo>
                  <a:lnTo>
                    <a:pt x="2330" y="673"/>
                  </a:lnTo>
                  <a:lnTo>
                    <a:pt x="2330" y="673"/>
                  </a:lnTo>
                  <a:lnTo>
                    <a:pt x="2330" y="673"/>
                  </a:lnTo>
                  <a:lnTo>
                    <a:pt x="2330" y="673"/>
                  </a:lnTo>
                  <a:lnTo>
                    <a:pt x="2336" y="673"/>
                  </a:lnTo>
                  <a:lnTo>
                    <a:pt x="2336" y="673"/>
                  </a:lnTo>
                  <a:lnTo>
                    <a:pt x="2336" y="673"/>
                  </a:lnTo>
                  <a:lnTo>
                    <a:pt x="2336" y="673"/>
                  </a:lnTo>
                  <a:lnTo>
                    <a:pt x="2336" y="667"/>
                  </a:lnTo>
                  <a:lnTo>
                    <a:pt x="2336" y="667"/>
                  </a:lnTo>
                  <a:lnTo>
                    <a:pt x="2336" y="667"/>
                  </a:lnTo>
                  <a:lnTo>
                    <a:pt x="2336" y="667"/>
                  </a:lnTo>
                  <a:lnTo>
                    <a:pt x="2336" y="667"/>
                  </a:lnTo>
                  <a:lnTo>
                    <a:pt x="2330" y="667"/>
                  </a:lnTo>
                  <a:lnTo>
                    <a:pt x="2330" y="667"/>
                  </a:lnTo>
                  <a:lnTo>
                    <a:pt x="2330" y="661"/>
                  </a:lnTo>
                  <a:lnTo>
                    <a:pt x="2330" y="661"/>
                  </a:lnTo>
                  <a:lnTo>
                    <a:pt x="2330" y="661"/>
                  </a:lnTo>
                  <a:lnTo>
                    <a:pt x="2325" y="661"/>
                  </a:lnTo>
                  <a:lnTo>
                    <a:pt x="2325" y="661"/>
                  </a:lnTo>
                  <a:lnTo>
                    <a:pt x="2325" y="661"/>
                  </a:lnTo>
                  <a:lnTo>
                    <a:pt x="2325" y="661"/>
                  </a:lnTo>
                  <a:lnTo>
                    <a:pt x="2325" y="661"/>
                  </a:lnTo>
                  <a:lnTo>
                    <a:pt x="2325" y="661"/>
                  </a:lnTo>
                  <a:lnTo>
                    <a:pt x="2325" y="661"/>
                  </a:lnTo>
                  <a:lnTo>
                    <a:pt x="2325" y="661"/>
                  </a:lnTo>
                  <a:lnTo>
                    <a:pt x="2325" y="661"/>
                  </a:lnTo>
                  <a:lnTo>
                    <a:pt x="2325" y="661"/>
                  </a:lnTo>
                  <a:lnTo>
                    <a:pt x="2325" y="661"/>
                  </a:lnTo>
                  <a:lnTo>
                    <a:pt x="2325" y="667"/>
                  </a:lnTo>
                  <a:lnTo>
                    <a:pt x="2325" y="667"/>
                  </a:lnTo>
                  <a:lnTo>
                    <a:pt x="2325" y="667"/>
                  </a:lnTo>
                  <a:lnTo>
                    <a:pt x="2325" y="667"/>
                  </a:lnTo>
                  <a:lnTo>
                    <a:pt x="2325" y="667"/>
                  </a:lnTo>
                  <a:lnTo>
                    <a:pt x="2325" y="667"/>
                  </a:lnTo>
                  <a:lnTo>
                    <a:pt x="2325" y="667"/>
                  </a:lnTo>
                  <a:lnTo>
                    <a:pt x="2325" y="667"/>
                  </a:lnTo>
                  <a:lnTo>
                    <a:pt x="2325" y="667"/>
                  </a:lnTo>
                  <a:lnTo>
                    <a:pt x="2319" y="673"/>
                  </a:lnTo>
                  <a:lnTo>
                    <a:pt x="2319" y="667"/>
                  </a:lnTo>
                  <a:lnTo>
                    <a:pt x="2319" y="667"/>
                  </a:lnTo>
                  <a:lnTo>
                    <a:pt x="2319" y="673"/>
                  </a:lnTo>
                  <a:lnTo>
                    <a:pt x="2319" y="673"/>
                  </a:lnTo>
                  <a:lnTo>
                    <a:pt x="2319" y="673"/>
                  </a:lnTo>
                  <a:lnTo>
                    <a:pt x="2319" y="678"/>
                  </a:lnTo>
                  <a:lnTo>
                    <a:pt x="2319" y="678"/>
                  </a:lnTo>
                  <a:lnTo>
                    <a:pt x="2313" y="678"/>
                  </a:lnTo>
                  <a:lnTo>
                    <a:pt x="2313" y="678"/>
                  </a:lnTo>
                  <a:lnTo>
                    <a:pt x="2313" y="678"/>
                  </a:lnTo>
                  <a:lnTo>
                    <a:pt x="2313" y="678"/>
                  </a:lnTo>
                  <a:lnTo>
                    <a:pt x="2313" y="678"/>
                  </a:lnTo>
                  <a:lnTo>
                    <a:pt x="2313" y="678"/>
                  </a:lnTo>
                  <a:lnTo>
                    <a:pt x="2308" y="678"/>
                  </a:lnTo>
                  <a:lnTo>
                    <a:pt x="2308" y="678"/>
                  </a:lnTo>
                  <a:lnTo>
                    <a:pt x="2308" y="678"/>
                  </a:lnTo>
                  <a:lnTo>
                    <a:pt x="2308" y="678"/>
                  </a:lnTo>
                  <a:lnTo>
                    <a:pt x="2308" y="678"/>
                  </a:lnTo>
                  <a:lnTo>
                    <a:pt x="2308" y="678"/>
                  </a:lnTo>
                  <a:lnTo>
                    <a:pt x="2308" y="684"/>
                  </a:lnTo>
                  <a:lnTo>
                    <a:pt x="2308" y="684"/>
                  </a:lnTo>
                  <a:lnTo>
                    <a:pt x="2308" y="684"/>
                  </a:lnTo>
                  <a:lnTo>
                    <a:pt x="2313" y="684"/>
                  </a:lnTo>
                  <a:lnTo>
                    <a:pt x="2313" y="684"/>
                  </a:lnTo>
                  <a:lnTo>
                    <a:pt x="2313" y="684"/>
                  </a:lnTo>
                  <a:lnTo>
                    <a:pt x="2313" y="684"/>
                  </a:lnTo>
                  <a:lnTo>
                    <a:pt x="2313" y="684"/>
                  </a:lnTo>
                  <a:lnTo>
                    <a:pt x="2313" y="684"/>
                  </a:lnTo>
                  <a:lnTo>
                    <a:pt x="2313" y="684"/>
                  </a:lnTo>
                  <a:lnTo>
                    <a:pt x="2319" y="684"/>
                  </a:lnTo>
                  <a:lnTo>
                    <a:pt x="2313" y="684"/>
                  </a:lnTo>
                  <a:lnTo>
                    <a:pt x="2313" y="684"/>
                  </a:lnTo>
                  <a:lnTo>
                    <a:pt x="2313" y="684"/>
                  </a:lnTo>
                  <a:lnTo>
                    <a:pt x="2313" y="689"/>
                  </a:lnTo>
                  <a:lnTo>
                    <a:pt x="2313" y="689"/>
                  </a:lnTo>
                  <a:lnTo>
                    <a:pt x="2313" y="689"/>
                  </a:lnTo>
                  <a:lnTo>
                    <a:pt x="2313" y="689"/>
                  </a:lnTo>
                  <a:lnTo>
                    <a:pt x="2313" y="689"/>
                  </a:lnTo>
                  <a:lnTo>
                    <a:pt x="2313" y="689"/>
                  </a:lnTo>
                  <a:lnTo>
                    <a:pt x="2313" y="689"/>
                  </a:lnTo>
                  <a:lnTo>
                    <a:pt x="2313" y="695"/>
                  </a:lnTo>
                  <a:lnTo>
                    <a:pt x="2313" y="695"/>
                  </a:lnTo>
                  <a:lnTo>
                    <a:pt x="2313" y="695"/>
                  </a:lnTo>
                  <a:lnTo>
                    <a:pt x="2313" y="695"/>
                  </a:lnTo>
                  <a:lnTo>
                    <a:pt x="2313" y="695"/>
                  </a:lnTo>
                  <a:lnTo>
                    <a:pt x="2313" y="695"/>
                  </a:lnTo>
                  <a:lnTo>
                    <a:pt x="2313" y="695"/>
                  </a:lnTo>
                  <a:lnTo>
                    <a:pt x="2313" y="695"/>
                  </a:lnTo>
                  <a:lnTo>
                    <a:pt x="2313" y="701"/>
                  </a:lnTo>
                  <a:lnTo>
                    <a:pt x="2313" y="701"/>
                  </a:lnTo>
                  <a:lnTo>
                    <a:pt x="2313" y="701"/>
                  </a:lnTo>
                  <a:lnTo>
                    <a:pt x="2313" y="701"/>
                  </a:lnTo>
                  <a:lnTo>
                    <a:pt x="2313" y="701"/>
                  </a:lnTo>
                  <a:lnTo>
                    <a:pt x="2308" y="701"/>
                  </a:lnTo>
                  <a:lnTo>
                    <a:pt x="2308" y="701"/>
                  </a:lnTo>
                  <a:lnTo>
                    <a:pt x="2313" y="706"/>
                  </a:lnTo>
                  <a:lnTo>
                    <a:pt x="2313" y="706"/>
                  </a:lnTo>
                  <a:lnTo>
                    <a:pt x="2313" y="706"/>
                  </a:lnTo>
                  <a:lnTo>
                    <a:pt x="2313" y="706"/>
                  </a:lnTo>
                  <a:lnTo>
                    <a:pt x="2313" y="712"/>
                  </a:lnTo>
                  <a:lnTo>
                    <a:pt x="2313" y="712"/>
                  </a:lnTo>
                  <a:lnTo>
                    <a:pt x="2313" y="712"/>
                  </a:lnTo>
                  <a:lnTo>
                    <a:pt x="2313" y="712"/>
                  </a:lnTo>
                  <a:lnTo>
                    <a:pt x="2313" y="706"/>
                  </a:lnTo>
                  <a:lnTo>
                    <a:pt x="2313" y="712"/>
                  </a:lnTo>
                  <a:lnTo>
                    <a:pt x="2313" y="712"/>
                  </a:lnTo>
                  <a:lnTo>
                    <a:pt x="2313" y="712"/>
                  </a:lnTo>
                  <a:lnTo>
                    <a:pt x="2313" y="712"/>
                  </a:lnTo>
                  <a:lnTo>
                    <a:pt x="2319" y="712"/>
                  </a:lnTo>
                  <a:lnTo>
                    <a:pt x="2319" y="712"/>
                  </a:lnTo>
                  <a:lnTo>
                    <a:pt x="2319" y="712"/>
                  </a:lnTo>
                  <a:lnTo>
                    <a:pt x="2319" y="712"/>
                  </a:lnTo>
                  <a:lnTo>
                    <a:pt x="2325" y="712"/>
                  </a:lnTo>
                  <a:lnTo>
                    <a:pt x="2325" y="712"/>
                  </a:lnTo>
                  <a:lnTo>
                    <a:pt x="2325" y="712"/>
                  </a:lnTo>
                  <a:lnTo>
                    <a:pt x="2325" y="717"/>
                  </a:lnTo>
                  <a:lnTo>
                    <a:pt x="2325" y="717"/>
                  </a:lnTo>
                  <a:lnTo>
                    <a:pt x="2325" y="717"/>
                  </a:lnTo>
                  <a:lnTo>
                    <a:pt x="2325" y="717"/>
                  </a:lnTo>
                  <a:lnTo>
                    <a:pt x="2325" y="717"/>
                  </a:lnTo>
                  <a:lnTo>
                    <a:pt x="2330" y="717"/>
                  </a:lnTo>
                  <a:lnTo>
                    <a:pt x="2330" y="717"/>
                  </a:lnTo>
                  <a:lnTo>
                    <a:pt x="2330" y="717"/>
                  </a:lnTo>
                  <a:lnTo>
                    <a:pt x="2330" y="717"/>
                  </a:lnTo>
                  <a:lnTo>
                    <a:pt x="2336" y="717"/>
                  </a:lnTo>
                  <a:lnTo>
                    <a:pt x="2336" y="712"/>
                  </a:lnTo>
                  <a:lnTo>
                    <a:pt x="2336" y="712"/>
                  </a:lnTo>
                  <a:lnTo>
                    <a:pt x="2336" y="712"/>
                  </a:lnTo>
                  <a:lnTo>
                    <a:pt x="2336" y="712"/>
                  </a:lnTo>
                  <a:lnTo>
                    <a:pt x="2336" y="706"/>
                  </a:lnTo>
                  <a:lnTo>
                    <a:pt x="2336" y="706"/>
                  </a:lnTo>
                  <a:lnTo>
                    <a:pt x="2336" y="706"/>
                  </a:lnTo>
                  <a:lnTo>
                    <a:pt x="2336" y="706"/>
                  </a:lnTo>
                  <a:lnTo>
                    <a:pt x="2336" y="706"/>
                  </a:lnTo>
                  <a:lnTo>
                    <a:pt x="2336" y="706"/>
                  </a:lnTo>
                  <a:lnTo>
                    <a:pt x="2336" y="706"/>
                  </a:lnTo>
                  <a:lnTo>
                    <a:pt x="2336" y="706"/>
                  </a:lnTo>
                  <a:lnTo>
                    <a:pt x="2336" y="706"/>
                  </a:lnTo>
                  <a:lnTo>
                    <a:pt x="2336" y="706"/>
                  </a:lnTo>
                  <a:lnTo>
                    <a:pt x="2336" y="706"/>
                  </a:lnTo>
                  <a:lnTo>
                    <a:pt x="2336" y="706"/>
                  </a:lnTo>
                  <a:lnTo>
                    <a:pt x="2336" y="706"/>
                  </a:lnTo>
                  <a:lnTo>
                    <a:pt x="2336" y="706"/>
                  </a:lnTo>
                  <a:lnTo>
                    <a:pt x="2336" y="706"/>
                  </a:lnTo>
                  <a:lnTo>
                    <a:pt x="2336" y="706"/>
                  </a:lnTo>
                  <a:lnTo>
                    <a:pt x="2336" y="706"/>
                  </a:lnTo>
                  <a:lnTo>
                    <a:pt x="2341" y="701"/>
                  </a:lnTo>
                  <a:lnTo>
                    <a:pt x="2341" y="701"/>
                  </a:lnTo>
                  <a:lnTo>
                    <a:pt x="2341" y="701"/>
                  </a:lnTo>
                  <a:lnTo>
                    <a:pt x="2336" y="695"/>
                  </a:lnTo>
                  <a:close/>
                  <a:moveTo>
                    <a:pt x="2330" y="729"/>
                  </a:moveTo>
                  <a:lnTo>
                    <a:pt x="2330" y="729"/>
                  </a:lnTo>
                  <a:lnTo>
                    <a:pt x="2330" y="729"/>
                  </a:lnTo>
                  <a:lnTo>
                    <a:pt x="2336" y="729"/>
                  </a:lnTo>
                  <a:lnTo>
                    <a:pt x="2336" y="729"/>
                  </a:lnTo>
                  <a:lnTo>
                    <a:pt x="2336" y="729"/>
                  </a:lnTo>
                  <a:lnTo>
                    <a:pt x="2336" y="729"/>
                  </a:lnTo>
                  <a:lnTo>
                    <a:pt x="2336" y="729"/>
                  </a:lnTo>
                  <a:lnTo>
                    <a:pt x="2336" y="729"/>
                  </a:lnTo>
                  <a:lnTo>
                    <a:pt x="2336" y="729"/>
                  </a:lnTo>
                  <a:lnTo>
                    <a:pt x="2336" y="729"/>
                  </a:lnTo>
                  <a:lnTo>
                    <a:pt x="2336" y="723"/>
                  </a:lnTo>
                  <a:lnTo>
                    <a:pt x="2336" y="723"/>
                  </a:lnTo>
                  <a:lnTo>
                    <a:pt x="2336" y="723"/>
                  </a:lnTo>
                  <a:lnTo>
                    <a:pt x="2336" y="723"/>
                  </a:lnTo>
                  <a:lnTo>
                    <a:pt x="2336" y="723"/>
                  </a:lnTo>
                  <a:lnTo>
                    <a:pt x="2330" y="723"/>
                  </a:lnTo>
                  <a:lnTo>
                    <a:pt x="2330" y="723"/>
                  </a:lnTo>
                  <a:lnTo>
                    <a:pt x="2330" y="723"/>
                  </a:lnTo>
                  <a:lnTo>
                    <a:pt x="2330" y="723"/>
                  </a:lnTo>
                  <a:lnTo>
                    <a:pt x="2330" y="729"/>
                  </a:lnTo>
                  <a:lnTo>
                    <a:pt x="2330" y="729"/>
                  </a:lnTo>
                  <a:close/>
                  <a:moveTo>
                    <a:pt x="2302" y="701"/>
                  </a:moveTo>
                  <a:lnTo>
                    <a:pt x="2302" y="701"/>
                  </a:lnTo>
                  <a:lnTo>
                    <a:pt x="2302" y="701"/>
                  </a:lnTo>
                  <a:lnTo>
                    <a:pt x="2302" y="706"/>
                  </a:lnTo>
                  <a:lnTo>
                    <a:pt x="2302" y="706"/>
                  </a:lnTo>
                  <a:lnTo>
                    <a:pt x="2302" y="706"/>
                  </a:lnTo>
                  <a:lnTo>
                    <a:pt x="2308" y="706"/>
                  </a:lnTo>
                  <a:lnTo>
                    <a:pt x="2302" y="706"/>
                  </a:lnTo>
                  <a:lnTo>
                    <a:pt x="2302" y="706"/>
                  </a:lnTo>
                  <a:lnTo>
                    <a:pt x="2302" y="706"/>
                  </a:lnTo>
                  <a:lnTo>
                    <a:pt x="2302" y="706"/>
                  </a:lnTo>
                  <a:lnTo>
                    <a:pt x="2308" y="706"/>
                  </a:lnTo>
                  <a:lnTo>
                    <a:pt x="2308" y="706"/>
                  </a:lnTo>
                  <a:lnTo>
                    <a:pt x="2308" y="712"/>
                  </a:lnTo>
                  <a:lnTo>
                    <a:pt x="2308" y="712"/>
                  </a:lnTo>
                  <a:lnTo>
                    <a:pt x="2313" y="712"/>
                  </a:lnTo>
                  <a:lnTo>
                    <a:pt x="2313" y="712"/>
                  </a:lnTo>
                  <a:lnTo>
                    <a:pt x="2313" y="712"/>
                  </a:lnTo>
                  <a:lnTo>
                    <a:pt x="2313" y="712"/>
                  </a:lnTo>
                  <a:lnTo>
                    <a:pt x="2313" y="717"/>
                  </a:lnTo>
                  <a:lnTo>
                    <a:pt x="2313" y="717"/>
                  </a:lnTo>
                  <a:lnTo>
                    <a:pt x="2313" y="717"/>
                  </a:lnTo>
                  <a:lnTo>
                    <a:pt x="2313" y="717"/>
                  </a:lnTo>
                  <a:lnTo>
                    <a:pt x="2313" y="712"/>
                  </a:lnTo>
                  <a:lnTo>
                    <a:pt x="2319" y="712"/>
                  </a:lnTo>
                  <a:lnTo>
                    <a:pt x="2319" y="712"/>
                  </a:lnTo>
                  <a:lnTo>
                    <a:pt x="2319" y="712"/>
                  </a:lnTo>
                  <a:lnTo>
                    <a:pt x="2319" y="712"/>
                  </a:lnTo>
                  <a:lnTo>
                    <a:pt x="2319" y="712"/>
                  </a:lnTo>
                  <a:lnTo>
                    <a:pt x="2319" y="712"/>
                  </a:lnTo>
                  <a:lnTo>
                    <a:pt x="2319" y="712"/>
                  </a:lnTo>
                  <a:lnTo>
                    <a:pt x="2319" y="712"/>
                  </a:lnTo>
                  <a:lnTo>
                    <a:pt x="2313" y="712"/>
                  </a:lnTo>
                  <a:lnTo>
                    <a:pt x="2313" y="712"/>
                  </a:lnTo>
                  <a:lnTo>
                    <a:pt x="2313" y="712"/>
                  </a:lnTo>
                  <a:lnTo>
                    <a:pt x="2313" y="712"/>
                  </a:lnTo>
                  <a:lnTo>
                    <a:pt x="2313" y="712"/>
                  </a:lnTo>
                  <a:lnTo>
                    <a:pt x="2313" y="706"/>
                  </a:lnTo>
                  <a:lnTo>
                    <a:pt x="2313" y="706"/>
                  </a:lnTo>
                  <a:lnTo>
                    <a:pt x="2308" y="706"/>
                  </a:lnTo>
                  <a:lnTo>
                    <a:pt x="2308" y="706"/>
                  </a:lnTo>
                  <a:lnTo>
                    <a:pt x="2308" y="706"/>
                  </a:lnTo>
                  <a:lnTo>
                    <a:pt x="2308" y="706"/>
                  </a:lnTo>
                  <a:lnTo>
                    <a:pt x="2308" y="701"/>
                  </a:lnTo>
                  <a:lnTo>
                    <a:pt x="2308" y="701"/>
                  </a:lnTo>
                  <a:lnTo>
                    <a:pt x="2308" y="701"/>
                  </a:lnTo>
                  <a:lnTo>
                    <a:pt x="2308" y="701"/>
                  </a:lnTo>
                  <a:lnTo>
                    <a:pt x="2308" y="701"/>
                  </a:lnTo>
                  <a:lnTo>
                    <a:pt x="2308" y="701"/>
                  </a:lnTo>
                  <a:lnTo>
                    <a:pt x="2308" y="701"/>
                  </a:lnTo>
                  <a:lnTo>
                    <a:pt x="2308" y="701"/>
                  </a:lnTo>
                  <a:lnTo>
                    <a:pt x="2308" y="695"/>
                  </a:lnTo>
                  <a:lnTo>
                    <a:pt x="2308" y="695"/>
                  </a:lnTo>
                  <a:lnTo>
                    <a:pt x="2308" y="695"/>
                  </a:lnTo>
                  <a:lnTo>
                    <a:pt x="2302" y="701"/>
                  </a:lnTo>
                  <a:lnTo>
                    <a:pt x="2302" y="701"/>
                  </a:lnTo>
                  <a:lnTo>
                    <a:pt x="2302" y="695"/>
                  </a:lnTo>
                  <a:lnTo>
                    <a:pt x="2302" y="701"/>
                  </a:lnTo>
                  <a:close/>
                  <a:moveTo>
                    <a:pt x="1770" y="874"/>
                  </a:moveTo>
                  <a:lnTo>
                    <a:pt x="1770" y="874"/>
                  </a:lnTo>
                  <a:lnTo>
                    <a:pt x="1770" y="874"/>
                  </a:lnTo>
                  <a:lnTo>
                    <a:pt x="1770" y="874"/>
                  </a:lnTo>
                  <a:lnTo>
                    <a:pt x="1770" y="874"/>
                  </a:lnTo>
                  <a:lnTo>
                    <a:pt x="1770" y="874"/>
                  </a:lnTo>
                  <a:lnTo>
                    <a:pt x="1770" y="874"/>
                  </a:lnTo>
                  <a:lnTo>
                    <a:pt x="1770" y="874"/>
                  </a:lnTo>
                  <a:lnTo>
                    <a:pt x="1770" y="874"/>
                  </a:lnTo>
                  <a:lnTo>
                    <a:pt x="1770" y="874"/>
                  </a:lnTo>
                  <a:lnTo>
                    <a:pt x="1764" y="874"/>
                  </a:lnTo>
                  <a:lnTo>
                    <a:pt x="1764" y="874"/>
                  </a:lnTo>
                  <a:lnTo>
                    <a:pt x="1764" y="880"/>
                  </a:lnTo>
                  <a:lnTo>
                    <a:pt x="1764" y="880"/>
                  </a:lnTo>
                  <a:lnTo>
                    <a:pt x="1759" y="880"/>
                  </a:lnTo>
                  <a:lnTo>
                    <a:pt x="1759" y="880"/>
                  </a:lnTo>
                  <a:lnTo>
                    <a:pt x="1759" y="874"/>
                  </a:lnTo>
                  <a:lnTo>
                    <a:pt x="1759" y="874"/>
                  </a:lnTo>
                  <a:lnTo>
                    <a:pt x="1759" y="874"/>
                  </a:lnTo>
                  <a:lnTo>
                    <a:pt x="1759" y="874"/>
                  </a:lnTo>
                  <a:lnTo>
                    <a:pt x="1759" y="874"/>
                  </a:lnTo>
                  <a:lnTo>
                    <a:pt x="1759" y="869"/>
                  </a:lnTo>
                  <a:lnTo>
                    <a:pt x="1759" y="869"/>
                  </a:lnTo>
                  <a:lnTo>
                    <a:pt x="1759" y="874"/>
                  </a:lnTo>
                  <a:lnTo>
                    <a:pt x="1759" y="874"/>
                  </a:lnTo>
                  <a:lnTo>
                    <a:pt x="1753" y="874"/>
                  </a:lnTo>
                  <a:lnTo>
                    <a:pt x="1753" y="874"/>
                  </a:lnTo>
                  <a:lnTo>
                    <a:pt x="1753" y="874"/>
                  </a:lnTo>
                  <a:lnTo>
                    <a:pt x="1748" y="874"/>
                  </a:lnTo>
                  <a:lnTo>
                    <a:pt x="1748" y="874"/>
                  </a:lnTo>
                  <a:lnTo>
                    <a:pt x="1748" y="880"/>
                  </a:lnTo>
                  <a:lnTo>
                    <a:pt x="1748" y="880"/>
                  </a:lnTo>
                  <a:lnTo>
                    <a:pt x="1748" y="880"/>
                  </a:lnTo>
                  <a:lnTo>
                    <a:pt x="1742" y="880"/>
                  </a:lnTo>
                  <a:lnTo>
                    <a:pt x="1742" y="880"/>
                  </a:lnTo>
                  <a:lnTo>
                    <a:pt x="1742" y="880"/>
                  </a:lnTo>
                  <a:lnTo>
                    <a:pt x="1742" y="880"/>
                  </a:lnTo>
                  <a:lnTo>
                    <a:pt x="1736" y="886"/>
                  </a:lnTo>
                  <a:lnTo>
                    <a:pt x="1736" y="886"/>
                  </a:lnTo>
                  <a:lnTo>
                    <a:pt x="1731" y="886"/>
                  </a:lnTo>
                  <a:lnTo>
                    <a:pt x="1731" y="886"/>
                  </a:lnTo>
                  <a:lnTo>
                    <a:pt x="1731" y="886"/>
                  </a:lnTo>
                  <a:lnTo>
                    <a:pt x="1731" y="886"/>
                  </a:lnTo>
                  <a:lnTo>
                    <a:pt x="1731" y="891"/>
                  </a:lnTo>
                  <a:lnTo>
                    <a:pt x="1731" y="891"/>
                  </a:lnTo>
                  <a:lnTo>
                    <a:pt x="1731" y="891"/>
                  </a:lnTo>
                  <a:lnTo>
                    <a:pt x="1731" y="891"/>
                  </a:lnTo>
                  <a:lnTo>
                    <a:pt x="1731" y="891"/>
                  </a:lnTo>
                  <a:lnTo>
                    <a:pt x="1725" y="897"/>
                  </a:lnTo>
                  <a:lnTo>
                    <a:pt x="1725" y="897"/>
                  </a:lnTo>
                  <a:lnTo>
                    <a:pt x="1725" y="897"/>
                  </a:lnTo>
                  <a:lnTo>
                    <a:pt x="1725" y="897"/>
                  </a:lnTo>
                  <a:lnTo>
                    <a:pt x="1725" y="897"/>
                  </a:lnTo>
                  <a:lnTo>
                    <a:pt x="1725" y="897"/>
                  </a:lnTo>
                  <a:lnTo>
                    <a:pt x="1725" y="897"/>
                  </a:lnTo>
                  <a:lnTo>
                    <a:pt x="1725" y="897"/>
                  </a:lnTo>
                  <a:lnTo>
                    <a:pt x="1725" y="897"/>
                  </a:lnTo>
                  <a:lnTo>
                    <a:pt x="1725" y="897"/>
                  </a:lnTo>
                  <a:lnTo>
                    <a:pt x="1725" y="902"/>
                  </a:lnTo>
                  <a:lnTo>
                    <a:pt x="1725" y="902"/>
                  </a:lnTo>
                  <a:lnTo>
                    <a:pt x="1725" y="902"/>
                  </a:lnTo>
                  <a:lnTo>
                    <a:pt x="1725" y="902"/>
                  </a:lnTo>
                  <a:lnTo>
                    <a:pt x="1720" y="902"/>
                  </a:lnTo>
                  <a:lnTo>
                    <a:pt x="1720" y="902"/>
                  </a:lnTo>
                  <a:lnTo>
                    <a:pt x="1720" y="902"/>
                  </a:lnTo>
                  <a:lnTo>
                    <a:pt x="1720" y="902"/>
                  </a:lnTo>
                  <a:lnTo>
                    <a:pt x="1720" y="902"/>
                  </a:lnTo>
                  <a:lnTo>
                    <a:pt x="1720" y="902"/>
                  </a:lnTo>
                  <a:lnTo>
                    <a:pt x="1720" y="902"/>
                  </a:lnTo>
                  <a:lnTo>
                    <a:pt x="1720" y="902"/>
                  </a:lnTo>
                  <a:lnTo>
                    <a:pt x="1720" y="902"/>
                  </a:lnTo>
                  <a:lnTo>
                    <a:pt x="1720" y="897"/>
                  </a:lnTo>
                  <a:lnTo>
                    <a:pt x="1720" y="897"/>
                  </a:lnTo>
                  <a:lnTo>
                    <a:pt x="1720" y="897"/>
                  </a:lnTo>
                  <a:lnTo>
                    <a:pt x="1720" y="897"/>
                  </a:lnTo>
                  <a:lnTo>
                    <a:pt x="1720" y="897"/>
                  </a:lnTo>
                  <a:lnTo>
                    <a:pt x="1714" y="897"/>
                  </a:lnTo>
                  <a:lnTo>
                    <a:pt x="1714" y="897"/>
                  </a:lnTo>
                  <a:lnTo>
                    <a:pt x="1714" y="897"/>
                  </a:lnTo>
                  <a:lnTo>
                    <a:pt x="1714" y="897"/>
                  </a:lnTo>
                  <a:lnTo>
                    <a:pt x="1714" y="897"/>
                  </a:lnTo>
                  <a:lnTo>
                    <a:pt x="1714" y="897"/>
                  </a:lnTo>
                  <a:lnTo>
                    <a:pt x="1708" y="897"/>
                  </a:lnTo>
                  <a:lnTo>
                    <a:pt x="1708" y="897"/>
                  </a:lnTo>
                  <a:lnTo>
                    <a:pt x="1708" y="891"/>
                  </a:lnTo>
                  <a:lnTo>
                    <a:pt x="1703" y="891"/>
                  </a:lnTo>
                  <a:lnTo>
                    <a:pt x="1703" y="891"/>
                  </a:lnTo>
                  <a:lnTo>
                    <a:pt x="1703" y="897"/>
                  </a:lnTo>
                  <a:lnTo>
                    <a:pt x="1703" y="897"/>
                  </a:lnTo>
                  <a:lnTo>
                    <a:pt x="1697" y="897"/>
                  </a:lnTo>
                  <a:lnTo>
                    <a:pt x="1697" y="897"/>
                  </a:lnTo>
                  <a:lnTo>
                    <a:pt x="1697" y="897"/>
                  </a:lnTo>
                  <a:lnTo>
                    <a:pt x="1697" y="902"/>
                  </a:lnTo>
                  <a:lnTo>
                    <a:pt x="1697" y="902"/>
                  </a:lnTo>
                  <a:lnTo>
                    <a:pt x="1697" y="902"/>
                  </a:lnTo>
                  <a:lnTo>
                    <a:pt x="1697" y="902"/>
                  </a:lnTo>
                  <a:lnTo>
                    <a:pt x="1697" y="902"/>
                  </a:lnTo>
                  <a:lnTo>
                    <a:pt x="1697" y="902"/>
                  </a:lnTo>
                  <a:lnTo>
                    <a:pt x="1697" y="902"/>
                  </a:lnTo>
                  <a:lnTo>
                    <a:pt x="1692" y="902"/>
                  </a:lnTo>
                  <a:lnTo>
                    <a:pt x="1692" y="902"/>
                  </a:lnTo>
                  <a:lnTo>
                    <a:pt x="1692" y="902"/>
                  </a:lnTo>
                  <a:lnTo>
                    <a:pt x="1692" y="902"/>
                  </a:lnTo>
                  <a:lnTo>
                    <a:pt x="1692" y="908"/>
                  </a:lnTo>
                  <a:lnTo>
                    <a:pt x="1692" y="908"/>
                  </a:lnTo>
                  <a:lnTo>
                    <a:pt x="1686" y="908"/>
                  </a:lnTo>
                  <a:lnTo>
                    <a:pt x="1686" y="908"/>
                  </a:lnTo>
                  <a:lnTo>
                    <a:pt x="1686" y="908"/>
                  </a:lnTo>
                  <a:lnTo>
                    <a:pt x="1686" y="914"/>
                  </a:lnTo>
                  <a:lnTo>
                    <a:pt x="1686" y="919"/>
                  </a:lnTo>
                  <a:lnTo>
                    <a:pt x="1686" y="919"/>
                  </a:lnTo>
                  <a:lnTo>
                    <a:pt x="1686" y="919"/>
                  </a:lnTo>
                  <a:lnTo>
                    <a:pt x="1686" y="919"/>
                  </a:lnTo>
                  <a:lnTo>
                    <a:pt x="1686" y="919"/>
                  </a:lnTo>
                  <a:lnTo>
                    <a:pt x="1686" y="919"/>
                  </a:lnTo>
                  <a:lnTo>
                    <a:pt x="1686" y="919"/>
                  </a:lnTo>
                  <a:lnTo>
                    <a:pt x="1686" y="919"/>
                  </a:lnTo>
                  <a:lnTo>
                    <a:pt x="1686" y="925"/>
                  </a:lnTo>
                  <a:lnTo>
                    <a:pt x="1686" y="925"/>
                  </a:lnTo>
                  <a:lnTo>
                    <a:pt x="1686" y="925"/>
                  </a:lnTo>
                  <a:lnTo>
                    <a:pt x="1686" y="925"/>
                  </a:lnTo>
                  <a:lnTo>
                    <a:pt x="1680" y="925"/>
                  </a:lnTo>
                  <a:lnTo>
                    <a:pt x="1680" y="930"/>
                  </a:lnTo>
                  <a:lnTo>
                    <a:pt x="1680" y="930"/>
                  </a:lnTo>
                  <a:lnTo>
                    <a:pt x="1680" y="936"/>
                  </a:lnTo>
                  <a:lnTo>
                    <a:pt x="1680" y="936"/>
                  </a:lnTo>
                  <a:lnTo>
                    <a:pt x="1680" y="936"/>
                  </a:lnTo>
                  <a:lnTo>
                    <a:pt x="1680" y="936"/>
                  </a:lnTo>
                  <a:lnTo>
                    <a:pt x="1686" y="936"/>
                  </a:lnTo>
                  <a:lnTo>
                    <a:pt x="1686" y="936"/>
                  </a:lnTo>
                  <a:lnTo>
                    <a:pt x="1686" y="936"/>
                  </a:lnTo>
                  <a:lnTo>
                    <a:pt x="1686" y="936"/>
                  </a:lnTo>
                  <a:lnTo>
                    <a:pt x="1692" y="936"/>
                  </a:lnTo>
                  <a:lnTo>
                    <a:pt x="1692" y="936"/>
                  </a:lnTo>
                  <a:lnTo>
                    <a:pt x="1692" y="936"/>
                  </a:lnTo>
                  <a:lnTo>
                    <a:pt x="1692" y="936"/>
                  </a:lnTo>
                  <a:lnTo>
                    <a:pt x="1686" y="942"/>
                  </a:lnTo>
                  <a:lnTo>
                    <a:pt x="1686" y="942"/>
                  </a:lnTo>
                  <a:lnTo>
                    <a:pt x="1680" y="942"/>
                  </a:lnTo>
                  <a:lnTo>
                    <a:pt x="1680" y="942"/>
                  </a:lnTo>
                  <a:lnTo>
                    <a:pt x="1680" y="942"/>
                  </a:lnTo>
                  <a:lnTo>
                    <a:pt x="1680" y="942"/>
                  </a:lnTo>
                  <a:lnTo>
                    <a:pt x="1675" y="947"/>
                  </a:lnTo>
                  <a:lnTo>
                    <a:pt x="1675" y="947"/>
                  </a:lnTo>
                  <a:lnTo>
                    <a:pt x="1675" y="947"/>
                  </a:lnTo>
                  <a:lnTo>
                    <a:pt x="1675" y="947"/>
                  </a:lnTo>
                  <a:lnTo>
                    <a:pt x="1675" y="953"/>
                  </a:lnTo>
                  <a:lnTo>
                    <a:pt x="1675" y="953"/>
                  </a:lnTo>
                  <a:lnTo>
                    <a:pt x="1675" y="953"/>
                  </a:lnTo>
                  <a:lnTo>
                    <a:pt x="1675" y="953"/>
                  </a:lnTo>
                  <a:lnTo>
                    <a:pt x="1675" y="953"/>
                  </a:lnTo>
                  <a:lnTo>
                    <a:pt x="1675" y="953"/>
                  </a:lnTo>
                  <a:lnTo>
                    <a:pt x="1675" y="953"/>
                  </a:lnTo>
                  <a:lnTo>
                    <a:pt x="1675" y="953"/>
                  </a:lnTo>
                  <a:lnTo>
                    <a:pt x="1675" y="953"/>
                  </a:lnTo>
                  <a:lnTo>
                    <a:pt x="1680" y="953"/>
                  </a:lnTo>
                  <a:lnTo>
                    <a:pt x="1680" y="953"/>
                  </a:lnTo>
                  <a:lnTo>
                    <a:pt x="1680" y="953"/>
                  </a:lnTo>
                  <a:lnTo>
                    <a:pt x="1680" y="953"/>
                  </a:lnTo>
                  <a:lnTo>
                    <a:pt x="1680" y="953"/>
                  </a:lnTo>
                  <a:lnTo>
                    <a:pt x="1686" y="953"/>
                  </a:lnTo>
                  <a:lnTo>
                    <a:pt x="1686" y="953"/>
                  </a:lnTo>
                  <a:lnTo>
                    <a:pt x="1686" y="953"/>
                  </a:lnTo>
                  <a:lnTo>
                    <a:pt x="1686" y="953"/>
                  </a:lnTo>
                  <a:lnTo>
                    <a:pt x="1686" y="953"/>
                  </a:lnTo>
                  <a:lnTo>
                    <a:pt x="1692" y="953"/>
                  </a:lnTo>
                  <a:lnTo>
                    <a:pt x="1692" y="953"/>
                  </a:lnTo>
                  <a:lnTo>
                    <a:pt x="1692" y="953"/>
                  </a:lnTo>
                  <a:lnTo>
                    <a:pt x="1692" y="953"/>
                  </a:lnTo>
                  <a:lnTo>
                    <a:pt x="1697" y="953"/>
                  </a:lnTo>
                  <a:lnTo>
                    <a:pt x="1703" y="953"/>
                  </a:lnTo>
                  <a:lnTo>
                    <a:pt x="1708" y="947"/>
                  </a:lnTo>
                  <a:lnTo>
                    <a:pt x="1708" y="947"/>
                  </a:lnTo>
                  <a:lnTo>
                    <a:pt x="1708" y="947"/>
                  </a:lnTo>
                  <a:lnTo>
                    <a:pt x="1708" y="947"/>
                  </a:lnTo>
                  <a:lnTo>
                    <a:pt x="1708" y="947"/>
                  </a:lnTo>
                  <a:lnTo>
                    <a:pt x="1708" y="947"/>
                  </a:lnTo>
                  <a:lnTo>
                    <a:pt x="1708" y="947"/>
                  </a:lnTo>
                  <a:lnTo>
                    <a:pt x="1714" y="942"/>
                  </a:lnTo>
                  <a:lnTo>
                    <a:pt x="1714" y="942"/>
                  </a:lnTo>
                  <a:lnTo>
                    <a:pt x="1714" y="942"/>
                  </a:lnTo>
                  <a:lnTo>
                    <a:pt x="1714" y="942"/>
                  </a:lnTo>
                  <a:lnTo>
                    <a:pt x="1714" y="942"/>
                  </a:lnTo>
                  <a:lnTo>
                    <a:pt x="1714" y="942"/>
                  </a:lnTo>
                  <a:lnTo>
                    <a:pt x="1720" y="942"/>
                  </a:lnTo>
                  <a:lnTo>
                    <a:pt x="1725" y="942"/>
                  </a:lnTo>
                  <a:lnTo>
                    <a:pt x="1731" y="942"/>
                  </a:lnTo>
                  <a:lnTo>
                    <a:pt x="1731" y="942"/>
                  </a:lnTo>
                  <a:lnTo>
                    <a:pt x="1736" y="942"/>
                  </a:lnTo>
                  <a:lnTo>
                    <a:pt x="1736" y="936"/>
                  </a:lnTo>
                  <a:lnTo>
                    <a:pt x="1736" y="936"/>
                  </a:lnTo>
                  <a:lnTo>
                    <a:pt x="1736" y="936"/>
                  </a:lnTo>
                  <a:lnTo>
                    <a:pt x="1736" y="936"/>
                  </a:lnTo>
                  <a:lnTo>
                    <a:pt x="1742" y="930"/>
                  </a:lnTo>
                  <a:lnTo>
                    <a:pt x="1742" y="930"/>
                  </a:lnTo>
                  <a:lnTo>
                    <a:pt x="1748" y="930"/>
                  </a:lnTo>
                  <a:lnTo>
                    <a:pt x="1748" y="925"/>
                  </a:lnTo>
                  <a:lnTo>
                    <a:pt x="1748" y="925"/>
                  </a:lnTo>
                  <a:lnTo>
                    <a:pt x="1748" y="925"/>
                  </a:lnTo>
                  <a:lnTo>
                    <a:pt x="1753" y="919"/>
                  </a:lnTo>
                  <a:lnTo>
                    <a:pt x="1759" y="914"/>
                  </a:lnTo>
                  <a:lnTo>
                    <a:pt x="1764" y="914"/>
                  </a:lnTo>
                  <a:lnTo>
                    <a:pt x="1764" y="914"/>
                  </a:lnTo>
                  <a:lnTo>
                    <a:pt x="1764" y="908"/>
                  </a:lnTo>
                  <a:lnTo>
                    <a:pt x="1764" y="902"/>
                  </a:lnTo>
                  <a:lnTo>
                    <a:pt x="1764" y="902"/>
                  </a:lnTo>
                  <a:lnTo>
                    <a:pt x="1770" y="902"/>
                  </a:lnTo>
                  <a:lnTo>
                    <a:pt x="1770" y="902"/>
                  </a:lnTo>
                  <a:lnTo>
                    <a:pt x="1770" y="902"/>
                  </a:lnTo>
                  <a:lnTo>
                    <a:pt x="1764" y="897"/>
                  </a:lnTo>
                  <a:lnTo>
                    <a:pt x="1764" y="897"/>
                  </a:lnTo>
                  <a:lnTo>
                    <a:pt x="1764" y="897"/>
                  </a:lnTo>
                  <a:lnTo>
                    <a:pt x="1764" y="897"/>
                  </a:lnTo>
                  <a:lnTo>
                    <a:pt x="1764" y="897"/>
                  </a:lnTo>
                  <a:lnTo>
                    <a:pt x="1764" y="891"/>
                  </a:lnTo>
                  <a:lnTo>
                    <a:pt x="1764" y="891"/>
                  </a:lnTo>
                  <a:lnTo>
                    <a:pt x="1764" y="891"/>
                  </a:lnTo>
                  <a:lnTo>
                    <a:pt x="1764" y="891"/>
                  </a:lnTo>
                  <a:lnTo>
                    <a:pt x="1764" y="891"/>
                  </a:lnTo>
                  <a:lnTo>
                    <a:pt x="1759" y="891"/>
                  </a:lnTo>
                  <a:lnTo>
                    <a:pt x="1759" y="886"/>
                  </a:lnTo>
                  <a:lnTo>
                    <a:pt x="1759" y="886"/>
                  </a:lnTo>
                  <a:lnTo>
                    <a:pt x="1764" y="886"/>
                  </a:lnTo>
                  <a:lnTo>
                    <a:pt x="1764" y="886"/>
                  </a:lnTo>
                  <a:lnTo>
                    <a:pt x="1764" y="886"/>
                  </a:lnTo>
                  <a:lnTo>
                    <a:pt x="1764" y="886"/>
                  </a:lnTo>
                  <a:lnTo>
                    <a:pt x="1764" y="886"/>
                  </a:lnTo>
                  <a:lnTo>
                    <a:pt x="1764" y="886"/>
                  </a:lnTo>
                  <a:lnTo>
                    <a:pt x="1770" y="886"/>
                  </a:lnTo>
                  <a:lnTo>
                    <a:pt x="1770" y="886"/>
                  </a:lnTo>
                  <a:lnTo>
                    <a:pt x="1770" y="886"/>
                  </a:lnTo>
                  <a:lnTo>
                    <a:pt x="1770" y="886"/>
                  </a:lnTo>
                  <a:lnTo>
                    <a:pt x="1770" y="886"/>
                  </a:lnTo>
                  <a:lnTo>
                    <a:pt x="1770" y="886"/>
                  </a:lnTo>
                  <a:lnTo>
                    <a:pt x="1770" y="886"/>
                  </a:lnTo>
                  <a:lnTo>
                    <a:pt x="1770" y="886"/>
                  </a:lnTo>
                  <a:lnTo>
                    <a:pt x="1776" y="886"/>
                  </a:lnTo>
                  <a:lnTo>
                    <a:pt x="1776" y="886"/>
                  </a:lnTo>
                  <a:lnTo>
                    <a:pt x="1770" y="886"/>
                  </a:lnTo>
                  <a:lnTo>
                    <a:pt x="1770" y="880"/>
                  </a:lnTo>
                  <a:lnTo>
                    <a:pt x="1770" y="880"/>
                  </a:lnTo>
                  <a:lnTo>
                    <a:pt x="1776" y="880"/>
                  </a:lnTo>
                  <a:lnTo>
                    <a:pt x="1776" y="874"/>
                  </a:lnTo>
                  <a:lnTo>
                    <a:pt x="1776" y="874"/>
                  </a:lnTo>
                  <a:lnTo>
                    <a:pt x="1770" y="874"/>
                  </a:lnTo>
                  <a:close/>
                  <a:moveTo>
                    <a:pt x="2246" y="656"/>
                  </a:moveTo>
                  <a:lnTo>
                    <a:pt x="2246" y="656"/>
                  </a:lnTo>
                  <a:lnTo>
                    <a:pt x="2246" y="656"/>
                  </a:lnTo>
                  <a:lnTo>
                    <a:pt x="2241" y="656"/>
                  </a:lnTo>
                  <a:lnTo>
                    <a:pt x="2241" y="656"/>
                  </a:lnTo>
                  <a:lnTo>
                    <a:pt x="2241" y="656"/>
                  </a:lnTo>
                  <a:lnTo>
                    <a:pt x="2241" y="656"/>
                  </a:lnTo>
                  <a:lnTo>
                    <a:pt x="2241" y="661"/>
                  </a:lnTo>
                  <a:lnTo>
                    <a:pt x="2241" y="661"/>
                  </a:lnTo>
                  <a:lnTo>
                    <a:pt x="2235" y="667"/>
                  </a:lnTo>
                  <a:lnTo>
                    <a:pt x="2235" y="667"/>
                  </a:lnTo>
                  <a:lnTo>
                    <a:pt x="2235" y="673"/>
                  </a:lnTo>
                  <a:lnTo>
                    <a:pt x="2235" y="673"/>
                  </a:lnTo>
                  <a:lnTo>
                    <a:pt x="2235" y="673"/>
                  </a:lnTo>
                  <a:lnTo>
                    <a:pt x="2235" y="678"/>
                  </a:lnTo>
                  <a:lnTo>
                    <a:pt x="2235" y="673"/>
                  </a:lnTo>
                  <a:lnTo>
                    <a:pt x="2235" y="673"/>
                  </a:lnTo>
                  <a:lnTo>
                    <a:pt x="2229" y="678"/>
                  </a:lnTo>
                  <a:lnTo>
                    <a:pt x="2229" y="678"/>
                  </a:lnTo>
                  <a:lnTo>
                    <a:pt x="2229" y="684"/>
                  </a:lnTo>
                  <a:lnTo>
                    <a:pt x="2229" y="684"/>
                  </a:lnTo>
                  <a:lnTo>
                    <a:pt x="2229" y="684"/>
                  </a:lnTo>
                  <a:lnTo>
                    <a:pt x="2224" y="695"/>
                  </a:lnTo>
                  <a:lnTo>
                    <a:pt x="2224" y="695"/>
                  </a:lnTo>
                  <a:lnTo>
                    <a:pt x="2229" y="695"/>
                  </a:lnTo>
                  <a:lnTo>
                    <a:pt x="2229" y="689"/>
                  </a:lnTo>
                  <a:lnTo>
                    <a:pt x="2235" y="689"/>
                  </a:lnTo>
                  <a:lnTo>
                    <a:pt x="2235" y="689"/>
                  </a:lnTo>
                  <a:lnTo>
                    <a:pt x="2229" y="684"/>
                  </a:lnTo>
                  <a:lnTo>
                    <a:pt x="2229" y="684"/>
                  </a:lnTo>
                  <a:lnTo>
                    <a:pt x="2235" y="684"/>
                  </a:lnTo>
                  <a:lnTo>
                    <a:pt x="2235" y="678"/>
                  </a:lnTo>
                  <a:lnTo>
                    <a:pt x="2235" y="678"/>
                  </a:lnTo>
                  <a:lnTo>
                    <a:pt x="2235" y="678"/>
                  </a:lnTo>
                  <a:lnTo>
                    <a:pt x="2235" y="678"/>
                  </a:lnTo>
                  <a:lnTo>
                    <a:pt x="2235" y="678"/>
                  </a:lnTo>
                  <a:lnTo>
                    <a:pt x="2241" y="673"/>
                  </a:lnTo>
                  <a:lnTo>
                    <a:pt x="2241" y="673"/>
                  </a:lnTo>
                  <a:lnTo>
                    <a:pt x="2241" y="673"/>
                  </a:lnTo>
                  <a:lnTo>
                    <a:pt x="2241" y="673"/>
                  </a:lnTo>
                  <a:lnTo>
                    <a:pt x="2241" y="673"/>
                  </a:lnTo>
                  <a:lnTo>
                    <a:pt x="2241" y="673"/>
                  </a:lnTo>
                  <a:lnTo>
                    <a:pt x="2241" y="667"/>
                  </a:lnTo>
                  <a:lnTo>
                    <a:pt x="2246" y="661"/>
                  </a:lnTo>
                  <a:lnTo>
                    <a:pt x="2246" y="661"/>
                  </a:lnTo>
                  <a:lnTo>
                    <a:pt x="2246" y="656"/>
                  </a:lnTo>
                  <a:lnTo>
                    <a:pt x="2246" y="656"/>
                  </a:lnTo>
                  <a:lnTo>
                    <a:pt x="2246" y="656"/>
                  </a:lnTo>
                  <a:lnTo>
                    <a:pt x="2246" y="656"/>
                  </a:lnTo>
                  <a:close/>
                  <a:moveTo>
                    <a:pt x="2325" y="729"/>
                  </a:moveTo>
                  <a:lnTo>
                    <a:pt x="2325" y="729"/>
                  </a:lnTo>
                  <a:lnTo>
                    <a:pt x="2325" y="729"/>
                  </a:lnTo>
                  <a:lnTo>
                    <a:pt x="2325" y="729"/>
                  </a:lnTo>
                  <a:lnTo>
                    <a:pt x="2325" y="729"/>
                  </a:lnTo>
                  <a:lnTo>
                    <a:pt x="2325" y="729"/>
                  </a:lnTo>
                  <a:lnTo>
                    <a:pt x="2325" y="729"/>
                  </a:lnTo>
                  <a:lnTo>
                    <a:pt x="2325" y="729"/>
                  </a:lnTo>
                  <a:lnTo>
                    <a:pt x="2325" y="729"/>
                  </a:lnTo>
                  <a:lnTo>
                    <a:pt x="2325" y="723"/>
                  </a:lnTo>
                  <a:lnTo>
                    <a:pt x="2319" y="723"/>
                  </a:lnTo>
                  <a:lnTo>
                    <a:pt x="2319" y="723"/>
                  </a:lnTo>
                  <a:lnTo>
                    <a:pt x="2319" y="723"/>
                  </a:lnTo>
                  <a:lnTo>
                    <a:pt x="2319" y="723"/>
                  </a:lnTo>
                  <a:lnTo>
                    <a:pt x="2319" y="723"/>
                  </a:lnTo>
                  <a:lnTo>
                    <a:pt x="2319" y="723"/>
                  </a:lnTo>
                  <a:lnTo>
                    <a:pt x="2319" y="723"/>
                  </a:lnTo>
                  <a:lnTo>
                    <a:pt x="2319" y="723"/>
                  </a:lnTo>
                  <a:lnTo>
                    <a:pt x="2319" y="723"/>
                  </a:lnTo>
                  <a:lnTo>
                    <a:pt x="2319" y="723"/>
                  </a:lnTo>
                  <a:lnTo>
                    <a:pt x="2319" y="723"/>
                  </a:lnTo>
                  <a:lnTo>
                    <a:pt x="2319" y="717"/>
                  </a:lnTo>
                  <a:lnTo>
                    <a:pt x="2313" y="717"/>
                  </a:lnTo>
                  <a:lnTo>
                    <a:pt x="2313" y="717"/>
                  </a:lnTo>
                  <a:lnTo>
                    <a:pt x="2313" y="717"/>
                  </a:lnTo>
                  <a:lnTo>
                    <a:pt x="2313" y="717"/>
                  </a:lnTo>
                  <a:lnTo>
                    <a:pt x="2313" y="717"/>
                  </a:lnTo>
                  <a:lnTo>
                    <a:pt x="2313" y="717"/>
                  </a:lnTo>
                  <a:lnTo>
                    <a:pt x="2313" y="712"/>
                  </a:lnTo>
                  <a:lnTo>
                    <a:pt x="2313" y="712"/>
                  </a:lnTo>
                  <a:lnTo>
                    <a:pt x="2313" y="712"/>
                  </a:lnTo>
                  <a:lnTo>
                    <a:pt x="2313" y="712"/>
                  </a:lnTo>
                  <a:lnTo>
                    <a:pt x="2308" y="712"/>
                  </a:lnTo>
                  <a:lnTo>
                    <a:pt x="2308" y="712"/>
                  </a:lnTo>
                  <a:lnTo>
                    <a:pt x="2308" y="712"/>
                  </a:lnTo>
                  <a:lnTo>
                    <a:pt x="2308" y="712"/>
                  </a:lnTo>
                  <a:lnTo>
                    <a:pt x="2302" y="706"/>
                  </a:lnTo>
                  <a:lnTo>
                    <a:pt x="2302" y="706"/>
                  </a:lnTo>
                  <a:lnTo>
                    <a:pt x="2302" y="706"/>
                  </a:lnTo>
                  <a:lnTo>
                    <a:pt x="2302" y="706"/>
                  </a:lnTo>
                  <a:lnTo>
                    <a:pt x="2302" y="706"/>
                  </a:lnTo>
                  <a:lnTo>
                    <a:pt x="2302" y="706"/>
                  </a:lnTo>
                  <a:lnTo>
                    <a:pt x="2302" y="706"/>
                  </a:lnTo>
                  <a:lnTo>
                    <a:pt x="2302" y="706"/>
                  </a:lnTo>
                  <a:lnTo>
                    <a:pt x="2302" y="712"/>
                  </a:lnTo>
                  <a:lnTo>
                    <a:pt x="2302" y="712"/>
                  </a:lnTo>
                  <a:lnTo>
                    <a:pt x="2302" y="717"/>
                  </a:lnTo>
                  <a:lnTo>
                    <a:pt x="2302" y="723"/>
                  </a:lnTo>
                  <a:lnTo>
                    <a:pt x="2302" y="723"/>
                  </a:lnTo>
                  <a:lnTo>
                    <a:pt x="2308" y="723"/>
                  </a:lnTo>
                  <a:lnTo>
                    <a:pt x="2308" y="723"/>
                  </a:lnTo>
                  <a:lnTo>
                    <a:pt x="2308" y="723"/>
                  </a:lnTo>
                  <a:lnTo>
                    <a:pt x="2308" y="729"/>
                  </a:lnTo>
                  <a:lnTo>
                    <a:pt x="2302" y="723"/>
                  </a:lnTo>
                  <a:lnTo>
                    <a:pt x="2302" y="723"/>
                  </a:lnTo>
                  <a:lnTo>
                    <a:pt x="2302" y="723"/>
                  </a:lnTo>
                  <a:lnTo>
                    <a:pt x="2302" y="723"/>
                  </a:lnTo>
                  <a:lnTo>
                    <a:pt x="2302" y="723"/>
                  </a:lnTo>
                  <a:lnTo>
                    <a:pt x="2302" y="723"/>
                  </a:lnTo>
                  <a:lnTo>
                    <a:pt x="2297" y="734"/>
                  </a:lnTo>
                  <a:lnTo>
                    <a:pt x="2297" y="740"/>
                  </a:lnTo>
                  <a:lnTo>
                    <a:pt x="2297" y="740"/>
                  </a:lnTo>
                  <a:lnTo>
                    <a:pt x="2297" y="740"/>
                  </a:lnTo>
                  <a:lnTo>
                    <a:pt x="2297" y="740"/>
                  </a:lnTo>
                  <a:lnTo>
                    <a:pt x="2297" y="745"/>
                  </a:lnTo>
                  <a:lnTo>
                    <a:pt x="2297" y="745"/>
                  </a:lnTo>
                  <a:lnTo>
                    <a:pt x="2297" y="745"/>
                  </a:lnTo>
                  <a:lnTo>
                    <a:pt x="2302" y="745"/>
                  </a:lnTo>
                  <a:lnTo>
                    <a:pt x="2302" y="745"/>
                  </a:lnTo>
                  <a:lnTo>
                    <a:pt x="2302" y="745"/>
                  </a:lnTo>
                  <a:lnTo>
                    <a:pt x="2302" y="745"/>
                  </a:lnTo>
                  <a:lnTo>
                    <a:pt x="2302" y="751"/>
                  </a:lnTo>
                  <a:lnTo>
                    <a:pt x="2308" y="751"/>
                  </a:lnTo>
                  <a:lnTo>
                    <a:pt x="2308" y="745"/>
                  </a:lnTo>
                  <a:lnTo>
                    <a:pt x="2313" y="745"/>
                  </a:lnTo>
                  <a:lnTo>
                    <a:pt x="2313" y="745"/>
                  </a:lnTo>
                  <a:lnTo>
                    <a:pt x="2313" y="745"/>
                  </a:lnTo>
                  <a:lnTo>
                    <a:pt x="2313" y="745"/>
                  </a:lnTo>
                  <a:lnTo>
                    <a:pt x="2319" y="740"/>
                  </a:lnTo>
                  <a:lnTo>
                    <a:pt x="2319" y="740"/>
                  </a:lnTo>
                  <a:lnTo>
                    <a:pt x="2319" y="740"/>
                  </a:lnTo>
                  <a:lnTo>
                    <a:pt x="2319" y="734"/>
                  </a:lnTo>
                  <a:lnTo>
                    <a:pt x="2319" y="734"/>
                  </a:lnTo>
                  <a:lnTo>
                    <a:pt x="2319" y="734"/>
                  </a:lnTo>
                  <a:lnTo>
                    <a:pt x="2319" y="734"/>
                  </a:lnTo>
                  <a:lnTo>
                    <a:pt x="2319" y="734"/>
                  </a:lnTo>
                  <a:lnTo>
                    <a:pt x="2319" y="734"/>
                  </a:lnTo>
                  <a:lnTo>
                    <a:pt x="2319" y="734"/>
                  </a:lnTo>
                  <a:lnTo>
                    <a:pt x="2319" y="734"/>
                  </a:lnTo>
                  <a:lnTo>
                    <a:pt x="2319" y="734"/>
                  </a:lnTo>
                  <a:lnTo>
                    <a:pt x="2325" y="734"/>
                  </a:lnTo>
                  <a:lnTo>
                    <a:pt x="2325" y="734"/>
                  </a:lnTo>
                  <a:lnTo>
                    <a:pt x="2325" y="734"/>
                  </a:lnTo>
                  <a:lnTo>
                    <a:pt x="2325" y="729"/>
                  </a:lnTo>
                  <a:lnTo>
                    <a:pt x="2325" y="729"/>
                  </a:lnTo>
                  <a:lnTo>
                    <a:pt x="2325" y="729"/>
                  </a:lnTo>
                  <a:lnTo>
                    <a:pt x="2325" y="729"/>
                  </a:lnTo>
                  <a:close/>
                  <a:moveTo>
                    <a:pt x="2347" y="712"/>
                  </a:moveTo>
                  <a:lnTo>
                    <a:pt x="2347" y="712"/>
                  </a:lnTo>
                  <a:lnTo>
                    <a:pt x="2341" y="712"/>
                  </a:lnTo>
                  <a:lnTo>
                    <a:pt x="2341" y="712"/>
                  </a:lnTo>
                  <a:lnTo>
                    <a:pt x="2341" y="712"/>
                  </a:lnTo>
                  <a:lnTo>
                    <a:pt x="2341" y="717"/>
                  </a:lnTo>
                  <a:lnTo>
                    <a:pt x="2341" y="717"/>
                  </a:lnTo>
                  <a:lnTo>
                    <a:pt x="2341" y="717"/>
                  </a:lnTo>
                  <a:lnTo>
                    <a:pt x="2341" y="717"/>
                  </a:lnTo>
                  <a:lnTo>
                    <a:pt x="2341" y="723"/>
                  </a:lnTo>
                  <a:lnTo>
                    <a:pt x="2341" y="723"/>
                  </a:lnTo>
                  <a:lnTo>
                    <a:pt x="2341" y="723"/>
                  </a:lnTo>
                  <a:lnTo>
                    <a:pt x="2341" y="723"/>
                  </a:lnTo>
                  <a:lnTo>
                    <a:pt x="2341" y="723"/>
                  </a:lnTo>
                  <a:lnTo>
                    <a:pt x="2341" y="723"/>
                  </a:lnTo>
                  <a:lnTo>
                    <a:pt x="2341" y="723"/>
                  </a:lnTo>
                  <a:lnTo>
                    <a:pt x="2347" y="717"/>
                  </a:lnTo>
                  <a:lnTo>
                    <a:pt x="2347" y="717"/>
                  </a:lnTo>
                  <a:lnTo>
                    <a:pt x="2347" y="717"/>
                  </a:lnTo>
                  <a:lnTo>
                    <a:pt x="2347" y="712"/>
                  </a:lnTo>
                  <a:lnTo>
                    <a:pt x="2347" y="712"/>
                  </a:lnTo>
                  <a:lnTo>
                    <a:pt x="2347" y="712"/>
                  </a:lnTo>
                  <a:close/>
                  <a:moveTo>
                    <a:pt x="2565" y="745"/>
                  </a:moveTo>
                  <a:lnTo>
                    <a:pt x="2571" y="745"/>
                  </a:lnTo>
                  <a:lnTo>
                    <a:pt x="2571" y="745"/>
                  </a:lnTo>
                  <a:lnTo>
                    <a:pt x="2571" y="745"/>
                  </a:lnTo>
                  <a:lnTo>
                    <a:pt x="2571" y="745"/>
                  </a:lnTo>
                  <a:lnTo>
                    <a:pt x="2571" y="745"/>
                  </a:lnTo>
                  <a:lnTo>
                    <a:pt x="2571" y="745"/>
                  </a:lnTo>
                  <a:lnTo>
                    <a:pt x="2571" y="745"/>
                  </a:lnTo>
                  <a:lnTo>
                    <a:pt x="2571" y="745"/>
                  </a:lnTo>
                  <a:lnTo>
                    <a:pt x="2577" y="745"/>
                  </a:lnTo>
                  <a:lnTo>
                    <a:pt x="2577" y="745"/>
                  </a:lnTo>
                  <a:lnTo>
                    <a:pt x="2577" y="745"/>
                  </a:lnTo>
                  <a:lnTo>
                    <a:pt x="2577" y="745"/>
                  </a:lnTo>
                  <a:lnTo>
                    <a:pt x="2577" y="745"/>
                  </a:lnTo>
                  <a:lnTo>
                    <a:pt x="2577" y="740"/>
                  </a:lnTo>
                  <a:lnTo>
                    <a:pt x="2571" y="740"/>
                  </a:lnTo>
                  <a:lnTo>
                    <a:pt x="2571" y="740"/>
                  </a:lnTo>
                  <a:lnTo>
                    <a:pt x="2571" y="740"/>
                  </a:lnTo>
                  <a:lnTo>
                    <a:pt x="2571" y="740"/>
                  </a:lnTo>
                  <a:lnTo>
                    <a:pt x="2571" y="740"/>
                  </a:lnTo>
                  <a:lnTo>
                    <a:pt x="2565" y="740"/>
                  </a:lnTo>
                  <a:lnTo>
                    <a:pt x="2565" y="740"/>
                  </a:lnTo>
                  <a:lnTo>
                    <a:pt x="2565" y="740"/>
                  </a:lnTo>
                  <a:lnTo>
                    <a:pt x="2565" y="740"/>
                  </a:lnTo>
                  <a:lnTo>
                    <a:pt x="2565" y="740"/>
                  </a:lnTo>
                  <a:lnTo>
                    <a:pt x="2565" y="740"/>
                  </a:lnTo>
                  <a:lnTo>
                    <a:pt x="2565" y="745"/>
                  </a:lnTo>
                  <a:close/>
                  <a:moveTo>
                    <a:pt x="2308" y="448"/>
                  </a:moveTo>
                  <a:lnTo>
                    <a:pt x="2308" y="448"/>
                  </a:lnTo>
                  <a:lnTo>
                    <a:pt x="2308" y="448"/>
                  </a:lnTo>
                  <a:lnTo>
                    <a:pt x="2308" y="448"/>
                  </a:lnTo>
                  <a:lnTo>
                    <a:pt x="2308" y="448"/>
                  </a:lnTo>
                  <a:lnTo>
                    <a:pt x="2308" y="448"/>
                  </a:lnTo>
                  <a:lnTo>
                    <a:pt x="2302" y="454"/>
                  </a:lnTo>
                  <a:lnTo>
                    <a:pt x="2302" y="454"/>
                  </a:lnTo>
                  <a:lnTo>
                    <a:pt x="2302" y="454"/>
                  </a:lnTo>
                  <a:lnTo>
                    <a:pt x="2302" y="460"/>
                  </a:lnTo>
                  <a:lnTo>
                    <a:pt x="2308" y="454"/>
                  </a:lnTo>
                  <a:lnTo>
                    <a:pt x="2308" y="454"/>
                  </a:lnTo>
                  <a:lnTo>
                    <a:pt x="2308" y="454"/>
                  </a:lnTo>
                  <a:lnTo>
                    <a:pt x="2308" y="448"/>
                  </a:lnTo>
                  <a:lnTo>
                    <a:pt x="2308" y="448"/>
                  </a:lnTo>
                  <a:lnTo>
                    <a:pt x="2308" y="448"/>
                  </a:lnTo>
                  <a:close/>
                  <a:moveTo>
                    <a:pt x="2263" y="488"/>
                  </a:moveTo>
                  <a:lnTo>
                    <a:pt x="2263" y="488"/>
                  </a:lnTo>
                  <a:lnTo>
                    <a:pt x="2269" y="488"/>
                  </a:lnTo>
                  <a:lnTo>
                    <a:pt x="2269" y="493"/>
                  </a:lnTo>
                  <a:lnTo>
                    <a:pt x="2269" y="493"/>
                  </a:lnTo>
                  <a:lnTo>
                    <a:pt x="2269" y="493"/>
                  </a:lnTo>
                  <a:lnTo>
                    <a:pt x="2269" y="493"/>
                  </a:lnTo>
                  <a:lnTo>
                    <a:pt x="2269" y="488"/>
                  </a:lnTo>
                  <a:lnTo>
                    <a:pt x="2269" y="488"/>
                  </a:lnTo>
                  <a:lnTo>
                    <a:pt x="2269" y="488"/>
                  </a:lnTo>
                  <a:lnTo>
                    <a:pt x="2269" y="488"/>
                  </a:lnTo>
                  <a:lnTo>
                    <a:pt x="2269" y="488"/>
                  </a:lnTo>
                  <a:lnTo>
                    <a:pt x="2269" y="488"/>
                  </a:lnTo>
                  <a:lnTo>
                    <a:pt x="2269" y="488"/>
                  </a:lnTo>
                  <a:lnTo>
                    <a:pt x="2269" y="488"/>
                  </a:lnTo>
                  <a:lnTo>
                    <a:pt x="2269" y="488"/>
                  </a:lnTo>
                  <a:lnTo>
                    <a:pt x="2263" y="488"/>
                  </a:lnTo>
                  <a:lnTo>
                    <a:pt x="2263" y="488"/>
                  </a:lnTo>
                  <a:lnTo>
                    <a:pt x="2263" y="488"/>
                  </a:lnTo>
                  <a:lnTo>
                    <a:pt x="2263" y="488"/>
                  </a:lnTo>
                  <a:close/>
                  <a:moveTo>
                    <a:pt x="2565" y="829"/>
                  </a:moveTo>
                  <a:lnTo>
                    <a:pt x="2565" y="824"/>
                  </a:lnTo>
                  <a:lnTo>
                    <a:pt x="2571" y="824"/>
                  </a:lnTo>
                  <a:lnTo>
                    <a:pt x="2571" y="824"/>
                  </a:lnTo>
                  <a:lnTo>
                    <a:pt x="2571" y="824"/>
                  </a:lnTo>
                  <a:lnTo>
                    <a:pt x="2571" y="824"/>
                  </a:lnTo>
                  <a:lnTo>
                    <a:pt x="2577" y="824"/>
                  </a:lnTo>
                  <a:lnTo>
                    <a:pt x="2577" y="824"/>
                  </a:lnTo>
                  <a:lnTo>
                    <a:pt x="2577" y="818"/>
                  </a:lnTo>
                  <a:lnTo>
                    <a:pt x="2577" y="818"/>
                  </a:lnTo>
                  <a:lnTo>
                    <a:pt x="2582" y="818"/>
                  </a:lnTo>
                  <a:lnTo>
                    <a:pt x="2582" y="818"/>
                  </a:lnTo>
                  <a:lnTo>
                    <a:pt x="2582" y="818"/>
                  </a:lnTo>
                  <a:lnTo>
                    <a:pt x="2582" y="813"/>
                  </a:lnTo>
                  <a:lnTo>
                    <a:pt x="2582" y="813"/>
                  </a:lnTo>
                  <a:lnTo>
                    <a:pt x="2582" y="807"/>
                  </a:lnTo>
                  <a:lnTo>
                    <a:pt x="2582" y="807"/>
                  </a:lnTo>
                  <a:lnTo>
                    <a:pt x="2588" y="807"/>
                  </a:lnTo>
                  <a:lnTo>
                    <a:pt x="2588" y="807"/>
                  </a:lnTo>
                  <a:lnTo>
                    <a:pt x="2588" y="801"/>
                  </a:lnTo>
                  <a:lnTo>
                    <a:pt x="2588" y="796"/>
                  </a:lnTo>
                  <a:lnTo>
                    <a:pt x="2588" y="796"/>
                  </a:lnTo>
                  <a:lnTo>
                    <a:pt x="2588" y="796"/>
                  </a:lnTo>
                  <a:lnTo>
                    <a:pt x="2588" y="790"/>
                  </a:lnTo>
                  <a:lnTo>
                    <a:pt x="2593" y="790"/>
                  </a:lnTo>
                  <a:lnTo>
                    <a:pt x="2593" y="790"/>
                  </a:lnTo>
                  <a:lnTo>
                    <a:pt x="2593" y="790"/>
                  </a:lnTo>
                  <a:lnTo>
                    <a:pt x="2593" y="790"/>
                  </a:lnTo>
                  <a:lnTo>
                    <a:pt x="2588" y="790"/>
                  </a:lnTo>
                  <a:lnTo>
                    <a:pt x="2582" y="785"/>
                  </a:lnTo>
                  <a:lnTo>
                    <a:pt x="2582" y="785"/>
                  </a:lnTo>
                  <a:lnTo>
                    <a:pt x="2582" y="785"/>
                  </a:lnTo>
                  <a:lnTo>
                    <a:pt x="2582" y="785"/>
                  </a:lnTo>
                  <a:lnTo>
                    <a:pt x="2582" y="779"/>
                  </a:lnTo>
                  <a:lnTo>
                    <a:pt x="2577" y="779"/>
                  </a:lnTo>
                  <a:lnTo>
                    <a:pt x="2577" y="779"/>
                  </a:lnTo>
                  <a:lnTo>
                    <a:pt x="2571" y="773"/>
                  </a:lnTo>
                  <a:lnTo>
                    <a:pt x="2565" y="779"/>
                  </a:lnTo>
                  <a:lnTo>
                    <a:pt x="2560" y="779"/>
                  </a:lnTo>
                  <a:lnTo>
                    <a:pt x="2560" y="779"/>
                  </a:lnTo>
                  <a:lnTo>
                    <a:pt x="2554" y="779"/>
                  </a:lnTo>
                  <a:lnTo>
                    <a:pt x="2543" y="785"/>
                  </a:lnTo>
                  <a:lnTo>
                    <a:pt x="2537" y="790"/>
                  </a:lnTo>
                  <a:lnTo>
                    <a:pt x="2532" y="790"/>
                  </a:lnTo>
                  <a:lnTo>
                    <a:pt x="2532" y="790"/>
                  </a:lnTo>
                  <a:lnTo>
                    <a:pt x="2526" y="796"/>
                  </a:lnTo>
                  <a:lnTo>
                    <a:pt x="2526" y="796"/>
                  </a:lnTo>
                  <a:lnTo>
                    <a:pt x="2526" y="796"/>
                  </a:lnTo>
                  <a:lnTo>
                    <a:pt x="2526" y="796"/>
                  </a:lnTo>
                  <a:lnTo>
                    <a:pt x="2526" y="801"/>
                  </a:lnTo>
                  <a:lnTo>
                    <a:pt x="2521" y="801"/>
                  </a:lnTo>
                  <a:lnTo>
                    <a:pt x="2521" y="813"/>
                  </a:lnTo>
                  <a:lnTo>
                    <a:pt x="2521" y="813"/>
                  </a:lnTo>
                  <a:lnTo>
                    <a:pt x="2521" y="813"/>
                  </a:lnTo>
                  <a:lnTo>
                    <a:pt x="2515" y="818"/>
                  </a:lnTo>
                  <a:lnTo>
                    <a:pt x="2515" y="818"/>
                  </a:lnTo>
                  <a:lnTo>
                    <a:pt x="2515" y="818"/>
                  </a:lnTo>
                  <a:lnTo>
                    <a:pt x="2515" y="818"/>
                  </a:lnTo>
                  <a:lnTo>
                    <a:pt x="2515" y="818"/>
                  </a:lnTo>
                  <a:lnTo>
                    <a:pt x="2515" y="824"/>
                  </a:lnTo>
                  <a:lnTo>
                    <a:pt x="2509" y="835"/>
                  </a:lnTo>
                  <a:lnTo>
                    <a:pt x="2509" y="841"/>
                  </a:lnTo>
                  <a:lnTo>
                    <a:pt x="2509" y="841"/>
                  </a:lnTo>
                  <a:lnTo>
                    <a:pt x="2515" y="835"/>
                  </a:lnTo>
                  <a:lnTo>
                    <a:pt x="2515" y="835"/>
                  </a:lnTo>
                  <a:lnTo>
                    <a:pt x="2521" y="835"/>
                  </a:lnTo>
                  <a:lnTo>
                    <a:pt x="2532" y="835"/>
                  </a:lnTo>
                  <a:lnTo>
                    <a:pt x="2537" y="835"/>
                  </a:lnTo>
                  <a:lnTo>
                    <a:pt x="2543" y="835"/>
                  </a:lnTo>
                  <a:lnTo>
                    <a:pt x="2549" y="841"/>
                  </a:lnTo>
                  <a:lnTo>
                    <a:pt x="2549" y="841"/>
                  </a:lnTo>
                  <a:lnTo>
                    <a:pt x="2554" y="841"/>
                  </a:lnTo>
                  <a:lnTo>
                    <a:pt x="2554" y="835"/>
                  </a:lnTo>
                  <a:lnTo>
                    <a:pt x="2554" y="835"/>
                  </a:lnTo>
                  <a:lnTo>
                    <a:pt x="2560" y="835"/>
                  </a:lnTo>
                  <a:lnTo>
                    <a:pt x="2560" y="835"/>
                  </a:lnTo>
                  <a:lnTo>
                    <a:pt x="2560" y="829"/>
                  </a:lnTo>
                  <a:lnTo>
                    <a:pt x="2560" y="829"/>
                  </a:lnTo>
                  <a:lnTo>
                    <a:pt x="2565" y="829"/>
                  </a:lnTo>
                  <a:lnTo>
                    <a:pt x="2565" y="829"/>
                  </a:lnTo>
                  <a:close/>
                  <a:moveTo>
                    <a:pt x="2582" y="835"/>
                  </a:moveTo>
                  <a:lnTo>
                    <a:pt x="2582" y="829"/>
                  </a:lnTo>
                  <a:lnTo>
                    <a:pt x="2577" y="829"/>
                  </a:lnTo>
                  <a:lnTo>
                    <a:pt x="2577" y="829"/>
                  </a:lnTo>
                  <a:lnTo>
                    <a:pt x="2577" y="829"/>
                  </a:lnTo>
                  <a:lnTo>
                    <a:pt x="2577" y="824"/>
                  </a:lnTo>
                  <a:lnTo>
                    <a:pt x="2577" y="824"/>
                  </a:lnTo>
                  <a:lnTo>
                    <a:pt x="2577" y="824"/>
                  </a:lnTo>
                  <a:lnTo>
                    <a:pt x="2571" y="824"/>
                  </a:lnTo>
                  <a:lnTo>
                    <a:pt x="2571" y="824"/>
                  </a:lnTo>
                  <a:lnTo>
                    <a:pt x="2571" y="824"/>
                  </a:lnTo>
                  <a:lnTo>
                    <a:pt x="2571" y="824"/>
                  </a:lnTo>
                  <a:lnTo>
                    <a:pt x="2571" y="829"/>
                  </a:lnTo>
                  <a:lnTo>
                    <a:pt x="2565" y="829"/>
                  </a:lnTo>
                  <a:lnTo>
                    <a:pt x="2565" y="829"/>
                  </a:lnTo>
                  <a:lnTo>
                    <a:pt x="2565" y="829"/>
                  </a:lnTo>
                  <a:lnTo>
                    <a:pt x="2560" y="835"/>
                  </a:lnTo>
                  <a:lnTo>
                    <a:pt x="2560" y="835"/>
                  </a:lnTo>
                  <a:lnTo>
                    <a:pt x="2560" y="835"/>
                  </a:lnTo>
                  <a:lnTo>
                    <a:pt x="2565" y="835"/>
                  </a:lnTo>
                  <a:lnTo>
                    <a:pt x="2565" y="835"/>
                  </a:lnTo>
                  <a:lnTo>
                    <a:pt x="2565" y="835"/>
                  </a:lnTo>
                  <a:lnTo>
                    <a:pt x="2571" y="835"/>
                  </a:lnTo>
                  <a:lnTo>
                    <a:pt x="2582" y="841"/>
                  </a:lnTo>
                  <a:lnTo>
                    <a:pt x="2582" y="835"/>
                  </a:lnTo>
                  <a:lnTo>
                    <a:pt x="2582" y="835"/>
                  </a:lnTo>
                  <a:lnTo>
                    <a:pt x="2582" y="835"/>
                  </a:lnTo>
                  <a:lnTo>
                    <a:pt x="2582" y="835"/>
                  </a:lnTo>
                  <a:close/>
                  <a:moveTo>
                    <a:pt x="2706" y="841"/>
                  </a:moveTo>
                  <a:lnTo>
                    <a:pt x="2706" y="824"/>
                  </a:lnTo>
                  <a:lnTo>
                    <a:pt x="2706" y="813"/>
                  </a:lnTo>
                  <a:lnTo>
                    <a:pt x="2706" y="773"/>
                  </a:lnTo>
                  <a:lnTo>
                    <a:pt x="2706" y="762"/>
                  </a:lnTo>
                  <a:lnTo>
                    <a:pt x="2706" y="757"/>
                  </a:lnTo>
                  <a:lnTo>
                    <a:pt x="2706" y="751"/>
                  </a:lnTo>
                  <a:lnTo>
                    <a:pt x="2706" y="751"/>
                  </a:lnTo>
                  <a:lnTo>
                    <a:pt x="2706" y="751"/>
                  </a:lnTo>
                  <a:lnTo>
                    <a:pt x="2700" y="745"/>
                  </a:lnTo>
                  <a:lnTo>
                    <a:pt x="2700" y="745"/>
                  </a:lnTo>
                  <a:lnTo>
                    <a:pt x="2700" y="745"/>
                  </a:lnTo>
                  <a:lnTo>
                    <a:pt x="2700" y="745"/>
                  </a:lnTo>
                  <a:lnTo>
                    <a:pt x="2700" y="745"/>
                  </a:lnTo>
                  <a:lnTo>
                    <a:pt x="2700" y="745"/>
                  </a:lnTo>
                  <a:lnTo>
                    <a:pt x="2700" y="740"/>
                  </a:lnTo>
                  <a:lnTo>
                    <a:pt x="2700" y="740"/>
                  </a:lnTo>
                  <a:lnTo>
                    <a:pt x="2700" y="740"/>
                  </a:lnTo>
                  <a:lnTo>
                    <a:pt x="2700" y="740"/>
                  </a:lnTo>
                  <a:lnTo>
                    <a:pt x="2700" y="740"/>
                  </a:lnTo>
                  <a:lnTo>
                    <a:pt x="2700" y="740"/>
                  </a:lnTo>
                  <a:lnTo>
                    <a:pt x="2700" y="740"/>
                  </a:lnTo>
                  <a:lnTo>
                    <a:pt x="2700" y="740"/>
                  </a:lnTo>
                  <a:lnTo>
                    <a:pt x="2700" y="740"/>
                  </a:lnTo>
                  <a:lnTo>
                    <a:pt x="2700" y="734"/>
                  </a:lnTo>
                  <a:lnTo>
                    <a:pt x="2700" y="734"/>
                  </a:lnTo>
                  <a:lnTo>
                    <a:pt x="2700" y="734"/>
                  </a:lnTo>
                  <a:lnTo>
                    <a:pt x="2700" y="734"/>
                  </a:lnTo>
                  <a:lnTo>
                    <a:pt x="2700" y="734"/>
                  </a:lnTo>
                  <a:lnTo>
                    <a:pt x="2700" y="734"/>
                  </a:lnTo>
                  <a:lnTo>
                    <a:pt x="2700" y="734"/>
                  </a:lnTo>
                  <a:lnTo>
                    <a:pt x="2700" y="729"/>
                  </a:lnTo>
                  <a:lnTo>
                    <a:pt x="2700" y="729"/>
                  </a:lnTo>
                  <a:lnTo>
                    <a:pt x="2700" y="729"/>
                  </a:lnTo>
                  <a:lnTo>
                    <a:pt x="2700" y="729"/>
                  </a:lnTo>
                  <a:lnTo>
                    <a:pt x="2700" y="729"/>
                  </a:lnTo>
                  <a:lnTo>
                    <a:pt x="2700" y="729"/>
                  </a:lnTo>
                  <a:lnTo>
                    <a:pt x="2700" y="729"/>
                  </a:lnTo>
                  <a:lnTo>
                    <a:pt x="2700" y="729"/>
                  </a:lnTo>
                  <a:lnTo>
                    <a:pt x="2700" y="729"/>
                  </a:lnTo>
                  <a:lnTo>
                    <a:pt x="2700" y="729"/>
                  </a:lnTo>
                  <a:lnTo>
                    <a:pt x="2700" y="729"/>
                  </a:lnTo>
                  <a:lnTo>
                    <a:pt x="2700" y="729"/>
                  </a:lnTo>
                  <a:lnTo>
                    <a:pt x="2706" y="729"/>
                  </a:lnTo>
                  <a:lnTo>
                    <a:pt x="2706" y="723"/>
                  </a:lnTo>
                  <a:lnTo>
                    <a:pt x="2706" y="723"/>
                  </a:lnTo>
                  <a:lnTo>
                    <a:pt x="2706" y="723"/>
                  </a:lnTo>
                  <a:lnTo>
                    <a:pt x="2700" y="723"/>
                  </a:lnTo>
                  <a:lnTo>
                    <a:pt x="2700" y="723"/>
                  </a:lnTo>
                  <a:lnTo>
                    <a:pt x="2700" y="723"/>
                  </a:lnTo>
                  <a:lnTo>
                    <a:pt x="2700" y="723"/>
                  </a:lnTo>
                  <a:lnTo>
                    <a:pt x="2700" y="723"/>
                  </a:lnTo>
                  <a:lnTo>
                    <a:pt x="2700" y="723"/>
                  </a:lnTo>
                  <a:lnTo>
                    <a:pt x="2700" y="723"/>
                  </a:lnTo>
                  <a:lnTo>
                    <a:pt x="2706" y="723"/>
                  </a:lnTo>
                  <a:lnTo>
                    <a:pt x="2706" y="723"/>
                  </a:lnTo>
                  <a:lnTo>
                    <a:pt x="2706" y="723"/>
                  </a:lnTo>
                  <a:lnTo>
                    <a:pt x="2706" y="723"/>
                  </a:lnTo>
                  <a:lnTo>
                    <a:pt x="2706" y="717"/>
                  </a:lnTo>
                  <a:lnTo>
                    <a:pt x="2706" y="717"/>
                  </a:lnTo>
                  <a:lnTo>
                    <a:pt x="2706" y="717"/>
                  </a:lnTo>
                  <a:lnTo>
                    <a:pt x="2706" y="717"/>
                  </a:lnTo>
                  <a:lnTo>
                    <a:pt x="2706" y="717"/>
                  </a:lnTo>
                  <a:lnTo>
                    <a:pt x="2706" y="717"/>
                  </a:lnTo>
                  <a:lnTo>
                    <a:pt x="2706" y="717"/>
                  </a:lnTo>
                  <a:lnTo>
                    <a:pt x="2706" y="717"/>
                  </a:lnTo>
                  <a:lnTo>
                    <a:pt x="2706" y="717"/>
                  </a:lnTo>
                  <a:lnTo>
                    <a:pt x="2706" y="717"/>
                  </a:lnTo>
                  <a:lnTo>
                    <a:pt x="2706" y="639"/>
                  </a:lnTo>
                  <a:lnTo>
                    <a:pt x="2706" y="639"/>
                  </a:lnTo>
                  <a:lnTo>
                    <a:pt x="2706" y="622"/>
                  </a:lnTo>
                  <a:lnTo>
                    <a:pt x="2706" y="611"/>
                  </a:lnTo>
                  <a:lnTo>
                    <a:pt x="2706" y="589"/>
                  </a:lnTo>
                  <a:lnTo>
                    <a:pt x="2706" y="577"/>
                  </a:lnTo>
                  <a:lnTo>
                    <a:pt x="2706" y="566"/>
                  </a:lnTo>
                  <a:lnTo>
                    <a:pt x="2706" y="555"/>
                  </a:lnTo>
                  <a:lnTo>
                    <a:pt x="2706" y="532"/>
                  </a:lnTo>
                  <a:lnTo>
                    <a:pt x="2706" y="521"/>
                  </a:lnTo>
                  <a:lnTo>
                    <a:pt x="2706" y="510"/>
                  </a:lnTo>
                  <a:lnTo>
                    <a:pt x="2706" y="499"/>
                  </a:lnTo>
                  <a:lnTo>
                    <a:pt x="2706" y="499"/>
                  </a:lnTo>
                  <a:lnTo>
                    <a:pt x="2706" y="499"/>
                  </a:lnTo>
                  <a:lnTo>
                    <a:pt x="2706" y="499"/>
                  </a:lnTo>
                  <a:lnTo>
                    <a:pt x="2706" y="499"/>
                  </a:lnTo>
                  <a:lnTo>
                    <a:pt x="2700" y="499"/>
                  </a:lnTo>
                  <a:lnTo>
                    <a:pt x="2694" y="499"/>
                  </a:lnTo>
                  <a:lnTo>
                    <a:pt x="2694" y="499"/>
                  </a:lnTo>
                  <a:lnTo>
                    <a:pt x="2694" y="499"/>
                  </a:lnTo>
                  <a:lnTo>
                    <a:pt x="2694" y="499"/>
                  </a:lnTo>
                  <a:lnTo>
                    <a:pt x="2694" y="499"/>
                  </a:lnTo>
                  <a:lnTo>
                    <a:pt x="2694" y="499"/>
                  </a:lnTo>
                  <a:lnTo>
                    <a:pt x="2694" y="499"/>
                  </a:lnTo>
                  <a:lnTo>
                    <a:pt x="2689" y="499"/>
                  </a:lnTo>
                  <a:lnTo>
                    <a:pt x="2689" y="499"/>
                  </a:lnTo>
                  <a:lnTo>
                    <a:pt x="2689" y="499"/>
                  </a:lnTo>
                  <a:lnTo>
                    <a:pt x="2689" y="499"/>
                  </a:lnTo>
                  <a:lnTo>
                    <a:pt x="2689" y="499"/>
                  </a:lnTo>
                  <a:lnTo>
                    <a:pt x="2689" y="499"/>
                  </a:lnTo>
                  <a:lnTo>
                    <a:pt x="2689" y="499"/>
                  </a:lnTo>
                  <a:lnTo>
                    <a:pt x="2689" y="499"/>
                  </a:lnTo>
                  <a:lnTo>
                    <a:pt x="2689" y="493"/>
                  </a:lnTo>
                  <a:lnTo>
                    <a:pt x="2689" y="493"/>
                  </a:lnTo>
                  <a:lnTo>
                    <a:pt x="2689" y="493"/>
                  </a:lnTo>
                  <a:lnTo>
                    <a:pt x="2689" y="493"/>
                  </a:lnTo>
                  <a:lnTo>
                    <a:pt x="2689" y="488"/>
                  </a:lnTo>
                  <a:lnTo>
                    <a:pt x="2683" y="488"/>
                  </a:lnTo>
                  <a:lnTo>
                    <a:pt x="2678" y="488"/>
                  </a:lnTo>
                  <a:lnTo>
                    <a:pt x="2678" y="488"/>
                  </a:lnTo>
                  <a:lnTo>
                    <a:pt x="2672" y="482"/>
                  </a:lnTo>
                  <a:lnTo>
                    <a:pt x="2672" y="482"/>
                  </a:lnTo>
                  <a:lnTo>
                    <a:pt x="2666" y="488"/>
                  </a:lnTo>
                  <a:lnTo>
                    <a:pt x="2666" y="488"/>
                  </a:lnTo>
                  <a:lnTo>
                    <a:pt x="2672" y="488"/>
                  </a:lnTo>
                  <a:lnTo>
                    <a:pt x="2672" y="488"/>
                  </a:lnTo>
                  <a:lnTo>
                    <a:pt x="2672" y="488"/>
                  </a:lnTo>
                  <a:lnTo>
                    <a:pt x="2672" y="488"/>
                  </a:lnTo>
                  <a:lnTo>
                    <a:pt x="2666" y="488"/>
                  </a:lnTo>
                  <a:lnTo>
                    <a:pt x="2666" y="488"/>
                  </a:lnTo>
                  <a:lnTo>
                    <a:pt x="2666" y="488"/>
                  </a:lnTo>
                  <a:lnTo>
                    <a:pt x="2666" y="488"/>
                  </a:lnTo>
                  <a:lnTo>
                    <a:pt x="2666" y="488"/>
                  </a:lnTo>
                  <a:lnTo>
                    <a:pt x="2661" y="488"/>
                  </a:lnTo>
                  <a:lnTo>
                    <a:pt x="2661" y="482"/>
                  </a:lnTo>
                  <a:lnTo>
                    <a:pt x="2655" y="482"/>
                  </a:lnTo>
                  <a:lnTo>
                    <a:pt x="2655" y="482"/>
                  </a:lnTo>
                  <a:lnTo>
                    <a:pt x="2655" y="482"/>
                  </a:lnTo>
                  <a:lnTo>
                    <a:pt x="2655" y="482"/>
                  </a:lnTo>
                  <a:lnTo>
                    <a:pt x="2655" y="482"/>
                  </a:lnTo>
                  <a:lnTo>
                    <a:pt x="2655" y="482"/>
                  </a:lnTo>
                  <a:lnTo>
                    <a:pt x="2655" y="482"/>
                  </a:lnTo>
                  <a:lnTo>
                    <a:pt x="2655" y="482"/>
                  </a:lnTo>
                  <a:lnTo>
                    <a:pt x="2655" y="482"/>
                  </a:lnTo>
                  <a:lnTo>
                    <a:pt x="2655" y="482"/>
                  </a:lnTo>
                  <a:lnTo>
                    <a:pt x="2655" y="482"/>
                  </a:lnTo>
                  <a:lnTo>
                    <a:pt x="2655" y="482"/>
                  </a:lnTo>
                  <a:lnTo>
                    <a:pt x="2650" y="482"/>
                  </a:lnTo>
                  <a:lnTo>
                    <a:pt x="2638" y="482"/>
                  </a:lnTo>
                  <a:lnTo>
                    <a:pt x="2638" y="482"/>
                  </a:lnTo>
                  <a:lnTo>
                    <a:pt x="2633" y="482"/>
                  </a:lnTo>
                  <a:lnTo>
                    <a:pt x="2627" y="476"/>
                  </a:lnTo>
                  <a:lnTo>
                    <a:pt x="2621" y="476"/>
                  </a:lnTo>
                  <a:lnTo>
                    <a:pt x="2616" y="471"/>
                  </a:lnTo>
                  <a:lnTo>
                    <a:pt x="2616" y="471"/>
                  </a:lnTo>
                  <a:lnTo>
                    <a:pt x="2616" y="471"/>
                  </a:lnTo>
                  <a:lnTo>
                    <a:pt x="2610" y="471"/>
                  </a:lnTo>
                  <a:lnTo>
                    <a:pt x="2605" y="471"/>
                  </a:lnTo>
                  <a:lnTo>
                    <a:pt x="2593" y="460"/>
                  </a:lnTo>
                  <a:lnTo>
                    <a:pt x="2588" y="460"/>
                  </a:lnTo>
                  <a:lnTo>
                    <a:pt x="2582" y="460"/>
                  </a:lnTo>
                  <a:lnTo>
                    <a:pt x="2582" y="460"/>
                  </a:lnTo>
                  <a:lnTo>
                    <a:pt x="2577" y="460"/>
                  </a:lnTo>
                  <a:lnTo>
                    <a:pt x="2577" y="454"/>
                  </a:lnTo>
                  <a:lnTo>
                    <a:pt x="2571" y="454"/>
                  </a:lnTo>
                  <a:lnTo>
                    <a:pt x="2571" y="448"/>
                  </a:lnTo>
                  <a:lnTo>
                    <a:pt x="2565" y="448"/>
                  </a:lnTo>
                  <a:lnTo>
                    <a:pt x="2565" y="448"/>
                  </a:lnTo>
                  <a:lnTo>
                    <a:pt x="2560" y="448"/>
                  </a:lnTo>
                  <a:lnTo>
                    <a:pt x="2549" y="443"/>
                  </a:lnTo>
                  <a:lnTo>
                    <a:pt x="2543" y="443"/>
                  </a:lnTo>
                  <a:lnTo>
                    <a:pt x="2537" y="437"/>
                  </a:lnTo>
                  <a:lnTo>
                    <a:pt x="2532" y="437"/>
                  </a:lnTo>
                  <a:lnTo>
                    <a:pt x="2532" y="437"/>
                  </a:lnTo>
                  <a:lnTo>
                    <a:pt x="2532" y="437"/>
                  </a:lnTo>
                  <a:lnTo>
                    <a:pt x="2532" y="437"/>
                  </a:lnTo>
                  <a:lnTo>
                    <a:pt x="2526" y="437"/>
                  </a:lnTo>
                  <a:lnTo>
                    <a:pt x="2526" y="437"/>
                  </a:lnTo>
                  <a:lnTo>
                    <a:pt x="2526" y="432"/>
                  </a:lnTo>
                  <a:lnTo>
                    <a:pt x="2526" y="432"/>
                  </a:lnTo>
                  <a:lnTo>
                    <a:pt x="2526" y="432"/>
                  </a:lnTo>
                  <a:lnTo>
                    <a:pt x="2526" y="432"/>
                  </a:lnTo>
                  <a:lnTo>
                    <a:pt x="2521" y="432"/>
                  </a:lnTo>
                  <a:lnTo>
                    <a:pt x="2521" y="432"/>
                  </a:lnTo>
                  <a:lnTo>
                    <a:pt x="2515" y="432"/>
                  </a:lnTo>
                  <a:lnTo>
                    <a:pt x="2504" y="437"/>
                  </a:lnTo>
                  <a:lnTo>
                    <a:pt x="2498" y="437"/>
                  </a:lnTo>
                  <a:lnTo>
                    <a:pt x="2498" y="437"/>
                  </a:lnTo>
                  <a:lnTo>
                    <a:pt x="2498" y="437"/>
                  </a:lnTo>
                  <a:lnTo>
                    <a:pt x="2498" y="437"/>
                  </a:lnTo>
                  <a:lnTo>
                    <a:pt x="2498" y="437"/>
                  </a:lnTo>
                  <a:lnTo>
                    <a:pt x="2498" y="443"/>
                  </a:lnTo>
                  <a:lnTo>
                    <a:pt x="2493" y="443"/>
                  </a:lnTo>
                  <a:lnTo>
                    <a:pt x="2481" y="448"/>
                  </a:lnTo>
                  <a:lnTo>
                    <a:pt x="2476" y="448"/>
                  </a:lnTo>
                  <a:lnTo>
                    <a:pt x="2476" y="448"/>
                  </a:lnTo>
                  <a:lnTo>
                    <a:pt x="2476" y="454"/>
                  </a:lnTo>
                  <a:lnTo>
                    <a:pt x="2476" y="454"/>
                  </a:lnTo>
                  <a:lnTo>
                    <a:pt x="2476" y="454"/>
                  </a:lnTo>
                  <a:lnTo>
                    <a:pt x="2481" y="460"/>
                  </a:lnTo>
                  <a:lnTo>
                    <a:pt x="2481" y="460"/>
                  </a:lnTo>
                  <a:lnTo>
                    <a:pt x="2481" y="460"/>
                  </a:lnTo>
                  <a:lnTo>
                    <a:pt x="2481" y="460"/>
                  </a:lnTo>
                  <a:lnTo>
                    <a:pt x="2481" y="460"/>
                  </a:lnTo>
                  <a:lnTo>
                    <a:pt x="2481" y="460"/>
                  </a:lnTo>
                  <a:lnTo>
                    <a:pt x="2481" y="460"/>
                  </a:lnTo>
                  <a:lnTo>
                    <a:pt x="2481" y="460"/>
                  </a:lnTo>
                  <a:lnTo>
                    <a:pt x="2481" y="460"/>
                  </a:lnTo>
                  <a:lnTo>
                    <a:pt x="2481" y="460"/>
                  </a:lnTo>
                  <a:lnTo>
                    <a:pt x="2481" y="465"/>
                  </a:lnTo>
                  <a:lnTo>
                    <a:pt x="2487" y="465"/>
                  </a:lnTo>
                  <a:lnTo>
                    <a:pt x="2481" y="465"/>
                  </a:lnTo>
                  <a:lnTo>
                    <a:pt x="2481" y="465"/>
                  </a:lnTo>
                  <a:lnTo>
                    <a:pt x="2481" y="465"/>
                  </a:lnTo>
                  <a:lnTo>
                    <a:pt x="2481" y="465"/>
                  </a:lnTo>
                  <a:lnTo>
                    <a:pt x="2470" y="471"/>
                  </a:lnTo>
                  <a:lnTo>
                    <a:pt x="2470" y="471"/>
                  </a:lnTo>
                  <a:lnTo>
                    <a:pt x="2470" y="471"/>
                  </a:lnTo>
                  <a:lnTo>
                    <a:pt x="2470" y="471"/>
                  </a:lnTo>
                  <a:lnTo>
                    <a:pt x="2465" y="471"/>
                  </a:lnTo>
                  <a:lnTo>
                    <a:pt x="2465" y="471"/>
                  </a:lnTo>
                  <a:lnTo>
                    <a:pt x="2465" y="471"/>
                  </a:lnTo>
                  <a:lnTo>
                    <a:pt x="2465" y="471"/>
                  </a:lnTo>
                  <a:lnTo>
                    <a:pt x="2459" y="476"/>
                  </a:lnTo>
                  <a:lnTo>
                    <a:pt x="2459" y="476"/>
                  </a:lnTo>
                  <a:lnTo>
                    <a:pt x="2459" y="476"/>
                  </a:lnTo>
                  <a:lnTo>
                    <a:pt x="2459" y="476"/>
                  </a:lnTo>
                  <a:lnTo>
                    <a:pt x="2459" y="476"/>
                  </a:lnTo>
                  <a:lnTo>
                    <a:pt x="2459" y="476"/>
                  </a:lnTo>
                  <a:lnTo>
                    <a:pt x="2453" y="476"/>
                  </a:lnTo>
                  <a:lnTo>
                    <a:pt x="2453" y="476"/>
                  </a:lnTo>
                  <a:lnTo>
                    <a:pt x="2453" y="476"/>
                  </a:lnTo>
                  <a:lnTo>
                    <a:pt x="2453" y="476"/>
                  </a:lnTo>
                  <a:lnTo>
                    <a:pt x="2453" y="476"/>
                  </a:lnTo>
                  <a:lnTo>
                    <a:pt x="2448" y="476"/>
                  </a:lnTo>
                  <a:lnTo>
                    <a:pt x="2448" y="476"/>
                  </a:lnTo>
                  <a:lnTo>
                    <a:pt x="2448" y="476"/>
                  </a:lnTo>
                  <a:lnTo>
                    <a:pt x="2448" y="476"/>
                  </a:lnTo>
                  <a:lnTo>
                    <a:pt x="2448" y="476"/>
                  </a:lnTo>
                  <a:lnTo>
                    <a:pt x="2448" y="476"/>
                  </a:lnTo>
                  <a:lnTo>
                    <a:pt x="2448" y="476"/>
                  </a:lnTo>
                  <a:lnTo>
                    <a:pt x="2448" y="476"/>
                  </a:lnTo>
                  <a:lnTo>
                    <a:pt x="2442" y="476"/>
                  </a:lnTo>
                  <a:lnTo>
                    <a:pt x="2442" y="476"/>
                  </a:lnTo>
                  <a:lnTo>
                    <a:pt x="2442" y="476"/>
                  </a:lnTo>
                  <a:lnTo>
                    <a:pt x="2442" y="471"/>
                  </a:lnTo>
                  <a:lnTo>
                    <a:pt x="2442" y="471"/>
                  </a:lnTo>
                  <a:lnTo>
                    <a:pt x="2442" y="471"/>
                  </a:lnTo>
                  <a:lnTo>
                    <a:pt x="2442" y="471"/>
                  </a:lnTo>
                  <a:lnTo>
                    <a:pt x="2442" y="476"/>
                  </a:lnTo>
                  <a:lnTo>
                    <a:pt x="2437" y="476"/>
                  </a:lnTo>
                  <a:lnTo>
                    <a:pt x="2437" y="476"/>
                  </a:lnTo>
                  <a:lnTo>
                    <a:pt x="2437" y="476"/>
                  </a:lnTo>
                  <a:lnTo>
                    <a:pt x="2431" y="476"/>
                  </a:lnTo>
                  <a:lnTo>
                    <a:pt x="2431" y="476"/>
                  </a:lnTo>
                  <a:lnTo>
                    <a:pt x="2431" y="476"/>
                  </a:lnTo>
                  <a:lnTo>
                    <a:pt x="2431" y="476"/>
                  </a:lnTo>
                  <a:lnTo>
                    <a:pt x="2431" y="482"/>
                  </a:lnTo>
                  <a:lnTo>
                    <a:pt x="2431" y="482"/>
                  </a:lnTo>
                  <a:lnTo>
                    <a:pt x="2431" y="482"/>
                  </a:lnTo>
                  <a:lnTo>
                    <a:pt x="2431" y="482"/>
                  </a:lnTo>
                  <a:lnTo>
                    <a:pt x="2431" y="482"/>
                  </a:lnTo>
                  <a:lnTo>
                    <a:pt x="2431" y="488"/>
                  </a:lnTo>
                  <a:lnTo>
                    <a:pt x="2431" y="488"/>
                  </a:lnTo>
                  <a:lnTo>
                    <a:pt x="2431" y="488"/>
                  </a:lnTo>
                  <a:lnTo>
                    <a:pt x="2431" y="493"/>
                  </a:lnTo>
                  <a:lnTo>
                    <a:pt x="2425" y="493"/>
                  </a:lnTo>
                  <a:lnTo>
                    <a:pt x="2425" y="493"/>
                  </a:lnTo>
                  <a:lnTo>
                    <a:pt x="2425" y="499"/>
                  </a:lnTo>
                  <a:lnTo>
                    <a:pt x="2425" y="499"/>
                  </a:lnTo>
                  <a:lnTo>
                    <a:pt x="2420" y="499"/>
                  </a:lnTo>
                  <a:lnTo>
                    <a:pt x="2414" y="499"/>
                  </a:lnTo>
                  <a:lnTo>
                    <a:pt x="2414" y="499"/>
                  </a:lnTo>
                  <a:lnTo>
                    <a:pt x="2414" y="499"/>
                  </a:lnTo>
                  <a:lnTo>
                    <a:pt x="2414" y="499"/>
                  </a:lnTo>
                  <a:lnTo>
                    <a:pt x="2414" y="504"/>
                  </a:lnTo>
                  <a:lnTo>
                    <a:pt x="2414" y="504"/>
                  </a:lnTo>
                  <a:lnTo>
                    <a:pt x="2414" y="504"/>
                  </a:lnTo>
                  <a:lnTo>
                    <a:pt x="2414" y="504"/>
                  </a:lnTo>
                  <a:lnTo>
                    <a:pt x="2414" y="504"/>
                  </a:lnTo>
                  <a:lnTo>
                    <a:pt x="2414" y="504"/>
                  </a:lnTo>
                  <a:lnTo>
                    <a:pt x="2409" y="504"/>
                  </a:lnTo>
                  <a:lnTo>
                    <a:pt x="2409" y="504"/>
                  </a:lnTo>
                  <a:lnTo>
                    <a:pt x="2409" y="504"/>
                  </a:lnTo>
                  <a:lnTo>
                    <a:pt x="2409" y="510"/>
                  </a:lnTo>
                  <a:lnTo>
                    <a:pt x="2409" y="510"/>
                  </a:lnTo>
                  <a:lnTo>
                    <a:pt x="2409" y="510"/>
                  </a:lnTo>
                  <a:lnTo>
                    <a:pt x="2409" y="510"/>
                  </a:lnTo>
                  <a:lnTo>
                    <a:pt x="2409" y="516"/>
                  </a:lnTo>
                  <a:lnTo>
                    <a:pt x="2409" y="516"/>
                  </a:lnTo>
                  <a:lnTo>
                    <a:pt x="2409" y="516"/>
                  </a:lnTo>
                  <a:lnTo>
                    <a:pt x="2409" y="516"/>
                  </a:lnTo>
                  <a:lnTo>
                    <a:pt x="2409" y="521"/>
                  </a:lnTo>
                  <a:lnTo>
                    <a:pt x="2403" y="521"/>
                  </a:lnTo>
                  <a:lnTo>
                    <a:pt x="2403" y="521"/>
                  </a:lnTo>
                  <a:lnTo>
                    <a:pt x="2403" y="521"/>
                  </a:lnTo>
                  <a:lnTo>
                    <a:pt x="2397" y="521"/>
                  </a:lnTo>
                  <a:lnTo>
                    <a:pt x="2397" y="521"/>
                  </a:lnTo>
                  <a:lnTo>
                    <a:pt x="2397" y="521"/>
                  </a:lnTo>
                  <a:lnTo>
                    <a:pt x="2397" y="521"/>
                  </a:lnTo>
                  <a:lnTo>
                    <a:pt x="2397" y="521"/>
                  </a:lnTo>
                  <a:lnTo>
                    <a:pt x="2397" y="521"/>
                  </a:lnTo>
                  <a:lnTo>
                    <a:pt x="2397" y="521"/>
                  </a:lnTo>
                  <a:lnTo>
                    <a:pt x="2397" y="521"/>
                  </a:lnTo>
                  <a:lnTo>
                    <a:pt x="2397" y="527"/>
                  </a:lnTo>
                  <a:lnTo>
                    <a:pt x="2397" y="527"/>
                  </a:lnTo>
                  <a:lnTo>
                    <a:pt x="2397" y="527"/>
                  </a:lnTo>
                  <a:lnTo>
                    <a:pt x="2397" y="527"/>
                  </a:lnTo>
                  <a:lnTo>
                    <a:pt x="2397" y="527"/>
                  </a:lnTo>
                  <a:lnTo>
                    <a:pt x="2397" y="527"/>
                  </a:lnTo>
                  <a:lnTo>
                    <a:pt x="2392" y="532"/>
                  </a:lnTo>
                  <a:lnTo>
                    <a:pt x="2386" y="532"/>
                  </a:lnTo>
                  <a:lnTo>
                    <a:pt x="2386" y="532"/>
                  </a:lnTo>
                  <a:lnTo>
                    <a:pt x="2386" y="532"/>
                  </a:lnTo>
                  <a:lnTo>
                    <a:pt x="2386" y="532"/>
                  </a:lnTo>
                  <a:lnTo>
                    <a:pt x="2386" y="538"/>
                  </a:lnTo>
                  <a:lnTo>
                    <a:pt x="2386" y="538"/>
                  </a:lnTo>
                  <a:lnTo>
                    <a:pt x="2386" y="538"/>
                  </a:lnTo>
                  <a:lnTo>
                    <a:pt x="2386" y="538"/>
                  </a:lnTo>
                  <a:lnTo>
                    <a:pt x="2381" y="538"/>
                  </a:lnTo>
                  <a:lnTo>
                    <a:pt x="2381" y="538"/>
                  </a:lnTo>
                  <a:lnTo>
                    <a:pt x="2381" y="544"/>
                  </a:lnTo>
                  <a:lnTo>
                    <a:pt x="2375" y="544"/>
                  </a:lnTo>
                  <a:lnTo>
                    <a:pt x="2375" y="544"/>
                  </a:lnTo>
                  <a:lnTo>
                    <a:pt x="2375" y="544"/>
                  </a:lnTo>
                  <a:lnTo>
                    <a:pt x="2369" y="544"/>
                  </a:lnTo>
                  <a:lnTo>
                    <a:pt x="2369" y="544"/>
                  </a:lnTo>
                  <a:lnTo>
                    <a:pt x="2369" y="544"/>
                  </a:lnTo>
                  <a:lnTo>
                    <a:pt x="2358" y="544"/>
                  </a:lnTo>
                  <a:lnTo>
                    <a:pt x="2358" y="538"/>
                  </a:lnTo>
                  <a:lnTo>
                    <a:pt x="2358" y="538"/>
                  </a:lnTo>
                  <a:lnTo>
                    <a:pt x="2358" y="538"/>
                  </a:lnTo>
                  <a:lnTo>
                    <a:pt x="2353" y="538"/>
                  </a:lnTo>
                  <a:lnTo>
                    <a:pt x="2353" y="538"/>
                  </a:lnTo>
                  <a:lnTo>
                    <a:pt x="2353" y="538"/>
                  </a:lnTo>
                  <a:lnTo>
                    <a:pt x="2353" y="538"/>
                  </a:lnTo>
                  <a:lnTo>
                    <a:pt x="2353" y="538"/>
                  </a:lnTo>
                  <a:lnTo>
                    <a:pt x="2353" y="538"/>
                  </a:lnTo>
                  <a:lnTo>
                    <a:pt x="2353" y="532"/>
                  </a:lnTo>
                  <a:lnTo>
                    <a:pt x="2353" y="532"/>
                  </a:lnTo>
                  <a:lnTo>
                    <a:pt x="2347" y="532"/>
                  </a:lnTo>
                  <a:lnTo>
                    <a:pt x="2347" y="538"/>
                  </a:lnTo>
                  <a:lnTo>
                    <a:pt x="2347" y="532"/>
                  </a:lnTo>
                  <a:lnTo>
                    <a:pt x="2347" y="532"/>
                  </a:lnTo>
                  <a:lnTo>
                    <a:pt x="2347" y="532"/>
                  </a:lnTo>
                  <a:lnTo>
                    <a:pt x="2347" y="532"/>
                  </a:lnTo>
                  <a:lnTo>
                    <a:pt x="2347" y="532"/>
                  </a:lnTo>
                  <a:lnTo>
                    <a:pt x="2347" y="532"/>
                  </a:lnTo>
                  <a:lnTo>
                    <a:pt x="2347" y="532"/>
                  </a:lnTo>
                  <a:lnTo>
                    <a:pt x="2347" y="532"/>
                  </a:lnTo>
                  <a:lnTo>
                    <a:pt x="2347" y="532"/>
                  </a:lnTo>
                  <a:lnTo>
                    <a:pt x="2347" y="532"/>
                  </a:lnTo>
                  <a:lnTo>
                    <a:pt x="2347" y="527"/>
                  </a:lnTo>
                  <a:lnTo>
                    <a:pt x="2347" y="527"/>
                  </a:lnTo>
                  <a:lnTo>
                    <a:pt x="2341" y="527"/>
                  </a:lnTo>
                  <a:lnTo>
                    <a:pt x="2341" y="527"/>
                  </a:lnTo>
                  <a:lnTo>
                    <a:pt x="2341" y="527"/>
                  </a:lnTo>
                  <a:lnTo>
                    <a:pt x="2341" y="521"/>
                  </a:lnTo>
                  <a:lnTo>
                    <a:pt x="2341" y="521"/>
                  </a:lnTo>
                  <a:lnTo>
                    <a:pt x="2341" y="521"/>
                  </a:lnTo>
                  <a:lnTo>
                    <a:pt x="2341" y="521"/>
                  </a:lnTo>
                  <a:lnTo>
                    <a:pt x="2341" y="521"/>
                  </a:lnTo>
                  <a:lnTo>
                    <a:pt x="2341" y="521"/>
                  </a:lnTo>
                  <a:lnTo>
                    <a:pt x="2341" y="521"/>
                  </a:lnTo>
                  <a:lnTo>
                    <a:pt x="2347" y="516"/>
                  </a:lnTo>
                  <a:lnTo>
                    <a:pt x="2341" y="516"/>
                  </a:lnTo>
                  <a:lnTo>
                    <a:pt x="2341" y="516"/>
                  </a:lnTo>
                  <a:lnTo>
                    <a:pt x="2341" y="521"/>
                  </a:lnTo>
                  <a:lnTo>
                    <a:pt x="2336" y="521"/>
                  </a:lnTo>
                  <a:lnTo>
                    <a:pt x="2336" y="516"/>
                  </a:lnTo>
                  <a:lnTo>
                    <a:pt x="2336" y="510"/>
                  </a:lnTo>
                  <a:lnTo>
                    <a:pt x="2336" y="510"/>
                  </a:lnTo>
                  <a:lnTo>
                    <a:pt x="2330" y="493"/>
                  </a:lnTo>
                  <a:lnTo>
                    <a:pt x="2330" y="493"/>
                  </a:lnTo>
                  <a:lnTo>
                    <a:pt x="2330" y="493"/>
                  </a:lnTo>
                  <a:lnTo>
                    <a:pt x="2330" y="493"/>
                  </a:lnTo>
                  <a:lnTo>
                    <a:pt x="2330" y="488"/>
                  </a:lnTo>
                  <a:lnTo>
                    <a:pt x="2330" y="488"/>
                  </a:lnTo>
                  <a:lnTo>
                    <a:pt x="2330" y="488"/>
                  </a:lnTo>
                  <a:lnTo>
                    <a:pt x="2325" y="488"/>
                  </a:lnTo>
                  <a:lnTo>
                    <a:pt x="2325" y="488"/>
                  </a:lnTo>
                  <a:lnTo>
                    <a:pt x="2325" y="488"/>
                  </a:lnTo>
                  <a:lnTo>
                    <a:pt x="2325" y="488"/>
                  </a:lnTo>
                  <a:lnTo>
                    <a:pt x="2325" y="488"/>
                  </a:lnTo>
                  <a:lnTo>
                    <a:pt x="2325" y="488"/>
                  </a:lnTo>
                  <a:lnTo>
                    <a:pt x="2325" y="493"/>
                  </a:lnTo>
                  <a:lnTo>
                    <a:pt x="2325" y="493"/>
                  </a:lnTo>
                  <a:lnTo>
                    <a:pt x="2325" y="493"/>
                  </a:lnTo>
                  <a:lnTo>
                    <a:pt x="2325" y="493"/>
                  </a:lnTo>
                  <a:lnTo>
                    <a:pt x="2325" y="493"/>
                  </a:lnTo>
                  <a:lnTo>
                    <a:pt x="2325" y="499"/>
                  </a:lnTo>
                  <a:lnTo>
                    <a:pt x="2325" y="499"/>
                  </a:lnTo>
                  <a:lnTo>
                    <a:pt x="2325" y="499"/>
                  </a:lnTo>
                  <a:lnTo>
                    <a:pt x="2325" y="499"/>
                  </a:lnTo>
                  <a:lnTo>
                    <a:pt x="2325" y="499"/>
                  </a:lnTo>
                  <a:lnTo>
                    <a:pt x="2325" y="504"/>
                  </a:lnTo>
                  <a:lnTo>
                    <a:pt x="2325" y="504"/>
                  </a:lnTo>
                  <a:lnTo>
                    <a:pt x="2325" y="504"/>
                  </a:lnTo>
                  <a:lnTo>
                    <a:pt x="2325" y="504"/>
                  </a:lnTo>
                  <a:lnTo>
                    <a:pt x="2325" y="504"/>
                  </a:lnTo>
                  <a:lnTo>
                    <a:pt x="2325" y="504"/>
                  </a:lnTo>
                  <a:lnTo>
                    <a:pt x="2325" y="510"/>
                  </a:lnTo>
                  <a:lnTo>
                    <a:pt x="2325" y="510"/>
                  </a:lnTo>
                  <a:lnTo>
                    <a:pt x="2325" y="510"/>
                  </a:lnTo>
                  <a:lnTo>
                    <a:pt x="2325" y="510"/>
                  </a:lnTo>
                  <a:lnTo>
                    <a:pt x="2319" y="510"/>
                  </a:lnTo>
                  <a:lnTo>
                    <a:pt x="2319" y="510"/>
                  </a:lnTo>
                  <a:lnTo>
                    <a:pt x="2319" y="510"/>
                  </a:lnTo>
                  <a:lnTo>
                    <a:pt x="2319" y="504"/>
                  </a:lnTo>
                  <a:lnTo>
                    <a:pt x="2319" y="504"/>
                  </a:lnTo>
                  <a:lnTo>
                    <a:pt x="2319" y="504"/>
                  </a:lnTo>
                  <a:lnTo>
                    <a:pt x="2319" y="504"/>
                  </a:lnTo>
                  <a:lnTo>
                    <a:pt x="2319" y="499"/>
                  </a:lnTo>
                  <a:lnTo>
                    <a:pt x="2319" y="499"/>
                  </a:lnTo>
                  <a:lnTo>
                    <a:pt x="2313" y="499"/>
                  </a:lnTo>
                  <a:lnTo>
                    <a:pt x="2313" y="499"/>
                  </a:lnTo>
                  <a:lnTo>
                    <a:pt x="2313" y="493"/>
                  </a:lnTo>
                  <a:lnTo>
                    <a:pt x="2313" y="493"/>
                  </a:lnTo>
                  <a:lnTo>
                    <a:pt x="2313" y="493"/>
                  </a:lnTo>
                  <a:lnTo>
                    <a:pt x="2313" y="493"/>
                  </a:lnTo>
                  <a:lnTo>
                    <a:pt x="2313" y="493"/>
                  </a:lnTo>
                  <a:lnTo>
                    <a:pt x="2313" y="488"/>
                  </a:lnTo>
                  <a:lnTo>
                    <a:pt x="2313" y="488"/>
                  </a:lnTo>
                  <a:lnTo>
                    <a:pt x="2308" y="488"/>
                  </a:lnTo>
                  <a:lnTo>
                    <a:pt x="2308" y="488"/>
                  </a:lnTo>
                  <a:lnTo>
                    <a:pt x="2308" y="488"/>
                  </a:lnTo>
                  <a:lnTo>
                    <a:pt x="2308" y="482"/>
                  </a:lnTo>
                  <a:lnTo>
                    <a:pt x="2308" y="482"/>
                  </a:lnTo>
                  <a:lnTo>
                    <a:pt x="2302" y="482"/>
                  </a:lnTo>
                  <a:lnTo>
                    <a:pt x="2302" y="482"/>
                  </a:lnTo>
                  <a:lnTo>
                    <a:pt x="2302" y="482"/>
                  </a:lnTo>
                  <a:lnTo>
                    <a:pt x="2302" y="482"/>
                  </a:lnTo>
                  <a:lnTo>
                    <a:pt x="2302" y="482"/>
                  </a:lnTo>
                  <a:lnTo>
                    <a:pt x="2302" y="476"/>
                  </a:lnTo>
                  <a:lnTo>
                    <a:pt x="2302" y="476"/>
                  </a:lnTo>
                  <a:lnTo>
                    <a:pt x="2302" y="476"/>
                  </a:lnTo>
                  <a:lnTo>
                    <a:pt x="2302" y="476"/>
                  </a:lnTo>
                  <a:lnTo>
                    <a:pt x="2302" y="471"/>
                  </a:lnTo>
                  <a:lnTo>
                    <a:pt x="2302" y="471"/>
                  </a:lnTo>
                  <a:lnTo>
                    <a:pt x="2302" y="471"/>
                  </a:lnTo>
                  <a:lnTo>
                    <a:pt x="2302" y="471"/>
                  </a:lnTo>
                  <a:lnTo>
                    <a:pt x="2302" y="471"/>
                  </a:lnTo>
                  <a:lnTo>
                    <a:pt x="2302" y="471"/>
                  </a:lnTo>
                  <a:lnTo>
                    <a:pt x="2302" y="471"/>
                  </a:lnTo>
                  <a:lnTo>
                    <a:pt x="2302" y="471"/>
                  </a:lnTo>
                  <a:lnTo>
                    <a:pt x="2302" y="465"/>
                  </a:lnTo>
                  <a:lnTo>
                    <a:pt x="2302" y="465"/>
                  </a:lnTo>
                  <a:lnTo>
                    <a:pt x="2302" y="465"/>
                  </a:lnTo>
                  <a:lnTo>
                    <a:pt x="2302" y="465"/>
                  </a:lnTo>
                  <a:lnTo>
                    <a:pt x="2302" y="465"/>
                  </a:lnTo>
                  <a:lnTo>
                    <a:pt x="2302" y="465"/>
                  </a:lnTo>
                  <a:lnTo>
                    <a:pt x="2302" y="465"/>
                  </a:lnTo>
                  <a:lnTo>
                    <a:pt x="2302" y="465"/>
                  </a:lnTo>
                  <a:lnTo>
                    <a:pt x="2302" y="465"/>
                  </a:lnTo>
                  <a:lnTo>
                    <a:pt x="2302" y="465"/>
                  </a:lnTo>
                  <a:lnTo>
                    <a:pt x="2302" y="460"/>
                  </a:lnTo>
                  <a:lnTo>
                    <a:pt x="2302" y="460"/>
                  </a:lnTo>
                  <a:lnTo>
                    <a:pt x="2302" y="448"/>
                  </a:lnTo>
                  <a:lnTo>
                    <a:pt x="2297" y="443"/>
                  </a:lnTo>
                  <a:lnTo>
                    <a:pt x="2297" y="443"/>
                  </a:lnTo>
                  <a:lnTo>
                    <a:pt x="2297" y="443"/>
                  </a:lnTo>
                  <a:lnTo>
                    <a:pt x="2302" y="443"/>
                  </a:lnTo>
                  <a:lnTo>
                    <a:pt x="2302" y="443"/>
                  </a:lnTo>
                  <a:lnTo>
                    <a:pt x="2302" y="443"/>
                  </a:lnTo>
                  <a:lnTo>
                    <a:pt x="2302" y="443"/>
                  </a:lnTo>
                  <a:lnTo>
                    <a:pt x="2302" y="443"/>
                  </a:lnTo>
                  <a:lnTo>
                    <a:pt x="2302" y="437"/>
                  </a:lnTo>
                  <a:lnTo>
                    <a:pt x="2308" y="437"/>
                  </a:lnTo>
                  <a:lnTo>
                    <a:pt x="2308" y="437"/>
                  </a:lnTo>
                  <a:lnTo>
                    <a:pt x="2308" y="437"/>
                  </a:lnTo>
                  <a:lnTo>
                    <a:pt x="2308" y="432"/>
                  </a:lnTo>
                  <a:lnTo>
                    <a:pt x="2308" y="426"/>
                  </a:lnTo>
                  <a:lnTo>
                    <a:pt x="2308" y="426"/>
                  </a:lnTo>
                  <a:lnTo>
                    <a:pt x="2308" y="426"/>
                  </a:lnTo>
                  <a:lnTo>
                    <a:pt x="2308" y="420"/>
                  </a:lnTo>
                  <a:lnTo>
                    <a:pt x="2308" y="415"/>
                  </a:lnTo>
                  <a:lnTo>
                    <a:pt x="2308" y="415"/>
                  </a:lnTo>
                  <a:lnTo>
                    <a:pt x="2302" y="415"/>
                  </a:lnTo>
                  <a:lnTo>
                    <a:pt x="2302" y="415"/>
                  </a:lnTo>
                  <a:lnTo>
                    <a:pt x="2302" y="415"/>
                  </a:lnTo>
                  <a:lnTo>
                    <a:pt x="2302" y="409"/>
                  </a:lnTo>
                  <a:lnTo>
                    <a:pt x="2302" y="409"/>
                  </a:lnTo>
                  <a:lnTo>
                    <a:pt x="2302" y="409"/>
                  </a:lnTo>
                  <a:lnTo>
                    <a:pt x="2302" y="409"/>
                  </a:lnTo>
                  <a:lnTo>
                    <a:pt x="2302" y="409"/>
                  </a:lnTo>
                  <a:lnTo>
                    <a:pt x="2297" y="409"/>
                  </a:lnTo>
                  <a:lnTo>
                    <a:pt x="2297" y="404"/>
                  </a:lnTo>
                  <a:lnTo>
                    <a:pt x="2297" y="398"/>
                  </a:lnTo>
                  <a:lnTo>
                    <a:pt x="2297" y="398"/>
                  </a:lnTo>
                  <a:lnTo>
                    <a:pt x="2297" y="398"/>
                  </a:lnTo>
                  <a:lnTo>
                    <a:pt x="2297" y="398"/>
                  </a:lnTo>
                  <a:lnTo>
                    <a:pt x="2297" y="398"/>
                  </a:lnTo>
                  <a:lnTo>
                    <a:pt x="2297" y="398"/>
                  </a:lnTo>
                  <a:lnTo>
                    <a:pt x="2297" y="398"/>
                  </a:lnTo>
                  <a:lnTo>
                    <a:pt x="2302" y="398"/>
                  </a:lnTo>
                  <a:lnTo>
                    <a:pt x="2302" y="398"/>
                  </a:lnTo>
                  <a:lnTo>
                    <a:pt x="2302" y="392"/>
                  </a:lnTo>
                  <a:lnTo>
                    <a:pt x="2302" y="392"/>
                  </a:lnTo>
                  <a:lnTo>
                    <a:pt x="2302" y="392"/>
                  </a:lnTo>
                  <a:lnTo>
                    <a:pt x="2302" y="392"/>
                  </a:lnTo>
                  <a:lnTo>
                    <a:pt x="2302" y="392"/>
                  </a:lnTo>
                  <a:lnTo>
                    <a:pt x="2302" y="392"/>
                  </a:lnTo>
                  <a:lnTo>
                    <a:pt x="2297" y="392"/>
                  </a:lnTo>
                  <a:lnTo>
                    <a:pt x="2297" y="392"/>
                  </a:lnTo>
                  <a:lnTo>
                    <a:pt x="2297" y="392"/>
                  </a:lnTo>
                  <a:lnTo>
                    <a:pt x="2291" y="387"/>
                  </a:lnTo>
                  <a:lnTo>
                    <a:pt x="2291" y="387"/>
                  </a:lnTo>
                  <a:lnTo>
                    <a:pt x="2291" y="387"/>
                  </a:lnTo>
                  <a:lnTo>
                    <a:pt x="2291" y="387"/>
                  </a:lnTo>
                  <a:lnTo>
                    <a:pt x="2291" y="387"/>
                  </a:lnTo>
                  <a:lnTo>
                    <a:pt x="2285" y="387"/>
                  </a:lnTo>
                  <a:lnTo>
                    <a:pt x="2285" y="387"/>
                  </a:lnTo>
                  <a:lnTo>
                    <a:pt x="2285" y="387"/>
                  </a:lnTo>
                  <a:lnTo>
                    <a:pt x="2285" y="387"/>
                  </a:lnTo>
                  <a:lnTo>
                    <a:pt x="2280" y="387"/>
                  </a:lnTo>
                  <a:lnTo>
                    <a:pt x="2280" y="387"/>
                  </a:lnTo>
                  <a:lnTo>
                    <a:pt x="2280" y="387"/>
                  </a:lnTo>
                  <a:lnTo>
                    <a:pt x="2280" y="387"/>
                  </a:lnTo>
                  <a:lnTo>
                    <a:pt x="2280" y="387"/>
                  </a:lnTo>
                  <a:lnTo>
                    <a:pt x="2280" y="387"/>
                  </a:lnTo>
                  <a:lnTo>
                    <a:pt x="2280" y="387"/>
                  </a:lnTo>
                  <a:lnTo>
                    <a:pt x="2274" y="387"/>
                  </a:lnTo>
                  <a:lnTo>
                    <a:pt x="2274" y="387"/>
                  </a:lnTo>
                  <a:lnTo>
                    <a:pt x="2274" y="387"/>
                  </a:lnTo>
                  <a:lnTo>
                    <a:pt x="2269" y="387"/>
                  </a:lnTo>
                  <a:lnTo>
                    <a:pt x="2269" y="387"/>
                  </a:lnTo>
                  <a:lnTo>
                    <a:pt x="2269" y="387"/>
                  </a:lnTo>
                  <a:lnTo>
                    <a:pt x="2269" y="387"/>
                  </a:lnTo>
                  <a:lnTo>
                    <a:pt x="2269" y="387"/>
                  </a:lnTo>
                  <a:lnTo>
                    <a:pt x="2269" y="387"/>
                  </a:lnTo>
                  <a:lnTo>
                    <a:pt x="2269" y="387"/>
                  </a:lnTo>
                  <a:lnTo>
                    <a:pt x="2269" y="387"/>
                  </a:lnTo>
                  <a:lnTo>
                    <a:pt x="2269" y="387"/>
                  </a:lnTo>
                  <a:lnTo>
                    <a:pt x="2257" y="387"/>
                  </a:lnTo>
                  <a:lnTo>
                    <a:pt x="2257" y="387"/>
                  </a:lnTo>
                  <a:lnTo>
                    <a:pt x="2257" y="387"/>
                  </a:lnTo>
                  <a:lnTo>
                    <a:pt x="2252" y="381"/>
                  </a:lnTo>
                  <a:lnTo>
                    <a:pt x="2252" y="381"/>
                  </a:lnTo>
                  <a:lnTo>
                    <a:pt x="2252" y="381"/>
                  </a:lnTo>
                  <a:lnTo>
                    <a:pt x="2246" y="376"/>
                  </a:lnTo>
                  <a:lnTo>
                    <a:pt x="2246" y="376"/>
                  </a:lnTo>
                  <a:lnTo>
                    <a:pt x="2241" y="376"/>
                  </a:lnTo>
                  <a:lnTo>
                    <a:pt x="2241" y="376"/>
                  </a:lnTo>
                  <a:lnTo>
                    <a:pt x="2241" y="376"/>
                  </a:lnTo>
                  <a:lnTo>
                    <a:pt x="2241" y="376"/>
                  </a:lnTo>
                  <a:lnTo>
                    <a:pt x="2241" y="376"/>
                  </a:lnTo>
                  <a:lnTo>
                    <a:pt x="2241" y="376"/>
                  </a:lnTo>
                  <a:lnTo>
                    <a:pt x="2241" y="376"/>
                  </a:lnTo>
                  <a:lnTo>
                    <a:pt x="2241" y="376"/>
                  </a:lnTo>
                  <a:lnTo>
                    <a:pt x="2235" y="376"/>
                  </a:lnTo>
                  <a:lnTo>
                    <a:pt x="2235" y="370"/>
                  </a:lnTo>
                  <a:lnTo>
                    <a:pt x="2235" y="370"/>
                  </a:lnTo>
                  <a:lnTo>
                    <a:pt x="2235" y="370"/>
                  </a:lnTo>
                  <a:lnTo>
                    <a:pt x="2235" y="370"/>
                  </a:lnTo>
                  <a:lnTo>
                    <a:pt x="2235" y="370"/>
                  </a:lnTo>
                  <a:lnTo>
                    <a:pt x="2235" y="370"/>
                  </a:lnTo>
                  <a:lnTo>
                    <a:pt x="2229" y="370"/>
                  </a:lnTo>
                  <a:lnTo>
                    <a:pt x="2229" y="370"/>
                  </a:lnTo>
                  <a:lnTo>
                    <a:pt x="2229" y="370"/>
                  </a:lnTo>
                  <a:lnTo>
                    <a:pt x="2218" y="364"/>
                  </a:lnTo>
                  <a:lnTo>
                    <a:pt x="2218" y="364"/>
                  </a:lnTo>
                  <a:lnTo>
                    <a:pt x="2201" y="364"/>
                  </a:lnTo>
                  <a:lnTo>
                    <a:pt x="2201" y="364"/>
                  </a:lnTo>
                  <a:lnTo>
                    <a:pt x="2196" y="364"/>
                  </a:lnTo>
                  <a:lnTo>
                    <a:pt x="2196" y="364"/>
                  </a:lnTo>
                  <a:lnTo>
                    <a:pt x="2190" y="364"/>
                  </a:lnTo>
                  <a:lnTo>
                    <a:pt x="2190" y="370"/>
                  </a:lnTo>
                  <a:lnTo>
                    <a:pt x="2190" y="370"/>
                  </a:lnTo>
                  <a:lnTo>
                    <a:pt x="2185" y="370"/>
                  </a:lnTo>
                  <a:lnTo>
                    <a:pt x="2185" y="370"/>
                  </a:lnTo>
                  <a:lnTo>
                    <a:pt x="2185" y="370"/>
                  </a:lnTo>
                  <a:lnTo>
                    <a:pt x="2179" y="370"/>
                  </a:lnTo>
                  <a:lnTo>
                    <a:pt x="2179" y="376"/>
                  </a:lnTo>
                  <a:lnTo>
                    <a:pt x="2179" y="376"/>
                  </a:lnTo>
                  <a:lnTo>
                    <a:pt x="2179" y="376"/>
                  </a:lnTo>
                  <a:lnTo>
                    <a:pt x="2179" y="376"/>
                  </a:lnTo>
                  <a:lnTo>
                    <a:pt x="2173" y="376"/>
                  </a:lnTo>
                  <a:lnTo>
                    <a:pt x="2173" y="381"/>
                  </a:lnTo>
                  <a:lnTo>
                    <a:pt x="2173" y="381"/>
                  </a:lnTo>
                  <a:lnTo>
                    <a:pt x="2168" y="387"/>
                  </a:lnTo>
                  <a:lnTo>
                    <a:pt x="2168" y="387"/>
                  </a:lnTo>
                  <a:lnTo>
                    <a:pt x="2168" y="387"/>
                  </a:lnTo>
                  <a:lnTo>
                    <a:pt x="2162" y="387"/>
                  </a:lnTo>
                  <a:lnTo>
                    <a:pt x="2151" y="387"/>
                  </a:lnTo>
                  <a:lnTo>
                    <a:pt x="2151" y="387"/>
                  </a:lnTo>
                  <a:lnTo>
                    <a:pt x="2151" y="387"/>
                  </a:lnTo>
                  <a:lnTo>
                    <a:pt x="2151" y="392"/>
                  </a:lnTo>
                  <a:lnTo>
                    <a:pt x="2151" y="392"/>
                  </a:lnTo>
                  <a:lnTo>
                    <a:pt x="2145" y="392"/>
                  </a:lnTo>
                  <a:lnTo>
                    <a:pt x="2145" y="387"/>
                  </a:lnTo>
                  <a:lnTo>
                    <a:pt x="2145" y="387"/>
                  </a:lnTo>
                  <a:lnTo>
                    <a:pt x="2151" y="387"/>
                  </a:lnTo>
                  <a:lnTo>
                    <a:pt x="2151" y="387"/>
                  </a:lnTo>
                  <a:lnTo>
                    <a:pt x="2145" y="387"/>
                  </a:lnTo>
                  <a:lnTo>
                    <a:pt x="2145" y="387"/>
                  </a:lnTo>
                  <a:lnTo>
                    <a:pt x="2145" y="387"/>
                  </a:lnTo>
                  <a:lnTo>
                    <a:pt x="2145" y="387"/>
                  </a:lnTo>
                  <a:lnTo>
                    <a:pt x="2145" y="387"/>
                  </a:lnTo>
                  <a:lnTo>
                    <a:pt x="2145" y="387"/>
                  </a:lnTo>
                  <a:lnTo>
                    <a:pt x="2140" y="387"/>
                  </a:lnTo>
                  <a:lnTo>
                    <a:pt x="2140" y="387"/>
                  </a:lnTo>
                  <a:lnTo>
                    <a:pt x="2140" y="392"/>
                  </a:lnTo>
                  <a:lnTo>
                    <a:pt x="2140" y="392"/>
                  </a:lnTo>
                  <a:lnTo>
                    <a:pt x="2134" y="392"/>
                  </a:lnTo>
                  <a:lnTo>
                    <a:pt x="2134" y="392"/>
                  </a:lnTo>
                  <a:lnTo>
                    <a:pt x="2129" y="392"/>
                  </a:lnTo>
                  <a:lnTo>
                    <a:pt x="2134" y="398"/>
                  </a:lnTo>
                  <a:lnTo>
                    <a:pt x="2134" y="398"/>
                  </a:lnTo>
                  <a:lnTo>
                    <a:pt x="2134" y="398"/>
                  </a:lnTo>
                  <a:lnTo>
                    <a:pt x="2134" y="398"/>
                  </a:lnTo>
                  <a:lnTo>
                    <a:pt x="2134" y="398"/>
                  </a:lnTo>
                  <a:lnTo>
                    <a:pt x="2134" y="404"/>
                  </a:lnTo>
                  <a:lnTo>
                    <a:pt x="2134" y="404"/>
                  </a:lnTo>
                  <a:lnTo>
                    <a:pt x="2134" y="404"/>
                  </a:lnTo>
                  <a:lnTo>
                    <a:pt x="2134" y="404"/>
                  </a:lnTo>
                  <a:lnTo>
                    <a:pt x="2134" y="409"/>
                  </a:lnTo>
                  <a:lnTo>
                    <a:pt x="2134" y="409"/>
                  </a:lnTo>
                  <a:lnTo>
                    <a:pt x="2134" y="409"/>
                  </a:lnTo>
                  <a:lnTo>
                    <a:pt x="2129" y="409"/>
                  </a:lnTo>
                  <a:lnTo>
                    <a:pt x="2129" y="409"/>
                  </a:lnTo>
                  <a:lnTo>
                    <a:pt x="2129" y="415"/>
                  </a:lnTo>
                  <a:lnTo>
                    <a:pt x="2129" y="415"/>
                  </a:lnTo>
                  <a:lnTo>
                    <a:pt x="2129" y="415"/>
                  </a:lnTo>
                  <a:lnTo>
                    <a:pt x="2129" y="415"/>
                  </a:lnTo>
                  <a:lnTo>
                    <a:pt x="2123" y="415"/>
                  </a:lnTo>
                  <a:lnTo>
                    <a:pt x="2123" y="415"/>
                  </a:lnTo>
                  <a:lnTo>
                    <a:pt x="2117" y="420"/>
                  </a:lnTo>
                  <a:lnTo>
                    <a:pt x="2117" y="420"/>
                  </a:lnTo>
                  <a:lnTo>
                    <a:pt x="2117" y="420"/>
                  </a:lnTo>
                  <a:lnTo>
                    <a:pt x="2117" y="420"/>
                  </a:lnTo>
                  <a:lnTo>
                    <a:pt x="2117" y="420"/>
                  </a:lnTo>
                  <a:lnTo>
                    <a:pt x="2117" y="426"/>
                  </a:lnTo>
                  <a:lnTo>
                    <a:pt x="2117" y="426"/>
                  </a:lnTo>
                  <a:lnTo>
                    <a:pt x="2117" y="426"/>
                  </a:lnTo>
                  <a:lnTo>
                    <a:pt x="2112" y="426"/>
                  </a:lnTo>
                  <a:lnTo>
                    <a:pt x="2112" y="426"/>
                  </a:lnTo>
                  <a:lnTo>
                    <a:pt x="2112" y="426"/>
                  </a:lnTo>
                  <a:lnTo>
                    <a:pt x="2117" y="432"/>
                  </a:lnTo>
                  <a:lnTo>
                    <a:pt x="2117" y="432"/>
                  </a:lnTo>
                  <a:lnTo>
                    <a:pt x="2117" y="432"/>
                  </a:lnTo>
                  <a:lnTo>
                    <a:pt x="2123" y="432"/>
                  </a:lnTo>
                  <a:lnTo>
                    <a:pt x="2123" y="432"/>
                  </a:lnTo>
                  <a:lnTo>
                    <a:pt x="2129" y="432"/>
                  </a:lnTo>
                  <a:lnTo>
                    <a:pt x="2129" y="432"/>
                  </a:lnTo>
                  <a:lnTo>
                    <a:pt x="2129" y="432"/>
                  </a:lnTo>
                  <a:lnTo>
                    <a:pt x="2129" y="432"/>
                  </a:lnTo>
                  <a:lnTo>
                    <a:pt x="2129" y="432"/>
                  </a:lnTo>
                  <a:lnTo>
                    <a:pt x="2129" y="432"/>
                  </a:lnTo>
                  <a:lnTo>
                    <a:pt x="2129" y="432"/>
                  </a:lnTo>
                  <a:lnTo>
                    <a:pt x="2134" y="432"/>
                  </a:lnTo>
                  <a:lnTo>
                    <a:pt x="2134" y="432"/>
                  </a:lnTo>
                  <a:lnTo>
                    <a:pt x="2134" y="432"/>
                  </a:lnTo>
                  <a:lnTo>
                    <a:pt x="2134" y="432"/>
                  </a:lnTo>
                  <a:lnTo>
                    <a:pt x="2140" y="432"/>
                  </a:lnTo>
                  <a:lnTo>
                    <a:pt x="2140" y="426"/>
                  </a:lnTo>
                  <a:lnTo>
                    <a:pt x="2134" y="426"/>
                  </a:lnTo>
                  <a:lnTo>
                    <a:pt x="2134" y="426"/>
                  </a:lnTo>
                  <a:lnTo>
                    <a:pt x="2134" y="426"/>
                  </a:lnTo>
                  <a:lnTo>
                    <a:pt x="2134" y="426"/>
                  </a:lnTo>
                  <a:lnTo>
                    <a:pt x="2140" y="426"/>
                  </a:lnTo>
                  <a:lnTo>
                    <a:pt x="2140" y="426"/>
                  </a:lnTo>
                  <a:lnTo>
                    <a:pt x="2140" y="426"/>
                  </a:lnTo>
                  <a:lnTo>
                    <a:pt x="2140" y="426"/>
                  </a:lnTo>
                  <a:lnTo>
                    <a:pt x="2140" y="426"/>
                  </a:lnTo>
                  <a:lnTo>
                    <a:pt x="2140" y="426"/>
                  </a:lnTo>
                  <a:lnTo>
                    <a:pt x="2140" y="432"/>
                  </a:lnTo>
                  <a:lnTo>
                    <a:pt x="2140" y="432"/>
                  </a:lnTo>
                  <a:lnTo>
                    <a:pt x="2140" y="432"/>
                  </a:lnTo>
                  <a:lnTo>
                    <a:pt x="2140" y="432"/>
                  </a:lnTo>
                  <a:lnTo>
                    <a:pt x="2140" y="432"/>
                  </a:lnTo>
                  <a:lnTo>
                    <a:pt x="2140" y="432"/>
                  </a:lnTo>
                  <a:lnTo>
                    <a:pt x="2145" y="432"/>
                  </a:lnTo>
                  <a:lnTo>
                    <a:pt x="2145" y="432"/>
                  </a:lnTo>
                  <a:lnTo>
                    <a:pt x="2145" y="432"/>
                  </a:lnTo>
                  <a:lnTo>
                    <a:pt x="2145" y="432"/>
                  </a:lnTo>
                  <a:lnTo>
                    <a:pt x="2145" y="432"/>
                  </a:lnTo>
                  <a:lnTo>
                    <a:pt x="2145" y="432"/>
                  </a:lnTo>
                  <a:lnTo>
                    <a:pt x="2145" y="432"/>
                  </a:lnTo>
                  <a:lnTo>
                    <a:pt x="2145" y="432"/>
                  </a:lnTo>
                  <a:lnTo>
                    <a:pt x="2145" y="432"/>
                  </a:lnTo>
                  <a:lnTo>
                    <a:pt x="2145" y="432"/>
                  </a:lnTo>
                  <a:lnTo>
                    <a:pt x="2145" y="432"/>
                  </a:lnTo>
                  <a:lnTo>
                    <a:pt x="2145" y="432"/>
                  </a:lnTo>
                  <a:lnTo>
                    <a:pt x="2151" y="432"/>
                  </a:lnTo>
                  <a:lnTo>
                    <a:pt x="2151" y="432"/>
                  </a:lnTo>
                  <a:lnTo>
                    <a:pt x="2151" y="432"/>
                  </a:lnTo>
                  <a:lnTo>
                    <a:pt x="2151" y="432"/>
                  </a:lnTo>
                  <a:lnTo>
                    <a:pt x="2157" y="432"/>
                  </a:lnTo>
                  <a:lnTo>
                    <a:pt x="2157" y="432"/>
                  </a:lnTo>
                  <a:lnTo>
                    <a:pt x="2157" y="432"/>
                  </a:lnTo>
                  <a:lnTo>
                    <a:pt x="2157" y="432"/>
                  </a:lnTo>
                  <a:lnTo>
                    <a:pt x="2157" y="432"/>
                  </a:lnTo>
                  <a:lnTo>
                    <a:pt x="2162" y="432"/>
                  </a:lnTo>
                  <a:lnTo>
                    <a:pt x="2157" y="432"/>
                  </a:lnTo>
                  <a:lnTo>
                    <a:pt x="2157" y="437"/>
                  </a:lnTo>
                  <a:lnTo>
                    <a:pt x="2162" y="437"/>
                  </a:lnTo>
                  <a:lnTo>
                    <a:pt x="2162" y="437"/>
                  </a:lnTo>
                  <a:lnTo>
                    <a:pt x="2162" y="437"/>
                  </a:lnTo>
                  <a:lnTo>
                    <a:pt x="2162" y="437"/>
                  </a:lnTo>
                  <a:lnTo>
                    <a:pt x="2162" y="432"/>
                  </a:lnTo>
                  <a:lnTo>
                    <a:pt x="2162" y="432"/>
                  </a:lnTo>
                  <a:lnTo>
                    <a:pt x="2168" y="432"/>
                  </a:lnTo>
                  <a:lnTo>
                    <a:pt x="2162" y="437"/>
                  </a:lnTo>
                  <a:lnTo>
                    <a:pt x="2162" y="437"/>
                  </a:lnTo>
                  <a:lnTo>
                    <a:pt x="2162" y="437"/>
                  </a:lnTo>
                  <a:lnTo>
                    <a:pt x="2168" y="437"/>
                  </a:lnTo>
                  <a:lnTo>
                    <a:pt x="2168" y="437"/>
                  </a:lnTo>
                  <a:lnTo>
                    <a:pt x="2168" y="437"/>
                  </a:lnTo>
                  <a:lnTo>
                    <a:pt x="2168" y="437"/>
                  </a:lnTo>
                  <a:lnTo>
                    <a:pt x="2168" y="437"/>
                  </a:lnTo>
                  <a:lnTo>
                    <a:pt x="2168" y="437"/>
                  </a:lnTo>
                  <a:lnTo>
                    <a:pt x="2173" y="437"/>
                  </a:lnTo>
                  <a:lnTo>
                    <a:pt x="2173" y="432"/>
                  </a:lnTo>
                  <a:lnTo>
                    <a:pt x="2173" y="432"/>
                  </a:lnTo>
                  <a:lnTo>
                    <a:pt x="2173" y="437"/>
                  </a:lnTo>
                  <a:lnTo>
                    <a:pt x="2173" y="437"/>
                  </a:lnTo>
                  <a:lnTo>
                    <a:pt x="2173" y="437"/>
                  </a:lnTo>
                  <a:lnTo>
                    <a:pt x="2173" y="437"/>
                  </a:lnTo>
                  <a:lnTo>
                    <a:pt x="2173" y="437"/>
                  </a:lnTo>
                  <a:lnTo>
                    <a:pt x="2173" y="437"/>
                  </a:lnTo>
                  <a:lnTo>
                    <a:pt x="2168" y="437"/>
                  </a:lnTo>
                  <a:lnTo>
                    <a:pt x="2168" y="437"/>
                  </a:lnTo>
                  <a:lnTo>
                    <a:pt x="2168" y="443"/>
                  </a:lnTo>
                  <a:lnTo>
                    <a:pt x="2168" y="443"/>
                  </a:lnTo>
                  <a:lnTo>
                    <a:pt x="2168" y="443"/>
                  </a:lnTo>
                  <a:lnTo>
                    <a:pt x="2168" y="443"/>
                  </a:lnTo>
                  <a:lnTo>
                    <a:pt x="2173" y="443"/>
                  </a:lnTo>
                  <a:lnTo>
                    <a:pt x="2173" y="443"/>
                  </a:lnTo>
                  <a:lnTo>
                    <a:pt x="2168" y="443"/>
                  </a:lnTo>
                  <a:lnTo>
                    <a:pt x="2168" y="443"/>
                  </a:lnTo>
                  <a:lnTo>
                    <a:pt x="2173" y="443"/>
                  </a:lnTo>
                  <a:lnTo>
                    <a:pt x="2173" y="443"/>
                  </a:lnTo>
                  <a:lnTo>
                    <a:pt x="2173" y="443"/>
                  </a:lnTo>
                  <a:lnTo>
                    <a:pt x="2173" y="443"/>
                  </a:lnTo>
                  <a:lnTo>
                    <a:pt x="2179" y="443"/>
                  </a:lnTo>
                  <a:lnTo>
                    <a:pt x="2179" y="443"/>
                  </a:lnTo>
                  <a:lnTo>
                    <a:pt x="2179" y="443"/>
                  </a:lnTo>
                  <a:lnTo>
                    <a:pt x="2179" y="443"/>
                  </a:lnTo>
                  <a:lnTo>
                    <a:pt x="2179" y="443"/>
                  </a:lnTo>
                  <a:lnTo>
                    <a:pt x="2179" y="443"/>
                  </a:lnTo>
                  <a:lnTo>
                    <a:pt x="2179" y="443"/>
                  </a:lnTo>
                  <a:lnTo>
                    <a:pt x="2179" y="443"/>
                  </a:lnTo>
                  <a:lnTo>
                    <a:pt x="2179" y="443"/>
                  </a:lnTo>
                  <a:lnTo>
                    <a:pt x="2173" y="448"/>
                  </a:lnTo>
                  <a:lnTo>
                    <a:pt x="2173" y="448"/>
                  </a:lnTo>
                  <a:lnTo>
                    <a:pt x="2173" y="448"/>
                  </a:lnTo>
                  <a:lnTo>
                    <a:pt x="2173" y="448"/>
                  </a:lnTo>
                  <a:lnTo>
                    <a:pt x="2173" y="448"/>
                  </a:lnTo>
                  <a:lnTo>
                    <a:pt x="2173" y="454"/>
                  </a:lnTo>
                  <a:lnTo>
                    <a:pt x="2173" y="454"/>
                  </a:lnTo>
                  <a:lnTo>
                    <a:pt x="2173" y="454"/>
                  </a:lnTo>
                  <a:lnTo>
                    <a:pt x="2173" y="454"/>
                  </a:lnTo>
                  <a:lnTo>
                    <a:pt x="2173" y="454"/>
                  </a:lnTo>
                  <a:lnTo>
                    <a:pt x="2173" y="454"/>
                  </a:lnTo>
                  <a:lnTo>
                    <a:pt x="2173" y="454"/>
                  </a:lnTo>
                  <a:lnTo>
                    <a:pt x="2173" y="454"/>
                  </a:lnTo>
                  <a:lnTo>
                    <a:pt x="2173" y="454"/>
                  </a:lnTo>
                  <a:lnTo>
                    <a:pt x="2173" y="454"/>
                  </a:lnTo>
                  <a:lnTo>
                    <a:pt x="2173" y="460"/>
                  </a:lnTo>
                  <a:lnTo>
                    <a:pt x="2173" y="460"/>
                  </a:lnTo>
                  <a:lnTo>
                    <a:pt x="2173" y="460"/>
                  </a:lnTo>
                  <a:lnTo>
                    <a:pt x="2173" y="460"/>
                  </a:lnTo>
                  <a:lnTo>
                    <a:pt x="2173" y="460"/>
                  </a:lnTo>
                  <a:lnTo>
                    <a:pt x="2179" y="460"/>
                  </a:lnTo>
                  <a:lnTo>
                    <a:pt x="2179" y="460"/>
                  </a:lnTo>
                  <a:lnTo>
                    <a:pt x="2179" y="460"/>
                  </a:lnTo>
                  <a:lnTo>
                    <a:pt x="2185" y="460"/>
                  </a:lnTo>
                  <a:lnTo>
                    <a:pt x="2185" y="460"/>
                  </a:lnTo>
                  <a:lnTo>
                    <a:pt x="2185" y="460"/>
                  </a:lnTo>
                  <a:lnTo>
                    <a:pt x="2179" y="460"/>
                  </a:lnTo>
                  <a:lnTo>
                    <a:pt x="2179" y="465"/>
                  </a:lnTo>
                  <a:lnTo>
                    <a:pt x="2179" y="465"/>
                  </a:lnTo>
                  <a:lnTo>
                    <a:pt x="2179" y="465"/>
                  </a:lnTo>
                  <a:lnTo>
                    <a:pt x="2179" y="465"/>
                  </a:lnTo>
                  <a:lnTo>
                    <a:pt x="2179" y="465"/>
                  </a:lnTo>
                  <a:lnTo>
                    <a:pt x="2179" y="465"/>
                  </a:lnTo>
                  <a:lnTo>
                    <a:pt x="2190" y="471"/>
                  </a:lnTo>
                  <a:lnTo>
                    <a:pt x="2190" y="471"/>
                  </a:lnTo>
                  <a:lnTo>
                    <a:pt x="2190" y="471"/>
                  </a:lnTo>
                  <a:lnTo>
                    <a:pt x="2190" y="476"/>
                  </a:lnTo>
                  <a:lnTo>
                    <a:pt x="2190" y="476"/>
                  </a:lnTo>
                  <a:lnTo>
                    <a:pt x="2196" y="476"/>
                  </a:lnTo>
                  <a:lnTo>
                    <a:pt x="2196" y="476"/>
                  </a:lnTo>
                  <a:lnTo>
                    <a:pt x="2201" y="476"/>
                  </a:lnTo>
                  <a:lnTo>
                    <a:pt x="2201" y="476"/>
                  </a:lnTo>
                  <a:lnTo>
                    <a:pt x="2207" y="471"/>
                  </a:lnTo>
                  <a:lnTo>
                    <a:pt x="2207" y="471"/>
                  </a:lnTo>
                  <a:lnTo>
                    <a:pt x="2207" y="471"/>
                  </a:lnTo>
                  <a:lnTo>
                    <a:pt x="2213" y="471"/>
                  </a:lnTo>
                  <a:lnTo>
                    <a:pt x="2213" y="471"/>
                  </a:lnTo>
                  <a:lnTo>
                    <a:pt x="2213" y="476"/>
                  </a:lnTo>
                  <a:lnTo>
                    <a:pt x="2213" y="476"/>
                  </a:lnTo>
                  <a:lnTo>
                    <a:pt x="2213" y="476"/>
                  </a:lnTo>
                  <a:lnTo>
                    <a:pt x="2213" y="476"/>
                  </a:lnTo>
                  <a:lnTo>
                    <a:pt x="2213" y="476"/>
                  </a:lnTo>
                  <a:lnTo>
                    <a:pt x="2218" y="476"/>
                  </a:lnTo>
                  <a:lnTo>
                    <a:pt x="2218" y="476"/>
                  </a:lnTo>
                  <a:lnTo>
                    <a:pt x="2218" y="476"/>
                  </a:lnTo>
                  <a:lnTo>
                    <a:pt x="2218" y="482"/>
                  </a:lnTo>
                  <a:lnTo>
                    <a:pt x="2218" y="476"/>
                  </a:lnTo>
                  <a:lnTo>
                    <a:pt x="2224" y="476"/>
                  </a:lnTo>
                  <a:lnTo>
                    <a:pt x="2224" y="476"/>
                  </a:lnTo>
                  <a:lnTo>
                    <a:pt x="2224" y="476"/>
                  </a:lnTo>
                  <a:lnTo>
                    <a:pt x="2224" y="476"/>
                  </a:lnTo>
                  <a:lnTo>
                    <a:pt x="2229" y="476"/>
                  </a:lnTo>
                  <a:lnTo>
                    <a:pt x="2229" y="476"/>
                  </a:lnTo>
                  <a:lnTo>
                    <a:pt x="2235" y="476"/>
                  </a:lnTo>
                  <a:lnTo>
                    <a:pt x="2235" y="476"/>
                  </a:lnTo>
                  <a:lnTo>
                    <a:pt x="2241" y="476"/>
                  </a:lnTo>
                  <a:lnTo>
                    <a:pt x="2241" y="476"/>
                  </a:lnTo>
                  <a:lnTo>
                    <a:pt x="2241" y="476"/>
                  </a:lnTo>
                  <a:lnTo>
                    <a:pt x="2246" y="476"/>
                  </a:lnTo>
                  <a:lnTo>
                    <a:pt x="2246" y="476"/>
                  </a:lnTo>
                  <a:lnTo>
                    <a:pt x="2246" y="476"/>
                  </a:lnTo>
                  <a:lnTo>
                    <a:pt x="2252" y="471"/>
                  </a:lnTo>
                  <a:lnTo>
                    <a:pt x="2252" y="471"/>
                  </a:lnTo>
                  <a:lnTo>
                    <a:pt x="2252" y="476"/>
                  </a:lnTo>
                  <a:lnTo>
                    <a:pt x="2252" y="476"/>
                  </a:lnTo>
                  <a:lnTo>
                    <a:pt x="2257" y="476"/>
                  </a:lnTo>
                  <a:lnTo>
                    <a:pt x="2257" y="476"/>
                  </a:lnTo>
                  <a:lnTo>
                    <a:pt x="2257" y="476"/>
                  </a:lnTo>
                  <a:lnTo>
                    <a:pt x="2263" y="476"/>
                  </a:lnTo>
                  <a:lnTo>
                    <a:pt x="2263" y="476"/>
                  </a:lnTo>
                  <a:lnTo>
                    <a:pt x="2263" y="476"/>
                  </a:lnTo>
                  <a:lnTo>
                    <a:pt x="2263" y="476"/>
                  </a:lnTo>
                  <a:lnTo>
                    <a:pt x="2263" y="476"/>
                  </a:lnTo>
                  <a:lnTo>
                    <a:pt x="2263" y="471"/>
                  </a:lnTo>
                  <a:lnTo>
                    <a:pt x="2263" y="471"/>
                  </a:lnTo>
                  <a:lnTo>
                    <a:pt x="2269" y="476"/>
                  </a:lnTo>
                  <a:lnTo>
                    <a:pt x="2269" y="476"/>
                  </a:lnTo>
                  <a:lnTo>
                    <a:pt x="2269" y="476"/>
                  </a:lnTo>
                  <a:lnTo>
                    <a:pt x="2269" y="476"/>
                  </a:lnTo>
                  <a:lnTo>
                    <a:pt x="2269" y="471"/>
                  </a:lnTo>
                  <a:lnTo>
                    <a:pt x="2269" y="471"/>
                  </a:lnTo>
                  <a:lnTo>
                    <a:pt x="2269" y="476"/>
                  </a:lnTo>
                  <a:lnTo>
                    <a:pt x="2269" y="476"/>
                  </a:lnTo>
                  <a:lnTo>
                    <a:pt x="2274" y="476"/>
                  </a:lnTo>
                  <a:lnTo>
                    <a:pt x="2274" y="476"/>
                  </a:lnTo>
                  <a:lnTo>
                    <a:pt x="2274" y="476"/>
                  </a:lnTo>
                  <a:lnTo>
                    <a:pt x="2274" y="476"/>
                  </a:lnTo>
                  <a:lnTo>
                    <a:pt x="2274" y="476"/>
                  </a:lnTo>
                  <a:lnTo>
                    <a:pt x="2274" y="476"/>
                  </a:lnTo>
                  <a:lnTo>
                    <a:pt x="2274" y="476"/>
                  </a:lnTo>
                  <a:lnTo>
                    <a:pt x="2274" y="471"/>
                  </a:lnTo>
                  <a:lnTo>
                    <a:pt x="2274" y="471"/>
                  </a:lnTo>
                  <a:lnTo>
                    <a:pt x="2274" y="471"/>
                  </a:lnTo>
                  <a:lnTo>
                    <a:pt x="2274" y="471"/>
                  </a:lnTo>
                  <a:lnTo>
                    <a:pt x="2280" y="471"/>
                  </a:lnTo>
                  <a:lnTo>
                    <a:pt x="2280" y="471"/>
                  </a:lnTo>
                  <a:lnTo>
                    <a:pt x="2280" y="471"/>
                  </a:lnTo>
                  <a:lnTo>
                    <a:pt x="2280" y="471"/>
                  </a:lnTo>
                  <a:lnTo>
                    <a:pt x="2285" y="471"/>
                  </a:lnTo>
                  <a:lnTo>
                    <a:pt x="2285" y="471"/>
                  </a:lnTo>
                  <a:lnTo>
                    <a:pt x="2285" y="471"/>
                  </a:lnTo>
                  <a:lnTo>
                    <a:pt x="2285" y="471"/>
                  </a:lnTo>
                  <a:lnTo>
                    <a:pt x="2285" y="465"/>
                  </a:lnTo>
                  <a:lnTo>
                    <a:pt x="2285" y="465"/>
                  </a:lnTo>
                  <a:lnTo>
                    <a:pt x="2285" y="465"/>
                  </a:lnTo>
                  <a:lnTo>
                    <a:pt x="2285" y="465"/>
                  </a:lnTo>
                  <a:lnTo>
                    <a:pt x="2285" y="465"/>
                  </a:lnTo>
                  <a:lnTo>
                    <a:pt x="2285" y="465"/>
                  </a:lnTo>
                  <a:lnTo>
                    <a:pt x="2291" y="465"/>
                  </a:lnTo>
                  <a:lnTo>
                    <a:pt x="2291" y="465"/>
                  </a:lnTo>
                  <a:lnTo>
                    <a:pt x="2291" y="471"/>
                  </a:lnTo>
                  <a:lnTo>
                    <a:pt x="2291" y="471"/>
                  </a:lnTo>
                  <a:lnTo>
                    <a:pt x="2291" y="471"/>
                  </a:lnTo>
                  <a:lnTo>
                    <a:pt x="2291" y="471"/>
                  </a:lnTo>
                  <a:lnTo>
                    <a:pt x="2291" y="471"/>
                  </a:lnTo>
                  <a:lnTo>
                    <a:pt x="2285" y="471"/>
                  </a:lnTo>
                  <a:lnTo>
                    <a:pt x="2285" y="471"/>
                  </a:lnTo>
                  <a:lnTo>
                    <a:pt x="2285" y="471"/>
                  </a:lnTo>
                  <a:lnTo>
                    <a:pt x="2291" y="471"/>
                  </a:lnTo>
                  <a:lnTo>
                    <a:pt x="2291" y="471"/>
                  </a:lnTo>
                  <a:lnTo>
                    <a:pt x="2291" y="471"/>
                  </a:lnTo>
                  <a:lnTo>
                    <a:pt x="2291" y="471"/>
                  </a:lnTo>
                  <a:lnTo>
                    <a:pt x="2291" y="471"/>
                  </a:lnTo>
                  <a:lnTo>
                    <a:pt x="2291" y="471"/>
                  </a:lnTo>
                  <a:lnTo>
                    <a:pt x="2285" y="471"/>
                  </a:lnTo>
                  <a:lnTo>
                    <a:pt x="2285" y="471"/>
                  </a:lnTo>
                  <a:lnTo>
                    <a:pt x="2285" y="471"/>
                  </a:lnTo>
                  <a:lnTo>
                    <a:pt x="2285" y="476"/>
                  </a:lnTo>
                  <a:lnTo>
                    <a:pt x="2285" y="476"/>
                  </a:lnTo>
                  <a:lnTo>
                    <a:pt x="2285" y="476"/>
                  </a:lnTo>
                  <a:lnTo>
                    <a:pt x="2280" y="476"/>
                  </a:lnTo>
                  <a:lnTo>
                    <a:pt x="2280" y="476"/>
                  </a:lnTo>
                  <a:lnTo>
                    <a:pt x="2280" y="476"/>
                  </a:lnTo>
                  <a:lnTo>
                    <a:pt x="2285" y="476"/>
                  </a:lnTo>
                  <a:lnTo>
                    <a:pt x="2285" y="476"/>
                  </a:lnTo>
                  <a:lnTo>
                    <a:pt x="2285" y="476"/>
                  </a:lnTo>
                  <a:lnTo>
                    <a:pt x="2285" y="476"/>
                  </a:lnTo>
                  <a:lnTo>
                    <a:pt x="2285" y="476"/>
                  </a:lnTo>
                  <a:lnTo>
                    <a:pt x="2285" y="476"/>
                  </a:lnTo>
                  <a:lnTo>
                    <a:pt x="2291" y="476"/>
                  </a:lnTo>
                  <a:lnTo>
                    <a:pt x="2291" y="476"/>
                  </a:lnTo>
                  <a:lnTo>
                    <a:pt x="2291" y="476"/>
                  </a:lnTo>
                  <a:lnTo>
                    <a:pt x="2291" y="471"/>
                  </a:lnTo>
                  <a:lnTo>
                    <a:pt x="2291" y="476"/>
                  </a:lnTo>
                  <a:lnTo>
                    <a:pt x="2291" y="476"/>
                  </a:lnTo>
                  <a:lnTo>
                    <a:pt x="2291" y="476"/>
                  </a:lnTo>
                  <a:lnTo>
                    <a:pt x="2291" y="476"/>
                  </a:lnTo>
                  <a:lnTo>
                    <a:pt x="2291" y="482"/>
                  </a:lnTo>
                  <a:lnTo>
                    <a:pt x="2291" y="482"/>
                  </a:lnTo>
                  <a:lnTo>
                    <a:pt x="2285" y="482"/>
                  </a:lnTo>
                  <a:lnTo>
                    <a:pt x="2285" y="482"/>
                  </a:lnTo>
                  <a:lnTo>
                    <a:pt x="2285" y="482"/>
                  </a:lnTo>
                  <a:lnTo>
                    <a:pt x="2291" y="482"/>
                  </a:lnTo>
                  <a:lnTo>
                    <a:pt x="2291" y="482"/>
                  </a:lnTo>
                  <a:lnTo>
                    <a:pt x="2291" y="482"/>
                  </a:lnTo>
                  <a:lnTo>
                    <a:pt x="2285" y="482"/>
                  </a:lnTo>
                  <a:lnTo>
                    <a:pt x="2285" y="482"/>
                  </a:lnTo>
                  <a:lnTo>
                    <a:pt x="2291" y="482"/>
                  </a:lnTo>
                  <a:lnTo>
                    <a:pt x="2291" y="482"/>
                  </a:lnTo>
                  <a:lnTo>
                    <a:pt x="2297" y="482"/>
                  </a:lnTo>
                  <a:lnTo>
                    <a:pt x="2291" y="488"/>
                  </a:lnTo>
                  <a:lnTo>
                    <a:pt x="2291" y="488"/>
                  </a:lnTo>
                  <a:lnTo>
                    <a:pt x="2285" y="482"/>
                  </a:lnTo>
                  <a:lnTo>
                    <a:pt x="2285" y="488"/>
                  </a:lnTo>
                  <a:lnTo>
                    <a:pt x="2285" y="488"/>
                  </a:lnTo>
                  <a:lnTo>
                    <a:pt x="2285" y="488"/>
                  </a:lnTo>
                  <a:lnTo>
                    <a:pt x="2291" y="488"/>
                  </a:lnTo>
                  <a:lnTo>
                    <a:pt x="2285" y="488"/>
                  </a:lnTo>
                  <a:lnTo>
                    <a:pt x="2285" y="488"/>
                  </a:lnTo>
                  <a:lnTo>
                    <a:pt x="2285" y="488"/>
                  </a:lnTo>
                  <a:lnTo>
                    <a:pt x="2285" y="488"/>
                  </a:lnTo>
                  <a:lnTo>
                    <a:pt x="2285" y="488"/>
                  </a:lnTo>
                  <a:lnTo>
                    <a:pt x="2285" y="488"/>
                  </a:lnTo>
                  <a:lnTo>
                    <a:pt x="2280" y="488"/>
                  </a:lnTo>
                  <a:lnTo>
                    <a:pt x="2280" y="488"/>
                  </a:lnTo>
                  <a:lnTo>
                    <a:pt x="2280" y="488"/>
                  </a:lnTo>
                  <a:lnTo>
                    <a:pt x="2280" y="488"/>
                  </a:lnTo>
                  <a:lnTo>
                    <a:pt x="2280" y="488"/>
                  </a:lnTo>
                  <a:lnTo>
                    <a:pt x="2280" y="488"/>
                  </a:lnTo>
                  <a:lnTo>
                    <a:pt x="2280" y="488"/>
                  </a:lnTo>
                  <a:lnTo>
                    <a:pt x="2285" y="488"/>
                  </a:lnTo>
                  <a:lnTo>
                    <a:pt x="2285" y="488"/>
                  </a:lnTo>
                  <a:lnTo>
                    <a:pt x="2280" y="488"/>
                  </a:lnTo>
                  <a:lnTo>
                    <a:pt x="2280" y="493"/>
                  </a:lnTo>
                  <a:lnTo>
                    <a:pt x="2280" y="493"/>
                  </a:lnTo>
                  <a:lnTo>
                    <a:pt x="2285" y="493"/>
                  </a:lnTo>
                  <a:lnTo>
                    <a:pt x="2285" y="493"/>
                  </a:lnTo>
                  <a:lnTo>
                    <a:pt x="2285" y="493"/>
                  </a:lnTo>
                  <a:lnTo>
                    <a:pt x="2285" y="493"/>
                  </a:lnTo>
                  <a:lnTo>
                    <a:pt x="2285" y="499"/>
                  </a:lnTo>
                  <a:lnTo>
                    <a:pt x="2285" y="499"/>
                  </a:lnTo>
                  <a:lnTo>
                    <a:pt x="2285" y="499"/>
                  </a:lnTo>
                  <a:lnTo>
                    <a:pt x="2285" y="499"/>
                  </a:lnTo>
                  <a:lnTo>
                    <a:pt x="2280" y="499"/>
                  </a:lnTo>
                  <a:lnTo>
                    <a:pt x="2280" y="499"/>
                  </a:lnTo>
                  <a:lnTo>
                    <a:pt x="2280" y="493"/>
                  </a:lnTo>
                  <a:lnTo>
                    <a:pt x="2280" y="493"/>
                  </a:lnTo>
                  <a:lnTo>
                    <a:pt x="2280" y="493"/>
                  </a:lnTo>
                  <a:lnTo>
                    <a:pt x="2280" y="493"/>
                  </a:lnTo>
                  <a:lnTo>
                    <a:pt x="2274" y="493"/>
                  </a:lnTo>
                  <a:lnTo>
                    <a:pt x="2274" y="493"/>
                  </a:lnTo>
                  <a:lnTo>
                    <a:pt x="2274" y="499"/>
                  </a:lnTo>
                  <a:lnTo>
                    <a:pt x="2274" y="499"/>
                  </a:lnTo>
                  <a:lnTo>
                    <a:pt x="2274" y="499"/>
                  </a:lnTo>
                  <a:lnTo>
                    <a:pt x="2274" y="499"/>
                  </a:lnTo>
                  <a:lnTo>
                    <a:pt x="2274" y="504"/>
                  </a:lnTo>
                  <a:lnTo>
                    <a:pt x="2274" y="504"/>
                  </a:lnTo>
                  <a:lnTo>
                    <a:pt x="2274" y="504"/>
                  </a:lnTo>
                  <a:lnTo>
                    <a:pt x="2274" y="499"/>
                  </a:lnTo>
                  <a:lnTo>
                    <a:pt x="2274" y="499"/>
                  </a:lnTo>
                  <a:lnTo>
                    <a:pt x="2274" y="499"/>
                  </a:lnTo>
                  <a:lnTo>
                    <a:pt x="2274" y="493"/>
                  </a:lnTo>
                  <a:lnTo>
                    <a:pt x="2274" y="493"/>
                  </a:lnTo>
                  <a:lnTo>
                    <a:pt x="2274" y="493"/>
                  </a:lnTo>
                  <a:lnTo>
                    <a:pt x="2274" y="493"/>
                  </a:lnTo>
                  <a:lnTo>
                    <a:pt x="2274" y="493"/>
                  </a:lnTo>
                  <a:lnTo>
                    <a:pt x="2274" y="493"/>
                  </a:lnTo>
                  <a:lnTo>
                    <a:pt x="2274" y="493"/>
                  </a:lnTo>
                  <a:lnTo>
                    <a:pt x="2269" y="493"/>
                  </a:lnTo>
                  <a:lnTo>
                    <a:pt x="2269" y="493"/>
                  </a:lnTo>
                  <a:lnTo>
                    <a:pt x="2269" y="493"/>
                  </a:lnTo>
                  <a:lnTo>
                    <a:pt x="2269" y="493"/>
                  </a:lnTo>
                  <a:lnTo>
                    <a:pt x="2269" y="493"/>
                  </a:lnTo>
                  <a:lnTo>
                    <a:pt x="2269" y="493"/>
                  </a:lnTo>
                  <a:lnTo>
                    <a:pt x="2269" y="493"/>
                  </a:lnTo>
                  <a:lnTo>
                    <a:pt x="2269" y="493"/>
                  </a:lnTo>
                  <a:lnTo>
                    <a:pt x="2269" y="493"/>
                  </a:lnTo>
                  <a:lnTo>
                    <a:pt x="2269" y="493"/>
                  </a:lnTo>
                  <a:lnTo>
                    <a:pt x="2269" y="493"/>
                  </a:lnTo>
                  <a:lnTo>
                    <a:pt x="2263" y="493"/>
                  </a:lnTo>
                  <a:lnTo>
                    <a:pt x="2263" y="493"/>
                  </a:lnTo>
                  <a:lnTo>
                    <a:pt x="2263" y="493"/>
                  </a:lnTo>
                  <a:lnTo>
                    <a:pt x="2263" y="493"/>
                  </a:lnTo>
                  <a:lnTo>
                    <a:pt x="2263" y="493"/>
                  </a:lnTo>
                  <a:lnTo>
                    <a:pt x="2263" y="493"/>
                  </a:lnTo>
                  <a:lnTo>
                    <a:pt x="2263" y="493"/>
                  </a:lnTo>
                  <a:lnTo>
                    <a:pt x="2263" y="493"/>
                  </a:lnTo>
                  <a:lnTo>
                    <a:pt x="2263" y="493"/>
                  </a:lnTo>
                  <a:lnTo>
                    <a:pt x="2263" y="493"/>
                  </a:lnTo>
                  <a:lnTo>
                    <a:pt x="2263" y="493"/>
                  </a:lnTo>
                  <a:lnTo>
                    <a:pt x="2263" y="499"/>
                  </a:lnTo>
                  <a:lnTo>
                    <a:pt x="2263" y="499"/>
                  </a:lnTo>
                  <a:lnTo>
                    <a:pt x="2263" y="499"/>
                  </a:lnTo>
                  <a:lnTo>
                    <a:pt x="2263" y="499"/>
                  </a:lnTo>
                  <a:lnTo>
                    <a:pt x="2263" y="499"/>
                  </a:lnTo>
                  <a:lnTo>
                    <a:pt x="2263" y="493"/>
                  </a:lnTo>
                  <a:lnTo>
                    <a:pt x="2263" y="493"/>
                  </a:lnTo>
                  <a:lnTo>
                    <a:pt x="2263" y="493"/>
                  </a:lnTo>
                  <a:lnTo>
                    <a:pt x="2263" y="488"/>
                  </a:lnTo>
                  <a:lnTo>
                    <a:pt x="2263" y="493"/>
                  </a:lnTo>
                  <a:lnTo>
                    <a:pt x="2257" y="493"/>
                  </a:lnTo>
                  <a:lnTo>
                    <a:pt x="2257" y="493"/>
                  </a:lnTo>
                  <a:lnTo>
                    <a:pt x="2257" y="499"/>
                  </a:lnTo>
                  <a:lnTo>
                    <a:pt x="2257" y="499"/>
                  </a:lnTo>
                  <a:lnTo>
                    <a:pt x="2257" y="499"/>
                  </a:lnTo>
                  <a:lnTo>
                    <a:pt x="2257" y="499"/>
                  </a:lnTo>
                  <a:lnTo>
                    <a:pt x="2257" y="499"/>
                  </a:lnTo>
                  <a:lnTo>
                    <a:pt x="2257" y="493"/>
                  </a:lnTo>
                  <a:lnTo>
                    <a:pt x="2257" y="493"/>
                  </a:lnTo>
                  <a:lnTo>
                    <a:pt x="2257" y="493"/>
                  </a:lnTo>
                  <a:lnTo>
                    <a:pt x="2257" y="493"/>
                  </a:lnTo>
                  <a:lnTo>
                    <a:pt x="2257" y="493"/>
                  </a:lnTo>
                  <a:lnTo>
                    <a:pt x="2257" y="488"/>
                  </a:lnTo>
                  <a:lnTo>
                    <a:pt x="2257" y="488"/>
                  </a:lnTo>
                  <a:lnTo>
                    <a:pt x="2252" y="493"/>
                  </a:lnTo>
                  <a:lnTo>
                    <a:pt x="2252" y="488"/>
                  </a:lnTo>
                  <a:lnTo>
                    <a:pt x="2252" y="488"/>
                  </a:lnTo>
                  <a:lnTo>
                    <a:pt x="2252" y="488"/>
                  </a:lnTo>
                  <a:lnTo>
                    <a:pt x="2252" y="488"/>
                  </a:lnTo>
                  <a:lnTo>
                    <a:pt x="2252" y="488"/>
                  </a:lnTo>
                  <a:lnTo>
                    <a:pt x="2246" y="488"/>
                  </a:lnTo>
                  <a:lnTo>
                    <a:pt x="2246" y="488"/>
                  </a:lnTo>
                  <a:lnTo>
                    <a:pt x="2246" y="488"/>
                  </a:lnTo>
                  <a:lnTo>
                    <a:pt x="2246" y="488"/>
                  </a:lnTo>
                  <a:lnTo>
                    <a:pt x="2246" y="488"/>
                  </a:lnTo>
                  <a:lnTo>
                    <a:pt x="2246" y="488"/>
                  </a:lnTo>
                  <a:lnTo>
                    <a:pt x="2246" y="488"/>
                  </a:lnTo>
                  <a:lnTo>
                    <a:pt x="2246" y="488"/>
                  </a:lnTo>
                  <a:lnTo>
                    <a:pt x="2246" y="488"/>
                  </a:lnTo>
                  <a:lnTo>
                    <a:pt x="2241" y="488"/>
                  </a:lnTo>
                  <a:lnTo>
                    <a:pt x="2241" y="488"/>
                  </a:lnTo>
                  <a:lnTo>
                    <a:pt x="2235" y="488"/>
                  </a:lnTo>
                  <a:lnTo>
                    <a:pt x="2235" y="488"/>
                  </a:lnTo>
                  <a:lnTo>
                    <a:pt x="2235" y="493"/>
                  </a:lnTo>
                  <a:lnTo>
                    <a:pt x="2229" y="493"/>
                  </a:lnTo>
                  <a:lnTo>
                    <a:pt x="2229" y="499"/>
                  </a:lnTo>
                  <a:lnTo>
                    <a:pt x="2229" y="499"/>
                  </a:lnTo>
                  <a:lnTo>
                    <a:pt x="2224" y="504"/>
                  </a:lnTo>
                  <a:lnTo>
                    <a:pt x="2224" y="504"/>
                  </a:lnTo>
                  <a:lnTo>
                    <a:pt x="2224" y="504"/>
                  </a:lnTo>
                  <a:lnTo>
                    <a:pt x="2224" y="510"/>
                  </a:lnTo>
                  <a:lnTo>
                    <a:pt x="2218" y="510"/>
                  </a:lnTo>
                  <a:lnTo>
                    <a:pt x="2218" y="510"/>
                  </a:lnTo>
                  <a:lnTo>
                    <a:pt x="2218" y="510"/>
                  </a:lnTo>
                  <a:lnTo>
                    <a:pt x="2218" y="510"/>
                  </a:lnTo>
                  <a:lnTo>
                    <a:pt x="2218" y="510"/>
                  </a:lnTo>
                  <a:lnTo>
                    <a:pt x="2213" y="504"/>
                  </a:lnTo>
                  <a:lnTo>
                    <a:pt x="2213" y="504"/>
                  </a:lnTo>
                  <a:lnTo>
                    <a:pt x="2207" y="504"/>
                  </a:lnTo>
                  <a:lnTo>
                    <a:pt x="2207" y="504"/>
                  </a:lnTo>
                  <a:lnTo>
                    <a:pt x="2207" y="504"/>
                  </a:lnTo>
                  <a:lnTo>
                    <a:pt x="2207" y="504"/>
                  </a:lnTo>
                  <a:lnTo>
                    <a:pt x="2207" y="504"/>
                  </a:lnTo>
                  <a:lnTo>
                    <a:pt x="2207" y="504"/>
                  </a:lnTo>
                  <a:lnTo>
                    <a:pt x="2201" y="504"/>
                  </a:lnTo>
                  <a:lnTo>
                    <a:pt x="2207" y="504"/>
                  </a:lnTo>
                  <a:lnTo>
                    <a:pt x="2207" y="504"/>
                  </a:lnTo>
                  <a:lnTo>
                    <a:pt x="2201" y="504"/>
                  </a:lnTo>
                  <a:lnTo>
                    <a:pt x="2201" y="504"/>
                  </a:lnTo>
                  <a:lnTo>
                    <a:pt x="2201" y="504"/>
                  </a:lnTo>
                  <a:lnTo>
                    <a:pt x="2201" y="504"/>
                  </a:lnTo>
                  <a:lnTo>
                    <a:pt x="2201" y="504"/>
                  </a:lnTo>
                  <a:lnTo>
                    <a:pt x="2201" y="504"/>
                  </a:lnTo>
                  <a:lnTo>
                    <a:pt x="2201" y="504"/>
                  </a:lnTo>
                  <a:lnTo>
                    <a:pt x="2201" y="504"/>
                  </a:lnTo>
                  <a:lnTo>
                    <a:pt x="2201" y="504"/>
                  </a:lnTo>
                  <a:lnTo>
                    <a:pt x="2201" y="504"/>
                  </a:lnTo>
                  <a:lnTo>
                    <a:pt x="2201" y="504"/>
                  </a:lnTo>
                  <a:lnTo>
                    <a:pt x="2196" y="504"/>
                  </a:lnTo>
                  <a:lnTo>
                    <a:pt x="2196" y="499"/>
                  </a:lnTo>
                  <a:lnTo>
                    <a:pt x="2196" y="499"/>
                  </a:lnTo>
                  <a:lnTo>
                    <a:pt x="2190" y="499"/>
                  </a:lnTo>
                  <a:lnTo>
                    <a:pt x="2190" y="499"/>
                  </a:lnTo>
                  <a:lnTo>
                    <a:pt x="2185" y="499"/>
                  </a:lnTo>
                  <a:lnTo>
                    <a:pt x="2185" y="499"/>
                  </a:lnTo>
                  <a:lnTo>
                    <a:pt x="2185" y="504"/>
                  </a:lnTo>
                  <a:lnTo>
                    <a:pt x="2185" y="504"/>
                  </a:lnTo>
                  <a:lnTo>
                    <a:pt x="2185" y="504"/>
                  </a:lnTo>
                  <a:lnTo>
                    <a:pt x="2185" y="504"/>
                  </a:lnTo>
                  <a:lnTo>
                    <a:pt x="2185" y="504"/>
                  </a:lnTo>
                  <a:lnTo>
                    <a:pt x="2185" y="504"/>
                  </a:lnTo>
                  <a:lnTo>
                    <a:pt x="2185" y="504"/>
                  </a:lnTo>
                  <a:lnTo>
                    <a:pt x="2179" y="504"/>
                  </a:lnTo>
                  <a:lnTo>
                    <a:pt x="2179" y="504"/>
                  </a:lnTo>
                  <a:lnTo>
                    <a:pt x="2179" y="504"/>
                  </a:lnTo>
                  <a:lnTo>
                    <a:pt x="2179" y="504"/>
                  </a:lnTo>
                  <a:lnTo>
                    <a:pt x="2179" y="504"/>
                  </a:lnTo>
                  <a:lnTo>
                    <a:pt x="2179" y="504"/>
                  </a:lnTo>
                  <a:lnTo>
                    <a:pt x="2179" y="504"/>
                  </a:lnTo>
                  <a:lnTo>
                    <a:pt x="2179" y="504"/>
                  </a:lnTo>
                  <a:lnTo>
                    <a:pt x="2179" y="504"/>
                  </a:lnTo>
                  <a:lnTo>
                    <a:pt x="2179" y="504"/>
                  </a:lnTo>
                  <a:lnTo>
                    <a:pt x="2173" y="504"/>
                  </a:lnTo>
                  <a:lnTo>
                    <a:pt x="2173" y="510"/>
                  </a:lnTo>
                  <a:lnTo>
                    <a:pt x="2173" y="510"/>
                  </a:lnTo>
                  <a:lnTo>
                    <a:pt x="2179" y="510"/>
                  </a:lnTo>
                  <a:lnTo>
                    <a:pt x="2179" y="510"/>
                  </a:lnTo>
                  <a:lnTo>
                    <a:pt x="2179" y="510"/>
                  </a:lnTo>
                  <a:lnTo>
                    <a:pt x="2179" y="510"/>
                  </a:lnTo>
                  <a:lnTo>
                    <a:pt x="2179" y="510"/>
                  </a:lnTo>
                  <a:lnTo>
                    <a:pt x="2179" y="510"/>
                  </a:lnTo>
                  <a:lnTo>
                    <a:pt x="2173" y="510"/>
                  </a:lnTo>
                  <a:lnTo>
                    <a:pt x="2173" y="510"/>
                  </a:lnTo>
                  <a:lnTo>
                    <a:pt x="2179" y="510"/>
                  </a:lnTo>
                  <a:lnTo>
                    <a:pt x="2179" y="510"/>
                  </a:lnTo>
                  <a:lnTo>
                    <a:pt x="2179" y="510"/>
                  </a:lnTo>
                  <a:lnTo>
                    <a:pt x="2179" y="516"/>
                  </a:lnTo>
                  <a:lnTo>
                    <a:pt x="2179" y="516"/>
                  </a:lnTo>
                  <a:lnTo>
                    <a:pt x="2173" y="516"/>
                  </a:lnTo>
                  <a:lnTo>
                    <a:pt x="2173" y="516"/>
                  </a:lnTo>
                  <a:lnTo>
                    <a:pt x="2173" y="516"/>
                  </a:lnTo>
                  <a:lnTo>
                    <a:pt x="2173" y="516"/>
                  </a:lnTo>
                  <a:lnTo>
                    <a:pt x="2173" y="516"/>
                  </a:lnTo>
                  <a:lnTo>
                    <a:pt x="2173" y="516"/>
                  </a:lnTo>
                  <a:lnTo>
                    <a:pt x="2179" y="516"/>
                  </a:lnTo>
                  <a:lnTo>
                    <a:pt x="2179" y="516"/>
                  </a:lnTo>
                  <a:lnTo>
                    <a:pt x="2179" y="516"/>
                  </a:lnTo>
                  <a:lnTo>
                    <a:pt x="2179" y="516"/>
                  </a:lnTo>
                  <a:lnTo>
                    <a:pt x="2185" y="516"/>
                  </a:lnTo>
                  <a:lnTo>
                    <a:pt x="2185" y="516"/>
                  </a:lnTo>
                  <a:lnTo>
                    <a:pt x="2185" y="516"/>
                  </a:lnTo>
                  <a:lnTo>
                    <a:pt x="2185" y="516"/>
                  </a:lnTo>
                  <a:lnTo>
                    <a:pt x="2185" y="516"/>
                  </a:lnTo>
                  <a:lnTo>
                    <a:pt x="2185" y="516"/>
                  </a:lnTo>
                  <a:lnTo>
                    <a:pt x="2185" y="516"/>
                  </a:lnTo>
                  <a:lnTo>
                    <a:pt x="2185" y="516"/>
                  </a:lnTo>
                  <a:lnTo>
                    <a:pt x="2185" y="516"/>
                  </a:lnTo>
                  <a:lnTo>
                    <a:pt x="2185" y="516"/>
                  </a:lnTo>
                  <a:lnTo>
                    <a:pt x="2185" y="516"/>
                  </a:lnTo>
                  <a:lnTo>
                    <a:pt x="2190" y="516"/>
                  </a:lnTo>
                  <a:lnTo>
                    <a:pt x="2190" y="516"/>
                  </a:lnTo>
                  <a:lnTo>
                    <a:pt x="2190" y="516"/>
                  </a:lnTo>
                  <a:lnTo>
                    <a:pt x="2190" y="516"/>
                  </a:lnTo>
                  <a:lnTo>
                    <a:pt x="2190" y="516"/>
                  </a:lnTo>
                  <a:lnTo>
                    <a:pt x="2190" y="516"/>
                  </a:lnTo>
                  <a:lnTo>
                    <a:pt x="2196" y="516"/>
                  </a:lnTo>
                  <a:lnTo>
                    <a:pt x="2196" y="516"/>
                  </a:lnTo>
                  <a:lnTo>
                    <a:pt x="2196" y="521"/>
                  </a:lnTo>
                  <a:lnTo>
                    <a:pt x="2196" y="521"/>
                  </a:lnTo>
                  <a:lnTo>
                    <a:pt x="2207" y="521"/>
                  </a:lnTo>
                  <a:lnTo>
                    <a:pt x="2207" y="521"/>
                  </a:lnTo>
                  <a:lnTo>
                    <a:pt x="2207" y="521"/>
                  </a:lnTo>
                  <a:lnTo>
                    <a:pt x="2207" y="521"/>
                  </a:lnTo>
                  <a:lnTo>
                    <a:pt x="2207" y="527"/>
                  </a:lnTo>
                  <a:lnTo>
                    <a:pt x="2207" y="527"/>
                  </a:lnTo>
                  <a:lnTo>
                    <a:pt x="2207" y="527"/>
                  </a:lnTo>
                  <a:lnTo>
                    <a:pt x="2207" y="527"/>
                  </a:lnTo>
                  <a:lnTo>
                    <a:pt x="2207" y="527"/>
                  </a:lnTo>
                  <a:lnTo>
                    <a:pt x="2207" y="527"/>
                  </a:lnTo>
                  <a:lnTo>
                    <a:pt x="2207" y="527"/>
                  </a:lnTo>
                  <a:lnTo>
                    <a:pt x="2207" y="527"/>
                  </a:lnTo>
                  <a:lnTo>
                    <a:pt x="2213" y="527"/>
                  </a:lnTo>
                  <a:lnTo>
                    <a:pt x="2213" y="532"/>
                  </a:lnTo>
                  <a:lnTo>
                    <a:pt x="2213" y="532"/>
                  </a:lnTo>
                  <a:lnTo>
                    <a:pt x="2213" y="532"/>
                  </a:lnTo>
                  <a:lnTo>
                    <a:pt x="2213" y="532"/>
                  </a:lnTo>
                  <a:lnTo>
                    <a:pt x="2213" y="532"/>
                  </a:lnTo>
                  <a:lnTo>
                    <a:pt x="2213" y="532"/>
                  </a:lnTo>
                  <a:lnTo>
                    <a:pt x="2213" y="532"/>
                  </a:lnTo>
                  <a:lnTo>
                    <a:pt x="2213" y="532"/>
                  </a:lnTo>
                  <a:lnTo>
                    <a:pt x="2213" y="532"/>
                  </a:lnTo>
                  <a:lnTo>
                    <a:pt x="2213" y="532"/>
                  </a:lnTo>
                  <a:lnTo>
                    <a:pt x="2213" y="538"/>
                  </a:lnTo>
                  <a:lnTo>
                    <a:pt x="2213" y="538"/>
                  </a:lnTo>
                  <a:lnTo>
                    <a:pt x="2213" y="538"/>
                  </a:lnTo>
                  <a:lnTo>
                    <a:pt x="2218" y="538"/>
                  </a:lnTo>
                  <a:lnTo>
                    <a:pt x="2218" y="538"/>
                  </a:lnTo>
                  <a:lnTo>
                    <a:pt x="2218" y="538"/>
                  </a:lnTo>
                  <a:lnTo>
                    <a:pt x="2218" y="538"/>
                  </a:lnTo>
                  <a:lnTo>
                    <a:pt x="2218" y="538"/>
                  </a:lnTo>
                  <a:lnTo>
                    <a:pt x="2218" y="538"/>
                  </a:lnTo>
                  <a:lnTo>
                    <a:pt x="2218" y="538"/>
                  </a:lnTo>
                  <a:lnTo>
                    <a:pt x="2218" y="538"/>
                  </a:lnTo>
                  <a:lnTo>
                    <a:pt x="2218" y="538"/>
                  </a:lnTo>
                  <a:lnTo>
                    <a:pt x="2224" y="538"/>
                  </a:lnTo>
                  <a:lnTo>
                    <a:pt x="2224" y="538"/>
                  </a:lnTo>
                  <a:lnTo>
                    <a:pt x="2224" y="538"/>
                  </a:lnTo>
                  <a:lnTo>
                    <a:pt x="2224" y="538"/>
                  </a:lnTo>
                  <a:lnTo>
                    <a:pt x="2224" y="544"/>
                  </a:lnTo>
                  <a:lnTo>
                    <a:pt x="2224" y="544"/>
                  </a:lnTo>
                  <a:lnTo>
                    <a:pt x="2224" y="544"/>
                  </a:lnTo>
                  <a:lnTo>
                    <a:pt x="2224" y="549"/>
                  </a:lnTo>
                  <a:lnTo>
                    <a:pt x="2224" y="549"/>
                  </a:lnTo>
                  <a:lnTo>
                    <a:pt x="2229" y="549"/>
                  </a:lnTo>
                  <a:lnTo>
                    <a:pt x="2229" y="549"/>
                  </a:lnTo>
                  <a:lnTo>
                    <a:pt x="2229" y="549"/>
                  </a:lnTo>
                  <a:lnTo>
                    <a:pt x="2229" y="549"/>
                  </a:lnTo>
                  <a:lnTo>
                    <a:pt x="2229" y="549"/>
                  </a:lnTo>
                  <a:lnTo>
                    <a:pt x="2229" y="549"/>
                  </a:lnTo>
                  <a:lnTo>
                    <a:pt x="2229" y="549"/>
                  </a:lnTo>
                  <a:lnTo>
                    <a:pt x="2229" y="555"/>
                  </a:lnTo>
                  <a:lnTo>
                    <a:pt x="2229" y="555"/>
                  </a:lnTo>
                  <a:lnTo>
                    <a:pt x="2229" y="555"/>
                  </a:lnTo>
                  <a:lnTo>
                    <a:pt x="2229" y="555"/>
                  </a:lnTo>
                  <a:lnTo>
                    <a:pt x="2229" y="555"/>
                  </a:lnTo>
                  <a:lnTo>
                    <a:pt x="2229" y="555"/>
                  </a:lnTo>
                  <a:lnTo>
                    <a:pt x="2229" y="555"/>
                  </a:lnTo>
                  <a:lnTo>
                    <a:pt x="2229" y="555"/>
                  </a:lnTo>
                  <a:lnTo>
                    <a:pt x="2229" y="555"/>
                  </a:lnTo>
                  <a:lnTo>
                    <a:pt x="2229" y="555"/>
                  </a:lnTo>
                  <a:lnTo>
                    <a:pt x="2224" y="560"/>
                  </a:lnTo>
                  <a:lnTo>
                    <a:pt x="2224" y="555"/>
                  </a:lnTo>
                  <a:lnTo>
                    <a:pt x="2218" y="555"/>
                  </a:lnTo>
                  <a:lnTo>
                    <a:pt x="2218" y="560"/>
                  </a:lnTo>
                  <a:lnTo>
                    <a:pt x="2218" y="560"/>
                  </a:lnTo>
                  <a:lnTo>
                    <a:pt x="2224" y="566"/>
                  </a:lnTo>
                  <a:lnTo>
                    <a:pt x="2224" y="566"/>
                  </a:lnTo>
                  <a:lnTo>
                    <a:pt x="2224" y="572"/>
                  </a:lnTo>
                  <a:lnTo>
                    <a:pt x="2224" y="572"/>
                  </a:lnTo>
                  <a:lnTo>
                    <a:pt x="2224" y="572"/>
                  </a:lnTo>
                  <a:lnTo>
                    <a:pt x="2224" y="572"/>
                  </a:lnTo>
                  <a:lnTo>
                    <a:pt x="2224" y="572"/>
                  </a:lnTo>
                  <a:lnTo>
                    <a:pt x="2224" y="577"/>
                  </a:lnTo>
                  <a:lnTo>
                    <a:pt x="2224" y="572"/>
                  </a:lnTo>
                  <a:lnTo>
                    <a:pt x="2224" y="572"/>
                  </a:lnTo>
                  <a:lnTo>
                    <a:pt x="2224" y="572"/>
                  </a:lnTo>
                  <a:lnTo>
                    <a:pt x="2224" y="577"/>
                  </a:lnTo>
                  <a:lnTo>
                    <a:pt x="2224" y="577"/>
                  </a:lnTo>
                  <a:lnTo>
                    <a:pt x="2224" y="577"/>
                  </a:lnTo>
                  <a:lnTo>
                    <a:pt x="2224" y="577"/>
                  </a:lnTo>
                  <a:lnTo>
                    <a:pt x="2224" y="577"/>
                  </a:lnTo>
                  <a:lnTo>
                    <a:pt x="2224" y="577"/>
                  </a:lnTo>
                  <a:lnTo>
                    <a:pt x="2224" y="577"/>
                  </a:lnTo>
                  <a:lnTo>
                    <a:pt x="2229" y="577"/>
                  </a:lnTo>
                  <a:lnTo>
                    <a:pt x="2229" y="583"/>
                  </a:lnTo>
                  <a:lnTo>
                    <a:pt x="2229" y="583"/>
                  </a:lnTo>
                  <a:lnTo>
                    <a:pt x="2229" y="583"/>
                  </a:lnTo>
                  <a:lnTo>
                    <a:pt x="2229" y="583"/>
                  </a:lnTo>
                  <a:lnTo>
                    <a:pt x="2229" y="583"/>
                  </a:lnTo>
                  <a:lnTo>
                    <a:pt x="2229" y="583"/>
                  </a:lnTo>
                  <a:lnTo>
                    <a:pt x="2229" y="583"/>
                  </a:lnTo>
                  <a:lnTo>
                    <a:pt x="2229" y="583"/>
                  </a:lnTo>
                  <a:lnTo>
                    <a:pt x="2235" y="583"/>
                  </a:lnTo>
                  <a:lnTo>
                    <a:pt x="2235" y="583"/>
                  </a:lnTo>
                  <a:lnTo>
                    <a:pt x="2235" y="583"/>
                  </a:lnTo>
                  <a:lnTo>
                    <a:pt x="2235" y="583"/>
                  </a:lnTo>
                  <a:lnTo>
                    <a:pt x="2241" y="583"/>
                  </a:lnTo>
                  <a:lnTo>
                    <a:pt x="2241" y="583"/>
                  </a:lnTo>
                  <a:lnTo>
                    <a:pt x="2246" y="583"/>
                  </a:lnTo>
                  <a:lnTo>
                    <a:pt x="2246" y="583"/>
                  </a:lnTo>
                  <a:lnTo>
                    <a:pt x="2252" y="583"/>
                  </a:lnTo>
                  <a:lnTo>
                    <a:pt x="2252" y="583"/>
                  </a:lnTo>
                  <a:lnTo>
                    <a:pt x="2257" y="572"/>
                  </a:lnTo>
                  <a:lnTo>
                    <a:pt x="2257" y="572"/>
                  </a:lnTo>
                  <a:lnTo>
                    <a:pt x="2257" y="572"/>
                  </a:lnTo>
                  <a:lnTo>
                    <a:pt x="2257" y="572"/>
                  </a:lnTo>
                  <a:lnTo>
                    <a:pt x="2263" y="572"/>
                  </a:lnTo>
                  <a:lnTo>
                    <a:pt x="2263" y="572"/>
                  </a:lnTo>
                  <a:lnTo>
                    <a:pt x="2263" y="572"/>
                  </a:lnTo>
                  <a:lnTo>
                    <a:pt x="2263" y="566"/>
                  </a:lnTo>
                  <a:lnTo>
                    <a:pt x="2257" y="566"/>
                  </a:lnTo>
                  <a:lnTo>
                    <a:pt x="2257" y="566"/>
                  </a:lnTo>
                  <a:lnTo>
                    <a:pt x="2257" y="560"/>
                  </a:lnTo>
                  <a:lnTo>
                    <a:pt x="2263" y="555"/>
                  </a:lnTo>
                  <a:lnTo>
                    <a:pt x="2263" y="555"/>
                  </a:lnTo>
                  <a:lnTo>
                    <a:pt x="2269" y="555"/>
                  </a:lnTo>
                  <a:lnTo>
                    <a:pt x="2269" y="555"/>
                  </a:lnTo>
                  <a:lnTo>
                    <a:pt x="2269" y="555"/>
                  </a:lnTo>
                  <a:lnTo>
                    <a:pt x="2269" y="555"/>
                  </a:lnTo>
                  <a:lnTo>
                    <a:pt x="2269" y="549"/>
                  </a:lnTo>
                  <a:lnTo>
                    <a:pt x="2269" y="549"/>
                  </a:lnTo>
                  <a:lnTo>
                    <a:pt x="2269" y="549"/>
                  </a:lnTo>
                  <a:lnTo>
                    <a:pt x="2269" y="549"/>
                  </a:lnTo>
                  <a:lnTo>
                    <a:pt x="2269" y="549"/>
                  </a:lnTo>
                  <a:lnTo>
                    <a:pt x="2263" y="549"/>
                  </a:lnTo>
                  <a:lnTo>
                    <a:pt x="2263" y="544"/>
                  </a:lnTo>
                  <a:lnTo>
                    <a:pt x="2263" y="544"/>
                  </a:lnTo>
                  <a:lnTo>
                    <a:pt x="2263" y="544"/>
                  </a:lnTo>
                  <a:lnTo>
                    <a:pt x="2263" y="544"/>
                  </a:lnTo>
                  <a:lnTo>
                    <a:pt x="2263" y="544"/>
                  </a:lnTo>
                  <a:lnTo>
                    <a:pt x="2263" y="544"/>
                  </a:lnTo>
                  <a:lnTo>
                    <a:pt x="2263" y="544"/>
                  </a:lnTo>
                  <a:lnTo>
                    <a:pt x="2269" y="544"/>
                  </a:lnTo>
                  <a:lnTo>
                    <a:pt x="2269" y="544"/>
                  </a:lnTo>
                  <a:lnTo>
                    <a:pt x="2269" y="544"/>
                  </a:lnTo>
                  <a:lnTo>
                    <a:pt x="2269" y="544"/>
                  </a:lnTo>
                  <a:lnTo>
                    <a:pt x="2269" y="544"/>
                  </a:lnTo>
                  <a:lnTo>
                    <a:pt x="2269" y="544"/>
                  </a:lnTo>
                  <a:lnTo>
                    <a:pt x="2274" y="544"/>
                  </a:lnTo>
                  <a:lnTo>
                    <a:pt x="2274" y="544"/>
                  </a:lnTo>
                  <a:lnTo>
                    <a:pt x="2274" y="532"/>
                  </a:lnTo>
                  <a:lnTo>
                    <a:pt x="2274" y="527"/>
                  </a:lnTo>
                  <a:lnTo>
                    <a:pt x="2274" y="527"/>
                  </a:lnTo>
                  <a:lnTo>
                    <a:pt x="2280" y="521"/>
                  </a:lnTo>
                  <a:lnTo>
                    <a:pt x="2280" y="521"/>
                  </a:lnTo>
                  <a:lnTo>
                    <a:pt x="2280" y="521"/>
                  </a:lnTo>
                  <a:lnTo>
                    <a:pt x="2285" y="521"/>
                  </a:lnTo>
                  <a:lnTo>
                    <a:pt x="2285" y="521"/>
                  </a:lnTo>
                  <a:lnTo>
                    <a:pt x="2285" y="516"/>
                  </a:lnTo>
                  <a:lnTo>
                    <a:pt x="2285" y="516"/>
                  </a:lnTo>
                  <a:lnTo>
                    <a:pt x="2285" y="516"/>
                  </a:lnTo>
                  <a:lnTo>
                    <a:pt x="2285" y="516"/>
                  </a:lnTo>
                  <a:lnTo>
                    <a:pt x="2285" y="516"/>
                  </a:lnTo>
                  <a:lnTo>
                    <a:pt x="2285" y="516"/>
                  </a:lnTo>
                  <a:lnTo>
                    <a:pt x="2285" y="516"/>
                  </a:lnTo>
                  <a:lnTo>
                    <a:pt x="2285" y="516"/>
                  </a:lnTo>
                  <a:lnTo>
                    <a:pt x="2285" y="516"/>
                  </a:lnTo>
                  <a:lnTo>
                    <a:pt x="2285" y="516"/>
                  </a:lnTo>
                  <a:lnTo>
                    <a:pt x="2285" y="521"/>
                  </a:lnTo>
                  <a:lnTo>
                    <a:pt x="2285" y="521"/>
                  </a:lnTo>
                  <a:lnTo>
                    <a:pt x="2285" y="521"/>
                  </a:lnTo>
                  <a:lnTo>
                    <a:pt x="2285" y="521"/>
                  </a:lnTo>
                  <a:lnTo>
                    <a:pt x="2285" y="521"/>
                  </a:lnTo>
                  <a:lnTo>
                    <a:pt x="2285" y="521"/>
                  </a:lnTo>
                  <a:lnTo>
                    <a:pt x="2285" y="527"/>
                  </a:lnTo>
                  <a:lnTo>
                    <a:pt x="2285" y="527"/>
                  </a:lnTo>
                  <a:lnTo>
                    <a:pt x="2291" y="527"/>
                  </a:lnTo>
                  <a:lnTo>
                    <a:pt x="2291" y="527"/>
                  </a:lnTo>
                  <a:lnTo>
                    <a:pt x="2291" y="527"/>
                  </a:lnTo>
                  <a:lnTo>
                    <a:pt x="2291" y="527"/>
                  </a:lnTo>
                  <a:lnTo>
                    <a:pt x="2291" y="527"/>
                  </a:lnTo>
                  <a:lnTo>
                    <a:pt x="2291" y="527"/>
                  </a:lnTo>
                  <a:lnTo>
                    <a:pt x="2291" y="527"/>
                  </a:lnTo>
                  <a:lnTo>
                    <a:pt x="2291" y="527"/>
                  </a:lnTo>
                  <a:lnTo>
                    <a:pt x="2285" y="527"/>
                  </a:lnTo>
                  <a:lnTo>
                    <a:pt x="2285" y="527"/>
                  </a:lnTo>
                  <a:lnTo>
                    <a:pt x="2285" y="527"/>
                  </a:lnTo>
                  <a:lnTo>
                    <a:pt x="2285" y="527"/>
                  </a:lnTo>
                  <a:lnTo>
                    <a:pt x="2285" y="527"/>
                  </a:lnTo>
                  <a:lnTo>
                    <a:pt x="2280" y="527"/>
                  </a:lnTo>
                  <a:lnTo>
                    <a:pt x="2280" y="527"/>
                  </a:lnTo>
                  <a:lnTo>
                    <a:pt x="2280" y="532"/>
                  </a:lnTo>
                  <a:lnTo>
                    <a:pt x="2280" y="532"/>
                  </a:lnTo>
                  <a:lnTo>
                    <a:pt x="2280" y="532"/>
                  </a:lnTo>
                  <a:lnTo>
                    <a:pt x="2280" y="532"/>
                  </a:lnTo>
                  <a:lnTo>
                    <a:pt x="2280" y="532"/>
                  </a:lnTo>
                  <a:lnTo>
                    <a:pt x="2280" y="532"/>
                  </a:lnTo>
                  <a:lnTo>
                    <a:pt x="2280" y="532"/>
                  </a:lnTo>
                  <a:lnTo>
                    <a:pt x="2274" y="532"/>
                  </a:lnTo>
                  <a:lnTo>
                    <a:pt x="2274" y="532"/>
                  </a:lnTo>
                  <a:lnTo>
                    <a:pt x="2274" y="532"/>
                  </a:lnTo>
                  <a:lnTo>
                    <a:pt x="2274" y="538"/>
                  </a:lnTo>
                  <a:lnTo>
                    <a:pt x="2274" y="544"/>
                  </a:lnTo>
                  <a:lnTo>
                    <a:pt x="2274" y="544"/>
                  </a:lnTo>
                  <a:lnTo>
                    <a:pt x="2274" y="544"/>
                  </a:lnTo>
                  <a:lnTo>
                    <a:pt x="2274" y="544"/>
                  </a:lnTo>
                  <a:lnTo>
                    <a:pt x="2274" y="544"/>
                  </a:lnTo>
                  <a:lnTo>
                    <a:pt x="2274" y="549"/>
                  </a:lnTo>
                  <a:lnTo>
                    <a:pt x="2274" y="549"/>
                  </a:lnTo>
                  <a:lnTo>
                    <a:pt x="2274" y="549"/>
                  </a:lnTo>
                  <a:lnTo>
                    <a:pt x="2274" y="555"/>
                  </a:lnTo>
                  <a:lnTo>
                    <a:pt x="2274" y="555"/>
                  </a:lnTo>
                  <a:lnTo>
                    <a:pt x="2274" y="555"/>
                  </a:lnTo>
                  <a:lnTo>
                    <a:pt x="2274" y="555"/>
                  </a:lnTo>
                  <a:lnTo>
                    <a:pt x="2274" y="555"/>
                  </a:lnTo>
                  <a:lnTo>
                    <a:pt x="2274" y="560"/>
                  </a:lnTo>
                  <a:lnTo>
                    <a:pt x="2274" y="560"/>
                  </a:lnTo>
                  <a:lnTo>
                    <a:pt x="2280" y="560"/>
                  </a:lnTo>
                  <a:lnTo>
                    <a:pt x="2280" y="560"/>
                  </a:lnTo>
                  <a:lnTo>
                    <a:pt x="2280" y="560"/>
                  </a:lnTo>
                  <a:lnTo>
                    <a:pt x="2280" y="560"/>
                  </a:lnTo>
                  <a:lnTo>
                    <a:pt x="2280" y="560"/>
                  </a:lnTo>
                  <a:lnTo>
                    <a:pt x="2280" y="560"/>
                  </a:lnTo>
                  <a:lnTo>
                    <a:pt x="2280" y="560"/>
                  </a:lnTo>
                  <a:lnTo>
                    <a:pt x="2285" y="560"/>
                  </a:lnTo>
                  <a:lnTo>
                    <a:pt x="2285" y="560"/>
                  </a:lnTo>
                  <a:lnTo>
                    <a:pt x="2285" y="560"/>
                  </a:lnTo>
                  <a:lnTo>
                    <a:pt x="2285" y="560"/>
                  </a:lnTo>
                  <a:lnTo>
                    <a:pt x="2285" y="560"/>
                  </a:lnTo>
                  <a:lnTo>
                    <a:pt x="2285" y="560"/>
                  </a:lnTo>
                  <a:lnTo>
                    <a:pt x="2280" y="560"/>
                  </a:lnTo>
                  <a:lnTo>
                    <a:pt x="2280" y="555"/>
                  </a:lnTo>
                  <a:lnTo>
                    <a:pt x="2280" y="555"/>
                  </a:lnTo>
                  <a:lnTo>
                    <a:pt x="2280" y="555"/>
                  </a:lnTo>
                  <a:lnTo>
                    <a:pt x="2285" y="555"/>
                  </a:lnTo>
                  <a:lnTo>
                    <a:pt x="2285" y="555"/>
                  </a:lnTo>
                  <a:lnTo>
                    <a:pt x="2285" y="555"/>
                  </a:lnTo>
                  <a:lnTo>
                    <a:pt x="2285" y="555"/>
                  </a:lnTo>
                  <a:lnTo>
                    <a:pt x="2285" y="555"/>
                  </a:lnTo>
                  <a:lnTo>
                    <a:pt x="2285" y="555"/>
                  </a:lnTo>
                  <a:lnTo>
                    <a:pt x="2285" y="555"/>
                  </a:lnTo>
                  <a:lnTo>
                    <a:pt x="2285" y="560"/>
                  </a:lnTo>
                  <a:lnTo>
                    <a:pt x="2285" y="560"/>
                  </a:lnTo>
                  <a:lnTo>
                    <a:pt x="2291" y="560"/>
                  </a:lnTo>
                  <a:lnTo>
                    <a:pt x="2291" y="572"/>
                  </a:lnTo>
                  <a:lnTo>
                    <a:pt x="2291" y="572"/>
                  </a:lnTo>
                  <a:lnTo>
                    <a:pt x="2291" y="572"/>
                  </a:lnTo>
                  <a:lnTo>
                    <a:pt x="2297" y="572"/>
                  </a:lnTo>
                  <a:lnTo>
                    <a:pt x="2297" y="566"/>
                  </a:lnTo>
                  <a:lnTo>
                    <a:pt x="2297" y="566"/>
                  </a:lnTo>
                  <a:lnTo>
                    <a:pt x="2297" y="566"/>
                  </a:lnTo>
                  <a:lnTo>
                    <a:pt x="2297" y="566"/>
                  </a:lnTo>
                  <a:lnTo>
                    <a:pt x="2297" y="566"/>
                  </a:lnTo>
                  <a:lnTo>
                    <a:pt x="2302" y="566"/>
                  </a:lnTo>
                  <a:lnTo>
                    <a:pt x="2302" y="566"/>
                  </a:lnTo>
                  <a:lnTo>
                    <a:pt x="2302" y="566"/>
                  </a:lnTo>
                  <a:lnTo>
                    <a:pt x="2302" y="566"/>
                  </a:lnTo>
                  <a:lnTo>
                    <a:pt x="2302" y="566"/>
                  </a:lnTo>
                  <a:lnTo>
                    <a:pt x="2302" y="566"/>
                  </a:lnTo>
                  <a:lnTo>
                    <a:pt x="2302" y="566"/>
                  </a:lnTo>
                  <a:lnTo>
                    <a:pt x="2302" y="566"/>
                  </a:lnTo>
                  <a:lnTo>
                    <a:pt x="2302" y="566"/>
                  </a:lnTo>
                  <a:lnTo>
                    <a:pt x="2302" y="566"/>
                  </a:lnTo>
                  <a:lnTo>
                    <a:pt x="2302" y="566"/>
                  </a:lnTo>
                  <a:lnTo>
                    <a:pt x="2308" y="566"/>
                  </a:lnTo>
                  <a:lnTo>
                    <a:pt x="2308" y="566"/>
                  </a:lnTo>
                  <a:lnTo>
                    <a:pt x="2302" y="572"/>
                  </a:lnTo>
                  <a:lnTo>
                    <a:pt x="2302" y="572"/>
                  </a:lnTo>
                  <a:lnTo>
                    <a:pt x="2302" y="572"/>
                  </a:lnTo>
                  <a:lnTo>
                    <a:pt x="2302" y="572"/>
                  </a:lnTo>
                  <a:lnTo>
                    <a:pt x="2302" y="572"/>
                  </a:lnTo>
                  <a:lnTo>
                    <a:pt x="2302" y="572"/>
                  </a:lnTo>
                  <a:lnTo>
                    <a:pt x="2302" y="572"/>
                  </a:lnTo>
                  <a:lnTo>
                    <a:pt x="2302" y="572"/>
                  </a:lnTo>
                  <a:lnTo>
                    <a:pt x="2302" y="572"/>
                  </a:lnTo>
                  <a:lnTo>
                    <a:pt x="2302" y="572"/>
                  </a:lnTo>
                  <a:lnTo>
                    <a:pt x="2302" y="572"/>
                  </a:lnTo>
                  <a:lnTo>
                    <a:pt x="2308" y="577"/>
                  </a:lnTo>
                  <a:lnTo>
                    <a:pt x="2308" y="577"/>
                  </a:lnTo>
                  <a:lnTo>
                    <a:pt x="2308" y="577"/>
                  </a:lnTo>
                  <a:lnTo>
                    <a:pt x="2308" y="577"/>
                  </a:lnTo>
                  <a:lnTo>
                    <a:pt x="2308" y="577"/>
                  </a:lnTo>
                  <a:lnTo>
                    <a:pt x="2313" y="577"/>
                  </a:lnTo>
                  <a:lnTo>
                    <a:pt x="2313" y="577"/>
                  </a:lnTo>
                  <a:lnTo>
                    <a:pt x="2313" y="577"/>
                  </a:lnTo>
                  <a:lnTo>
                    <a:pt x="2313" y="577"/>
                  </a:lnTo>
                  <a:lnTo>
                    <a:pt x="2313" y="577"/>
                  </a:lnTo>
                  <a:lnTo>
                    <a:pt x="2313" y="577"/>
                  </a:lnTo>
                  <a:lnTo>
                    <a:pt x="2313" y="577"/>
                  </a:lnTo>
                  <a:lnTo>
                    <a:pt x="2313" y="577"/>
                  </a:lnTo>
                  <a:lnTo>
                    <a:pt x="2313" y="577"/>
                  </a:lnTo>
                  <a:lnTo>
                    <a:pt x="2313" y="577"/>
                  </a:lnTo>
                  <a:lnTo>
                    <a:pt x="2313" y="577"/>
                  </a:lnTo>
                  <a:lnTo>
                    <a:pt x="2313" y="577"/>
                  </a:lnTo>
                  <a:lnTo>
                    <a:pt x="2313" y="577"/>
                  </a:lnTo>
                  <a:lnTo>
                    <a:pt x="2313" y="577"/>
                  </a:lnTo>
                  <a:lnTo>
                    <a:pt x="2313" y="572"/>
                  </a:lnTo>
                  <a:lnTo>
                    <a:pt x="2313" y="572"/>
                  </a:lnTo>
                  <a:lnTo>
                    <a:pt x="2313" y="572"/>
                  </a:lnTo>
                  <a:lnTo>
                    <a:pt x="2313" y="572"/>
                  </a:lnTo>
                  <a:lnTo>
                    <a:pt x="2319" y="572"/>
                  </a:lnTo>
                  <a:lnTo>
                    <a:pt x="2319" y="572"/>
                  </a:lnTo>
                  <a:lnTo>
                    <a:pt x="2319" y="572"/>
                  </a:lnTo>
                  <a:lnTo>
                    <a:pt x="2319" y="572"/>
                  </a:lnTo>
                  <a:lnTo>
                    <a:pt x="2319" y="572"/>
                  </a:lnTo>
                  <a:lnTo>
                    <a:pt x="2319" y="577"/>
                  </a:lnTo>
                  <a:lnTo>
                    <a:pt x="2325" y="577"/>
                  </a:lnTo>
                  <a:lnTo>
                    <a:pt x="2319" y="577"/>
                  </a:lnTo>
                  <a:lnTo>
                    <a:pt x="2325" y="577"/>
                  </a:lnTo>
                  <a:lnTo>
                    <a:pt x="2325" y="577"/>
                  </a:lnTo>
                  <a:lnTo>
                    <a:pt x="2325" y="577"/>
                  </a:lnTo>
                  <a:lnTo>
                    <a:pt x="2325" y="577"/>
                  </a:lnTo>
                  <a:lnTo>
                    <a:pt x="2330" y="577"/>
                  </a:lnTo>
                  <a:lnTo>
                    <a:pt x="2330" y="577"/>
                  </a:lnTo>
                  <a:lnTo>
                    <a:pt x="2330" y="577"/>
                  </a:lnTo>
                  <a:lnTo>
                    <a:pt x="2330" y="577"/>
                  </a:lnTo>
                  <a:lnTo>
                    <a:pt x="2330" y="577"/>
                  </a:lnTo>
                  <a:lnTo>
                    <a:pt x="2330" y="577"/>
                  </a:lnTo>
                  <a:lnTo>
                    <a:pt x="2330" y="572"/>
                  </a:lnTo>
                  <a:lnTo>
                    <a:pt x="2336" y="572"/>
                  </a:lnTo>
                  <a:lnTo>
                    <a:pt x="2336" y="572"/>
                  </a:lnTo>
                  <a:lnTo>
                    <a:pt x="2336" y="572"/>
                  </a:lnTo>
                  <a:lnTo>
                    <a:pt x="2336" y="572"/>
                  </a:lnTo>
                  <a:lnTo>
                    <a:pt x="2336" y="572"/>
                  </a:lnTo>
                  <a:lnTo>
                    <a:pt x="2341" y="572"/>
                  </a:lnTo>
                  <a:lnTo>
                    <a:pt x="2341" y="572"/>
                  </a:lnTo>
                  <a:lnTo>
                    <a:pt x="2347" y="572"/>
                  </a:lnTo>
                  <a:lnTo>
                    <a:pt x="2347" y="572"/>
                  </a:lnTo>
                  <a:lnTo>
                    <a:pt x="2347" y="572"/>
                  </a:lnTo>
                  <a:lnTo>
                    <a:pt x="2347" y="572"/>
                  </a:lnTo>
                  <a:lnTo>
                    <a:pt x="2347" y="572"/>
                  </a:lnTo>
                  <a:lnTo>
                    <a:pt x="2347" y="572"/>
                  </a:lnTo>
                  <a:lnTo>
                    <a:pt x="2347" y="572"/>
                  </a:lnTo>
                  <a:lnTo>
                    <a:pt x="2347" y="577"/>
                  </a:lnTo>
                  <a:lnTo>
                    <a:pt x="2347" y="577"/>
                  </a:lnTo>
                  <a:lnTo>
                    <a:pt x="2347" y="577"/>
                  </a:lnTo>
                  <a:lnTo>
                    <a:pt x="2347" y="577"/>
                  </a:lnTo>
                  <a:lnTo>
                    <a:pt x="2347" y="577"/>
                  </a:lnTo>
                  <a:lnTo>
                    <a:pt x="2347" y="577"/>
                  </a:lnTo>
                  <a:lnTo>
                    <a:pt x="2353" y="577"/>
                  </a:lnTo>
                  <a:lnTo>
                    <a:pt x="2353" y="577"/>
                  </a:lnTo>
                  <a:lnTo>
                    <a:pt x="2353" y="577"/>
                  </a:lnTo>
                  <a:lnTo>
                    <a:pt x="2353" y="577"/>
                  </a:lnTo>
                  <a:lnTo>
                    <a:pt x="2353" y="577"/>
                  </a:lnTo>
                  <a:lnTo>
                    <a:pt x="2347" y="577"/>
                  </a:lnTo>
                  <a:lnTo>
                    <a:pt x="2347" y="577"/>
                  </a:lnTo>
                  <a:lnTo>
                    <a:pt x="2347" y="577"/>
                  </a:lnTo>
                  <a:lnTo>
                    <a:pt x="2347" y="577"/>
                  </a:lnTo>
                  <a:lnTo>
                    <a:pt x="2347" y="577"/>
                  </a:lnTo>
                  <a:lnTo>
                    <a:pt x="2347" y="577"/>
                  </a:lnTo>
                  <a:lnTo>
                    <a:pt x="2347" y="577"/>
                  </a:lnTo>
                  <a:lnTo>
                    <a:pt x="2347" y="577"/>
                  </a:lnTo>
                  <a:lnTo>
                    <a:pt x="2341" y="577"/>
                  </a:lnTo>
                  <a:lnTo>
                    <a:pt x="2336" y="577"/>
                  </a:lnTo>
                  <a:lnTo>
                    <a:pt x="2336" y="577"/>
                  </a:lnTo>
                  <a:lnTo>
                    <a:pt x="2336" y="577"/>
                  </a:lnTo>
                  <a:lnTo>
                    <a:pt x="2336" y="577"/>
                  </a:lnTo>
                  <a:lnTo>
                    <a:pt x="2336" y="577"/>
                  </a:lnTo>
                  <a:lnTo>
                    <a:pt x="2336" y="577"/>
                  </a:lnTo>
                  <a:lnTo>
                    <a:pt x="2336" y="577"/>
                  </a:lnTo>
                  <a:lnTo>
                    <a:pt x="2336" y="583"/>
                  </a:lnTo>
                  <a:lnTo>
                    <a:pt x="2336" y="583"/>
                  </a:lnTo>
                  <a:lnTo>
                    <a:pt x="2336" y="583"/>
                  </a:lnTo>
                  <a:lnTo>
                    <a:pt x="2336" y="583"/>
                  </a:lnTo>
                  <a:lnTo>
                    <a:pt x="2330" y="583"/>
                  </a:lnTo>
                  <a:lnTo>
                    <a:pt x="2330" y="583"/>
                  </a:lnTo>
                  <a:lnTo>
                    <a:pt x="2330" y="589"/>
                  </a:lnTo>
                  <a:lnTo>
                    <a:pt x="2336" y="589"/>
                  </a:lnTo>
                  <a:lnTo>
                    <a:pt x="2336" y="589"/>
                  </a:lnTo>
                  <a:lnTo>
                    <a:pt x="2336" y="589"/>
                  </a:lnTo>
                  <a:lnTo>
                    <a:pt x="2336" y="589"/>
                  </a:lnTo>
                  <a:lnTo>
                    <a:pt x="2336" y="589"/>
                  </a:lnTo>
                  <a:lnTo>
                    <a:pt x="2336" y="589"/>
                  </a:lnTo>
                  <a:lnTo>
                    <a:pt x="2336" y="589"/>
                  </a:lnTo>
                  <a:lnTo>
                    <a:pt x="2341" y="594"/>
                  </a:lnTo>
                  <a:lnTo>
                    <a:pt x="2341" y="594"/>
                  </a:lnTo>
                  <a:lnTo>
                    <a:pt x="2341" y="594"/>
                  </a:lnTo>
                  <a:lnTo>
                    <a:pt x="2341" y="594"/>
                  </a:lnTo>
                  <a:lnTo>
                    <a:pt x="2347" y="594"/>
                  </a:lnTo>
                  <a:lnTo>
                    <a:pt x="2347" y="594"/>
                  </a:lnTo>
                  <a:lnTo>
                    <a:pt x="2347" y="594"/>
                  </a:lnTo>
                  <a:lnTo>
                    <a:pt x="2347" y="594"/>
                  </a:lnTo>
                  <a:lnTo>
                    <a:pt x="2347" y="594"/>
                  </a:lnTo>
                  <a:lnTo>
                    <a:pt x="2347" y="594"/>
                  </a:lnTo>
                  <a:lnTo>
                    <a:pt x="2353" y="600"/>
                  </a:lnTo>
                  <a:lnTo>
                    <a:pt x="2364" y="605"/>
                  </a:lnTo>
                  <a:lnTo>
                    <a:pt x="2364" y="605"/>
                  </a:lnTo>
                  <a:lnTo>
                    <a:pt x="2369" y="605"/>
                  </a:lnTo>
                  <a:lnTo>
                    <a:pt x="2375" y="605"/>
                  </a:lnTo>
                  <a:lnTo>
                    <a:pt x="2375" y="605"/>
                  </a:lnTo>
                  <a:lnTo>
                    <a:pt x="2375" y="605"/>
                  </a:lnTo>
                  <a:lnTo>
                    <a:pt x="2381" y="605"/>
                  </a:lnTo>
                  <a:lnTo>
                    <a:pt x="2381" y="605"/>
                  </a:lnTo>
                  <a:lnTo>
                    <a:pt x="2381" y="605"/>
                  </a:lnTo>
                  <a:lnTo>
                    <a:pt x="2386" y="605"/>
                  </a:lnTo>
                  <a:lnTo>
                    <a:pt x="2386" y="605"/>
                  </a:lnTo>
                  <a:lnTo>
                    <a:pt x="2392" y="605"/>
                  </a:lnTo>
                  <a:lnTo>
                    <a:pt x="2392" y="605"/>
                  </a:lnTo>
                  <a:lnTo>
                    <a:pt x="2392" y="605"/>
                  </a:lnTo>
                  <a:lnTo>
                    <a:pt x="2392" y="605"/>
                  </a:lnTo>
                  <a:lnTo>
                    <a:pt x="2397" y="605"/>
                  </a:lnTo>
                  <a:lnTo>
                    <a:pt x="2397" y="605"/>
                  </a:lnTo>
                  <a:lnTo>
                    <a:pt x="2397" y="605"/>
                  </a:lnTo>
                  <a:lnTo>
                    <a:pt x="2397" y="605"/>
                  </a:lnTo>
                  <a:lnTo>
                    <a:pt x="2403" y="605"/>
                  </a:lnTo>
                  <a:lnTo>
                    <a:pt x="2409" y="605"/>
                  </a:lnTo>
                  <a:lnTo>
                    <a:pt x="2409" y="611"/>
                  </a:lnTo>
                  <a:lnTo>
                    <a:pt x="2409" y="611"/>
                  </a:lnTo>
                  <a:lnTo>
                    <a:pt x="2414" y="611"/>
                  </a:lnTo>
                  <a:lnTo>
                    <a:pt x="2414" y="611"/>
                  </a:lnTo>
                  <a:lnTo>
                    <a:pt x="2414" y="611"/>
                  </a:lnTo>
                  <a:lnTo>
                    <a:pt x="2414" y="611"/>
                  </a:lnTo>
                  <a:lnTo>
                    <a:pt x="2414" y="611"/>
                  </a:lnTo>
                  <a:lnTo>
                    <a:pt x="2420" y="617"/>
                  </a:lnTo>
                  <a:lnTo>
                    <a:pt x="2420" y="617"/>
                  </a:lnTo>
                  <a:lnTo>
                    <a:pt x="2420" y="617"/>
                  </a:lnTo>
                  <a:lnTo>
                    <a:pt x="2420" y="617"/>
                  </a:lnTo>
                  <a:lnTo>
                    <a:pt x="2420" y="617"/>
                  </a:lnTo>
                  <a:lnTo>
                    <a:pt x="2420" y="617"/>
                  </a:lnTo>
                  <a:lnTo>
                    <a:pt x="2425" y="617"/>
                  </a:lnTo>
                  <a:lnTo>
                    <a:pt x="2431" y="617"/>
                  </a:lnTo>
                  <a:lnTo>
                    <a:pt x="2437" y="617"/>
                  </a:lnTo>
                  <a:lnTo>
                    <a:pt x="2437" y="622"/>
                  </a:lnTo>
                  <a:lnTo>
                    <a:pt x="2437" y="622"/>
                  </a:lnTo>
                  <a:lnTo>
                    <a:pt x="2437" y="622"/>
                  </a:lnTo>
                  <a:lnTo>
                    <a:pt x="2437" y="622"/>
                  </a:lnTo>
                  <a:lnTo>
                    <a:pt x="2437" y="622"/>
                  </a:lnTo>
                  <a:lnTo>
                    <a:pt x="2442" y="622"/>
                  </a:lnTo>
                  <a:lnTo>
                    <a:pt x="2448" y="628"/>
                  </a:lnTo>
                  <a:lnTo>
                    <a:pt x="2453" y="628"/>
                  </a:lnTo>
                  <a:lnTo>
                    <a:pt x="2453" y="628"/>
                  </a:lnTo>
                  <a:lnTo>
                    <a:pt x="2453" y="628"/>
                  </a:lnTo>
                  <a:lnTo>
                    <a:pt x="2459" y="628"/>
                  </a:lnTo>
                  <a:lnTo>
                    <a:pt x="2459" y="628"/>
                  </a:lnTo>
                  <a:lnTo>
                    <a:pt x="2459" y="628"/>
                  </a:lnTo>
                  <a:lnTo>
                    <a:pt x="2459" y="628"/>
                  </a:lnTo>
                  <a:lnTo>
                    <a:pt x="2459" y="633"/>
                  </a:lnTo>
                  <a:lnTo>
                    <a:pt x="2459" y="633"/>
                  </a:lnTo>
                  <a:lnTo>
                    <a:pt x="2459" y="633"/>
                  </a:lnTo>
                  <a:lnTo>
                    <a:pt x="2459" y="633"/>
                  </a:lnTo>
                  <a:lnTo>
                    <a:pt x="2459" y="633"/>
                  </a:lnTo>
                  <a:lnTo>
                    <a:pt x="2465" y="633"/>
                  </a:lnTo>
                  <a:lnTo>
                    <a:pt x="2465" y="633"/>
                  </a:lnTo>
                  <a:lnTo>
                    <a:pt x="2470" y="628"/>
                  </a:lnTo>
                  <a:lnTo>
                    <a:pt x="2470" y="628"/>
                  </a:lnTo>
                  <a:lnTo>
                    <a:pt x="2470" y="628"/>
                  </a:lnTo>
                  <a:lnTo>
                    <a:pt x="2470" y="628"/>
                  </a:lnTo>
                  <a:lnTo>
                    <a:pt x="2470" y="633"/>
                  </a:lnTo>
                  <a:lnTo>
                    <a:pt x="2470" y="633"/>
                  </a:lnTo>
                  <a:lnTo>
                    <a:pt x="2465" y="633"/>
                  </a:lnTo>
                  <a:lnTo>
                    <a:pt x="2470" y="633"/>
                  </a:lnTo>
                  <a:lnTo>
                    <a:pt x="2470" y="633"/>
                  </a:lnTo>
                  <a:lnTo>
                    <a:pt x="2470" y="633"/>
                  </a:lnTo>
                  <a:lnTo>
                    <a:pt x="2476" y="633"/>
                  </a:lnTo>
                  <a:lnTo>
                    <a:pt x="2476" y="633"/>
                  </a:lnTo>
                  <a:lnTo>
                    <a:pt x="2476" y="633"/>
                  </a:lnTo>
                  <a:lnTo>
                    <a:pt x="2476" y="633"/>
                  </a:lnTo>
                  <a:lnTo>
                    <a:pt x="2476" y="633"/>
                  </a:lnTo>
                  <a:lnTo>
                    <a:pt x="2476" y="633"/>
                  </a:lnTo>
                  <a:lnTo>
                    <a:pt x="2476" y="633"/>
                  </a:lnTo>
                  <a:lnTo>
                    <a:pt x="2476" y="633"/>
                  </a:lnTo>
                  <a:lnTo>
                    <a:pt x="2481" y="633"/>
                  </a:lnTo>
                  <a:lnTo>
                    <a:pt x="2481" y="633"/>
                  </a:lnTo>
                  <a:lnTo>
                    <a:pt x="2481" y="639"/>
                  </a:lnTo>
                  <a:lnTo>
                    <a:pt x="2481" y="639"/>
                  </a:lnTo>
                  <a:lnTo>
                    <a:pt x="2487" y="639"/>
                  </a:lnTo>
                  <a:lnTo>
                    <a:pt x="2481" y="639"/>
                  </a:lnTo>
                  <a:lnTo>
                    <a:pt x="2487" y="633"/>
                  </a:lnTo>
                  <a:lnTo>
                    <a:pt x="2487" y="633"/>
                  </a:lnTo>
                  <a:lnTo>
                    <a:pt x="2487" y="633"/>
                  </a:lnTo>
                  <a:lnTo>
                    <a:pt x="2487" y="639"/>
                  </a:lnTo>
                  <a:lnTo>
                    <a:pt x="2487" y="639"/>
                  </a:lnTo>
                  <a:lnTo>
                    <a:pt x="2487" y="639"/>
                  </a:lnTo>
                  <a:lnTo>
                    <a:pt x="2487" y="639"/>
                  </a:lnTo>
                  <a:lnTo>
                    <a:pt x="2487" y="639"/>
                  </a:lnTo>
                  <a:lnTo>
                    <a:pt x="2487" y="639"/>
                  </a:lnTo>
                  <a:lnTo>
                    <a:pt x="2493" y="639"/>
                  </a:lnTo>
                  <a:lnTo>
                    <a:pt x="2493" y="639"/>
                  </a:lnTo>
                  <a:lnTo>
                    <a:pt x="2493" y="639"/>
                  </a:lnTo>
                  <a:lnTo>
                    <a:pt x="2493" y="639"/>
                  </a:lnTo>
                  <a:lnTo>
                    <a:pt x="2493" y="639"/>
                  </a:lnTo>
                  <a:lnTo>
                    <a:pt x="2493" y="639"/>
                  </a:lnTo>
                  <a:lnTo>
                    <a:pt x="2493" y="639"/>
                  </a:lnTo>
                  <a:lnTo>
                    <a:pt x="2493" y="639"/>
                  </a:lnTo>
                  <a:lnTo>
                    <a:pt x="2493" y="645"/>
                  </a:lnTo>
                  <a:lnTo>
                    <a:pt x="2493" y="645"/>
                  </a:lnTo>
                  <a:lnTo>
                    <a:pt x="2498" y="645"/>
                  </a:lnTo>
                  <a:lnTo>
                    <a:pt x="2498" y="645"/>
                  </a:lnTo>
                  <a:lnTo>
                    <a:pt x="2498" y="645"/>
                  </a:lnTo>
                  <a:lnTo>
                    <a:pt x="2498" y="645"/>
                  </a:lnTo>
                  <a:lnTo>
                    <a:pt x="2498" y="645"/>
                  </a:lnTo>
                  <a:lnTo>
                    <a:pt x="2498" y="645"/>
                  </a:lnTo>
                  <a:lnTo>
                    <a:pt x="2498" y="645"/>
                  </a:lnTo>
                  <a:lnTo>
                    <a:pt x="2504" y="645"/>
                  </a:lnTo>
                  <a:lnTo>
                    <a:pt x="2504" y="645"/>
                  </a:lnTo>
                  <a:lnTo>
                    <a:pt x="2504" y="645"/>
                  </a:lnTo>
                  <a:lnTo>
                    <a:pt x="2504" y="645"/>
                  </a:lnTo>
                  <a:lnTo>
                    <a:pt x="2504" y="645"/>
                  </a:lnTo>
                  <a:lnTo>
                    <a:pt x="2504" y="645"/>
                  </a:lnTo>
                  <a:lnTo>
                    <a:pt x="2504" y="645"/>
                  </a:lnTo>
                  <a:lnTo>
                    <a:pt x="2504" y="645"/>
                  </a:lnTo>
                  <a:lnTo>
                    <a:pt x="2504" y="645"/>
                  </a:lnTo>
                  <a:lnTo>
                    <a:pt x="2504" y="645"/>
                  </a:lnTo>
                  <a:lnTo>
                    <a:pt x="2504" y="650"/>
                  </a:lnTo>
                  <a:lnTo>
                    <a:pt x="2504" y="650"/>
                  </a:lnTo>
                  <a:lnTo>
                    <a:pt x="2509" y="650"/>
                  </a:lnTo>
                  <a:lnTo>
                    <a:pt x="2509" y="650"/>
                  </a:lnTo>
                  <a:lnTo>
                    <a:pt x="2509" y="650"/>
                  </a:lnTo>
                  <a:lnTo>
                    <a:pt x="2509" y="650"/>
                  </a:lnTo>
                  <a:lnTo>
                    <a:pt x="2509" y="650"/>
                  </a:lnTo>
                  <a:lnTo>
                    <a:pt x="2509" y="650"/>
                  </a:lnTo>
                  <a:lnTo>
                    <a:pt x="2509" y="650"/>
                  </a:lnTo>
                  <a:lnTo>
                    <a:pt x="2515" y="650"/>
                  </a:lnTo>
                  <a:lnTo>
                    <a:pt x="2515" y="656"/>
                  </a:lnTo>
                  <a:lnTo>
                    <a:pt x="2515" y="656"/>
                  </a:lnTo>
                  <a:lnTo>
                    <a:pt x="2515" y="656"/>
                  </a:lnTo>
                  <a:lnTo>
                    <a:pt x="2521" y="650"/>
                  </a:lnTo>
                  <a:lnTo>
                    <a:pt x="2515" y="656"/>
                  </a:lnTo>
                  <a:lnTo>
                    <a:pt x="2515" y="656"/>
                  </a:lnTo>
                  <a:lnTo>
                    <a:pt x="2515" y="656"/>
                  </a:lnTo>
                  <a:lnTo>
                    <a:pt x="2515" y="656"/>
                  </a:lnTo>
                  <a:lnTo>
                    <a:pt x="2521" y="656"/>
                  </a:lnTo>
                  <a:lnTo>
                    <a:pt x="2521" y="656"/>
                  </a:lnTo>
                  <a:lnTo>
                    <a:pt x="2521" y="656"/>
                  </a:lnTo>
                  <a:lnTo>
                    <a:pt x="2521" y="656"/>
                  </a:lnTo>
                  <a:lnTo>
                    <a:pt x="2526" y="656"/>
                  </a:lnTo>
                  <a:lnTo>
                    <a:pt x="2526" y="656"/>
                  </a:lnTo>
                  <a:lnTo>
                    <a:pt x="2526" y="656"/>
                  </a:lnTo>
                  <a:lnTo>
                    <a:pt x="2526" y="661"/>
                  </a:lnTo>
                  <a:lnTo>
                    <a:pt x="2526" y="661"/>
                  </a:lnTo>
                  <a:lnTo>
                    <a:pt x="2526" y="667"/>
                  </a:lnTo>
                  <a:lnTo>
                    <a:pt x="2532" y="667"/>
                  </a:lnTo>
                  <a:lnTo>
                    <a:pt x="2532" y="667"/>
                  </a:lnTo>
                  <a:lnTo>
                    <a:pt x="2532" y="667"/>
                  </a:lnTo>
                  <a:lnTo>
                    <a:pt x="2532" y="661"/>
                  </a:lnTo>
                  <a:lnTo>
                    <a:pt x="2532" y="661"/>
                  </a:lnTo>
                  <a:lnTo>
                    <a:pt x="2532" y="661"/>
                  </a:lnTo>
                  <a:lnTo>
                    <a:pt x="2532" y="661"/>
                  </a:lnTo>
                  <a:lnTo>
                    <a:pt x="2532" y="661"/>
                  </a:lnTo>
                  <a:lnTo>
                    <a:pt x="2532" y="661"/>
                  </a:lnTo>
                  <a:lnTo>
                    <a:pt x="2532" y="661"/>
                  </a:lnTo>
                  <a:lnTo>
                    <a:pt x="2532" y="661"/>
                  </a:lnTo>
                  <a:lnTo>
                    <a:pt x="2532" y="661"/>
                  </a:lnTo>
                  <a:lnTo>
                    <a:pt x="2532" y="667"/>
                  </a:lnTo>
                  <a:lnTo>
                    <a:pt x="2532" y="667"/>
                  </a:lnTo>
                  <a:lnTo>
                    <a:pt x="2532" y="667"/>
                  </a:lnTo>
                  <a:lnTo>
                    <a:pt x="2532" y="667"/>
                  </a:lnTo>
                  <a:lnTo>
                    <a:pt x="2537" y="667"/>
                  </a:lnTo>
                  <a:lnTo>
                    <a:pt x="2537" y="667"/>
                  </a:lnTo>
                  <a:lnTo>
                    <a:pt x="2537" y="667"/>
                  </a:lnTo>
                  <a:lnTo>
                    <a:pt x="2537" y="667"/>
                  </a:lnTo>
                  <a:lnTo>
                    <a:pt x="2537" y="667"/>
                  </a:lnTo>
                  <a:lnTo>
                    <a:pt x="2532" y="673"/>
                  </a:lnTo>
                  <a:lnTo>
                    <a:pt x="2532" y="673"/>
                  </a:lnTo>
                  <a:lnTo>
                    <a:pt x="2532" y="673"/>
                  </a:lnTo>
                  <a:lnTo>
                    <a:pt x="2532" y="673"/>
                  </a:lnTo>
                  <a:lnTo>
                    <a:pt x="2532" y="673"/>
                  </a:lnTo>
                  <a:lnTo>
                    <a:pt x="2532" y="678"/>
                  </a:lnTo>
                  <a:lnTo>
                    <a:pt x="2532" y="678"/>
                  </a:lnTo>
                  <a:lnTo>
                    <a:pt x="2532" y="678"/>
                  </a:lnTo>
                  <a:lnTo>
                    <a:pt x="2532" y="678"/>
                  </a:lnTo>
                  <a:lnTo>
                    <a:pt x="2532" y="678"/>
                  </a:lnTo>
                  <a:lnTo>
                    <a:pt x="2532" y="678"/>
                  </a:lnTo>
                  <a:lnTo>
                    <a:pt x="2532" y="678"/>
                  </a:lnTo>
                  <a:lnTo>
                    <a:pt x="2532" y="678"/>
                  </a:lnTo>
                  <a:lnTo>
                    <a:pt x="2537" y="678"/>
                  </a:lnTo>
                  <a:lnTo>
                    <a:pt x="2537" y="678"/>
                  </a:lnTo>
                  <a:lnTo>
                    <a:pt x="2537" y="678"/>
                  </a:lnTo>
                  <a:lnTo>
                    <a:pt x="2543" y="678"/>
                  </a:lnTo>
                  <a:lnTo>
                    <a:pt x="2543" y="678"/>
                  </a:lnTo>
                  <a:lnTo>
                    <a:pt x="2543" y="678"/>
                  </a:lnTo>
                  <a:lnTo>
                    <a:pt x="2549" y="678"/>
                  </a:lnTo>
                  <a:lnTo>
                    <a:pt x="2549" y="678"/>
                  </a:lnTo>
                  <a:lnTo>
                    <a:pt x="2549" y="678"/>
                  </a:lnTo>
                  <a:lnTo>
                    <a:pt x="2549" y="678"/>
                  </a:lnTo>
                  <a:lnTo>
                    <a:pt x="2549" y="678"/>
                  </a:lnTo>
                  <a:lnTo>
                    <a:pt x="2543" y="678"/>
                  </a:lnTo>
                  <a:lnTo>
                    <a:pt x="2537" y="684"/>
                  </a:lnTo>
                  <a:lnTo>
                    <a:pt x="2537" y="684"/>
                  </a:lnTo>
                  <a:lnTo>
                    <a:pt x="2537" y="684"/>
                  </a:lnTo>
                  <a:lnTo>
                    <a:pt x="2537" y="684"/>
                  </a:lnTo>
                  <a:lnTo>
                    <a:pt x="2537" y="684"/>
                  </a:lnTo>
                  <a:lnTo>
                    <a:pt x="2543" y="684"/>
                  </a:lnTo>
                  <a:lnTo>
                    <a:pt x="2549" y="689"/>
                  </a:lnTo>
                  <a:lnTo>
                    <a:pt x="2549" y="689"/>
                  </a:lnTo>
                  <a:lnTo>
                    <a:pt x="2554" y="684"/>
                  </a:lnTo>
                  <a:lnTo>
                    <a:pt x="2554" y="684"/>
                  </a:lnTo>
                  <a:lnTo>
                    <a:pt x="2554" y="689"/>
                  </a:lnTo>
                  <a:lnTo>
                    <a:pt x="2549" y="689"/>
                  </a:lnTo>
                  <a:lnTo>
                    <a:pt x="2543" y="689"/>
                  </a:lnTo>
                  <a:lnTo>
                    <a:pt x="2543" y="689"/>
                  </a:lnTo>
                  <a:lnTo>
                    <a:pt x="2543" y="695"/>
                  </a:lnTo>
                  <a:lnTo>
                    <a:pt x="2549" y="701"/>
                  </a:lnTo>
                  <a:lnTo>
                    <a:pt x="2549" y="701"/>
                  </a:lnTo>
                  <a:lnTo>
                    <a:pt x="2549" y="701"/>
                  </a:lnTo>
                  <a:lnTo>
                    <a:pt x="2549" y="701"/>
                  </a:lnTo>
                  <a:lnTo>
                    <a:pt x="2549" y="701"/>
                  </a:lnTo>
                  <a:lnTo>
                    <a:pt x="2549" y="701"/>
                  </a:lnTo>
                  <a:lnTo>
                    <a:pt x="2554" y="706"/>
                  </a:lnTo>
                  <a:lnTo>
                    <a:pt x="2554" y="706"/>
                  </a:lnTo>
                  <a:lnTo>
                    <a:pt x="2554" y="712"/>
                  </a:lnTo>
                  <a:lnTo>
                    <a:pt x="2554" y="712"/>
                  </a:lnTo>
                  <a:lnTo>
                    <a:pt x="2554" y="712"/>
                  </a:lnTo>
                  <a:lnTo>
                    <a:pt x="2554" y="717"/>
                  </a:lnTo>
                  <a:lnTo>
                    <a:pt x="2554" y="717"/>
                  </a:lnTo>
                  <a:lnTo>
                    <a:pt x="2565" y="729"/>
                  </a:lnTo>
                  <a:lnTo>
                    <a:pt x="2565" y="729"/>
                  </a:lnTo>
                  <a:lnTo>
                    <a:pt x="2565" y="729"/>
                  </a:lnTo>
                  <a:lnTo>
                    <a:pt x="2571" y="734"/>
                  </a:lnTo>
                  <a:lnTo>
                    <a:pt x="2571" y="734"/>
                  </a:lnTo>
                  <a:lnTo>
                    <a:pt x="2577" y="740"/>
                  </a:lnTo>
                  <a:lnTo>
                    <a:pt x="2577" y="734"/>
                  </a:lnTo>
                  <a:lnTo>
                    <a:pt x="2571" y="734"/>
                  </a:lnTo>
                  <a:lnTo>
                    <a:pt x="2571" y="734"/>
                  </a:lnTo>
                  <a:lnTo>
                    <a:pt x="2571" y="734"/>
                  </a:lnTo>
                  <a:lnTo>
                    <a:pt x="2571" y="734"/>
                  </a:lnTo>
                  <a:lnTo>
                    <a:pt x="2571" y="734"/>
                  </a:lnTo>
                  <a:lnTo>
                    <a:pt x="2571" y="740"/>
                  </a:lnTo>
                  <a:lnTo>
                    <a:pt x="2571" y="740"/>
                  </a:lnTo>
                  <a:lnTo>
                    <a:pt x="2571" y="740"/>
                  </a:lnTo>
                  <a:lnTo>
                    <a:pt x="2577" y="740"/>
                  </a:lnTo>
                  <a:lnTo>
                    <a:pt x="2577" y="745"/>
                  </a:lnTo>
                  <a:lnTo>
                    <a:pt x="2577" y="745"/>
                  </a:lnTo>
                  <a:lnTo>
                    <a:pt x="2582" y="745"/>
                  </a:lnTo>
                  <a:lnTo>
                    <a:pt x="2582" y="745"/>
                  </a:lnTo>
                  <a:lnTo>
                    <a:pt x="2588" y="745"/>
                  </a:lnTo>
                  <a:lnTo>
                    <a:pt x="2588" y="745"/>
                  </a:lnTo>
                  <a:lnTo>
                    <a:pt x="2593" y="751"/>
                  </a:lnTo>
                  <a:lnTo>
                    <a:pt x="2593" y="751"/>
                  </a:lnTo>
                  <a:lnTo>
                    <a:pt x="2593" y="751"/>
                  </a:lnTo>
                  <a:lnTo>
                    <a:pt x="2593" y="751"/>
                  </a:lnTo>
                  <a:lnTo>
                    <a:pt x="2599" y="751"/>
                  </a:lnTo>
                  <a:lnTo>
                    <a:pt x="2599" y="751"/>
                  </a:lnTo>
                  <a:lnTo>
                    <a:pt x="2599" y="751"/>
                  </a:lnTo>
                  <a:lnTo>
                    <a:pt x="2599" y="751"/>
                  </a:lnTo>
                  <a:lnTo>
                    <a:pt x="2599" y="751"/>
                  </a:lnTo>
                  <a:lnTo>
                    <a:pt x="2593" y="751"/>
                  </a:lnTo>
                  <a:lnTo>
                    <a:pt x="2593" y="751"/>
                  </a:lnTo>
                  <a:lnTo>
                    <a:pt x="2593" y="751"/>
                  </a:lnTo>
                  <a:lnTo>
                    <a:pt x="2593" y="751"/>
                  </a:lnTo>
                  <a:lnTo>
                    <a:pt x="2593" y="751"/>
                  </a:lnTo>
                  <a:lnTo>
                    <a:pt x="2593" y="751"/>
                  </a:lnTo>
                  <a:lnTo>
                    <a:pt x="2588" y="751"/>
                  </a:lnTo>
                  <a:lnTo>
                    <a:pt x="2588" y="751"/>
                  </a:lnTo>
                  <a:lnTo>
                    <a:pt x="2588" y="745"/>
                  </a:lnTo>
                  <a:lnTo>
                    <a:pt x="2588" y="745"/>
                  </a:lnTo>
                  <a:lnTo>
                    <a:pt x="2588" y="745"/>
                  </a:lnTo>
                  <a:lnTo>
                    <a:pt x="2582" y="745"/>
                  </a:lnTo>
                  <a:lnTo>
                    <a:pt x="2582" y="745"/>
                  </a:lnTo>
                  <a:lnTo>
                    <a:pt x="2582" y="745"/>
                  </a:lnTo>
                  <a:lnTo>
                    <a:pt x="2582" y="745"/>
                  </a:lnTo>
                  <a:lnTo>
                    <a:pt x="2577" y="745"/>
                  </a:lnTo>
                  <a:lnTo>
                    <a:pt x="2577" y="745"/>
                  </a:lnTo>
                  <a:lnTo>
                    <a:pt x="2577" y="751"/>
                  </a:lnTo>
                  <a:lnTo>
                    <a:pt x="2571" y="751"/>
                  </a:lnTo>
                  <a:lnTo>
                    <a:pt x="2571" y="751"/>
                  </a:lnTo>
                  <a:lnTo>
                    <a:pt x="2571" y="745"/>
                  </a:lnTo>
                  <a:lnTo>
                    <a:pt x="2565" y="745"/>
                  </a:lnTo>
                  <a:lnTo>
                    <a:pt x="2565" y="745"/>
                  </a:lnTo>
                  <a:lnTo>
                    <a:pt x="2565" y="745"/>
                  </a:lnTo>
                  <a:lnTo>
                    <a:pt x="2565" y="751"/>
                  </a:lnTo>
                  <a:lnTo>
                    <a:pt x="2560" y="751"/>
                  </a:lnTo>
                  <a:lnTo>
                    <a:pt x="2565" y="751"/>
                  </a:lnTo>
                  <a:lnTo>
                    <a:pt x="2565" y="757"/>
                  </a:lnTo>
                  <a:lnTo>
                    <a:pt x="2571" y="762"/>
                  </a:lnTo>
                  <a:lnTo>
                    <a:pt x="2577" y="762"/>
                  </a:lnTo>
                  <a:lnTo>
                    <a:pt x="2577" y="762"/>
                  </a:lnTo>
                  <a:lnTo>
                    <a:pt x="2577" y="762"/>
                  </a:lnTo>
                  <a:lnTo>
                    <a:pt x="2577" y="762"/>
                  </a:lnTo>
                  <a:lnTo>
                    <a:pt x="2582" y="762"/>
                  </a:lnTo>
                  <a:lnTo>
                    <a:pt x="2582" y="762"/>
                  </a:lnTo>
                  <a:lnTo>
                    <a:pt x="2588" y="762"/>
                  </a:lnTo>
                  <a:lnTo>
                    <a:pt x="2588" y="762"/>
                  </a:lnTo>
                  <a:lnTo>
                    <a:pt x="2588" y="768"/>
                  </a:lnTo>
                  <a:lnTo>
                    <a:pt x="2588" y="768"/>
                  </a:lnTo>
                  <a:lnTo>
                    <a:pt x="2593" y="768"/>
                  </a:lnTo>
                  <a:lnTo>
                    <a:pt x="2593" y="768"/>
                  </a:lnTo>
                  <a:lnTo>
                    <a:pt x="2599" y="768"/>
                  </a:lnTo>
                  <a:lnTo>
                    <a:pt x="2599" y="768"/>
                  </a:lnTo>
                  <a:lnTo>
                    <a:pt x="2599" y="768"/>
                  </a:lnTo>
                  <a:lnTo>
                    <a:pt x="2599" y="768"/>
                  </a:lnTo>
                  <a:lnTo>
                    <a:pt x="2599" y="762"/>
                  </a:lnTo>
                  <a:lnTo>
                    <a:pt x="2599" y="762"/>
                  </a:lnTo>
                  <a:lnTo>
                    <a:pt x="2605" y="762"/>
                  </a:lnTo>
                  <a:lnTo>
                    <a:pt x="2605" y="762"/>
                  </a:lnTo>
                  <a:lnTo>
                    <a:pt x="2599" y="762"/>
                  </a:lnTo>
                  <a:lnTo>
                    <a:pt x="2599" y="768"/>
                  </a:lnTo>
                  <a:lnTo>
                    <a:pt x="2599" y="768"/>
                  </a:lnTo>
                  <a:lnTo>
                    <a:pt x="2599" y="768"/>
                  </a:lnTo>
                  <a:lnTo>
                    <a:pt x="2599" y="768"/>
                  </a:lnTo>
                  <a:lnTo>
                    <a:pt x="2588" y="768"/>
                  </a:lnTo>
                  <a:lnTo>
                    <a:pt x="2588" y="768"/>
                  </a:lnTo>
                  <a:lnTo>
                    <a:pt x="2588" y="768"/>
                  </a:lnTo>
                  <a:lnTo>
                    <a:pt x="2588" y="768"/>
                  </a:lnTo>
                  <a:lnTo>
                    <a:pt x="2582" y="768"/>
                  </a:lnTo>
                  <a:lnTo>
                    <a:pt x="2571" y="768"/>
                  </a:lnTo>
                  <a:lnTo>
                    <a:pt x="2571" y="768"/>
                  </a:lnTo>
                  <a:lnTo>
                    <a:pt x="2571" y="768"/>
                  </a:lnTo>
                  <a:lnTo>
                    <a:pt x="2571" y="768"/>
                  </a:lnTo>
                  <a:lnTo>
                    <a:pt x="2571" y="768"/>
                  </a:lnTo>
                  <a:lnTo>
                    <a:pt x="2571" y="768"/>
                  </a:lnTo>
                  <a:lnTo>
                    <a:pt x="2571" y="768"/>
                  </a:lnTo>
                  <a:lnTo>
                    <a:pt x="2571" y="768"/>
                  </a:lnTo>
                  <a:lnTo>
                    <a:pt x="2571" y="768"/>
                  </a:lnTo>
                  <a:lnTo>
                    <a:pt x="2571" y="768"/>
                  </a:lnTo>
                  <a:lnTo>
                    <a:pt x="2571" y="768"/>
                  </a:lnTo>
                  <a:lnTo>
                    <a:pt x="2577" y="768"/>
                  </a:lnTo>
                  <a:lnTo>
                    <a:pt x="2577" y="773"/>
                  </a:lnTo>
                  <a:lnTo>
                    <a:pt x="2582" y="773"/>
                  </a:lnTo>
                  <a:lnTo>
                    <a:pt x="2582" y="773"/>
                  </a:lnTo>
                  <a:lnTo>
                    <a:pt x="2582" y="779"/>
                  </a:lnTo>
                  <a:lnTo>
                    <a:pt x="2582" y="779"/>
                  </a:lnTo>
                  <a:lnTo>
                    <a:pt x="2588" y="785"/>
                  </a:lnTo>
                  <a:lnTo>
                    <a:pt x="2588" y="785"/>
                  </a:lnTo>
                  <a:lnTo>
                    <a:pt x="2588" y="785"/>
                  </a:lnTo>
                  <a:lnTo>
                    <a:pt x="2588" y="785"/>
                  </a:lnTo>
                  <a:lnTo>
                    <a:pt x="2593" y="785"/>
                  </a:lnTo>
                  <a:lnTo>
                    <a:pt x="2593" y="790"/>
                  </a:lnTo>
                  <a:lnTo>
                    <a:pt x="2593" y="790"/>
                  </a:lnTo>
                  <a:lnTo>
                    <a:pt x="2593" y="790"/>
                  </a:lnTo>
                  <a:lnTo>
                    <a:pt x="2593" y="790"/>
                  </a:lnTo>
                  <a:lnTo>
                    <a:pt x="2593" y="790"/>
                  </a:lnTo>
                  <a:lnTo>
                    <a:pt x="2593" y="790"/>
                  </a:lnTo>
                  <a:lnTo>
                    <a:pt x="2593" y="796"/>
                  </a:lnTo>
                  <a:lnTo>
                    <a:pt x="2593" y="796"/>
                  </a:lnTo>
                  <a:lnTo>
                    <a:pt x="2588" y="796"/>
                  </a:lnTo>
                  <a:lnTo>
                    <a:pt x="2588" y="801"/>
                  </a:lnTo>
                  <a:lnTo>
                    <a:pt x="2588" y="801"/>
                  </a:lnTo>
                  <a:lnTo>
                    <a:pt x="2588" y="807"/>
                  </a:lnTo>
                  <a:lnTo>
                    <a:pt x="2588" y="807"/>
                  </a:lnTo>
                  <a:lnTo>
                    <a:pt x="2582" y="807"/>
                  </a:lnTo>
                  <a:lnTo>
                    <a:pt x="2582" y="807"/>
                  </a:lnTo>
                  <a:lnTo>
                    <a:pt x="2582" y="807"/>
                  </a:lnTo>
                  <a:lnTo>
                    <a:pt x="2582" y="813"/>
                  </a:lnTo>
                  <a:lnTo>
                    <a:pt x="2582" y="818"/>
                  </a:lnTo>
                  <a:lnTo>
                    <a:pt x="2582" y="818"/>
                  </a:lnTo>
                  <a:lnTo>
                    <a:pt x="2582" y="818"/>
                  </a:lnTo>
                  <a:lnTo>
                    <a:pt x="2582" y="818"/>
                  </a:lnTo>
                  <a:lnTo>
                    <a:pt x="2582" y="818"/>
                  </a:lnTo>
                  <a:lnTo>
                    <a:pt x="2582" y="818"/>
                  </a:lnTo>
                  <a:lnTo>
                    <a:pt x="2582" y="818"/>
                  </a:lnTo>
                  <a:lnTo>
                    <a:pt x="2582" y="818"/>
                  </a:lnTo>
                  <a:lnTo>
                    <a:pt x="2577" y="818"/>
                  </a:lnTo>
                  <a:lnTo>
                    <a:pt x="2577" y="824"/>
                  </a:lnTo>
                  <a:lnTo>
                    <a:pt x="2577" y="824"/>
                  </a:lnTo>
                  <a:lnTo>
                    <a:pt x="2582" y="824"/>
                  </a:lnTo>
                  <a:lnTo>
                    <a:pt x="2582" y="829"/>
                  </a:lnTo>
                  <a:lnTo>
                    <a:pt x="2582" y="829"/>
                  </a:lnTo>
                  <a:lnTo>
                    <a:pt x="2582" y="829"/>
                  </a:lnTo>
                  <a:lnTo>
                    <a:pt x="2582" y="829"/>
                  </a:lnTo>
                  <a:lnTo>
                    <a:pt x="2588" y="829"/>
                  </a:lnTo>
                  <a:lnTo>
                    <a:pt x="2588" y="829"/>
                  </a:lnTo>
                  <a:lnTo>
                    <a:pt x="2588" y="829"/>
                  </a:lnTo>
                  <a:lnTo>
                    <a:pt x="2588" y="829"/>
                  </a:lnTo>
                  <a:lnTo>
                    <a:pt x="2588" y="829"/>
                  </a:lnTo>
                  <a:lnTo>
                    <a:pt x="2588" y="829"/>
                  </a:lnTo>
                  <a:lnTo>
                    <a:pt x="2593" y="824"/>
                  </a:lnTo>
                  <a:lnTo>
                    <a:pt x="2593" y="818"/>
                  </a:lnTo>
                  <a:lnTo>
                    <a:pt x="2599" y="818"/>
                  </a:lnTo>
                  <a:lnTo>
                    <a:pt x="2599" y="818"/>
                  </a:lnTo>
                  <a:lnTo>
                    <a:pt x="2599" y="818"/>
                  </a:lnTo>
                  <a:lnTo>
                    <a:pt x="2605" y="813"/>
                  </a:lnTo>
                  <a:lnTo>
                    <a:pt x="2605" y="813"/>
                  </a:lnTo>
                  <a:lnTo>
                    <a:pt x="2605" y="813"/>
                  </a:lnTo>
                  <a:lnTo>
                    <a:pt x="2599" y="813"/>
                  </a:lnTo>
                  <a:lnTo>
                    <a:pt x="2599" y="813"/>
                  </a:lnTo>
                  <a:lnTo>
                    <a:pt x="2599" y="813"/>
                  </a:lnTo>
                  <a:lnTo>
                    <a:pt x="2599" y="813"/>
                  </a:lnTo>
                  <a:lnTo>
                    <a:pt x="2599" y="813"/>
                  </a:lnTo>
                  <a:lnTo>
                    <a:pt x="2599" y="813"/>
                  </a:lnTo>
                  <a:lnTo>
                    <a:pt x="2599" y="813"/>
                  </a:lnTo>
                  <a:lnTo>
                    <a:pt x="2605" y="813"/>
                  </a:lnTo>
                  <a:lnTo>
                    <a:pt x="2605" y="813"/>
                  </a:lnTo>
                  <a:lnTo>
                    <a:pt x="2605" y="813"/>
                  </a:lnTo>
                  <a:lnTo>
                    <a:pt x="2605" y="813"/>
                  </a:lnTo>
                  <a:lnTo>
                    <a:pt x="2605" y="813"/>
                  </a:lnTo>
                  <a:lnTo>
                    <a:pt x="2599" y="813"/>
                  </a:lnTo>
                  <a:lnTo>
                    <a:pt x="2605" y="813"/>
                  </a:lnTo>
                  <a:lnTo>
                    <a:pt x="2605" y="813"/>
                  </a:lnTo>
                  <a:lnTo>
                    <a:pt x="2605" y="818"/>
                  </a:lnTo>
                  <a:lnTo>
                    <a:pt x="2605" y="818"/>
                  </a:lnTo>
                  <a:lnTo>
                    <a:pt x="2605" y="818"/>
                  </a:lnTo>
                  <a:lnTo>
                    <a:pt x="2605" y="818"/>
                  </a:lnTo>
                  <a:lnTo>
                    <a:pt x="2605" y="818"/>
                  </a:lnTo>
                  <a:lnTo>
                    <a:pt x="2605" y="818"/>
                  </a:lnTo>
                  <a:lnTo>
                    <a:pt x="2605" y="818"/>
                  </a:lnTo>
                  <a:lnTo>
                    <a:pt x="2605" y="824"/>
                  </a:lnTo>
                  <a:lnTo>
                    <a:pt x="2605" y="824"/>
                  </a:lnTo>
                  <a:lnTo>
                    <a:pt x="2605" y="824"/>
                  </a:lnTo>
                  <a:lnTo>
                    <a:pt x="2610" y="824"/>
                  </a:lnTo>
                  <a:lnTo>
                    <a:pt x="2610" y="824"/>
                  </a:lnTo>
                  <a:lnTo>
                    <a:pt x="2616" y="824"/>
                  </a:lnTo>
                  <a:lnTo>
                    <a:pt x="2621" y="824"/>
                  </a:lnTo>
                  <a:lnTo>
                    <a:pt x="2621" y="824"/>
                  </a:lnTo>
                  <a:lnTo>
                    <a:pt x="2621" y="824"/>
                  </a:lnTo>
                  <a:lnTo>
                    <a:pt x="2627" y="824"/>
                  </a:lnTo>
                  <a:lnTo>
                    <a:pt x="2633" y="818"/>
                  </a:lnTo>
                  <a:lnTo>
                    <a:pt x="2644" y="818"/>
                  </a:lnTo>
                  <a:lnTo>
                    <a:pt x="2644" y="818"/>
                  </a:lnTo>
                  <a:lnTo>
                    <a:pt x="2650" y="818"/>
                  </a:lnTo>
                  <a:lnTo>
                    <a:pt x="2650" y="818"/>
                  </a:lnTo>
                  <a:lnTo>
                    <a:pt x="2650" y="818"/>
                  </a:lnTo>
                  <a:lnTo>
                    <a:pt x="2650" y="813"/>
                  </a:lnTo>
                  <a:lnTo>
                    <a:pt x="2650" y="813"/>
                  </a:lnTo>
                  <a:lnTo>
                    <a:pt x="2650" y="807"/>
                  </a:lnTo>
                  <a:lnTo>
                    <a:pt x="2650" y="807"/>
                  </a:lnTo>
                  <a:lnTo>
                    <a:pt x="2655" y="807"/>
                  </a:lnTo>
                  <a:lnTo>
                    <a:pt x="2655" y="807"/>
                  </a:lnTo>
                  <a:lnTo>
                    <a:pt x="2655" y="807"/>
                  </a:lnTo>
                  <a:lnTo>
                    <a:pt x="2655" y="807"/>
                  </a:lnTo>
                  <a:lnTo>
                    <a:pt x="2655" y="813"/>
                  </a:lnTo>
                  <a:lnTo>
                    <a:pt x="2655" y="813"/>
                  </a:lnTo>
                  <a:lnTo>
                    <a:pt x="2650" y="813"/>
                  </a:lnTo>
                  <a:lnTo>
                    <a:pt x="2650" y="813"/>
                  </a:lnTo>
                  <a:lnTo>
                    <a:pt x="2650" y="813"/>
                  </a:lnTo>
                  <a:lnTo>
                    <a:pt x="2650" y="813"/>
                  </a:lnTo>
                  <a:lnTo>
                    <a:pt x="2650" y="818"/>
                  </a:lnTo>
                  <a:lnTo>
                    <a:pt x="2650" y="818"/>
                  </a:lnTo>
                  <a:lnTo>
                    <a:pt x="2650" y="818"/>
                  </a:lnTo>
                  <a:lnTo>
                    <a:pt x="2650" y="818"/>
                  </a:lnTo>
                  <a:lnTo>
                    <a:pt x="2650" y="818"/>
                  </a:lnTo>
                  <a:lnTo>
                    <a:pt x="2650" y="818"/>
                  </a:lnTo>
                  <a:lnTo>
                    <a:pt x="2650" y="818"/>
                  </a:lnTo>
                  <a:lnTo>
                    <a:pt x="2644" y="824"/>
                  </a:lnTo>
                  <a:lnTo>
                    <a:pt x="2644" y="824"/>
                  </a:lnTo>
                  <a:lnTo>
                    <a:pt x="2644" y="824"/>
                  </a:lnTo>
                  <a:lnTo>
                    <a:pt x="2644" y="824"/>
                  </a:lnTo>
                  <a:lnTo>
                    <a:pt x="2650" y="829"/>
                  </a:lnTo>
                  <a:lnTo>
                    <a:pt x="2661" y="841"/>
                  </a:lnTo>
                  <a:lnTo>
                    <a:pt x="2661" y="841"/>
                  </a:lnTo>
                  <a:lnTo>
                    <a:pt x="2666" y="841"/>
                  </a:lnTo>
                  <a:lnTo>
                    <a:pt x="2666" y="841"/>
                  </a:lnTo>
                  <a:lnTo>
                    <a:pt x="2666" y="841"/>
                  </a:lnTo>
                  <a:lnTo>
                    <a:pt x="2666" y="846"/>
                  </a:lnTo>
                  <a:lnTo>
                    <a:pt x="2672" y="846"/>
                  </a:lnTo>
                  <a:lnTo>
                    <a:pt x="2672" y="846"/>
                  </a:lnTo>
                  <a:lnTo>
                    <a:pt x="2672" y="846"/>
                  </a:lnTo>
                  <a:lnTo>
                    <a:pt x="2678" y="852"/>
                  </a:lnTo>
                  <a:lnTo>
                    <a:pt x="2683" y="863"/>
                  </a:lnTo>
                  <a:lnTo>
                    <a:pt x="2700" y="874"/>
                  </a:lnTo>
                  <a:lnTo>
                    <a:pt x="2700" y="880"/>
                  </a:lnTo>
                  <a:lnTo>
                    <a:pt x="2700" y="880"/>
                  </a:lnTo>
                  <a:lnTo>
                    <a:pt x="2706" y="880"/>
                  </a:lnTo>
                  <a:lnTo>
                    <a:pt x="2706" y="880"/>
                  </a:lnTo>
                  <a:lnTo>
                    <a:pt x="2706" y="880"/>
                  </a:lnTo>
                  <a:lnTo>
                    <a:pt x="2706" y="874"/>
                  </a:lnTo>
                  <a:lnTo>
                    <a:pt x="2706" y="863"/>
                  </a:lnTo>
                  <a:lnTo>
                    <a:pt x="2706" y="852"/>
                  </a:lnTo>
                  <a:lnTo>
                    <a:pt x="2706" y="841"/>
                  </a:lnTo>
                  <a:close/>
                  <a:moveTo>
                    <a:pt x="2123" y="824"/>
                  </a:moveTo>
                  <a:lnTo>
                    <a:pt x="2123" y="824"/>
                  </a:lnTo>
                  <a:lnTo>
                    <a:pt x="2123" y="824"/>
                  </a:lnTo>
                  <a:lnTo>
                    <a:pt x="2123" y="824"/>
                  </a:lnTo>
                  <a:lnTo>
                    <a:pt x="2123" y="824"/>
                  </a:lnTo>
                  <a:lnTo>
                    <a:pt x="2123" y="824"/>
                  </a:lnTo>
                  <a:lnTo>
                    <a:pt x="2123" y="824"/>
                  </a:lnTo>
                  <a:lnTo>
                    <a:pt x="2123" y="824"/>
                  </a:lnTo>
                  <a:lnTo>
                    <a:pt x="2123" y="824"/>
                  </a:lnTo>
                  <a:lnTo>
                    <a:pt x="2123" y="824"/>
                  </a:lnTo>
                  <a:lnTo>
                    <a:pt x="2123" y="818"/>
                  </a:lnTo>
                  <a:lnTo>
                    <a:pt x="2117" y="818"/>
                  </a:lnTo>
                  <a:lnTo>
                    <a:pt x="2117" y="818"/>
                  </a:lnTo>
                  <a:lnTo>
                    <a:pt x="2117" y="824"/>
                  </a:lnTo>
                  <a:lnTo>
                    <a:pt x="2112" y="824"/>
                  </a:lnTo>
                  <a:lnTo>
                    <a:pt x="2112" y="824"/>
                  </a:lnTo>
                  <a:lnTo>
                    <a:pt x="2112" y="824"/>
                  </a:lnTo>
                  <a:lnTo>
                    <a:pt x="2112" y="824"/>
                  </a:lnTo>
                  <a:lnTo>
                    <a:pt x="2112" y="824"/>
                  </a:lnTo>
                  <a:lnTo>
                    <a:pt x="2112" y="824"/>
                  </a:lnTo>
                  <a:lnTo>
                    <a:pt x="2112" y="824"/>
                  </a:lnTo>
                  <a:lnTo>
                    <a:pt x="2112" y="824"/>
                  </a:lnTo>
                  <a:lnTo>
                    <a:pt x="2112" y="824"/>
                  </a:lnTo>
                  <a:lnTo>
                    <a:pt x="2112" y="829"/>
                  </a:lnTo>
                  <a:lnTo>
                    <a:pt x="2112" y="829"/>
                  </a:lnTo>
                  <a:lnTo>
                    <a:pt x="2112" y="829"/>
                  </a:lnTo>
                  <a:lnTo>
                    <a:pt x="2106" y="829"/>
                  </a:lnTo>
                  <a:lnTo>
                    <a:pt x="2106" y="829"/>
                  </a:lnTo>
                  <a:lnTo>
                    <a:pt x="2106" y="829"/>
                  </a:lnTo>
                  <a:lnTo>
                    <a:pt x="2106" y="829"/>
                  </a:lnTo>
                  <a:lnTo>
                    <a:pt x="2106" y="835"/>
                  </a:lnTo>
                  <a:lnTo>
                    <a:pt x="2101" y="835"/>
                  </a:lnTo>
                  <a:lnTo>
                    <a:pt x="2106" y="835"/>
                  </a:lnTo>
                  <a:lnTo>
                    <a:pt x="2106" y="835"/>
                  </a:lnTo>
                  <a:lnTo>
                    <a:pt x="2106" y="835"/>
                  </a:lnTo>
                  <a:lnTo>
                    <a:pt x="2112" y="829"/>
                  </a:lnTo>
                  <a:lnTo>
                    <a:pt x="2112" y="829"/>
                  </a:lnTo>
                  <a:lnTo>
                    <a:pt x="2112" y="829"/>
                  </a:lnTo>
                  <a:lnTo>
                    <a:pt x="2112" y="829"/>
                  </a:lnTo>
                  <a:lnTo>
                    <a:pt x="2112" y="829"/>
                  </a:lnTo>
                  <a:lnTo>
                    <a:pt x="2112" y="829"/>
                  </a:lnTo>
                  <a:lnTo>
                    <a:pt x="2117" y="829"/>
                  </a:lnTo>
                  <a:lnTo>
                    <a:pt x="2117" y="829"/>
                  </a:lnTo>
                  <a:lnTo>
                    <a:pt x="2123" y="824"/>
                  </a:lnTo>
                  <a:lnTo>
                    <a:pt x="2123" y="824"/>
                  </a:lnTo>
                  <a:lnTo>
                    <a:pt x="2123" y="824"/>
                  </a:lnTo>
                  <a:lnTo>
                    <a:pt x="2129" y="824"/>
                  </a:lnTo>
                  <a:lnTo>
                    <a:pt x="2129" y="824"/>
                  </a:lnTo>
                  <a:lnTo>
                    <a:pt x="2129" y="818"/>
                  </a:lnTo>
                  <a:lnTo>
                    <a:pt x="2123" y="824"/>
                  </a:lnTo>
                  <a:close/>
                  <a:moveTo>
                    <a:pt x="2224" y="673"/>
                  </a:moveTo>
                  <a:lnTo>
                    <a:pt x="2224" y="673"/>
                  </a:lnTo>
                  <a:lnTo>
                    <a:pt x="2224" y="673"/>
                  </a:lnTo>
                  <a:lnTo>
                    <a:pt x="2224" y="673"/>
                  </a:lnTo>
                  <a:lnTo>
                    <a:pt x="2224" y="673"/>
                  </a:lnTo>
                  <a:lnTo>
                    <a:pt x="2224" y="667"/>
                  </a:lnTo>
                  <a:lnTo>
                    <a:pt x="2224" y="667"/>
                  </a:lnTo>
                  <a:lnTo>
                    <a:pt x="2224" y="673"/>
                  </a:lnTo>
                  <a:lnTo>
                    <a:pt x="2224" y="673"/>
                  </a:lnTo>
                  <a:lnTo>
                    <a:pt x="2224" y="667"/>
                  </a:lnTo>
                  <a:lnTo>
                    <a:pt x="2224" y="667"/>
                  </a:lnTo>
                  <a:lnTo>
                    <a:pt x="2224" y="667"/>
                  </a:lnTo>
                  <a:lnTo>
                    <a:pt x="2224" y="667"/>
                  </a:lnTo>
                  <a:lnTo>
                    <a:pt x="2224" y="667"/>
                  </a:lnTo>
                  <a:lnTo>
                    <a:pt x="2218" y="673"/>
                  </a:lnTo>
                  <a:lnTo>
                    <a:pt x="2218" y="673"/>
                  </a:lnTo>
                  <a:lnTo>
                    <a:pt x="2218" y="673"/>
                  </a:lnTo>
                  <a:lnTo>
                    <a:pt x="2218" y="678"/>
                  </a:lnTo>
                  <a:lnTo>
                    <a:pt x="2224" y="678"/>
                  </a:lnTo>
                  <a:lnTo>
                    <a:pt x="2224" y="678"/>
                  </a:lnTo>
                  <a:lnTo>
                    <a:pt x="2224" y="678"/>
                  </a:lnTo>
                  <a:lnTo>
                    <a:pt x="2224" y="678"/>
                  </a:lnTo>
                  <a:lnTo>
                    <a:pt x="2224" y="678"/>
                  </a:lnTo>
                  <a:lnTo>
                    <a:pt x="2224" y="678"/>
                  </a:lnTo>
                  <a:lnTo>
                    <a:pt x="2224" y="678"/>
                  </a:lnTo>
                  <a:lnTo>
                    <a:pt x="2224" y="678"/>
                  </a:lnTo>
                  <a:lnTo>
                    <a:pt x="2224" y="678"/>
                  </a:lnTo>
                  <a:lnTo>
                    <a:pt x="2224" y="678"/>
                  </a:lnTo>
                  <a:lnTo>
                    <a:pt x="2224" y="678"/>
                  </a:lnTo>
                  <a:lnTo>
                    <a:pt x="2224" y="678"/>
                  </a:lnTo>
                  <a:lnTo>
                    <a:pt x="2224" y="673"/>
                  </a:lnTo>
                  <a:close/>
                  <a:moveTo>
                    <a:pt x="2134" y="577"/>
                  </a:moveTo>
                  <a:lnTo>
                    <a:pt x="2134" y="577"/>
                  </a:lnTo>
                  <a:lnTo>
                    <a:pt x="2134" y="577"/>
                  </a:lnTo>
                  <a:lnTo>
                    <a:pt x="2129" y="577"/>
                  </a:lnTo>
                  <a:lnTo>
                    <a:pt x="2129" y="577"/>
                  </a:lnTo>
                  <a:lnTo>
                    <a:pt x="2129" y="577"/>
                  </a:lnTo>
                  <a:lnTo>
                    <a:pt x="2129" y="577"/>
                  </a:lnTo>
                  <a:lnTo>
                    <a:pt x="2129" y="583"/>
                  </a:lnTo>
                  <a:lnTo>
                    <a:pt x="2134" y="583"/>
                  </a:lnTo>
                  <a:lnTo>
                    <a:pt x="2134" y="583"/>
                  </a:lnTo>
                  <a:lnTo>
                    <a:pt x="2134" y="583"/>
                  </a:lnTo>
                  <a:lnTo>
                    <a:pt x="2134" y="577"/>
                  </a:lnTo>
                  <a:lnTo>
                    <a:pt x="2134" y="577"/>
                  </a:lnTo>
                  <a:close/>
                  <a:moveTo>
                    <a:pt x="2157" y="605"/>
                  </a:moveTo>
                  <a:lnTo>
                    <a:pt x="2157" y="605"/>
                  </a:lnTo>
                  <a:lnTo>
                    <a:pt x="2151" y="605"/>
                  </a:lnTo>
                  <a:lnTo>
                    <a:pt x="2151" y="605"/>
                  </a:lnTo>
                  <a:lnTo>
                    <a:pt x="2151" y="605"/>
                  </a:lnTo>
                  <a:lnTo>
                    <a:pt x="2157" y="611"/>
                  </a:lnTo>
                  <a:lnTo>
                    <a:pt x="2157" y="611"/>
                  </a:lnTo>
                  <a:lnTo>
                    <a:pt x="2157" y="611"/>
                  </a:lnTo>
                  <a:lnTo>
                    <a:pt x="2157" y="605"/>
                  </a:lnTo>
                  <a:lnTo>
                    <a:pt x="2157" y="605"/>
                  </a:lnTo>
                  <a:lnTo>
                    <a:pt x="2157" y="605"/>
                  </a:lnTo>
                  <a:lnTo>
                    <a:pt x="2157" y="605"/>
                  </a:lnTo>
                  <a:close/>
                  <a:moveTo>
                    <a:pt x="2157" y="499"/>
                  </a:moveTo>
                  <a:lnTo>
                    <a:pt x="2151" y="499"/>
                  </a:lnTo>
                  <a:lnTo>
                    <a:pt x="2151" y="499"/>
                  </a:lnTo>
                  <a:lnTo>
                    <a:pt x="2151" y="499"/>
                  </a:lnTo>
                  <a:lnTo>
                    <a:pt x="2151" y="499"/>
                  </a:lnTo>
                  <a:lnTo>
                    <a:pt x="2151" y="499"/>
                  </a:lnTo>
                  <a:lnTo>
                    <a:pt x="2157" y="499"/>
                  </a:lnTo>
                  <a:lnTo>
                    <a:pt x="2157" y="499"/>
                  </a:lnTo>
                  <a:lnTo>
                    <a:pt x="2157" y="499"/>
                  </a:lnTo>
                  <a:lnTo>
                    <a:pt x="2157" y="499"/>
                  </a:lnTo>
                  <a:lnTo>
                    <a:pt x="2157" y="499"/>
                  </a:lnTo>
                  <a:close/>
                  <a:moveTo>
                    <a:pt x="2157" y="762"/>
                  </a:moveTo>
                  <a:lnTo>
                    <a:pt x="2157" y="762"/>
                  </a:lnTo>
                  <a:lnTo>
                    <a:pt x="2157" y="762"/>
                  </a:lnTo>
                  <a:lnTo>
                    <a:pt x="2157" y="762"/>
                  </a:lnTo>
                  <a:lnTo>
                    <a:pt x="2157" y="762"/>
                  </a:lnTo>
                  <a:lnTo>
                    <a:pt x="2157" y="762"/>
                  </a:lnTo>
                  <a:lnTo>
                    <a:pt x="2157" y="768"/>
                  </a:lnTo>
                  <a:lnTo>
                    <a:pt x="2157" y="762"/>
                  </a:lnTo>
                  <a:lnTo>
                    <a:pt x="2157" y="762"/>
                  </a:lnTo>
                  <a:lnTo>
                    <a:pt x="2157" y="762"/>
                  </a:lnTo>
                  <a:lnTo>
                    <a:pt x="2157" y="762"/>
                  </a:lnTo>
                  <a:lnTo>
                    <a:pt x="2151" y="762"/>
                  </a:lnTo>
                  <a:lnTo>
                    <a:pt x="2151" y="762"/>
                  </a:lnTo>
                  <a:lnTo>
                    <a:pt x="2151" y="762"/>
                  </a:lnTo>
                  <a:lnTo>
                    <a:pt x="2151" y="762"/>
                  </a:lnTo>
                  <a:lnTo>
                    <a:pt x="2151" y="762"/>
                  </a:lnTo>
                  <a:lnTo>
                    <a:pt x="2151" y="768"/>
                  </a:lnTo>
                  <a:lnTo>
                    <a:pt x="2151" y="768"/>
                  </a:lnTo>
                  <a:lnTo>
                    <a:pt x="2151" y="768"/>
                  </a:lnTo>
                  <a:lnTo>
                    <a:pt x="2151" y="768"/>
                  </a:lnTo>
                  <a:lnTo>
                    <a:pt x="2145" y="768"/>
                  </a:lnTo>
                  <a:lnTo>
                    <a:pt x="2145" y="768"/>
                  </a:lnTo>
                  <a:lnTo>
                    <a:pt x="2145" y="768"/>
                  </a:lnTo>
                  <a:lnTo>
                    <a:pt x="2145" y="768"/>
                  </a:lnTo>
                  <a:lnTo>
                    <a:pt x="2145" y="768"/>
                  </a:lnTo>
                  <a:lnTo>
                    <a:pt x="2145" y="773"/>
                  </a:lnTo>
                  <a:lnTo>
                    <a:pt x="2145" y="773"/>
                  </a:lnTo>
                  <a:lnTo>
                    <a:pt x="2145" y="773"/>
                  </a:lnTo>
                  <a:lnTo>
                    <a:pt x="2145" y="773"/>
                  </a:lnTo>
                  <a:lnTo>
                    <a:pt x="2145" y="773"/>
                  </a:lnTo>
                  <a:lnTo>
                    <a:pt x="2145" y="773"/>
                  </a:lnTo>
                  <a:lnTo>
                    <a:pt x="2140" y="773"/>
                  </a:lnTo>
                  <a:lnTo>
                    <a:pt x="2140" y="773"/>
                  </a:lnTo>
                  <a:lnTo>
                    <a:pt x="2140" y="773"/>
                  </a:lnTo>
                  <a:lnTo>
                    <a:pt x="2140" y="779"/>
                  </a:lnTo>
                  <a:lnTo>
                    <a:pt x="2140" y="779"/>
                  </a:lnTo>
                  <a:lnTo>
                    <a:pt x="2140" y="779"/>
                  </a:lnTo>
                  <a:lnTo>
                    <a:pt x="2140" y="779"/>
                  </a:lnTo>
                  <a:lnTo>
                    <a:pt x="2140" y="779"/>
                  </a:lnTo>
                  <a:lnTo>
                    <a:pt x="2140" y="779"/>
                  </a:lnTo>
                  <a:lnTo>
                    <a:pt x="2140" y="779"/>
                  </a:lnTo>
                  <a:lnTo>
                    <a:pt x="2140" y="779"/>
                  </a:lnTo>
                  <a:lnTo>
                    <a:pt x="2140" y="779"/>
                  </a:lnTo>
                  <a:lnTo>
                    <a:pt x="2140" y="779"/>
                  </a:lnTo>
                  <a:lnTo>
                    <a:pt x="2140" y="779"/>
                  </a:lnTo>
                  <a:lnTo>
                    <a:pt x="2134" y="779"/>
                  </a:lnTo>
                  <a:lnTo>
                    <a:pt x="2134" y="779"/>
                  </a:lnTo>
                  <a:lnTo>
                    <a:pt x="2134" y="785"/>
                  </a:lnTo>
                  <a:lnTo>
                    <a:pt x="2134" y="785"/>
                  </a:lnTo>
                  <a:lnTo>
                    <a:pt x="2129" y="785"/>
                  </a:lnTo>
                  <a:lnTo>
                    <a:pt x="2129" y="785"/>
                  </a:lnTo>
                  <a:lnTo>
                    <a:pt x="2129" y="785"/>
                  </a:lnTo>
                  <a:lnTo>
                    <a:pt x="2129" y="790"/>
                  </a:lnTo>
                  <a:lnTo>
                    <a:pt x="2129" y="790"/>
                  </a:lnTo>
                  <a:lnTo>
                    <a:pt x="2129" y="790"/>
                  </a:lnTo>
                  <a:lnTo>
                    <a:pt x="2129" y="790"/>
                  </a:lnTo>
                  <a:lnTo>
                    <a:pt x="2129" y="790"/>
                  </a:lnTo>
                  <a:lnTo>
                    <a:pt x="2129" y="796"/>
                  </a:lnTo>
                  <a:lnTo>
                    <a:pt x="2129" y="796"/>
                  </a:lnTo>
                  <a:lnTo>
                    <a:pt x="2129" y="796"/>
                  </a:lnTo>
                  <a:lnTo>
                    <a:pt x="2129" y="796"/>
                  </a:lnTo>
                  <a:lnTo>
                    <a:pt x="2134" y="796"/>
                  </a:lnTo>
                  <a:lnTo>
                    <a:pt x="2129" y="796"/>
                  </a:lnTo>
                  <a:lnTo>
                    <a:pt x="2129" y="796"/>
                  </a:lnTo>
                  <a:lnTo>
                    <a:pt x="2129" y="796"/>
                  </a:lnTo>
                  <a:lnTo>
                    <a:pt x="2123" y="796"/>
                  </a:lnTo>
                  <a:lnTo>
                    <a:pt x="2123" y="796"/>
                  </a:lnTo>
                  <a:lnTo>
                    <a:pt x="2123" y="796"/>
                  </a:lnTo>
                  <a:lnTo>
                    <a:pt x="2123" y="796"/>
                  </a:lnTo>
                  <a:lnTo>
                    <a:pt x="2123" y="796"/>
                  </a:lnTo>
                  <a:lnTo>
                    <a:pt x="2123" y="796"/>
                  </a:lnTo>
                  <a:lnTo>
                    <a:pt x="2123" y="796"/>
                  </a:lnTo>
                  <a:lnTo>
                    <a:pt x="2123" y="796"/>
                  </a:lnTo>
                  <a:lnTo>
                    <a:pt x="2123" y="801"/>
                  </a:lnTo>
                  <a:lnTo>
                    <a:pt x="2123" y="801"/>
                  </a:lnTo>
                  <a:lnTo>
                    <a:pt x="2129" y="796"/>
                  </a:lnTo>
                  <a:lnTo>
                    <a:pt x="2129" y="801"/>
                  </a:lnTo>
                  <a:lnTo>
                    <a:pt x="2129" y="801"/>
                  </a:lnTo>
                  <a:lnTo>
                    <a:pt x="2129" y="801"/>
                  </a:lnTo>
                  <a:lnTo>
                    <a:pt x="2123" y="801"/>
                  </a:lnTo>
                  <a:lnTo>
                    <a:pt x="2123" y="801"/>
                  </a:lnTo>
                  <a:lnTo>
                    <a:pt x="2129" y="801"/>
                  </a:lnTo>
                  <a:lnTo>
                    <a:pt x="2129" y="801"/>
                  </a:lnTo>
                  <a:lnTo>
                    <a:pt x="2129" y="801"/>
                  </a:lnTo>
                  <a:lnTo>
                    <a:pt x="2129" y="801"/>
                  </a:lnTo>
                  <a:lnTo>
                    <a:pt x="2129" y="801"/>
                  </a:lnTo>
                  <a:lnTo>
                    <a:pt x="2123" y="801"/>
                  </a:lnTo>
                  <a:lnTo>
                    <a:pt x="2123" y="801"/>
                  </a:lnTo>
                  <a:lnTo>
                    <a:pt x="2123" y="801"/>
                  </a:lnTo>
                  <a:lnTo>
                    <a:pt x="2123" y="801"/>
                  </a:lnTo>
                  <a:lnTo>
                    <a:pt x="2123" y="807"/>
                  </a:lnTo>
                  <a:lnTo>
                    <a:pt x="2123" y="807"/>
                  </a:lnTo>
                  <a:lnTo>
                    <a:pt x="2123" y="807"/>
                  </a:lnTo>
                  <a:lnTo>
                    <a:pt x="2123" y="807"/>
                  </a:lnTo>
                  <a:lnTo>
                    <a:pt x="2123" y="807"/>
                  </a:lnTo>
                  <a:lnTo>
                    <a:pt x="2123" y="807"/>
                  </a:lnTo>
                  <a:lnTo>
                    <a:pt x="2123" y="807"/>
                  </a:lnTo>
                  <a:lnTo>
                    <a:pt x="2123" y="813"/>
                  </a:lnTo>
                  <a:lnTo>
                    <a:pt x="2123" y="813"/>
                  </a:lnTo>
                  <a:lnTo>
                    <a:pt x="2123" y="813"/>
                  </a:lnTo>
                  <a:lnTo>
                    <a:pt x="2129" y="813"/>
                  </a:lnTo>
                  <a:lnTo>
                    <a:pt x="2129" y="813"/>
                  </a:lnTo>
                  <a:lnTo>
                    <a:pt x="2134" y="813"/>
                  </a:lnTo>
                  <a:lnTo>
                    <a:pt x="2134" y="813"/>
                  </a:lnTo>
                  <a:lnTo>
                    <a:pt x="2134" y="813"/>
                  </a:lnTo>
                  <a:lnTo>
                    <a:pt x="2134" y="813"/>
                  </a:lnTo>
                  <a:lnTo>
                    <a:pt x="2134" y="813"/>
                  </a:lnTo>
                  <a:lnTo>
                    <a:pt x="2134" y="813"/>
                  </a:lnTo>
                  <a:lnTo>
                    <a:pt x="2134" y="813"/>
                  </a:lnTo>
                  <a:lnTo>
                    <a:pt x="2134" y="813"/>
                  </a:lnTo>
                  <a:lnTo>
                    <a:pt x="2134" y="813"/>
                  </a:lnTo>
                  <a:lnTo>
                    <a:pt x="2134" y="813"/>
                  </a:lnTo>
                  <a:lnTo>
                    <a:pt x="2134" y="813"/>
                  </a:lnTo>
                  <a:lnTo>
                    <a:pt x="2134" y="818"/>
                  </a:lnTo>
                  <a:lnTo>
                    <a:pt x="2134" y="813"/>
                  </a:lnTo>
                  <a:lnTo>
                    <a:pt x="2140" y="813"/>
                  </a:lnTo>
                  <a:lnTo>
                    <a:pt x="2140" y="813"/>
                  </a:lnTo>
                  <a:lnTo>
                    <a:pt x="2140" y="813"/>
                  </a:lnTo>
                  <a:lnTo>
                    <a:pt x="2140" y="813"/>
                  </a:lnTo>
                  <a:lnTo>
                    <a:pt x="2140" y="813"/>
                  </a:lnTo>
                  <a:lnTo>
                    <a:pt x="2140" y="813"/>
                  </a:lnTo>
                  <a:lnTo>
                    <a:pt x="2140" y="813"/>
                  </a:lnTo>
                  <a:lnTo>
                    <a:pt x="2140" y="813"/>
                  </a:lnTo>
                  <a:lnTo>
                    <a:pt x="2140" y="813"/>
                  </a:lnTo>
                  <a:lnTo>
                    <a:pt x="2140" y="813"/>
                  </a:lnTo>
                  <a:lnTo>
                    <a:pt x="2140" y="807"/>
                  </a:lnTo>
                  <a:lnTo>
                    <a:pt x="2140" y="807"/>
                  </a:lnTo>
                  <a:lnTo>
                    <a:pt x="2140" y="807"/>
                  </a:lnTo>
                  <a:lnTo>
                    <a:pt x="2140" y="807"/>
                  </a:lnTo>
                  <a:lnTo>
                    <a:pt x="2140" y="807"/>
                  </a:lnTo>
                  <a:lnTo>
                    <a:pt x="2140" y="807"/>
                  </a:lnTo>
                  <a:lnTo>
                    <a:pt x="2140" y="807"/>
                  </a:lnTo>
                  <a:lnTo>
                    <a:pt x="2145" y="801"/>
                  </a:lnTo>
                  <a:lnTo>
                    <a:pt x="2145" y="801"/>
                  </a:lnTo>
                  <a:lnTo>
                    <a:pt x="2145" y="801"/>
                  </a:lnTo>
                  <a:lnTo>
                    <a:pt x="2145" y="801"/>
                  </a:lnTo>
                  <a:lnTo>
                    <a:pt x="2145" y="801"/>
                  </a:lnTo>
                  <a:lnTo>
                    <a:pt x="2145" y="801"/>
                  </a:lnTo>
                  <a:lnTo>
                    <a:pt x="2145" y="801"/>
                  </a:lnTo>
                  <a:lnTo>
                    <a:pt x="2145" y="801"/>
                  </a:lnTo>
                  <a:lnTo>
                    <a:pt x="2145" y="801"/>
                  </a:lnTo>
                  <a:lnTo>
                    <a:pt x="2145" y="801"/>
                  </a:lnTo>
                  <a:lnTo>
                    <a:pt x="2145" y="796"/>
                  </a:lnTo>
                  <a:lnTo>
                    <a:pt x="2145" y="796"/>
                  </a:lnTo>
                  <a:lnTo>
                    <a:pt x="2151" y="796"/>
                  </a:lnTo>
                  <a:lnTo>
                    <a:pt x="2151" y="796"/>
                  </a:lnTo>
                  <a:lnTo>
                    <a:pt x="2151" y="796"/>
                  </a:lnTo>
                  <a:lnTo>
                    <a:pt x="2151" y="796"/>
                  </a:lnTo>
                  <a:lnTo>
                    <a:pt x="2151" y="796"/>
                  </a:lnTo>
                  <a:lnTo>
                    <a:pt x="2151" y="790"/>
                  </a:lnTo>
                  <a:lnTo>
                    <a:pt x="2151" y="790"/>
                  </a:lnTo>
                  <a:lnTo>
                    <a:pt x="2157" y="790"/>
                  </a:lnTo>
                  <a:lnTo>
                    <a:pt x="2157" y="790"/>
                  </a:lnTo>
                  <a:lnTo>
                    <a:pt x="2157" y="790"/>
                  </a:lnTo>
                  <a:lnTo>
                    <a:pt x="2157" y="785"/>
                  </a:lnTo>
                  <a:lnTo>
                    <a:pt x="2157" y="785"/>
                  </a:lnTo>
                  <a:lnTo>
                    <a:pt x="2157" y="785"/>
                  </a:lnTo>
                  <a:lnTo>
                    <a:pt x="2157" y="785"/>
                  </a:lnTo>
                  <a:lnTo>
                    <a:pt x="2157" y="785"/>
                  </a:lnTo>
                  <a:lnTo>
                    <a:pt x="2157" y="785"/>
                  </a:lnTo>
                  <a:lnTo>
                    <a:pt x="2157" y="779"/>
                  </a:lnTo>
                  <a:lnTo>
                    <a:pt x="2157" y="779"/>
                  </a:lnTo>
                  <a:lnTo>
                    <a:pt x="2157" y="779"/>
                  </a:lnTo>
                  <a:lnTo>
                    <a:pt x="2157" y="779"/>
                  </a:lnTo>
                  <a:lnTo>
                    <a:pt x="2157" y="779"/>
                  </a:lnTo>
                  <a:lnTo>
                    <a:pt x="2157" y="779"/>
                  </a:lnTo>
                  <a:lnTo>
                    <a:pt x="2157" y="779"/>
                  </a:lnTo>
                  <a:lnTo>
                    <a:pt x="2157" y="779"/>
                  </a:lnTo>
                  <a:lnTo>
                    <a:pt x="2157" y="779"/>
                  </a:lnTo>
                  <a:lnTo>
                    <a:pt x="2157" y="779"/>
                  </a:lnTo>
                  <a:lnTo>
                    <a:pt x="2157" y="779"/>
                  </a:lnTo>
                  <a:lnTo>
                    <a:pt x="2157" y="779"/>
                  </a:lnTo>
                  <a:lnTo>
                    <a:pt x="2157" y="779"/>
                  </a:lnTo>
                  <a:lnTo>
                    <a:pt x="2157" y="779"/>
                  </a:lnTo>
                  <a:lnTo>
                    <a:pt x="2157" y="779"/>
                  </a:lnTo>
                  <a:lnTo>
                    <a:pt x="2157" y="773"/>
                  </a:lnTo>
                  <a:lnTo>
                    <a:pt x="2157" y="773"/>
                  </a:lnTo>
                  <a:lnTo>
                    <a:pt x="2157" y="773"/>
                  </a:lnTo>
                  <a:lnTo>
                    <a:pt x="2157" y="773"/>
                  </a:lnTo>
                  <a:lnTo>
                    <a:pt x="2157" y="773"/>
                  </a:lnTo>
                  <a:lnTo>
                    <a:pt x="2157" y="773"/>
                  </a:lnTo>
                  <a:lnTo>
                    <a:pt x="2157" y="768"/>
                  </a:lnTo>
                  <a:lnTo>
                    <a:pt x="2157" y="768"/>
                  </a:lnTo>
                  <a:lnTo>
                    <a:pt x="2157" y="768"/>
                  </a:lnTo>
                  <a:lnTo>
                    <a:pt x="2157" y="768"/>
                  </a:lnTo>
                  <a:lnTo>
                    <a:pt x="2157" y="768"/>
                  </a:lnTo>
                  <a:lnTo>
                    <a:pt x="2157" y="768"/>
                  </a:lnTo>
                  <a:lnTo>
                    <a:pt x="2157" y="768"/>
                  </a:lnTo>
                  <a:lnTo>
                    <a:pt x="2157" y="768"/>
                  </a:lnTo>
                  <a:lnTo>
                    <a:pt x="2162" y="768"/>
                  </a:lnTo>
                  <a:lnTo>
                    <a:pt x="2162" y="768"/>
                  </a:lnTo>
                  <a:lnTo>
                    <a:pt x="2162" y="768"/>
                  </a:lnTo>
                  <a:lnTo>
                    <a:pt x="2162" y="768"/>
                  </a:lnTo>
                  <a:lnTo>
                    <a:pt x="2157" y="762"/>
                  </a:lnTo>
                  <a:close/>
                  <a:moveTo>
                    <a:pt x="2134" y="583"/>
                  </a:moveTo>
                  <a:lnTo>
                    <a:pt x="2134" y="583"/>
                  </a:lnTo>
                  <a:lnTo>
                    <a:pt x="2134" y="583"/>
                  </a:lnTo>
                  <a:lnTo>
                    <a:pt x="2134" y="583"/>
                  </a:lnTo>
                  <a:lnTo>
                    <a:pt x="2134" y="583"/>
                  </a:lnTo>
                  <a:lnTo>
                    <a:pt x="2134" y="583"/>
                  </a:lnTo>
                  <a:lnTo>
                    <a:pt x="2134" y="583"/>
                  </a:lnTo>
                  <a:lnTo>
                    <a:pt x="2134" y="583"/>
                  </a:lnTo>
                  <a:lnTo>
                    <a:pt x="2134" y="583"/>
                  </a:lnTo>
                  <a:lnTo>
                    <a:pt x="2134" y="583"/>
                  </a:lnTo>
                  <a:lnTo>
                    <a:pt x="2134" y="583"/>
                  </a:lnTo>
                  <a:lnTo>
                    <a:pt x="2134" y="583"/>
                  </a:lnTo>
                  <a:lnTo>
                    <a:pt x="2134" y="583"/>
                  </a:lnTo>
                  <a:lnTo>
                    <a:pt x="2140" y="589"/>
                  </a:lnTo>
                  <a:lnTo>
                    <a:pt x="2140" y="589"/>
                  </a:lnTo>
                  <a:lnTo>
                    <a:pt x="2140" y="589"/>
                  </a:lnTo>
                  <a:lnTo>
                    <a:pt x="2140" y="589"/>
                  </a:lnTo>
                  <a:lnTo>
                    <a:pt x="2140" y="583"/>
                  </a:lnTo>
                  <a:lnTo>
                    <a:pt x="2134" y="583"/>
                  </a:lnTo>
                  <a:close/>
                  <a:moveTo>
                    <a:pt x="2140" y="583"/>
                  </a:moveTo>
                  <a:lnTo>
                    <a:pt x="2140" y="583"/>
                  </a:lnTo>
                  <a:lnTo>
                    <a:pt x="2145" y="583"/>
                  </a:lnTo>
                  <a:lnTo>
                    <a:pt x="2145" y="583"/>
                  </a:lnTo>
                  <a:lnTo>
                    <a:pt x="2145" y="583"/>
                  </a:lnTo>
                  <a:lnTo>
                    <a:pt x="2145" y="577"/>
                  </a:lnTo>
                  <a:lnTo>
                    <a:pt x="2140" y="577"/>
                  </a:lnTo>
                  <a:lnTo>
                    <a:pt x="2140" y="577"/>
                  </a:lnTo>
                  <a:lnTo>
                    <a:pt x="2140" y="577"/>
                  </a:lnTo>
                  <a:lnTo>
                    <a:pt x="2140" y="577"/>
                  </a:lnTo>
                  <a:lnTo>
                    <a:pt x="2140" y="577"/>
                  </a:lnTo>
                  <a:lnTo>
                    <a:pt x="2140" y="577"/>
                  </a:lnTo>
                  <a:lnTo>
                    <a:pt x="2140" y="577"/>
                  </a:lnTo>
                  <a:lnTo>
                    <a:pt x="2140" y="583"/>
                  </a:lnTo>
                  <a:lnTo>
                    <a:pt x="2140" y="583"/>
                  </a:lnTo>
                  <a:close/>
                  <a:moveTo>
                    <a:pt x="2134" y="773"/>
                  </a:moveTo>
                  <a:lnTo>
                    <a:pt x="2134" y="773"/>
                  </a:lnTo>
                  <a:lnTo>
                    <a:pt x="2134" y="773"/>
                  </a:lnTo>
                  <a:lnTo>
                    <a:pt x="2129" y="773"/>
                  </a:lnTo>
                  <a:lnTo>
                    <a:pt x="2129" y="773"/>
                  </a:lnTo>
                  <a:lnTo>
                    <a:pt x="2129" y="773"/>
                  </a:lnTo>
                  <a:lnTo>
                    <a:pt x="2129" y="779"/>
                  </a:lnTo>
                  <a:lnTo>
                    <a:pt x="2134" y="779"/>
                  </a:lnTo>
                  <a:lnTo>
                    <a:pt x="2134" y="773"/>
                  </a:lnTo>
                  <a:lnTo>
                    <a:pt x="2134" y="773"/>
                  </a:lnTo>
                  <a:lnTo>
                    <a:pt x="2134" y="773"/>
                  </a:lnTo>
                  <a:lnTo>
                    <a:pt x="2134" y="773"/>
                  </a:lnTo>
                  <a:lnTo>
                    <a:pt x="2134" y="773"/>
                  </a:lnTo>
                  <a:lnTo>
                    <a:pt x="2134" y="773"/>
                  </a:lnTo>
                  <a:lnTo>
                    <a:pt x="2134" y="773"/>
                  </a:lnTo>
                  <a:lnTo>
                    <a:pt x="2134" y="773"/>
                  </a:lnTo>
                  <a:lnTo>
                    <a:pt x="2134" y="773"/>
                  </a:lnTo>
                  <a:lnTo>
                    <a:pt x="2134" y="773"/>
                  </a:lnTo>
                  <a:close/>
                  <a:moveTo>
                    <a:pt x="2196" y="667"/>
                  </a:moveTo>
                  <a:lnTo>
                    <a:pt x="2196" y="667"/>
                  </a:lnTo>
                  <a:lnTo>
                    <a:pt x="2196" y="667"/>
                  </a:lnTo>
                  <a:lnTo>
                    <a:pt x="2196" y="667"/>
                  </a:lnTo>
                  <a:lnTo>
                    <a:pt x="2196" y="667"/>
                  </a:lnTo>
                  <a:lnTo>
                    <a:pt x="2196" y="673"/>
                  </a:lnTo>
                  <a:lnTo>
                    <a:pt x="2196" y="673"/>
                  </a:lnTo>
                  <a:lnTo>
                    <a:pt x="2196" y="673"/>
                  </a:lnTo>
                  <a:lnTo>
                    <a:pt x="2196" y="673"/>
                  </a:lnTo>
                  <a:lnTo>
                    <a:pt x="2196" y="673"/>
                  </a:lnTo>
                  <a:lnTo>
                    <a:pt x="2196" y="673"/>
                  </a:lnTo>
                  <a:lnTo>
                    <a:pt x="2196" y="667"/>
                  </a:lnTo>
                  <a:lnTo>
                    <a:pt x="2201" y="667"/>
                  </a:lnTo>
                  <a:lnTo>
                    <a:pt x="2196" y="667"/>
                  </a:lnTo>
                  <a:lnTo>
                    <a:pt x="2196" y="667"/>
                  </a:lnTo>
                  <a:close/>
                  <a:moveTo>
                    <a:pt x="2224" y="684"/>
                  </a:moveTo>
                  <a:lnTo>
                    <a:pt x="2224" y="684"/>
                  </a:lnTo>
                  <a:lnTo>
                    <a:pt x="2224" y="684"/>
                  </a:lnTo>
                  <a:lnTo>
                    <a:pt x="2224" y="678"/>
                  </a:lnTo>
                  <a:lnTo>
                    <a:pt x="2224" y="678"/>
                  </a:lnTo>
                  <a:lnTo>
                    <a:pt x="2224" y="678"/>
                  </a:lnTo>
                  <a:lnTo>
                    <a:pt x="2224" y="678"/>
                  </a:lnTo>
                  <a:lnTo>
                    <a:pt x="2218" y="678"/>
                  </a:lnTo>
                  <a:lnTo>
                    <a:pt x="2218" y="678"/>
                  </a:lnTo>
                  <a:lnTo>
                    <a:pt x="2218" y="678"/>
                  </a:lnTo>
                  <a:lnTo>
                    <a:pt x="2218" y="678"/>
                  </a:lnTo>
                  <a:lnTo>
                    <a:pt x="2218" y="678"/>
                  </a:lnTo>
                  <a:lnTo>
                    <a:pt x="2218" y="678"/>
                  </a:lnTo>
                  <a:lnTo>
                    <a:pt x="2218" y="678"/>
                  </a:lnTo>
                  <a:lnTo>
                    <a:pt x="2218" y="678"/>
                  </a:lnTo>
                  <a:lnTo>
                    <a:pt x="2218" y="678"/>
                  </a:lnTo>
                  <a:lnTo>
                    <a:pt x="2218" y="678"/>
                  </a:lnTo>
                  <a:lnTo>
                    <a:pt x="2218" y="673"/>
                  </a:lnTo>
                  <a:lnTo>
                    <a:pt x="2218" y="673"/>
                  </a:lnTo>
                  <a:lnTo>
                    <a:pt x="2218" y="673"/>
                  </a:lnTo>
                  <a:lnTo>
                    <a:pt x="2218" y="673"/>
                  </a:lnTo>
                  <a:lnTo>
                    <a:pt x="2218" y="673"/>
                  </a:lnTo>
                  <a:lnTo>
                    <a:pt x="2218" y="673"/>
                  </a:lnTo>
                  <a:lnTo>
                    <a:pt x="2213" y="673"/>
                  </a:lnTo>
                  <a:lnTo>
                    <a:pt x="2213" y="673"/>
                  </a:lnTo>
                  <a:lnTo>
                    <a:pt x="2213" y="673"/>
                  </a:lnTo>
                  <a:lnTo>
                    <a:pt x="2213" y="673"/>
                  </a:lnTo>
                  <a:lnTo>
                    <a:pt x="2213" y="673"/>
                  </a:lnTo>
                  <a:lnTo>
                    <a:pt x="2213" y="673"/>
                  </a:lnTo>
                  <a:lnTo>
                    <a:pt x="2213" y="673"/>
                  </a:lnTo>
                  <a:lnTo>
                    <a:pt x="2213" y="673"/>
                  </a:lnTo>
                  <a:lnTo>
                    <a:pt x="2213" y="678"/>
                  </a:lnTo>
                  <a:lnTo>
                    <a:pt x="2213" y="678"/>
                  </a:lnTo>
                  <a:lnTo>
                    <a:pt x="2213" y="678"/>
                  </a:lnTo>
                  <a:lnTo>
                    <a:pt x="2213" y="678"/>
                  </a:lnTo>
                  <a:lnTo>
                    <a:pt x="2213" y="678"/>
                  </a:lnTo>
                  <a:lnTo>
                    <a:pt x="2213" y="678"/>
                  </a:lnTo>
                  <a:lnTo>
                    <a:pt x="2213" y="678"/>
                  </a:lnTo>
                  <a:lnTo>
                    <a:pt x="2213" y="678"/>
                  </a:lnTo>
                  <a:lnTo>
                    <a:pt x="2213" y="678"/>
                  </a:lnTo>
                  <a:lnTo>
                    <a:pt x="2213" y="678"/>
                  </a:lnTo>
                  <a:lnTo>
                    <a:pt x="2213" y="678"/>
                  </a:lnTo>
                  <a:lnTo>
                    <a:pt x="2218" y="678"/>
                  </a:lnTo>
                  <a:lnTo>
                    <a:pt x="2218" y="678"/>
                  </a:lnTo>
                  <a:lnTo>
                    <a:pt x="2218" y="684"/>
                  </a:lnTo>
                  <a:lnTo>
                    <a:pt x="2218" y="684"/>
                  </a:lnTo>
                  <a:lnTo>
                    <a:pt x="2218" y="684"/>
                  </a:lnTo>
                  <a:lnTo>
                    <a:pt x="2218" y="684"/>
                  </a:lnTo>
                  <a:lnTo>
                    <a:pt x="2218" y="684"/>
                  </a:lnTo>
                  <a:lnTo>
                    <a:pt x="2218" y="684"/>
                  </a:lnTo>
                  <a:lnTo>
                    <a:pt x="2218" y="684"/>
                  </a:lnTo>
                  <a:lnTo>
                    <a:pt x="2213" y="684"/>
                  </a:lnTo>
                  <a:lnTo>
                    <a:pt x="2213" y="689"/>
                  </a:lnTo>
                  <a:lnTo>
                    <a:pt x="2213" y="689"/>
                  </a:lnTo>
                  <a:lnTo>
                    <a:pt x="2213" y="689"/>
                  </a:lnTo>
                  <a:lnTo>
                    <a:pt x="2218" y="689"/>
                  </a:lnTo>
                  <a:lnTo>
                    <a:pt x="2218" y="689"/>
                  </a:lnTo>
                  <a:lnTo>
                    <a:pt x="2218" y="689"/>
                  </a:lnTo>
                  <a:lnTo>
                    <a:pt x="2218" y="689"/>
                  </a:lnTo>
                  <a:lnTo>
                    <a:pt x="2218" y="689"/>
                  </a:lnTo>
                  <a:lnTo>
                    <a:pt x="2218" y="689"/>
                  </a:lnTo>
                  <a:lnTo>
                    <a:pt x="2218" y="689"/>
                  </a:lnTo>
                  <a:lnTo>
                    <a:pt x="2218" y="689"/>
                  </a:lnTo>
                  <a:lnTo>
                    <a:pt x="2218" y="689"/>
                  </a:lnTo>
                  <a:lnTo>
                    <a:pt x="2218" y="689"/>
                  </a:lnTo>
                  <a:lnTo>
                    <a:pt x="2218" y="689"/>
                  </a:lnTo>
                  <a:lnTo>
                    <a:pt x="2218" y="689"/>
                  </a:lnTo>
                  <a:lnTo>
                    <a:pt x="2218" y="689"/>
                  </a:lnTo>
                  <a:lnTo>
                    <a:pt x="2218" y="689"/>
                  </a:lnTo>
                  <a:lnTo>
                    <a:pt x="2218" y="689"/>
                  </a:lnTo>
                  <a:lnTo>
                    <a:pt x="2218" y="695"/>
                  </a:lnTo>
                  <a:lnTo>
                    <a:pt x="2218" y="695"/>
                  </a:lnTo>
                  <a:lnTo>
                    <a:pt x="2224" y="689"/>
                  </a:lnTo>
                  <a:lnTo>
                    <a:pt x="2224" y="689"/>
                  </a:lnTo>
                  <a:lnTo>
                    <a:pt x="2224" y="689"/>
                  </a:lnTo>
                  <a:lnTo>
                    <a:pt x="2224" y="689"/>
                  </a:lnTo>
                  <a:lnTo>
                    <a:pt x="2224" y="684"/>
                  </a:lnTo>
                  <a:lnTo>
                    <a:pt x="2224" y="684"/>
                  </a:lnTo>
                  <a:lnTo>
                    <a:pt x="2224" y="684"/>
                  </a:lnTo>
                  <a:close/>
                  <a:moveTo>
                    <a:pt x="2213" y="544"/>
                  </a:moveTo>
                  <a:lnTo>
                    <a:pt x="2218" y="544"/>
                  </a:lnTo>
                  <a:lnTo>
                    <a:pt x="2218" y="549"/>
                  </a:lnTo>
                  <a:lnTo>
                    <a:pt x="2218" y="549"/>
                  </a:lnTo>
                  <a:lnTo>
                    <a:pt x="2218" y="549"/>
                  </a:lnTo>
                  <a:lnTo>
                    <a:pt x="2218" y="549"/>
                  </a:lnTo>
                  <a:lnTo>
                    <a:pt x="2218" y="549"/>
                  </a:lnTo>
                  <a:lnTo>
                    <a:pt x="2218" y="549"/>
                  </a:lnTo>
                  <a:lnTo>
                    <a:pt x="2218" y="549"/>
                  </a:lnTo>
                  <a:lnTo>
                    <a:pt x="2218" y="544"/>
                  </a:lnTo>
                  <a:lnTo>
                    <a:pt x="2218" y="544"/>
                  </a:lnTo>
                  <a:lnTo>
                    <a:pt x="2218" y="544"/>
                  </a:lnTo>
                  <a:lnTo>
                    <a:pt x="2213" y="544"/>
                  </a:lnTo>
                  <a:lnTo>
                    <a:pt x="2213" y="544"/>
                  </a:lnTo>
                  <a:lnTo>
                    <a:pt x="2213" y="544"/>
                  </a:lnTo>
                  <a:lnTo>
                    <a:pt x="2213" y="544"/>
                  </a:lnTo>
                  <a:lnTo>
                    <a:pt x="2213" y="544"/>
                  </a:lnTo>
                  <a:lnTo>
                    <a:pt x="2213" y="544"/>
                  </a:lnTo>
                  <a:lnTo>
                    <a:pt x="2213" y="544"/>
                  </a:lnTo>
                  <a:close/>
                  <a:moveTo>
                    <a:pt x="2151" y="740"/>
                  </a:moveTo>
                  <a:lnTo>
                    <a:pt x="2151" y="740"/>
                  </a:lnTo>
                  <a:lnTo>
                    <a:pt x="2151" y="745"/>
                  </a:lnTo>
                  <a:lnTo>
                    <a:pt x="2151" y="745"/>
                  </a:lnTo>
                  <a:lnTo>
                    <a:pt x="2151" y="740"/>
                  </a:lnTo>
                  <a:lnTo>
                    <a:pt x="2151" y="740"/>
                  </a:lnTo>
                  <a:lnTo>
                    <a:pt x="2151" y="740"/>
                  </a:lnTo>
                  <a:lnTo>
                    <a:pt x="2151" y="740"/>
                  </a:lnTo>
                  <a:lnTo>
                    <a:pt x="2151" y="740"/>
                  </a:lnTo>
                  <a:lnTo>
                    <a:pt x="2151" y="740"/>
                  </a:lnTo>
                  <a:lnTo>
                    <a:pt x="2157" y="740"/>
                  </a:lnTo>
                  <a:lnTo>
                    <a:pt x="2157" y="734"/>
                  </a:lnTo>
                  <a:lnTo>
                    <a:pt x="2151" y="734"/>
                  </a:lnTo>
                  <a:lnTo>
                    <a:pt x="2151" y="734"/>
                  </a:lnTo>
                  <a:lnTo>
                    <a:pt x="2151" y="740"/>
                  </a:lnTo>
                  <a:lnTo>
                    <a:pt x="2151" y="740"/>
                  </a:lnTo>
                  <a:close/>
                  <a:moveTo>
                    <a:pt x="2162" y="622"/>
                  </a:moveTo>
                  <a:lnTo>
                    <a:pt x="2162" y="622"/>
                  </a:lnTo>
                  <a:lnTo>
                    <a:pt x="2162" y="622"/>
                  </a:lnTo>
                  <a:lnTo>
                    <a:pt x="2162" y="617"/>
                  </a:lnTo>
                  <a:lnTo>
                    <a:pt x="2162" y="622"/>
                  </a:lnTo>
                  <a:lnTo>
                    <a:pt x="2162" y="622"/>
                  </a:lnTo>
                  <a:lnTo>
                    <a:pt x="2162" y="622"/>
                  </a:lnTo>
                  <a:lnTo>
                    <a:pt x="2162" y="622"/>
                  </a:lnTo>
                  <a:lnTo>
                    <a:pt x="2162" y="622"/>
                  </a:lnTo>
                  <a:close/>
                  <a:moveTo>
                    <a:pt x="2173" y="656"/>
                  </a:moveTo>
                  <a:lnTo>
                    <a:pt x="2173" y="656"/>
                  </a:lnTo>
                  <a:lnTo>
                    <a:pt x="2173" y="656"/>
                  </a:lnTo>
                  <a:lnTo>
                    <a:pt x="2173" y="656"/>
                  </a:lnTo>
                  <a:lnTo>
                    <a:pt x="2173" y="661"/>
                  </a:lnTo>
                  <a:lnTo>
                    <a:pt x="2173" y="661"/>
                  </a:lnTo>
                  <a:lnTo>
                    <a:pt x="2173" y="661"/>
                  </a:lnTo>
                  <a:lnTo>
                    <a:pt x="2173" y="661"/>
                  </a:lnTo>
                  <a:lnTo>
                    <a:pt x="2173" y="661"/>
                  </a:lnTo>
                  <a:lnTo>
                    <a:pt x="2173" y="661"/>
                  </a:lnTo>
                  <a:lnTo>
                    <a:pt x="2179" y="661"/>
                  </a:lnTo>
                  <a:lnTo>
                    <a:pt x="2179" y="656"/>
                  </a:lnTo>
                  <a:lnTo>
                    <a:pt x="2179" y="656"/>
                  </a:lnTo>
                  <a:lnTo>
                    <a:pt x="2173" y="656"/>
                  </a:lnTo>
                  <a:close/>
                  <a:moveTo>
                    <a:pt x="2173" y="768"/>
                  </a:moveTo>
                  <a:lnTo>
                    <a:pt x="2173" y="762"/>
                  </a:lnTo>
                  <a:lnTo>
                    <a:pt x="2173" y="762"/>
                  </a:lnTo>
                  <a:lnTo>
                    <a:pt x="2173" y="762"/>
                  </a:lnTo>
                  <a:lnTo>
                    <a:pt x="2173" y="762"/>
                  </a:lnTo>
                  <a:lnTo>
                    <a:pt x="2173" y="762"/>
                  </a:lnTo>
                  <a:lnTo>
                    <a:pt x="2168" y="762"/>
                  </a:lnTo>
                  <a:lnTo>
                    <a:pt x="2168" y="762"/>
                  </a:lnTo>
                  <a:lnTo>
                    <a:pt x="2162" y="762"/>
                  </a:lnTo>
                  <a:lnTo>
                    <a:pt x="2162" y="762"/>
                  </a:lnTo>
                  <a:lnTo>
                    <a:pt x="2162" y="762"/>
                  </a:lnTo>
                  <a:lnTo>
                    <a:pt x="2162" y="762"/>
                  </a:lnTo>
                  <a:lnTo>
                    <a:pt x="2168" y="762"/>
                  </a:lnTo>
                  <a:lnTo>
                    <a:pt x="2168" y="762"/>
                  </a:lnTo>
                  <a:lnTo>
                    <a:pt x="2168" y="768"/>
                  </a:lnTo>
                  <a:lnTo>
                    <a:pt x="2173" y="768"/>
                  </a:lnTo>
                  <a:lnTo>
                    <a:pt x="2173" y="768"/>
                  </a:lnTo>
                  <a:lnTo>
                    <a:pt x="2173" y="768"/>
                  </a:lnTo>
                  <a:lnTo>
                    <a:pt x="2173" y="768"/>
                  </a:lnTo>
                  <a:lnTo>
                    <a:pt x="2173" y="768"/>
                  </a:lnTo>
                  <a:lnTo>
                    <a:pt x="2173" y="768"/>
                  </a:lnTo>
                  <a:lnTo>
                    <a:pt x="2173" y="768"/>
                  </a:lnTo>
                  <a:lnTo>
                    <a:pt x="2173" y="768"/>
                  </a:lnTo>
                  <a:close/>
                  <a:moveTo>
                    <a:pt x="1781" y="448"/>
                  </a:moveTo>
                  <a:lnTo>
                    <a:pt x="1781" y="448"/>
                  </a:lnTo>
                  <a:lnTo>
                    <a:pt x="1781" y="448"/>
                  </a:lnTo>
                  <a:lnTo>
                    <a:pt x="1781" y="448"/>
                  </a:lnTo>
                  <a:lnTo>
                    <a:pt x="1781" y="448"/>
                  </a:lnTo>
                  <a:lnTo>
                    <a:pt x="1781" y="448"/>
                  </a:lnTo>
                  <a:lnTo>
                    <a:pt x="1781" y="448"/>
                  </a:lnTo>
                  <a:lnTo>
                    <a:pt x="1781" y="448"/>
                  </a:lnTo>
                  <a:lnTo>
                    <a:pt x="1781" y="443"/>
                  </a:lnTo>
                  <a:lnTo>
                    <a:pt x="1781" y="443"/>
                  </a:lnTo>
                  <a:lnTo>
                    <a:pt x="1781" y="448"/>
                  </a:lnTo>
                  <a:lnTo>
                    <a:pt x="1776" y="448"/>
                  </a:lnTo>
                  <a:lnTo>
                    <a:pt x="1776" y="448"/>
                  </a:lnTo>
                  <a:lnTo>
                    <a:pt x="1776" y="448"/>
                  </a:lnTo>
                  <a:lnTo>
                    <a:pt x="1776" y="448"/>
                  </a:lnTo>
                  <a:lnTo>
                    <a:pt x="1776" y="448"/>
                  </a:lnTo>
                  <a:lnTo>
                    <a:pt x="1776" y="448"/>
                  </a:lnTo>
                  <a:lnTo>
                    <a:pt x="1776" y="448"/>
                  </a:lnTo>
                  <a:lnTo>
                    <a:pt x="1776" y="448"/>
                  </a:lnTo>
                  <a:lnTo>
                    <a:pt x="1776" y="448"/>
                  </a:lnTo>
                  <a:lnTo>
                    <a:pt x="1776" y="443"/>
                  </a:lnTo>
                  <a:lnTo>
                    <a:pt x="1776" y="443"/>
                  </a:lnTo>
                  <a:lnTo>
                    <a:pt x="1770" y="443"/>
                  </a:lnTo>
                  <a:lnTo>
                    <a:pt x="1770" y="443"/>
                  </a:lnTo>
                  <a:lnTo>
                    <a:pt x="1770" y="443"/>
                  </a:lnTo>
                  <a:lnTo>
                    <a:pt x="1770" y="443"/>
                  </a:lnTo>
                  <a:lnTo>
                    <a:pt x="1770" y="443"/>
                  </a:lnTo>
                  <a:lnTo>
                    <a:pt x="1770" y="443"/>
                  </a:lnTo>
                  <a:lnTo>
                    <a:pt x="1770" y="448"/>
                  </a:lnTo>
                  <a:lnTo>
                    <a:pt x="1770" y="448"/>
                  </a:lnTo>
                  <a:lnTo>
                    <a:pt x="1770" y="448"/>
                  </a:lnTo>
                  <a:lnTo>
                    <a:pt x="1770" y="448"/>
                  </a:lnTo>
                  <a:lnTo>
                    <a:pt x="1770" y="448"/>
                  </a:lnTo>
                  <a:lnTo>
                    <a:pt x="1770" y="448"/>
                  </a:lnTo>
                  <a:lnTo>
                    <a:pt x="1770" y="448"/>
                  </a:lnTo>
                  <a:lnTo>
                    <a:pt x="1764" y="448"/>
                  </a:lnTo>
                  <a:lnTo>
                    <a:pt x="1764" y="448"/>
                  </a:lnTo>
                  <a:lnTo>
                    <a:pt x="1764" y="448"/>
                  </a:lnTo>
                  <a:lnTo>
                    <a:pt x="1764" y="448"/>
                  </a:lnTo>
                  <a:lnTo>
                    <a:pt x="1764" y="448"/>
                  </a:lnTo>
                  <a:lnTo>
                    <a:pt x="1764" y="443"/>
                  </a:lnTo>
                  <a:lnTo>
                    <a:pt x="1764" y="443"/>
                  </a:lnTo>
                  <a:lnTo>
                    <a:pt x="1764" y="443"/>
                  </a:lnTo>
                  <a:lnTo>
                    <a:pt x="1764" y="443"/>
                  </a:lnTo>
                  <a:lnTo>
                    <a:pt x="1764" y="443"/>
                  </a:lnTo>
                  <a:lnTo>
                    <a:pt x="1759" y="443"/>
                  </a:lnTo>
                  <a:lnTo>
                    <a:pt x="1759" y="443"/>
                  </a:lnTo>
                  <a:lnTo>
                    <a:pt x="1759" y="443"/>
                  </a:lnTo>
                  <a:lnTo>
                    <a:pt x="1759" y="443"/>
                  </a:lnTo>
                  <a:lnTo>
                    <a:pt x="1759" y="443"/>
                  </a:lnTo>
                  <a:lnTo>
                    <a:pt x="1759" y="443"/>
                  </a:lnTo>
                  <a:lnTo>
                    <a:pt x="1753" y="443"/>
                  </a:lnTo>
                  <a:lnTo>
                    <a:pt x="1748" y="443"/>
                  </a:lnTo>
                  <a:lnTo>
                    <a:pt x="1748" y="443"/>
                  </a:lnTo>
                  <a:lnTo>
                    <a:pt x="1748" y="443"/>
                  </a:lnTo>
                  <a:lnTo>
                    <a:pt x="1748" y="443"/>
                  </a:lnTo>
                  <a:lnTo>
                    <a:pt x="1742" y="437"/>
                  </a:lnTo>
                  <a:lnTo>
                    <a:pt x="1742" y="437"/>
                  </a:lnTo>
                  <a:lnTo>
                    <a:pt x="1736" y="443"/>
                  </a:lnTo>
                  <a:lnTo>
                    <a:pt x="1736" y="443"/>
                  </a:lnTo>
                  <a:lnTo>
                    <a:pt x="1736" y="437"/>
                  </a:lnTo>
                  <a:lnTo>
                    <a:pt x="1736" y="437"/>
                  </a:lnTo>
                  <a:lnTo>
                    <a:pt x="1736" y="437"/>
                  </a:lnTo>
                  <a:lnTo>
                    <a:pt x="1736" y="443"/>
                  </a:lnTo>
                  <a:lnTo>
                    <a:pt x="1736" y="443"/>
                  </a:lnTo>
                  <a:lnTo>
                    <a:pt x="1731" y="443"/>
                  </a:lnTo>
                  <a:lnTo>
                    <a:pt x="1731" y="443"/>
                  </a:lnTo>
                  <a:lnTo>
                    <a:pt x="1725" y="443"/>
                  </a:lnTo>
                  <a:lnTo>
                    <a:pt x="1725" y="443"/>
                  </a:lnTo>
                  <a:lnTo>
                    <a:pt x="1725" y="448"/>
                  </a:lnTo>
                  <a:lnTo>
                    <a:pt x="1725" y="448"/>
                  </a:lnTo>
                  <a:lnTo>
                    <a:pt x="1725" y="448"/>
                  </a:lnTo>
                  <a:lnTo>
                    <a:pt x="1725" y="448"/>
                  </a:lnTo>
                  <a:lnTo>
                    <a:pt x="1725" y="454"/>
                  </a:lnTo>
                  <a:lnTo>
                    <a:pt x="1725" y="454"/>
                  </a:lnTo>
                  <a:lnTo>
                    <a:pt x="1731" y="460"/>
                  </a:lnTo>
                  <a:lnTo>
                    <a:pt x="1731" y="460"/>
                  </a:lnTo>
                  <a:lnTo>
                    <a:pt x="1731" y="460"/>
                  </a:lnTo>
                  <a:lnTo>
                    <a:pt x="1731" y="460"/>
                  </a:lnTo>
                  <a:lnTo>
                    <a:pt x="1731" y="460"/>
                  </a:lnTo>
                  <a:lnTo>
                    <a:pt x="1736" y="460"/>
                  </a:lnTo>
                  <a:lnTo>
                    <a:pt x="1736" y="460"/>
                  </a:lnTo>
                  <a:lnTo>
                    <a:pt x="1736" y="460"/>
                  </a:lnTo>
                  <a:lnTo>
                    <a:pt x="1736" y="460"/>
                  </a:lnTo>
                  <a:lnTo>
                    <a:pt x="1742" y="460"/>
                  </a:lnTo>
                  <a:lnTo>
                    <a:pt x="1742" y="460"/>
                  </a:lnTo>
                  <a:lnTo>
                    <a:pt x="1748" y="460"/>
                  </a:lnTo>
                  <a:lnTo>
                    <a:pt x="1753" y="454"/>
                  </a:lnTo>
                  <a:lnTo>
                    <a:pt x="1753" y="454"/>
                  </a:lnTo>
                  <a:lnTo>
                    <a:pt x="1753" y="454"/>
                  </a:lnTo>
                  <a:lnTo>
                    <a:pt x="1759" y="454"/>
                  </a:lnTo>
                  <a:lnTo>
                    <a:pt x="1759" y="454"/>
                  </a:lnTo>
                  <a:lnTo>
                    <a:pt x="1759" y="454"/>
                  </a:lnTo>
                  <a:lnTo>
                    <a:pt x="1759" y="454"/>
                  </a:lnTo>
                  <a:lnTo>
                    <a:pt x="1764" y="460"/>
                  </a:lnTo>
                  <a:lnTo>
                    <a:pt x="1764" y="460"/>
                  </a:lnTo>
                  <a:lnTo>
                    <a:pt x="1764" y="460"/>
                  </a:lnTo>
                  <a:lnTo>
                    <a:pt x="1764" y="454"/>
                  </a:lnTo>
                  <a:lnTo>
                    <a:pt x="1764" y="454"/>
                  </a:lnTo>
                  <a:lnTo>
                    <a:pt x="1764" y="454"/>
                  </a:lnTo>
                  <a:lnTo>
                    <a:pt x="1770" y="454"/>
                  </a:lnTo>
                  <a:lnTo>
                    <a:pt x="1770" y="454"/>
                  </a:lnTo>
                  <a:lnTo>
                    <a:pt x="1770" y="454"/>
                  </a:lnTo>
                  <a:lnTo>
                    <a:pt x="1770" y="454"/>
                  </a:lnTo>
                  <a:lnTo>
                    <a:pt x="1770" y="454"/>
                  </a:lnTo>
                  <a:lnTo>
                    <a:pt x="1770" y="454"/>
                  </a:lnTo>
                  <a:lnTo>
                    <a:pt x="1776" y="454"/>
                  </a:lnTo>
                  <a:lnTo>
                    <a:pt x="1776" y="454"/>
                  </a:lnTo>
                  <a:lnTo>
                    <a:pt x="1776" y="454"/>
                  </a:lnTo>
                  <a:lnTo>
                    <a:pt x="1781" y="454"/>
                  </a:lnTo>
                  <a:lnTo>
                    <a:pt x="1781" y="454"/>
                  </a:lnTo>
                  <a:lnTo>
                    <a:pt x="1781" y="454"/>
                  </a:lnTo>
                  <a:lnTo>
                    <a:pt x="1781" y="454"/>
                  </a:lnTo>
                  <a:lnTo>
                    <a:pt x="1781" y="454"/>
                  </a:lnTo>
                  <a:lnTo>
                    <a:pt x="1781" y="448"/>
                  </a:lnTo>
                  <a:lnTo>
                    <a:pt x="1781" y="448"/>
                  </a:lnTo>
                  <a:close/>
                  <a:moveTo>
                    <a:pt x="476" y="308"/>
                  </a:moveTo>
                  <a:lnTo>
                    <a:pt x="476" y="314"/>
                  </a:lnTo>
                  <a:lnTo>
                    <a:pt x="476" y="314"/>
                  </a:lnTo>
                  <a:lnTo>
                    <a:pt x="476" y="314"/>
                  </a:lnTo>
                  <a:lnTo>
                    <a:pt x="476" y="314"/>
                  </a:lnTo>
                  <a:lnTo>
                    <a:pt x="481" y="314"/>
                  </a:lnTo>
                  <a:lnTo>
                    <a:pt x="481" y="314"/>
                  </a:lnTo>
                  <a:lnTo>
                    <a:pt x="487" y="314"/>
                  </a:lnTo>
                  <a:lnTo>
                    <a:pt x="487" y="314"/>
                  </a:lnTo>
                  <a:lnTo>
                    <a:pt x="487" y="308"/>
                  </a:lnTo>
                  <a:lnTo>
                    <a:pt x="487" y="308"/>
                  </a:lnTo>
                  <a:lnTo>
                    <a:pt x="487" y="308"/>
                  </a:lnTo>
                  <a:lnTo>
                    <a:pt x="487" y="308"/>
                  </a:lnTo>
                  <a:lnTo>
                    <a:pt x="481" y="303"/>
                  </a:lnTo>
                  <a:lnTo>
                    <a:pt x="481" y="303"/>
                  </a:lnTo>
                  <a:lnTo>
                    <a:pt x="481" y="303"/>
                  </a:lnTo>
                  <a:lnTo>
                    <a:pt x="481" y="303"/>
                  </a:lnTo>
                  <a:lnTo>
                    <a:pt x="481" y="303"/>
                  </a:lnTo>
                  <a:lnTo>
                    <a:pt x="476" y="303"/>
                  </a:lnTo>
                  <a:lnTo>
                    <a:pt x="476" y="303"/>
                  </a:lnTo>
                  <a:lnTo>
                    <a:pt x="476" y="308"/>
                  </a:lnTo>
                  <a:close/>
                  <a:moveTo>
                    <a:pt x="487" y="286"/>
                  </a:moveTo>
                  <a:lnTo>
                    <a:pt x="493" y="286"/>
                  </a:lnTo>
                  <a:lnTo>
                    <a:pt x="493" y="286"/>
                  </a:lnTo>
                  <a:lnTo>
                    <a:pt x="493" y="286"/>
                  </a:lnTo>
                  <a:lnTo>
                    <a:pt x="493" y="286"/>
                  </a:lnTo>
                  <a:lnTo>
                    <a:pt x="493" y="286"/>
                  </a:lnTo>
                  <a:lnTo>
                    <a:pt x="493" y="286"/>
                  </a:lnTo>
                  <a:lnTo>
                    <a:pt x="493" y="286"/>
                  </a:lnTo>
                  <a:lnTo>
                    <a:pt x="493" y="286"/>
                  </a:lnTo>
                  <a:lnTo>
                    <a:pt x="493" y="286"/>
                  </a:lnTo>
                  <a:lnTo>
                    <a:pt x="493" y="286"/>
                  </a:lnTo>
                  <a:lnTo>
                    <a:pt x="493" y="286"/>
                  </a:lnTo>
                  <a:lnTo>
                    <a:pt x="493" y="286"/>
                  </a:lnTo>
                  <a:lnTo>
                    <a:pt x="493" y="286"/>
                  </a:lnTo>
                  <a:lnTo>
                    <a:pt x="493" y="286"/>
                  </a:lnTo>
                  <a:lnTo>
                    <a:pt x="493" y="280"/>
                  </a:lnTo>
                  <a:lnTo>
                    <a:pt x="493" y="280"/>
                  </a:lnTo>
                  <a:lnTo>
                    <a:pt x="493" y="280"/>
                  </a:lnTo>
                  <a:lnTo>
                    <a:pt x="493" y="280"/>
                  </a:lnTo>
                  <a:lnTo>
                    <a:pt x="493" y="280"/>
                  </a:lnTo>
                  <a:lnTo>
                    <a:pt x="493" y="280"/>
                  </a:lnTo>
                  <a:lnTo>
                    <a:pt x="493" y="280"/>
                  </a:lnTo>
                  <a:lnTo>
                    <a:pt x="493" y="280"/>
                  </a:lnTo>
                  <a:lnTo>
                    <a:pt x="493" y="280"/>
                  </a:lnTo>
                  <a:lnTo>
                    <a:pt x="493" y="280"/>
                  </a:lnTo>
                  <a:lnTo>
                    <a:pt x="493" y="280"/>
                  </a:lnTo>
                  <a:lnTo>
                    <a:pt x="487" y="280"/>
                  </a:lnTo>
                  <a:lnTo>
                    <a:pt x="487" y="280"/>
                  </a:lnTo>
                  <a:lnTo>
                    <a:pt x="487" y="280"/>
                  </a:lnTo>
                  <a:lnTo>
                    <a:pt x="487" y="280"/>
                  </a:lnTo>
                  <a:lnTo>
                    <a:pt x="487" y="280"/>
                  </a:lnTo>
                  <a:lnTo>
                    <a:pt x="487" y="280"/>
                  </a:lnTo>
                  <a:lnTo>
                    <a:pt x="487" y="280"/>
                  </a:lnTo>
                  <a:lnTo>
                    <a:pt x="487" y="286"/>
                  </a:lnTo>
                  <a:lnTo>
                    <a:pt x="487" y="286"/>
                  </a:lnTo>
                  <a:close/>
                  <a:moveTo>
                    <a:pt x="448" y="286"/>
                  </a:moveTo>
                  <a:lnTo>
                    <a:pt x="448" y="286"/>
                  </a:lnTo>
                  <a:lnTo>
                    <a:pt x="448" y="286"/>
                  </a:lnTo>
                  <a:lnTo>
                    <a:pt x="453" y="286"/>
                  </a:lnTo>
                  <a:lnTo>
                    <a:pt x="453" y="286"/>
                  </a:lnTo>
                  <a:lnTo>
                    <a:pt x="453" y="286"/>
                  </a:lnTo>
                  <a:lnTo>
                    <a:pt x="459" y="286"/>
                  </a:lnTo>
                  <a:lnTo>
                    <a:pt x="459" y="286"/>
                  </a:lnTo>
                  <a:lnTo>
                    <a:pt x="459" y="286"/>
                  </a:lnTo>
                  <a:lnTo>
                    <a:pt x="459" y="286"/>
                  </a:lnTo>
                  <a:lnTo>
                    <a:pt x="459" y="286"/>
                  </a:lnTo>
                  <a:lnTo>
                    <a:pt x="459" y="286"/>
                  </a:lnTo>
                  <a:lnTo>
                    <a:pt x="465" y="286"/>
                  </a:lnTo>
                  <a:lnTo>
                    <a:pt x="465" y="291"/>
                  </a:lnTo>
                  <a:lnTo>
                    <a:pt x="465" y="291"/>
                  </a:lnTo>
                  <a:lnTo>
                    <a:pt x="476" y="297"/>
                  </a:lnTo>
                  <a:lnTo>
                    <a:pt x="476" y="297"/>
                  </a:lnTo>
                  <a:lnTo>
                    <a:pt x="476" y="291"/>
                  </a:lnTo>
                  <a:lnTo>
                    <a:pt x="476" y="291"/>
                  </a:lnTo>
                  <a:lnTo>
                    <a:pt x="476" y="291"/>
                  </a:lnTo>
                  <a:lnTo>
                    <a:pt x="476" y="291"/>
                  </a:lnTo>
                  <a:lnTo>
                    <a:pt x="470" y="286"/>
                  </a:lnTo>
                  <a:lnTo>
                    <a:pt x="470" y="280"/>
                  </a:lnTo>
                  <a:lnTo>
                    <a:pt x="465" y="280"/>
                  </a:lnTo>
                  <a:lnTo>
                    <a:pt x="459" y="280"/>
                  </a:lnTo>
                  <a:lnTo>
                    <a:pt x="459" y="275"/>
                  </a:lnTo>
                  <a:lnTo>
                    <a:pt x="453" y="275"/>
                  </a:lnTo>
                  <a:lnTo>
                    <a:pt x="453" y="275"/>
                  </a:lnTo>
                  <a:lnTo>
                    <a:pt x="448" y="280"/>
                  </a:lnTo>
                  <a:lnTo>
                    <a:pt x="448" y="280"/>
                  </a:lnTo>
                  <a:lnTo>
                    <a:pt x="448" y="280"/>
                  </a:lnTo>
                  <a:lnTo>
                    <a:pt x="448" y="286"/>
                  </a:lnTo>
                  <a:lnTo>
                    <a:pt x="448" y="286"/>
                  </a:lnTo>
                  <a:lnTo>
                    <a:pt x="448" y="286"/>
                  </a:lnTo>
                  <a:lnTo>
                    <a:pt x="448" y="286"/>
                  </a:lnTo>
                  <a:close/>
                  <a:moveTo>
                    <a:pt x="470" y="308"/>
                  </a:moveTo>
                  <a:lnTo>
                    <a:pt x="470" y="308"/>
                  </a:lnTo>
                  <a:lnTo>
                    <a:pt x="470" y="308"/>
                  </a:lnTo>
                  <a:lnTo>
                    <a:pt x="470" y="308"/>
                  </a:lnTo>
                  <a:lnTo>
                    <a:pt x="470" y="308"/>
                  </a:lnTo>
                  <a:lnTo>
                    <a:pt x="470" y="308"/>
                  </a:lnTo>
                  <a:lnTo>
                    <a:pt x="470" y="308"/>
                  </a:lnTo>
                  <a:lnTo>
                    <a:pt x="470" y="308"/>
                  </a:lnTo>
                  <a:lnTo>
                    <a:pt x="470" y="308"/>
                  </a:lnTo>
                  <a:lnTo>
                    <a:pt x="470" y="308"/>
                  </a:lnTo>
                  <a:lnTo>
                    <a:pt x="470" y="308"/>
                  </a:lnTo>
                  <a:lnTo>
                    <a:pt x="470" y="308"/>
                  </a:lnTo>
                  <a:lnTo>
                    <a:pt x="470" y="308"/>
                  </a:lnTo>
                  <a:lnTo>
                    <a:pt x="470" y="308"/>
                  </a:lnTo>
                  <a:lnTo>
                    <a:pt x="470" y="308"/>
                  </a:lnTo>
                  <a:lnTo>
                    <a:pt x="470" y="308"/>
                  </a:lnTo>
                  <a:lnTo>
                    <a:pt x="470" y="308"/>
                  </a:lnTo>
                  <a:lnTo>
                    <a:pt x="470" y="308"/>
                  </a:lnTo>
                  <a:lnTo>
                    <a:pt x="470" y="308"/>
                  </a:lnTo>
                  <a:close/>
                  <a:moveTo>
                    <a:pt x="476" y="303"/>
                  </a:moveTo>
                  <a:lnTo>
                    <a:pt x="476" y="303"/>
                  </a:lnTo>
                  <a:lnTo>
                    <a:pt x="476" y="297"/>
                  </a:lnTo>
                  <a:lnTo>
                    <a:pt x="476" y="297"/>
                  </a:lnTo>
                  <a:lnTo>
                    <a:pt x="476" y="297"/>
                  </a:lnTo>
                  <a:lnTo>
                    <a:pt x="476" y="297"/>
                  </a:lnTo>
                  <a:lnTo>
                    <a:pt x="476" y="297"/>
                  </a:lnTo>
                  <a:lnTo>
                    <a:pt x="476" y="297"/>
                  </a:lnTo>
                  <a:lnTo>
                    <a:pt x="470" y="297"/>
                  </a:lnTo>
                  <a:lnTo>
                    <a:pt x="470" y="297"/>
                  </a:lnTo>
                  <a:lnTo>
                    <a:pt x="470" y="297"/>
                  </a:lnTo>
                  <a:lnTo>
                    <a:pt x="470" y="303"/>
                  </a:lnTo>
                  <a:lnTo>
                    <a:pt x="470" y="303"/>
                  </a:lnTo>
                  <a:lnTo>
                    <a:pt x="470" y="303"/>
                  </a:lnTo>
                  <a:lnTo>
                    <a:pt x="476" y="303"/>
                  </a:lnTo>
                  <a:lnTo>
                    <a:pt x="476" y="303"/>
                  </a:lnTo>
                  <a:close/>
                  <a:moveTo>
                    <a:pt x="493" y="291"/>
                  </a:moveTo>
                  <a:lnTo>
                    <a:pt x="493" y="291"/>
                  </a:lnTo>
                  <a:lnTo>
                    <a:pt x="493" y="297"/>
                  </a:lnTo>
                  <a:lnTo>
                    <a:pt x="498" y="297"/>
                  </a:lnTo>
                  <a:lnTo>
                    <a:pt x="498" y="297"/>
                  </a:lnTo>
                  <a:lnTo>
                    <a:pt x="498" y="297"/>
                  </a:lnTo>
                  <a:lnTo>
                    <a:pt x="498" y="297"/>
                  </a:lnTo>
                  <a:lnTo>
                    <a:pt x="498" y="297"/>
                  </a:lnTo>
                  <a:lnTo>
                    <a:pt x="498" y="297"/>
                  </a:lnTo>
                  <a:lnTo>
                    <a:pt x="498" y="297"/>
                  </a:lnTo>
                  <a:lnTo>
                    <a:pt x="498" y="297"/>
                  </a:lnTo>
                  <a:lnTo>
                    <a:pt x="498" y="297"/>
                  </a:lnTo>
                  <a:lnTo>
                    <a:pt x="498" y="297"/>
                  </a:lnTo>
                  <a:lnTo>
                    <a:pt x="493" y="291"/>
                  </a:lnTo>
                  <a:lnTo>
                    <a:pt x="493" y="291"/>
                  </a:lnTo>
                  <a:close/>
                  <a:moveTo>
                    <a:pt x="498" y="308"/>
                  </a:moveTo>
                  <a:lnTo>
                    <a:pt x="498" y="308"/>
                  </a:lnTo>
                  <a:lnTo>
                    <a:pt x="498" y="308"/>
                  </a:lnTo>
                  <a:lnTo>
                    <a:pt x="498" y="303"/>
                  </a:lnTo>
                  <a:lnTo>
                    <a:pt x="498" y="303"/>
                  </a:lnTo>
                  <a:lnTo>
                    <a:pt x="498" y="303"/>
                  </a:lnTo>
                  <a:lnTo>
                    <a:pt x="498" y="303"/>
                  </a:lnTo>
                  <a:lnTo>
                    <a:pt x="498" y="303"/>
                  </a:lnTo>
                  <a:lnTo>
                    <a:pt x="498" y="303"/>
                  </a:lnTo>
                  <a:lnTo>
                    <a:pt x="498" y="303"/>
                  </a:lnTo>
                  <a:lnTo>
                    <a:pt x="498" y="308"/>
                  </a:lnTo>
                  <a:lnTo>
                    <a:pt x="498" y="308"/>
                  </a:lnTo>
                  <a:lnTo>
                    <a:pt x="498" y="308"/>
                  </a:lnTo>
                  <a:lnTo>
                    <a:pt x="498" y="308"/>
                  </a:lnTo>
                  <a:lnTo>
                    <a:pt x="498" y="308"/>
                  </a:lnTo>
                  <a:close/>
                  <a:moveTo>
                    <a:pt x="498" y="303"/>
                  </a:moveTo>
                  <a:lnTo>
                    <a:pt x="498" y="303"/>
                  </a:lnTo>
                  <a:lnTo>
                    <a:pt x="498" y="297"/>
                  </a:lnTo>
                  <a:lnTo>
                    <a:pt x="498" y="297"/>
                  </a:lnTo>
                  <a:lnTo>
                    <a:pt x="498" y="297"/>
                  </a:lnTo>
                  <a:lnTo>
                    <a:pt x="493" y="297"/>
                  </a:lnTo>
                  <a:lnTo>
                    <a:pt x="493" y="297"/>
                  </a:lnTo>
                  <a:lnTo>
                    <a:pt x="493" y="297"/>
                  </a:lnTo>
                  <a:lnTo>
                    <a:pt x="493" y="291"/>
                  </a:lnTo>
                  <a:lnTo>
                    <a:pt x="493" y="291"/>
                  </a:lnTo>
                  <a:lnTo>
                    <a:pt x="493" y="291"/>
                  </a:lnTo>
                  <a:lnTo>
                    <a:pt x="487" y="291"/>
                  </a:lnTo>
                  <a:lnTo>
                    <a:pt x="487" y="291"/>
                  </a:lnTo>
                  <a:lnTo>
                    <a:pt x="487" y="297"/>
                  </a:lnTo>
                  <a:lnTo>
                    <a:pt x="487" y="297"/>
                  </a:lnTo>
                  <a:lnTo>
                    <a:pt x="487" y="297"/>
                  </a:lnTo>
                  <a:lnTo>
                    <a:pt x="487" y="297"/>
                  </a:lnTo>
                  <a:lnTo>
                    <a:pt x="487" y="297"/>
                  </a:lnTo>
                  <a:lnTo>
                    <a:pt x="493" y="303"/>
                  </a:lnTo>
                  <a:lnTo>
                    <a:pt x="493" y="303"/>
                  </a:lnTo>
                  <a:lnTo>
                    <a:pt x="493" y="303"/>
                  </a:lnTo>
                  <a:lnTo>
                    <a:pt x="493" y="308"/>
                  </a:lnTo>
                  <a:lnTo>
                    <a:pt x="493" y="308"/>
                  </a:lnTo>
                  <a:lnTo>
                    <a:pt x="493" y="308"/>
                  </a:lnTo>
                  <a:lnTo>
                    <a:pt x="498" y="303"/>
                  </a:lnTo>
                  <a:lnTo>
                    <a:pt x="498" y="303"/>
                  </a:lnTo>
                  <a:close/>
                  <a:moveTo>
                    <a:pt x="493" y="291"/>
                  </a:moveTo>
                  <a:lnTo>
                    <a:pt x="493" y="291"/>
                  </a:lnTo>
                  <a:lnTo>
                    <a:pt x="493" y="291"/>
                  </a:lnTo>
                  <a:lnTo>
                    <a:pt x="493" y="291"/>
                  </a:lnTo>
                  <a:lnTo>
                    <a:pt x="493" y="291"/>
                  </a:lnTo>
                  <a:lnTo>
                    <a:pt x="493" y="291"/>
                  </a:lnTo>
                  <a:lnTo>
                    <a:pt x="498" y="291"/>
                  </a:lnTo>
                  <a:lnTo>
                    <a:pt x="498" y="291"/>
                  </a:lnTo>
                  <a:lnTo>
                    <a:pt x="498" y="291"/>
                  </a:lnTo>
                  <a:lnTo>
                    <a:pt x="498" y="291"/>
                  </a:lnTo>
                  <a:lnTo>
                    <a:pt x="493" y="291"/>
                  </a:lnTo>
                  <a:lnTo>
                    <a:pt x="493" y="291"/>
                  </a:lnTo>
                  <a:lnTo>
                    <a:pt x="493" y="291"/>
                  </a:lnTo>
                  <a:lnTo>
                    <a:pt x="493" y="291"/>
                  </a:lnTo>
                  <a:close/>
                  <a:moveTo>
                    <a:pt x="437" y="280"/>
                  </a:moveTo>
                  <a:lnTo>
                    <a:pt x="437" y="280"/>
                  </a:lnTo>
                  <a:lnTo>
                    <a:pt x="437" y="286"/>
                  </a:lnTo>
                  <a:lnTo>
                    <a:pt x="437" y="286"/>
                  </a:lnTo>
                  <a:lnTo>
                    <a:pt x="437" y="291"/>
                  </a:lnTo>
                  <a:lnTo>
                    <a:pt x="437" y="291"/>
                  </a:lnTo>
                  <a:lnTo>
                    <a:pt x="437" y="291"/>
                  </a:lnTo>
                  <a:lnTo>
                    <a:pt x="431" y="291"/>
                  </a:lnTo>
                  <a:lnTo>
                    <a:pt x="431" y="291"/>
                  </a:lnTo>
                  <a:lnTo>
                    <a:pt x="437" y="297"/>
                  </a:lnTo>
                  <a:lnTo>
                    <a:pt x="437" y="297"/>
                  </a:lnTo>
                  <a:lnTo>
                    <a:pt x="442" y="297"/>
                  </a:lnTo>
                  <a:lnTo>
                    <a:pt x="442" y="297"/>
                  </a:lnTo>
                  <a:lnTo>
                    <a:pt x="442" y="297"/>
                  </a:lnTo>
                  <a:lnTo>
                    <a:pt x="448" y="297"/>
                  </a:lnTo>
                  <a:lnTo>
                    <a:pt x="448" y="297"/>
                  </a:lnTo>
                  <a:lnTo>
                    <a:pt x="453" y="297"/>
                  </a:lnTo>
                  <a:lnTo>
                    <a:pt x="453" y="297"/>
                  </a:lnTo>
                  <a:lnTo>
                    <a:pt x="459" y="297"/>
                  </a:lnTo>
                  <a:lnTo>
                    <a:pt x="459" y="297"/>
                  </a:lnTo>
                  <a:lnTo>
                    <a:pt x="465" y="297"/>
                  </a:lnTo>
                  <a:lnTo>
                    <a:pt x="465" y="303"/>
                  </a:lnTo>
                  <a:lnTo>
                    <a:pt x="470" y="303"/>
                  </a:lnTo>
                  <a:lnTo>
                    <a:pt x="470" y="303"/>
                  </a:lnTo>
                  <a:lnTo>
                    <a:pt x="470" y="303"/>
                  </a:lnTo>
                  <a:lnTo>
                    <a:pt x="470" y="303"/>
                  </a:lnTo>
                  <a:lnTo>
                    <a:pt x="470" y="303"/>
                  </a:lnTo>
                  <a:lnTo>
                    <a:pt x="470" y="303"/>
                  </a:lnTo>
                  <a:lnTo>
                    <a:pt x="470" y="303"/>
                  </a:lnTo>
                  <a:lnTo>
                    <a:pt x="470" y="297"/>
                  </a:lnTo>
                  <a:lnTo>
                    <a:pt x="470" y="297"/>
                  </a:lnTo>
                  <a:lnTo>
                    <a:pt x="470" y="297"/>
                  </a:lnTo>
                  <a:lnTo>
                    <a:pt x="470" y="297"/>
                  </a:lnTo>
                  <a:lnTo>
                    <a:pt x="470" y="297"/>
                  </a:lnTo>
                  <a:lnTo>
                    <a:pt x="470" y="297"/>
                  </a:lnTo>
                  <a:lnTo>
                    <a:pt x="470" y="297"/>
                  </a:lnTo>
                  <a:lnTo>
                    <a:pt x="470" y="297"/>
                  </a:lnTo>
                  <a:lnTo>
                    <a:pt x="465" y="291"/>
                  </a:lnTo>
                  <a:lnTo>
                    <a:pt x="459" y="286"/>
                  </a:lnTo>
                  <a:lnTo>
                    <a:pt x="453" y="286"/>
                  </a:lnTo>
                  <a:lnTo>
                    <a:pt x="453" y="286"/>
                  </a:lnTo>
                  <a:lnTo>
                    <a:pt x="453" y="286"/>
                  </a:lnTo>
                  <a:lnTo>
                    <a:pt x="453" y="286"/>
                  </a:lnTo>
                  <a:lnTo>
                    <a:pt x="448" y="286"/>
                  </a:lnTo>
                  <a:lnTo>
                    <a:pt x="448" y="286"/>
                  </a:lnTo>
                  <a:lnTo>
                    <a:pt x="448" y="286"/>
                  </a:lnTo>
                  <a:lnTo>
                    <a:pt x="448" y="286"/>
                  </a:lnTo>
                  <a:lnTo>
                    <a:pt x="448" y="286"/>
                  </a:lnTo>
                  <a:lnTo>
                    <a:pt x="442" y="286"/>
                  </a:lnTo>
                  <a:lnTo>
                    <a:pt x="442" y="286"/>
                  </a:lnTo>
                  <a:lnTo>
                    <a:pt x="448" y="280"/>
                  </a:lnTo>
                  <a:lnTo>
                    <a:pt x="448" y="280"/>
                  </a:lnTo>
                  <a:lnTo>
                    <a:pt x="442" y="280"/>
                  </a:lnTo>
                  <a:lnTo>
                    <a:pt x="442" y="280"/>
                  </a:lnTo>
                  <a:lnTo>
                    <a:pt x="442" y="275"/>
                  </a:lnTo>
                  <a:lnTo>
                    <a:pt x="437" y="280"/>
                  </a:lnTo>
                  <a:lnTo>
                    <a:pt x="437" y="280"/>
                  </a:lnTo>
                  <a:close/>
                  <a:moveTo>
                    <a:pt x="5" y="11"/>
                  </a:moveTo>
                  <a:lnTo>
                    <a:pt x="5" y="11"/>
                  </a:lnTo>
                  <a:lnTo>
                    <a:pt x="5" y="11"/>
                  </a:lnTo>
                  <a:lnTo>
                    <a:pt x="5" y="11"/>
                  </a:lnTo>
                  <a:lnTo>
                    <a:pt x="5" y="11"/>
                  </a:lnTo>
                  <a:lnTo>
                    <a:pt x="5" y="17"/>
                  </a:lnTo>
                  <a:lnTo>
                    <a:pt x="5" y="17"/>
                  </a:lnTo>
                  <a:lnTo>
                    <a:pt x="5" y="17"/>
                  </a:lnTo>
                  <a:lnTo>
                    <a:pt x="5" y="17"/>
                  </a:lnTo>
                  <a:lnTo>
                    <a:pt x="5" y="17"/>
                  </a:lnTo>
                  <a:lnTo>
                    <a:pt x="5" y="17"/>
                  </a:lnTo>
                  <a:lnTo>
                    <a:pt x="5" y="17"/>
                  </a:lnTo>
                  <a:lnTo>
                    <a:pt x="5" y="17"/>
                  </a:lnTo>
                  <a:lnTo>
                    <a:pt x="5" y="17"/>
                  </a:lnTo>
                  <a:lnTo>
                    <a:pt x="5" y="17"/>
                  </a:lnTo>
                  <a:lnTo>
                    <a:pt x="5" y="17"/>
                  </a:lnTo>
                  <a:lnTo>
                    <a:pt x="5" y="11"/>
                  </a:lnTo>
                  <a:close/>
                  <a:moveTo>
                    <a:pt x="11" y="0"/>
                  </a:moveTo>
                  <a:lnTo>
                    <a:pt x="11" y="0"/>
                  </a:lnTo>
                  <a:lnTo>
                    <a:pt x="11" y="0"/>
                  </a:lnTo>
                  <a:lnTo>
                    <a:pt x="11" y="6"/>
                  </a:lnTo>
                  <a:lnTo>
                    <a:pt x="11" y="6"/>
                  </a:lnTo>
                  <a:lnTo>
                    <a:pt x="11" y="6"/>
                  </a:lnTo>
                  <a:lnTo>
                    <a:pt x="17" y="6"/>
                  </a:lnTo>
                  <a:lnTo>
                    <a:pt x="17" y="6"/>
                  </a:lnTo>
                  <a:lnTo>
                    <a:pt x="17" y="6"/>
                  </a:lnTo>
                  <a:lnTo>
                    <a:pt x="17" y="6"/>
                  </a:lnTo>
                  <a:lnTo>
                    <a:pt x="17" y="6"/>
                  </a:lnTo>
                  <a:lnTo>
                    <a:pt x="17" y="0"/>
                  </a:lnTo>
                  <a:lnTo>
                    <a:pt x="17" y="6"/>
                  </a:lnTo>
                  <a:lnTo>
                    <a:pt x="17" y="6"/>
                  </a:lnTo>
                  <a:lnTo>
                    <a:pt x="17" y="6"/>
                  </a:lnTo>
                  <a:lnTo>
                    <a:pt x="22" y="6"/>
                  </a:lnTo>
                  <a:lnTo>
                    <a:pt x="22" y="0"/>
                  </a:lnTo>
                  <a:lnTo>
                    <a:pt x="17" y="0"/>
                  </a:lnTo>
                  <a:lnTo>
                    <a:pt x="17" y="0"/>
                  </a:lnTo>
                  <a:lnTo>
                    <a:pt x="17" y="0"/>
                  </a:lnTo>
                  <a:lnTo>
                    <a:pt x="17" y="0"/>
                  </a:lnTo>
                  <a:lnTo>
                    <a:pt x="17" y="0"/>
                  </a:lnTo>
                  <a:lnTo>
                    <a:pt x="17" y="0"/>
                  </a:lnTo>
                  <a:lnTo>
                    <a:pt x="11" y="0"/>
                  </a:lnTo>
                  <a:lnTo>
                    <a:pt x="11" y="0"/>
                  </a:lnTo>
                  <a:lnTo>
                    <a:pt x="11" y="0"/>
                  </a:lnTo>
                  <a:lnTo>
                    <a:pt x="11" y="0"/>
                  </a:lnTo>
                  <a:lnTo>
                    <a:pt x="11" y="0"/>
                  </a:lnTo>
                  <a:lnTo>
                    <a:pt x="11" y="0"/>
                  </a:lnTo>
                  <a:lnTo>
                    <a:pt x="11" y="0"/>
                  </a:lnTo>
                  <a:lnTo>
                    <a:pt x="11" y="0"/>
                  </a:lnTo>
                  <a:lnTo>
                    <a:pt x="11" y="0"/>
                  </a:lnTo>
                  <a:close/>
                  <a:moveTo>
                    <a:pt x="5" y="11"/>
                  </a:moveTo>
                  <a:lnTo>
                    <a:pt x="5" y="11"/>
                  </a:lnTo>
                  <a:lnTo>
                    <a:pt x="5" y="11"/>
                  </a:lnTo>
                  <a:lnTo>
                    <a:pt x="5" y="11"/>
                  </a:lnTo>
                  <a:lnTo>
                    <a:pt x="5" y="11"/>
                  </a:lnTo>
                  <a:lnTo>
                    <a:pt x="5" y="11"/>
                  </a:lnTo>
                  <a:lnTo>
                    <a:pt x="0" y="6"/>
                  </a:lnTo>
                  <a:lnTo>
                    <a:pt x="0" y="6"/>
                  </a:lnTo>
                  <a:lnTo>
                    <a:pt x="0" y="6"/>
                  </a:lnTo>
                  <a:lnTo>
                    <a:pt x="0" y="6"/>
                  </a:lnTo>
                  <a:lnTo>
                    <a:pt x="0" y="6"/>
                  </a:lnTo>
                  <a:lnTo>
                    <a:pt x="0" y="6"/>
                  </a:lnTo>
                  <a:lnTo>
                    <a:pt x="0" y="6"/>
                  </a:lnTo>
                  <a:lnTo>
                    <a:pt x="0" y="6"/>
                  </a:lnTo>
                  <a:lnTo>
                    <a:pt x="0" y="6"/>
                  </a:lnTo>
                  <a:lnTo>
                    <a:pt x="0" y="6"/>
                  </a:lnTo>
                  <a:lnTo>
                    <a:pt x="0" y="6"/>
                  </a:lnTo>
                  <a:lnTo>
                    <a:pt x="0" y="11"/>
                  </a:lnTo>
                  <a:lnTo>
                    <a:pt x="0" y="11"/>
                  </a:lnTo>
                  <a:lnTo>
                    <a:pt x="0" y="11"/>
                  </a:lnTo>
                  <a:lnTo>
                    <a:pt x="0" y="11"/>
                  </a:lnTo>
                  <a:lnTo>
                    <a:pt x="0" y="11"/>
                  </a:lnTo>
                  <a:lnTo>
                    <a:pt x="0" y="11"/>
                  </a:lnTo>
                  <a:lnTo>
                    <a:pt x="0" y="11"/>
                  </a:lnTo>
                  <a:lnTo>
                    <a:pt x="0" y="11"/>
                  </a:lnTo>
                  <a:lnTo>
                    <a:pt x="0" y="11"/>
                  </a:lnTo>
                  <a:lnTo>
                    <a:pt x="0" y="11"/>
                  </a:lnTo>
                  <a:lnTo>
                    <a:pt x="0" y="11"/>
                  </a:lnTo>
                  <a:lnTo>
                    <a:pt x="0" y="11"/>
                  </a:lnTo>
                  <a:lnTo>
                    <a:pt x="0" y="11"/>
                  </a:lnTo>
                  <a:lnTo>
                    <a:pt x="5" y="11"/>
                  </a:lnTo>
                  <a:lnTo>
                    <a:pt x="5" y="11"/>
                  </a:lnTo>
                  <a:close/>
                  <a:moveTo>
                    <a:pt x="84" y="202"/>
                  </a:moveTo>
                  <a:lnTo>
                    <a:pt x="84" y="202"/>
                  </a:lnTo>
                  <a:lnTo>
                    <a:pt x="84" y="196"/>
                  </a:lnTo>
                  <a:lnTo>
                    <a:pt x="78" y="196"/>
                  </a:lnTo>
                  <a:lnTo>
                    <a:pt x="78" y="196"/>
                  </a:lnTo>
                  <a:lnTo>
                    <a:pt x="78" y="196"/>
                  </a:lnTo>
                  <a:lnTo>
                    <a:pt x="78" y="196"/>
                  </a:lnTo>
                  <a:lnTo>
                    <a:pt x="78" y="196"/>
                  </a:lnTo>
                  <a:lnTo>
                    <a:pt x="78" y="202"/>
                  </a:lnTo>
                  <a:lnTo>
                    <a:pt x="78" y="202"/>
                  </a:lnTo>
                  <a:lnTo>
                    <a:pt x="78" y="202"/>
                  </a:lnTo>
                  <a:lnTo>
                    <a:pt x="78" y="196"/>
                  </a:lnTo>
                  <a:lnTo>
                    <a:pt x="78" y="196"/>
                  </a:lnTo>
                  <a:lnTo>
                    <a:pt x="78" y="196"/>
                  </a:lnTo>
                  <a:lnTo>
                    <a:pt x="78" y="196"/>
                  </a:lnTo>
                  <a:lnTo>
                    <a:pt x="73" y="196"/>
                  </a:lnTo>
                  <a:lnTo>
                    <a:pt x="73" y="196"/>
                  </a:lnTo>
                  <a:lnTo>
                    <a:pt x="73" y="196"/>
                  </a:lnTo>
                  <a:lnTo>
                    <a:pt x="73" y="191"/>
                  </a:lnTo>
                  <a:lnTo>
                    <a:pt x="73" y="191"/>
                  </a:lnTo>
                  <a:lnTo>
                    <a:pt x="67" y="185"/>
                  </a:lnTo>
                  <a:lnTo>
                    <a:pt x="67" y="185"/>
                  </a:lnTo>
                  <a:lnTo>
                    <a:pt x="67" y="191"/>
                  </a:lnTo>
                  <a:lnTo>
                    <a:pt x="67" y="191"/>
                  </a:lnTo>
                  <a:lnTo>
                    <a:pt x="67" y="191"/>
                  </a:lnTo>
                  <a:lnTo>
                    <a:pt x="67" y="191"/>
                  </a:lnTo>
                  <a:lnTo>
                    <a:pt x="67" y="191"/>
                  </a:lnTo>
                  <a:lnTo>
                    <a:pt x="67" y="191"/>
                  </a:lnTo>
                  <a:lnTo>
                    <a:pt x="61" y="191"/>
                  </a:lnTo>
                  <a:lnTo>
                    <a:pt x="61" y="191"/>
                  </a:lnTo>
                  <a:lnTo>
                    <a:pt x="61" y="191"/>
                  </a:lnTo>
                  <a:lnTo>
                    <a:pt x="61" y="191"/>
                  </a:lnTo>
                  <a:lnTo>
                    <a:pt x="61" y="185"/>
                  </a:lnTo>
                  <a:lnTo>
                    <a:pt x="61" y="185"/>
                  </a:lnTo>
                  <a:lnTo>
                    <a:pt x="61" y="185"/>
                  </a:lnTo>
                  <a:lnTo>
                    <a:pt x="61" y="185"/>
                  </a:lnTo>
                  <a:lnTo>
                    <a:pt x="61" y="185"/>
                  </a:lnTo>
                  <a:lnTo>
                    <a:pt x="56" y="179"/>
                  </a:lnTo>
                  <a:lnTo>
                    <a:pt x="56" y="179"/>
                  </a:lnTo>
                  <a:lnTo>
                    <a:pt x="56" y="179"/>
                  </a:lnTo>
                  <a:lnTo>
                    <a:pt x="56" y="179"/>
                  </a:lnTo>
                  <a:lnTo>
                    <a:pt x="50" y="179"/>
                  </a:lnTo>
                  <a:lnTo>
                    <a:pt x="50" y="179"/>
                  </a:lnTo>
                  <a:lnTo>
                    <a:pt x="50" y="179"/>
                  </a:lnTo>
                  <a:lnTo>
                    <a:pt x="50" y="174"/>
                  </a:lnTo>
                  <a:lnTo>
                    <a:pt x="50" y="174"/>
                  </a:lnTo>
                  <a:lnTo>
                    <a:pt x="50" y="174"/>
                  </a:lnTo>
                  <a:lnTo>
                    <a:pt x="50" y="174"/>
                  </a:lnTo>
                  <a:lnTo>
                    <a:pt x="50" y="174"/>
                  </a:lnTo>
                  <a:lnTo>
                    <a:pt x="45" y="174"/>
                  </a:lnTo>
                  <a:lnTo>
                    <a:pt x="45" y="174"/>
                  </a:lnTo>
                  <a:lnTo>
                    <a:pt x="45" y="174"/>
                  </a:lnTo>
                  <a:lnTo>
                    <a:pt x="45" y="174"/>
                  </a:lnTo>
                  <a:lnTo>
                    <a:pt x="45" y="174"/>
                  </a:lnTo>
                  <a:lnTo>
                    <a:pt x="45" y="174"/>
                  </a:lnTo>
                  <a:lnTo>
                    <a:pt x="45" y="174"/>
                  </a:lnTo>
                  <a:lnTo>
                    <a:pt x="45" y="174"/>
                  </a:lnTo>
                  <a:lnTo>
                    <a:pt x="45" y="174"/>
                  </a:lnTo>
                  <a:lnTo>
                    <a:pt x="45" y="174"/>
                  </a:lnTo>
                  <a:lnTo>
                    <a:pt x="45" y="174"/>
                  </a:lnTo>
                  <a:lnTo>
                    <a:pt x="45" y="179"/>
                  </a:lnTo>
                  <a:lnTo>
                    <a:pt x="45" y="179"/>
                  </a:lnTo>
                  <a:lnTo>
                    <a:pt x="45" y="179"/>
                  </a:lnTo>
                  <a:lnTo>
                    <a:pt x="45" y="179"/>
                  </a:lnTo>
                  <a:lnTo>
                    <a:pt x="39" y="179"/>
                  </a:lnTo>
                  <a:lnTo>
                    <a:pt x="39" y="179"/>
                  </a:lnTo>
                  <a:lnTo>
                    <a:pt x="39" y="179"/>
                  </a:lnTo>
                  <a:lnTo>
                    <a:pt x="39" y="179"/>
                  </a:lnTo>
                  <a:lnTo>
                    <a:pt x="39" y="179"/>
                  </a:lnTo>
                  <a:lnTo>
                    <a:pt x="39" y="179"/>
                  </a:lnTo>
                  <a:lnTo>
                    <a:pt x="39" y="179"/>
                  </a:lnTo>
                  <a:lnTo>
                    <a:pt x="39" y="179"/>
                  </a:lnTo>
                  <a:lnTo>
                    <a:pt x="39" y="179"/>
                  </a:lnTo>
                  <a:lnTo>
                    <a:pt x="39" y="185"/>
                  </a:lnTo>
                  <a:lnTo>
                    <a:pt x="39" y="185"/>
                  </a:lnTo>
                  <a:lnTo>
                    <a:pt x="39" y="185"/>
                  </a:lnTo>
                  <a:lnTo>
                    <a:pt x="39" y="185"/>
                  </a:lnTo>
                  <a:lnTo>
                    <a:pt x="45" y="185"/>
                  </a:lnTo>
                  <a:lnTo>
                    <a:pt x="45" y="185"/>
                  </a:lnTo>
                  <a:lnTo>
                    <a:pt x="45" y="185"/>
                  </a:lnTo>
                  <a:lnTo>
                    <a:pt x="45" y="191"/>
                  </a:lnTo>
                  <a:lnTo>
                    <a:pt x="45" y="191"/>
                  </a:lnTo>
                  <a:lnTo>
                    <a:pt x="50" y="191"/>
                  </a:lnTo>
                  <a:lnTo>
                    <a:pt x="50" y="191"/>
                  </a:lnTo>
                  <a:lnTo>
                    <a:pt x="50" y="191"/>
                  </a:lnTo>
                  <a:lnTo>
                    <a:pt x="50" y="191"/>
                  </a:lnTo>
                  <a:lnTo>
                    <a:pt x="50" y="191"/>
                  </a:lnTo>
                  <a:lnTo>
                    <a:pt x="50" y="191"/>
                  </a:lnTo>
                  <a:lnTo>
                    <a:pt x="50" y="191"/>
                  </a:lnTo>
                  <a:lnTo>
                    <a:pt x="50" y="191"/>
                  </a:lnTo>
                  <a:lnTo>
                    <a:pt x="50" y="191"/>
                  </a:lnTo>
                  <a:lnTo>
                    <a:pt x="50" y="191"/>
                  </a:lnTo>
                  <a:lnTo>
                    <a:pt x="56" y="191"/>
                  </a:lnTo>
                  <a:lnTo>
                    <a:pt x="56" y="191"/>
                  </a:lnTo>
                  <a:lnTo>
                    <a:pt x="56" y="191"/>
                  </a:lnTo>
                  <a:lnTo>
                    <a:pt x="56" y="191"/>
                  </a:lnTo>
                  <a:lnTo>
                    <a:pt x="56" y="191"/>
                  </a:lnTo>
                  <a:lnTo>
                    <a:pt x="56" y="191"/>
                  </a:lnTo>
                  <a:lnTo>
                    <a:pt x="56" y="191"/>
                  </a:lnTo>
                  <a:lnTo>
                    <a:pt x="56" y="191"/>
                  </a:lnTo>
                  <a:lnTo>
                    <a:pt x="56" y="191"/>
                  </a:lnTo>
                  <a:lnTo>
                    <a:pt x="56" y="191"/>
                  </a:lnTo>
                  <a:lnTo>
                    <a:pt x="61" y="191"/>
                  </a:lnTo>
                  <a:lnTo>
                    <a:pt x="73" y="202"/>
                  </a:lnTo>
                  <a:lnTo>
                    <a:pt x="73" y="202"/>
                  </a:lnTo>
                  <a:lnTo>
                    <a:pt x="73" y="202"/>
                  </a:lnTo>
                  <a:lnTo>
                    <a:pt x="73" y="202"/>
                  </a:lnTo>
                  <a:lnTo>
                    <a:pt x="73" y="202"/>
                  </a:lnTo>
                  <a:lnTo>
                    <a:pt x="73" y="207"/>
                  </a:lnTo>
                  <a:lnTo>
                    <a:pt x="73" y="207"/>
                  </a:lnTo>
                  <a:lnTo>
                    <a:pt x="73" y="207"/>
                  </a:lnTo>
                  <a:lnTo>
                    <a:pt x="78" y="207"/>
                  </a:lnTo>
                  <a:lnTo>
                    <a:pt x="78" y="207"/>
                  </a:lnTo>
                  <a:lnTo>
                    <a:pt x="78" y="207"/>
                  </a:lnTo>
                  <a:lnTo>
                    <a:pt x="78" y="207"/>
                  </a:lnTo>
                  <a:lnTo>
                    <a:pt x="78" y="207"/>
                  </a:lnTo>
                  <a:lnTo>
                    <a:pt x="84" y="207"/>
                  </a:lnTo>
                  <a:lnTo>
                    <a:pt x="84" y="207"/>
                  </a:lnTo>
                  <a:lnTo>
                    <a:pt x="84" y="207"/>
                  </a:lnTo>
                  <a:lnTo>
                    <a:pt x="84" y="207"/>
                  </a:lnTo>
                  <a:lnTo>
                    <a:pt x="84" y="207"/>
                  </a:lnTo>
                  <a:lnTo>
                    <a:pt x="84" y="202"/>
                  </a:lnTo>
                  <a:lnTo>
                    <a:pt x="84" y="202"/>
                  </a:lnTo>
                  <a:close/>
                  <a:moveTo>
                    <a:pt x="1675" y="942"/>
                  </a:moveTo>
                  <a:lnTo>
                    <a:pt x="1675" y="942"/>
                  </a:lnTo>
                  <a:lnTo>
                    <a:pt x="1675" y="942"/>
                  </a:lnTo>
                  <a:lnTo>
                    <a:pt x="1675" y="942"/>
                  </a:lnTo>
                  <a:lnTo>
                    <a:pt x="1675" y="942"/>
                  </a:lnTo>
                  <a:lnTo>
                    <a:pt x="1669" y="942"/>
                  </a:lnTo>
                  <a:lnTo>
                    <a:pt x="1669" y="942"/>
                  </a:lnTo>
                  <a:lnTo>
                    <a:pt x="1669" y="942"/>
                  </a:lnTo>
                  <a:lnTo>
                    <a:pt x="1669" y="942"/>
                  </a:lnTo>
                  <a:lnTo>
                    <a:pt x="1669" y="947"/>
                  </a:lnTo>
                  <a:lnTo>
                    <a:pt x="1669" y="947"/>
                  </a:lnTo>
                  <a:lnTo>
                    <a:pt x="1664" y="947"/>
                  </a:lnTo>
                  <a:lnTo>
                    <a:pt x="1664" y="947"/>
                  </a:lnTo>
                  <a:lnTo>
                    <a:pt x="1664" y="947"/>
                  </a:lnTo>
                  <a:lnTo>
                    <a:pt x="1664" y="953"/>
                  </a:lnTo>
                  <a:lnTo>
                    <a:pt x="1664" y="953"/>
                  </a:lnTo>
                  <a:lnTo>
                    <a:pt x="1664" y="953"/>
                  </a:lnTo>
                  <a:lnTo>
                    <a:pt x="1669" y="953"/>
                  </a:lnTo>
                  <a:lnTo>
                    <a:pt x="1669" y="953"/>
                  </a:lnTo>
                  <a:lnTo>
                    <a:pt x="1669" y="953"/>
                  </a:lnTo>
                  <a:lnTo>
                    <a:pt x="1669" y="953"/>
                  </a:lnTo>
                  <a:lnTo>
                    <a:pt x="1669" y="953"/>
                  </a:lnTo>
                  <a:lnTo>
                    <a:pt x="1669" y="953"/>
                  </a:lnTo>
                  <a:lnTo>
                    <a:pt x="1669" y="953"/>
                  </a:lnTo>
                  <a:lnTo>
                    <a:pt x="1669" y="953"/>
                  </a:lnTo>
                  <a:lnTo>
                    <a:pt x="1669" y="953"/>
                  </a:lnTo>
                  <a:lnTo>
                    <a:pt x="1669" y="953"/>
                  </a:lnTo>
                  <a:lnTo>
                    <a:pt x="1669" y="953"/>
                  </a:lnTo>
                  <a:lnTo>
                    <a:pt x="1669" y="947"/>
                  </a:lnTo>
                  <a:lnTo>
                    <a:pt x="1669" y="947"/>
                  </a:lnTo>
                  <a:lnTo>
                    <a:pt x="1669" y="947"/>
                  </a:lnTo>
                  <a:lnTo>
                    <a:pt x="1669" y="947"/>
                  </a:lnTo>
                  <a:lnTo>
                    <a:pt x="1669" y="947"/>
                  </a:lnTo>
                  <a:lnTo>
                    <a:pt x="1675" y="947"/>
                  </a:lnTo>
                  <a:lnTo>
                    <a:pt x="1675" y="947"/>
                  </a:lnTo>
                  <a:lnTo>
                    <a:pt x="1675" y="947"/>
                  </a:lnTo>
                  <a:lnTo>
                    <a:pt x="1675" y="942"/>
                  </a:lnTo>
                  <a:lnTo>
                    <a:pt x="1675" y="942"/>
                  </a:lnTo>
                  <a:close/>
                  <a:moveTo>
                    <a:pt x="414" y="258"/>
                  </a:moveTo>
                  <a:lnTo>
                    <a:pt x="414" y="258"/>
                  </a:lnTo>
                  <a:lnTo>
                    <a:pt x="414" y="258"/>
                  </a:lnTo>
                  <a:lnTo>
                    <a:pt x="425" y="258"/>
                  </a:lnTo>
                  <a:lnTo>
                    <a:pt x="425" y="263"/>
                  </a:lnTo>
                  <a:lnTo>
                    <a:pt x="425" y="263"/>
                  </a:lnTo>
                  <a:lnTo>
                    <a:pt x="431" y="263"/>
                  </a:lnTo>
                  <a:lnTo>
                    <a:pt x="431" y="263"/>
                  </a:lnTo>
                  <a:lnTo>
                    <a:pt x="437" y="269"/>
                  </a:lnTo>
                  <a:lnTo>
                    <a:pt x="437" y="269"/>
                  </a:lnTo>
                  <a:lnTo>
                    <a:pt x="437" y="269"/>
                  </a:lnTo>
                  <a:lnTo>
                    <a:pt x="437" y="269"/>
                  </a:lnTo>
                  <a:lnTo>
                    <a:pt x="437" y="263"/>
                  </a:lnTo>
                  <a:lnTo>
                    <a:pt x="437" y="258"/>
                  </a:lnTo>
                  <a:lnTo>
                    <a:pt x="437" y="258"/>
                  </a:lnTo>
                  <a:lnTo>
                    <a:pt x="437" y="258"/>
                  </a:lnTo>
                  <a:lnTo>
                    <a:pt x="431" y="252"/>
                  </a:lnTo>
                  <a:lnTo>
                    <a:pt x="431" y="252"/>
                  </a:lnTo>
                  <a:lnTo>
                    <a:pt x="431" y="252"/>
                  </a:lnTo>
                  <a:lnTo>
                    <a:pt x="431" y="252"/>
                  </a:lnTo>
                  <a:lnTo>
                    <a:pt x="431" y="252"/>
                  </a:lnTo>
                  <a:lnTo>
                    <a:pt x="425" y="252"/>
                  </a:lnTo>
                  <a:lnTo>
                    <a:pt x="425" y="252"/>
                  </a:lnTo>
                  <a:lnTo>
                    <a:pt x="420" y="252"/>
                  </a:lnTo>
                  <a:lnTo>
                    <a:pt x="420" y="252"/>
                  </a:lnTo>
                  <a:lnTo>
                    <a:pt x="420" y="252"/>
                  </a:lnTo>
                  <a:lnTo>
                    <a:pt x="414" y="252"/>
                  </a:lnTo>
                  <a:lnTo>
                    <a:pt x="414" y="247"/>
                  </a:lnTo>
                  <a:lnTo>
                    <a:pt x="414" y="247"/>
                  </a:lnTo>
                  <a:lnTo>
                    <a:pt x="409" y="252"/>
                  </a:lnTo>
                  <a:lnTo>
                    <a:pt x="409" y="252"/>
                  </a:lnTo>
                  <a:lnTo>
                    <a:pt x="409" y="252"/>
                  </a:lnTo>
                  <a:lnTo>
                    <a:pt x="414" y="258"/>
                  </a:lnTo>
                  <a:close/>
                  <a:moveTo>
                    <a:pt x="375" y="235"/>
                  </a:moveTo>
                  <a:lnTo>
                    <a:pt x="375" y="235"/>
                  </a:lnTo>
                  <a:lnTo>
                    <a:pt x="375" y="241"/>
                  </a:lnTo>
                  <a:lnTo>
                    <a:pt x="375" y="241"/>
                  </a:lnTo>
                  <a:lnTo>
                    <a:pt x="381" y="241"/>
                  </a:lnTo>
                  <a:lnTo>
                    <a:pt x="381" y="241"/>
                  </a:lnTo>
                  <a:lnTo>
                    <a:pt x="386" y="247"/>
                  </a:lnTo>
                  <a:lnTo>
                    <a:pt x="386" y="247"/>
                  </a:lnTo>
                  <a:lnTo>
                    <a:pt x="386" y="241"/>
                  </a:lnTo>
                  <a:lnTo>
                    <a:pt x="386" y="241"/>
                  </a:lnTo>
                  <a:lnTo>
                    <a:pt x="392" y="241"/>
                  </a:lnTo>
                  <a:lnTo>
                    <a:pt x="392" y="241"/>
                  </a:lnTo>
                  <a:lnTo>
                    <a:pt x="392" y="241"/>
                  </a:lnTo>
                  <a:lnTo>
                    <a:pt x="392" y="241"/>
                  </a:lnTo>
                  <a:lnTo>
                    <a:pt x="392" y="235"/>
                  </a:lnTo>
                  <a:lnTo>
                    <a:pt x="392" y="235"/>
                  </a:lnTo>
                  <a:lnTo>
                    <a:pt x="392" y="235"/>
                  </a:lnTo>
                  <a:lnTo>
                    <a:pt x="397" y="230"/>
                  </a:lnTo>
                  <a:lnTo>
                    <a:pt x="397" y="230"/>
                  </a:lnTo>
                  <a:lnTo>
                    <a:pt x="397" y="230"/>
                  </a:lnTo>
                  <a:lnTo>
                    <a:pt x="397" y="224"/>
                  </a:lnTo>
                  <a:lnTo>
                    <a:pt x="392" y="224"/>
                  </a:lnTo>
                  <a:lnTo>
                    <a:pt x="392" y="224"/>
                  </a:lnTo>
                  <a:lnTo>
                    <a:pt x="392" y="219"/>
                  </a:lnTo>
                  <a:lnTo>
                    <a:pt x="386" y="219"/>
                  </a:lnTo>
                  <a:lnTo>
                    <a:pt x="386" y="219"/>
                  </a:lnTo>
                  <a:lnTo>
                    <a:pt x="386" y="224"/>
                  </a:lnTo>
                  <a:lnTo>
                    <a:pt x="381" y="224"/>
                  </a:lnTo>
                  <a:lnTo>
                    <a:pt x="381" y="224"/>
                  </a:lnTo>
                  <a:lnTo>
                    <a:pt x="381" y="224"/>
                  </a:lnTo>
                  <a:lnTo>
                    <a:pt x="381" y="224"/>
                  </a:lnTo>
                  <a:lnTo>
                    <a:pt x="375" y="224"/>
                  </a:lnTo>
                  <a:lnTo>
                    <a:pt x="375" y="224"/>
                  </a:lnTo>
                  <a:lnTo>
                    <a:pt x="375" y="224"/>
                  </a:lnTo>
                  <a:lnTo>
                    <a:pt x="375" y="230"/>
                  </a:lnTo>
                  <a:lnTo>
                    <a:pt x="375" y="230"/>
                  </a:lnTo>
                  <a:lnTo>
                    <a:pt x="375" y="235"/>
                  </a:lnTo>
                  <a:close/>
                  <a:moveTo>
                    <a:pt x="571" y="303"/>
                  </a:moveTo>
                  <a:lnTo>
                    <a:pt x="571" y="303"/>
                  </a:lnTo>
                  <a:lnTo>
                    <a:pt x="571" y="303"/>
                  </a:lnTo>
                  <a:lnTo>
                    <a:pt x="571" y="303"/>
                  </a:lnTo>
                  <a:lnTo>
                    <a:pt x="571" y="303"/>
                  </a:lnTo>
                  <a:lnTo>
                    <a:pt x="571" y="303"/>
                  </a:lnTo>
                  <a:lnTo>
                    <a:pt x="571" y="303"/>
                  </a:lnTo>
                  <a:lnTo>
                    <a:pt x="571" y="303"/>
                  </a:lnTo>
                  <a:close/>
                  <a:moveTo>
                    <a:pt x="510" y="297"/>
                  </a:moveTo>
                  <a:lnTo>
                    <a:pt x="510" y="297"/>
                  </a:lnTo>
                  <a:lnTo>
                    <a:pt x="510" y="297"/>
                  </a:lnTo>
                  <a:lnTo>
                    <a:pt x="510" y="297"/>
                  </a:lnTo>
                  <a:lnTo>
                    <a:pt x="510" y="297"/>
                  </a:lnTo>
                  <a:lnTo>
                    <a:pt x="510" y="297"/>
                  </a:lnTo>
                  <a:lnTo>
                    <a:pt x="510" y="297"/>
                  </a:lnTo>
                  <a:lnTo>
                    <a:pt x="510" y="297"/>
                  </a:lnTo>
                  <a:lnTo>
                    <a:pt x="510" y="297"/>
                  </a:lnTo>
                  <a:lnTo>
                    <a:pt x="510" y="297"/>
                  </a:lnTo>
                  <a:lnTo>
                    <a:pt x="510" y="297"/>
                  </a:lnTo>
                  <a:close/>
                  <a:moveTo>
                    <a:pt x="560" y="331"/>
                  </a:moveTo>
                  <a:lnTo>
                    <a:pt x="560" y="331"/>
                  </a:lnTo>
                  <a:lnTo>
                    <a:pt x="560" y="331"/>
                  </a:lnTo>
                  <a:lnTo>
                    <a:pt x="560" y="331"/>
                  </a:lnTo>
                  <a:lnTo>
                    <a:pt x="560" y="331"/>
                  </a:lnTo>
                  <a:lnTo>
                    <a:pt x="560" y="331"/>
                  </a:lnTo>
                  <a:lnTo>
                    <a:pt x="554" y="331"/>
                  </a:lnTo>
                  <a:lnTo>
                    <a:pt x="554" y="331"/>
                  </a:lnTo>
                  <a:lnTo>
                    <a:pt x="554" y="331"/>
                  </a:lnTo>
                  <a:lnTo>
                    <a:pt x="554" y="331"/>
                  </a:lnTo>
                  <a:lnTo>
                    <a:pt x="554" y="331"/>
                  </a:lnTo>
                  <a:lnTo>
                    <a:pt x="560" y="331"/>
                  </a:lnTo>
                  <a:lnTo>
                    <a:pt x="560" y="331"/>
                  </a:lnTo>
                  <a:lnTo>
                    <a:pt x="560" y="336"/>
                  </a:lnTo>
                  <a:lnTo>
                    <a:pt x="560" y="336"/>
                  </a:lnTo>
                  <a:lnTo>
                    <a:pt x="560" y="336"/>
                  </a:lnTo>
                  <a:lnTo>
                    <a:pt x="560" y="336"/>
                  </a:lnTo>
                  <a:lnTo>
                    <a:pt x="560" y="336"/>
                  </a:lnTo>
                  <a:lnTo>
                    <a:pt x="560" y="336"/>
                  </a:lnTo>
                  <a:lnTo>
                    <a:pt x="560" y="336"/>
                  </a:lnTo>
                  <a:lnTo>
                    <a:pt x="560" y="336"/>
                  </a:lnTo>
                  <a:lnTo>
                    <a:pt x="560" y="336"/>
                  </a:lnTo>
                  <a:lnTo>
                    <a:pt x="560" y="336"/>
                  </a:lnTo>
                  <a:lnTo>
                    <a:pt x="560" y="336"/>
                  </a:lnTo>
                  <a:lnTo>
                    <a:pt x="560" y="336"/>
                  </a:lnTo>
                  <a:lnTo>
                    <a:pt x="566" y="336"/>
                  </a:lnTo>
                  <a:lnTo>
                    <a:pt x="566" y="336"/>
                  </a:lnTo>
                  <a:lnTo>
                    <a:pt x="566" y="342"/>
                  </a:lnTo>
                  <a:lnTo>
                    <a:pt x="566" y="342"/>
                  </a:lnTo>
                  <a:lnTo>
                    <a:pt x="566" y="342"/>
                  </a:lnTo>
                  <a:lnTo>
                    <a:pt x="566" y="342"/>
                  </a:lnTo>
                  <a:lnTo>
                    <a:pt x="566" y="342"/>
                  </a:lnTo>
                  <a:lnTo>
                    <a:pt x="571" y="342"/>
                  </a:lnTo>
                  <a:lnTo>
                    <a:pt x="566" y="342"/>
                  </a:lnTo>
                  <a:lnTo>
                    <a:pt x="560" y="331"/>
                  </a:lnTo>
                  <a:lnTo>
                    <a:pt x="560" y="331"/>
                  </a:lnTo>
                  <a:close/>
                  <a:moveTo>
                    <a:pt x="549" y="364"/>
                  </a:moveTo>
                  <a:lnTo>
                    <a:pt x="549" y="364"/>
                  </a:lnTo>
                  <a:lnTo>
                    <a:pt x="554" y="364"/>
                  </a:lnTo>
                  <a:lnTo>
                    <a:pt x="554" y="364"/>
                  </a:lnTo>
                  <a:lnTo>
                    <a:pt x="554" y="364"/>
                  </a:lnTo>
                  <a:lnTo>
                    <a:pt x="554" y="364"/>
                  </a:lnTo>
                  <a:lnTo>
                    <a:pt x="554" y="364"/>
                  </a:lnTo>
                  <a:lnTo>
                    <a:pt x="554" y="364"/>
                  </a:lnTo>
                  <a:lnTo>
                    <a:pt x="554" y="364"/>
                  </a:lnTo>
                  <a:lnTo>
                    <a:pt x="554" y="364"/>
                  </a:lnTo>
                  <a:lnTo>
                    <a:pt x="554" y="359"/>
                  </a:lnTo>
                  <a:lnTo>
                    <a:pt x="554" y="359"/>
                  </a:lnTo>
                  <a:lnTo>
                    <a:pt x="554" y="359"/>
                  </a:lnTo>
                  <a:lnTo>
                    <a:pt x="554" y="359"/>
                  </a:lnTo>
                  <a:lnTo>
                    <a:pt x="554" y="359"/>
                  </a:lnTo>
                  <a:lnTo>
                    <a:pt x="549" y="359"/>
                  </a:lnTo>
                  <a:lnTo>
                    <a:pt x="549" y="364"/>
                  </a:lnTo>
                  <a:close/>
                  <a:moveTo>
                    <a:pt x="543" y="376"/>
                  </a:moveTo>
                  <a:lnTo>
                    <a:pt x="549" y="376"/>
                  </a:lnTo>
                  <a:lnTo>
                    <a:pt x="549" y="376"/>
                  </a:lnTo>
                  <a:lnTo>
                    <a:pt x="549" y="376"/>
                  </a:lnTo>
                  <a:lnTo>
                    <a:pt x="549" y="381"/>
                  </a:lnTo>
                  <a:lnTo>
                    <a:pt x="549" y="381"/>
                  </a:lnTo>
                  <a:lnTo>
                    <a:pt x="549" y="381"/>
                  </a:lnTo>
                  <a:lnTo>
                    <a:pt x="549" y="381"/>
                  </a:lnTo>
                  <a:lnTo>
                    <a:pt x="554" y="376"/>
                  </a:lnTo>
                  <a:lnTo>
                    <a:pt x="554" y="381"/>
                  </a:lnTo>
                  <a:lnTo>
                    <a:pt x="554" y="381"/>
                  </a:lnTo>
                  <a:lnTo>
                    <a:pt x="554" y="381"/>
                  </a:lnTo>
                  <a:lnTo>
                    <a:pt x="560" y="381"/>
                  </a:lnTo>
                  <a:lnTo>
                    <a:pt x="560" y="376"/>
                  </a:lnTo>
                  <a:lnTo>
                    <a:pt x="560" y="376"/>
                  </a:lnTo>
                  <a:lnTo>
                    <a:pt x="560" y="376"/>
                  </a:lnTo>
                  <a:lnTo>
                    <a:pt x="560" y="370"/>
                  </a:lnTo>
                  <a:lnTo>
                    <a:pt x="560" y="370"/>
                  </a:lnTo>
                  <a:lnTo>
                    <a:pt x="560" y="370"/>
                  </a:lnTo>
                  <a:lnTo>
                    <a:pt x="560" y="370"/>
                  </a:lnTo>
                  <a:lnTo>
                    <a:pt x="560" y="364"/>
                  </a:lnTo>
                  <a:lnTo>
                    <a:pt x="560" y="364"/>
                  </a:lnTo>
                  <a:lnTo>
                    <a:pt x="560" y="364"/>
                  </a:lnTo>
                  <a:lnTo>
                    <a:pt x="560" y="364"/>
                  </a:lnTo>
                  <a:lnTo>
                    <a:pt x="554" y="364"/>
                  </a:lnTo>
                  <a:lnTo>
                    <a:pt x="554" y="364"/>
                  </a:lnTo>
                  <a:lnTo>
                    <a:pt x="554" y="364"/>
                  </a:lnTo>
                  <a:lnTo>
                    <a:pt x="549" y="364"/>
                  </a:lnTo>
                  <a:lnTo>
                    <a:pt x="549" y="370"/>
                  </a:lnTo>
                  <a:lnTo>
                    <a:pt x="549" y="364"/>
                  </a:lnTo>
                  <a:lnTo>
                    <a:pt x="549" y="364"/>
                  </a:lnTo>
                  <a:lnTo>
                    <a:pt x="549" y="370"/>
                  </a:lnTo>
                  <a:lnTo>
                    <a:pt x="549" y="370"/>
                  </a:lnTo>
                  <a:lnTo>
                    <a:pt x="549" y="370"/>
                  </a:lnTo>
                  <a:lnTo>
                    <a:pt x="549" y="370"/>
                  </a:lnTo>
                  <a:lnTo>
                    <a:pt x="549" y="364"/>
                  </a:lnTo>
                  <a:lnTo>
                    <a:pt x="549" y="364"/>
                  </a:lnTo>
                  <a:lnTo>
                    <a:pt x="549" y="364"/>
                  </a:lnTo>
                  <a:lnTo>
                    <a:pt x="549" y="364"/>
                  </a:lnTo>
                  <a:lnTo>
                    <a:pt x="543" y="364"/>
                  </a:lnTo>
                  <a:lnTo>
                    <a:pt x="543" y="370"/>
                  </a:lnTo>
                  <a:lnTo>
                    <a:pt x="543" y="370"/>
                  </a:lnTo>
                  <a:lnTo>
                    <a:pt x="543" y="370"/>
                  </a:lnTo>
                  <a:lnTo>
                    <a:pt x="543" y="370"/>
                  </a:lnTo>
                  <a:lnTo>
                    <a:pt x="543" y="370"/>
                  </a:lnTo>
                  <a:lnTo>
                    <a:pt x="543" y="376"/>
                  </a:lnTo>
                  <a:close/>
                  <a:moveTo>
                    <a:pt x="554" y="342"/>
                  </a:moveTo>
                  <a:lnTo>
                    <a:pt x="554" y="342"/>
                  </a:lnTo>
                  <a:lnTo>
                    <a:pt x="554" y="342"/>
                  </a:lnTo>
                  <a:lnTo>
                    <a:pt x="554" y="336"/>
                  </a:lnTo>
                  <a:lnTo>
                    <a:pt x="554" y="336"/>
                  </a:lnTo>
                  <a:lnTo>
                    <a:pt x="554" y="336"/>
                  </a:lnTo>
                  <a:lnTo>
                    <a:pt x="549" y="336"/>
                  </a:lnTo>
                  <a:lnTo>
                    <a:pt x="549" y="336"/>
                  </a:lnTo>
                  <a:lnTo>
                    <a:pt x="549" y="336"/>
                  </a:lnTo>
                  <a:lnTo>
                    <a:pt x="549" y="336"/>
                  </a:lnTo>
                  <a:lnTo>
                    <a:pt x="554" y="336"/>
                  </a:lnTo>
                  <a:lnTo>
                    <a:pt x="554" y="336"/>
                  </a:lnTo>
                  <a:lnTo>
                    <a:pt x="549" y="336"/>
                  </a:lnTo>
                  <a:lnTo>
                    <a:pt x="549" y="336"/>
                  </a:lnTo>
                  <a:lnTo>
                    <a:pt x="549" y="336"/>
                  </a:lnTo>
                  <a:lnTo>
                    <a:pt x="549" y="336"/>
                  </a:lnTo>
                  <a:lnTo>
                    <a:pt x="549" y="336"/>
                  </a:lnTo>
                  <a:lnTo>
                    <a:pt x="554" y="342"/>
                  </a:lnTo>
                  <a:lnTo>
                    <a:pt x="554" y="342"/>
                  </a:lnTo>
                  <a:lnTo>
                    <a:pt x="554" y="342"/>
                  </a:lnTo>
                  <a:lnTo>
                    <a:pt x="554" y="342"/>
                  </a:lnTo>
                  <a:lnTo>
                    <a:pt x="554" y="342"/>
                  </a:lnTo>
                  <a:lnTo>
                    <a:pt x="554" y="342"/>
                  </a:lnTo>
                  <a:lnTo>
                    <a:pt x="554" y="342"/>
                  </a:lnTo>
                  <a:lnTo>
                    <a:pt x="554" y="342"/>
                  </a:lnTo>
                  <a:close/>
                  <a:moveTo>
                    <a:pt x="560" y="297"/>
                  </a:moveTo>
                  <a:lnTo>
                    <a:pt x="560" y="297"/>
                  </a:lnTo>
                  <a:lnTo>
                    <a:pt x="560" y="297"/>
                  </a:lnTo>
                  <a:lnTo>
                    <a:pt x="566" y="297"/>
                  </a:lnTo>
                  <a:lnTo>
                    <a:pt x="566" y="297"/>
                  </a:lnTo>
                  <a:lnTo>
                    <a:pt x="566" y="297"/>
                  </a:lnTo>
                  <a:lnTo>
                    <a:pt x="560" y="297"/>
                  </a:lnTo>
                  <a:lnTo>
                    <a:pt x="560" y="297"/>
                  </a:lnTo>
                  <a:lnTo>
                    <a:pt x="560" y="297"/>
                  </a:lnTo>
                  <a:lnTo>
                    <a:pt x="560" y="297"/>
                  </a:lnTo>
                  <a:lnTo>
                    <a:pt x="554" y="297"/>
                  </a:lnTo>
                  <a:lnTo>
                    <a:pt x="554" y="303"/>
                  </a:lnTo>
                  <a:lnTo>
                    <a:pt x="560" y="297"/>
                  </a:lnTo>
                  <a:lnTo>
                    <a:pt x="560" y="297"/>
                  </a:lnTo>
                  <a:close/>
                  <a:moveTo>
                    <a:pt x="549" y="325"/>
                  </a:moveTo>
                  <a:lnTo>
                    <a:pt x="549" y="325"/>
                  </a:lnTo>
                  <a:lnTo>
                    <a:pt x="549" y="325"/>
                  </a:lnTo>
                  <a:lnTo>
                    <a:pt x="549" y="325"/>
                  </a:lnTo>
                  <a:lnTo>
                    <a:pt x="549" y="325"/>
                  </a:lnTo>
                  <a:lnTo>
                    <a:pt x="549" y="325"/>
                  </a:lnTo>
                  <a:lnTo>
                    <a:pt x="549" y="325"/>
                  </a:lnTo>
                  <a:lnTo>
                    <a:pt x="549" y="325"/>
                  </a:lnTo>
                  <a:lnTo>
                    <a:pt x="549" y="325"/>
                  </a:lnTo>
                  <a:lnTo>
                    <a:pt x="549" y="325"/>
                  </a:lnTo>
                  <a:lnTo>
                    <a:pt x="549" y="325"/>
                  </a:lnTo>
                  <a:lnTo>
                    <a:pt x="549" y="325"/>
                  </a:lnTo>
                  <a:lnTo>
                    <a:pt x="549" y="325"/>
                  </a:lnTo>
                  <a:lnTo>
                    <a:pt x="549" y="325"/>
                  </a:lnTo>
                  <a:lnTo>
                    <a:pt x="549" y="325"/>
                  </a:lnTo>
                  <a:lnTo>
                    <a:pt x="549" y="325"/>
                  </a:lnTo>
                  <a:lnTo>
                    <a:pt x="554" y="325"/>
                  </a:lnTo>
                  <a:lnTo>
                    <a:pt x="554" y="325"/>
                  </a:lnTo>
                  <a:lnTo>
                    <a:pt x="549" y="325"/>
                  </a:lnTo>
                  <a:lnTo>
                    <a:pt x="549" y="325"/>
                  </a:lnTo>
                  <a:close/>
                  <a:moveTo>
                    <a:pt x="515" y="297"/>
                  </a:moveTo>
                  <a:lnTo>
                    <a:pt x="521" y="297"/>
                  </a:lnTo>
                  <a:lnTo>
                    <a:pt x="521" y="297"/>
                  </a:lnTo>
                  <a:lnTo>
                    <a:pt x="521" y="297"/>
                  </a:lnTo>
                  <a:lnTo>
                    <a:pt x="521" y="297"/>
                  </a:lnTo>
                  <a:lnTo>
                    <a:pt x="521" y="297"/>
                  </a:lnTo>
                  <a:lnTo>
                    <a:pt x="521" y="297"/>
                  </a:lnTo>
                  <a:lnTo>
                    <a:pt x="521" y="297"/>
                  </a:lnTo>
                  <a:lnTo>
                    <a:pt x="526" y="297"/>
                  </a:lnTo>
                  <a:lnTo>
                    <a:pt x="521" y="297"/>
                  </a:lnTo>
                  <a:lnTo>
                    <a:pt x="521" y="291"/>
                  </a:lnTo>
                  <a:lnTo>
                    <a:pt x="521" y="291"/>
                  </a:lnTo>
                  <a:lnTo>
                    <a:pt x="515" y="291"/>
                  </a:lnTo>
                  <a:lnTo>
                    <a:pt x="515" y="291"/>
                  </a:lnTo>
                  <a:lnTo>
                    <a:pt x="515" y="297"/>
                  </a:lnTo>
                  <a:lnTo>
                    <a:pt x="515" y="297"/>
                  </a:lnTo>
                  <a:close/>
                  <a:moveTo>
                    <a:pt x="515" y="286"/>
                  </a:moveTo>
                  <a:lnTo>
                    <a:pt x="521" y="286"/>
                  </a:lnTo>
                  <a:lnTo>
                    <a:pt x="521" y="291"/>
                  </a:lnTo>
                  <a:lnTo>
                    <a:pt x="521" y="291"/>
                  </a:lnTo>
                  <a:lnTo>
                    <a:pt x="521" y="291"/>
                  </a:lnTo>
                  <a:lnTo>
                    <a:pt x="526" y="291"/>
                  </a:lnTo>
                  <a:lnTo>
                    <a:pt x="526" y="291"/>
                  </a:lnTo>
                  <a:lnTo>
                    <a:pt x="526" y="291"/>
                  </a:lnTo>
                  <a:lnTo>
                    <a:pt x="526" y="286"/>
                  </a:lnTo>
                  <a:lnTo>
                    <a:pt x="526" y="286"/>
                  </a:lnTo>
                  <a:lnTo>
                    <a:pt x="526" y="286"/>
                  </a:lnTo>
                  <a:lnTo>
                    <a:pt x="526" y="286"/>
                  </a:lnTo>
                  <a:lnTo>
                    <a:pt x="521" y="286"/>
                  </a:lnTo>
                  <a:lnTo>
                    <a:pt x="521" y="286"/>
                  </a:lnTo>
                  <a:lnTo>
                    <a:pt x="521" y="286"/>
                  </a:lnTo>
                  <a:lnTo>
                    <a:pt x="521" y="286"/>
                  </a:lnTo>
                  <a:lnTo>
                    <a:pt x="521" y="286"/>
                  </a:lnTo>
                  <a:lnTo>
                    <a:pt x="521" y="286"/>
                  </a:lnTo>
                  <a:lnTo>
                    <a:pt x="515" y="286"/>
                  </a:lnTo>
                  <a:lnTo>
                    <a:pt x="515" y="286"/>
                  </a:lnTo>
                  <a:lnTo>
                    <a:pt x="515" y="286"/>
                  </a:lnTo>
                  <a:lnTo>
                    <a:pt x="515" y="286"/>
                  </a:lnTo>
                  <a:close/>
                  <a:moveTo>
                    <a:pt x="510" y="297"/>
                  </a:moveTo>
                  <a:lnTo>
                    <a:pt x="515" y="297"/>
                  </a:lnTo>
                  <a:lnTo>
                    <a:pt x="515" y="297"/>
                  </a:lnTo>
                  <a:lnTo>
                    <a:pt x="515" y="297"/>
                  </a:lnTo>
                  <a:lnTo>
                    <a:pt x="515" y="297"/>
                  </a:lnTo>
                  <a:lnTo>
                    <a:pt x="515" y="297"/>
                  </a:lnTo>
                  <a:lnTo>
                    <a:pt x="515" y="297"/>
                  </a:lnTo>
                  <a:lnTo>
                    <a:pt x="515" y="297"/>
                  </a:lnTo>
                  <a:lnTo>
                    <a:pt x="515" y="297"/>
                  </a:lnTo>
                  <a:lnTo>
                    <a:pt x="515" y="297"/>
                  </a:lnTo>
                  <a:lnTo>
                    <a:pt x="515" y="291"/>
                  </a:lnTo>
                  <a:lnTo>
                    <a:pt x="515" y="291"/>
                  </a:lnTo>
                  <a:lnTo>
                    <a:pt x="515" y="291"/>
                  </a:lnTo>
                  <a:lnTo>
                    <a:pt x="510" y="291"/>
                  </a:lnTo>
                  <a:lnTo>
                    <a:pt x="510" y="291"/>
                  </a:lnTo>
                  <a:lnTo>
                    <a:pt x="510" y="291"/>
                  </a:lnTo>
                  <a:lnTo>
                    <a:pt x="510" y="297"/>
                  </a:lnTo>
                  <a:lnTo>
                    <a:pt x="510" y="297"/>
                  </a:lnTo>
                  <a:close/>
                  <a:moveTo>
                    <a:pt x="566" y="297"/>
                  </a:moveTo>
                  <a:lnTo>
                    <a:pt x="566" y="297"/>
                  </a:lnTo>
                  <a:lnTo>
                    <a:pt x="566" y="297"/>
                  </a:lnTo>
                  <a:lnTo>
                    <a:pt x="566" y="297"/>
                  </a:lnTo>
                  <a:lnTo>
                    <a:pt x="566" y="297"/>
                  </a:lnTo>
                  <a:lnTo>
                    <a:pt x="566" y="297"/>
                  </a:lnTo>
                  <a:lnTo>
                    <a:pt x="566" y="291"/>
                  </a:lnTo>
                  <a:lnTo>
                    <a:pt x="566" y="297"/>
                  </a:lnTo>
                  <a:lnTo>
                    <a:pt x="566" y="297"/>
                  </a:lnTo>
                  <a:lnTo>
                    <a:pt x="566" y="297"/>
                  </a:lnTo>
                  <a:lnTo>
                    <a:pt x="566" y="297"/>
                  </a:lnTo>
                  <a:lnTo>
                    <a:pt x="566" y="297"/>
                  </a:lnTo>
                  <a:lnTo>
                    <a:pt x="566" y="297"/>
                  </a:lnTo>
                  <a:lnTo>
                    <a:pt x="566" y="297"/>
                  </a:lnTo>
                  <a:close/>
                  <a:moveTo>
                    <a:pt x="543" y="280"/>
                  </a:moveTo>
                  <a:lnTo>
                    <a:pt x="543" y="286"/>
                  </a:lnTo>
                  <a:lnTo>
                    <a:pt x="543" y="286"/>
                  </a:lnTo>
                  <a:lnTo>
                    <a:pt x="543" y="286"/>
                  </a:lnTo>
                  <a:lnTo>
                    <a:pt x="543" y="286"/>
                  </a:lnTo>
                  <a:lnTo>
                    <a:pt x="543" y="286"/>
                  </a:lnTo>
                  <a:lnTo>
                    <a:pt x="549" y="286"/>
                  </a:lnTo>
                  <a:lnTo>
                    <a:pt x="549" y="286"/>
                  </a:lnTo>
                  <a:lnTo>
                    <a:pt x="549" y="286"/>
                  </a:lnTo>
                  <a:lnTo>
                    <a:pt x="549" y="286"/>
                  </a:lnTo>
                  <a:lnTo>
                    <a:pt x="549" y="286"/>
                  </a:lnTo>
                  <a:lnTo>
                    <a:pt x="554" y="280"/>
                  </a:lnTo>
                  <a:lnTo>
                    <a:pt x="554" y="280"/>
                  </a:lnTo>
                  <a:lnTo>
                    <a:pt x="554" y="280"/>
                  </a:lnTo>
                  <a:lnTo>
                    <a:pt x="554" y="280"/>
                  </a:lnTo>
                  <a:lnTo>
                    <a:pt x="554" y="286"/>
                  </a:lnTo>
                  <a:lnTo>
                    <a:pt x="554" y="286"/>
                  </a:lnTo>
                  <a:lnTo>
                    <a:pt x="554" y="286"/>
                  </a:lnTo>
                  <a:lnTo>
                    <a:pt x="554" y="286"/>
                  </a:lnTo>
                  <a:lnTo>
                    <a:pt x="554" y="286"/>
                  </a:lnTo>
                  <a:lnTo>
                    <a:pt x="554" y="286"/>
                  </a:lnTo>
                  <a:lnTo>
                    <a:pt x="554" y="286"/>
                  </a:lnTo>
                  <a:lnTo>
                    <a:pt x="554" y="286"/>
                  </a:lnTo>
                  <a:lnTo>
                    <a:pt x="554" y="286"/>
                  </a:lnTo>
                  <a:lnTo>
                    <a:pt x="554" y="286"/>
                  </a:lnTo>
                  <a:lnTo>
                    <a:pt x="554" y="286"/>
                  </a:lnTo>
                  <a:lnTo>
                    <a:pt x="554" y="286"/>
                  </a:lnTo>
                  <a:lnTo>
                    <a:pt x="554" y="286"/>
                  </a:lnTo>
                  <a:lnTo>
                    <a:pt x="554" y="291"/>
                  </a:lnTo>
                  <a:lnTo>
                    <a:pt x="554" y="291"/>
                  </a:lnTo>
                  <a:lnTo>
                    <a:pt x="554" y="291"/>
                  </a:lnTo>
                  <a:lnTo>
                    <a:pt x="554" y="291"/>
                  </a:lnTo>
                  <a:lnTo>
                    <a:pt x="554" y="291"/>
                  </a:lnTo>
                  <a:lnTo>
                    <a:pt x="554" y="291"/>
                  </a:lnTo>
                  <a:lnTo>
                    <a:pt x="554" y="291"/>
                  </a:lnTo>
                  <a:lnTo>
                    <a:pt x="554" y="291"/>
                  </a:lnTo>
                  <a:lnTo>
                    <a:pt x="554" y="291"/>
                  </a:lnTo>
                  <a:lnTo>
                    <a:pt x="554" y="291"/>
                  </a:lnTo>
                  <a:lnTo>
                    <a:pt x="554" y="291"/>
                  </a:lnTo>
                  <a:lnTo>
                    <a:pt x="554" y="291"/>
                  </a:lnTo>
                  <a:lnTo>
                    <a:pt x="560" y="297"/>
                  </a:lnTo>
                  <a:lnTo>
                    <a:pt x="560" y="297"/>
                  </a:lnTo>
                  <a:lnTo>
                    <a:pt x="566" y="291"/>
                  </a:lnTo>
                  <a:lnTo>
                    <a:pt x="566" y="291"/>
                  </a:lnTo>
                  <a:lnTo>
                    <a:pt x="566" y="291"/>
                  </a:lnTo>
                  <a:lnTo>
                    <a:pt x="566" y="291"/>
                  </a:lnTo>
                  <a:lnTo>
                    <a:pt x="566" y="291"/>
                  </a:lnTo>
                  <a:lnTo>
                    <a:pt x="566" y="291"/>
                  </a:lnTo>
                  <a:lnTo>
                    <a:pt x="566" y="291"/>
                  </a:lnTo>
                  <a:lnTo>
                    <a:pt x="566" y="291"/>
                  </a:lnTo>
                  <a:lnTo>
                    <a:pt x="566" y="291"/>
                  </a:lnTo>
                  <a:lnTo>
                    <a:pt x="566" y="291"/>
                  </a:lnTo>
                  <a:lnTo>
                    <a:pt x="566" y="286"/>
                  </a:lnTo>
                  <a:lnTo>
                    <a:pt x="566" y="286"/>
                  </a:lnTo>
                  <a:lnTo>
                    <a:pt x="566" y="286"/>
                  </a:lnTo>
                  <a:lnTo>
                    <a:pt x="566" y="286"/>
                  </a:lnTo>
                  <a:lnTo>
                    <a:pt x="566" y="280"/>
                  </a:lnTo>
                  <a:lnTo>
                    <a:pt x="566" y="280"/>
                  </a:lnTo>
                  <a:lnTo>
                    <a:pt x="566" y="280"/>
                  </a:lnTo>
                  <a:lnTo>
                    <a:pt x="560" y="280"/>
                  </a:lnTo>
                  <a:lnTo>
                    <a:pt x="560" y="275"/>
                  </a:lnTo>
                  <a:lnTo>
                    <a:pt x="560" y="275"/>
                  </a:lnTo>
                  <a:lnTo>
                    <a:pt x="560" y="275"/>
                  </a:lnTo>
                  <a:lnTo>
                    <a:pt x="560" y="275"/>
                  </a:lnTo>
                  <a:lnTo>
                    <a:pt x="560" y="275"/>
                  </a:lnTo>
                  <a:lnTo>
                    <a:pt x="560" y="275"/>
                  </a:lnTo>
                  <a:lnTo>
                    <a:pt x="560" y="275"/>
                  </a:lnTo>
                  <a:lnTo>
                    <a:pt x="560" y="275"/>
                  </a:lnTo>
                  <a:lnTo>
                    <a:pt x="554" y="275"/>
                  </a:lnTo>
                  <a:lnTo>
                    <a:pt x="554" y="275"/>
                  </a:lnTo>
                  <a:lnTo>
                    <a:pt x="554" y="275"/>
                  </a:lnTo>
                  <a:lnTo>
                    <a:pt x="549" y="275"/>
                  </a:lnTo>
                  <a:lnTo>
                    <a:pt x="549" y="275"/>
                  </a:lnTo>
                  <a:lnTo>
                    <a:pt x="549" y="275"/>
                  </a:lnTo>
                  <a:lnTo>
                    <a:pt x="549" y="275"/>
                  </a:lnTo>
                  <a:lnTo>
                    <a:pt x="549" y="275"/>
                  </a:lnTo>
                  <a:lnTo>
                    <a:pt x="549" y="275"/>
                  </a:lnTo>
                  <a:lnTo>
                    <a:pt x="549" y="275"/>
                  </a:lnTo>
                  <a:lnTo>
                    <a:pt x="549" y="275"/>
                  </a:lnTo>
                  <a:lnTo>
                    <a:pt x="549" y="275"/>
                  </a:lnTo>
                  <a:lnTo>
                    <a:pt x="549" y="275"/>
                  </a:lnTo>
                  <a:lnTo>
                    <a:pt x="543" y="280"/>
                  </a:lnTo>
                  <a:lnTo>
                    <a:pt x="543" y="280"/>
                  </a:lnTo>
                  <a:lnTo>
                    <a:pt x="543" y="280"/>
                  </a:lnTo>
                  <a:lnTo>
                    <a:pt x="543" y="280"/>
                  </a:lnTo>
                  <a:lnTo>
                    <a:pt x="543" y="280"/>
                  </a:lnTo>
                  <a:lnTo>
                    <a:pt x="543" y="280"/>
                  </a:lnTo>
                  <a:lnTo>
                    <a:pt x="543" y="280"/>
                  </a:lnTo>
                  <a:close/>
                  <a:moveTo>
                    <a:pt x="532" y="286"/>
                  </a:moveTo>
                  <a:lnTo>
                    <a:pt x="532" y="286"/>
                  </a:lnTo>
                  <a:lnTo>
                    <a:pt x="532" y="291"/>
                  </a:lnTo>
                  <a:lnTo>
                    <a:pt x="532" y="291"/>
                  </a:lnTo>
                  <a:lnTo>
                    <a:pt x="532" y="291"/>
                  </a:lnTo>
                  <a:lnTo>
                    <a:pt x="532" y="291"/>
                  </a:lnTo>
                  <a:lnTo>
                    <a:pt x="538" y="291"/>
                  </a:lnTo>
                  <a:lnTo>
                    <a:pt x="538" y="291"/>
                  </a:lnTo>
                  <a:lnTo>
                    <a:pt x="538" y="297"/>
                  </a:lnTo>
                  <a:lnTo>
                    <a:pt x="538" y="297"/>
                  </a:lnTo>
                  <a:lnTo>
                    <a:pt x="538" y="297"/>
                  </a:lnTo>
                  <a:lnTo>
                    <a:pt x="538" y="297"/>
                  </a:lnTo>
                  <a:lnTo>
                    <a:pt x="538" y="297"/>
                  </a:lnTo>
                  <a:lnTo>
                    <a:pt x="543" y="297"/>
                  </a:lnTo>
                  <a:lnTo>
                    <a:pt x="543" y="297"/>
                  </a:lnTo>
                  <a:lnTo>
                    <a:pt x="543" y="297"/>
                  </a:lnTo>
                  <a:lnTo>
                    <a:pt x="543" y="291"/>
                  </a:lnTo>
                  <a:lnTo>
                    <a:pt x="543" y="291"/>
                  </a:lnTo>
                  <a:lnTo>
                    <a:pt x="543" y="291"/>
                  </a:lnTo>
                  <a:lnTo>
                    <a:pt x="538" y="291"/>
                  </a:lnTo>
                  <a:lnTo>
                    <a:pt x="538" y="291"/>
                  </a:lnTo>
                  <a:lnTo>
                    <a:pt x="538" y="291"/>
                  </a:lnTo>
                  <a:lnTo>
                    <a:pt x="538" y="291"/>
                  </a:lnTo>
                  <a:lnTo>
                    <a:pt x="538" y="291"/>
                  </a:lnTo>
                  <a:lnTo>
                    <a:pt x="538" y="291"/>
                  </a:lnTo>
                  <a:lnTo>
                    <a:pt x="532" y="291"/>
                  </a:lnTo>
                  <a:lnTo>
                    <a:pt x="532" y="286"/>
                  </a:lnTo>
                  <a:close/>
                  <a:moveTo>
                    <a:pt x="521" y="280"/>
                  </a:moveTo>
                  <a:lnTo>
                    <a:pt x="526" y="286"/>
                  </a:lnTo>
                  <a:lnTo>
                    <a:pt x="526" y="286"/>
                  </a:lnTo>
                  <a:lnTo>
                    <a:pt x="526" y="286"/>
                  </a:lnTo>
                  <a:lnTo>
                    <a:pt x="526" y="286"/>
                  </a:lnTo>
                  <a:lnTo>
                    <a:pt x="526" y="286"/>
                  </a:lnTo>
                  <a:lnTo>
                    <a:pt x="526" y="286"/>
                  </a:lnTo>
                  <a:lnTo>
                    <a:pt x="532" y="286"/>
                  </a:lnTo>
                  <a:lnTo>
                    <a:pt x="532" y="286"/>
                  </a:lnTo>
                  <a:lnTo>
                    <a:pt x="532" y="286"/>
                  </a:lnTo>
                  <a:lnTo>
                    <a:pt x="532" y="286"/>
                  </a:lnTo>
                  <a:lnTo>
                    <a:pt x="532" y="286"/>
                  </a:lnTo>
                  <a:lnTo>
                    <a:pt x="532" y="286"/>
                  </a:lnTo>
                  <a:lnTo>
                    <a:pt x="532" y="286"/>
                  </a:lnTo>
                  <a:lnTo>
                    <a:pt x="532" y="286"/>
                  </a:lnTo>
                  <a:lnTo>
                    <a:pt x="532" y="286"/>
                  </a:lnTo>
                  <a:lnTo>
                    <a:pt x="532" y="286"/>
                  </a:lnTo>
                  <a:lnTo>
                    <a:pt x="532" y="286"/>
                  </a:lnTo>
                  <a:lnTo>
                    <a:pt x="532" y="286"/>
                  </a:lnTo>
                  <a:lnTo>
                    <a:pt x="532" y="280"/>
                  </a:lnTo>
                  <a:lnTo>
                    <a:pt x="532" y="280"/>
                  </a:lnTo>
                  <a:lnTo>
                    <a:pt x="532" y="280"/>
                  </a:lnTo>
                  <a:lnTo>
                    <a:pt x="532" y="280"/>
                  </a:lnTo>
                  <a:lnTo>
                    <a:pt x="532" y="280"/>
                  </a:lnTo>
                  <a:lnTo>
                    <a:pt x="532" y="280"/>
                  </a:lnTo>
                  <a:lnTo>
                    <a:pt x="538" y="280"/>
                  </a:lnTo>
                  <a:lnTo>
                    <a:pt x="538" y="275"/>
                  </a:lnTo>
                  <a:lnTo>
                    <a:pt x="538" y="275"/>
                  </a:lnTo>
                  <a:lnTo>
                    <a:pt x="538" y="275"/>
                  </a:lnTo>
                  <a:lnTo>
                    <a:pt x="538" y="275"/>
                  </a:lnTo>
                  <a:lnTo>
                    <a:pt x="532" y="275"/>
                  </a:lnTo>
                  <a:lnTo>
                    <a:pt x="532" y="275"/>
                  </a:lnTo>
                  <a:lnTo>
                    <a:pt x="532" y="275"/>
                  </a:lnTo>
                  <a:lnTo>
                    <a:pt x="532" y="275"/>
                  </a:lnTo>
                  <a:lnTo>
                    <a:pt x="532" y="275"/>
                  </a:lnTo>
                  <a:lnTo>
                    <a:pt x="532" y="275"/>
                  </a:lnTo>
                  <a:lnTo>
                    <a:pt x="532" y="275"/>
                  </a:lnTo>
                  <a:lnTo>
                    <a:pt x="532" y="275"/>
                  </a:lnTo>
                  <a:lnTo>
                    <a:pt x="532" y="280"/>
                  </a:lnTo>
                  <a:lnTo>
                    <a:pt x="532" y="275"/>
                  </a:lnTo>
                  <a:lnTo>
                    <a:pt x="532" y="275"/>
                  </a:lnTo>
                  <a:lnTo>
                    <a:pt x="526" y="275"/>
                  </a:lnTo>
                  <a:lnTo>
                    <a:pt x="526" y="275"/>
                  </a:lnTo>
                  <a:lnTo>
                    <a:pt x="526" y="275"/>
                  </a:lnTo>
                  <a:lnTo>
                    <a:pt x="526" y="280"/>
                  </a:lnTo>
                  <a:lnTo>
                    <a:pt x="526" y="280"/>
                  </a:lnTo>
                  <a:lnTo>
                    <a:pt x="526" y="275"/>
                  </a:lnTo>
                  <a:lnTo>
                    <a:pt x="526" y="275"/>
                  </a:lnTo>
                  <a:lnTo>
                    <a:pt x="526" y="280"/>
                  </a:lnTo>
                  <a:lnTo>
                    <a:pt x="526" y="280"/>
                  </a:lnTo>
                  <a:lnTo>
                    <a:pt x="526" y="280"/>
                  </a:lnTo>
                  <a:lnTo>
                    <a:pt x="526" y="280"/>
                  </a:lnTo>
                  <a:lnTo>
                    <a:pt x="526" y="280"/>
                  </a:lnTo>
                  <a:lnTo>
                    <a:pt x="526" y="280"/>
                  </a:lnTo>
                  <a:lnTo>
                    <a:pt x="526" y="280"/>
                  </a:lnTo>
                  <a:lnTo>
                    <a:pt x="521" y="280"/>
                  </a:lnTo>
                  <a:lnTo>
                    <a:pt x="521" y="280"/>
                  </a:lnTo>
                  <a:lnTo>
                    <a:pt x="521" y="280"/>
                  </a:lnTo>
                  <a:lnTo>
                    <a:pt x="521" y="280"/>
                  </a:lnTo>
                  <a:lnTo>
                    <a:pt x="521" y="280"/>
                  </a:lnTo>
                  <a:lnTo>
                    <a:pt x="521" y="280"/>
                  </a:lnTo>
                  <a:close/>
                  <a:moveTo>
                    <a:pt x="425" y="280"/>
                  </a:moveTo>
                  <a:lnTo>
                    <a:pt x="425" y="280"/>
                  </a:lnTo>
                  <a:lnTo>
                    <a:pt x="425" y="280"/>
                  </a:lnTo>
                  <a:lnTo>
                    <a:pt x="425" y="280"/>
                  </a:lnTo>
                  <a:lnTo>
                    <a:pt x="425" y="286"/>
                  </a:lnTo>
                  <a:lnTo>
                    <a:pt x="431" y="286"/>
                  </a:lnTo>
                  <a:lnTo>
                    <a:pt x="431" y="291"/>
                  </a:lnTo>
                  <a:lnTo>
                    <a:pt x="431" y="291"/>
                  </a:lnTo>
                  <a:lnTo>
                    <a:pt x="431" y="291"/>
                  </a:lnTo>
                  <a:lnTo>
                    <a:pt x="437" y="286"/>
                  </a:lnTo>
                  <a:lnTo>
                    <a:pt x="437" y="286"/>
                  </a:lnTo>
                  <a:lnTo>
                    <a:pt x="437" y="286"/>
                  </a:lnTo>
                  <a:lnTo>
                    <a:pt x="437" y="286"/>
                  </a:lnTo>
                  <a:lnTo>
                    <a:pt x="437" y="286"/>
                  </a:lnTo>
                  <a:lnTo>
                    <a:pt x="437" y="286"/>
                  </a:lnTo>
                  <a:lnTo>
                    <a:pt x="437" y="280"/>
                  </a:lnTo>
                  <a:lnTo>
                    <a:pt x="437" y="280"/>
                  </a:lnTo>
                  <a:lnTo>
                    <a:pt x="437" y="280"/>
                  </a:lnTo>
                  <a:lnTo>
                    <a:pt x="437" y="275"/>
                  </a:lnTo>
                  <a:lnTo>
                    <a:pt x="437" y="275"/>
                  </a:lnTo>
                  <a:lnTo>
                    <a:pt x="437" y="269"/>
                  </a:lnTo>
                  <a:lnTo>
                    <a:pt x="437" y="269"/>
                  </a:lnTo>
                  <a:lnTo>
                    <a:pt x="437" y="269"/>
                  </a:lnTo>
                  <a:lnTo>
                    <a:pt x="431" y="269"/>
                  </a:lnTo>
                  <a:lnTo>
                    <a:pt x="425" y="263"/>
                  </a:lnTo>
                  <a:lnTo>
                    <a:pt x="425" y="263"/>
                  </a:lnTo>
                  <a:lnTo>
                    <a:pt x="425" y="263"/>
                  </a:lnTo>
                  <a:lnTo>
                    <a:pt x="425" y="263"/>
                  </a:lnTo>
                  <a:lnTo>
                    <a:pt x="420" y="263"/>
                  </a:lnTo>
                  <a:lnTo>
                    <a:pt x="420" y="263"/>
                  </a:lnTo>
                  <a:lnTo>
                    <a:pt x="420" y="263"/>
                  </a:lnTo>
                  <a:lnTo>
                    <a:pt x="420" y="263"/>
                  </a:lnTo>
                  <a:lnTo>
                    <a:pt x="420" y="269"/>
                  </a:lnTo>
                  <a:lnTo>
                    <a:pt x="420" y="269"/>
                  </a:lnTo>
                  <a:lnTo>
                    <a:pt x="420" y="269"/>
                  </a:lnTo>
                  <a:lnTo>
                    <a:pt x="420" y="269"/>
                  </a:lnTo>
                  <a:lnTo>
                    <a:pt x="420" y="269"/>
                  </a:lnTo>
                  <a:lnTo>
                    <a:pt x="420" y="269"/>
                  </a:lnTo>
                  <a:lnTo>
                    <a:pt x="425" y="275"/>
                  </a:lnTo>
                  <a:lnTo>
                    <a:pt x="425" y="275"/>
                  </a:lnTo>
                  <a:lnTo>
                    <a:pt x="425" y="275"/>
                  </a:lnTo>
                  <a:lnTo>
                    <a:pt x="425" y="280"/>
                  </a:lnTo>
                  <a:close/>
                  <a:moveTo>
                    <a:pt x="1154" y="852"/>
                  </a:moveTo>
                  <a:lnTo>
                    <a:pt x="1154" y="852"/>
                  </a:lnTo>
                  <a:lnTo>
                    <a:pt x="1148" y="852"/>
                  </a:lnTo>
                  <a:lnTo>
                    <a:pt x="1148" y="852"/>
                  </a:lnTo>
                  <a:lnTo>
                    <a:pt x="1148" y="852"/>
                  </a:lnTo>
                  <a:lnTo>
                    <a:pt x="1143" y="852"/>
                  </a:lnTo>
                  <a:lnTo>
                    <a:pt x="1143" y="852"/>
                  </a:lnTo>
                  <a:lnTo>
                    <a:pt x="1143" y="852"/>
                  </a:lnTo>
                  <a:lnTo>
                    <a:pt x="1143" y="852"/>
                  </a:lnTo>
                  <a:lnTo>
                    <a:pt x="1143" y="846"/>
                  </a:lnTo>
                  <a:lnTo>
                    <a:pt x="1143" y="846"/>
                  </a:lnTo>
                  <a:lnTo>
                    <a:pt x="1143" y="841"/>
                  </a:lnTo>
                  <a:lnTo>
                    <a:pt x="1143" y="841"/>
                  </a:lnTo>
                  <a:lnTo>
                    <a:pt x="1143" y="841"/>
                  </a:lnTo>
                  <a:lnTo>
                    <a:pt x="1143" y="841"/>
                  </a:lnTo>
                  <a:lnTo>
                    <a:pt x="1137" y="846"/>
                  </a:lnTo>
                  <a:lnTo>
                    <a:pt x="1137" y="846"/>
                  </a:lnTo>
                  <a:lnTo>
                    <a:pt x="1137" y="846"/>
                  </a:lnTo>
                  <a:lnTo>
                    <a:pt x="1137" y="841"/>
                  </a:lnTo>
                  <a:lnTo>
                    <a:pt x="1137" y="841"/>
                  </a:lnTo>
                  <a:lnTo>
                    <a:pt x="1137" y="841"/>
                  </a:lnTo>
                  <a:lnTo>
                    <a:pt x="1137" y="841"/>
                  </a:lnTo>
                  <a:lnTo>
                    <a:pt x="1137" y="841"/>
                  </a:lnTo>
                  <a:lnTo>
                    <a:pt x="1137" y="835"/>
                  </a:lnTo>
                  <a:lnTo>
                    <a:pt x="1137" y="835"/>
                  </a:lnTo>
                  <a:lnTo>
                    <a:pt x="1143" y="824"/>
                  </a:lnTo>
                  <a:lnTo>
                    <a:pt x="1143" y="813"/>
                  </a:lnTo>
                  <a:lnTo>
                    <a:pt x="1143" y="813"/>
                  </a:lnTo>
                  <a:lnTo>
                    <a:pt x="1143" y="813"/>
                  </a:lnTo>
                  <a:lnTo>
                    <a:pt x="1143" y="813"/>
                  </a:lnTo>
                  <a:lnTo>
                    <a:pt x="1143" y="813"/>
                  </a:lnTo>
                  <a:lnTo>
                    <a:pt x="1143" y="813"/>
                  </a:lnTo>
                  <a:lnTo>
                    <a:pt x="1143" y="807"/>
                  </a:lnTo>
                  <a:lnTo>
                    <a:pt x="1143" y="807"/>
                  </a:lnTo>
                  <a:lnTo>
                    <a:pt x="1143" y="807"/>
                  </a:lnTo>
                  <a:lnTo>
                    <a:pt x="1143" y="807"/>
                  </a:lnTo>
                  <a:lnTo>
                    <a:pt x="1143" y="801"/>
                  </a:lnTo>
                  <a:lnTo>
                    <a:pt x="1143" y="801"/>
                  </a:lnTo>
                  <a:lnTo>
                    <a:pt x="1143" y="801"/>
                  </a:lnTo>
                  <a:lnTo>
                    <a:pt x="1143" y="801"/>
                  </a:lnTo>
                  <a:lnTo>
                    <a:pt x="1137" y="801"/>
                  </a:lnTo>
                  <a:lnTo>
                    <a:pt x="1137" y="801"/>
                  </a:lnTo>
                  <a:lnTo>
                    <a:pt x="1137" y="801"/>
                  </a:lnTo>
                  <a:lnTo>
                    <a:pt x="1137" y="801"/>
                  </a:lnTo>
                  <a:lnTo>
                    <a:pt x="1137" y="801"/>
                  </a:lnTo>
                  <a:lnTo>
                    <a:pt x="1137" y="801"/>
                  </a:lnTo>
                  <a:lnTo>
                    <a:pt x="1137" y="796"/>
                  </a:lnTo>
                  <a:lnTo>
                    <a:pt x="1131" y="796"/>
                  </a:lnTo>
                  <a:lnTo>
                    <a:pt x="1131" y="796"/>
                  </a:lnTo>
                  <a:lnTo>
                    <a:pt x="1131" y="796"/>
                  </a:lnTo>
                  <a:lnTo>
                    <a:pt x="1126" y="796"/>
                  </a:lnTo>
                  <a:lnTo>
                    <a:pt x="1126" y="796"/>
                  </a:lnTo>
                  <a:lnTo>
                    <a:pt x="1126" y="796"/>
                  </a:lnTo>
                  <a:lnTo>
                    <a:pt x="1120" y="796"/>
                  </a:lnTo>
                  <a:lnTo>
                    <a:pt x="1120" y="790"/>
                  </a:lnTo>
                  <a:lnTo>
                    <a:pt x="1120" y="790"/>
                  </a:lnTo>
                  <a:lnTo>
                    <a:pt x="1115" y="790"/>
                  </a:lnTo>
                  <a:lnTo>
                    <a:pt x="1115" y="796"/>
                  </a:lnTo>
                  <a:lnTo>
                    <a:pt x="1115" y="796"/>
                  </a:lnTo>
                  <a:lnTo>
                    <a:pt x="1109" y="796"/>
                  </a:lnTo>
                  <a:lnTo>
                    <a:pt x="1109" y="796"/>
                  </a:lnTo>
                  <a:lnTo>
                    <a:pt x="1109" y="796"/>
                  </a:lnTo>
                  <a:lnTo>
                    <a:pt x="1109" y="796"/>
                  </a:lnTo>
                  <a:lnTo>
                    <a:pt x="1109" y="796"/>
                  </a:lnTo>
                  <a:lnTo>
                    <a:pt x="1103" y="796"/>
                  </a:lnTo>
                  <a:lnTo>
                    <a:pt x="1103" y="796"/>
                  </a:lnTo>
                  <a:lnTo>
                    <a:pt x="1103" y="796"/>
                  </a:lnTo>
                  <a:lnTo>
                    <a:pt x="1103" y="796"/>
                  </a:lnTo>
                  <a:lnTo>
                    <a:pt x="1098" y="796"/>
                  </a:lnTo>
                  <a:lnTo>
                    <a:pt x="1098" y="796"/>
                  </a:lnTo>
                  <a:lnTo>
                    <a:pt x="1098" y="796"/>
                  </a:lnTo>
                  <a:lnTo>
                    <a:pt x="1098" y="796"/>
                  </a:lnTo>
                  <a:lnTo>
                    <a:pt x="1098" y="796"/>
                  </a:lnTo>
                  <a:lnTo>
                    <a:pt x="1087" y="796"/>
                  </a:lnTo>
                  <a:lnTo>
                    <a:pt x="1087" y="796"/>
                  </a:lnTo>
                  <a:lnTo>
                    <a:pt x="1087" y="796"/>
                  </a:lnTo>
                  <a:lnTo>
                    <a:pt x="1087" y="796"/>
                  </a:lnTo>
                  <a:lnTo>
                    <a:pt x="1081" y="796"/>
                  </a:lnTo>
                  <a:lnTo>
                    <a:pt x="1081" y="796"/>
                  </a:lnTo>
                  <a:lnTo>
                    <a:pt x="1081" y="801"/>
                  </a:lnTo>
                  <a:lnTo>
                    <a:pt x="1075" y="801"/>
                  </a:lnTo>
                  <a:lnTo>
                    <a:pt x="1075" y="801"/>
                  </a:lnTo>
                  <a:lnTo>
                    <a:pt x="1075" y="801"/>
                  </a:lnTo>
                  <a:lnTo>
                    <a:pt x="1075" y="801"/>
                  </a:lnTo>
                  <a:lnTo>
                    <a:pt x="1070" y="801"/>
                  </a:lnTo>
                  <a:lnTo>
                    <a:pt x="1070" y="796"/>
                  </a:lnTo>
                  <a:lnTo>
                    <a:pt x="1070" y="796"/>
                  </a:lnTo>
                  <a:lnTo>
                    <a:pt x="1070" y="801"/>
                  </a:lnTo>
                  <a:lnTo>
                    <a:pt x="1070" y="801"/>
                  </a:lnTo>
                  <a:lnTo>
                    <a:pt x="1070" y="801"/>
                  </a:lnTo>
                  <a:lnTo>
                    <a:pt x="1064" y="796"/>
                  </a:lnTo>
                  <a:lnTo>
                    <a:pt x="1064" y="796"/>
                  </a:lnTo>
                  <a:lnTo>
                    <a:pt x="1064" y="796"/>
                  </a:lnTo>
                  <a:lnTo>
                    <a:pt x="1064" y="796"/>
                  </a:lnTo>
                  <a:lnTo>
                    <a:pt x="1059" y="796"/>
                  </a:lnTo>
                  <a:lnTo>
                    <a:pt x="1059" y="796"/>
                  </a:lnTo>
                  <a:lnTo>
                    <a:pt x="1059" y="796"/>
                  </a:lnTo>
                  <a:lnTo>
                    <a:pt x="1059" y="796"/>
                  </a:lnTo>
                  <a:lnTo>
                    <a:pt x="1053" y="796"/>
                  </a:lnTo>
                  <a:lnTo>
                    <a:pt x="1047" y="790"/>
                  </a:lnTo>
                  <a:lnTo>
                    <a:pt x="1042" y="785"/>
                  </a:lnTo>
                  <a:lnTo>
                    <a:pt x="1042" y="779"/>
                  </a:lnTo>
                  <a:lnTo>
                    <a:pt x="1042" y="779"/>
                  </a:lnTo>
                  <a:lnTo>
                    <a:pt x="1047" y="779"/>
                  </a:lnTo>
                  <a:lnTo>
                    <a:pt x="1047" y="779"/>
                  </a:lnTo>
                  <a:lnTo>
                    <a:pt x="1047" y="773"/>
                  </a:lnTo>
                  <a:lnTo>
                    <a:pt x="1047" y="773"/>
                  </a:lnTo>
                  <a:lnTo>
                    <a:pt x="1047" y="773"/>
                  </a:lnTo>
                  <a:lnTo>
                    <a:pt x="1047" y="773"/>
                  </a:lnTo>
                  <a:lnTo>
                    <a:pt x="1047" y="768"/>
                  </a:lnTo>
                  <a:lnTo>
                    <a:pt x="1047" y="768"/>
                  </a:lnTo>
                  <a:lnTo>
                    <a:pt x="1047" y="768"/>
                  </a:lnTo>
                  <a:lnTo>
                    <a:pt x="1042" y="768"/>
                  </a:lnTo>
                  <a:lnTo>
                    <a:pt x="1042" y="768"/>
                  </a:lnTo>
                  <a:lnTo>
                    <a:pt x="1042" y="768"/>
                  </a:lnTo>
                  <a:lnTo>
                    <a:pt x="1042" y="768"/>
                  </a:lnTo>
                  <a:lnTo>
                    <a:pt x="1042" y="768"/>
                  </a:lnTo>
                  <a:lnTo>
                    <a:pt x="1042" y="768"/>
                  </a:lnTo>
                  <a:lnTo>
                    <a:pt x="1036" y="768"/>
                  </a:lnTo>
                  <a:lnTo>
                    <a:pt x="1036" y="768"/>
                  </a:lnTo>
                  <a:lnTo>
                    <a:pt x="1036" y="768"/>
                  </a:lnTo>
                  <a:lnTo>
                    <a:pt x="1036" y="768"/>
                  </a:lnTo>
                  <a:lnTo>
                    <a:pt x="1036" y="768"/>
                  </a:lnTo>
                  <a:lnTo>
                    <a:pt x="1036" y="768"/>
                  </a:lnTo>
                  <a:lnTo>
                    <a:pt x="1036" y="762"/>
                  </a:lnTo>
                  <a:lnTo>
                    <a:pt x="1036" y="762"/>
                  </a:lnTo>
                  <a:lnTo>
                    <a:pt x="1036" y="762"/>
                  </a:lnTo>
                  <a:lnTo>
                    <a:pt x="1036" y="762"/>
                  </a:lnTo>
                  <a:lnTo>
                    <a:pt x="1036" y="762"/>
                  </a:lnTo>
                  <a:lnTo>
                    <a:pt x="1036" y="762"/>
                  </a:lnTo>
                  <a:lnTo>
                    <a:pt x="1036" y="762"/>
                  </a:lnTo>
                  <a:lnTo>
                    <a:pt x="1036" y="757"/>
                  </a:lnTo>
                  <a:lnTo>
                    <a:pt x="1036" y="757"/>
                  </a:lnTo>
                  <a:lnTo>
                    <a:pt x="1036" y="757"/>
                  </a:lnTo>
                  <a:lnTo>
                    <a:pt x="1036" y="757"/>
                  </a:lnTo>
                  <a:lnTo>
                    <a:pt x="1036" y="757"/>
                  </a:lnTo>
                  <a:lnTo>
                    <a:pt x="1036" y="757"/>
                  </a:lnTo>
                  <a:lnTo>
                    <a:pt x="1036" y="757"/>
                  </a:lnTo>
                  <a:lnTo>
                    <a:pt x="1036" y="757"/>
                  </a:lnTo>
                  <a:lnTo>
                    <a:pt x="1031" y="757"/>
                  </a:lnTo>
                  <a:lnTo>
                    <a:pt x="1031" y="757"/>
                  </a:lnTo>
                  <a:lnTo>
                    <a:pt x="1031" y="751"/>
                  </a:lnTo>
                  <a:lnTo>
                    <a:pt x="1036" y="751"/>
                  </a:lnTo>
                  <a:lnTo>
                    <a:pt x="1036" y="751"/>
                  </a:lnTo>
                  <a:lnTo>
                    <a:pt x="1036" y="751"/>
                  </a:lnTo>
                  <a:lnTo>
                    <a:pt x="1031" y="745"/>
                  </a:lnTo>
                  <a:lnTo>
                    <a:pt x="1031" y="745"/>
                  </a:lnTo>
                  <a:lnTo>
                    <a:pt x="1031" y="745"/>
                  </a:lnTo>
                  <a:lnTo>
                    <a:pt x="1031" y="745"/>
                  </a:lnTo>
                  <a:lnTo>
                    <a:pt x="1031" y="745"/>
                  </a:lnTo>
                  <a:lnTo>
                    <a:pt x="1031" y="745"/>
                  </a:lnTo>
                  <a:lnTo>
                    <a:pt x="1031" y="751"/>
                  </a:lnTo>
                  <a:lnTo>
                    <a:pt x="1031" y="751"/>
                  </a:lnTo>
                  <a:lnTo>
                    <a:pt x="1031" y="751"/>
                  </a:lnTo>
                  <a:lnTo>
                    <a:pt x="1031" y="751"/>
                  </a:lnTo>
                  <a:lnTo>
                    <a:pt x="1025" y="751"/>
                  </a:lnTo>
                  <a:lnTo>
                    <a:pt x="1025" y="751"/>
                  </a:lnTo>
                  <a:lnTo>
                    <a:pt x="1025" y="751"/>
                  </a:lnTo>
                  <a:lnTo>
                    <a:pt x="1025" y="745"/>
                  </a:lnTo>
                  <a:lnTo>
                    <a:pt x="1025" y="745"/>
                  </a:lnTo>
                  <a:lnTo>
                    <a:pt x="1025" y="745"/>
                  </a:lnTo>
                  <a:lnTo>
                    <a:pt x="1025" y="745"/>
                  </a:lnTo>
                  <a:lnTo>
                    <a:pt x="1025" y="745"/>
                  </a:lnTo>
                  <a:lnTo>
                    <a:pt x="1019" y="745"/>
                  </a:lnTo>
                  <a:lnTo>
                    <a:pt x="1019" y="745"/>
                  </a:lnTo>
                  <a:lnTo>
                    <a:pt x="1019" y="745"/>
                  </a:lnTo>
                  <a:lnTo>
                    <a:pt x="1014" y="751"/>
                  </a:lnTo>
                  <a:lnTo>
                    <a:pt x="1014" y="751"/>
                  </a:lnTo>
                  <a:lnTo>
                    <a:pt x="1014" y="751"/>
                  </a:lnTo>
                  <a:lnTo>
                    <a:pt x="1014" y="751"/>
                  </a:lnTo>
                  <a:lnTo>
                    <a:pt x="1008" y="751"/>
                  </a:lnTo>
                  <a:lnTo>
                    <a:pt x="1008" y="751"/>
                  </a:lnTo>
                  <a:lnTo>
                    <a:pt x="1002" y="751"/>
                  </a:lnTo>
                  <a:lnTo>
                    <a:pt x="1002" y="751"/>
                  </a:lnTo>
                  <a:lnTo>
                    <a:pt x="1002" y="751"/>
                  </a:lnTo>
                  <a:lnTo>
                    <a:pt x="997" y="745"/>
                  </a:lnTo>
                  <a:lnTo>
                    <a:pt x="997" y="740"/>
                  </a:lnTo>
                  <a:lnTo>
                    <a:pt x="997" y="740"/>
                  </a:lnTo>
                  <a:lnTo>
                    <a:pt x="997" y="740"/>
                  </a:lnTo>
                  <a:lnTo>
                    <a:pt x="991" y="745"/>
                  </a:lnTo>
                  <a:lnTo>
                    <a:pt x="991" y="745"/>
                  </a:lnTo>
                  <a:lnTo>
                    <a:pt x="991" y="745"/>
                  </a:lnTo>
                  <a:lnTo>
                    <a:pt x="991" y="745"/>
                  </a:lnTo>
                  <a:lnTo>
                    <a:pt x="986" y="745"/>
                  </a:lnTo>
                  <a:lnTo>
                    <a:pt x="980" y="740"/>
                  </a:lnTo>
                  <a:lnTo>
                    <a:pt x="980" y="740"/>
                  </a:lnTo>
                  <a:lnTo>
                    <a:pt x="980" y="740"/>
                  </a:lnTo>
                  <a:lnTo>
                    <a:pt x="980" y="740"/>
                  </a:lnTo>
                  <a:lnTo>
                    <a:pt x="980" y="740"/>
                  </a:lnTo>
                  <a:lnTo>
                    <a:pt x="974" y="734"/>
                  </a:lnTo>
                  <a:lnTo>
                    <a:pt x="974" y="734"/>
                  </a:lnTo>
                  <a:lnTo>
                    <a:pt x="974" y="734"/>
                  </a:lnTo>
                  <a:lnTo>
                    <a:pt x="969" y="734"/>
                  </a:lnTo>
                  <a:lnTo>
                    <a:pt x="969" y="734"/>
                  </a:lnTo>
                  <a:lnTo>
                    <a:pt x="969" y="734"/>
                  </a:lnTo>
                  <a:lnTo>
                    <a:pt x="963" y="734"/>
                  </a:lnTo>
                  <a:lnTo>
                    <a:pt x="963" y="740"/>
                  </a:lnTo>
                  <a:lnTo>
                    <a:pt x="963" y="740"/>
                  </a:lnTo>
                  <a:lnTo>
                    <a:pt x="963" y="740"/>
                  </a:lnTo>
                  <a:lnTo>
                    <a:pt x="958" y="740"/>
                  </a:lnTo>
                  <a:lnTo>
                    <a:pt x="946" y="734"/>
                  </a:lnTo>
                  <a:lnTo>
                    <a:pt x="946" y="734"/>
                  </a:lnTo>
                  <a:lnTo>
                    <a:pt x="946" y="734"/>
                  </a:lnTo>
                  <a:lnTo>
                    <a:pt x="946" y="734"/>
                  </a:lnTo>
                  <a:lnTo>
                    <a:pt x="946" y="734"/>
                  </a:lnTo>
                  <a:lnTo>
                    <a:pt x="946" y="729"/>
                  </a:lnTo>
                  <a:lnTo>
                    <a:pt x="941" y="729"/>
                  </a:lnTo>
                  <a:lnTo>
                    <a:pt x="941" y="723"/>
                  </a:lnTo>
                  <a:lnTo>
                    <a:pt x="941" y="723"/>
                  </a:lnTo>
                  <a:lnTo>
                    <a:pt x="941" y="723"/>
                  </a:lnTo>
                  <a:lnTo>
                    <a:pt x="941" y="723"/>
                  </a:lnTo>
                  <a:lnTo>
                    <a:pt x="941" y="723"/>
                  </a:lnTo>
                  <a:lnTo>
                    <a:pt x="941" y="723"/>
                  </a:lnTo>
                  <a:lnTo>
                    <a:pt x="941" y="723"/>
                  </a:lnTo>
                  <a:lnTo>
                    <a:pt x="941" y="723"/>
                  </a:lnTo>
                  <a:lnTo>
                    <a:pt x="941" y="723"/>
                  </a:lnTo>
                  <a:lnTo>
                    <a:pt x="941" y="723"/>
                  </a:lnTo>
                  <a:lnTo>
                    <a:pt x="935" y="723"/>
                  </a:lnTo>
                  <a:lnTo>
                    <a:pt x="935" y="723"/>
                  </a:lnTo>
                  <a:lnTo>
                    <a:pt x="935" y="723"/>
                  </a:lnTo>
                  <a:lnTo>
                    <a:pt x="935" y="717"/>
                  </a:lnTo>
                  <a:lnTo>
                    <a:pt x="935" y="717"/>
                  </a:lnTo>
                  <a:lnTo>
                    <a:pt x="930" y="723"/>
                  </a:lnTo>
                  <a:lnTo>
                    <a:pt x="930" y="723"/>
                  </a:lnTo>
                  <a:lnTo>
                    <a:pt x="930" y="723"/>
                  </a:lnTo>
                  <a:lnTo>
                    <a:pt x="930" y="723"/>
                  </a:lnTo>
                  <a:lnTo>
                    <a:pt x="924" y="723"/>
                  </a:lnTo>
                  <a:lnTo>
                    <a:pt x="924" y="723"/>
                  </a:lnTo>
                  <a:lnTo>
                    <a:pt x="924" y="723"/>
                  </a:lnTo>
                  <a:lnTo>
                    <a:pt x="924" y="723"/>
                  </a:lnTo>
                  <a:lnTo>
                    <a:pt x="918" y="723"/>
                  </a:lnTo>
                  <a:lnTo>
                    <a:pt x="918" y="723"/>
                  </a:lnTo>
                  <a:lnTo>
                    <a:pt x="918" y="729"/>
                  </a:lnTo>
                  <a:lnTo>
                    <a:pt x="918" y="729"/>
                  </a:lnTo>
                  <a:lnTo>
                    <a:pt x="918" y="729"/>
                  </a:lnTo>
                  <a:lnTo>
                    <a:pt x="918" y="729"/>
                  </a:lnTo>
                  <a:lnTo>
                    <a:pt x="918" y="734"/>
                  </a:lnTo>
                  <a:lnTo>
                    <a:pt x="918" y="734"/>
                  </a:lnTo>
                  <a:lnTo>
                    <a:pt x="918" y="734"/>
                  </a:lnTo>
                  <a:lnTo>
                    <a:pt x="913" y="745"/>
                  </a:lnTo>
                  <a:lnTo>
                    <a:pt x="913" y="751"/>
                  </a:lnTo>
                  <a:lnTo>
                    <a:pt x="907" y="751"/>
                  </a:lnTo>
                  <a:lnTo>
                    <a:pt x="907" y="751"/>
                  </a:lnTo>
                  <a:lnTo>
                    <a:pt x="907" y="751"/>
                  </a:lnTo>
                  <a:lnTo>
                    <a:pt x="907" y="751"/>
                  </a:lnTo>
                  <a:lnTo>
                    <a:pt x="907" y="751"/>
                  </a:lnTo>
                  <a:lnTo>
                    <a:pt x="902" y="751"/>
                  </a:lnTo>
                  <a:lnTo>
                    <a:pt x="902" y="751"/>
                  </a:lnTo>
                  <a:lnTo>
                    <a:pt x="902" y="751"/>
                  </a:lnTo>
                  <a:lnTo>
                    <a:pt x="902" y="751"/>
                  </a:lnTo>
                  <a:lnTo>
                    <a:pt x="896" y="751"/>
                  </a:lnTo>
                  <a:lnTo>
                    <a:pt x="896" y="751"/>
                  </a:lnTo>
                  <a:lnTo>
                    <a:pt x="890" y="751"/>
                  </a:lnTo>
                  <a:lnTo>
                    <a:pt x="890" y="751"/>
                  </a:lnTo>
                  <a:lnTo>
                    <a:pt x="890" y="745"/>
                  </a:lnTo>
                  <a:lnTo>
                    <a:pt x="890" y="745"/>
                  </a:lnTo>
                  <a:lnTo>
                    <a:pt x="890" y="745"/>
                  </a:lnTo>
                  <a:lnTo>
                    <a:pt x="890" y="745"/>
                  </a:lnTo>
                  <a:lnTo>
                    <a:pt x="890" y="745"/>
                  </a:lnTo>
                  <a:lnTo>
                    <a:pt x="890" y="745"/>
                  </a:lnTo>
                  <a:lnTo>
                    <a:pt x="890" y="751"/>
                  </a:lnTo>
                  <a:lnTo>
                    <a:pt x="890" y="751"/>
                  </a:lnTo>
                  <a:lnTo>
                    <a:pt x="885" y="751"/>
                  </a:lnTo>
                  <a:lnTo>
                    <a:pt x="879" y="751"/>
                  </a:lnTo>
                  <a:lnTo>
                    <a:pt x="879" y="751"/>
                  </a:lnTo>
                  <a:lnTo>
                    <a:pt x="874" y="751"/>
                  </a:lnTo>
                  <a:lnTo>
                    <a:pt x="862" y="745"/>
                  </a:lnTo>
                  <a:lnTo>
                    <a:pt x="851" y="745"/>
                  </a:lnTo>
                  <a:lnTo>
                    <a:pt x="851" y="745"/>
                  </a:lnTo>
                  <a:lnTo>
                    <a:pt x="846" y="745"/>
                  </a:lnTo>
                  <a:lnTo>
                    <a:pt x="840" y="745"/>
                  </a:lnTo>
                  <a:lnTo>
                    <a:pt x="834" y="745"/>
                  </a:lnTo>
                  <a:lnTo>
                    <a:pt x="829" y="745"/>
                  </a:lnTo>
                  <a:lnTo>
                    <a:pt x="829" y="745"/>
                  </a:lnTo>
                  <a:lnTo>
                    <a:pt x="829" y="745"/>
                  </a:lnTo>
                  <a:lnTo>
                    <a:pt x="829" y="745"/>
                  </a:lnTo>
                  <a:lnTo>
                    <a:pt x="823" y="745"/>
                  </a:lnTo>
                  <a:lnTo>
                    <a:pt x="823" y="745"/>
                  </a:lnTo>
                  <a:lnTo>
                    <a:pt x="823" y="740"/>
                  </a:lnTo>
                  <a:lnTo>
                    <a:pt x="823" y="740"/>
                  </a:lnTo>
                  <a:lnTo>
                    <a:pt x="823" y="745"/>
                  </a:lnTo>
                  <a:lnTo>
                    <a:pt x="823" y="745"/>
                  </a:lnTo>
                  <a:lnTo>
                    <a:pt x="823" y="745"/>
                  </a:lnTo>
                  <a:lnTo>
                    <a:pt x="818" y="745"/>
                  </a:lnTo>
                  <a:lnTo>
                    <a:pt x="818" y="745"/>
                  </a:lnTo>
                  <a:lnTo>
                    <a:pt x="818" y="745"/>
                  </a:lnTo>
                  <a:lnTo>
                    <a:pt x="818" y="745"/>
                  </a:lnTo>
                  <a:lnTo>
                    <a:pt x="818" y="745"/>
                  </a:lnTo>
                  <a:lnTo>
                    <a:pt x="818" y="745"/>
                  </a:lnTo>
                  <a:lnTo>
                    <a:pt x="818" y="745"/>
                  </a:lnTo>
                  <a:lnTo>
                    <a:pt x="812" y="745"/>
                  </a:lnTo>
                  <a:lnTo>
                    <a:pt x="812" y="745"/>
                  </a:lnTo>
                  <a:lnTo>
                    <a:pt x="812" y="745"/>
                  </a:lnTo>
                  <a:lnTo>
                    <a:pt x="812" y="740"/>
                  </a:lnTo>
                  <a:lnTo>
                    <a:pt x="806" y="745"/>
                  </a:lnTo>
                  <a:lnTo>
                    <a:pt x="806" y="745"/>
                  </a:lnTo>
                  <a:lnTo>
                    <a:pt x="806" y="745"/>
                  </a:lnTo>
                  <a:lnTo>
                    <a:pt x="801" y="740"/>
                  </a:lnTo>
                  <a:lnTo>
                    <a:pt x="801" y="740"/>
                  </a:lnTo>
                  <a:lnTo>
                    <a:pt x="795" y="734"/>
                  </a:lnTo>
                  <a:lnTo>
                    <a:pt x="795" y="723"/>
                  </a:lnTo>
                  <a:lnTo>
                    <a:pt x="790" y="723"/>
                  </a:lnTo>
                  <a:lnTo>
                    <a:pt x="790" y="723"/>
                  </a:lnTo>
                  <a:lnTo>
                    <a:pt x="790" y="723"/>
                  </a:lnTo>
                  <a:lnTo>
                    <a:pt x="784" y="717"/>
                  </a:lnTo>
                  <a:lnTo>
                    <a:pt x="784" y="712"/>
                  </a:lnTo>
                  <a:lnTo>
                    <a:pt x="784" y="712"/>
                  </a:lnTo>
                  <a:lnTo>
                    <a:pt x="784" y="712"/>
                  </a:lnTo>
                  <a:lnTo>
                    <a:pt x="784" y="712"/>
                  </a:lnTo>
                  <a:lnTo>
                    <a:pt x="778" y="712"/>
                  </a:lnTo>
                  <a:lnTo>
                    <a:pt x="778" y="712"/>
                  </a:lnTo>
                  <a:lnTo>
                    <a:pt x="773" y="712"/>
                  </a:lnTo>
                  <a:lnTo>
                    <a:pt x="773" y="712"/>
                  </a:lnTo>
                  <a:lnTo>
                    <a:pt x="773" y="712"/>
                  </a:lnTo>
                  <a:lnTo>
                    <a:pt x="773" y="712"/>
                  </a:lnTo>
                  <a:lnTo>
                    <a:pt x="773" y="712"/>
                  </a:lnTo>
                  <a:lnTo>
                    <a:pt x="773" y="712"/>
                  </a:lnTo>
                  <a:lnTo>
                    <a:pt x="773" y="712"/>
                  </a:lnTo>
                  <a:lnTo>
                    <a:pt x="773" y="712"/>
                  </a:lnTo>
                  <a:lnTo>
                    <a:pt x="773" y="712"/>
                  </a:lnTo>
                  <a:lnTo>
                    <a:pt x="773" y="712"/>
                  </a:lnTo>
                  <a:lnTo>
                    <a:pt x="773" y="712"/>
                  </a:lnTo>
                  <a:lnTo>
                    <a:pt x="773" y="717"/>
                  </a:lnTo>
                  <a:lnTo>
                    <a:pt x="773" y="717"/>
                  </a:lnTo>
                  <a:lnTo>
                    <a:pt x="767" y="717"/>
                  </a:lnTo>
                  <a:lnTo>
                    <a:pt x="767" y="717"/>
                  </a:lnTo>
                  <a:lnTo>
                    <a:pt x="767" y="717"/>
                  </a:lnTo>
                  <a:lnTo>
                    <a:pt x="767" y="712"/>
                  </a:lnTo>
                  <a:lnTo>
                    <a:pt x="762" y="712"/>
                  </a:lnTo>
                  <a:lnTo>
                    <a:pt x="762" y="712"/>
                  </a:lnTo>
                  <a:lnTo>
                    <a:pt x="756" y="712"/>
                  </a:lnTo>
                  <a:lnTo>
                    <a:pt x="756" y="706"/>
                  </a:lnTo>
                  <a:lnTo>
                    <a:pt x="756" y="706"/>
                  </a:lnTo>
                  <a:lnTo>
                    <a:pt x="756" y="706"/>
                  </a:lnTo>
                  <a:lnTo>
                    <a:pt x="756" y="706"/>
                  </a:lnTo>
                  <a:lnTo>
                    <a:pt x="756" y="706"/>
                  </a:lnTo>
                  <a:lnTo>
                    <a:pt x="756" y="706"/>
                  </a:lnTo>
                  <a:lnTo>
                    <a:pt x="750" y="706"/>
                  </a:lnTo>
                  <a:lnTo>
                    <a:pt x="750" y="706"/>
                  </a:lnTo>
                  <a:lnTo>
                    <a:pt x="750" y="706"/>
                  </a:lnTo>
                  <a:lnTo>
                    <a:pt x="750" y="706"/>
                  </a:lnTo>
                  <a:lnTo>
                    <a:pt x="750" y="706"/>
                  </a:lnTo>
                  <a:lnTo>
                    <a:pt x="750" y="706"/>
                  </a:lnTo>
                  <a:lnTo>
                    <a:pt x="750" y="706"/>
                  </a:lnTo>
                  <a:lnTo>
                    <a:pt x="750" y="706"/>
                  </a:lnTo>
                  <a:lnTo>
                    <a:pt x="750" y="706"/>
                  </a:lnTo>
                  <a:lnTo>
                    <a:pt x="745" y="712"/>
                  </a:lnTo>
                  <a:lnTo>
                    <a:pt x="745" y="712"/>
                  </a:lnTo>
                  <a:lnTo>
                    <a:pt x="745" y="712"/>
                  </a:lnTo>
                  <a:lnTo>
                    <a:pt x="745" y="712"/>
                  </a:lnTo>
                  <a:lnTo>
                    <a:pt x="745" y="712"/>
                  </a:lnTo>
                  <a:lnTo>
                    <a:pt x="745" y="712"/>
                  </a:lnTo>
                  <a:lnTo>
                    <a:pt x="739" y="706"/>
                  </a:lnTo>
                  <a:lnTo>
                    <a:pt x="739" y="706"/>
                  </a:lnTo>
                  <a:lnTo>
                    <a:pt x="734" y="706"/>
                  </a:lnTo>
                  <a:lnTo>
                    <a:pt x="734" y="706"/>
                  </a:lnTo>
                  <a:lnTo>
                    <a:pt x="728" y="701"/>
                  </a:lnTo>
                  <a:lnTo>
                    <a:pt x="728" y="701"/>
                  </a:lnTo>
                  <a:lnTo>
                    <a:pt x="728" y="695"/>
                  </a:lnTo>
                  <a:lnTo>
                    <a:pt x="722" y="695"/>
                  </a:lnTo>
                  <a:lnTo>
                    <a:pt x="722" y="695"/>
                  </a:lnTo>
                  <a:lnTo>
                    <a:pt x="722" y="695"/>
                  </a:lnTo>
                  <a:lnTo>
                    <a:pt x="717" y="695"/>
                  </a:lnTo>
                  <a:lnTo>
                    <a:pt x="717" y="695"/>
                  </a:lnTo>
                  <a:lnTo>
                    <a:pt x="711" y="695"/>
                  </a:lnTo>
                  <a:lnTo>
                    <a:pt x="711" y="695"/>
                  </a:lnTo>
                  <a:lnTo>
                    <a:pt x="711" y="695"/>
                  </a:lnTo>
                  <a:lnTo>
                    <a:pt x="711" y="695"/>
                  </a:lnTo>
                  <a:lnTo>
                    <a:pt x="711" y="695"/>
                  </a:lnTo>
                  <a:lnTo>
                    <a:pt x="706" y="689"/>
                  </a:lnTo>
                  <a:lnTo>
                    <a:pt x="706" y="689"/>
                  </a:lnTo>
                  <a:lnTo>
                    <a:pt x="706" y="689"/>
                  </a:lnTo>
                  <a:lnTo>
                    <a:pt x="706" y="695"/>
                  </a:lnTo>
                  <a:lnTo>
                    <a:pt x="706" y="695"/>
                  </a:lnTo>
                  <a:lnTo>
                    <a:pt x="706" y="695"/>
                  </a:lnTo>
                  <a:lnTo>
                    <a:pt x="706" y="695"/>
                  </a:lnTo>
                  <a:lnTo>
                    <a:pt x="706" y="695"/>
                  </a:lnTo>
                  <a:lnTo>
                    <a:pt x="706" y="701"/>
                  </a:lnTo>
                  <a:lnTo>
                    <a:pt x="706" y="701"/>
                  </a:lnTo>
                  <a:lnTo>
                    <a:pt x="706" y="701"/>
                  </a:lnTo>
                  <a:lnTo>
                    <a:pt x="706" y="701"/>
                  </a:lnTo>
                  <a:lnTo>
                    <a:pt x="706" y="701"/>
                  </a:lnTo>
                  <a:lnTo>
                    <a:pt x="694" y="701"/>
                  </a:lnTo>
                  <a:lnTo>
                    <a:pt x="689" y="701"/>
                  </a:lnTo>
                  <a:lnTo>
                    <a:pt x="689" y="701"/>
                  </a:lnTo>
                  <a:lnTo>
                    <a:pt x="689" y="701"/>
                  </a:lnTo>
                  <a:lnTo>
                    <a:pt x="689" y="701"/>
                  </a:lnTo>
                  <a:lnTo>
                    <a:pt x="689" y="701"/>
                  </a:lnTo>
                  <a:lnTo>
                    <a:pt x="689" y="701"/>
                  </a:lnTo>
                  <a:lnTo>
                    <a:pt x="689" y="701"/>
                  </a:lnTo>
                  <a:lnTo>
                    <a:pt x="689" y="695"/>
                  </a:lnTo>
                  <a:lnTo>
                    <a:pt x="683" y="695"/>
                  </a:lnTo>
                  <a:lnTo>
                    <a:pt x="683" y="695"/>
                  </a:lnTo>
                  <a:lnTo>
                    <a:pt x="678" y="695"/>
                  </a:lnTo>
                  <a:lnTo>
                    <a:pt x="678" y="695"/>
                  </a:lnTo>
                  <a:lnTo>
                    <a:pt x="678" y="695"/>
                  </a:lnTo>
                  <a:lnTo>
                    <a:pt x="672" y="701"/>
                  </a:lnTo>
                  <a:lnTo>
                    <a:pt x="672" y="701"/>
                  </a:lnTo>
                  <a:lnTo>
                    <a:pt x="666" y="695"/>
                  </a:lnTo>
                  <a:lnTo>
                    <a:pt x="666" y="695"/>
                  </a:lnTo>
                  <a:lnTo>
                    <a:pt x="666" y="695"/>
                  </a:lnTo>
                  <a:lnTo>
                    <a:pt x="661" y="695"/>
                  </a:lnTo>
                  <a:lnTo>
                    <a:pt x="661" y="695"/>
                  </a:lnTo>
                  <a:lnTo>
                    <a:pt x="661" y="695"/>
                  </a:lnTo>
                  <a:lnTo>
                    <a:pt x="655" y="695"/>
                  </a:lnTo>
                  <a:lnTo>
                    <a:pt x="655" y="695"/>
                  </a:lnTo>
                  <a:lnTo>
                    <a:pt x="655" y="695"/>
                  </a:lnTo>
                  <a:lnTo>
                    <a:pt x="650" y="695"/>
                  </a:lnTo>
                  <a:lnTo>
                    <a:pt x="650" y="695"/>
                  </a:lnTo>
                  <a:lnTo>
                    <a:pt x="650" y="695"/>
                  </a:lnTo>
                  <a:lnTo>
                    <a:pt x="650" y="689"/>
                  </a:lnTo>
                  <a:lnTo>
                    <a:pt x="650" y="689"/>
                  </a:lnTo>
                  <a:lnTo>
                    <a:pt x="650" y="689"/>
                  </a:lnTo>
                  <a:lnTo>
                    <a:pt x="644" y="689"/>
                  </a:lnTo>
                  <a:lnTo>
                    <a:pt x="644" y="689"/>
                  </a:lnTo>
                  <a:lnTo>
                    <a:pt x="644" y="695"/>
                  </a:lnTo>
                  <a:lnTo>
                    <a:pt x="644" y="695"/>
                  </a:lnTo>
                  <a:lnTo>
                    <a:pt x="644" y="695"/>
                  </a:lnTo>
                  <a:lnTo>
                    <a:pt x="638" y="701"/>
                  </a:lnTo>
                  <a:lnTo>
                    <a:pt x="638" y="701"/>
                  </a:lnTo>
                  <a:lnTo>
                    <a:pt x="633" y="706"/>
                  </a:lnTo>
                  <a:lnTo>
                    <a:pt x="633" y="712"/>
                  </a:lnTo>
                  <a:lnTo>
                    <a:pt x="633" y="717"/>
                  </a:lnTo>
                  <a:lnTo>
                    <a:pt x="633" y="723"/>
                  </a:lnTo>
                  <a:lnTo>
                    <a:pt x="633" y="723"/>
                  </a:lnTo>
                  <a:lnTo>
                    <a:pt x="633" y="729"/>
                  </a:lnTo>
                  <a:lnTo>
                    <a:pt x="627" y="729"/>
                  </a:lnTo>
                  <a:lnTo>
                    <a:pt x="627" y="729"/>
                  </a:lnTo>
                  <a:lnTo>
                    <a:pt x="627" y="729"/>
                  </a:lnTo>
                  <a:lnTo>
                    <a:pt x="627" y="729"/>
                  </a:lnTo>
                  <a:lnTo>
                    <a:pt x="627" y="723"/>
                  </a:lnTo>
                  <a:lnTo>
                    <a:pt x="627" y="723"/>
                  </a:lnTo>
                  <a:lnTo>
                    <a:pt x="622" y="723"/>
                  </a:lnTo>
                  <a:lnTo>
                    <a:pt x="622" y="729"/>
                  </a:lnTo>
                  <a:lnTo>
                    <a:pt x="622" y="734"/>
                  </a:lnTo>
                  <a:lnTo>
                    <a:pt x="622" y="734"/>
                  </a:lnTo>
                  <a:lnTo>
                    <a:pt x="622" y="734"/>
                  </a:lnTo>
                  <a:lnTo>
                    <a:pt x="616" y="740"/>
                  </a:lnTo>
                  <a:lnTo>
                    <a:pt x="616" y="740"/>
                  </a:lnTo>
                  <a:lnTo>
                    <a:pt x="616" y="740"/>
                  </a:lnTo>
                  <a:lnTo>
                    <a:pt x="616" y="745"/>
                  </a:lnTo>
                  <a:lnTo>
                    <a:pt x="616" y="745"/>
                  </a:lnTo>
                  <a:lnTo>
                    <a:pt x="610" y="745"/>
                  </a:lnTo>
                  <a:lnTo>
                    <a:pt x="610" y="745"/>
                  </a:lnTo>
                  <a:lnTo>
                    <a:pt x="610" y="740"/>
                  </a:lnTo>
                  <a:lnTo>
                    <a:pt x="610" y="740"/>
                  </a:lnTo>
                  <a:lnTo>
                    <a:pt x="610" y="740"/>
                  </a:lnTo>
                  <a:lnTo>
                    <a:pt x="610" y="740"/>
                  </a:lnTo>
                  <a:lnTo>
                    <a:pt x="610" y="740"/>
                  </a:lnTo>
                  <a:lnTo>
                    <a:pt x="610" y="734"/>
                  </a:lnTo>
                  <a:lnTo>
                    <a:pt x="610" y="734"/>
                  </a:lnTo>
                  <a:lnTo>
                    <a:pt x="610" y="734"/>
                  </a:lnTo>
                  <a:lnTo>
                    <a:pt x="605" y="734"/>
                  </a:lnTo>
                  <a:lnTo>
                    <a:pt x="605" y="734"/>
                  </a:lnTo>
                  <a:lnTo>
                    <a:pt x="605" y="734"/>
                  </a:lnTo>
                  <a:lnTo>
                    <a:pt x="605" y="740"/>
                  </a:lnTo>
                  <a:lnTo>
                    <a:pt x="605" y="740"/>
                  </a:lnTo>
                  <a:lnTo>
                    <a:pt x="605" y="740"/>
                  </a:lnTo>
                  <a:lnTo>
                    <a:pt x="605" y="740"/>
                  </a:lnTo>
                  <a:lnTo>
                    <a:pt x="599" y="740"/>
                  </a:lnTo>
                  <a:lnTo>
                    <a:pt x="599" y="740"/>
                  </a:lnTo>
                  <a:lnTo>
                    <a:pt x="599" y="740"/>
                  </a:lnTo>
                  <a:lnTo>
                    <a:pt x="599" y="740"/>
                  </a:lnTo>
                  <a:lnTo>
                    <a:pt x="599" y="740"/>
                  </a:lnTo>
                  <a:lnTo>
                    <a:pt x="599" y="740"/>
                  </a:lnTo>
                  <a:lnTo>
                    <a:pt x="599" y="745"/>
                  </a:lnTo>
                  <a:lnTo>
                    <a:pt x="599" y="745"/>
                  </a:lnTo>
                  <a:lnTo>
                    <a:pt x="605" y="745"/>
                  </a:lnTo>
                  <a:lnTo>
                    <a:pt x="605" y="745"/>
                  </a:lnTo>
                  <a:lnTo>
                    <a:pt x="605" y="745"/>
                  </a:lnTo>
                  <a:lnTo>
                    <a:pt x="605" y="745"/>
                  </a:lnTo>
                  <a:lnTo>
                    <a:pt x="605" y="745"/>
                  </a:lnTo>
                  <a:lnTo>
                    <a:pt x="605" y="745"/>
                  </a:lnTo>
                  <a:lnTo>
                    <a:pt x="605" y="745"/>
                  </a:lnTo>
                  <a:lnTo>
                    <a:pt x="610" y="745"/>
                  </a:lnTo>
                  <a:lnTo>
                    <a:pt x="610" y="745"/>
                  </a:lnTo>
                  <a:lnTo>
                    <a:pt x="610" y="745"/>
                  </a:lnTo>
                  <a:lnTo>
                    <a:pt x="610" y="745"/>
                  </a:lnTo>
                  <a:lnTo>
                    <a:pt x="610" y="745"/>
                  </a:lnTo>
                  <a:lnTo>
                    <a:pt x="610" y="745"/>
                  </a:lnTo>
                  <a:lnTo>
                    <a:pt x="610" y="745"/>
                  </a:lnTo>
                  <a:lnTo>
                    <a:pt x="610" y="745"/>
                  </a:lnTo>
                  <a:lnTo>
                    <a:pt x="610" y="745"/>
                  </a:lnTo>
                  <a:lnTo>
                    <a:pt x="610" y="745"/>
                  </a:lnTo>
                  <a:lnTo>
                    <a:pt x="616" y="745"/>
                  </a:lnTo>
                  <a:lnTo>
                    <a:pt x="616" y="745"/>
                  </a:lnTo>
                  <a:lnTo>
                    <a:pt x="616" y="745"/>
                  </a:lnTo>
                  <a:lnTo>
                    <a:pt x="616" y="745"/>
                  </a:lnTo>
                  <a:lnTo>
                    <a:pt x="616" y="745"/>
                  </a:lnTo>
                  <a:lnTo>
                    <a:pt x="622" y="745"/>
                  </a:lnTo>
                  <a:lnTo>
                    <a:pt x="627" y="745"/>
                  </a:lnTo>
                  <a:lnTo>
                    <a:pt x="627" y="745"/>
                  </a:lnTo>
                  <a:lnTo>
                    <a:pt x="633" y="745"/>
                  </a:lnTo>
                  <a:lnTo>
                    <a:pt x="633" y="745"/>
                  </a:lnTo>
                  <a:lnTo>
                    <a:pt x="633" y="745"/>
                  </a:lnTo>
                  <a:lnTo>
                    <a:pt x="633" y="745"/>
                  </a:lnTo>
                  <a:lnTo>
                    <a:pt x="638" y="745"/>
                  </a:lnTo>
                  <a:lnTo>
                    <a:pt x="638" y="745"/>
                  </a:lnTo>
                  <a:lnTo>
                    <a:pt x="638" y="745"/>
                  </a:lnTo>
                  <a:lnTo>
                    <a:pt x="638" y="745"/>
                  </a:lnTo>
                  <a:lnTo>
                    <a:pt x="638" y="745"/>
                  </a:lnTo>
                  <a:lnTo>
                    <a:pt x="638" y="745"/>
                  </a:lnTo>
                  <a:lnTo>
                    <a:pt x="644" y="745"/>
                  </a:lnTo>
                  <a:lnTo>
                    <a:pt x="644" y="745"/>
                  </a:lnTo>
                  <a:lnTo>
                    <a:pt x="644" y="745"/>
                  </a:lnTo>
                  <a:lnTo>
                    <a:pt x="644" y="745"/>
                  </a:lnTo>
                  <a:lnTo>
                    <a:pt x="650" y="745"/>
                  </a:lnTo>
                  <a:lnTo>
                    <a:pt x="650" y="751"/>
                  </a:lnTo>
                  <a:lnTo>
                    <a:pt x="655" y="751"/>
                  </a:lnTo>
                  <a:lnTo>
                    <a:pt x="655" y="751"/>
                  </a:lnTo>
                  <a:lnTo>
                    <a:pt x="661" y="751"/>
                  </a:lnTo>
                  <a:lnTo>
                    <a:pt x="661" y="751"/>
                  </a:lnTo>
                  <a:lnTo>
                    <a:pt x="661" y="751"/>
                  </a:lnTo>
                  <a:lnTo>
                    <a:pt x="661" y="751"/>
                  </a:lnTo>
                  <a:lnTo>
                    <a:pt x="661" y="751"/>
                  </a:lnTo>
                  <a:lnTo>
                    <a:pt x="661" y="751"/>
                  </a:lnTo>
                  <a:lnTo>
                    <a:pt x="661" y="751"/>
                  </a:lnTo>
                  <a:lnTo>
                    <a:pt x="661" y="757"/>
                  </a:lnTo>
                  <a:lnTo>
                    <a:pt x="661" y="757"/>
                  </a:lnTo>
                  <a:lnTo>
                    <a:pt x="661" y="757"/>
                  </a:lnTo>
                  <a:lnTo>
                    <a:pt x="661" y="757"/>
                  </a:lnTo>
                  <a:lnTo>
                    <a:pt x="661" y="757"/>
                  </a:lnTo>
                  <a:lnTo>
                    <a:pt x="666" y="757"/>
                  </a:lnTo>
                  <a:lnTo>
                    <a:pt x="666" y="757"/>
                  </a:lnTo>
                  <a:lnTo>
                    <a:pt x="666" y="757"/>
                  </a:lnTo>
                  <a:lnTo>
                    <a:pt x="666" y="757"/>
                  </a:lnTo>
                  <a:lnTo>
                    <a:pt x="666" y="757"/>
                  </a:lnTo>
                  <a:lnTo>
                    <a:pt x="672" y="751"/>
                  </a:lnTo>
                  <a:lnTo>
                    <a:pt x="672" y="751"/>
                  </a:lnTo>
                  <a:lnTo>
                    <a:pt x="672" y="751"/>
                  </a:lnTo>
                  <a:lnTo>
                    <a:pt x="678" y="751"/>
                  </a:lnTo>
                  <a:lnTo>
                    <a:pt x="678" y="757"/>
                  </a:lnTo>
                  <a:lnTo>
                    <a:pt x="678" y="757"/>
                  </a:lnTo>
                  <a:lnTo>
                    <a:pt x="678" y="757"/>
                  </a:lnTo>
                  <a:lnTo>
                    <a:pt x="678" y="762"/>
                  </a:lnTo>
                  <a:lnTo>
                    <a:pt x="672" y="762"/>
                  </a:lnTo>
                  <a:lnTo>
                    <a:pt x="672" y="762"/>
                  </a:lnTo>
                  <a:lnTo>
                    <a:pt x="672" y="762"/>
                  </a:lnTo>
                  <a:lnTo>
                    <a:pt x="672" y="768"/>
                  </a:lnTo>
                  <a:lnTo>
                    <a:pt x="672" y="768"/>
                  </a:lnTo>
                  <a:lnTo>
                    <a:pt x="672" y="768"/>
                  </a:lnTo>
                  <a:lnTo>
                    <a:pt x="666" y="768"/>
                  </a:lnTo>
                  <a:lnTo>
                    <a:pt x="666" y="768"/>
                  </a:lnTo>
                  <a:lnTo>
                    <a:pt x="666" y="768"/>
                  </a:lnTo>
                  <a:lnTo>
                    <a:pt x="666" y="768"/>
                  </a:lnTo>
                  <a:lnTo>
                    <a:pt x="666" y="773"/>
                  </a:lnTo>
                  <a:lnTo>
                    <a:pt x="666" y="773"/>
                  </a:lnTo>
                  <a:lnTo>
                    <a:pt x="666" y="773"/>
                  </a:lnTo>
                  <a:lnTo>
                    <a:pt x="666" y="773"/>
                  </a:lnTo>
                  <a:lnTo>
                    <a:pt x="666" y="779"/>
                  </a:lnTo>
                  <a:lnTo>
                    <a:pt x="666" y="779"/>
                  </a:lnTo>
                  <a:lnTo>
                    <a:pt x="672" y="779"/>
                  </a:lnTo>
                  <a:lnTo>
                    <a:pt x="672" y="779"/>
                  </a:lnTo>
                  <a:lnTo>
                    <a:pt x="672" y="779"/>
                  </a:lnTo>
                  <a:lnTo>
                    <a:pt x="678" y="779"/>
                  </a:lnTo>
                  <a:lnTo>
                    <a:pt x="683" y="779"/>
                  </a:lnTo>
                  <a:lnTo>
                    <a:pt x="689" y="779"/>
                  </a:lnTo>
                  <a:lnTo>
                    <a:pt x="694" y="779"/>
                  </a:lnTo>
                  <a:lnTo>
                    <a:pt x="711" y="779"/>
                  </a:lnTo>
                  <a:lnTo>
                    <a:pt x="711" y="785"/>
                  </a:lnTo>
                  <a:lnTo>
                    <a:pt x="717" y="785"/>
                  </a:lnTo>
                  <a:lnTo>
                    <a:pt x="717" y="785"/>
                  </a:lnTo>
                  <a:lnTo>
                    <a:pt x="717" y="785"/>
                  </a:lnTo>
                  <a:lnTo>
                    <a:pt x="722" y="785"/>
                  </a:lnTo>
                  <a:lnTo>
                    <a:pt x="722" y="785"/>
                  </a:lnTo>
                  <a:lnTo>
                    <a:pt x="728" y="785"/>
                  </a:lnTo>
                  <a:lnTo>
                    <a:pt x="728" y="785"/>
                  </a:lnTo>
                  <a:lnTo>
                    <a:pt x="728" y="785"/>
                  </a:lnTo>
                  <a:lnTo>
                    <a:pt x="728" y="785"/>
                  </a:lnTo>
                  <a:lnTo>
                    <a:pt x="728" y="785"/>
                  </a:lnTo>
                  <a:lnTo>
                    <a:pt x="734" y="785"/>
                  </a:lnTo>
                  <a:lnTo>
                    <a:pt x="734" y="785"/>
                  </a:lnTo>
                  <a:lnTo>
                    <a:pt x="734" y="785"/>
                  </a:lnTo>
                  <a:lnTo>
                    <a:pt x="734" y="790"/>
                  </a:lnTo>
                  <a:lnTo>
                    <a:pt x="739" y="790"/>
                  </a:lnTo>
                  <a:lnTo>
                    <a:pt x="739" y="790"/>
                  </a:lnTo>
                  <a:lnTo>
                    <a:pt x="745" y="790"/>
                  </a:lnTo>
                  <a:lnTo>
                    <a:pt x="745" y="790"/>
                  </a:lnTo>
                  <a:lnTo>
                    <a:pt x="745" y="796"/>
                  </a:lnTo>
                  <a:lnTo>
                    <a:pt x="745" y="796"/>
                  </a:lnTo>
                  <a:lnTo>
                    <a:pt x="750" y="796"/>
                  </a:lnTo>
                  <a:lnTo>
                    <a:pt x="750" y="796"/>
                  </a:lnTo>
                  <a:lnTo>
                    <a:pt x="750" y="796"/>
                  </a:lnTo>
                  <a:lnTo>
                    <a:pt x="750" y="796"/>
                  </a:lnTo>
                  <a:lnTo>
                    <a:pt x="756" y="801"/>
                  </a:lnTo>
                  <a:lnTo>
                    <a:pt x="756" y="796"/>
                  </a:lnTo>
                  <a:lnTo>
                    <a:pt x="762" y="796"/>
                  </a:lnTo>
                  <a:lnTo>
                    <a:pt x="773" y="801"/>
                  </a:lnTo>
                  <a:lnTo>
                    <a:pt x="784" y="801"/>
                  </a:lnTo>
                  <a:lnTo>
                    <a:pt x="790" y="801"/>
                  </a:lnTo>
                  <a:lnTo>
                    <a:pt x="790" y="801"/>
                  </a:lnTo>
                  <a:lnTo>
                    <a:pt x="790" y="801"/>
                  </a:lnTo>
                  <a:lnTo>
                    <a:pt x="795" y="796"/>
                  </a:lnTo>
                  <a:lnTo>
                    <a:pt x="795" y="796"/>
                  </a:lnTo>
                  <a:lnTo>
                    <a:pt x="795" y="796"/>
                  </a:lnTo>
                  <a:lnTo>
                    <a:pt x="801" y="796"/>
                  </a:lnTo>
                  <a:lnTo>
                    <a:pt x="801" y="796"/>
                  </a:lnTo>
                  <a:lnTo>
                    <a:pt x="801" y="796"/>
                  </a:lnTo>
                  <a:lnTo>
                    <a:pt x="801" y="796"/>
                  </a:lnTo>
                  <a:lnTo>
                    <a:pt x="801" y="796"/>
                  </a:lnTo>
                  <a:lnTo>
                    <a:pt x="801" y="796"/>
                  </a:lnTo>
                  <a:lnTo>
                    <a:pt x="801" y="796"/>
                  </a:lnTo>
                  <a:lnTo>
                    <a:pt x="801" y="796"/>
                  </a:lnTo>
                  <a:lnTo>
                    <a:pt x="801" y="796"/>
                  </a:lnTo>
                  <a:lnTo>
                    <a:pt x="801" y="796"/>
                  </a:lnTo>
                  <a:lnTo>
                    <a:pt x="806" y="796"/>
                  </a:lnTo>
                  <a:lnTo>
                    <a:pt x="806" y="796"/>
                  </a:lnTo>
                  <a:lnTo>
                    <a:pt x="806" y="796"/>
                  </a:lnTo>
                  <a:lnTo>
                    <a:pt x="806" y="796"/>
                  </a:lnTo>
                  <a:lnTo>
                    <a:pt x="806" y="796"/>
                  </a:lnTo>
                  <a:lnTo>
                    <a:pt x="806" y="796"/>
                  </a:lnTo>
                  <a:lnTo>
                    <a:pt x="806" y="796"/>
                  </a:lnTo>
                  <a:lnTo>
                    <a:pt x="812" y="796"/>
                  </a:lnTo>
                  <a:lnTo>
                    <a:pt x="812" y="796"/>
                  </a:lnTo>
                  <a:lnTo>
                    <a:pt x="812" y="790"/>
                  </a:lnTo>
                  <a:lnTo>
                    <a:pt x="812" y="790"/>
                  </a:lnTo>
                  <a:lnTo>
                    <a:pt x="812" y="790"/>
                  </a:lnTo>
                  <a:lnTo>
                    <a:pt x="812" y="790"/>
                  </a:lnTo>
                  <a:lnTo>
                    <a:pt x="812" y="790"/>
                  </a:lnTo>
                  <a:lnTo>
                    <a:pt x="812" y="790"/>
                  </a:lnTo>
                  <a:lnTo>
                    <a:pt x="818" y="796"/>
                  </a:lnTo>
                  <a:lnTo>
                    <a:pt x="818" y="796"/>
                  </a:lnTo>
                  <a:lnTo>
                    <a:pt x="818" y="796"/>
                  </a:lnTo>
                  <a:lnTo>
                    <a:pt x="818" y="796"/>
                  </a:lnTo>
                  <a:lnTo>
                    <a:pt x="818" y="796"/>
                  </a:lnTo>
                  <a:lnTo>
                    <a:pt x="818" y="796"/>
                  </a:lnTo>
                  <a:lnTo>
                    <a:pt x="823" y="796"/>
                  </a:lnTo>
                  <a:lnTo>
                    <a:pt x="823" y="796"/>
                  </a:lnTo>
                  <a:lnTo>
                    <a:pt x="823" y="796"/>
                  </a:lnTo>
                  <a:lnTo>
                    <a:pt x="823" y="796"/>
                  </a:lnTo>
                  <a:lnTo>
                    <a:pt x="823" y="796"/>
                  </a:lnTo>
                  <a:lnTo>
                    <a:pt x="829" y="796"/>
                  </a:lnTo>
                  <a:lnTo>
                    <a:pt x="834" y="796"/>
                  </a:lnTo>
                  <a:lnTo>
                    <a:pt x="846" y="796"/>
                  </a:lnTo>
                  <a:lnTo>
                    <a:pt x="846" y="796"/>
                  </a:lnTo>
                  <a:lnTo>
                    <a:pt x="846" y="796"/>
                  </a:lnTo>
                  <a:lnTo>
                    <a:pt x="846" y="796"/>
                  </a:lnTo>
                  <a:lnTo>
                    <a:pt x="846" y="801"/>
                  </a:lnTo>
                  <a:lnTo>
                    <a:pt x="846" y="801"/>
                  </a:lnTo>
                  <a:lnTo>
                    <a:pt x="846" y="801"/>
                  </a:lnTo>
                  <a:lnTo>
                    <a:pt x="846" y="801"/>
                  </a:lnTo>
                  <a:lnTo>
                    <a:pt x="846" y="801"/>
                  </a:lnTo>
                  <a:lnTo>
                    <a:pt x="846" y="801"/>
                  </a:lnTo>
                  <a:lnTo>
                    <a:pt x="846" y="801"/>
                  </a:lnTo>
                  <a:lnTo>
                    <a:pt x="846" y="801"/>
                  </a:lnTo>
                  <a:lnTo>
                    <a:pt x="851" y="801"/>
                  </a:lnTo>
                  <a:lnTo>
                    <a:pt x="862" y="801"/>
                  </a:lnTo>
                  <a:lnTo>
                    <a:pt x="868" y="801"/>
                  </a:lnTo>
                  <a:lnTo>
                    <a:pt x="868" y="801"/>
                  </a:lnTo>
                  <a:lnTo>
                    <a:pt x="874" y="807"/>
                  </a:lnTo>
                  <a:lnTo>
                    <a:pt x="874" y="807"/>
                  </a:lnTo>
                  <a:lnTo>
                    <a:pt x="874" y="807"/>
                  </a:lnTo>
                  <a:lnTo>
                    <a:pt x="874" y="807"/>
                  </a:lnTo>
                  <a:lnTo>
                    <a:pt x="885" y="807"/>
                  </a:lnTo>
                  <a:lnTo>
                    <a:pt x="896" y="813"/>
                  </a:lnTo>
                  <a:lnTo>
                    <a:pt x="902" y="813"/>
                  </a:lnTo>
                  <a:lnTo>
                    <a:pt x="902" y="813"/>
                  </a:lnTo>
                  <a:lnTo>
                    <a:pt x="902" y="818"/>
                  </a:lnTo>
                  <a:lnTo>
                    <a:pt x="902" y="818"/>
                  </a:lnTo>
                  <a:lnTo>
                    <a:pt x="902" y="818"/>
                  </a:lnTo>
                  <a:lnTo>
                    <a:pt x="902" y="818"/>
                  </a:lnTo>
                  <a:lnTo>
                    <a:pt x="902" y="818"/>
                  </a:lnTo>
                  <a:lnTo>
                    <a:pt x="902" y="818"/>
                  </a:lnTo>
                  <a:lnTo>
                    <a:pt x="907" y="818"/>
                  </a:lnTo>
                  <a:lnTo>
                    <a:pt x="907" y="818"/>
                  </a:lnTo>
                  <a:lnTo>
                    <a:pt x="907" y="818"/>
                  </a:lnTo>
                  <a:lnTo>
                    <a:pt x="913" y="818"/>
                  </a:lnTo>
                  <a:lnTo>
                    <a:pt x="913" y="824"/>
                  </a:lnTo>
                  <a:lnTo>
                    <a:pt x="918" y="824"/>
                  </a:lnTo>
                  <a:lnTo>
                    <a:pt x="918" y="824"/>
                  </a:lnTo>
                  <a:lnTo>
                    <a:pt x="918" y="824"/>
                  </a:lnTo>
                  <a:lnTo>
                    <a:pt x="918" y="824"/>
                  </a:lnTo>
                  <a:lnTo>
                    <a:pt x="918" y="824"/>
                  </a:lnTo>
                  <a:lnTo>
                    <a:pt x="918" y="824"/>
                  </a:lnTo>
                  <a:lnTo>
                    <a:pt x="924" y="824"/>
                  </a:lnTo>
                  <a:lnTo>
                    <a:pt x="924" y="824"/>
                  </a:lnTo>
                  <a:lnTo>
                    <a:pt x="930" y="824"/>
                  </a:lnTo>
                  <a:lnTo>
                    <a:pt x="935" y="829"/>
                  </a:lnTo>
                  <a:lnTo>
                    <a:pt x="941" y="829"/>
                  </a:lnTo>
                  <a:lnTo>
                    <a:pt x="941" y="829"/>
                  </a:lnTo>
                  <a:lnTo>
                    <a:pt x="941" y="829"/>
                  </a:lnTo>
                  <a:lnTo>
                    <a:pt x="941" y="829"/>
                  </a:lnTo>
                  <a:lnTo>
                    <a:pt x="941" y="829"/>
                  </a:lnTo>
                  <a:lnTo>
                    <a:pt x="946" y="829"/>
                  </a:lnTo>
                  <a:lnTo>
                    <a:pt x="946" y="829"/>
                  </a:lnTo>
                  <a:lnTo>
                    <a:pt x="946" y="829"/>
                  </a:lnTo>
                  <a:lnTo>
                    <a:pt x="946" y="824"/>
                  </a:lnTo>
                  <a:lnTo>
                    <a:pt x="946" y="824"/>
                  </a:lnTo>
                  <a:lnTo>
                    <a:pt x="946" y="829"/>
                  </a:lnTo>
                  <a:lnTo>
                    <a:pt x="946" y="829"/>
                  </a:lnTo>
                  <a:lnTo>
                    <a:pt x="946" y="829"/>
                  </a:lnTo>
                  <a:lnTo>
                    <a:pt x="946" y="829"/>
                  </a:lnTo>
                  <a:lnTo>
                    <a:pt x="946" y="829"/>
                  </a:lnTo>
                  <a:lnTo>
                    <a:pt x="946" y="829"/>
                  </a:lnTo>
                  <a:lnTo>
                    <a:pt x="946" y="829"/>
                  </a:lnTo>
                  <a:lnTo>
                    <a:pt x="946" y="829"/>
                  </a:lnTo>
                  <a:lnTo>
                    <a:pt x="946" y="829"/>
                  </a:lnTo>
                  <a:lnTo>
                    <a:pt x="952" y="829"/>
                  </a:lnTo>
                  <a:lnTo>
                    <a:pt x="952" y="829"/>
                  </a:lnTo>
                  <a:lnTo>
                    <a:pt x="952" y="829"/>
                  </a:lnTo>
                  <a:lnTo>
                    <a:pt x="958" y="829"/>
                  </a:lnTo>
                  <a:lnTo>
                    <a:pt x="958" y="829"/>
                  </a:lnTo>
                  <a:lnTo>
                    <a:pt x="958" y="829"/>
                  </a:lnTo>
                  <a:lnTo>
                    <a:pt x="958" y="829"/>
                  </a:lnTo>
                  <a:lnTo>
                    <a:pt x="958" y="829"/>
                  </a:lnTo>
                  <a:lnTo>
                    <a:pt x="958" y="829"/>
                  </a:lnTo>
                  <a:lnTo>
                    <a:pt x="963" y="829"/>
                  </a:lnTo>
                  <a:lnTo>
                    <a:pt x="963" y="829"/>
                  </a:lnTo>
                  <a:lnTo>
                    <a:pt x="963" y="829"/>
                  </a:lnTo>
                  <a:lnTo>
                    <a:pt x="963" y="829"/>
                  </a:lnTo>
                  <a:lnTo>
                    <a:pt x="963" y="829"/>
                  </a:lnTo>
                  <a:lnTo>
                    <a:pt x="963" y="829"/>
                  </a:lnTo>
                  <a:lnTo>
                    <a:pt x="963" y="829"/>
                  </a:lnTo>
                  <a:lnTo>
                    <a:pt x="963" y="829"/>
                  </a:lnTo>
                  <a:lnTo>
                    <a:pt x="963" y="829"/>
                  </a:lnTo>
                  <a:lnTo>
                    <a:pt x="963" y="829"/>
                  </a:lnTo>
                  <a:lnTo>
                    <a:pt x="963" y="835"/>
                  </a:lnTo>
                  <a:lnTo>
                    <a:pt x="969" y="835"/>
                  </a:lnTo>
                  <a:lnTo>
                    <a:pt x="969" y="835"/>
                  </a:lnTo>
                  <a:lnTo>
                    <a:pt x="969" y="835"/>
                  </a:lnTo>
                  <a:lnTo>
                    <a:pt x="974" y="835"/>
                  </a:lnTo>
                  <a:lnTo>
                    <a:pt x="974" y="835"/>
                  </a:lnTo>
                  <a:lnTo>
                    <a:pt x="974" y="835"/>
                  </a:lnTo>
                  <a:lnTo>
                    <a:pt x="974" y="835"/>
                  </a:lnTo>
                  <a:lnTo>
                    <a:pt x="974" y="835"/>
                  </a:lnTo>
                  <a:lnTo>
                    <a:pt x="974" y="835"/>
                  </a:lnTo>
                  <a:lnTo>
                    <a:pt x="980" y="835"/>
                  </a:lnTo>
                  <a:lnTo>
                    <a:pt x="980" y="835"/>
                  </a:lnTo>
                  <a:lnTo>
                    <a:pt x="980" y="835"/>
                  </a:lnTo>
                  <a:lnTo>
                    <a:pt x="980" y="835"/>
                  </a:lnTo>
                  <a:lnTo>
                    <a:pt x="980" y="835"/>
                  </a:lnTo>
                  <a:lnTo>
                    <a:pt x="980" y="835"/>
                  </a:lnTo>
                  <a:lnTo>
                    <a:pt x="980" y="835"/>
                  </a:lnTo>
                  <a:lnTo>
                    <a:pt x="980" y="835"/>
                  </a:lnTo>
                  <a:lnTo>
                    <a:pt x="980" y="835"/>
                  </a:lnTo>
                  <a:lnTo>
                    <a:pt x="980" y="835"/>
                  </a:lnTo>
                  <a:lnTo>
                    <a:pt x="980" y="829"/>
                  </a:lnTo>
                  <a:lnTo>
                    <a:pt x="980" y="829"/>
                  </a:lnTo>
                  <a:lnTo>
                    <a:pt x="980" y="829"/>
                  </a:lnTo>
                  <a:lnTo>
                    <a:pt x="980" y="829"/>
                  </a:lnTo>
                  <a:lnTo>
                    <a:pt x="986" y="829"/>
                  </a:lnTo>
                  <a:lnTo>
                    <a:pt x="986" y="835"/>
                  </a:lnTo>
                  <a:lnTo>
                    <a:pt x="986" y="835"/>
                  </a:lnTo>
                  <a:lnTo>
                    <a:pt x="986" y="835"/>
                  </a:lnTo>
                  <a:lnTo>
                    <a:pt x="986" y="829"/>
                  </a:lnTo>
                  <a:lnTo>
                    <a:pt x="986" y="829"/>
                  </a:lnTo>
                  <a:lnTo>
                    <a:pt x="986" y="829"/>
                  </a:lnTo>
                  <a:lnTo>
                    <a:pt x="986" y="829"/>
                  </a:lnTo>
                  <a:lnTo>
                    <a:pt x="986" y="829"/>
                  </a:lnTo>
                  <a:lnTo>
                    <a:pt x="986" y="829"/>
                  </a:lnTo>
                  <a:lnTo>
                    <a:pt x="986" y="829"/>
                  </a:lnTo>
                  <a:lnTo>
                    <a:pt x="986" y="829"/>
                  </a:lnTo>
                  <a:lnTo>
                    <a:pt x="991" y="829"/>
                  </a:lnTo>
                  <a:lnTo>
                    <a:pt x="991" y="829"/>
                  </a:lnTo>
                  <a:lnTo>
                    <a:pt x="991" y="829"/>
                  </a:lnTo>
                  <a:lnTo>
                    <a:pt x="991" y="829"/>
                  </a:lnTo>
                  <a:lnTo>
                    <a:pt x="991" y="829"/>
                  </a:lnTo>
                  <a:lnTo>
                    <a:pt x="997" y="829"/>
                  </a:lnTo>
                  <a:lnTo>
                    <a:pt x="997" y="829"/>
                  </a:lnTo>
                  <a:lnTo>
                    <a:pt x="997" y="829"/>
                  </a:lnTo>
                  <a:lnTo>
                    <a:pt x="997" y="829"/>
                  </a:lnTo>
                  <a:lnTo>
                    <a:pt x="997" y="829"/>
                  </a:lnTo>
                  <a:lnTo>
                    <a:pt x="997" y="829"/>
                  </a:lnTo>
                  <a:lnTo>
                    <a:pt x="1008" y="835"/>
                  </a:lnTo>
                  <a:lnTo>
                    <a:pt x="1014" y="835"/>
                  </a:lnTo>
                  <a:lnTo>
                    <a:pt x="1014" y="835"/>
                  </a:lnTo>
                  <a:lnTo>
                    <a:pt x="1014" y="835"/>
                  </a:lnTo>
                  <a:lnTo>
                    <a:pt x="1014" y="835"/>
                  </a:lnTo>
                  <a:lnTo>
                    <a:pt x="1014" y="835"/>
                  </a:lnTo>
                  <a:lnTo>
                    <a:pt x="1014" y="835"/>
                  </a:lnTo>
                  <a:lnTo>
                    <a:pt x="1014" y="835"/>
                  </a:lnTo>
                  <a:lnTo>
                    <a:pt x="1019" y="835"/>
                  </a:lnTo>
                  <a:lnTo>
                    <a:pt x="1019" y="835"/>
                  </a:lnTo>
                  <a:lnTo>
                    <a:pt x="1019" y="835"/>
                  </a:lnTo>
                  <a:lnTo>
                    <a:pt x="1019" y="835"/>
                  </a:lnTo>
                  <a:lnTo>
                    <a:pt x="1019" y="835"/>
                  </a:lnTo>
                  <a:lnTo>
                    <a:pt x="1019" y="835"/>
                  </a:lnTo>
                  <a:lnTo>
                    <a:pt x="1019" y="835"/>
                  </a:lnTo>
                  <a:lnTo>
                    <a:pt x="1025" y="835"/>
                  </a:lnTo>
                  <a:lnTo>
                    <a:pt x="1025" y="835"/>
                  </a:lnTo>
                  <a:lnTo>
                    <a:pt x="1025" y="835"/>
                  </a:lnTo>
                  <a:lnTo>
                    <a:pt x="1031" y="835"/>
                  </a:lnTo>
                  <a:lnTo>
                    <a:pt x="1031" y="841"/>
                  </a:lnTo>
                  <a:lnTo>
                    <a:pt x="1036" y="841"/>
                  </a:lnTo>
                  <a:lnTo>
                    <a:pt x="1036" y="841"/>
                  </a:lnTo>
                  <a:lnTo>
                    <a:pt x="1036" y="841"/>
                  </a:lnTo>
                  <a:lnTo>
                    <a:pt x="1036" y="841"/>
                  </a:lnTo>
                  <a:lnTo>
                    <a:pt x="1042" y="841"/>
                  </a:lnTo>
                  <a:lnTo>
                    <a:pt x="1042" y="841"/>
                  </a:lnTo>
                  <a:lnTo>
                    <a:pt x="1042" y="841"/>
                  </a:lnTo>
                  <a:lnTo>
                    <a:pt x="1042" y="841"/>
                  </a:lnTo>
                  <a:lnTo>
                    <a:pt x="1042" y="841"/>
                  </a:lnTo>
                  <a:lnTo>
                    <a:pt x="1042" y="835"/>
                  </a:lnTo>
                  <a:lnTo>
                    <a:pt x="1042" y="835"/>
                  </a:lnTo>
                  <a:lnTo>
                    <a:pt x="1047" y="835"/>
                  </a:lnTo>
                  <a:lnTo>
                    <a:pt x="1047" y="835"/>
                  </a:lnTo>
                  <a:lnTo>
                    <a:pt x="1047" y="835"/>
                  </a:lnTo>
                  <a:lnTo>
                    <a:pt x="1047" y="835"/>
                  </a:lnTo>
                  <a:lnTo>
                    <a:pt x="1047" y="835"/>
                  </a:lnTo>
                  <a:lnTo>
                    <a:pt x="1047" y="835"/>
                  </a:lnTo>
                  <a:lnTo>
                    <a:pt x="1047" y="835"/>
                  </a:lnTo>
                  <a:lnTo>
                    <a:pt x="1047" y="835"/>
                  </a:lnTo>
                  <a:lnTo>
                    <a:pt x="1047" y="835"/>
                  </a:lnTo>
                  <a:lnTo>
                    <a:pt x="1053" y="835"/>
                  </a:lnTo>
                  <a:lnTo>
                    <a:pt x="1053" y="835"/>
                  </a:lnTo>
                  <a:lnTo>
                    <a:pt x="1059" y="835"/>
                  </a:lnTo>
                  <a:lnTo>
                    <a:pt x="1059" y="829"/>
                  </a:lnTo>
                  <a:lnTo>
                    <a:pt x="1059" y="829"/>
                  </a:lnTo>
                  <a:lnTo>
                    <a:pt x="1070" y="829"/>
                  </a:lnTo>
                  <a:lnTo>
                    <a:pt x="1070" y="829"/>
                  </a:lnTo>
                  <a:lnTo>
                    <a:pt x="1075" y="829"/>
                  </a:lnTo>
                  <a:lnTo>
                    <a:pt x="1075" y="829"/>
                  </a:lnTo>
                  <a:lnTo>
                    <a:pt x="1075" y="835"/>
                  </a:lnTo>
                  <a:lnTo>
                    <a:pt x="1081" y="835"/>
                  </a:lnTo>
                  <a:lnTo>
                    <a:pt x="1081" y="835"/>
                  </a:lnTo>
                  <a:lnTo>
                    <a:pt x="1081" y="835"/>
                  </a:lnTo>
                  <a:lnTo>
                    <a:pt x="1081" y="835"/>
                  </a:lnTo>
                  <a:lnTo>
                    <a:pt x="1087" y="835"/>
                  </a:lnTo>
                  <a:lnTo>
                    <a:pt x="1087" y="835"/>
                  </a:lnTo>
                  <a:lnTo>
                    <a:pt x="1087" y="835"/>
                  </a:lnTo>
                  <a:lnTo>
                    <a:pt x="1087" y="835"/>
                  </a:lnTo>
                  <a:lnTo>
                    <a:pt x="1087" y="841"/>
                  </a:lnTo>
                  <a:lnTo>
                    <a:pt x="1087" y="841"/>
                  </a:lnTo>
                  <a:lnTo>
                    <a:pt x="1087" y="841"/>
                  </a:lnTo>
                  <a:lnTo>
                    <a:pt x="1092" y="841"/>
                  </a:lnTo>
                  <a:lnTo>
                    <a:pt x="1092" y="841"/>
                  </a:lnTo>
                  <a:lnTo>
                    <a:pt x="1092" y="841"/>
                  </a:lnTo>
                  <a:lnTo>
                    <a:pt x="1092" y="841"/>
                  </a:lnTo>
                  <a:lnTo>
                    <a:pt x="1092" y="841"/>
                  </a:lnTo>
                  <a:lnTo>
                    <a:pt x="1092" y="841"/>
                  </a:lnTo>
                  <a:lnTo>
                    <a:pt x="1098" y="841"/>
                  </a:lnTo>
                  <a:lnTo>
                    <a:pt x="1098" y="841"/>
                  </a:lnTo>
                  <a:lnTo>
                    <a:pt x="1098" y="841"/>
                  </a:lnTo>
                  <a:lnTo>
                    <a:pt x="1098" y="841"/>
                  </a:lnTo>
                  <a:lnTo>
                    <a:pt x="1098" y="841"/>
                  </a:lnTo>
                  <a:lnTo>
                    <a:pt x="1098" y="846"/>
                  </a:lnTo>
                  <a:lnTo>
                    <a:pt x="1098" y="846"/>
                  </a:lnTo>
                  <a:lnTo>
                    <a:pt x="1098" y="846"/>
                  </a:lnTo>
                  <a:lnTo>
                    <a:pt x="1098" y="846"/>
                  </a:lnTo>
                  <a:lnTo>
                    <a:pt x="1103" y="846"/>
                  </a:lnTo>
                  <a:lnTo>
                    <a:pt x="1103" y="846"/>
                  </a:lnTo>
                  <a:lnTo>
                    <a:pt x="1103" y="846"/>
                  </a:lnTo>
                  <a:lnTo>
                    <a:pt x="1103" y="846"/>
                  </a:lnTo>
                  <a:lnTo>
                    <a:pt x="1103" y="846"/>
                  </a:lnTo>
                  <a:lnTo>
                    <a:pt x="1103" y="846"/>
                  </a:lnTo>
                  <a:lnTo>
                    <a:pt x="1103" y="846"/>
                  </a:lnTo>
                  <a:lnTo>
                    <a:pt x="1103" y="846"/>
                  </a:lnTo>
                  <a:lnTo>
                    <a:pt x="1103" y="846"/>
                  </a:lnTo>
                  <a:lnTo>
                    <a:pt x="1103" y="846"/>
                  </a:lnTo>
                  <a:lnTo>
                    <a:pt x="1103" y="846"/>
                  </a:lnTo>
                  <a:lnTo>
                    <a:pt x="1103" y="846"/>
                  </a:lnTo>
                  <a:lnTo>
                    <a:pt x="1103" y="846"/>
                  </a:lnTo>
                  <a:lnTo>
                    <a:pt x="1109" y="846"/>
                  </a:lnTo>
                  <a:lnTo>
                    <a:pt x="1109" y="846"/>
                  </a:lnTo>
                  <a:lnTo>
                    <a:pt x="1109" y="846"/>
                  </a:lnTo>
                  <a:lnTo>
                    <a:pt x="1109" y="846"/>
                  </a:lnTo>
                  <a:lnTo>
                    <a:pt x="1109" y="846"/>
                  </a:lnTo>
                  <a:lnTo>
                    <a:pt x="1115" y="846"/>
                  </a:lnTo>
                  <a:lnTo>
                    <a:pt x="1115" y="846"/>
                  </a:lnTo>
                  <a:lnTo>
                    <a:pt x="1115" y="846"/>
                  </a:lnTo>
                  <a:lnTo>
                    <a:pt x="1115" y="846"/>
                  </a:lnTo>
                  <a:lnTo>
                    <a:pt x="1115" y="846"/>
                  </a:lnTo>
                  <a:lnTo>
                    <a:pt x="1115" y="846"/>
                  </a:lnTo>
                  <a:lnTo>
                    <a:pt x="1115" y="852"/>
                  </a:lnTo>
                  <a:lnTo>
                    <a:pt x="1115" y="852"/>
                  </a:lnTo>
                  <a:lnTo>
                    <a:pt x="1115" y="852"/>
                  </a:lnTo>
                  <a:lnTo>
                    <a:pt x="1115" y="852"/>
                  </a:lnTo>
                  <a:lnTo>
                    <a:pt x="1120" y="852"/>
                  </a:lnTo>
                  <a:lnTo>
                    <a:pt x="1120" y="852"/>
                  </a:lnTo>
                  <a:lnTo>
                    <a:pt x="1120" y="852"/>
                  </a:lnTo>
                  <a:lnTo>
                    <a:pt x="1120" y="852"/>
                  </a:lnTo>
                  <a:lnTo>
                    <a:pt x="1120" y="852"/>
                  </a:lnTo>
                  <a:lnTo>
                    <a:pt x="1120" y="852"/>
                  </a:lnTo>
                  <a:lnTo>
                    <a:pt x="1126" y="852"/>
                  </a:lnTo>
                  <a:lnTo>
                    <a:pt x="1126" y="852"/>
                  </a:lnTo>
                  <a:lnTo>
                    <a:pt x="1126" y="852"/>
                  </a:lnTo>
                  <a:lnTo>
                    <a:pt x="1126" y="852"/>
                  </a:lnTo>
                  <a:lnTo>
                    <a:pt x="1131" y="852"/>
                  </a:lnTo>
                  <a:lnTo>
                    <a:pt x="1131" y="852"/>
                  </a:lnTo>
                  <a:lnTo>
                    <a:pt x="1131" y="852"/>
                  </a:lnTo>
                  <a:lnTo>
                    <a:pt x="1137" y="852"/>
                  </a:lnTo>
                  <a:lnTo>
                    <a:pt x="1137" y="852"/>
                  </a:lnTo>
                  <a:lnTo>
                    <a:pt x="1137" y="858"/>
                  </a:lnTo>
                  <a:lnTo>
                    <a:pt x="1137" y="858"/>
                  </a:lnTo>
                  <a:lnTo>
                    <a:pt x="1137" y="858"/>
                  </a:lnTo>
                  <a:lnTo>
                    <a:pt x="1137" y="858"/>
                  </a:lnTo>
                  <a:lnTo>
                    <a:pt x="1143" y="858"/>
                  </a:lnTo>
                  <a:lnTo>
                    <a:pt x="1143" y="858"/>
                  </a:lnTo>
                  <a:lnTo>
                    <a:pt x="1148" y="858"/>
                  </a:lnTo>
                  <a:lnTo>
                    <a:pt x="1154" y="858"/>
                  </a:lnTo>
                  <a:lnTo>
                    <a:pt x="1154" y="858"/>
                  </a:lnTo>
                  <a:lnTo>
                    <a:pt x="1154" y="858"/>
                  </a:lnTo>
                  <a:lnTo>
                    <a:pt x="1154" y="858"/>
                  </a:lnTo>
                  <a:lnTo>
                    <a:pt x="1154" y="852"/>
                  </a:lnTo>
                  <a:close/>
                  <a:moveTo>
                    <a:pt x="1227" y="768"/>
                  </a:moveTo>
                  <a:lnTo>
                    <a:pt x="1227" y="762"/>
                  </a:lnTo>
                  <a:lnTo>
                    <a:pt x="1227" y="762"/>
                  </a:lnTo>
                  <a:lnTo>
                    <a:pt x="1227" y="762"/>
                  </a:lnTo>
                  <a:lnTo>
                    <a:pt x="1227" y="762"/>
                  </a:lnTo>
                  <a:lnTo>
                    <a:pt x="1227" y="762"/>
                  </a:lnTo>
                  <a:lnTo>
                    <a:pt x="1227" y="762"/>
                  </a:lnTo>
                  <a:lnTo>
                    <a:pt x="1227" y="762"/>
                  </a:lnTo>
                  <a:lnTo>
                    <a:pt x="1227" y="762"/>
                  </a:lnTo>
                  <a:lnTo>
                    <a:pt x="1227" y="762"/>
                  </a:lnTo>
                  <a:lnTo>
                    <a:pt x="1227" y="762"/>
                  </a:lnTo>
                  <a:lnTo>
                    <a:pt x="1227" y="762"/>
                  </a:lnTo>
                  <a:lnTo>
                    <a:pt x="1227" y="762"/>
                  </a:lnTo>
                  <a:lnTo>
                    <a:pt x="1227" y="762"/>
                  </a:lnTo>
                  <a:lnTo>
                    <a:pt x="1227" y="762"/>
                  </a:lnTo>
                  <a:lnTo>
                    <a:pt x="1227" y="762"/>
                  </a:lnTo>
                  <a:lnTo>
                    <a:pt x="1227" y="762"/>
                  </a:lnTo>
                  <a:lnTo>
                    <a:pt x="1227" y="762"/>
                  </a:lnTo>
                  <a:lnTo>
                    <a:pt x="1227" y="762"/>
                  </a:lnTo>
                  <a:lnTo>
                    <a:pt x="1221" y="762"/>
                  </a:lnTo>
                  <a:lnTo>
                    <a:pt x="1221" y="762"/>
                  </a:lnTo>
                  <a:lnTo>
                    <a:pt x="1221" y="762"/>
                  </a:lnTo>
                  <a:lnTo>
                    <a:pt x="1221" y="762"/>
                  </a:lnTo>
                  <a:lnTo>
                    <a:pt x="1221" y="762"/>
                  </a:lnTo>
                  <a:lnTo>
                    <a:pt x="1221" y="762"/>
                  </a:lnTo>
                  <a:lnTo>
                    <a:pt x="1221" y="762"/>
                  </a:lnTo>
                  <a:lnTo>
                    <a:pt x="1221" y="762"/>
                  </a:lnTo>
                  <a:lnTo>
                    <a:pt x="1221" y="762"/>
                  </a:lnTo>
                  <a:lnTo>
                    <a:pt x="1221" y="762"/>
                  </a:lnTo>
                  <a:lnTo>
                    <a:pt x="1221" y="762"/>
                  </a:lnTo>
                  <a:lnTo>
                    <a:pt x="1221" y="762"/>
                  </a:lnTo>
                  <a:lnTo>
                    <a:pt x="1221" y="762"/>
                  </a:lnTo>
                  <a:lnTo>
                    <a:pt x="1221" y="768"/>
                  </a:lnTo>
                  <a:lnTo>
                    <a:pt x="1227" y="768"/>
                  </a:lnTo>
                  <a:lnTo>
                    <a:pt x="1227" y="768"/>
                  </a:lnTo>
                  <a:close/>
                  <a:moveTo>
                    <a:pt x="1215" y="835"/>
                  </a:moveTo>
                  <a:lnTo>
                    <a:pt x="1210" y="829"/>
                  </a:lnTo>
                  <a:lnTo>
                    <a:pt x="1210" y="829"/>
                  </a:lnTo>
                  <a:lnTo>
                    <a:pt x="1204" y="824"/>
                  </a:lnTo>
                  <a:lnTo>
                    <a:pt x="1204" y="824"/>
                  </a:lnTo>
                  <a:lnTo>
                    <a:pt x="1193" y="818"/>
                  </a:lnTo>
                  <a:lnTo>
                    <a:pt x="1193" y="818"/>
                  </a:lnTo>
                  <a:lnTo>
                    <a:pt x="1187" y="818"/>
                  </a:lnTo>
                  <a:lnTo>
                    <a:pt x="1187" y="818"/>
                  </a:lnTo>
                  <a:lnTo>
                    <a:pt x="1187" y="818"/>
                  </a:lnTo>
                  <a:lnTo>
                    <a:pt x="1187" y="818"/>
                  </a:lnTo>
                  <a:lnTo>
                    <a:pt x="1187" y="818"/>
                  </a:lnTo>
                  <a:lnTo>
                    <a:pt x="1182" y="818"/>
                  </a:lnTo>
                  <a:lnTo>
                    <a:pt x="1176" y="824"/>
                  </a:lnTo>
                  <a:lnTo>
                    <a:pt x="1176" y="824"/>
                  </a:lnTo>
                  <a:lnTo>
                    <a:pt x="1176" y="824"/>
                  </a:lnTo>
                  <a:lnTo>
                    <a:pt x="1171" y="824"/>
                  </a:lnTo>
                  <a:lnTo>
                    <a:pt x="1165" y="824"/>
                  </a:lnTo>
                  <a:lnTo>
                    <a:pt x="1159" y="824"/>
                  </a:lnTo>
                  <a:lnTo>
                    <a:pt x="1154" y="824"/>
                  </a:lnTo>
                  <a:lnTo>
                    <a:pt x="1154" y="824"/>
                  </a:lnTo>
                  <a:lnTo>
                    <a:pt x="1154" y="824"/>
                  </a:lnTo>
                  <a:lnTo>
                    <a:pt x="1154" y="818"/>
                  </a:lnTo>
                  <a:lnTo>
                    <a:pt x="1148" y="824"/>
                  </a:lnTo>
                  <a:lnTo>
                    <a:pt x="1148" y="824"/>
                  </a:lnTo>
                  <a:lnTo>
                    <a:pt x="1148" y="824"/>
                  </a:lnTo>
                  <a:lnTo>
                    <a:pt x="1148" y="818"/>
                  </a:lnTo>
                  <a:lnTo>
                    <a:pt x="1148" y="818"/>
                  </a:lnTo>
                  <a:lnTo>
                    <a:pt x="1148" y="818"/>
                  </a:lnTo>
                  <a:lnTo>
                    <a:pt x="1143" y="818"/>
                  </a:lnTo>
                  <a:lnTo>
                    <a:pt x="1143" y="818"/>
                  </a:lnTo>
                  <a:lnTo>
                    <a:pt x="1143" y="824"/>
                  </a:lnTo>
                  <a:lnTo>
                    <a:pt x="1143" y="829"/>
                  </a:lnTo>
                  <a:lnTo>
                    <a:pt x="1148" y="835"/>
                  </a:lnTo>
                  <a:lnTo>
                    <a:pt x="1148" y="835"/>
                  </a:lnTo>
                  <a:lnTo>
                    <a:pt x="1154" y="835"/>
                  </a:lnTo>
                  <a:lnTo>
                    <a:pt x="1154" y="835"/>
                  </a:lnTo>
                  <a:lnTo>
                    <a:pt x="1159" y="835"/>
                  </a:lnTo>
                  <a:lnTo>
                    <a:pt x="1165" y="841"/>
                  </a:lnTo>
                  <a:lnTo>
                    <a:pt x="1171" y="841"/>
                  </a:lnTo>
                  <a:lnTo>
                    <a:pt x="1171" y="841"/>
                  </a:lnTo>
                  <a:lnTo>
                    <a:pt x="1176" y="846"/>
                  </a:lnTo>
                  <a:lnTo>
                    <a:pt x="1176" y="846"/>
                  </a:lnTo>
                  <a:lnTo>
                    <a:pt x="1182" y="846"/>
                  </a:lnTo>
                  <a:lnTo>
                    <a:pt x="1182" y="852"/>
                  </a:lnTo>
                  <a:lnTo>
                    <a:pt x="1182" y="852"/>
                  </a:lnTo>
                  <a:lnTo>
                    <a:pt x="1182" y="852"/>
                  </a:lnTo>
                  <a:lnTo>
                    <a:pt x="1182" y="852"/>
                  </a:lnTo>
                  <a:lnTo>
                    <a:pt x="1182" y="852"/>
                  </a:lnTo>
                  <a:lnTo>
                    <a:pt x="1182" y="852"/>
                  </a:lnTo>
                  <a:lnTo>
                    <a:pt x="1182" y="852"/>
                  </a:lnTo>
                  <a:lnTo>
                    <a:pt x="1187" y="858"/>
                  </a:lnTo>
                  <a:lnTo>
                    <a:pt x="1187" y="858"/>
                  </a:lnTo>
                  <a:lnTo>
                    <a:pt x="1187" y="858"/>
                  </a:lnTo>
                  <a:lnTo>
                    <a:pt x="1187" y="858"/>
                  </a:lnTo>
                  <a:lnTo>
                    <a:pt x="1187" y="858"/>
                  </a:lnTo>
                  <a:lnTo>
                    <a:pt x="1182" y="858"/>
                  </a:lnTo>
                  <a:lnTo>
                    <a:pt x="1182" y="863"/>
                  </a:lnTo>
                  <a:lnTo>
                    <a:pt x="1182" y="863"/>
                  </a:lnTo>
                  <a:lnTo>
                    <a:pt x="1182" y="863"/>
                  </a:lnTo>
                  <a:lnTo>
                    <a:pt x="1182" y="863"/>
                  </a:lnTo>
                  <a:lnTo>
                    <a:pt x="1182" y="863"/>
                  </a:lnTo>
                  <a:lnTo>
                    <a:pt x="1182" y="863"/>
                  </a:lnTo>
                  <a:lnTo>
                    <a:pt x="1187" y="863"/>
                  </a:lnTo>
                  <a:lnTo>
                    <a:pt x="1187" y="863"/>
                  </a:lnTo>
                  <a:lnTo>
                    <a:pt x="1187" y="863"/>
                  </a:lnTo>
                  <a:lnTo>
                    <a:pt x="1187" y="863"/>
                  </a:lnTo>
                  <a:lnTo>
                    <a:pt x="1187" y="863"/>
                  </a:lnTo>
                  <a:lnTo>
                    <a:pt x="1187" y="858"/>
                  </a:lnTo>
                  <a:lnTo>
                    <a:pt x="1187" y="858"/>
                  </a:lnTo>
                  <a:lnTo>
                    <a:pt x="1187" y="858"/>
                  </a:lnTo>
                  <a:lnTo>
                    <a:pt x="1187" y="858"/>
                  </a:lnTo>
                  <a:lnTo>
                    <a:pt x="1187" y="858"/>
                  </a:lnTo>
                  <a:lnTo>
                    <a:pt x="1187" y="863"/>
                  </a:lnTo>
                  <a:lnTo>
                    <a:pt x="1187" y="858"/>
                  </a:lnTo>
                  <a:lnTo>
                    <a:pt x="1187" y="858"/>
                  </a:lnTo>
                  <a:lnTo>
                    <a:pt x="1187" y="858"/>
                  </a:lnTo>
                  <a:lnTo>
                    <a:pt x="1187" y="858"/>
                  </a:lnTo>
                  <a:lnTo>
                    <a:pt x="1187" y="858"/>
                  </a:lnTo>
                  <a:lnTo>
                    <a:pt x="1193" y="858"/>
                  </a:lnTo>
                  <a:lnTo>
                    <a:pt x="1193" y="852"/>
                  </a:lnTo>
                  <a:lnTo>
                    <a:pt x="1193" y="852"/>
                  </a:lnTo>
                  <a:lnTo>
                    <a:pt x="1199" y="852"/>
                  </a:lnTo>
                  <a:lnTo>
                    <a:pt x="1204" y="846"/>
                  </a:lnTo>
                  <a:lnTo>
                    <a:pt x="1204" y="846"/>
                  </a:lnTo>
                  <a:lnTo>
                    <a:pt x="1204" y="846"/>
                  </a:lnTo>
                  <a:lnTo>
                    <a:pt x="1204" y="846"/>
                  </a:lnTo>
                  <a:lnTo>
                    <a:pt x="1210" y="846"/>
                  </a:lnTo>
                  <a:lnTo>
                    <a:pt x="1210" y="841"/>
                  </a:lnTo>
                  <a:lnTo>
                    <a:pt x="1210" y="841"/>
                  </a:lnTo>
                  <a:lnTo>
                    <a:pt x="1215" y="841"/>
                  </a:lnTo>
                  <a:lnTo>
                    <a:pt x="1215" y="841"/>
                  </a:lnTo>
                  <a:lnTo>
                    <a:pt x="1215" y="841"/>
                  </a:lnTo>
                  <a:lnTo>
                    <a:pt x="1215" y="835"/>
                  </a:lnTo>
                  <a:lnTo>
                    <a:pt x="1215" y="835"/>
                  </a:lnTo>
                  <a:lnTo>
                    <a:pt x="1215" y="835"/>
                  </a:lnTo>
                  <a:close/>
                  <a:moveTo>
                    <a:pt x="1081" y="841"/>
                  </a:moveTo>
                  <a:lnTo>
                    <a:pt x="1081" y="841"/>
                  </a:lnTo>
                  <a:lnTo>
                    <a:pt x="1075" y="841"/>
                  </a:lnTo>
                  <a:lnTo>
                    <a:pt x="1075" y="841"/>
                  </a:lnTo>
                  <a:lnTo>
                    <a:pt x="1075" y="841"/>
                  </a:lnTo>
                  <a:lnTo>
                    <a:pt x="1075" y="841"/>
                  </a:lnTo>
                  <a:lnTo>
                    <a:pt x="1075" y="841"/>
                  </a:lnTo>
                  <a:lnTo>
                    <a:pt x="1075" y="841"/>
                  </a:lnTo>
                  <a:lnTo>
                    <a:pt x="1075" y="841"/>
                  </a:lnTo>
                  <a:lnTo>
                    <a:pt x="1075" y="841"/>
                  </a:lnTo>
                  <a:lnTo>
                    <a:pt x="1081" y="841"/>
                  </a:lnTo>
                  <a:lnTo>
                    <a:pt x="1081" y="841"/>
                  </a:lnTo>
                  <a:lnTo>
                    <a:pt x="1081" y="841"/>
                  </a:lnTo>
                  <a:lnTo>
                    <a:pt x="1081" y="841"/>
                  </a:lnTo>
                  <a:lnTo>
                    <a:pt x="1081" y="841"/>
                  </a:lnTo>
                  <a:lnTo>
                    <a:pt x="1081" y="841"/>
                  </a:lnTo>
                  <a:close/>
                  <a:moveTo>
                    <a:pt x="95" y="219"/>
                  </a:moveTo>
                  <a:lnTo>
                    <a:pt x="95" y="219"/>
                  </a:lnTo>
                  <a:lnTo>
                    <a:pt x="95" y="219"/>
                  </a:lnTo>
                  <a:lnTo>
                    <a:pt x="89" y="219"/>
                  </a:lnTo>
                  <a:lnTo>
                    <a:pt x="89" y="219"/>
                  </a:lnTo>
                  <a:lnTo>
                    <a:pt x="89" y="219"/>
                  </a:lnTo>
                  <a:lnTo>
                    <a:pt x="89" y="224"/>
                  </a:lnTo>
                  <a:lnTo>
                    <a:pt x="95" y="224"/>
                  </a:lnTo>
                  <a:lnTo>
                    <a:pt x="95" y="224"/>
                  </a:lnTo>
                  <a:lnTo>
                    <a:pt x="95" y="224"/>
                  </a:lnTo>
                  <a:lnTo>
                    <a:pt x="95" y="219"/>
                  </a:lnTo>
                  <a:lnTo>
                    <a:pt x="95" y="219"/>
                  </a:lnTo>
                  <a:lnTo>
                    <a:pt x="95" y="219"/>
                  </a:lnTo>
                  <a:close/>
                  <a:moveTo>
                    <a:pt x="823" y="801"/>
                  </a:moveTo>
                  <a:lnTo>
                    <a:pt x="823" y="801"/>
                  </a:lnTo>
                  <a:lnTo>
                    <a:pt x="823" y="801"/>
                  </a:lnTo>
                  <a:lnTo>
                    <a:pt x="818" y="796"/>
                  </a:lnTo>
                  <a:lnTo>
                    <a:pt x="818" y="796"/>
                  </a:lnTo>
                  <a:lnTo>
                    <a:pt x="812" y="796"/>
                  </a:lnTo>
                  <a:lnTo>
                    <a:pt x="812" y="796"/>
                  </a:lnTo>
                  <a:lnTo>
                    <a:pt x="812" y="796"/>
                  </a:lnTo>
                  <a:lnTo>
                    <a:pt x="812" y="796"/>
                  </a:lnTo>
                  <a:lnTo>
                    <a:pt x="812" y="796"/>
                  </a:lnTo>
                  <a:lnTo>
                    <a:pt x="812" y="796"/>
                  </a:lnTo>
                  <a:lnTo>
                    <a:pt x="812" y="796"/>
                  </a:lnTo>
                  <a:lnTo>
                    <a:pt x="812" y="796"/>
                  </a:lnTo>
                  <a:lnTo>
                    <a:pt x="812" y="796"/>
                  </a:lnTo>
                  <a:lnTo>
                    <a:pt x="812" y="801"/>
                  </a:lnTo>
                  <a:lnTo>
                    <a:pt x="818" y="801"/>
                  </a:lnTo>
                  <a:lnTo>
                    <a:pt x="823" y="801"/>
                  </a:lnTo>
                  <a:lnTo>
                    <a:pt x="823" y="801"/>
                  </a:lnTo>
                  <a:lnTo>
                    <a:pt x="823" y="801"/>
                  </a:lnTo>
                  <a:lnTo>
                    <a:pt x="823" y="801"/>
                  </a:lnTo>
                  <a:lnTo>
                    <a:pt x="823" y="801"/>
                  </a:lnTo>
                  <a:lnTo>
                    <a:pt x="823" y="801"/>
                  </a:lnTo>
                  <a:lnTo>
                    <a:pt x="823" y="801"/>
                  </a:lnTo>
                  <a:close/>
                  <a:moveTo>
                    <a:pt x="510" y="359"/>
                  </a:moveTo>
                  <a:lnTo>
                    <a:pt x="510" y="359"/>
                  </a:lnTo>
                  <a:lnTo>
                    <a:pt x="510" y="359"/>
                  </a:lnTo>
                  <a:lnTo>
                    <a:pt x="504" y="359"/>
                  </a:lnTo>
                  <a:lnTo>
                    <a:pt x="504" y="359"/>
                  </a:lnTo>
                  <a:lnTo>
                    <a:pt x="504" y="359"/>
                  </a:lnTo>
                  <a:lnTo>
                    <a:pt x="504" y="359"/>
                  </a:lnTo>
                  <a:lnTo>
                    <a:pt x="498" y="359"/>
                  </a:lnTo>
                  <a:lnTo>
                    <a:pt x="498" y="359"/>
                  </a:lnTo>
                  <a:lnTo>
                    <a:pt x="498" y="359"/>
                  </a:lnTo>
                  <a:lnTo>
                    <a:pt x="493" y="364"/>
                  </a:lnTo>
                  <a:lnTo>
                    <a:pt x="493" y="364"/>
                  </a:lnTo>
                  <a:lnTo>
                    <a:pt x="498" y="364"/>
                  </a:lnTo>
                  <a:lnTo>
                    <a:pt x="498" y="364"/>
                  </a:lnTo>
                  <a:lnTo>
                    <a:pt x="504" y="364"/>
                  </a:lnTo>
                  <a:lnTo>
                    <a:pt x="504" y="364"/>
                  </a:lnTo>
                  <a:lnTo>
                    <a:pt x="504" y="364"/>
                  </a:lnTo>
                  <a:lnTo>
                    <a:pt x="504" y="364"/>
                  </a:lnTo>
                  <a:lnTo>
                    <a:pt x="504" y="364"/>
                  </a:lnTo>
                  <a:lnTo>
                    <a:pt x="504" y="364"/>
                  </a:lnTo>
                  <a:lnTo>
                    <a:pt x="504" y="364"/>
                  </a:lnTo>
                  <a:lnTo>
                    <a:pt x="510" y="364"/>
                  </a:lnTo>
                  <a:lnTo>
                    <a:pt x="510" y="364"/>
                  </a:lnTo>
                  <a:lnTo>
                    <a:pt x="510" y="364"/>
                  </a:lnTo>
                  <a:lnTo>
                    <a:pt x="510" y="364"/>
                  </a:lnTo>
                  <a:lnTo>
                    <a:pt x="510" y="364"/>
                  </a:lnTo>
                  <a:lnTo>
                    <a:pt x="515" y="364"/>
                  </a:lnTo>
                  <a:lnTo>
                    <a:pt x="515" y="364"/>
                  </a:lnTo>
                  <a:lnTo>
                    <a:pt x="515" y="364"/>
                  </a:lnTo>
                  <a:lnTo>
                    <a:pt x="510" y="359"/>
                  </a:lnTo>
                  <a:close/>
                  <a:moveTo>
                    <a:pt x="599" y="734"/>
                  </a:moveTo>
                  <a:lnTo>
                    <a:pt x="599" y="734"/>
                  </a:lnTo>
                  <a:lnTo>
                    <a:pt x="599" y="729"/>
                  </a:lnTo>
                  <a:lnTo>
                    <a:pt x="599" y="729"/>
                  </a:lnTo>
                  <a:lnTo>
                    <a:pt x="599" y="729"/>
                  </a:lnTo>
                  <a:lnTo>
                    <a:pt x="599" y="729"/>
                  </a:lnTo>
                  <a:lnTo>
                    <a:pt x="599" y="729"/>
                  </a:lnTo>
                  <a:lnTo>
                    <a:pt x="599" y="729"/>
                  </a:lnTo>
                  <a:lnTo>
                    <a:pt x="599" y="729"/>
                  </a:lnTo>
                  <a:lnTo>
                    <a:pt x="599" y="729"/>
                  </a:lnTo>
                  <a:lnTo>
                    <a:pt x="599" y="729"/>
                  </a:lnTo>
                  <a:lnTo>
                    <a:pt x="599" y="729"/>
                  </a:lnTo>
                  <a:lnTo>
                    <a:pt x="599" y="729"/>
                  </a:lnTo>
                  <a:lnTo>
                    <a:pt x="599" y="729"/>
                  </a:lnTo>
                  <a:lnTo>
                    <a:pt x="594" y="729"/>
                  </a:lnTo>
                  <a:lnTo>
                    <a:pt x="594" y="734"/>
                  </a:lnTo>
                  <a:lnTo>
                    <a:pt x="594" y="734"/>
                  </a:lnTo>
                  <a:lnTo>
                    <a:pt x="594" y="734"/>
                  </a:lnTo>
                  <a:lnTo>
                    <a:pt x="594" y="729"/>
                  </a:lnTo>
                  <a:lnTo>
                    <a:pt x="599" y="734"/>
                  </a:lnTo>
                  <a:lnTo>
                    <a:pt x="599" y="734"/>
                  </a:lnTo>
                  <a:lnTo>
                    <a:pt x="599" y="734"/>
                  </a:lnTo>
                  <a:lnTo>
                    <a:pt x="599" y="734"/>
                  </a:lnTo>
                  <a:lnTo>
                    <a:pt x="599" y="734"/>
                  </a:lnTo>
                  <a:lnTo>
                    <a:pt x="599" y="734"/>
                  </a:lnTo>
                  <a:lnTo>
                    <a:pt x="599" y="734"/>
                  </a:lnTo>
                  <a:lnTo>
                    <a:pt x="599" y="734"/>
                  </a:lnTo>
                  <a:lnTo>
                    <a:pt x="599" y="734"/>
                  </a:lnTo>
                  <a:lnTo>
                    <a:pt x="599" y="734"/>
                  </a:lnTo>
                  <a:close/>
                  <a:moveTo>
                    <a:pt x="1277" y="835"/>
                  </a:moveTo>
                  <a:lnTo>
                    <a:pt x="1277" y="835"/>
                  </a:lnTo>
                  <a:lnTo>
                    <a:pt x="1277" y="835"/>
                  </a:lnTo>
                  <a:lnTo>
                    <a:pt x="1271" y="829"/>
                  </a:lnTo>
                  <a:lnTo>
                    <a:pt x="1271" y="829"/>
                  </a:lnTo>
                  <a:lnTo>
                    <a:pt x="1266" y="829"/>
                  </a:lnTo>
                  <a:lnTo>
                    <a:pt x="1266" y="829"/>
                  </a:lnTo>
                  <a:lnTo>
                    <a:pt x="1266" y="829"/>
                  </a:lnTo>
                  <a:lnTo>
                    <a:pt x="1266" y="829"/>
                  </a:lnTo>
                  <a:lnTo>
                    <a:pt x="1266" y="829"/>
                  </a:lnTo>
                  <a:lnTo>
                    <a:pt x="1260" y="829"/>
                  </a:lnTo>
                  <a:lnTo>
                    <a:pt x="1255" y="824"/>
                  </a:lnTo>
                  <a:lnTo>
                    <a:pt x="1255" y="824"/>
                  </a:lnTo>
                  <a:lnTo>
                    <a:pt x="1249" y="829"/>
                  </a:lnTo>
                  <a:lnTo>
                    <a:pt x="1249" y="829"/>
                  </a:lnTo>
                  <a:lnTo>
                    <a:pt x="1243" y="835"/>
                  </a:lnTo>
                  <a:lnTo>
                    <a:pt x="1243" y="835"/>
                  </a:lnTo>
                  <a:lnTo>
                    <a:pt x="1243" y="835"/>
                  </a:lnTo>
                  <a:lnTo>
                    <a:pt x="1243" y="835"/>
                  </a:lnTo>
                  <a:lnTo>
                    <a:pt x="1243" y="835"/>
                  </a:lnTo>
                  <a:lnTo>
                    <a:pt x="1238" y="835"/>
                  </a:lnTo>
                  <a:lnTo>
                    <a:pt x="1238" y="841"/>
                  </a:lnTo>
                  <a:lnTo>
                    <a:pt x="1238" y="841"/>
                  </a:lnTo>
                  <a:lnTo>
                    <a:pt x="1238" y="841"/>
                  </a:lnTo>
                  <a:lnTo>
                    <a:pt x="1238" y="841"/>
                  </a:lnTo>
                  <a:lnTo>
                    <a:pt x="1238" y="841"/>
                  </a:lnTo>
                  <a:lnTo>
                    <a:pt x="1238" y="846"/>
                  </a:lnTo>
                  <a:lnTo>
                    <a:pt x="1238" y="846"/>
                  </a:lnTo>
                  <a:lnTo>
                    <a:pt x="1238" y="846"/>
                  </a:lnTo>
                  <a:lnTo>
                    <a:pt x="1238" y="852"/>
                  </a:lnTo>
                  <a:lnTo>
                    <a:pt x="1238" y="852"/>
                  </a:lnTo>
                  <a:lnTo>
                    <a:pt x="1238" y="858"/>
                  </a:lnTo>
                  <a:lnTo>
                    <a:pt x="1238" y="858"/>
                  </a:lnTo>
                  <a:lnTo>
                    <a:pt x="1238" y="858"/>
                  </a:lnTo>
                  <a:lnTo>
                    <a:pt x="1238" y="858"/>
                  </a:lnTo>
                  <a:lnTo>
                    <a:pt x="1238" y="858"/>
                  </a:lnTo>
                  <a:lnTo>
                    <a:pt x="1238" y="858"/>
                  </a:lnTo>
                  <a:lnTo>
                    <a:pt x="1238" y="858"/>
                  </a:lnTo>
                  <a:lnTo>
                    <a:pt x="1238" y="858"/>
                  </a:lnTo>
                  <a:lnTo>
                    <a:pt x="1238" y="858"/>
                  </a:lnTo>
                  <a:lnTo>
                    <a:pt x="1238" y="858"/>
                  </a:lnTo>
                  <a:lnTo>
                    <a:pt x="1238" y="858"/>
                  </a:lnTo>
                  <a:lnTo>
                    <a:pt x="1238" y="858"/>
                  </a:lnTo>
                  <a:lnTo>
                    <a:pt x="1232" y="858"/>
                  </a:lnTo>
                  <a:lnTo>
                    <a:pt x="1232" y="858"/>
                  </a:lnTo>
                  <a:lnTo>
                    <a:pt x="1232" y="858"/>
                  </a:lnTo>
                  <a:lnTo>
                    <a:pt x="1232" y="858"/>
                  </a:lnTo>
                  <a:lnTo>
                    <a:pt x="1232" y="858"/>
                  </a:lnTo>
                  <a:lnTo>
                    <a:pt x="1232" y="858"/>
                  </a:lnTo>
                  <a:lnTo>
                    <a:pt x="1232" y="858"/>
                  </a:lnTo>
                  <a:lnTo>
                    <a:pt x="1227" y="858"/>
                  </a:lnTo>
                  <a:lnTo>
                    <a:pt x="1227" y="858"/>
                  </a:lnTo>
                  <a:lnTo>
                    <a:pt x="1227" y="858"/>
                  </a:lnTo>
                  <a:lnTo>
                    <a:pt x="1227" y="858"/>
                  </a:lnTo>
                  <a:lnTo>
                    <a:pt x="1227" y="858"/>
                  </a:lnTo>
                  <a:lnTo>
                    <a:pt x="1227" y="858"/>
                  </a:lnTo>
                  <a:lnTo>
                    <a:pt x="1227" y="858"/>
                  </a:lnTo>
                  <a:lnTo>
                    <a:pt x="1227" y="858"/>
                  </a:lnTo>
                  <a:lnTo>
                    <a:pt x="1221" y="858"/>
                  </a:lnTo>
                  <a:lnTo>
                    <a:pt x="1221" y="863"/>
                  </a:lnTo>
                  <a:lnTo>
                    <a:pt x="1227" y="863"/>
                  </a:lnTo>
                  <a:lnTo>
                    <a:pt x="1227" y="863"/>
                  </a:lnTo>
                  <a:lnTo>
                    <a:pt x="1232" y="863"/>
                  </a:lnTo>
                  <a:lnTo>
                    <a:pt x="1232" y="863"/>
                  </a:lnTo>
                  <a:lnTo>
                    <a:pt x="1232" y="863"/>
                  </a:lnTo>
                  <a:lnTo>
                    <a:pt x="1232" y="863"/>
                  </a:lnTo>
                  <a:lnTo>
                    <a:pt x="1232" y="863"/>
                  </a:lnTo>
                  <a:lnTo>
                    <a:pt x="1232" y="863"/>
                  </a:lnTo>
                  <a:lnTo>
                    <a:pt x="1232" y="863"/>
                  </a:lnTo>
                  <a:lnTo>
                    <a:pt x="1232" y="869"/>
                  </a:lnTo>
                  <a:lnTo>
                    <a:pt x="1232" y="869"/>
                  </a:lnTo>
                  <a:lnTo>
                    <a:pt x="1232" y="869"/>
                  </a:lnTo>
                  <a:lnTo>
                    <a:pt x="1232" y="869"/>
                  </a:lnTo>
                  <a:lnTo>
                    <a:pt x="1238" y="869"/>
                  </a:lnTo>
                  <a:lnTo>
                    <a:pt x="1238" y="869"/>
                  </a:lnTo>
                  <a:lnTo>
                    <a:pt x="1238" y="869"/>
                  </a:lnTo>
                  <a:lnTo>
                    <a:pt x="1238" y="863"/>
                  </a:lnTo>
                  <a:lnTo>
                    <a:pt x="1238" y="863"/>
                  </a:lnTo>
                  <a:lnTo>
                    <a:pt x="1238" y="863"/>
                  </a:lnTo>
                  <a:lnTo>
                    <a:pt x="1238" y="863"/>
                  </a:lnTo>
                  <a:lnTo>
                    <a:pt x="1238" y="863"/>
                  </a:lnTo>
                  <a:lnTo>
                    <a:pt x="1238" y="863"/>
                  </a:lnTo>
                  <a:lnTo>
                    <a:pt x="1238" y="863"/>
                  </a:lnTo>
                  <a:lnTo>
                    <a:pt x="1238" y="863"/>
                  </a:lnTo>
                  <a:lnTo>
                    <a:pt x="1238" y="869"/>
                  </a:lnTo>
                  <a:lnTo>
                    <a:pt x="1238" y="869"/>
                  </a:lnTo>
                  <a:lnTo>
                    <a:pt x="1238" y="869"/>
                  </a:lnTo>
                  <a:lnTo>
                    <a:pt x="1238" y="869"/>
                  </a:lnTo>
                  <a:lnTo>
                    <a:pt x="1238" y="869"/>
                  </a:lnTo>
                  <a:lnTo>
                    <a:pt x="1238" y="863"/>
                  </a:lnTo>
                  <a:lnTo>
                    <a:pt x="1243" y="863"/>
                  </a:lnTo>
                  <a:lnTo>
                    <a:pt x="1243" y="869"/>
                  </a:lnTo>
                  <a:lnTo>
                    <a:pt x="1243" y="869"/>
                  </a:lnTo>
                  <a:lnTo>
                    <a:pt x="1243" y="869"/>
                  </a:lnTo>
                  <a:lnTo>
                    <a:pt x="1243" y="869"/>
                  </a:lnTo>
                  <a:lnTo>
                    <a:pt x="1249" y="869"/>
                  </a:lnTo>
                  <a:lnTo>
                    <a:pt x="1249" y="869"/>
                  </a:lnTo>
                  <a:lnTo>
                    <a:pt x="1249" y="869"/>
                  </a:lnTo>
                  <a:lnTo>
                    <a:pt x="1249" y="869"/>
                  </a:lnTo>
                  <a:lnTo>
                    <a:pt x="1249" y="869"/>
                  </a:lnTo>
                  <a:lnTo>
                    <a:pt x="1249" y="869"/>
                  </a:lnTo>
                  <a:lnTo>
                    <a:pt x="1249" y="869"/>
                  </a:lnTo>
                  <a:lnTo>
                    <a:pt x="1255" y="869"/>
                  </a:lnTo>
                  <a:lnTo>
                    <a:pt x="1255" y="869"/>
                  </a:lnTo>
                  <a:lnTo>
                    <a:pt x="1255" y="869"/>
                  </a:lnTo>
                  <a:lnTo>
                    <a:pt x="1255" y="869"/>
                  </a:lnTo>
                  <a:lnTo>
                    <a:pt x="1255" y="869"/>
                  </a:lnTo>
                  <a:lnTo>
                    <a:pt x="1255" y="869"/>
                  </a:lnTo>
                  <a:lnTo>
                    <a:pt x="1255" y="869"/>
                  </a:lnTo>
                  <a:lnTo>
                    <a:pt x="1255" y="869"/>
                  </a:lnTo>
                  <a:lnTo>
                    <a:pt x="1255" y="869"/>
                  </a:lnTo>
                  <a:lnTo>
                    <a:pt x="1255" y="869"/>
                  </a:lnTo>
                  <a:lnTo>
                    <a:pt x="1255" y="869"/>
                  </a:lnTo>
                  <a:lnTo>
                    <a:pt x="1255" y="869"/>
                  </a:lnTo>
                  <a:lnTo>
                    <a:pt x="1260" y="869"/>
                  </a:lnTo>
                  <a:lnTo>
                    <a:pt x="1260" y="869"/>
                  </a:lnTo>
                  <a:lnTo>
                    <a:pt x="1255" y="869"/>
                  </a:lnTo>
                  <a:lnTo>
                    <a:pt x="1255" y="863"/>
                  </a:lnTo>
                  <a:lnTo>
                    <a:pt x="1260" y="863"/>
                  </a:lnTo>
                  <a:lnTo>
                    <a:pt x="1260" y="863"/>
                  </a:lnTo>
                  <a:lnTo>
                    <a:pt x="1260" y="863"/>
                  </a:lnTo>
                  <a:lnTo>
                    <a:pt x="1260" y="863"/>
                  </a:lnTo>
                  <a:lnTo>
                    <a:pt x="1260" y="869"/>
                  </a:lnTo>
                  <a:lnTo>
                    <a:pt x="1260" y="869"/>
                  </a:lnTo>
                  <a:lnTo>
                    <a:pt x="1260" y="869"/>
                  </a:lnTo>
                  <a:lnTo>
                    <a:pt x="1260" y="869"/>
                  </a:lnTo>
                  <a:lnTo>
                    <a:pt x="1266" y="869"/>
                  </a:lnTo>
                  <a:lnTo>
                    <a:pt x="1266" y="869"/>
                  </a:lnTo>
                  <a:lnTo>
                    <a:pt x="1266" y="869"/>
                  </a:lnTo>
                  <a:lnTo>
                    <a:pt x="1266" y="863"/>
                  </a:lnTo>
                  <a:lnTo>
                    <a:pt x="1266" y="863"/>
                  </a:lnTo>
                  <a:lnTo>
                    <a:pt x="1266" y="863"/>
                  </a:lnTo>
                  <a:lnTo>
                    <a:pt x="1266" y="863"/>
                  </a:lnTo>
                  <a:lnTo>
                    <a:pt x="1266" y="863"/>
                  </a:lnTo>
                  <a:lnTo>
                    <a:pt x="1266" y="863"/>
                  </a:lnTo>
                  <a:lnTo>
                    <a:pt x="1266" y="863"/>
                  </a:lnTo>
                  <a:lnTo>
                    <a:pt x="1266" y="863"/>
                  </a:lnTo>
                  <a:lnTo>
                    <a:pt x="1266" y="863"/>
                  </a:lnTo>
                  <a:lnTo>
                    <a:pt x="1266" y="863"/>
                  </a:lnTo>
                  <a:lnTo>
                    <a:pt x="1266" y="863"/>
                  </a:lnTo>
                  <a:lnTo>
                    <a:pt x="1266" y="858"/>
                  </a:lnTo>
                  <a:lnTo>
                    <a:pt x="1266" y="858"/>
                  </a:lnTo>
                  <a:lnTo>
                    <a:pt x="1266" y="858"/>
                  </a:lnTo>
                  <a:lnTo>
                    <a:pt x="1271" y="852"/>
                  </a:lnTo>
                  <a:lnTo>
                    <a:pt x="1271" y="852"/>
                  </a:lnTo>
                  <a:lnTo>
                    <a:pt x="1271" y="852"/>
                  </a:lnTo>
                  <a:lnTo>
                    <a:pt x="1271" y="846"/>
                  </a:lnTo>
                  <a:lnTo>
                    <a:pt x="1271" y="846"/>
                  </a:lnTo>
                  <a:lnTo>
                    <a:pt x="1271" y="841"/>
                  </a:lnTo>
                  <a:lnTo>
                    <a:pt x="1277" y="841"/>
                  </a:lnTo>
                  <a:lnTo>
                    <a:pt x="1277" y="841"/>
                  </a:lnTo>
                  <a:lnTo>
                    <a:pt x="1277" y="841"/>
                  </a:lnTo>
                  <a:lnTo>
                    <a:pt x="1277" y="835"/>
                  </a:lnTo>
                  <a:close/>
                  <a:moveTo>
                    <a:pt x="1636" y="846"/>
                  </a:moveTo>
                  <a:lnTo>
                    <a:pt x="1636" y="841"/>
                  </a:lnTo>
                  <a:lnTo>
                    <a:pt x="1636" y="841"/>
                  </a:lnTo>
                  <a:lnTo>
                    <a:pt x="1636" y="841"/>
                  </a:lnTo>
                  <a:lnTo>
                    <a:pt x="1636" y="841"/>
                  </a:lnTo>
                  <a:lnTo>
                    <a:pt x="1636" y="841"/>
                  </a:lnTo>
                  <a:lnTo>
                    <a:pt x="1636" y="841"/>
                  </a:lnTo>
                  <a:lnTo>
                    <a:pt x="1636" y="841"/>
                  </a:lnTo>
                  <a:lnTo>
                    <a:pt x="1636" y="841"/>
                  </a:lnTo>
                  <a:lnTo>
                    <a:pt x="1636" y="841"/>
                  </a:lnTo>
                  <a:lnTo>
                    <a:pt x="1636" y="841"/>
                  </a:lnTo>
                  <a:lnTo>
                    <a:pt x="1641" y="841"/>
                  </a:lnTo>
                  <a:lnTo>
                    <a:pt x="1641" y="841"/>
                  </a:lnTo>
                  <a:lnTo>
                    <a:pt x="1641" y="841"/>
                  </a:lnTo>
                  <a:lnTo>
                    <a:pt x="1641" y="841"/>
                  </a:lnTo>
                  <a:lnTo>
                    <a:pt x="1641" y="835"/>
                  </a:lnTo>
                  <a:lnTo>
                    <a:pt x="1641" y="835"/>
                  </a:lnTo>
                  <a:lnTo>
                    <a:pt x="1641" y="835"/>
                  </a:lnTo>
                  <a:lnTo>
                    <a:pt x="1641" y="835"/>
                  </a:lnTo>
                  <a:lnTo>
                    <a:pt x="1647" y="835"/>
                  </a:lnTo>
                  <a:lnTo>
                    <a:pt x="1647" y="835"/>
                  </a:lnTo>
                  <a:lnTo>
                    <a:pt x="1647" y="835"/>
                  </a:lnTo>
                  <a:lnTo>
                    <a:pt x="1647" y="829"/>
                  </a:lnTo>
                  <a:lnTo>
                    <a:pt x="1647" y="829"/>
                  </a:lnTo>
                  <a:lnTo>
                    <a:pt x="1647" y="829"/>
                  </a:lnTo>
                  <a:lnTo>
                    <a:pt x="1647" y="829"/>
                  </a:lnTo>
                  <a:lnTo>
                    <a:pt x="1647" y="824"/>
                  </a:lnTo>
                  <a:lnTo>
                    <a:pt x="1647" y="824"/>
                  </a:lnTo>
                  <a:lnTo>
                    <a:pt x="1647" y="824"/>
                  </a:lnTo>
                  <a:lnTo>
                    <a:pt x="1641" y="824"/>
                  </a:lnTo>
                  <a:lnTo>
                    <a:pt x="1641" y="818"/>
                  </a:lnTo>
                  <a:lnTo>
                    <a:pt x="1641" y="818"/>
                  </a:lnTo>
                  <a:lnTo>
                    <a:pt x="1641" y="818"/>
                  </a:lnTo>
                  <a:lnTo>
                    <a:pt x="1641" y="818"/>
                  </a:lnTo>
                  <a:lnTo>
                    <a:pt x="1641" y="818"/>
                  </a:lnTo>
                  <a:lnTo>
                    <a:pt x="1641" y="818"/>
                  </a:lnTo>
                  <a:lnTo>
                    <a:pt x="1636" y="818"/>
                  </a:lnTo>
                  <a:lnTo>
                    <a:pt x="1636" y="818"/>
                  </a:lnTo>
                  <a:lnTo>
                    <a:pt x="1636" y="818"/>
                  </a:lnTo>
                  <a:lnTo>
                    <a:pt x="1636" y="818"/>
                  </a:lnTo>
                  <a:lnTo>
                    <a:pt x="1636" y="824"/>
                  </a:lnTo>
                  <a:lnTo>
                    <a:pt x="1636" y="824"/>
                  </a:lnTo>
                  <a:lnTo>
                    <a:pt x="1636" y="824"/>
                  </a:lnTo>
                  <a:lnTo>
                    <a:pt x="1630" y="824"/>
                  </a:lnTo>
                  <a:lnTo>
                    <a:pt x="1630" y="829"/>
                  </a:lnTo>
                  <a:lnTo>
                    <a:pt x="1630" y="829"/>
                  </a:lnTo>
                  <a:lnTo>
                    <a:pt x="1630" y="829"/>
                  </a:lnTo>
                  <a:lnTo>
                    <a:pt x="1636" y="829"/>
                  </a:lnTo>
                  <a:lnTo>
                    <a:pt x="1636" y="829"/>
                  </a:lnTo>
                  <a:lnTo>
                    <a:pt x="1636" y="824"/>
                  </a:lnTo>
                  <a:lnTo>
                    <a:pt x="1636" y="824"/>
                  </a:lnTo>
                  <a:lnTo>
                    <a:pt x="1636" y="824"/>
                  </a:lnTo>
                  <a:lnTo>
                    <a:pt x="1641" y="824"/>
                  </a:lnTo>
                  <a:lnTo>
                    <a:pt x="1641" y="824"/>
                  </a:lnTo>
                  <a:lnTo>
                    <a:pt x="1641" y="824"/>
                  </a:lnTo>
                  <a:lnTo>
                    <a:pt x="1641" y="824"/>
                  </a:lnTo>
                  <a:lnTo>
                    <a:pt x="1641" y="829"/>
                  </a:lnTo>
                  <a:lnTo>
                    <a:pt x="1641" y="829"/>
                  </a:lnTo>
                  <a:lnTo>
                    <a:pt x="1636" y="829"/>
                  </a:lnTo>
                  <a:lnTo>
                    <a:pt x="1636" y="835"/>
                  </a:lnTo>
                  <a:lnTo>
                    <a:pt x="1630" y="835"/>
                  </a:lnTo>
                  <a:lnTo>
                    <a:pt x="1630" y="835"/>
                  </a:lnTo>
                  <a:lnTo>
                    <a:pt x="1630" y="835"/>
                  </a:lnTo>
                  <a:lnTo>
                    <a:pt x="1630" y="835"/>
                  </a:lnTo>
                  <a:lnTo>
                    <a:pt x="1630" y="835"/>
                  </a:lnTo>
                  <a:lnTo>
                    <a:pt x="1630" y="835"/>
                  </a:lnTo>
                  <a:lnTo>
                    <a:pt x="1624" y="835"/>
                  </a:lnTo>
                  <a:lnTo>
                    <a:pt x="1624" y="835"/>
                  </a:lnTo>
                  <a:lnTo>
                    <a:pt x="1624" y="835"/>
                  </a:lnTo>
                  <a:lnTo>
                    <a:pt x="1624" y="835"/>
                  </a:lnTo>
                  <a:lnTo>
                    <a:pt x="1619" y="841"/>
                  </a:lnTo>
                  <a:lnTo>
                    <a:pt x="1619" y="841"/>
                  </a:lnTo>
                  <a:lnTo>
                    <a:pt x="1619" y="841"/>
                  </a:lnTo>
                  <a:lnTo>
                    <a:pt x="1613" y="841"/>
                  </a:lnTo>
                  <a:lnTo>
                    <a:pt x="1613" y="841"/>
                  </a:lnTo>
                  <a:lnTo>
                    <a:pt x="1613" y="846"/>
                  </a:lnTo>
                  <a:lnTo>
                    <a:pt x="1613" y="846"/>
                  </a:lnTo>
                  <a:lnTo>
                    <a:pt x="1613" y="846"/>
                  </a:lnTo>
                  <a:lnTo>
                    <a:pt x="1619" y="846"/>
                  </a:lnTo>
                  <a:lnTo>
                    <a:pt x="1619" y="846"/>
                  </a:lnTo>
                  <a:lnTo>
                    <a:pt x="1619" y="846"/>
                  </a:lnTo>
                  <a:lnTo>
                    <a:pt x="1619" y="846"/>
                  </a:lnTo>
                  <a:lnTo>
                    <a:pt x="1619" y="846"/>
                  </a:lnTo>
                  <a:lnTo>
                    <a:pt x="1613" y="852"/>
                  </a:lnTo>
                  <a:lnTo>
                    <a:pt x="1613" y="852"/>
                  </a:lnTo>
                  <a:lnTo>
                    <a:pt x="1602" y="852"/>
                  </a:lnTo>
                  <a:lnTo>
                    <a:pt x="1602" y="852"/>
                  </a:lnTo>
                  <a:lnTo>
                    <a:pt x="1602" y="852"/>
                  </a:lnTo>
                  <a:lnTo>
                    <a:pt x="1596" y="846"/>
                  </a:lnTo>
                  <a:lnTo>
                    <a:pt x="1596" y="846"/>
                  </a:lnTo>
                  <a:lnTo>
                    <a:pt x="1596" y="846"/>
                  </a:lnTo>
                  <a:lnTo>
                    <a:pt x="1591" y="846"/>
                  </a:lnTo>
                  <a:lnTo>
                    <a:pt x="1591" y="846"/>
                  </a:lnTo>
                  <a:lnTo>
                    <a:pt x="1591" y="846"/>
                  </a:lnTo>
                  <a:lnTo>
                    <a:pt x="1591" y="846"/>
                  </a:lnTo>
                  <a:lnTo>
                    <a:pt x="1591" y="846"/>
                  </a:lnTo>
                  <a:lnTo>
                    <a:pt x="1591" y="846"/>
                  </a:lnTo>
                  <a:lnTo>
                    <a:pt x="1591" y="841"/>
                  </a:lnTo>
                  <a:lnTo>
                    <a:pt x="1591" y="841"/>
                  </a:lnTo>
                  <a:lnTo>
                    <a:pt x="1591" y="841"/>
                  </a:lnTo>
                  <a:lnTo>
                    <a:pt x="1591" y="841"/>
                  </a:lnTo>
                  <a:lnTo>
                    <a:pt x="1591" y="841"/>
                  </a:lnTo>
                  <a:lnTo>
                    <a:pt x="1591" y="841"/>
                  </a:lnTo>
                  <a:lnTo>
                    <a:pt x="1585" y="841"/>
                  </a:lnTo>
                  <a:lnTo>
                    <a:pt x="1585" y="841"/>
                  </a:lnTo>
                  <a:lnTo>
                    <a:pt x="1585" y="841"/>
                  </a:lnTo>
                  <a:lnTo>
                    <a:pt x="1585" y="841"/>
                  </a:lnTo>
                  <a:lnTo>
                    <a:pt x="1585" y="841"/>
                  </a:lnTo>
                  <a:lnTo>
                    <a:pt x="1585" y="841"/>
                  </a:lnTo>
                  <a:lnTo>
                    <a:pt x="1585" y="841"/>
                  </a:lnTo>
                  <a:lnTo>
                    <a:pt x="1585" y="841"/>
                  </a:lnTo>
                  <a:lnTo>
                    <a:pt x="1580" y="841"/>
                  </a:lnTo>
                  <a:lnTo>
                    <a:pt x="1580" y="841"/>
                  </a:lnTo>
                  <a:lnTo>
                    <a:pt x="1580" y="841"/>
                  </a:lnTo>
                  <a:lnTo>
                    <a:pt x="1580" y="841"/>
                  </a:lnTo>
                  <a:lnTo>
                    <a:pt x="1574" y="841"/>
                  </a:lnTo>
                  <a:lnTo>
                    <a:pt x="1574" y="841"/>
                  </a:lnTo>
                  <a:lnTo>
                    <a:pt x="1574" y="841"/>
                  </a:lnTo>
                  <a:lnTo>
                    <a:pt x="1574" y="841"/>
                  </a:lnTo>
                  <a:lnTo>
                    <a:pt x="1574" y="841"/>
                  </a:lnTo>
                  <a:lnTo>
                    <a:pt x="1574" y="841"/>
                  </a:lnTo>
                  <a:lnTo>
                    <a:pt x="1574" y="841"/>
                  </a:lnTo>
                  <a:lnTo>
                    <a:pt x="1568" y="846"/>
                  </a:lnTo>
                  <a:lnTo>
                    <a:pt x="1568" y="846"/>
                  </a:lnTo>
                  <a:lnTo>
                    <a:pt x="1568" y="841"/>
                  </a:lnTo>
                  <a:lnTo>
                    <a:pt x="1563" y="841"/>
                  </a:lnTo>
                  <a:lnTo>
                    <a:pt x="1563" y="841"/>
                  </a:lnTo>
                  <a:lnTo>
                    <a:pt x="1563" y="841"/>
                  </a:lnTo>
                  <a:lnTo>
                    <a:pt x="1563" y="846"/>
                  </a:lnTo>
                  <a:lnTo>
                    <a:pt x="1563" y="846"/>
                  </a:lnTo>
                  <a:lnTo>
                    <a:pt x="1563" y="846"/>
                  </a:lnTo>
                  <a:lnTo>
                    <a:pt x="1563" y="846"/>
                  </a:lnTo>
                  <a:lnTo>
                    <a:pt x="1563" y="846"/>
                  </a:lnTo>
                  <a:lnTo>
                    <a:pt x="1563" y="846"/>
                  </a:lnTo>
                  <a:lnTo>
                    <a:pt x="1563" y="846"/>
                  </a:lnTo>
                  <a:lnTo>
                    <a:pt x="1557" y="846"/>
                  </a:lnTo>
                  <a:lnTo>
                    <a:pt x="1557" y="852"/>
                  </a:lnTo>
                  <a:lnTo>
                    <a:pt x="1557" y="852"/>
                  </a:lnTo>
                  <a:lnTo>
                    <a:pt x="1557" y="852"/>
                  </a:lnTo>
                  <a:lnTo>
                    <a:pt x="1557" y="846"/>
                  </a:lnTo>
                  <a:lnTo>
                    <a:pt x="1557" y="846"/>
                  </a:lnTo>
                  <a:lnTo>
                    <a:pt x="1557" y="846"/>
                  </a:lnTo>
                  <a:lnTo>
                    <a:pt x="1557" y="846"/>
                  </a:lnTo>
                  <a:lnTo>
                    <a:pt x="1557" y="846"/>
                  </a:lnTo>
                  <a:lnTo>
                    <a:pt x="1551" y="846"/>
                  </a:lnTo>
                  <a:lnTo>
                    <a:pt x="1551" y="846"/>
                  </a:lnTo>
                  <a:lnTo>
                    <a:pt x="1551" y="846"/>
                  </a:lnTo>
                  <a:lnTo>
                    <a:pt x="1551" y="846"/>
                  </a:lnTo>
                  <a:lnTo>
                    <a:pt x="1546" y="846"/>
                  </a:lnTo>
                  <a:lnTo>
                    <a:pt x="1546" y="846"/>
                  </a:lnTo>
                  <a:lnTo>
                    <a:pt x="1546" y="841"/>
                  </a:lnTo>
                  <a:lnTo>
                    <a:pt x="1546" y="841"/>
                  </a:lnTo>
                  <a:lnTo>
                    <a:pt x="1546" y="841"/>
                  </a:lnTo>
                  <a:lnTo>
                    <a:pt x="1540" y="841"/>
                  </a:lnTo>
                  <a:lnTo>
                    <a:pt x="1540" y="841"/>
                  </a:lnTo>
                  <a:lnTo>
                    <a:pt x="1540" y="841"/>
                  </a:lnTo>
                  <a:lnTo>
                    <a:pt x="1540" y="841"/>
                  </a:lnTo>
                  <a:lnTo>
                    <a:pt x="1540" y="841"/>
                  </a:lnTo>
                  <a:lnTo>
                    <a:pt x="1540" y="841"/>
                  </a:lnTo>
                  <a:lnTo>
                    <a:pt x="1540" y="841"/>
                  </a:lnTo>
                  <a:lnTo>
                    <a:pt x="1540" y="841"/>
                  </a:lnTo>
                  <a:lnTo>
                    <a:pt x="1540" y="841"/>
                  </a:lnTo>
                  <a:lnTo>
                    <a:pt x="1535" y="841"/>
                  </a:lnTo>
                  <a:lnTo>
                    <a:pt x="1535" y="841"/>
                  </a:lnTo>
                  <a:lnTo>
                    <a:pt x="1535" y="841"/>
                  </a:lnTo>
                  <a:lnTo>
                    <a:pt x="1535" y="841"/>
                  </a:lnTo>
                  <a:lnTo>
                    <a:pt x="1529" y="841"/>
                  </a:lnTo>
                  <a:lnTo>
                    <a:pt x="1529" y="835"/>
                  </a:lnTo>
                  <a:lnTo>
                    <a:pt x="1529" y="835"/>
                  </a:lnTo>
                  <a:lnTo>
                    <a:pt x="1529" y="835"/>
                  </a:lnTo>
                  <a:lnTo>
                    <a:pt x="1529" y="835"/>
                  </a:lnTo>
                  <a:lnTo>
                    <a:pt x="1523" y="835"/>
                  </a:lnTo>
                  <a:lnTo>
                    <a:pt x="1523" y="835"/>
                  </a:lnTo>
                  <a:lnTo>
                    <a:pt x="1518" y="835"/>
                  </a:lnTo>
                  <a:lnTo>
                    <a:pt x="1518" y="835"/>
                  </a:lnTo>
                  <a:lnTo>
                    <a:pt x="1518" y="835"/>
                  </a:lnTo>
                  <a:lnTo>
                    <a:pt x="1518" y="835"/>
                  </a:lnTo>
                  <a:lnTo>
                    <a:pt x="1512" y="835"/>
                  </a:lnTo>
                  <a:lnTo>
                    <a:pt x="1512" y="835"/>
                  </a:lnTo>
                  <a:lnTo>
                    <a:pt x="1507" y="829"/>
                  </a:lnTo>
                  <a:lnTo>
                    <a:pt x="1507" y="829"/>
                  </a:lnTo>
                  <a:lnTo>
                    <a:pt x="1507" y="829"/>
                  </a:lnTo>
                  <a:lnTo>
                    <a:pt x="1507" y="829"/>
                  </a:lnTo>
                  <a:lnTo>
                    <a:pt x="1507" y="829"/>
                  </a:lnTo>
                  <a:lnTo>
                    <a:pt x="1507" y="829"/>
                  </a:lnTo>
                  <a:lnTo>
                    <a:pt x="1507" y="829"/>
                  </a:lnTo>
                  <a:lnTo>
                    <a:pt x="1507" y="829"/>
                  </a:lnTo>
                  <a:lnTo>
                    <a:pt x="1501" y="829"/>
                  </a:lnTo>
                  <a:lnTo>
                    <a:pt x="1501" y="829"/>
                  </a:lnTo>
                  <a:lnTo>
                    <a:pt x="1501" y="829"/>
                  </a:lnTo>
                  <a:lnTo>
                    <a:pt x="1501" y="829"/>
                  </a:lnTo>
                  <a:lnTo>
                    <a:pt x="1501" y="829"/>
                  </a:lnTo>
                  <a:lnTo>
                    <a:pt x="1495" y="829"/>
                  </a:lnTo>
                  <a:lnTo>
                    <a:pt x="1495" y="829"/>
                  </a:lnTo>
                  <a:lnTo>
                    <a:pt x="1495" y="829"/>
                  </a:lnTo>
                  <a:lnTo>
                    <a:pt x="1495" y="829"/>
                  </a:lnTo>
                  <a:lnTo>
                    <a:pt x="1495" y="829"/>
                  </a:lnTo>
                  <a:lnTo>
                    <a:pt x="1495" y="829"/>
                  </a:lnTo>
                  <a:lnTo>
                    <a:pt x="1495" y="829"/>
                  </a:lnTo>
                  <a:lnTo>
                    <a:pt x="1490" y="829"/>
                  </a:lnTo>
                  <a:lnTo>
                    <a:pt x="1490" y="829"/>
                  </a:lnTo>
                  <a:lnTo>
                    <a:pt x="1484" y="829"/>
                  </a:lnTo>
                  <a:lnTo>
                    <a:pt x="1484" y="829"/>
                  </a:lnTo>
                  <a:lnTo>
                    <a:pt x="1479" y="829"/>
                  </a:lnTo>
                  <a:lnTo>
                    <a:pt x="1479" y="835"/>
                  </a:lnTo>
                  <a:lnTo>
                    <a:pt x="1479" y="835"/>
                  </a:lnTo>
                  <a:lnTo>
                    <a:pt x="1479" y="835"/>
                  </a:lnTo>
                  <a:lnTo>
                    <a:pt x="1479" y="835"/>
                  </a:lnTo>
                  <a:lnTo>
                    <a:pt x="1479" y="835"/>
                  </a:lnTo>
                  <a:lnTo>
                    <a:pt x="1479" y="835"/>
                  </a:lnTo>
                  <a:lnTo>
                    <a:pt x="1479" y="835"/>
                  </a:lnTo>
                  <a:lnTo>
                    <a:pt x="1479" y="835"/>
                  </a:lnTo>
                  <a:lnTo>
                    <a:pt x="1479" y="835"/>
                  </a:lnTo>
                  <a:lnTo>
                    <a:pt x="1473" y="835"/>
                  </a:lnTo>
                  <a:lnTo>
                    <a:pt x="1473" y="835"/>
                  </a:lnTo>
                  <a:lnTo>
                    <a:pt x="1473" y="835"/>
                  </a:lnTo>
                  <a:lnTo>
                    <a:pt x="1473" y="835"/>
                  </a:lnTo>
                  <a:lnTo>
                    <a:pt x="1473" y="835"/>
                  </a:lnTo>
                  <a:lnTo>
                    <a:pt x="1473" y="835"/>
                  </a:lnTo>
                  <a:lnTo>
                    <a:pt x="1473" y="835"/>
                  </a:lnTo>
                  <a:lnTo>
                    <a:pt x="1473" y="835"/>
                  </a:lnTo>
                  <a:lnTo>
                    <a:pt x="1473" y="835"/>
                  </a:lnTo>
                  <a:lnTo>
                    <a:pt x="1473" y="835"/>
                  </a:lnTo>
                  <a:lnTo>
                    <a:pt x="1473" y="835"/>
                  </a:lnTo>
                  <a:lnTo>
                    <a:pt x="1473" y="835"/>
                  </a:lnTo>
                  <a:lnTo>
                    <a:pt x="1473" y="835"/>
                  </a:lnTo>
                  <a:lnTo>
                    <a:pt x="1473" y="835"/>
                  </a:lnTo>
                  <a:lnTo>
                    <a:pt x="1473" y="835"/>
                  </a:lnTo>
                  <a:lnTo>
                    <a:pt x="1467" y="841"/>
                  </a:lnTo>
                  <a:lnTo>
                    <a:pt x="1467" y="841"/>
                  </a:lnTo>
                  <a:lnTo>
                    <a:pt x="1467" y="841"/>
                  </a:lnTo>
                  <a:lnTo>
                    <a:pt x="1467" y="841"/>
                  </a:lnTo>
                  <a:lnTo>
                    <a:pt x="1467" y="841"/>
                  </a:lnTo>
                  <a:lnTo>
                    <a:pt x="1467" y="841"/>
                  </a:lnTo>
                  <a:lnTo>
                    <a:pt x="1467" y="841"/>
                  </a:lnTo>
                  <a:lnTo>
                    <a:pt x="1467" y="841"/>
                  </a:lnTo>
                  <a:lnTo>
                    <a:pt x="1467" y="841"/>
                  </a:lnTo>
                  <a:lnTo>
                    <a:pt x="1467" y="841"/>
                  </a:lnTo>
                  <a:lnTo>
                    <a:pt x="1462" y="841"/>
                  </a:lnTo>
                  <a:lnTo>
                    <a:pt x="1462" y="841"/>
                  </a:lnTo>
                  <a:lnTo>
                    <a:pt x="1462" y="841"/>
                  </a:lnTo>
                  <a:lnTo>
                    <a:pt x="1462" y="841"/>
                  </a:lnTo>
                  <a:lnTo>
                    <a:pt x="1462" y="841"/>
                  </a:lnTo>
                  <a:lnTo>
                    <a:pt x="1462" y="841"/>
                  </a:lnTo>
                  <a:lnTo>
                    <a:pt x="1456" y="846"/>
                  </a:lnTo>
                  <a:lnTo>
                    <a:pt x="1456" y="846"/>
                  </a:lnTo>
                  <a:lnTo>
                    <a:pt x="1456" y="852"/>
                  </a:lnTo>
                  <a:lnTo>
                    <a:pt x="1456" y="858"/>
                  </a:lnTo>
                  <a:lnTo>
                    <a:pt x="1456" y="858"/>
                  </a:lnTo>
                  <a:lnTo>
                    <a:pt x="1456" y="858"/>
                  </a:lnTo>
                  <a:lnTo>
                    <a:pt x="1462" y="863"/>
                  </a:lnTo>
                  <a:lnTo>
                    <a:pt x="1462" y="863"/>
                  </a:lnTo>
                  <a:lnTo>
                    <a:pt x="1462" y="863"/>
                  </a:lnTo>
                  <a:lnTo>
                    <a:pt x="1462" y="863"/>
                  </a:lnTo>
                  <a:lnTo>
                    <a:pt x="1462" y="863"/>
                  </a:lnTo>
                  <a:lnTo>
                    <a:pt x="1462" y="863"/>
                  </a:lnTo>
                  <a:lnTo>
                    <a:pt x="1462" y="863"/>
                  </a:lnTo>
                  <a:lnTo>
                    <a:pt x="1462" y="863"/>
                  </a:lnTo>
                  <a:lnTo>
                    <a:pt x="1467" y="863"/>
                  </a:lnTo>
                  <a:lnTo>
                    <a:pt x="1467" y="863"/>
                  </a:lnTo>
                  <a:lnTo>
                    <a:pt x="1467" y="863"/>
                  </a:lnTo>
                  <a:lnTo>
                    <a:pt x="1467" y="863"/>
                  </a:lnTo>
                  <a:lnTo>
                    <a:pt x="1467" y="863"/>
                  </a:lnTo>
                  <a:lnTo>
                    <a:pt x="1467" y="863"/>
                  </a:lnTo>
                  <a:lnTo>
                    <a:pt x="1467" y="863"/>
                  </a:lnTo>
                  <a:lnTo>
                    <a:pt x="1467" y="863"/>
                  </a:lnTo>
                  <a:lnTo>
                    <a:pt x="1467" y="863"/>
                  </a:lnTo>
                  <a:lnTo>
                    <a:pt x="1473" y="863"/>
                  </a:lnTo>
                  <a:lnTo>
                    <a:pt x="1473" y="863"/>
                  </a:lnTo>
                  <a:lnTo>
                    <a:pt x="1479" y="858"/>
                  </a:lnTo>
                  <a:lnTo>
                    <a:pt x="1479" y="858"/>
                  </a:lnTo>
                  <a:lnTo>
                    <a:pt x="1479" y="858"/>
                  </a:lnTo>
                  <a:lnTo>
                    <a:pt x="1479" y="858"/>
                  </a:lnTo>
                  <a:lnTo>
                    <a:pt x="1484" y="863"/>
                  </a:lnTo>
                  <a:lnTo>
                    <a:pt x="1484" y="863"/>
                  </a:lnTo>
                  <a:lnTo>
                    <a:pt x="1484" y="863"/>
                  </a:lnTo>
                  <a:lnTo>
                    <a:pt x="1490" y="863"/>
                  </a:lnTo>
                  <a:lnTo>
                    <a:pt x="1490" y="863"/>
                  </a:lnTo>
                  <a:lnTo>
                    <a:pt x="1490" y="863"/>
                  </a:lnTo>
                  <a:lnTo>
                    <a:pt x="1495" y="863"/>
                  </a:lnTo>
                  <a:lnTo>
                    <a:pt x="1495" y="863"/>
                  </a:lnTo>
                  <a:lnTo>
                    <a:pt x="1495" y="863"/>
                  </a:lnTo>
                  <a:lnTo>
                    <a:pt x="1495" y="863"/>
                  </a:lnTo>
                  <a:lnTo>
                    <a:pt x="1495" y="863"/>
                  </a:lnTo>
                  <a:lnTo>
                    <a:pt x="1501" y="863"/>
                  </a:lnTo>
                  <a:lnTo>
                    <a:pt x="1501" y="863"/>
                  </a:lnTo>
                  <a:lnTo>
                    <a:pt x="1501" y="863"/>
                  </a:lnTo>
                  <a:lnTo>
                    <a:pt x="1501" y="863"/>
                  </a:lnTo>
                  <a:lnTo>
                    <a:pt x="1501" y="863"/>
                  </a:lnTo>
                  <a:lnTo>
                    <a:pt x="1507" y="863"/>
                  </a:lnTo>
                  <a:lnTo>
                    <a:pt x="1507" y="863"/>
                  </a:lnTo>
                  <a:lnTo>
                    <a:pt x="1507" y="863"/>
                  </a:lnTo>
                  <a:lnTo>
                    <a:pt x="1507" y="863"/>
                  </a:lnTo>
                  <a:lnTo>
                    <a:pt x="1507" y="863"/>
                  </a:lnTo>
                  <a:lnTo>
                    <a:pt x="1507" y="863"/>
                  </a:lnTo>
                  <a:lnTo>
                    <a:pt x="1507" y="863"/>
                  </a:lnTo>
                  <a:lnTo>
                    <a:pt x="1512" y="863"/>
                  </a:lnTo>
                  <a:lnTo>
                    <a:pt x="1512" y="863"/>
                  </a:lnTo>
                  <a:lnTo>
                    <a:pt x="1512" y="863"/>
                  </a:lnTo>
                  <a:lnTo>
                    <a:pt x="1512" y="863"/>
                  </a:lnTo>
                  <a:lnTo>
                    <a:pt x="1512" y="863"/>
                  </a:lnTo>
                  <a:lnTo>
                    <a:pt x="1512" y="863"/>
                  </a:lnTo>
                  <a:lnTo>
                    <a:pt x="1512" y="863"/>
                  </a:lnTo>
                  <a:lnTo>
                    <a:pt x="1518" y="863"/>
                  </a:lnTo>
                  <a:lnTo>
                    <a:pt x="1518" y="863"/>
                  </a:lnTo>
                  <a:lnTo>
                    <a:pt x="1518" y="863"/>
                  </a:lnTo>
                  <a:lnTo>
                    <a:pt x="1518" y="863"/>
                  </a:lnTo>
                  <a:lnTo>
                    <a:pt x="1518" y="863"/>
                  </a:lnTo>
                  <a:lnTo>
                    <a:pt x="1518" y="863"/>
                  </a:lnTo>
                  <a:lnTo>
                    <a:pt x="1518" y="863"/>
                  </a:lnTo>
                  <a:lnTo>
                    <a:pt x="1523" y="869"/>
                  </a:lnTo>
                  <a:lnTo>
                    <a:pt x="1523" y="869"/>
                  </a:lnTo>
                  <a:lnTo>
                    <a:pt x="1523" y="869"/>
                  </a:lnTo>
                  <a:lnTo>
                    <a:pt x="1523" y="869"/>
                  </a:lnTo>
                  <a:lnTo>
                    <a:pt x="1523" y="869"/>
                  </a:lnTo>
                  <a:lnTo>
                    <a:pt x="1529" y="869"/>
                  </a:lnTo>
                  <a:lnTo>
                    <a:pt x="1529" y="869"/>
                  </a:lnTo>
                  <a:lnTo>
                    <a:pt x="1535" y="869"/>
                  </a:lnTo>
                  <a:lnTo>
                    <a:pt x="1535" y="869"/>
                  </a:lnTo>
                  <a:lnTo>
                    <a:pt x="1540" y="869"/>
                  </a:lnTo>
                  <a:lnTo>
                    <a:pt x="1540" y="869"/>
                  </a:lnTo>
                  <a:lnTo>
                    <a:pt x="1546" y="869"/>
                  </a:lnTo>
                  <a:lnTo>
                    <a:pt x="1546" y="869"/>
                  </a:lnTo>
                  <a:lnTo>
                    <a:pt x="1551" y="869"/>
                  </a:lnTo>
                  <a:lnTo>
                    <a:pt x="1551" y="863"/>
                  </a:lnTo>
                  <a:lnTo>
                    <a:pt x="1551" y="863"/>
                  </a:lnTo>
                  <a:lnTo>
                    <a:pt x="1551" y="863"/>
                  </a:lnTo>
                  <a:lnTo>
                    <a:pt x="1551" y="863"/>
                  </a:lnTo>
                  <a:lnTo>
                    <a:pt x="1551" y="863"/>
                  </a:lnTo>
                  <a:lnTo>
                    <a:pt x="1551" y="863"/>
                  </a:lnTo>
                  <a:lnTo>
                    <a:pt x="1557" y="863"/>
                  </a:lnTo>
                  <a:lnTo>
                    <a:pt x="1557" y="863"/>
                  </a:lnTo>
                  <a:lnTo>
                    <a:pt x="1563" y="863"/>
                  </a:lnTo>
                  <a:lnTo>
                    <a:pt x="1563" y="863"/>
                  </a:lnTo>
                  <a:lnTo>
                    <a:pt x="1563" y="863"/>
                  </a:lnTo>
                  <a:lnTo>
                    <a:pt x="1563" y="863"/>
                  </a:lnTo>
                  <a:lnTo>
                    <a:pt x="1568" y="869"/>
                  </a:lnTo>
                  <a:lnTo>
                    <a:pt x="1568" y="869"/>
                  </a:lnTo>
                  <a:lnTo>
                    <a:pt x="1568" y="869"/>
                  </a:lnTo>
                  <a:lnTo>
                    <a:pt x="1568" y="863"/>
                  </a:lnTo>
                  <a:lnTo>
                    <a:pt x="1568" y="863"/>
                  </a:lnTo>
                  <a:lnTo>
                    <a:pt x="1568" y="863"/>
                  </a:lnTo>
                  <a:lnTo>
                    <a:pt x="1568" y="863"/>
                  </a:lnTo>
                  <a:lnTo>
                    <a:pt x="1574" y="869"/>
                  </a:lnTo>
                  <a:lnTo>
                    <a:pt x="1574" y="869"/>
                  </a:lnTo>
                  <a:lnTo>
                    <a:pt x="1574" y="869"/>
                  </a:lnTo>
                  <a:lnTo>
                    <a:pt x="1574" y="869"/>
                  </a:lnTo>
                  <a:lnTo>
                    <a:pt x="1574" y="869"/>
                  </a:lnTo>
                  <a:lnTo>
                    <a:pt x="1574" y="869"/>
                  </a:lnTo>
                  <a:lnTo>
                    <a:pt x="1580" y="863"/>
                  </a:lnTo>
                  <a:lnTo>
                    <a:pt x="1580" y="863"/>
                  </a:lnTo>
                  <a:lnTo>
                    <a:pt x="1585" y="863"/>
                  </a:lnTo>
                  <a:lnTo>
                    <a:pt x="1591" y="858"/>
                  </a:lnTo>
                  <a:lnTo>
                    <a:pt x="1591" y="858"/>
                  </a:lnTo>
                  <a:lnTo>
                    <a:pt x="1596" y="858"/>
                  </a:lnTo>
                  <a:lnTo>
                    <a:pt x="1596" y="858"/>
                  </a:lnTo>
                  <a:lnTo>
                    <a:pt x="1602" y="858"/>
                  </a:lnTo>
                  <a:lnTo>
                    <a:pt x="1602" y="858"/>
                  </a:lnTo>
                  <a:lnTo>
                    <a:pt x="1602" y="858"/>
                  </a:lnTo>
                  <a:lnTo>
                    <a:pt x="1602" y="858"/>
                  </a:lnTo>
                  <a:lnTo>
                    <a:pt x="1608" y="858"/>
                  </a:lnTo>
                  <a:lnTo>
                    <a:pt x="1613" y="858"/>
                  </a:lnTo>
                  <a:lnTo>
                    <a:pt x="1613" y="858"/>
                  </a:lnTo>
                  <a:lnTo>
                    <a:pt x="1619" y="858"/>
                  </a:lnTo>
                  <a:lnTo>
                    <a:pt x="1619" y="858"/>
                  </a:lnTo>
                  <a:lnTo>
                    <a:pt x="1619" y="852"/>
                  </a:lnTo>
                  <a:lnTo>
                    <a:pt x="1619" y="852"/>
                  </a:lnTo>
                  <a:lnTo>
                    <a:pt x="1624" y="852"/>
                  </a:lnTo>
                  <a:lnTo>
                    <a:pt x="1624" y="852"/>
                  </a:lnTo>
                  <a:lnTo>
                    <a:pt x="1624" y="852"/>
                  </a:lnTo>
                  <a:lnTo>
                    <a:pt x="1624" y="852"/>
                  </a:lnTo>
                  <a:lnTo>
                    <a:pt x="1630" y="852"/>
                  </a:lnTo>
                  <a:lnTo>
                    <a:pt x="1630" y="852"/>
                  </a:lnTo>
                  <a:lnTo>
                    <a:pt x="1630" y="852"/>
                  </a:lnTo>
                  <a:lnTo>
                    <a:pt x="1630" y="852"/>
                  </a:lnTo>
                  <a:lnTo>
                    <a:pt x="1630" y="852"/>
                  </a:lnTo>
                  <a:lnTo>
                    <a:pt x="1636" y="852"/>
                  </a:lnTo>
                  <a:lnTo>
                    <a:pt x="1636" y="852"/>
                  </a:lnTo>
                  <a:lnTo>
                    <a:pt x="1636" y="846"/>
                  </a:lnTo>
                  <a:lnTo>
                    <a:pt x="1636" y="846"/>
                  </a:lnTo>
                  <a:close/>
                  <a:moveTo>
                    <a:pt x="1669" y="970"/>
                  </a:moveTo>
                  <a:lnTo>
                    <a:pt x="1669" y="970"/>
                  </a:lnTo>
                  <a:lnTo>
                    <a:pt x="1669" y="970"/>
                  </a:lnTo>
                  <a:lnTo>
                    <a:pt x="1669" y="970"/>
                  </a:lnTo>
                  <a:lnTo>
                    <a:pt x="1669" y="970"/>
                  </a:lnTo>
                  <a:lnTo>
                    <a:pt x="1669" y="970"/>
                  </a:lnTo>
                  <a:lnTo>
                    <a:pt x="1669" y="964"/>
                  </a:lnTo>
                  <a:lnTo>
                    <a:pt x="1669" y="964"/>
                  </a:lnTo>
                  <a:lnTo>
                    <a:pt x="1669" y="964"/>
                  </a:lnTo>
                  <a:lnTo>
                    <a:pt x="1669" y="964"/>
                  </a:lnTo>
                  <a:lnTo>
                    <a:pt x="1669" y="964"/>
                  </a:lnTo>
                  <a:lnTo>
                    <a:pt x="1669" y="964"/>
                  </a:lnTo>
                  <a:lnTo>
                    <a:pt x="1669" y="964"/>
                  </a:lnTo>
                  <a:lnTo>
                    <a:pt x="1669" y="958"/>
                  </a:lnTo>
                  <a:lnTo>
                    <a:pt x="1669" y="958"/>
                  </a:lnTo>
                  <a:lnTo>
                    <a:pt x="1669" y="958"/>
                  </a:lnTo>
                  <a:lnTo>
                    <a:pt x="1669" y="958"/>
                  </a:lnTo>
                  <a:lnTo>
                    <a:pt x="1669" y="958"/>
                  </a:lnTo>
                  <a:lnTo>
                    <a:pt x="1669" y="958"/>
                  </a:lnTo>
                  <a:lnTo>
                    <a:pt x="1664" y="964"/>
                  </a:lnTo>
                  <a:lnTo>
                    <a:pt x="1664" y="964"/>
                  </a:lnTo>
                  <a:lnTo>
                    <a:pt x="1658" y="964"/>
                  </a:lnTo>
                  <a:lnTo>
                    <a:pt x="1658" y="964"/>
                  </a:lnTo>
                  <a:lnTo>
                    <a:pt x="1658" y="964"/>
                  </a:lnTo>
                  <a:lnTo>
                    <a:pt x="1658" y="964"/>
                  </a:lnTo>
                  <a:lnTo>
                    <a:pt x="1658" y="964"/>
                  </a:lnTo>
                  <a:lnTo>
                    <a:pt x="1658" y="964"/>
                  </a:lnTo>
                  <a:lnTo>
                    <a:pt x="1658" y="970"/>
                  </a:lnTo>
                  <a:lnTo>
                    <a:pt x="1658" y="970"/>
                  </a:lnTo>
                  <a:lnTo>
                    <a:pt x="1658" y="970"/>
                  </a:lnTo>
                  <a:lnTo>
                    <a:pt x="1658" y="970"/>
                  </a:lnTo>
                  <a:lnTo>
                    <a:pt x="1658" y="970"/>
                  </a:lnTo>
                  <a:lnTo>
                    <a:pt x="1652" y="970"/>
                  </a:lnTo>
                  <a:lnTo>
                    <a:pt x="1652" y="970"/>
                  </a:lnTo>
                  <a:lnTo>
                    <a:pt x="1647" y="975"/>
                  </a:lnTo>
                  <a:lnTo>
                    <a:pt x="1647" y="975"/>
                  </a:lnTo>
                  <a:lnTo>
                    <a:pt x="1647" y="975"/>
                  </a:lnTo>
                  <a:lnTo>
                    <a:pt x="1647" y="975"/>
                  </a:lnTo>
                  <a:lnTo>
                    <a:pt x="1647" y="975"/>
                  </a:lnTo>
                  <a:lnTo>
                    <a:pt x="1647" y="975"/>
                  </a:lnTo>
                  <a:lnTo>
                    <a:pt x="1647" y="975"/>
                  </a:lnTo>
                  <a:lnTo>
                    <a:pt x="1641" y="975"/>
                  </a:lnTo>
                  <a:lnTo>
                    <a:pt x="1641" y="975"/>
                  </a:lnTo>
                  <a:lnTo>
                    <a:pt x="1641" y="975"/>
                  </a:lnTo>
                  <a:lnTo>
                    <a:pt x="1636" y="975"/>
                  </a:lnTo>
                  <a:lnTo>
                    <a:pt x="1636" y="981"/>
                  </a:lnTo>
                  <a:lnTo>
                    <a:pt x="1636" y="981"/>
                  </a:lnTo>
                  <a:lnTo>
                    <a:pt x="1636" y="981"/>
                  </a:lnTo>
                  <a:lnTo>
                    <a:pt x="1636" y="981"/>
                  </a:lnTo>
                  <a:lnTo>
                    <a:pt x="1636" y="986"/>
                  </a:lnTo>
                  <a:lnTo>
                    <a:pt x="1636" y="986"/>
                  </a:lnTo>
                  <a:lnTo>
                    <a:pt x="1641" y="986"/>
                  </a:lnTo>
                  <a:lnTo>
                    <a:pt x="1647" y="986"/>
                  </a:lnTo>
                  <a:lnTo>
                    <a:pt x="1647" y="986"/>
                  </a:lnTo>
                  <a:lnTo>
                    <a:pt x="1641" y="986"/>
                  </a:lnTo>
                  <a:lnTo>
                    <a:pt x="1647" y="986"/>
                  </a:lnTo>
                  <a:lnTo>
                    <a:pt x="1647" y="986"/>
                  </a:lnTo>
                  <a:lnTo>
                    <a:pt x="1652" y="981"/>
                  </a:lnTo>
                  <a:lnTo>
                    <a:pt x="1658" y="981"/>
                  </a:lnTo>
                  <a:lnTo>
                    <a:pt x="1658" y="981"/>
                  </a:lnTo>
                  <a:lnTo>
                    <a:pt x="1658" y="981"/>
                  </a:lnTo>
                  <a:lnTo>
                    <a:pt x="1658" y="981"/>
                  </a:lnTo>
                  <a:lnTo>
                    <a:pt x="1658" y="981"/>
                  </a:lnTo>
                  <a:lnTo>
                    <a:pt x="1658" y="975"/>
                  </a:lnTo>
                  <a:lnTo>
                    <a:pt x="1658" y="975"/>
                  </a:lnTo>
                  <a:lnTo>
                    <a:pt x="1664" y="975"/>
                  </a:lnTo>
                  <a:lnTo>
                    <a:pt x="1664" y="975"/>
                  </a:lnTo>
                  <a:lnTo>
                    <a:pt x="1664" y="975"/>
                  </a:lnTo>
                  <a:lnTo>
                    <a:pt x="1664" y="975"/>
                  </a:lnTo>
                  <a:lnTo>
                    <a:pt x="1669" y="975"/>
                  </a:lnTo>
                  <a:lnTo>
                    <a:pt x="1669" y="975"/>
                  </a:lnTo>
                  <a:lnTo>
                    <a:pt x="1669" y="975"/>
                  </a:lnTo>
                  <a:lnTo>
                    <a:pt x="1669" y="975"/>
                  </a:lnTo>
                  <a:lnTo>
                    <a:pt x="1669" y="970"/>
                  </a:lnTo>
                  <a:lnTo>
                    <a:pt x="1669" y="970"/>
                  </a:lnTo>
                  <a:lnTo>
                    <a:pt x="1669" y="970"/>
                  </a:lnTo>
                  <a:lnTo>
                    <a:pt x="1669" y="970"/>
                  </a:lnTo>
                  <a:close/>
                  <a:moveTo>
                    <a:pt x="1585" y="958"/>
                  </a:moveTo>
                  <a:lnTo>
                    <a:pt x="1585" y="958"/>
                  </a:lnTo>
                  <a:lnTo>
                    <a:pt x="1585" y="958"/>
                  </a:lnTo>
                  <a:lnTo>
                    <a:pt x="1585" y="958"/>
                  </a:lnTo>
                  <a:lnTo>
                    <a:pt x="1580" y="958"/>
                  </a:lnTo>
                  <a:lnTo>
                    <a:pt x="1580" y="958"/>
                  </a:lnTo>
                  <a:lnTo>
                    <a:pt x="1580" y="958"/>
                  </a:lnTo>
                  <a:lnTo>
                    <a:pt x="1580" y="964"/>
                  </a:lnTo>
                  <a:lnTo>
                    <a:pt x="1568" y="964"/>
                  </a:lnTo>
                  <a:lnTo>
                    <a:pt x="1568" y="964"/>
                  </a:lnTo>
                  <a:lnTo>
                    <a:pt x="1568" y="964"/>
                  </a:lnTo>
                  <a:lnTo>
                    <a:pt x="1568" y="964"/>
                  </a:lnTo>
                  <a:lnTo>
                    <a:pt x="1568" y="970"/>
                  </a:lnTo>
                  <a:lnTo>
                    <a:pt x="1574" y="970"/>
                  </a:lnTo>
                  <a:lnTo>
                    <a:pt x="1574" y="970"/>
                  </a:lnTo>
                  <a:lnTo>
                    <a:pt x="1574" y="970"/>
                  </a:lnTo>
                  <a:lnTo>
                    <a:pt x="1580" y="970"/>
                  </a:lnTo>
                  <a:lnTo>
                    <a:pt x="1580" y="970"/>
                  </a:lnTo>
                  <a:lnTo>
                    <a:pt x="1580" y="970"/>
                  </a:lnTo>
                  <a:lnTo>
                    <a:pt x="1580" y="970"/>
                  </a:lnTo>
                  <a:lnTo>
                    <a:pt x="1580" y="970"/>
                  </a:lnTo>
                  <a:lnTo>
                    <a:pt x="1580" y="970"/>
                  </a:lnTo>
                  <a:lnTo>
                    <a:pt x="1580" y="970"/>
                  </a:lnTo>
                  <a:lnTo>
                    <a:pt x="1580" y="970"/>
                  </a:lnTo>
                  <a:lnTo>
                    <a:pt x="1585" y="964"/>
                  </a:lnTo>
                  <a:lnTo>
                    <a:pt x="1585" y="964"/>
                  </a:lnTo>
                  <a:lnTo>
                    <a:pt x="1585" y="964"/>
                  </a:lnTo>
                  <a:lnTo>
                    <a:pt x="1585" y="964"/>
                  </a:lnTo>
                  <a:lnTo>
                    <a:pt x="1585" y="964"/>
                  </a:lnTo>
                  <a:lnTo>
                    <a:pt x="1585" y="958"/>
                  </a:lnTo>
                  <a:lnTo>
                    <a:pt x="1585" y="958"/>
                  </a:lnTo>
                  <a:lnTo>
                    <a:pt x="1585" y="958"/>
                  </a:lnTo>
                  <a:close/>
                  <a:moveTo>
                    <a:pt x="1563" y="970"/>
                  </a:moveTo>
                  <a:lnTo>
                    <a:pt x="1563" y="970"/>
                  </a:lnTo>
                  <a:lnTo>
                    <a:pt x="1563" y="970"/>
                  </a:lnTo>
                  <a:lnTo>
                    <a:pt x="1563" y="970"/>
                  </a:lnTo>
                  <a:lnTo>
                    <a:pt x="1557" y="970"/>
                  </a:lnTo>
                  <a:lnTo>
                    <a:pt x="1557" y="970"/>
                  </a:lnTo>
                  <a:lnTo>
                    <a:pt x="1563" y="970"/>
                  </a:lnTo>
                  <a:lnTo>
                    <a:pt x="1563" y="970"/>
                  </a:lnTo>
                  <a:lnTo>
                    <a:pt x="1563" y="970"/>
                  </a:lnTo>
                  <a:lnTo>
                    <a:pt x="1563" y="970"/>
                  </a:lnTo>
                  <a:lnTo>
                    <a:pt x="1563" y="970"/>
                  </a:lnTo>
                  <a:lnTo>
                    <a:pt x="1568" y="970"/>
                  </a:lnTo>
                  <a:lnTo>
                    <a:pt x="1563" y="970"/>
                  </a:lnTo>
                  <a:lnTo>
                    <a:pt x="1563" y="970"/>
                  </a:lnTo>
                  <a:close/>
                  <a:moveTo>
                    <a:pt x="1406" y="863"/>
                  </a:moveTo>
                  <a:lnTo>
                    <a:pt x="1406" y="863"/>
                  </a:lnTo>
                  <a:lnTo>
                    <a:pt x="1406" y="863"/>
                  </a:lnTo>
                  <a:lnTo>
                    <a:pt x="1406" y="863"/>
                  </a:lnTo>
                  <a:lnTo>
                    <a:pt x="1406" y="863"/>
                  </a:lnTo>
                  <a:lnTo>
                    <a:pt x="1406" y="863"/>
                  </a:lnTo>
                  <a:lnTo>
                    <a:pt x="1400" y="858"/>
                  </a:lnTo>
                  <a:lnTo>
                    <a:pt x="1395" y="858"/>
                  </a:lnTo>
                  <a:lnTo>
                    <a:pt x="1395" y="858"/>
                  </a:lnTo>
                  <a:lnTo>
                    <a:pt x="1395" y="858"/>
                  </a:lnTo>
                  <a:lnTo>
                    <a:pt x="1395" y="858"/>
                  </a:lnTo>
                  <a:lnTo>
                    <a:pt x="1395" y="858"/>
                  </a:lnTo>
                  <a:lnTo>
                    <a:pt x="1395" y="858"/>
                  </a:lnTo>
                  <a:lnTo>
                    <a:pt x="1395" y="858"/>
                  </a:lnTo>
                  <a:lnTo>
                    <a:pt x="1395" y="858"/>
                  </a:lnTo>
                  <a:lnTo>
                    <a:pt x="1400" y="858"/>
                  </a:lnTo>
                  <a:lnTo>
                    <a:pt x="1400" y="858"/>
                  </a:lnTo>
                  <a:lnTo>
                    <a:pt x="1400" y="858"/>
                  </a:lnTo>
                  <a:lnTo>
                    <a:pt x="1406" y="858"/>
                  </a:lnTo>
                  <a:lnTo>
                    <a:pt x="1406" y="858"/>
                  </a:lnTo>
                  <a:lnTo>
                    <a:pt x="1406" y="858"/>
                  </a:lnTo>
                  <a:lnTo>
                    <a:pt x="1406" y="852"/>
                  </a:lnTo>
                  <a:lnTo>
                    <a:pt x="1406" y="858"/>
                  </a:lnTo>
                  <a:lnTo>
                    <a:pt x="1406" y="858"/>
                  </a:lnTo>
                  <a:lnTo>
                    <a:pt x="1406" y="858"/>
                  </a:lnTo>
                  <a:lnTo>
                    <a:pt x="1411" y="858"/>
                  </a:lnTo>
                  <a:lnTo>
                    <a:pt x="1411" y="858"/>
                  </a:lnTo>
                  <a:lnTo>
                    <a:pt x="1411" y="858"/>
                  </a:lnTo>
                  <a:lnTo>
                    <a:pt x="1417" y="858"/>
                  </a:lnTo>
                  <a:lnTo>
                    <a:pt x="1417" y="858"/>
                  </a:lnTo>
                  <a:lnTo>
                    <a:pt x="1417" y="858"/>
                  </a:lnTo>
                  <a:lnTo>
                    <a:pt x="1417" y="858"/>
                  </a:lnTo>
                  <a:lnTo>
                    <a:pt x="1417" y="858"/>
                  </a:lnTo>
                  <a:lnTo>
                    <a:pt x="1417" y="858"/>
                  </a:lnTo>
                  <a:lnTo>
                    <a:pt x="1417" y="858"/>
                  </a:lnTo>
                  <a:lnTo>
                    <a:pt x="1417" y="858"/>
                  </a:lnTo>
                  <a:lnTo>
                    <a:pt x="1417" y="858"/>
                  </a:lnTo>
                  <a:lnTo>
                    <a:pt x="1423" y="858"/>
                  </a:lnTo>
                  <a:lnTo>
                    <a:pt x="1423" y="858"/>
                  </a:lnTo>
                  <a:lnTo>
                    <a:pt x="1423" y="858"/>
                  </a:lnTo>
                  <a:lnTo>
                    <a:pt x="1423" y="858"/>
                  </a:lnTo>
                  <a:lnTo>
                    <a:pt x="1423" y="858"/>
                  </a:lnTo>
                  <a:lnTo>
                    <a:pt x="1423" y="858"/>
                  </a:lnTo>
                  <a:lnTo>
                    <a:pt x="1423" y="852"/>
                  </a:lnTo>
                  <a:lnTo>
                    <a:pt x="1423" y="852"/>
                  </a:lnTo>
                  <a:lnTo>
                    <a:pt x="1423" y="852"/>
                  </a:lnTo>
                  <a:lnTo>
                    <a:pt x="1423" y="852"/>
                  </a:lnTo>
                  <a:lnTo>
                    <a:pt x="1423" y="852"/>
                  </a:lnTo>
                  <a:lnTo>
                    <a:pt x="1423" y="852"/>
                  </a:lnTo>
                  <a:lnTo>
                    <a:pt x="1423" y="852"/>
                  </a:lnTo>
                  <a:lnTo>
                    <a:pt x="1423" y="852"/>
                  </a:lnTo>
                  <a:lnTo>
                    <a:pt x="1423" y="852"/>
                  </a:lnTo>
                  <a:lnTo>
                    <a:pt x="1423" y="852"/>
                  </a:lnTo>
                  <a:lnTo>
                    <a:pt x="1423" y="852"/>
                  </a:lnTo>
                  <a:lnTo>
                    <a:pt x="1423" y="846"/>
                  </a:lnTo>
                  <a:lnTo>
                    <a:pt x="1423" y="846"/>
                  </a:lnTo>
                  <a:lnTo>
                    <a:pt x="1423" y="846"/>
                  </a:lnTo>
                  <a:lnTo>
                    <a:pt x="1423" y="846"/>
                  </a:lnTo>
                  <a:lnTo>
                    <a:pt x="1423" y="846"/>
                  </a:lnTo>
                  <a:lnTo>
                    <a:pt x="1417" y="846"/>
                  </a:lnTo>
                  <a:lnTo>
                    <a:pt x="1417" y="852"/>
                  </a:lnTo>
                  <a:lnTo>
                    <a:pt x="1417" y="852"/>
                  </a:lnTo>
                  <a:lnTo>
                    <a:pt x="1417" y="852"/>
                  </a:lnTo>
                  <a:lnTo>
                    <a:pt x="1417" y="852"/>
                  </a:lnTo>
                  <a:lnTo>
                    <a:pt x="1417" y="852"/>
                  </a:lnTo>
                  <a:lnTo>
                    <a:pt x="1417" y="852"/>
                  </a:lnTo>
                  <a:lnTo>
                    <a:pt x="1417" y="852"/>
                  </a:lnTo>
                  <a:lnTo>
                    <a:pt x="1417" y="852"/>
                  </a:lnTo>
                  <a:lnTo>
                    <a:pt x="1417" y="852"/>
                  </a:lnTo>
                  <a:lnTo>
                    <a:pt x="1411" y="852"/>
                  </a:lnTo>
                  <a:lnTo>
                    <a:pt x="1411" y="852"/>
                  </a:lnTo>
                  <a:lnTo>
                    <a:pt x="1411" y="852"/>
                  </a:lnTo>
                  <a:lnTo>
                    <a:pt x="1411" y="846"/>
                  </a:lnTo>
                  <a:lnTo>
                    <a:pt x="1411" y="846"/>
                  </a:lnTo>
                  <a:lnTo>
                    <a:pt x="1411" y="846"/>
                  </a:lnTo>
                  <a:lnTo>
                    <a:pt x="1411" y="841"/>
                  </a:lnTo>
                  <a:lnTo>
                    <a:pt x="1411" y="841"/>
                  </a:lnTo>
                  <a:lnTo>
                    <a:pt x="1411" y="835"/>
                  </a:lnTo>
                  <a:lnTo>
                    <a:pt x="1411" y="835"/>
                  </a:lnTo>
                  <a:lnTo>
                    <a:pt x="1411" y="835"/>
                  </a:lnTo>
                  <a:lnTo>
                    <a:pt x="1411" y="829"/>
                  </a:lnTo>
                  <a:lnTo>
                    <a:pt x="1411" y="829"/>
                  </a:lnTo>
                  <a:lnTo>
                    <a:pt x="1406" y="829"/>
                  </a:lnTo>
                  <a:lnTo>
                    <a:pt x="1406" y="829"/>
                  </a:lnTo>
                  <a:lnTo>
                    <a:pt x="1400" y="829"/>
                  </a:lnTo>
                  <a:lnTo>
                    <a:pt x="1400" y="829"/>
                  </a:lnTo>
                  <a:lnTo>
                    <a:pt x="1395" y="829"/>
                  </a:lnTo>
                  <a:lnTo>
                    <a:pt x="1395" y="835"/>
                  </a:lnTo>
                  <a:lnTo>
                    <a:pt x="1395" y="835"/>
                  </a:lnTo>
                  <a:lnTo>
                    <a:pt x="1395" y="835"/>
                  </a:lnTo>
                  <a:lnTo>
                    <a:pt x="1395" y="841"/>
                  </a:lnTo>
                  <a:lnTo>
                    <a:pt x="1395" y="841"/>
                  </a:lnTo>
                  <a:lnTo>
                    <a:pt x="1395" y="841"/>
                  </a:lnTo>
                  <a:lnTo>
                    <a:pt x="1395" y="841"/>
                  </a:lnTo>
                  <a:lnTo>
                    <a:pt x="1395" y="841"/>
                  </a:lnTo>
                  <a:lnTo>
                    <a:pt x="1395" y="841"/>
                  </a:lnTo>
                  <a:lnTo>
                    <a:pt x="1395" y="846"/>
                  </a:lnTo>
                  <a:lnTo>
                    <a:pt x="1395" y="846"/>
                  </a:lnTo>
                  <a:lnTo>
                    <a:pt x="1389" y="846"/>
                  </a:lnTo>
                  <a:lnTo>
                    <a:pt x="1389" y="846"/>
                  </a:lnTo>
                  <a:lnTo>
                    <a:pt x="1389" y="846"/>
                  </a:lnTo>
                  <a:lnTo>
                    <a:pt x="1389" y="846"/>
                  </a:lnTo>
                  <a:lnTo>
                    <a:pt x="1389" y="841"/>
                  </a:lnTo>
                  <a:lnTo>
                    <a:pt x="1395" y="841"/>
                  </a:lnTo>
                  <a:lnTo>
                    <a:pt x="1395" y="835"/>
                  </a:lnTo>
                  <a:lnTo>
                    <a:pt x="1395" y="835"/>
                  </a:lnTo>
                  <a:lnTo>
                    <a:pt x="1389" y="829"/>
                  </a:lnTo>
                  <a:lnTo>
                    <a:pt x="1389" y="829"/>
                  </a:lnTo>
                  <a:lnTo>
                    <a:pt x="1389" y="829"/>
                  </a:lnTo>
                  <a:lnTo>
                    <a:pt x="1389" y="829"/>
                  </a:lnTo>
                  <a:lnTo>
                    <a:pt x="1389" y="829"/>
                  </a:lnTo>
                  <a:lnTo>
                    <a:pt x="1389" y="829"/>
                  </a:lnTo>
                  <a:lnTo>
                    <a:pt x="1389" y="829"/>
                  </a:lnTo>
                  <a:lnTo>
                    <a:pt x="1383" y="829"/>
                  </a:lnTo>
                  <a:lnTo>
                    <a:pt x="1383" y="829"/>
                  </a:lnTo>
                  <a:lnTo>
                    <a:pt x="1383" y="829"/>
                  </a:lnTo>
                  <a:lnTo>
                    <a:pt x="1383" y="829"/>
                  </a:lnTo>
                  <a:lnTo>
                    <a:pt x="1383" y="829"/>
                  </a:lnTo>
                  <a:lnTo>
                    <a:pt x="1378" y="829"/>
                  </a:lnTo>
                  <a:lnTo>
                    <a:pt x="1378" y="829"/>
                  </a:lnTo>
                  <a:lnTo>
                    <a:pt x="1378" y="829"/>
                  </a:lnTo>
                  <a:lnTo>
                    <a:pt x="1378" y="829"/>
                  </a:lnTo>
                  <a:lnTo>
                    <a:pt x="1378" y="829"/>
                  </a:lnTo>
                  <a:lnTo>
                    <a:pt x="1378" y="829"/>
                  </a:lnTo>
                  <a:lnTo>
                    <a:pt x="1378" y="829"/>
                  </a:lnTo>
                  <a:lnTo>
                    <a:pt x="1372" y="829"/>
                  </a:lnTo>
                  <a:lnTo>
                    <a:pt x="1372" y="835"/>
                  </a:lnTo>
                  <a:lnTo>
                    <a:pt x="1372" y="835"/>
                  </a:lnTo>
                  <a:lnTo>
                    <a:pt x="1372" y="835"/>
                  </a:lnTo>
                  <a:lnTo>
                    <a:pt x="1372" y="835"/>
                  </a:lnTo>
                  <a:lnTo>
                    <a:pt x="1372" y="835"/>
                  </a:lnTo>
                  <a:lnTo>
                    <a:pt x="1367" y="835"/>
                  </a:lnTo>
                  <a:lnTo>
                    <a:pt x="1367" y="835"/>
                  </a:lnTo>
                  <a:lnTo>
                    <a:pt x="1367" y="835"/>
                  </a:lnTo>
                  <a:lnTo>
                    <a:pt x="1367" y="835"/>
                  </a:lnTo>
                  <a:lnTo>
                    <a:pt x="1367" y="835"/>
                  </a:lnTo>
                  <a:lnTo>
                    <a:pt x="1367" y="835"/>
                  </a:lnTo>
                  <a:lnTo>
                    <a:pt x="1367" y="835"/>
                  </a:lnTo>
                  <a:lnTo>
                    <a:pt x="1367" y="829"/>
                  </a:lnTo>
                  <a:lnTo>
                    <a:pt x="1361" y="829"/>
                  </a:lnTo>
                  <a:lnTo>
                    <a:pt x="1361" y="829"/>
                  </a:lnTo>
                  <a:lnTo>
                    <a:pt x="1361" y="829"/>
                  </a:lnTo>
                  <a:lnTo>
                    <a:pt x="1361" y="824"/>
                  </a:lnTo>
                  <a:lnTo>
                    <a:pt x="1361" y="824"/>
                  </a:lnTo>
                  <a:lnTo>
                    <a:pt x="1361" y="824"/>
                  </a:lnTo>
                  <a:lnTo>
                    <a:pt x="1361" y="818"/>
                  </a:lnTo>
                  <a:lnTo>
                    <a:pt x="1355" y="818"/>
                  </a:lnTo>
                  <a:lnTo>
                    <a:pt x="1355" y="818"/>
                  </a:lnTo>
                  <a:lnTo>
                    <a:pt x="1350" y="818"/>
                  </a:lnTo>
                  <a:lnTo>
                    <a:pt x="1350" y="818"/>
                  </a:lnTo>
                  <a:lnTo>
                    <a:pt x="1350" y="818"/>
                  </a:lnTo>
                  <a:lnTo>
                    <a:pt x="1350" y="818"/>
                  </a:lnTo>
                  <a:lnTo>
                    <a:pt x="1350" y="818"/>
                  </a:lnTo>
                  <a:lnTo>
                    <a:pt x="1350" y="818"/>
                  </a:lnTo>
                  <a:lnTo>
                    <a:pt x="1350" y="818"/>
                  </a:lnTo>
                  <a:lnTo>
                    <a:pt x="1344" y="818"/>
                  </a:lnTo>
                  <a:lnTo>
                    <a:pt x="1344" y="818"/>
                  </a:lnTo>
                  <a:lnTo>
                    <a:pt x="1339" y="824"/>
                  </a:lnTo>
                  <a:lnTo>
                    <a:pt x="1339" y="824"/>
                  </a:lnTo>
                  <a:lnTo>
                    <a:pt x="1339" y="824"/>
                  </a:lnTo>
                  <a:lnTo>
                    <a:pt x="1339" y="824"/>
                  </a:lnTo>
                  <a:lnTo>
                    <a:pt x="1339" y="824"/>
                  </a:lnTo>
                  <a:lnTo>
                    <a:pt x="1339" y="824"/>
                  </a:lnTo>
                  <a:lnTo>
                    <a:pt x="1339" y="824"/>
                  </a:lnTo>
                  <a:lnTo>
                    <a:pt x="1333" y="824"/>
                  </a:lnTo>
                  <a:lnTo>
                    <a:pt x="1333" y="824"/>
                  </a:lnTo>
                  <a:lnTo>
                    <a:pt x="1333" y="824"/>
                  </a:lnTo>
                  <a:lnTo>
                    <a:pt x="1333" y="829"/>
                  </a:lnTo>
                  <a:lnTo>
                    <a:pt x="1333" y="829"/>
                  </a:lnTo>
                  <a:lnTo>
                    <a:pt x="1333" y="829"/>
                  </a:lnTo>
                  <a:lnTo>
                    <a:pt x="1333" y="829"/>
                  </a:lnTo>
                  <a:lnTo>
                    <a:pt x="1339" y="829"/>
                  </a:lnTo>
                  <a:lnTo>
                    <a:pt x="1339" y="829"/>
                  </a:lnTo>
                  <a:lnTo>
                    <a:pt x="1339" y="829"/>
                  </a:lnTo>
                  <a:lnTo>
                    <a:pt x="1339" y="835"/>
                  </a:lnTo>
                  <a:lnTo>
                    <a:pt x="1339" y="835"/>
                  </a:lnTo>
                  <a:lnTo>
                    <a:pt x="1344" y="835"/>
                  </a:lnTo>
                  <a:lnTo>
                    <a:pt x="1350" y="841"/>
                  </a:lnTo>
                  <a:lnTo>
                    <a:pt x="1350" y="841"/>
                  </a:lnTo>
                  <a:lnTo>
                    <a:pt x="1350" y="841"/>
                  </a:lnTo>
                  <a:lnTo>
                    <a:pt x="1350" y="841"/>
                  </a:lnTo>
                  <a:lnTo>
                    <a:pt x="1350" y="841"/>
                  </a:lnTo>
                  <a:lnTo>
                    <a:pt x="1355" y="841"/>
                  </a:lnTo>
                  <a:lnTo>
                    <a:pt x="1355" y="841"/>
                  </a:lnTo>
                  <a:lnTo>
                    <a:pt x="1355" y="841"/>
                  </a:lnTo>
                  <a:lnTo>
                    <a:pt x="1355" y="841"/>
                  </a:lnTo>
                  <a:lnTo>
                    <a:pt x="1361" y="841"/>
                  </a:lnTo>
                  <a:lnTo>
                    <a:pt x="1361" y="841"/>
                  </a:lnTo>
                  <a:lnTo>
                    <a:pt x="1361" y="841"/>
                  </a:lnTo>
                  <a:lnTo>
                    <a:pt x="1361" y="846"/>
                  </a:lnTo>
                  <a:lnTo>
                    <a:pt x="1361" y="846"/>
                  </a:lnTo>
                  <a:lnTo>
                    <a:pt x="1367" y="846"/>
                  </a:lnTo>
                  <a:lnTo>
                    <a:pt x="1367" y="846"/>
                  </a:lnTo>
                  <a:lnTo>
                    <a:pt x="1367" y="846"/>
                  </a:lnTo>
                  <a:lnTo>
                    <a:pt x="1367" y="846"/>
                  </a:lnTo>
                  <a:lnTo>
                    <a:pt x="1367" y="846"/>
                  </a:lnTo>
                  <a:lnTo>
                    <a:pt x="1367" y="846"/>
                  </a:lnTo>
                  <a:lnTo>
                    <a:pt x="1367" y="846"/>
                  </a:lnTo>
                  <a:lnTo>
                    <a:pt x="1367" y="846"/>
                  </a:lnTo>
                  <a:lnTo>
                    <a:pt x="1367" y="846"/>
                  </a:lnTo>
                  <a:lnTo>
                    <a:pt x="1367" y="846"/>
                  </a:lnTo>
                  <a:lnTo>
                    <a:pt x="1367" y="852"/>
                  </a:lnTo>
                  <a:lnTo>
                    <a:pt x="1367" y="852"/>
                  </a:lnTo>
                  <a:lnTo>
                    <a:pt x="1367" y="852"/>
                  </a:lnTo>
                  <a:lnTo>
                    <a:pt x="1367" y="852"/>
                  </a:lnTo>
                  <a:lnTo>
                    <a:pt x="1367" y="852"/>
                  </a:lnTo>
                  <a:lnTo>
                    <a:pt x="1361" y="852"/>
                  </a:lnTo>
                  <a:lnTo>
                    <a:pt x="1361" y="852"/>
                  </a:lnTo>
                  <a:lnTo>
                    <a:pt x="1361" y="852"/>
                  </a:lnTo>
                  <a:lnTo>
                    <a:pt x="1361" y="852"/>
                  </a:lnTo>
                  <a:lnTo>
                    <a:pt x="1361" y="852"/>
                  </a:lnTo>
                  <a:lnTo>
                    <a:pt x="1355" y="852"/>
                  </a:lnTo>
                  <a:lnTo>
                    <a:pt x="1355" y="852"/>
                  </a:lnTo>
                  <a:lnTo>
                    <a:pt x="1355" y="852"/>
                  </a:lnTo>
                  <a:lnTo>
                    <a:pt x="1355" y="852"/>
                  </a:lnTo>
                  <a:lnTo>
                    <a:pt x="1355" y="852"/>
                  </a:lnTo>
                  <a:lnTo>
                    <a:pt x="1355" y="852"/>
                  </a:lnTo>
                  <a:lnTo>
                    <a:pt x="1355" y="852"/>
                  </a:lnTo>
                  <a:lnTo>
                    <a:pt x="1355" y="852"/>
                  </a:lnTo>
                  <a:lnTo>
                    <a:pt x="1355" y="852"/>
                  </a:lnTo>
                  <a:lnTo>
                    <a:pt x="1350" y="858"/>
                  </a:lnTo>
                  <a:lnTo>
                    <a:pt x="1350" y="858"/>
                  </a:lnTo>
                  <a:lnTo>
                    <a:pt x="1350" y="858"/>
                  </a:lnTo>
                  <a:lnTo>
                    <a:pt x="1350" y="858"/>
                  </a:lnTo>
                  <a:lnTo>
                    <a:pt x="1344" y="858"/>
                  </a:lnTo>
                  <a:lnTo>
                    <a:pt x="1344" y="858"/>
                  </a:lnTo>
                  <a:lnTo>
                    <a:pt x="1344" y="858"/>
                  </a:lnTo>
                  <a:lnTo>
                    <a:pt x="1344" y="858"/>
                  </a:lnTo>
                  <a:lnTo>
                    <a:pt x="1344" y="858"/>
                  </a:lnTo>
                  <a:lnTo>
                    <a:pt x="1344" y="858"/>
                  </a:lnTo>
                  <a:lnTo>
                    <a:pt x="1344" y="858"/>
                  </a:lnTo>
                  <a:lnTo>
                    <a:pt x="1339" y="858"/>
                  </a:lnTo>
                  <a:lnTo>
                    <a:pt x="1339" y="858"/>
                  </a:lnTo>
                  <a:lnTo>
                    <a:pt x="1339" y="858"/>
                  </a:lnTo>
                  <a:lnTo>
                    <a:pt x="1339" y="858"/>
                  </a:lnTo>
                  <a:lnTo>
                    <a:pt x="1339" y="852"/>
                  </a:lnTo>
                  <a:lnTo>
                    <a:pt x="1339" y="852"/>
                  </a:lnTo>
                  <a:lnTo>
                    <a:pt x="1339" y="852"/>
                  </a:lnTo>
                  <a:lnTo>
                    <a:pt x="1339" y="852"/>
                  </a:lnTo>
                  <a:lnTo>
                    <a:pt x="1339" y="852"/>
                  </a:lnTo>
                  <a:lnTo>
                    <a:pt x="1339" y="852"/>
                  </a:lnTo>
                  <a:lnTo>
                    <a:pt x="1339" y="852"/>
                  </a:lnTo>
                  <a:lnTo>
                    <a:pt x="1339" y="852"/>
                  </a:lnTo>
                  <a:lnTo>
                    <a:pt x="1339" y="852"/>
                  </a:lnTo>
                  <a:lnTo>
                    <a:pt x="1339" y="852"/>
                  </a:lnTo>
                  <a:lnTo>
                    <a:pt x="1339" y="852"/>
                  </a:lnTo>
                  <a:lnTo>
                    <a:pt x="1339" y="852"/>
                  </a:lnTo>
                  <a:lnTo>
                    <a:pt x="1339" y="852"/>
                  </a:lnTo>
                  <a:lnTo>
                    <a:pt x="1339" y="852"/>
                  </a:lnTo>
                  <a:lnTo>
                    <a:pt x="1339" y="852"/>
                  </a:lnTo>
                  <a:lnTo>
                    <a:pt x="1339" y="846"/>
                  </a:lnTo>
                  <a:lnTo>
                    <a:pt x="1339" y="846"/>
                  </a:lnTo>
                  <a:lnTo>
                    <a:pt x="1339" y="846"/>
                  </a:lnTo>
                  <a:lnTo>
                    <a:pt x="1339" y="846"/>
                  </a:lnTo>
                  <a:lnTo>
                    <a:pt x="1339" y="846"/>
                  </a:lnTo>
                  <a:lnTo>
                    <a:pt x="1333" y="846"/>
                  </a:lnTo>
                  <a:lnTo>
                    <a:pt x="1333" y="846"/>
                  </a:lnTo>
                  <a:lnTo>
                    <a:pt x="1333" y="846"/>
                  </a:lnTo>
                  <a:lnTo>
                    <a:pt x="1333" y="846"/>
                  </a:lnTo>
                  <a:lnTo>
                    <a:pt x="1333" y="846"/>
                  </a:lnTo>
                  <a:lnTo>
                    <a:pt x="1333" y="846"/>
                  </a:lnTo>
                  <a:lnTo>
                    <a:pt x="1327" y="846"/>
                  </a:lnTo>
                  <a:lnTo>
                    <a:pt x="1327" y="841"/>
                  </a:lnTo>
                  <a:lnTo>
                    <a:pt x="1327" y="841"/>
                  </a:lnTo>
                  <a:lnTo>
                    <a:pt x="1327" y="841"/>
                  </a:lnTo>
                  <a:lnTo>
                    <a:pt x="1327" y="841"/>
                  </a:lnTo>
                  <a:lnTo>
                    <a:pt x="1327" y="841"/>
                  </a:lnTo>
                  <a:lnTo>
                    <a:pt x="1327" y="846"/>
                  </a:lnTo>
                  <a:lnTo>
                    <a:pt x="1327" y="841"/>
                  </a:lnTo>
                  <a:lnTo>
                    <a:pt x="1327" y="841"/>
                  </a:lnTo>
                  <a:lnTo>
                    <a:pt x="1327" y="841"/>
                  </a:lnTo>
                  <a:lnTo>
                    <a:pt x="1327" y="841"/>
                  </a:lnTo>
                  <a:lnTo>
                    <a:pt x="1322" y="841"/>
                  </a:lnTo>
                  <a:lnTo>
                    <a:pt x="1322" y="841"/>
                  </a:lnTo>
                  <a:lnTo>
                    <a:pt x="1322" y="841"/>
                  </a:lnTo>
                  <a:lnTo>
                    <a:pt x="1316" y="841"/>
                  </a:lnTo>
                  <a:lnTo>
                    <a:pt x="1316" y="841"/>
                  </a:lnTo>
                  <a:lnTo>
                    <a:pt x="1316" y="841"/>
                  </a:lnTo>
                  <a:lnTo>
                    <a:pt x="1316" y="841"/>
                  </a:lnTo>
                  <a:lnTo>
                    <a:pt x="1316" y="841"/>
                  </a:lnTo>
                  <a:lnTo>
                    <a:pt x="1316" y="841"/>
                  </a:lnTo>
                  <a:lnTo>
                    <a:pt x="1316" y="841"/>
                  </a:lnTo>
                  <a:lnTo>
                    <a:pt x="1316" y="841"/>
                  </a:lnTo>
                  <a:lnTo>
                    <a:pt x="1311" y="841"/>
                  </a:lnTo>
                  <a:lnTo>
                    <a:pt x="1311" y="841"/>
                  </a:lnTo>
                  <a:lnTo>
                    <a:pt x="1311" y="835"/>
                  </a:lnTo>
                  <a:lnTo>
                    <a:pt x="1311" y="835"/>
                  </a:lnTo>
                  <a:lnTo>
                    <a:pt x="1305" y="835"/>
                  </a:lnTo>
                  <a:lnTo>
                    <a:pt x="1305" y="835"/>
                  </a:lnTo>
                  <a:lnTo>
                    <a:pt x="1305" y="835"/>
                  </a:lnTo>
                  <a:lnTo>
                    <a:pt x="1305" y="835"/>
                  </a:lnTo>
                  <a:lnTo>
                    <a:pt x="1299" y="835"/>
                  </a:lnTo>
                  <a:lnTo>
                    <a:pt x="1299" y="835"/>
                  </a:lnTo>
                  <a:lnTo>
                    <a:pt x="1299" y="841"/>
                  </a:lnTo>
                  <a:lnTo>
                    <a:pt x="1299" y="841"/>
                  </a:lnTo>
                  <a:lnTo>
                    <a:pt x="1294" y="841"/>
                  </a:lnTo>
                  <a:lnTo>
                    <a:pt x="1294" y="841"/>
                  </a:lnTo>
                  <a:lnTo>
                    <a:pt x="1288" y="846"/>
                  </a:lnTo>
                  <a:lnTo>
                    <a:pt x="1288" y="846"/>
                  </a:lnTo>
                  <a:lnTo>
                    <a:pt x="1283" y="846"/>
                  </a:lnTo>
                  <a:lnTo>
                    <a:pt x="1283" y="846"/>
                  </a:lnTo>
                  <a:lnTo>
                    <a:pt x="1283" y="846"/>
                  </a:lnTo>
                  <a:lnTo>
                    <a:pt x="1283" y="846"/>
                  </a:lnTo>
                  <a:lnTo>
                    <a:pt x="1283" y="846"/>
                  </a:lnTo>
                  <a:lnTo>
                    <a:pt x="1283" y="846"/>
                  </a:lnTo>
                  <a:lnTo>
                    <a:pt x="1277" y="852"/>
                  </a:lnTo>
                  <a:lnTo>
                    <a:pt x="1277" y="852"/>
                  </a:lnTo>
                  <a:lnTo>
                    <a:pt x="1277" y="858"/>
                  </a:lnTo>
                  <a:lnTo>
                    <a:pt x="1277" y="858"/>
                  </a:lnTo>
                  <a:lnTo>
                    <a:pt x="1277" y="858"/>
                  </a:lnTo>
                  <a:lnTo>
                    <a:pt x="1283" y="858"/>
                  </a:lnTo>
                  <a:lnTo>
                    <a:pt x="1283" y="858"/>
                  </a:lnTo>
                  <a:lnTo>
                    <a:pt x="1283" y="858"/>
                  </a:lnTo>
                  <a:lnTo>
                    <a:pt x="1283" y="858"/>
                  </a:lnTo>
                  <a:lnTo>
                    <a:pt x="1283" y="858"/>
                  </a:lnTo>
                  <a:lnTo>
                    <a:pt x="1283" y="858"/>
                  </a:lnTo>
                  <a:lnTo>
                    <a:pt x="1283" y="863"/>
                  </a:lnTo>
                  <a:lnTo>
                    <a:pt x="1283" y="863"/>
                  </a:lnTo>
                  <a:lnTo>
                    <a:pt x="1283" y="863"/>
                  </a:lnTo>
                  <a:lnTo>
                    <a:pt x="1277" y="863"/>
                  </a:lnTo>
                  <a:lnTo>
                    <a:pt x="1277" y="863"/>
                  </a:lnTo>
                  <a:lnTo>
                    <a:pt x="1277" y="863"/>
                  </a:lnTo>
                  <a:lnTo>
                    <a:pt x="1277" y="869"/>
                  </a:lnTo>
                  <a:lnTo>
                    <a:pt x="1277" y="869"/>
                  </a:lnTo>
                  <a:lnTo>
                    <a:pt x="1277" y="869"/>
                  </a:lnTo>
                  <a:lnTo>
                    <a:pt x="1277" y="869"/>
                  </a:lnTo>
                  <a:lnTo>
                    <a:pt x="1277" y="869"/>
                  </a:lnTo>
                  <a:lnTo>
                    <a:pt x="1277" y="874"/>
                  </a:lnTo>
                  <a:lnTo>
                    <a:pt x="1277" y="874"/>
                  </a:lnTo>
                  <a:lnTo>
                    <a:pt x="1277" y="874"/>
                  </a:lnTo>
                  <a:lnTo>
                    <a:pt x="1277" y="874"/>
                  </a:lnTo>
                  <a:lnTo>
                    <a:pt x="1283" y="874"/>
                  </a:lnTo>
                  <a:lnTo>
                    <a:pt x="1283" y="874"/>
                  </a:lnTo>
                  <a:lnTo>
                    <a:pt x="1283" y="874"/>
                  </a:lnTo>
                  <a:lnTo>
                    <a:pt x="1288" y="874"/>
                  </a:lnTo>
                  <a:lnTo>
                    <a:pt x="1288" y="874"/>
                  </a:lnTo>
                  <a:lnTo>
                    <a:pt x="1288" y="874"/>
                  </a:lnTo>
                  <a:lnTo>
                    <a:pt x="1288" y="880"/>
                  </a:lnTo>
                  <a:lnTo>
                    <a:pt x="1294" y="880"/>
                  </a:lnTo>
                  <a:lnTo>
                    <a:pt x="1294" y="880"/>
                  </a:lnTo>
                  <a:lnTo>
                    <a:pt x="1299" y="880"/>
                  </a:lnTo>
                  <a:lnTo>
                    <a:pt x="1299" y="880"/>
                  </a:lnTo>
                  <a:lnTo>
                    <a:pt x="1299" y="880"/>
                  </a:lnTo>
                  <a:lnTo>
                    <a:pt x="1299" y="874"/>
                  </a:lnTo>
                  <a:lnTo>
                    <a:pt x="1305" y="874"/>
                  </a:lnTo>
                  <a:lnTo>
                    <a:pt x="1305" y="874"/>
                  </a:lnTo>
                  <a:lnTo>
                    <a:pt x="1305" y="874"/>
                  </a:lnTo>
                  <a:lnTo>
                    <a:pt x="1311" y="874"/>
                  </a:lnTo>
                  <a:lnTo>
                    <a:pt x="1311" y="874"/>
                  </a:lnTo>
                  <a:lnTo>
                    <a:pt x="1311" y="874"/>
                  </a:lnTo>
                  <a:lnTo>
                    <a:pt x="1316" y="874"/>
                  </a:lnTo>
                  <a:lnTo>
                    <a:pt x="1322" y="874"/>
                  </a:lnTo>
                  <a:lnTo>
                    <a:pt x="1322" y="874"/>
                  </a:lnTo>
                  <a:lnTo>
                    <a:pt x="1327" y="874"/>
                  </a:lnTo>
                  <a:lnTo>
                    <a:pt x="1333" y="869"/>
                  </a:lnTo>
                  <a:lnTo>
                    <a:pt x="1333" y="869"/>
                  </a:lnTo>
                  <a:lnTo>
                    <a:pt x="1333" y="869"/>
                  </a:lnTo>
                  <a:lnTo>
                    <a:pt x="1333" y="869"/>
                  </a:lnTo>
                  <a:lnTo>
                    <a:pt x="1339" y="869"/>
                  </a:lnTo>
                  <a:lnTo>
                    <a:pt x="1339" y="869"/>
                  </a:lnTo>
                  <a:lnTo>
                    <a:pt x="1339" y="869"/>
                  </a:lnTo>
                  <a:lnTo>
                    <a:pt x="1339" y="869"/>
                  </a:lnTo>
                  <a:lnTo>
                    <a:pt x="1339" y="869"/>
                  </a:lnTo>
                  <a:lnTo>
                    <a:pt x="1339" y="869"/>
                  </a:lnTo>
                  <a:lnTo>
                    <a:pt x="1339" y="869"/>
                  </a:lnTo>
                  <a:lnTo>
                    <a:pt x="1339" y="869"/>
                  </a:lnTo>
                  <a:lnTo>
                    <a:pt x="1339" y="869"/>
                  </a:lnTo>
                  <a:lnTo>
                    <a:pt x="1339" y="869"/>
                  </a:lnTo>
                  <a:lnTo>
                    <a:pt x="1339" y="869"/>
                  </a:lnTo>
                  <a:lnTo>
                    <a:pt x="1344" y="869"/>
                  </a:lnTo>
                  <a:lnTo>
                    <a:pt x="1344" y="869"/>
                  </a:lnTo>
                  <a:lnTo>
                    <a:pt x="1344" y="869"/>
                  </a:lnTo>
                  <a:lnTo>
                    <a:pt x="1344" y="869"/>
                  </a:lnTo>
                  <a:lnTo>
                    <a:pt x="1344" y="869"/>
                  </a:lnTo>
                  <a:lnTo>
                    <a:pt x="1344" y="869"/>
                  </a:lnTo>
                  <a:lnTo>
                    <a:pt x="1344" y="869"/>
                  </a:lnTo>
                  <a:lnTo>
                    <a:pt x="1344" y="869"/>
                  </a:lnTo>
                  <a:lnTo>
                    <a:pt x="1350" y="869"/>
                  </a:lnTo>
                  <a:lnTo>
                    <a:pt x="1350" y="863"/>
                  </a:lnTo>
                  <a:lnTo>
                    <a:pt x="1350" y="863"/>
                  </a:lnTo>
                  <a:lnTo>
                    <a:pt x="1355" y="863"/>
                  </a:lnTo>
                  <a:lnTo>
                    <a:pt x="1355" y="863"/>
                  </a:lnTo>
                  <a:lnTo>
                    <a:pt x="1355" y="863"/>
                  </a:lnTo>
                  <a:lnTo>
                    <a:pt x="1355" y="863"/>
                  </a:lnTo>
                  <a:lnTo>
                    <a:pt x="1355" y="863"/>
                  </a:lnTo>
                  <a:lnTo>
                    <a:pt x="1355" y="863"/>
                  </a:lnTo>
                  <a:lnTo>
                    <a:pt x="1355" y="863"/>
                  </a:lnTo>
                  <a:lnTo>
                    <a:pt x="1355" y="863"/>
                  </a:lnTo>
                  <a:lnTo>
                    <a:pt x="1361" y="863"/>
                  </a:lnTo>
                  <a:lnTo>
                    <a:pt x="1361" y="863"/>
                  </a:lnTo>
                  <a:lnTo>
                    <a:pt x="1361" y="863"/>
                  </a:lnTo>
                  <a:lnTo>
                    <a:pt x="1367" y="858"/>
                  </a:lnTo>
                  <a:lnTo>
                    <a:pt x="1367" y="858"/>
                  </a:lnTo>
                  <a:lnTo>
                    <a:pt x="1367" y="858"/>
                  </a:lnTo>
                  <a:lnTo>
                    <a:pt x="1367" y="858"/>
                  </a:lnTo>
                  <a:lnTo>
                    <a:pt x="1372" y="858"/>
                  </a:lnTo>
                  <a:lnTo>
                    <a:pt x="1372" y="858"/>
                  </a:lnTo>
                  <a:lnTo>
                    <a:pt x="1372" y="852"/>
                  </a:lnTo>
                  <a:lnTo>
                    <a:pt x="1372" y="852"/>
                  </a:lnTo>
                  <a:lnTo>
                    <a:pt x="1372" y="852"/>
                  </a:lnTo>
                  <a:lnTo>
                    <a:pt x="1378" y="852"/>
                  </a:lnTo>
                  <a:lnTo>
                    <a:pt x="1372" y="852"/>
                  </a:lnTo>
                  <a:lnTo>
                    <a:pt x="1378" y="852"/>
                  </a:lnTo>
                  <a:lnTo>
                    <a:pt x="1378" y="846"/>
                  </a:lnTo>
                  <a:lnTo>
                    <a:pt x="1378" y="852"/>
                  </a:lnTo>
                  <a:lnTo>
                    <a:pt x="1378" y="852"/>
                  </a:lnTo>
                  <a:lnTo>
                    <a:pt x="1378" y="852"/>
                  </a:lnTo>
                  <a:lnTo>
                    <a:pt x="1378" y="852"/>
                  </a:lnTo>
                  <a:lnTo>
                    <a:pt x="1378" y="852"/>
                  </a:lnTo>
                  <a:lnTo>
                    <a:pt x="1378" y="852"/>
                  </a:lnTo>
                  <a:lnTo>
                    <a:pt x="1378" y="858"/>
                  </a:lnTo>
                  <a:lnTo>
                    <a:pt x="1378" y="858"/>
                  </a:lnTo>
                  <a:lnTo>
                    <a:pt x="1378" y="858"/>
                  </a:lnTo>
                  <a:lnTo>
                    <a:pt x="1378" y="858"/>
                  </a:lnTo>
                  <a:lnTo>
                    <a:pt x="1372" y="858"/>
                  </a:lnTo>
                  <a:lnTo>
                    <a:pt x="1372" y="863"/>
                  </a:lnTo>
                  <a:lnTo>
                    <a:pt x="1378" y="863"/>
                  </a:lnTo>
                  <a:lnTo>
                    <a:pt x="1378" y="863"/>
                  </a:lnTo>
                  <a:lnTo>
                    <a:pt x="1389" y="863"/>
                  </a:lnTo>
                  <a:lnTo>
                    <a:pt x="1395" y="863"/>
                  </a:lnTo>
                  <a:lnTo>
                    <a:pt x="1395" y="863"/>
                  </a:lnTo>
                  <a:lnTo>
                    <a:pt x="1395" y="863"/>
                  </a:lnTo>
                  <a:lnTo>
                    <a:pt x="1400" y="863"/>
                  </a:lnTo>
                  <a:lnTo>
                    <a:pt x="1400" y="863"/>
                  </a:lnTo>
                  <a:lnTo>
                    <a:pt x="1400" y="863"/>
                  </a:lnTo>
                  <a:lnTo>
                    <a:pt x="1400" y="863"/>
                  </a:lnTo>
                  <a:lnTo>
                    <a:pt x="1400" y="863"/>
                  </a:lnTo>
                  <a:lnTo>
                    <a:pt x="1400" y="863"/>
                  </a:lnTo>
                  <a:lnTo>
                    <a:pt x="1400" y="863"/>
                  </a:lnTo>
                  <a:lnTo>
                    <a:pt x="1400" y="863"/>
                  </a:lnTo>
                  <a:lnTo>
                    <a:pt x="1406" y="863"/>
                  </a:lnTo>
                  <a:lnTo>
                    <a:pt x="1406" y="863"/>
                  </a:lnTo>
                  <a:lnTo>
                    <a:pt x="1406" y="863"/>
                  </a:lnTo>
                  <a:lnTo>
                    <a:pt x="1406" y="863"/>
                  </a:lnTo>
                  <a:lnTo>
                    <a:pt x="1406" y="863"/>
                  </a:lnTo>
                  <a:lnTo>
                    <a:pt x="1406" y="863"/>
                  </a:lnTo>
                  <a:close/>
                  <a:moveTo>
                    <a:pt x="459" y="325"/>
                  </a:moveTo>
                  <a:lnTo>
                    <a:pt x="459" y="325"/>
                  </a:lnTo>
                  <a:lnTo>
                    <a:pt x="459" y="325"/>
                  </a:lnTo>
                  <a:lnTo>
                    <a:pt x="459" y="331"/>
                  </a:lnTo>
                  <a:lnTo>
                    <a:pt x="459" y="325"/>
                  </a:lnTo>
                  <a:lnTo>
                    <a:pt x="465" y="325"/>
                  </a:lnTo>
                  <a:lnTo>
                    <a:pt x="465" y="325"/>
                  </a:lnTo>
                  <a:lnTo>
                    <a:pt x="465" y="325"/>
                  </a:lnTo>
                  <a:lnTo>
                    <a:pt x="459" y="325"/>
                  </a:lnTo>
                  <a:close/>
                  <a:moveTo>
                    <a:pt x="1518" y="930"/>
                  </a:moveTo>
                  <a:lnTo>
                    <a:pt x="1518" y="930"/>
                  </a:lnTo>
                  <a:lnTo>
                    <a:pt x="1512" y="930"/>
                  </a:lnTo>
                  <a:lnTo>
                    <a:pt x="1512" y="925"/>
                  </a:lnTo>
                  <a:lnTo>
                    <a:pt x="1507" y="925"/>
                  </a:lnTo>
                  <a:lnTo>
                    <a:pt x="1507" y="925"/>
                  </a:lnTo>
                  <a:lnTo>
                    <a:pt x="1507" y="919"/>
                  </a:lnTo>
                  <a:lnTo>
                    <a:pt x="1501" y="919"/>
                  </a:lnTo>
                  <a:lnTo>
                    <a:pt x="1501" y="914"/>
                  </a:lnTo>
                  <a:lnTo>
                    <a:pt x="1501" y="914"/>
                  </a:lnTo>
                  <a:lnTo>
                    <a:pt x="1501" y="914"/>
                  </a:lnTo>
                  <a:lnTo>
                    <a:pt x="1495" y="914"/>
                  </a:lnTo>
                  <a:lnTo>
                    <a:pt x="1495" y="908"/>
                  </a:lnTo>
                  <a:lnTo>
                    <a:pt x="1495" y="908"/>
                  </a:lnTo>
                  <a:lnTo>
                    <a:pt x="1490" y="914"/>
                  </a:lnTo>
                  <a:lnTo>
                    <a:pt x="1490" y="914"/>
                  </a:lnTo>
                  <a:lnTo>
                    <a:pt x="1490" y="914"/>
                  </a:lnTo>
                  <a:lnTo>
                    <a:pt x="1490" y="914"/>
                  </a:lnTo>
                  <a:lnTo>
                    <a:pt x="1490" y="914"/>
                  </a:lnTo>
                  <a:lnTo>
                    <a:pt x="1484" y="914"/>
                  </a:lnTo>
                  <a:lnTo>
                    <a:pt x="1484" y="908"/>
                  </a:lnTo>
                  <a:lnTo>
                    <a:pt x="1484" y="908"/>
                  </a:lnTo>
                  <a:lnTo>
                    <a:pt x="1484" y="908"/>
                  </a:lnTo>
                  <a:lnTo>
                    <a:pt x="1484" y="908"/>
                  </a:lnTo>
                  <a:lnTo>
                    <a:pt x="1484" y="902"/>
                  </a:lnTo>
                  <a:lnTo>
                    <a:pt x="1484" y="902"/>
                  </a:lnTo>
                  <a:lnTo>
                    <a:pt x="1484" y="902"/>
                  </a:lnTo>
                  <a:lnTo>
                    <a:pt x="1479" y="902"/>
                  </a:lnTo>
                  <a:lnTo>
                    <a:pt x="1479" y="902"/>
                  </a:lnTo>
                  <a:lnTo>
                    <a:pt x="1479" y="902"/>
                  </a:lnTo>
                  <a:lnTo>
                    <a:pt x="1479" y="902"/>
                  </a:lnTo>
                  <a:lnTo>
                    <a:pt x="1473" y="902"/>
                  </a:lnTo>
                  <a:lnTo>
                    <a:pt x="1473" y="902"/>
                  </a:lnTo>
                  <a:lnTo>
                    <a:pt x="1473" y="897"/>
                  </a:lnTo>
                  <a:lnTo>
                    <a:pt x="1467" y="897"/>
                  </a:lnTo>
                  <a:lnTo>
                    <a:pt x="1467" y="891"/>
                  </a:lnTo>
                  <a:lnTo>
                    <a:pt x="1467" y="891"/>
                  </a:lnTo>
                  <a:lnTo>
                    <a:pt x="1467" y="891"/>
                  </a:lnTo>
                  <a:lnTo>
                    <a:pt x="1467" y="891"/>
                  </a:lnTo>
                  <a:lnTo>
                    <a:pt x="1456" y="897"/>
                  </a:lnTo>
                  <a:lnTo>
                    <a:pt x="1456" y="897"/>
                  </a:lnTo>
                  <a:lnTo>
                    <a:pt x="1451" y="897"/>
                  </a:lnTo>
                  <a:lnTo>
                    <a:pt x="1451" y="897"/>
                  </a:lnTo>
                  <a:lnTo>
                    <a:pt x="1451" y="891"/>
                  </a:lnTo>
                  <a:lnTo>
                    <a:pt x="1451" y="891"/>
                  </a:lnTo>
                  <a:lnTo>
                    <a:pt x="1445" y="891"/>
                  </a:lnTo>
                  <a:lnTo>
                    <a:pt x="1445" y="897"/>
                  </a:lnTo>
                  <a:lnTo>
                    <a:pt x="1445" y="897"/>
                  </a:lnTo>
                  <a:lnTo>
                    <a:pt x="1439" y="897"/>
                  </a:lnTo>
                  <a:lnTo>
                    <a:pt x="1439" y="897"/>
                  </a:lnTo>
                  <a:lnTo>
                    <a:pt x="1439" y="897"/>
                  </a:lnTo>
                  <a:lnTo>
                    <a:pt x="1439" y="897"/>
                  </a:lnTo>
                  <a:lnTo>
                    <a:pt x="1434" y="897"/>
                  </a:lnTo>
                  <a:lnTo>
                    <a:pt x="1434" y="897"/>
                  </a:lnTo>
                  <a:lnTo>
                    <a:pt x="1434" y="897"/>
                  </a:lnTo>
                  <a:lnTo>
                    <a:pt x="1428" y="897"/>
                  </a:lnTo>
                  <a:lnTo>
                    <a:pt x="1428" y="897"/>
                  </a:lnTo>
                  <a:lnTo>
                    <a:pt x="1428" y="897"/>
                  </a:lnTo>
                  <a:lnTo>
                    <a:pt x="1423" y="897"/>
                  </a:lnTo>
                  <a:lnTo>
                    <a:pt x="1423" y="897"/>
                  </a:lnTo>
                  <a:lnTo>
                    <a:pt x="1423" y="897"/>
                  </a:lnTo>
                  <a:lnTo>
                    <a:pt x="1423" y="897"/>
                  </a:lnTo>
                  <a:lnTo>
                    <a:pt x="1417" y="897"/>
                  </a:lnTo>
                  <a:lnTo>
                    <a:pt x="1417" y="897"/>
                  </a:lnTo>
                  <a:lnTo>
                    <a:pt x="1417" y="897"/>
                  </a:lnTo>
                  <a:lnTo>
                    <a:pt x="1417" y="897"/>
                  </a:lnTo>
                  <a:lnTo>
                    <a:pt x="1411" y="897"/>
                  </a:lnTo>
                  <a:lnTo>
                    <a:pt x="1411" y="897"/>
                  </a:lnTo>
                  <a:lnTo>
                    <a:pt x="1411" y="902"/>
                  </a:lnTo>
                  <a:lnTo>
                    <a:pt x="1406" y="902"/>
                  </a:lnTo>
                  <a:lnTo>
                    <a:pt x="1406" y="902"/>
                  </a:lnTo>
                  <a:lnTo>
                    <a:pt x="1406" y="908"/>
                  </a:lnTo>
                  <a:lnTo>
                    <a:pt x="1406" y="908"/>
                  </a:lnTo>
                  <a:lnTo>
                    <a:pt x="1406" y="908"/>
                  </a:lnTo>
                  <a:lnTo>
                    <a:pt x="1411" y="908"/>
                  </a:lnTo>
                  <a:lnTo>
                    <a:pt x="1411" y="908"/>
                  </a:lnTo>
                  <a:lnTo>
                    <a:pt x="1411" y="908"/>
                  </a:lnTo>
                  <a:lnTo>
                    <a:pt x="1411" y="914"/>
                  </a:lnTo>
                  <a:lnTo>
                    <a:pt x="1411" y="914"/>
                  </a:lnTo>
                  <a:lnTo>
                    <a:pt x="1417" y="914"/>
                  </a:lnTo>
                  <a:lnTo>
                    <a:pt x="1417" y="914"/>
                  </a:lnTo>
                  <a:lnTo>
                    <a:pt x="1417" y="914"/>
                  </a:lnTo>
                  <a:lnTo>
                    <a:pt x="1423" y="919"/>
                  </a:lnTo>
                  <a:lnTo>
                    <a:pt x="1423" y="919"/>
                  </a:lnTo>
                  <a:lnTo>
                    <a:pt x="1428" y="919"/>
                  </a:lnTo>
                  <a:lnTo>
                    <a:pt x="1428" y="919"/>
                  </a:lnTo>
                  <a:lnTo>
                    <a:pt x="1428" y="919"/>
                  </a:lnTo>
                  <a:lnTo>
                    <a:pt x="1428" y="919"/>
                  </a:lnTo>
                  <a:lnTo>
                    <a:pt x="1428" y="919"/>
                  </a:lnTo>
                  <a:lnTo>
                    <a:pt x="1428" y="919"/>
                  </a:lnTo>
                  <a:lnTo>
                    <a:pt x="1428" y="919"/>
                  </a:lnTo>
                  <a:lnTo>
                    <a:pt x="1434" y="919"/>
                  </a:lnTo>
                  <a:lnTo>
                    <a:pt x="1434" y="919"/>
                  </a:lnTo>
                  <a:lnTo>
                    <a:pt x="1434" y="919"/>
                  </a:lnTo>
                  <a:lnTo>
                    <a:pt x="1434" y="919"/>
                  </a:lnTo>
                  <a:lnTo>
                    <a:pt x="1434" y="919"/>
                  </a:lnTo>
                  <a:lnTo>
                    <a:pt x="1439" y="919"/>
                  </a:lnTo>
                  <a:lnTo>
                    <a:pt x="1439" y="919"/>
                  </a:lnTo>
                  <a:lnTo>
                    <a:pt x="1439" y="919"/>
                  </a:lnTo>
                  <a:lnTo>
                    <a:pt x="1439" y="919"/>
                  </a:lnTo>
                  <a:lnTo>
                    <a:pt x="1445" y="919"/>
                  </a:lnTo>
                  <a:lnTo>
                    <a:pt x="1445" y="919"/>
                  </a:lnTo>
                  <a:lnTo>
                    <a:pt x="1445" y="919"/>
                  </a:lnTo>
                  <a:lnTo>
                    <a:pt x="1445" y="919"/>
                  </a:lnTo>
                  <a:lnTo>
                    <a:pt x="1445" y="919"/>
                  </a:lnTo>
                  <a:lnTo>
                    <a:pt x="1445" y="919"/>
                  </a:lnTo>
                  <a:lnTo>
                    <a:pt x="1445" y="919"/>
                  </a:lnTo>
                  <a:lnTo>
                    <a:pt x="1445" y="919"/>
                  </a:lnTo>
                  <a:lnTo>
                    <a:pt x="1445" y="919"/>
                  </a:lnTo>
                  <a:lnTo>
                    <a:pt x="1451" y="919"/>
                  </a:lnTo>
                  <a:lnTo>
                    <a:pt x="1451" y="919"/>
                  </a:lnTo>
                  <a:lnTo>
                    <a:pt x="1451" y="925"/>
                  </a:lnTo>
                  <a:lnTo>
                    <a:pt x="1451" y="925"/>
                  </a:lnTo>
                  <a:lnTo>
                    <a:pt x="1456" y="925"/>
                  </a:lnTo>
                  <a:lnTo>
                    <a:pt x="1456" y="925"/>
                  </a:lnTo>
                  <a:lnTo>
                    <a:pt x="1456" y="930"/>
                  </a:lnTo>
                  <a:lnTo>
                    <a:pt x="1462" y="930"/>
                  </a:lnTo>
                  <a:lnTo>
                    <a:pt x="1462" y="930"/>
                  </a:lnTo>
                  <a:lnTo>
                    <a:pt x="1462" y="930"/>
                  </a:lnTo>
                  <a:lnTo>
                    <a:pt x="1462" y="930"/>
                  </a:lnTo>
                  <a:lnTo>
                    <a:pt x="1462" y="930"/>
                  </a:lnTo>
                  <a:lnTo>
                    <a:pt x="1462" y="930"/>
                  </a:lnTo>
                  <a:lnTo>
                    <a:pt x="1462" y="930"/>
                  </a:lnTo>
                  <a:lnTo>
                    <a:pt x="1462" y="930"/>
                  </a:lnTo>
                  <a:lnTo>
                    <a:pt x="1462" y="930"/>
                  </a:lnTo>
                  <a:lnTo>
                    <a:pt x="1467" y="930"/>
                  </a:lnTo>
                  <a:lnTo>
                    <a:pt x="1467" y="930"/>
                  </a:lnTo>
                  <a:lnTo>
                    <a:pt x="1467" y="930"/>
                  </a:lnTo>
                  <a:lnTo>
                    <a:pt x="1467" y="930"/>
                  </a:lnTo>
                  <a:lnTo>
                    <a:pt x="1467" y="930"/>
                  </a:lnTo>
                  <a:lnTo>
                    <a:pt x="1467" y="936"/>
                  </a:lnTo>
                  <a:lnTo>
                    <a:pt x="1473" y="936"/>
                  </a:lnTo>
                  <a:lnTo>
                    <a:pt x="1473" y="942"/>
                  </a:lnTo>
                  <a:lnTo>
                    <a:pt x="1473" y="942"/>
                  </a:lnTo>
                  <a:lnTo>
                    <a:pt x="1473" y="942"/>
                  </a:lnTo>
                  <a:lnTo>
                    <a:pt x="1473" y="942"/>
                  </a:lnTo>
                  <a:lnTo>
                    <a:pt x="1473" y="942"/>
                  </a:lnTo>
                  <a:lnTo>
                    <a:pt x="1473" y="942"/>
                  </a:lnTo>
                  <a:lnTo>
                    <a:pt x="1479" y="942"/>
                  </a:lnTo>
                  <a:lnTo>
                    <a:pt x="1479" y="942"/>
                  </a:lnTo>
                  <a:lnTo>
                    <a:pt x="1479" y="947"/>
                  </a:lnTo>
                  <a:lnTo>
                    <a:pt x="1479" y="947"/>
                  </a:lnTo>
                  <a:lnTo>
                    <a:pt x="1484" y="947"/>
                  </a:lnTo>
                  <a:lnTo>
                    <a:pt x="1484" y="947"/>
                  </a:lnTo>
                  <a:lnTo>
                    <a:pt x="1484" y="947"/>
                  </a:lnTo>
                  <a:lnTo>
                    <a:pt x="1490" y="947"/>
                  </a:lnTo>
                  <a:lnTo>
                    <a:pt x="1495" y="947"/>
                  </a:lnTo>
                  <a:lnTo>
                    <a:pt x="1495" y="953"/>
                  </a:lnTo>
                  <a:lnTo>
                    <a:pt x="1495" y="953"/>
                  </a:lnTo>
                  <a:lnTo>
                    <a:pt x="1495" y="953"/>
                  </a:lnTo>
                  <a:lnTo>
                    <a:pt x="1495" y="953"/>
                  </a:lnTo>
                  <a:lnTo>
                    <a:pt x="1495" y="947"/>
                  </a:lnTo>
                  <a:lnTo>
                    <a:pt x="1495" y="947"/>
                  </a:lnTo>
                  <a:lnTo>
                    <a:pt x="1501" y="947"/>
                  </a:lnTo>
                  <a:lnTo>
                    <a:pt x="1501" y="947"/>
                  </a:lnTo>
                  <a:lnTo>
                    <a:pt x="1501" y="947"/>
                  </a:lnTo>
                  <a:lnTo>
                    <a:pt x="1507" y="947"/>
                  </a:lnTo>
                  <a:lnTo>
                    <a:pt x="1507" y="947"/>
                  </a:lnTo>
                  <a:lnTo>
                    <a:pt x="1507" y="947"/>
                  </a:lnTo>
                  <a:lnTo>
                    <a:pt x="1512" y="947"/>
                  </a:lnTo>
                  <a:lnTo>
                    <a:pt x="1512" y="942"/>
                  </a:lnTo>
                  <a:lnTo>
                    <a:pt x="1512" y="942"/>
                  </a:lnTo>
                  <a:lnTo>
                    <a:pt x="1518" y="942"/>
                  </a:lnTo>
                  <a:lnTo>
                    <a:pt x="1518" y="936"/>
                  </a:lnTo>
                  <a:lnTo>
                    <a:pt x="1518" y="936"/>
                  </a:lnTo>
                  <a:lnTo>
                    <a:pt x="1518" y="936"/>
                  </a:lnTo>
                  <a:lnTo>
                    <a:pt x="1518" y="936"/>
                  </a:lnTo>
                  <a:lnTo>
                    <a:pt x="1518" y="930"/>
                  </a:lnTo>
                  <a:close/>
                  <a:moveTo>
                    <a:pt x="1210" y="858"/>
                  </a:moveTo>
                  <a:lnTo>
                    <a:pt x="1210" y="858"/>
                  </a:lnTo>
                  <a:lnTo>
                    <a:pt x="1210" y="852"/>
                  </a:lnTo>
                  <a:lnTo>
                    <a:pt x="1210" y="852"/>
                  </a:lnTo>
                  <a:lnTo>
                    <a:pt x="1204" y="852"/>
                  </a:lnTo>
                  <a:lnTo>
                    <a:pt x="1204" y="852"/>
                  </a:lnTo>
                  <a:lnTo>
                    <a:pt x="1204" y="852"/>
                  </a:lnTo>
                  <a:lnTo>
                    <a:pt x="1204" y="858"/>
                  </a:lnTo>
                  <a:lnTo>
                    <a:pt x="1204" y="858"/>
                  </a:lnTo>
                  <a:lnTo>
                    <a:pt x="1204" y="858"/>
                  </a:lnTo>
                  <a:lnTo>
                    <a:pt x="1204" y="858"/>
                  </a:lnTo>
                  <a:lnTo>
                    <a:pt x="1204" y="858"/>
                  </a:lnTo>
                  <a:lnTo>
                    <a:pt x="1210" y="863"/>
                  </a:lnTo>
                  <a:lnTo>
                    <a:pt x="1210" y="863"/>
                  </a:lnTo>
                  <a:lnTo>
                    <a:pt x="1210" y="863"/>
                  </a:lnTo>
                  <a:lnTo>
                    <a:pt x="1210" y="858"/>
                  </a:lnTo>
                  <a:lnTo>
                    <a:pt x="1210" y="858"/>
                  </a:lnTo>
                  <a:lnTo>
                    <a:pt x="1210" y="858"/>
                  </a:lnTo>
                  <a:close/>
                  <a:moveTo>
                    <a:pt x="201" y="353"/>
                  </a:moveTo>
                  <a:lnTo>
                    <a:pt x="201" y="353"/>
                  </a:lnTo>
                  <a:lnTo>
                    <a:pt x="201" y="353"/>
                  </a:lnTo>
                  <a:lnTo>
                    <a:pt x="201" y="348"/>
                  </a:lnTo>
                  <a:lnTo>
                    <a:pt x="196" y="342"/>
                  </a:lnTo>
                  <a:lnTo>
                    <a:pt x="196" y="342"/>
                  </a:lnTo>
                  <a:lnTo>
                    <a:pt x="190" y="342"/>
                  </a:lnTo>
                  <a:lnTo>
                    <a:pt x="190" y="342"/>
                  </a:lnTo>
                  <a:lnTo>
                    <a:pt x="190" y="342"/>
                  </a:lnTo>
                  <a:lnTo>
                    <a:pt x="190" y="348"/>
                  </a:lnTo>
                  <a:lnTo>
                    <a:pt x="190" y="348"/>
                  </a:lnTo>
                  <a:lnTo>
                    <a:pt x="196" y="348"/>
                  </a:lnTo>
                  <a:lnTo>
                    <a:pt x="196" y="348"/>
                  </a:lnTo>
                  <a:lnTo>
                    <a:pt x="196" y="348"/>
                  </a:lnTo>
                  <a:lnTo>
                    <a:pt x="196" y="353"/>
                  </a:lnTo>
                  <a:lnTo>
                    <a:pt x="196" y="353"/>
                  </a:lnTo>
                  <a:lnTo>
                    <a:pt x="201" y="364"/>
                  </a:lnTo>
                  <a:lnTo>
                    <a:pt x="207" y="364"/>
                  </a:lnTo>
                  <a:lnTo>
                    <a:pt x="207" y="364"/>
                  </a:lnTo>
                  <a:lnTo>
                    <a:pt x="207" y="364"/>
                  </a:lnTo>
                  <a:lnTo>
                    <a:pt x="207" y="364"/>
                  </a:lnTo>
                  <a:lnTo>
                    <a:pt x="207" y="364"/>
                  </a:lnTo>
                  <a:lnTo>
                    <a:pt x="207" y="364"/>
                  </a:lnTo>
                  <a:lnTo>
                    <a:pt x="207" y="364"/>
                  </a:lnTo>
                  <a:lnTo>
                    <a:pt x="207" y="364"/>
                  </a:lnTo>
                  <a:lnTo>
                    <a:pt x="207" y="364"/>
                  </a:lnTo>
                  <a:lnTo>
                    <a:pt x="207" y="359"/>
                  </a:lnTo>
                  <a:lnTo>
                    <a:pt x="207" y="359"/>
                  </a:lnTo>
                  <a:lnTo>
                    <a:pt x="201" y="353"/>
                  </a:lnTo>
                  <a:close/>
                  <a:moveTo>
                    <a:pt x="201" y="247"/>
                  </a:moveTo>
                  <a:lnTo>
                    <a:pt x="201" y="247"/>
                  </a:lnTo>
                  <a:lnTo>
                    <a:pt x="201" y="247"/>
                  </a:lnTo>
                  <a:lnTo>
                    <a:pt x="207" y="247"/>
                  </a:lnTo>
                  <a:lnTo>
                    <a:pt x="207" y="247"/>
                  </a:lnTo>
                  <a:lnTo>
                    <a:pt x="207" y="247"/>
                  </a:lnTo>
                  <a:lnTo>
                    <a:pt x="207" y="247"/>
                  </a:lnTo>
                  <a:lnTo>
                    <a:pt x="207" y="247"/>
                  </a:lnTo>
                  <a:lnTo>
                    <a:pt x="207" y="247"/>
                  </a:lnTo>
                  <a:lnTo>
                    <a:pt x="207" y="247"/>
                  </a:lnTo>
                  <a:lnTo>
                    <a:pt x="207" y="247"/>
                  </a:lnTo>
                  <a:lnTo>
                    <a:pt x="207" y="247"/>
                  </a:lnTo>
                  <a:lnTo>
                    <a:pt x="207" y="247"/>
                  </a:lnTo>
                  <a:lnTo>
                    <a:pt x="201" y="247"/>
                  </a:lnTo>
                  <a:lnTo>
                    <a:pt x="201" y="247"/>
                  </a:lnTo>
                  <a:lnTo>
                    <a:pt x="201" y="247"/>
                  </a:lnTo>
                  <a:lnTo>
                    <a:pt x="201" y="247"/>
                  </a:lnTo>
                  <a:lnTo>
                    <a:pt x="201" y="247"/>
                  </a:lnTo>
                  <a:lnTo>
                    <a:pt x="201" y="247"/>
                  </a:lnTo>
                  <a:lnTo>
                    <a:pt x="201" y="247"/>
                  </a:lnTo>
                  <a:lnTo>
                    <a:pt x="201" y="247"/>
                  </a:lnTo>
                  <a:lnTo>
                    <a:pt x="201" y="247"/>
                  </a:lnTo>
                  <a:lnTo>
                    <a:pt x="201" y="247"/>
                  </a:lnTo>
                  <a:close/>
                  <a:moveTo>
                    <a:pt x="201" y="364"/>
                  </a:moveTo>
                  <a:lnTo>
                    <a:pt x="201" y="364"/>
                  </a:lnTo>
                  <a:lnTo>
                    <a:pt x="201" y="364"/>
                  </a:lnTo>
                  <a:lnTo>
                    <a:pt x="201" y="359"/>
                  </a:lnTo>
                  <a:lnTo>
                    <a:pt x="201" y="359"/>
                  </a:lnTo>
                  <a:lnTo>
                    <a:pt x="201" y="359"/>
                  </a:lnTo>
                  <a:lnTo>
                    <a:pt x="196" y="359"/>
                  </a:lnTo>
                  <a:lnTo>
                    <a:pt x="201" y="359"/>
                  </a:lnTo>
                  <a:lnTo>
                    <a:pt x="196" y="364"/>
                  </a:lnTo>
                  <a:lnTo>
                    <a:pt x="196" y="364"/>
                  </a:lnTo>
                  <a:lnTo>
                    <a:pt x="196" y="364"/>
                  </a:lnTo>
                  <a:lnTo>
                    <a:pt x="196" y="364"/>
                  </a:lnTo>
                  <a:lnTo>
                    <a:pt x="196" y="364"/>
                  </a:lnTo>
                  <a:lnTo>
                    <a:pt x="196" y="364"/>
                  </a:lnTo>
                  <a:lnTo>
                    <a:pt x="196" y="364"/>
                  </a:lnTo>
                  <a:lnTo>
                    <a:pt x="196" y="364"/>
                  </a:lnTo>
                  <a:lnTo>
                    <a:pt x="196" y="364"/>
                  </a:lnTo>
                  <a:lnTo>
                    <a:pt x="196" y="370"/>
                  </a:lnTo>
                  <a:lnTo>
                    <a:pt x="196" y="370"/>
                  </a:lnTo>
                  <a:lnTo>
                    <a:pt x="196" y="376"/>
                  </a:lnTo>
                  <a:lnTo>
                    <a:pt x="196" y="376"/>
                  </a:lnTo>
                  <a:lnTo>
                    <a:pt x="190" y="376"/>
                  </a:lnTo>
                  <a:lnTo>
                    <a:pt x="190" y="376"/>
                  </a:lnTo>
                  <a:lnTo>
                    <a:pt x="190" y="376"/>
                  </a:lnTo>
                  <a:lnTo>
                    <a:pt x="190" y="376"/>
                  </a:lnTo>
                  <a:lnTo>
                    <a:pt x="190" y="376"/>
                  </a:lnTo>
                  <a:lnTo>
                    <a:pt x="190" y="376"/>
                  </a:lnTo>
                  <a:lnTo>
                    <a:pt x="190" y="376"/>
                  </a:lnTo>
                  <a:lnTo>
                    <a:pt x="196" y="376"/>
                  </a:lnTo>
                  <a:lnTo>
                    <a:pt x="196" y="381"/>
                  </a:lnTo>
                  <a:lnTo>
                    <a:pt x="196" y="376"/>
                  </a:lnTo>
                  <a:lnTo>
                    <a:pt x="196" y="376"/>
                  </a:lnTo>
                  <a:lnTo>
                    <a:pt x="196" y="376"/>
                  </a:lnTo>
                  <a:lnTo>
                    <a:pt x="201" y="376"/>
                  </a:lnTo>
                  <a:lnTo>
                    <a:pt x="201" y="376"/>
                  </a:lnTo>
                  <a:lnTo>
                    <a:pt x="201" y="376"/>
                  </a:lnTo>
                  <a:lnTo>
                    <a:pt x="201" y="376"/>
                  </a:lnTo>
                  <a:lnTo>
                    <a:pt x="201" y="376"/>
                  </a:lnTo>
                  <a:lnTo>
                    <a:pt x="201" y="376"/>
                  </a:lnTo>
                  <a:lnTo>
                    <a:pt x="201" y="376"/>
                  </a:lnTo>
                  <a:lnTo>
                    <a:pt x="201" y="376"/>
                  </a:lnTo>
                  <a:lnTo>
                    <a:pt x="201" y="376"/>
                  </a:lnTo>
                  <a:lnTo>
                    <a:pt x="201" y="376"/>
                  </a:lnTo>
                  <a:lnTo>
                    <a:pt x="201" y="376"/>
                  </a:lnTo>
                  <a:lnTo>
                    <a:pt x="201" y="376"/>
                  </a:lnTo>
                  <a:lnTo>
                    <a:pt x="201" y="376"/>
                  </a:lnTo>
                  <a:lnTo>
                    <a:pt x="201" y="376"/>
                  </a:lnTo>
                  <a:lnTo>
                    <a:pt x="201" y="376"/>
                  </a:lnTo>
                  <a:lnTo>
                    <a:pt x="201" y="376"/>
                  </a:lnTo>
                  <a:lnTo>
                    <a:pt x="201" y="376"/>
                  </a:lnTo>
                  <a:lnTo>
                    <a:pt x="201" y="376"/>
                  </a:lnTo>
                  <a:lnTo>
                    <a:pt x="201" y="376"/>
                  </a:lnTo>
                  <a:lnTo>
                    <a:pt x="201" y="370"/>
                  </a:lnTo>
                  <a:lnTo>
                    <a:pt x="201" y="370"/>
                  </a:lnTo>
                  <a:lnTo>
                    <a:pt x="201" y="370"/>
                  </a:lnTo>
                  <a:lnTo>
                    <a:pt x="201" y="370"/>
                  </a:lnTo>
                  <a:lnTo>
                    <a:pt x="201" y="370"/>
                  </a:lnTo>
                  <a:lnTo>
                    <a:pt x="201" y="370"/>
                  </a:lnTo>
                  <a:lnTo>
                    <a:pt x="201" y="364"/>
                  </a:lnTo>
                  <a:close/>
                  <a:moveTo>
                    <a:pt x="213" y="342"/>
                  </a:moveTo>
                  <a:lnTo>
                    <a:pt x="213" y="342"/>
                  </a:lnTo>
                  <a:lnTo>
                    <a:pt x="218" y="342"/>
                  </a:lnTo>
                  <a:lnTo>
                    <a:pt x="218" y="336"/>
                  </a:lnTo>
                  <a:lnTo>
                    <a:pt x="218" y="336"/>
                  </a:lnTo>
                  <a:lnTo>
                    <a:pt x="224" y="342"/>
                  </a:lnTo>
                  <a:lnTo>
                    <a:pt x="224" y="336"/>
                  </a:lnTo>
                  <a:lnTo>
                    <a:pt x="224" y="336"/>
                  </a:lnTo>
                  <a:lnTo>
                    <a:pt x="218" y="336"/>
                  </a:lnTo>
                  <a:lnTo>
                    <a:pt x="218" y="336"/>
                  </a:lnTo>
                  <a:lnTo>
                    <a:pt x="218" y="336"/>
                  </a:lnTo>
                  <a:lnTo>
                    <a:pt x="218" y="336"/>
                  </a:lnTo>
                  <a:lnTo>
                    <a:pt x="213" y="336"/>
                  </a:lnTo>
                  <a:lnTo>
                    <a:pt x="213" y="336"/>
                  </a:lnTo>
                  <a:lnTo>
                    <a:pt x="207" y="336"/>
                  </a:lnTo>
                  <a:lnTo>
                    <a:pt x="207" y="336"/>
                  </a:lnTo>
                  <a:lnTo>
                    <a:pt x="207" y="336"/>
                  </a:lnTo>
                  <a:lnTo>
                    <a:pt x="207" y="336"/>
                  </a:lnTo>
                  <a:lnTo>
                    <a:pt x="207" y="336"/>
                  </a:lnTo>
                  <a:lnTo>
                    <a:pt x="207" y="336"/>
                  </a:lnTo>
                  <a:lnTo>
                    <a:pt x="213" y="336"/>
                  </a:lnTo>
                  <a:lnTo>
                    <a:pt x="213" y="342"/>
                  </a:lnTo>
                  <a:close/>
                  <a:moveTo>
                    <a:pt x="117" y="219"/>
                  </a:moveTo>
                  <a:lnTo>
                    <a:pt x="117" y="224"/>
                  </a:lnTo>
                  <a:lnTo>
                    <a:pt x="117" y="224"/>
                  </a:lnTo>
                  <a:lnTo>
                    <a:pt x="117" y="224"/>
                  </a:lnTo>
                  <a:lnTo>
                    <a:pt x="123" y="224"/>
                  </a:lnTo>
                  <a:lnTo>
                    <a:pt x="123" y="224"/>
                  </a:lnTo>
                  <a:lnTo>
                    <a:pt x="123" y="224"/>
                  </a:lnTo>
                  <a:lnTo>
                    <a:pt x="123" y="224"/>
                  </a:lnTo>
                  <a:lnTo>
                    <a:pt x="123" y="224"/>
                  </a:lnTo>
                  <a:lnTo>
                    <a:pt x="123" y="224"/>
                  </a:lnTo>
                  <a:lnTo>
                    <a:pt x="123" y="224"/>
                  </a:lnTo>
                  <a:lnTo>
                    <a:pt x="123" y="224"/>
                  </a:lnTo>
                  <a:lnTo>
                    <a:pt x="123" y="224"/>
                  </a:lnTo>
                  <a:lnTo>
                    <a:pt x="123" y="219"/>
                  </a:lnTo>
                  <a:lnTo>
                    <a:pt x="123" y="219"/>
                  </a:lnTo>
                  <a:lnTo>
                    <a:pt x="123" y="219"/>
                  </a:lnTo>
                  <a:lnTo>
                    <a:pt x="117" y="219"/>
                  </a:lnTo>
                  <a:close/>
                  <a:moveTo>
                    <a:pt x="594" y="684"/>
                  </a:moveTo>
                  <a:lnTo>
                    <a:pt x="594" y="684"/>
                  </a:lnTo>
                  <a:lnTo>
                    <a:pt x="599" y="684"/>
                  </a:lnTo>
                  <a:lnTo>
                    <a:pt x="599" y="684"/>
                  </a:lnTo>
                  <a:lnTo>
                    <a:pt x="599" y="684"/>
                  </a:lnTo>
                  <a:lnTo>
                    <a:pt x="599" y="684"/>
                  </a:lnTo>
                  <a:lnTo>
                    <a:pt x="594" y="684"/>
                  </a:lnTo>
                  <a:lnTo>
                    <a:pt x="594" y="678"/>
                  </a:lnTo>
                  <a:lnTo>
                    <a:pt x="594" y="678"/>
                  </a:lnTo>
                  <a:lnTo>
                    <a:pt x="594" y="678"/>
                  </a:lnTo>
                  <a:lnTo>
                    <a:pt x="599" y="678"/>
                  </a:lnTo>
                  <a:lnTo>
                    <a:pt x="599" y="678"/>
                  </a:lnTo>
                  <a:lnTo>
                    <a:pt x="599" y="678"/>
                  </a:lnTo>
                  <a:lnTo>
                    <a:pt x="599" y="678"/>
                  </a:lnTo>
                  <a:lnTo>
                    <a:pt x="599" y="678"/>
                  </a:lnTo>
                  <a:lnTo>
                    <a:pt x="599" y="678"/>
                  </a:lnTo>
                  <a:lnTo>
                    <a:pt x="599" y="673"/>
                  </a:lnTo>
                  <a:lnTo>
                    <a:pt x="599" y="673"/>
                  </a:lnTo>
                  <a:lnTo>
                    <a:pt x="599" y="673"/>
                  </a:lnTo>
                  <a:lnTo>
                    <a:pt x="599" y="673"/>
                  </a:lnTo>
                  <a:lnTo>
                    <a:pt x="599" y="673"/>
                  </a:lnTo>
                  <a:lnTo>
                    <a:pt x="599" y="673"/>
                  </a:lnTo>
                  <a:lnTo>
                    <a:pt x="599" y="673"/>
                  </a:lnTo>
                  <a:lnTo>
                    <a:pt x="599" y="673"/>
                  </a:lnTo>
                  <a:lnTo>
                    <a:pt x="599" y="673"/>
                  </a:lnTo>
                  <a:lnTo>
                    <a:pt x="599" y="667"/>
                  </a:lnTo>
                  <a:lnTo>
                    <a:pt x="599" y="667"/>
                  </a:lnTo>
                  <a:lnTo>
                    <a:pt x="599" y="667"/>
                  </a:lnTo>
                  <a:lnTo>
                    <a:pt x="599" y="667"/>
                  </a:lnTo>
                  <a:lnTo>
                    <a:pt x="599" y="667"/>
                  </a:lnTo>
                  <a:lnTo>
                    <a:pt x="605" y="661"/>
                  </a:lnTo>
                  <a:lnTo>
                    <a:pt x="605" y="667"/>
                  </a:lnTo>
                  <a:lnTo>
                    <a:pt x="610" y="673"/>
                  </a:lnTo>
                  <a:lnTo>
                    <a:pt x="610" y="673"/>
                  </a:lnTo>
                  <a:lnTo>
                    <a:pt x="610" y="673"/>
                  </a:lnTo>
                  <a:lnTo>
                    <a:pt x="616" y="678"/>
                  </a:lnTo>
                  <a:lnTo>
                    <a:pt x="616" y="678"/>
                  </a:lnTo>
                  <a:lnTo>
                    <a:pt x="616" y="678"/>
                  </a:lnTo>
                  <a:lnTo>
                    <a:pt x="616" y="678"/>
                  </a:lnTo>
                  <a:lnTo>
                    <a:pt x="616" y="678"/>
                  </a:lnTo>
                  <a:lnTo>
                    <a:pt x="616" y="678"/>
                  </a:lnTo>
                  <a:lnTo>
                    <a:pt x="616" y="678"/>
                  </a:lnTo>
                  <a:lnTo>
                    <a:pt x="616" y="678"/>
                  </a:lnTo>
                  <a:lnTo>
                    <a:pt x="616" y="678"/>
                  </a:lnTo>
                  <a:lnTo>
                    <a:pt x="622" y="678"/>
                  </a:lnTo>
                  <a:lnTo>
                    <a:pt x="622" y="678"/>
                  </a:lnTo>
                  <a:lnTo>
                    <a:pt x="622" y="684"/>
                  </a:lnTo>
                  <a:lnTo>
                    <a:pt x="622" y="684"/>
                  </a:lnTo>
                  <a:lnTo>
                    <a:pt x="627" y="684"/>
                  </a:lnTo>
                  <a:lnTo>
                    <a:pt x="627" y="684"/>
                  </a:lnTo>
                  <a:lnTo>
                    <a:pt x="627" y="689"/>
                  </a:lnTo>
                  <a:lnTo>
                    <a:pt x="627" y="689"/>
                  </a:lnTo>
                  <a:lnTo>
                    <a:pt x="627" y="689"/>
                  </a:lnTo>
                  <a:lnTo>
                    <a:pt x="627" y="689"/>
                  </a:lnTo>
                  <a:lnTo>
                    <a:pt x="633" y="689"/>
                  </a:lnTo>
                  <a:lnTo>
                    <a:pt x="633" y="684"/>
                  </a:lnTo>
                  <a:lnTo>
                    <a:pt x="633" y="684"/>
                  </a:lnTo>
                  <a:lnTo>
                    <a:pt x="633" y="678"/>
                  </a:lnTo>
                  <a:lnTo>
                    <a:pt x="633" y="678"/>
                  </a:lnTo>
                  <a:lnTo>
                    <a:pt x="633" y="678"/>
                  </a:lnTo>
                  <a:lnTo>
                    <a:pt x="633" y="673"/>
                  </a:lnTo>
                  <a:lnTo>
                    <a:pt x="633" y="673"/>
                  </a:lnTo>
                  <a:lnTo>
                    <a:pt x="633" y="667"/>
                  </a:lnTo>
                  <a:lnTo>
                    <a:pt x="633" y="667"/>
                  </a:lnTo>
                  <a:lnTo>
                    <a:pt x="633" y="667"/>
                  </a:lnTo>
                  <a:lnTo>
                    <a:pt x="633" y="661"/>
                  </a:lnTo>
                  <a:lnTo>
                    <a:pt x="633" y="656"/>
                  </a:lnTo>
                  <a:lnTo>
                    <a:pt x="638" y="650"/>
                  </a:lnTo>
                  <a:lnTo>
                    <a:pt x="638" y="650"/>
                  </a:lnTo>
                  <a:lnTo>
                    <a:pt x="638" y="645"/>
                  </a:lnTo>
                  <a:lnTo>
                    <a:pt x="638" y="639"/>
                  </a:lnTo>
                  <a:lnTo>
                    <a:pt x="638" y="639"/>
                  </a:lnTo>
                  <a:lnTo>
                    <a:pt x="638" y="633"/>
                  </a:lnTo>
                  <a:lnTo>
                    <a:pt x="638" y="633"/>
                  </a:lnTo>
                  <a:lnTo>
                    <a:pt x="638" y="633"/>
                  </a:lnTo>
                  <a:lnTo>
                    <a:pt x="638" y="628"/>
                  </a:lnTo>
                  <a:lnTo>
                    <a:pt x="638" y="628"/>
                  </a:lnTo>
                  <a:lnTo>
                    <a:pt x="638" y="622"/>
                  </a:lnTo>
                  <a:lnTo>
                    <a:pt x="638" y="622"/>
                  </a:lnTo>
                  <a:lnTo>
                    <a:pt x="638" y="617"/>
                  </a:lnTo>
                  <a:lnTo>
                    <a:pt x="638" y="617"/>
                  </a:lnTo>
                  <a:lnTo>
                    <a:pt x="638" y="617"/>
                  </a:lnTo>
                  <a:lnTo>
                    <a:pt x="638" y="617"/>
                  </a:lnTo>
                  <a:lnTo>
                    <a:pt x="638" y="611"/>
                  </a:lnTo>
                  <a:lnTo>
                    <a:pt x="638" y="611"/>
                  </a:lnTo>
                  <a:lnTo>
                    <a:pt x="638" y="611"/>
                  </a:lnTo>
                  <a:lnTo>
                    <a:pt x="638" y="611"/>
                  </a:lnTo>
                  <a:lnTo>
                    <a:pt x="638" y="605"/>
                  </a:lnTo>
                  <a:lnTo>
                    <a:pt x="638" y="605"/>
                  </a:lnTo>
                  <a:lnTo>
                    <a:pt x="638" y="605"/>
                  </a:lnTo>
                  <a:lnTo>
                    <a:pt x="638" y="605"/>
                  </a:lnTo>
                  <a:lnTo>
                    <a:pt x="638" y="605"/>
                  </a:lnTo>
                  <a:lnTo>
                    <a:pt x="638" y="605"/>
                  </a:lnTo>
                  <a:lnTo>
                    <a:pt x="638" y="605"/>
                  </a:lnTo>
                  <a:lnTo>
                    <a:pt x="638" y="600"/>
                  </a:lnTo>
                  <a:lnTo>
                    <a:pt x="638" y="600"/>
                  </a:lnTo>
                  <a:lnTo>
                    <a:pt x="638" y="600"/>
                  </a:lnTo>
                  <a:lnTo>
                    <a:pt x="633" y="600"/>
                  </a:lnTo>
                  <a:lnTo>
                    <a:pt x="633" y="594"/>
                  </a:lnTo>
                  <a:lnTo>
                    <a:pt x="633" y="594"/>
                  </a:lnTo>
                  <a:lnTo>
                    <a:pt x="633" y="594"/>
                  </a:lnTo>
                  <a:lnTo>
                    <a:pt x="633" y="589"/>
                  </a:lnTo>
                  <a:lnTo>
                    <a:pt x="633" y="589"/>
                  </a:lnTo>
                  <a:lnTo>
                    <a:pt x="638" y="583"/>
                  </a:lnTo>
                  <a:lnTo>
                    <a:pt x="638" y="583"/>
                  </a:lnTo>
                  <a:lnTo>
                    <a:pt x="638" y="577"/>
                  </a:lnTo>
                  <a:lnTo>
                    <a:pt x="638" y="572"/>
                  </a:lnTo>
                  <a:lnTo>
                    <a:pt x="644" y="572"/>
                  </a:lnTo>
                  <a:lnTo>
                    <a:pt x="644" y="566"/>
                  </a:lnTo>
                  <a:lnTo>
                    <a:pt x="638" y="566"/>
                  </a:lnTo>
                  <a:lnTo>
                    <a:pt x="638" y="566"/>
                  </a:lnTo>
                  <a:lnTo>
                    <a:pt x="633" y="560"/>
                  </a:lnTo>
                  <a:lnTo>
                    <a:pt x="633" y="560"/>
                  </a:lnTo>
                  <a:lnTo>
                    <a:pt x="638" y="544"/>
                  </a:lnTo>
                  <a:lnTo>
                    <a:pt x="638" y="544"/>
                  </a:lnTo>
                  <a:lnTo>
                    <a:pt x="638" y="544"/>
                  </a:lnTo>
                  <a:lnTo>
                    <a:pt x="644" y="538"/>
                  </a:lnTo>
                  <a:lnTo>
                    <a:pt x="644" y="538"/>
                  </a:lnTo>
                  <a:lnTo>
                    <a:pt x="650" y="538"/>
                  </a:lnTo>
                  <a:lnTo>
                    <a:pt x="650" y="532"/>
                  </a:lnTo>
                  <a:lnTo>
                    <a:pt x="650" y="532"/>
                  </a:lnTo>
                  <a:lnTo>
                    <a:pt x="650" y="532"/>
                  </a:lnTo>
                  <a:lnTo>
                    <a:pt x="650" y="532"/>
                  </a:lnTo>
                  <a:lnTo>
                    <a:pt x="650" y="532"/>
                  </a:lnTo>
                  <a:lnTo>
                    <a:pt x="650" y="532"/>
                  </a:lnTo>
                  <a:lnTo>
                    <a:pt x="650" y="532"/>
                  </a:lnTo>
                  <a:lnTo>
                    <a:pt x="650" y="527"/>
                  </a:lnTo>
                  <a:lnTo>
                    <a:pt x="650" y="521"/>
                  </a:lnTo>
                  <a:lnTo>
                    <a:pt x="650" y="521"/>
                  </a:lnTo>
                  <a:lnTo>
                    <a:pt x="644" y="521"/>
                  </a:lnTo>
                  <a:lnTo>
                    <a:pt x="644" y="516"/>
                  </a:lnTo>
                  <a:lnTo>
                    <a:pt x="644" y="516"/>
                  </a:lnTo>
                  <a:lnTo>
                    <a:pt x="644" y="516"/>
                  </a:lnTo>
                  <a:lnTo>
                    <a:pt x="644" y="516"/>
                  </a:lnTo>
                  <a:lnTo>
                    <a:pt x="644" y="516"/>
                  </a:lnTo>
                  <a:lnTo>
                    <a:pt x="644" y="516"/>
                  </a:lnTo>
                  <a:lnTo>
                    <a:pt x="638" y="516"/>
                  </a:lnTo>
                  <a:lnTo>
                    <a:pt x="638" y="516"/>
                  </a:lnTo>
                  <a:lnTo>
                    <a:pt x="638" y="516"/>
                  </a:lnTo>
                  <a:lnTo>
                    <a:pt x="633" y="516"/>
                  </a:lnTo>
                  <a:lnTo>
                    <a:pt x="633" y="516"/>
                  </a:lnTo>
                  <a:lnTo>
                    <a:pt x="633" y="510"/>
                  </a:lnTo>
                  <a:lnTo>
                    <a:pt x="633" y="504"/>
                  </a:lnTo>
                  <a:lnTo>
                    <a:pt x="633" y="504"/>
                  </a:lnTo>
                  <a:lnTo>
                    <a:pt x="633" y="499"/>
                  </a:lnTo>
                  <a:lnTo>
                    <a:pt x="633" y="499"/>
                  </a:lnTo>
                  <a:lnTo>
                    <a:pt x="627" y="499"/>
                  </a:lnTo>
                  <a:lnTo>
                    <a:pt x="627" y="499"/>
                  </a:lnTo>
                  <a:lnTo>
                    <a:pt x="627" y="499"/>
                  </a:lnTo>
                  <a:lnTo>
                    <a:pt x="627" y="499"/>
                  </a:lnTo>
                  <a:lnTo>
                    <a:pt x="627" y="499"/>
                  </a:lnTo>
                  <a:lnTo>
                    <a:pt x="622" y="499"/>
                  </a:lnTo>
                  <a:lnTo>
                    <a:pt x="622" y="499"/>
                  </a:lnTo>
                  <a:lnTo>
                    <a:pt x="622" y="499"/>
                  </a:lnTo>
                  <a:lnTo>
                    <a:pt x="622" y="493"/>
                  </a:lnTo>
                  <a:lnTo>
                    <a:pt x="622" y="493"/>
                  </a:lnTo>
                  <a:lnTo>
                    <a:pt x="622" y="493"/>
                  </a:lnTo>
                  <a:lnTo>
                    <a:pt x="622" y="493"/>
                  </a:lnTo>
                  <a:lnTo>
                    <a:pt x="622" y="488"/>
                  </a:lnTo>
                  <a:lnTo>
                    <a:pt x="622" y="488"/>
                  </a:lnTo>
                  <a:lnTo>
                    <a:pt x="622" y="488"/>
                  </a:lnTo>
                  <a:lnTo>
                    <a:pt x="622" y="482"/>
                  </a:lnTo>
                  <a:lnTo>
                    <a:pt x="622" y="482"/>
                  </a:lnTo>
                  <a:lnTo>
                    <a:pt x="622" y="482"/>
                  </a:lnTo>
                  <a:lnTo>
                    <a:pt x="622" y="488"/>
                  </a:lnTo>
                  <a:lnTo>
                    <a:pt x="622" y="488"/>
                  </a:lnTo>
                  <a:lnTo>
                    <a:pt x="616" y="488"/>
                  </a:lnTo>
                  <a:lnTo>
                    <a:pt x="616" y="488"/>
                  </a:lnTo>
                  <a:lnTo>
                    <a:pt x="616" y="488"/>
                  </a:lnTo>
                  <a:lnTo>
                    <a:pt x="616" y="488"/>
                  </a:lnTo>
                  <a:lnTo>
                    <a:pt x="616" y="488"/>
                  </a:lnTo>
                  <a:lnTo>
                    <a:pt x="616" y="482"/>
                  </a:lnTo>
                  <a:lnTo>
                    <a:pt x="616" y="482"/>
                  </a:lnTo>
                  <a:lnTo>
                    <a:pt x="616" y="482"/>
                  </a:lnTo>
                  <a:lnTo>
                    <a:pt x="616" y="482"/>
                  </a:lnTo>
                  <a:lnTo>
                    <a:pt x="610" y="482"/>
                  </a:lnTo>
                  <a:lnTo>
                    <a:pt x="605" y="482"/>
                  </a:lnTo>
                  <a:lnTo>
                    <a:pt x="605" y="482"/>
                  </a:lnTo>
                  <a:lnTo>
                    <a:pt x="599" y="482"/>
                  </a:lnTo>
                  <a:lnTo>
                    <a:pt x="599" y="482"/>
                  </a:lnTo>
                  <a:lnTo>
                    <a:pt x="599" y="482"/>
                  </a:lnTo>
                  <a:lnTo>
                    <a:pt x="599" y="482"/>
                  </a:lnTo>
                  <a:lnTo>
                    <a:pt x="594" y="482"/>
                  </a:lnTo>
                  <a:lnTo>
                    <a:pt x="594" y="482"/>
                  </a:lnTo>
                  <a:lnTo>
                    <a:pt x="594" y="482"/>
                  </a:lnTo>
                  <a:lnTo>
                    <a:pt x="594" y="482"/>
                  </a:lnTo>
                  <a:lnTo>
                    <a:pt x="594" y="482"/>
                  </a:lnTo>
                  <a:lnTo>
                    <a:pt x="588" y="482"/>
                  </a:lnTo>
                  <a:lnTo>
                    <a:pt x="588" y="482"/>
                  </a:lnTo>
                  <a:lnTo>
                    <a:pt x="588" y="482"/>
                  </a:lnTo>
                  <a:lnTo>
                    <a:pt x="588" y="482"/>
                  </a:lnTo>
                  <a:lnTo>
                    <a:pt x="588" y="482"/>
                  </a:lnTo>
                  <a:lnTo>
                    <a:pt x="588" y="482"/>
                  </a:lnTo>
                  <a:lnTo>
                    <a:pt x="582" y="482"/>
                  </a:lnTo>
                  <a:lnTo>
                    <a:pt x="582" y="482"/>
                  </a:lnTo>
                  <a:lnTo>
                    <a:pt x="582" y="482"/>
                  </a:lnTo>
                  <a:lnTo>
                    <a:pt x="582" y="482"/>
                  </a:lnTo>
                  <a:lnTo>
                    <a:pt x="582" y="482"/>
                  </a:lnTo>
                  <a:lnTo>
                    <a:pt x="582" y="482"/>
                  </a:lnTo>
                  <a:lnTo>
                    <a:pt x="582" y="482"/>
                  </a:lnTo>
                  <a:lnTo>
                    <a:pt x="582" y="482"/>
                  </a:lnTo>
                  <a:lnTo>
                    <a:pt x="582" y="476"/>
                  </a:lnTo>
                  <a:lnTo>
                    <a:pt x="577" y="476"/>
                  </a:lnTo>
                  <a:lnTo>
                    <a:pt x="577" y="476"/>
                  </a:lnTo>
                  <a:lnTo>
                    <a:pt x="577" y="476"/>
                  </a:lnTo>
                  <a:lnTo>
                    <a:pt x="577" y="482"/>
                  </a:lnTo>
                  <a:lnTo>
                    <a:pt x="577" y="482"/>
                  </a:lnTo>
                  <a:lnTo>
                    <a:pt x="571" y="482"/>
                  </a:lnTo>
                  <a:lnTo>
                    <a:pt x="571" y="488"/>
                  </a:lnTo>
                  <a:lnTo>
                    <a:pt x="571" y="488"/>
                  </a:lnTo>
                  <a:lnTo>
                    <a:pt x="571" y="488"/>
                  </a:lnTo>
                  <a:lnTo>
                    <a:pt x="571" y="488"/>
                  </a:lnTo>
                  <a:lnTo>
                    <a:pt x="571" y="493"/>
                  </a:lnTo>
                  <a:lnTo>
                    <a:pt x="571" y="493"/>
                  </a:lnTo>
                  <a:lnTo>
                    <a:pt x="566" y="499"/>
                  </a:lnTo>
                  <a:lnTo>
                    <a:pt x="566" y="499"/>
                  </a:lnTo>
                  <a:lnTo>
                    <a:pt x="560" y="499"/>
                  </a:lnTo>
                  <a:lnTo>
                    <a:pt x="560" y="499"/>
                  </a:lnTo>
                  <a:lnTo>
                    <a:pt x="560" y="504"/>
                  </a:lnTo>
                  <a:lnTo>
                    <a:pt x="560" y="504"/>
                  </a:lnTo>
                  <a:lnTo>
                    <a:pt x="560" y="504"/>
                  </a:lnTo>
                  <a:lnTo>
                    <a:pt x="560" y="504"/>
                  </a:lnTo>
                  <a:lnTo>
                    <a:pt x="560" y="504"/>
                  </a:lnTo>
                  <a:lnTo>
                    <a:pt x="560" y="504"/>
                  </a:lnTo>
                  <a:lnTo>
                    <a:pt x="560" y="504"/>
                  </a:lnTo>
                  <a:lnTo>
                    <a:pt x="560" y="504"/>
                  </a:lnTo>
                  <a:lnTo>
                    <a:pt x="560" y="504"/>
                  </a:lnTo>
                  <a:lnTo>
                    <a:pt x="560" y="499"/>
                  </a:lnTo>
                  <a:lnTo>
                    <a:pt x="560" y="499"/>
                  </a:lnTo>
                  <a:lnTo>
                    <a:pt x="560" y="499"/>
                  </a:lnTo>
                  <a:lnTo>
                    <a:pt x="566" y="499"/>
                  </a:lnTo>
                  <a:lnTo>
                    <a:pt x="566" y="499"/>
                  </a:lnTo>
                  <a:lnTo>
                    <a:pt x="566" y="499"/>
                  </a:lnTo>
                  <a:lnTo>
                    <a:pt x="566" y="493"/>
                  </a:lnTo>
                  <a:lnTo>
                    <a:pt x="566" y="493"/>
                  </a:lnTo>
                  <a:lnTo>
                    <a:pt x="571" y="493"/>
                  </a:lnTo>
                  <a:lnTo>
                    <a:pt x="571" y="493"/>
                  </a:lnTo>
                  <a:lnTo>
                    <a:pt x="571" y="493"/>
                  </a:lnTo>
                  <a:lnTo>
                    <a:pt x="571" y="488"/>
                  </a:lnTo>
                  <a:lnTo>
                    <a:pt x="571" y="488"/>
                  </a:lnTo>
                  <a:lnTo>
                    <a:pt x="571" y="488"/>
                  </a:lnTo>
                  <a:lnTo>
                    <a:pt x="571" y="482"/>
                  </a:lnTo>
                  <a:lnTo>
                    <a:pt x="566" y="482"/>
                  </a:lnTo>
                  <a:lnTo>
                    <a:pt x="560" y="482"/>
                  </a:lnTo>
                  <a:lnTo>
                    <a:pt x="566" y="482"/>
                  </a:lnTo>
                  <a:lnTo>
                    <a:pt x="566" y="482"/>
                  </a:lnTo>
                  <a:lnTo>
                    <a:pt x="566" y="482"/>
                  </a:lnTo>
                  <a:lnTo>
                    <a:pt x="566" y="482"/>
                  </a:lnTo>
                  <a:lnTo>
                    <a:pt x="571" y="482"/>
                  </a:lnTo>
                  <a:lnTo>
                    <a:pt x="571" y="482"/>
                  </a:lnTo>
                  <a:lnTo>
                    <a:pt x="571" y="482"/>
                  </a:lnTo>
                  <a:lnTo>
                    <a:pt x="577" y="476"/>
                  </a:lnTo>
                  <a:lnTo>
                    <a:pt x="577" y="471"/>
                  </a:lnTo>
                  <a:lnTo>
                    <a:pt x="577" y="471"/>
                  </a:lnTo>
                  <a:lnTo>
                    <a:pt x="577" y="471"/>
                  </a:lnTo>
                  <a:lnTo>
                    <a:pt x="577" y="465"/>
                  </a:lnTo>
                  <a:lnTo>
                    <a:pt x="577" y="465"/>
                  </a:lnTo>
                  <a:lnTo>
                    <a:pt x="577" y="460"/>
                  </a:lnTo>
                  <a:lnTo>
                    <a:pt x="571" y="460"/>
                  </a:lnTo>
                  <a:lnTo>
                    <a:pt x="571" y="460"/>
                  </a:lnTo>
                  <a:lnTo>
                    <a:pt x="571" y="465"/>
                  </a:lnTo>
                  <a:lnTo>
                    <a:pt x="571" y="465"/>
                  </a:lnTo>
                  <a:lnTo>
                    <a:pt x="566" y="465"/>
                  </a:lnTo>
                  <a:lnTo>
                    <a:pt x="566" y="465"/>
                  </a:lnTo>
                  <a:lnTo>
                    <a:pt x="566" y="465"/>
                  </a:lnTo>
                  <a:lnTo>
                    <a:pt x="566" y="465"/>
                  </a:lnTo>
                  <a:lnTo>
                    <a:pt x="566" y="465"/>
                  </a:lnTo>
                  <a:lnTo>
                    <a:pt x="566" y="465"/>
                  </a:lnTo>
                  <a:lnTo>
                    <a:pt x="566" y="465"/>
                  </a:lnTo>
                  <a:lnTo>
                    <a:pt x="566" y="465"/>
                  </a:lnTo>
                  <a:lnTo>
                    <a:pt x="566" y="465"/>
                  </a:lnTo>
                  <a:lnTo>
                    <a:pt x="566" y="460"/>
                  </a:lnTo>
                  <a:lnTo>
                    <a:pt x="566" y="460"/>
                  </a:lnTo>
                  <a:lnTo>
                    <a:pt x="566" y="460"/>
                  </a:lnTo>
                  <a:lnTo>
                    <a:pt x="566" y="460"/>
                  </a:lnTo>
                  <a:lnTo>
                    <a:pt x="566" y="460"/>
                  </a:lnTo>
                  <a:lnTo>
                    <a:pt x="560" y="460"/>
                  </a:lnTo>
                  <a:lnTo>
                    <a:pt x="560" y="460"/>
                  </a:lnTo>
                  <a:lnTo>
                    <a:pt x="560" y="460"/>
                  </a:lnTo>
                  <a:lnTo>
                    <a:pt x="560" y="460"/>
                  </a:lnTo>
                  <a:lnTo>
                    <a:pt x="560" y="460"/>
                  </a:lnTo>
                  <a:lnTo>
                    <a:pt x="566" y="460"/>
                  </a:lnTo>
                  <a:lnTo>
                    <a:pt x="566" y="460"/>
                  </a:lnTo>
                  <a:lnTo>
                    <a:pt x="566" y="454"/>
                  </a:lnTo>
                  <a:lnTo>
                    <a:pt x="566" y="454"/>
                  </a:lnTo>
                  <a:lnTo>
                    <a:pt x="560" y="454"/>
                  </a:lnTo>
                  <a:lnTo>
                    <a:pt x="560" y="454"/>
                  </a:lnTo>
                  <a:lnTo>
                    <a:pt x="560" y="454"/>
                  </a:lnTo>
                  <a:lnTo>
                    <a:pt x="560" y="454"/>
                  </a:lnTo>
                  <a:lnTo>
                    <a:pt x="560" y="454"/>
                  </a:lnTo>
                  <a:lnTo>
                    <a:pt x="560" y="454"/>
                  </a:lnTo>
                  <a:lnTo>
                    <a:pt x="554" y="460"/>
                  </a:lnTo>
                  <a:lnTo>
                    <a:pt x="554" y="454"/>
                  </a:lnTo>
                  <a:lnTo>
                    <a:pt x="554" y="454"/>
                  </a:lnTo>
                  <a:lnTo>
                    <a:pt x="554" y="454"/>
                  </a:lnTo>
                  <a:lnTo>
                    <a:pt x="554" y="454"/>
                  </a:lnTo>
                  <a:lnTo>
                    <a:pt x="554" y="448"/>
                  </a:lnTo>
                  <a:lnTo>
                    <a:pt x="560" y="448"/>
                  </a:lnTo>
                  <a:lnTo>
                    <a:pt x="560" y="448"/>
                  </a:lnTo>
                  <a:lnTo>
                    <a:pt x="560" y="448"/>
                  </a:lnTo>
                  <a:lnTo>
                    <a:pt x="560" y="448"/>
                  </a:lnTo>
                  <a:lnTo>
                    <a:pt x="560" y="448"/>
                  </a:lnTo>
                  <a:lnTo>
                    <a:pt x="560" y="448"/>
                  </a:lnTo>
                  <a:lnTo>
                    <a:pt x="560" y="443"/>
                  </a:lnTo>
                  <a:lnTo>
                    <a:pt x="554" y="437"/>
                  </a:lnTo>
                  <a:lnTo>
                    <a:pt x="554" y="437"/>
                  </a:lnTo>
                  <a:lnTo>
                    <a:pt x="554" y="432"/>
                  </a:lnTo>
                  <a:lnTo>
                    <a:pt x="554" y="426"/>
                  </a:lnTo>
                  <a:lnTo>
                    <a:pt x="554" y="420"/>
                  </a:lnTo>
                  <a:lnTo>
                    <a:pt x="554" y="420"/>
                  </a:lnTo>
                  <a:lnTo>
                    <a:pt x="549" y="420"/>
                  </a:lnTo>
                  <a:lnTo>
                    <a:pt x="549" y="420"/>
                  </a:lnTo>
                  <a:lnTo>
                    <a:pt x="549" y="415"/>
                  </a:lnTo>
                  <a:lnTo>
                    <a:pt x="549" y="415"/>
                  </a:lnTo>
                  <a:lnTo>
                    <a:pt x="549" y="409"/>
                  </a:lnTo>
                  <a:lnTo>
                    <a:pt x="549" y="404"/>
                  </a:lnTo>
                  <a:lnTo>
                    <a:pt x="549" y="404"/>
                  </a:lnTo>
                  <a:lnTo>
                    <a:pt x="543" y="404"/>
                  </a:lnTo>
                  <a:lnTo>
                    <a:pt x="543" y="404"/>
                  </a:lnTo>
                  <a:lnTo>
                    <a:pt x="543" y="404"/>
                  </a:lnTo>
                  <a:lnTo>
                    <a:pt x="538" y="409"/>
                  </a:lnTo>
                  <a:lnTo>
                    <a:pt x="538" y="409"/>
                  </a:lnTo>
                  <a:lnTo>
                    <a:pt x="532" y="404"/>
                  </a:lnTo>
                  <a:lnTo>
                    <a:pt x="532" y="404"/>
                  </a:lnTo>
                  <a:lnTo>
                    <a:pt x="532" y="404"/>
                  </a:lnTo>
                  <a:lnTo>
                    <a:pt x="532" y="404"/>
                  </a:lnTo>
                  <a:lnTo>
                    <a:pt x="526" y="404"/>
                  </a:lnTo>
                  <a:lnTo>
                    <a:pt x="526" y="404"/>
                  </a:lnTo>
                  <a:lnTo>
                    <a:pt x="526" y="404"/>
                  </a:lnTo>
                  <a:lnTo>
                    <a:pt x="521" y="404"/>
                  </a:lnTo>
                  <a:lnTo>
                    <a:pt x="521" y="404"/>
                  </a:lnTo>
                  <a:lnTo>
                    <a:pt x="521" y="404"/>
                  </a:lnTo>
                  <a:lnTo>
                    <a:pt x="515" y="404"/>
                  </a:lnTo>
                  <a:lnTo>
                    <a:pt x="515" y="409"/>
                  </a:lnTo>
                  <a:lnTo>
                    <a:pt x="515" y="409"/>
                  </a:lnTo>
                  <a:lnTo>
                    <a:pt x="515" y="404"/>
                  </a:lnTo>
                  <a:lnTo>
                    <a:pt x="515" y="404"/>
                  </a:lnTo>
                  <a:lnTo>
                    <a:pt x="515" y="404"/>
                  </a:lnTo>
                  <a:lnTo>
                    <a:pt x="515" y="404"/>
                  </a:lnTo>
                  <a:lnTo>
                    <a:pt x="510" y="404"/>
                  </a:lnTo>
                  <a:lnTo>
                    <a:pt x="510" y="404"/>
                  </a:lnTo>
                  <a:lnTo>
                    <a:pt x="510" y="398"/>
                  </a:lnTo>
                  <a:lnTo>
                    <a:pt x="510" y="398"/>
                  </a:lnTo>
                  <a:lnTo>
                    <a:pt x="504" y="398"/>
                  </a:lnTo>
                  <a:lnTo>
                    <a:pt x="504" y="398"/>
                  </a:lnTo>
                  <a:lnTo>
                    <a:pt x="504" y="398"/>
                  </a:lnTo>
                  <a:lnTo>
                    <a:pt x="504" y="398"/>
                  </a:lnTo>
                  <a:lnTo>
                    <a:pt x="504" y="398"/>
                  </a:lnTo>
                  <a:lnTo>
                    <a:pt x="504" y="398"/>
                  </a:lnTo>
                  <a:lnTo>
                    <a:pt x="504" y="398"/>
                  </a:lnTo>
                  <a:lnTo>
                    <a:pt x="504" y="398"/>
                  </a:lnTo>
                  <a:lnTo>
                    <a:pt x="504" y="398"/>
                  </a:lnTo>
                  <a:lnTo>
                    <a:pt x="504" y="398"/>
                  </a:lnTo>
                  <a:lnTo>
                    <a:pt x="504" y="398"/>
                  </a:lnTo>
                  <a:lnTo>
                    <a:pt x="504" y="398"/>
                  </a:lnTo>
                  <a:lnTo>
                    <a:pt x="504" y="398"/>
                  </a:lnTo>
                  <a:lnTo>
                    <a:pt x="504" y="398"/>
                  </a:lnTo>
                  <a:lnTo>
                    <a:pt x="498" y="392"/>
                  </a:lnTo>
                  <a:lnTo>
                    <a:pt x="498" y="392"/>
                  </a:lnTo>
                  <a:lnTo>
                    <a:pt x="498" y="392"/>
                  </a:lnTo>
                  <a:lnTo>
                    <a:pt x="498" y="392"/>
                  </a:lnTo>
                  <a:lnTo>
                    <a:pt x="498" y="392"/>
                  </a:lnTo>
                  <a:lnTo>
                    <a:pt x="493" y="392"/>
                  </a:lnTo>
                  <a:lnTo>
                    <a:pt x="493" y="392"/>
                  </a:lnTo>
                  <a:lnTo>
                    <a:pt x="493" y="392"/>
                  </a:lnTo>
                  <a:lnTo>
                    <a:pt x="498" y="387"/>
                  </a:lnTo>
                  <a:lnTo>
                    <a:pt x="493" y="387"/>
                  </a:lnTo>
                  <a:lnTo>
                    <a:pt x="493" y="387"/>
                  </a:lnTo>
                  <a:lnTo>
                    <a:pt x="493" y="387"/>
                  </a:lnTo>
                  <a:lnTo>
                    <a:pt x="493" y="387"/>
                  </a:lnTo>
                  <a:lnTo>
                    <a:pt x="493" y="387"/>
                  </a:lnTo>
                  <a:lnTo>
                    <a:pt x="493" y="387"/>
                  </a:lnTo>
                  <a:lnTo>
                    <a:pt x="487" y="387"/>
                  </a:lnTo>
                  <a:lnTo>
                    <a:pt x="487" y="387"/>
                  </a:lnTo>
                  <a:lnTo>
                    <a:pt x="487" y="387"/>
                  </a:lnTo>
                  <a:lnTo>
                    <a:pt x="493" y="387"/>
                  </a:lnTo>
                  <a:lnTo>
                    <a:pt x="493" y="381"/>
                  </a:lnTo>
                  <a:lnTo>
                    <a:pt x="493" y="381"/>
                  </a:lnTo>
                  <a:lnTo>
                    <a:pt x="493" y="381"/>
                  </a:lnTo>
                  <a:lnTo>
                    <a:pt x="493" y="381"/>
                  </a:lnTo>
                  <a:lnTo>
                    <a:pt x="493" y="381"/>
                  </a:lnTo>
                  <a:lnTo>
                    <a:pt x="493" y="376"/>
                  </a:lnTo>
                  <a:lnTo>
                    <a:pt x="493" y="376"/>
                  </a:lnTo>
                  <a:lnTo>
                    <a:pt x="493" y="376"/>
                  </a:lnTo>
                  <a:lnTo>
                    <a:pt x="493" y="376"/>
                  </a:lnTo>
                  <a:lnTo>
                    <a:pt x="493" y="376"/>
                  </a:lnTo>
                  <a:lnTo>
                    <a:pt x="493" y="370"/>
                  </a:lnTo>
                  <a:lnTo>
                    <a:pt x="493" y="376"/>
                  </a:lnTo>
                  <a:lnTo>
                    <a:pt x="493" y="376"/>
                  </a:lnTo>
                  <a:lnTo>
                    <a:pt x="493" y="376"/>
                  </a:lnTo>
                  <a:lnTo>
                    <a:pt x="498" y="376"/>
                  </a:lnTo>
                  <a:lnTo>
                    <a:pt x="498" y="376"/>
                  </a:lnTo>
                  <a:lnTo>
                    <a:pt x="504" y="370"/>
                  </a:lnTo>
                  <a:lnTo>
                    <a:pt x="504" y="370"/>
                  </a:lnTo>
                  <a:lnTo>
                    <a:pt x="504" y="370"/>
                  </a:lnTo>
                  <a:lnTo>
                    <a:pt x="504" y="370"/>
                  </a:lnTo>
                  <a:lnTo>
                    <a:pt x="498" y="370"/>
                  </a:lnTo>
                  <a:lnTo>
                    <a:pt x="498" y="370"/>
                  </a:lnTo>
                  <a:lnTo>
                    <a:pt x="498" y="364"/>
                  </a:lnTo>
                  <a:lnTo>
                    <a:pt x="498" y="364"/>
                  </a:lnTo>
                  <a:lnTo>
                    <a:pt x="498" y="364"/>
                  </a:lnTo>
                  <a:lnTo>
                    <a:pt x="498" y="364"/>
                  </a:lnTo>
                  <a:lnTo>
                    <a:pt x="498" y="364"/>
                  </a:lnTo>
                  <a:lnTo>
                    <a:pt x="493" y="364"/>
                  </a:lnTo>
                  <a:lnTo>
                    <a:pt x="493" y="364"/>
                  </a:lnTo>
                  <a:lnTo>
                    <a:pt x="493" y="364"/>
                  </a:lnTo>
                  <a:lnTo>
                    <a:pt x="493" y="364"/>
                  </a:lnTo>
                  <a:lnTo>
                    <a:pt x="487" y="364"/>
                  </a:lnTo>
                  <a:lnTo>
                    <a:pt x="487" y="364"/>
                  </a:lnTo>
                  <a:lnTo>
                    <a:pt x="493" y="364"/>
                  </a:lnTo>
                  <a:lnTo>
                    <a:pt x="493" y="364"/>
                  </a:lnTo>
                  <a:lnTo>
                    <a:pt x="493" y="364"/>
                  </a:lnTo>
                  <a:lnTo>
                    <a:pt x="493" y="359"/>
                  </a:lnTo>
                  <a:lnTo>
                    <a:pt x="498" y="359"/>
                  </a:lnTo>
                  <a:lnTo>
                    <a:pt x="498" y="359"/>
                  </a:lnTo>
                  <a:lnTo>
                    <a:pt x="498" y="359"/>
                  </a:lnTo>
                  <a:lnTo>
                    <a:pt x="493" y="359"/>
                  </a:lnTo>
                  <a:lnTo>
                    <a:pt x="493" y="359"/>
                  </a:lnTo>
                  <a:lnTo>
                    <a:pt x="493" y="359"/>
                  </a:lnTo>
                  <a:lnTo>
                    <a:pt x="493" y="359"/>
                  </a:lnTo>
                  <a:lnTo>
                    <a:pt x="487" y="359"/>
                  </a:lnTo>
                  <a:lnTo>
                    <a:pt x="487" y="359"/>
                  </a:lnTo>
                  <a:lnTo>
                    <a:pt x="487" y="359"/>
                  </a:lnTo>
                  <a:lnTo>
                    <a:pt x="487" y="359"/>
                  </a:lnTo>
                  <a:lnTo>
                    <a:pt x="481" y="359"/>
                  </a:lnTo>
                  <a:lnTo>
                    <a:pt x="487" y="359"/>
                  </a:lnTo>
                  <a:lnTo>
                    <a:pt x="493" y="359"/>
                  </a:lnTo>
                  <a:lnTo>
                    <a:pt x="493" y="359"/>
                  </a:lnTo>
                  <a:lnTo>
                    <a:pt x="498" y="353"/>
                  </a:lnTo>
                  <a:lnTo>
                    <a:pt x="498" y="353"/>
                  </a:lnTo>
                  <a:lnTo>
                    <a:pt x="498" y="353"/>
                  </a:lnTo>
                  <a:lnTo>
                    <a:pt x="498" y="353"/>
                  </a:lnTo>
                  <a:lnTo>
                    <a:pt x="498" y="353"/>
                  </a:lnTo>
                  <a:lnTo>
                    <a:pt x="498" y="353"/>
                  </a:lnTo>
                  <a:lnTo>
                    <a:pt x="498" y="353"/>
                  </a:lnTo>
                  <a:lnTo>
                    <a:pt x="504" y="348"/>
                  </a:lnTo>
                  <a:lnTo>
                    <a:pt x="504" y="348"/>
                  </a:lnTo>
                  <a:lnTo>
                    <a:pt x="504" y="348"/>
                  </a:lnTo>
                  <a:lnTo>
                    <a:pt x="504" y="348"/>
                  </a:lnTo>
                  <a:lnTo>
                    <a:pt x="504" y="348"/>
                  </a:lnTo>
                  <a:lnTo>
                    <a:pt x="504" y="348"/>
                  </a:lnTo>
                  <a:lnTo>
                    <a:pt x="504" y="348"/>
                  </a:lnTo>
                  <a:lnTo>
                    <a:pt x="504" y="348"/>
                  </a:lnTo>
                  <a:lnTo>
                    <a:pt x="504" y="348"/>
                  </a:lnTo>
                  <a:lnTo>
                    <a:pt x="504" y="348"/>
                  </a:lnTo>
                  <a:lnTo>
                    <a:pt x="504" y="348"/>
                  </a:lnTo>
                  <a:lnTo>
                    <a:pt x="504" y="348"/>
                  </a:lnTo>
                  <a:lnTo>
                    <a:pt x="504" y="348"/>
                  </a:lnTo>
                  <a:lnTo>
                    <a:pt x="504" y="348"/>
                  </a:lnTo>
                  <a:lnTo>
                    <a:pt x="504" y="348"/>
                  </a:lnTo>
                  <a:lnTo>
                    <a:pt x="504" y="348"/>
                  </a:lnTo>
                  <a:lnTo>
                    <a:pt x="504" y="348"/>
                  </a:lnTo>
                  <a:lnTo>
                    <a:pt x="504" y="348"/>
                  </a:lnTo>
                  <a:lnTo>
                    <a:pt x="504" y="348"/>
                  </a:lnTo>
                  <a:lnTo>
                    <a:pt x="504" y="348"/>
                  </a:lnTo>
                  <a:lnTo>
                    <a:pt x="510" y="348"/>
                  </a:lnTo>
                  <a:lnTo>
                    <a:pt x="510" y="348"/>
                  </a:lnTo>
                  <a:lnTo>
                    <a:pt x="510" y="348"/>
                  </a:lnTo>
                  <a:lnTo>
                    <a:pt x="510" y="348"/>
                  </a:lnTo>
                  <a:lnTo>
                    <a:pt x="515" y="348"/>
                  </a:lnTo>
                  <a:lnTo>
                    <a:pt x="515" y="348"/>
                  </a:lnTo>
                  <a:lnTo>
                    <a:pt x="515" y="348"/>
                  </a:lnTo>
                  <a:lnTo>
                    <a:pt x="515" y="342"/>
                  </a:lnTo>
                  <a:lnTo>
                    <a:pt x="515" y="342"/>
                  </a:lnTo>
                  <a:lnTo>
                    <a:pt x="515" y="342"/>
                  </a:lnTo>
                  <a:lnTo>
                    <a:pt x="515" y="342"/>
                  </a:lnTo>
                  <a:lnTo>
                    <a:pt x="515" y="342"/>
                  </a:lnTo>
                  <a:lnTo>
                    <a:pt x="515" y="331"/>
                  </a:lnTo>
                  <a:lnTo>
                    <a:pt x="510" y="331"/>
                  </a:lnTo>
                  <a:lnTo>
                    <a:pt x="510" y="325"/>
                  </a:lnTo>
                  <a:lnTo>
                    <a:pt x="510" y="325"/>
                  </a:lnTo>
                  <a:lnTo>
                    <a:pt x="510" y="325"/>
                  </a:lnTo>
                  <a:lnTo>
                    <a:pt x="510" y="325"/>
                  </a:lnTo>
                  <a:lnTo>
                    <a:pt x="504" y="325"/>
                  </a:lnTo>
                  <a:lnTo>
                    <a:pt x="504" y="325"/>
                  </a:lnTo>
                  <a:lnTo>
                    <a:pt x="504" y="325"/>
                  </a:lnTo>
                  <a:lnTo>
                    <a:pt x="504" y="325"/>
                  </a:lnTo>
                  <a:lnTo>
                    <a:pt x="504" y="325"/>
                  </a:lnTo>
                  <a:lnTo>
                    <a:pt x="504" y="325"/>
                  </a:lnTo>
                  <a:lnTo>
                    <a:pt x="504" y="320"/>
                  </a:lnTo>
                  <a:lnTo>
                    <a:pt x="498" y="320"/>
                  </a:lnTo>
                  <a:lnTo>
                    <a:pt x="498" y="314"/>
                  </a:lnTo>
                  <a:lnTo>
                    <a:pt x="493" y="314"/>
                  </a:lnTo>
                  <a:lnTo>
                    <a:pt x="493" y="314"/>
                  </a:lnTo>
                  <a:lnTo>
                    <a:pt x="487" y="314"/>
                  </a:lnTo>
                  <a:lnTo>
                    <a:pt x="487" y="314"/>
                  </a:lnTo>
                  <a:lnTo>
                    <a:pt x="487" y="314"/>
                  </a:lnTo>
                  <a:lnTo>
                    <a:pt x="487" y="314"/>
                  </a:lnTo>
                  <a:lnTo>
                    <a:pt x="481" y="314"/>
                  </a:lnTo>
                  <a:lnTo>
                    <a:pt x="481" y="320"/>
                  </a:lnTo>
                  <a:lnTo>
                    <a:pt x="476" y="320"/>
                  </a:lnTo>
                  <a:lnTo>
                    <a:pt x="476" y="320"/>
                  </a:lnTo>
                  <a:lnTo>
                    <a:pt x="476" y="320"/>
                  </a:lnTo>
                  <a:lnTo>
                    <a:pt x="476" y="320"/>
                  </a:lnTo>
                  <a:lnTo>
                    <a:pt x="476" y="320"/>
                  </a:lnTo>
                  <a:lnTo>
                    <a:pt x="470" y="320"/>
                  </a:lnTo>
                  <a:lnTo>
                    <a:pt x="470" y="325"/>
                  </a:lnTo>
                  <a:lnTo>
                    <a:pt x="470" y="325"/>
                  </a:lnTo>
                  <a:lnTo>
                    <a:pt x="470" y="325"/>
                  </a:lnTo>
                  <a:lnTo>
                    <a:pt x="465" y="325"/>
                  </a:lnTo>
                  <a:lnTo>
                    <a:pt x="465" y="331"/>
                  </a:lnTo>
                  <a:lnTo>
                    <a:pt x="459" y="331"/>
                  </a:lnTo>
                  <a:lnTo>
                    <a:pt x="459" y="331"/>
                  </a:lnTo>
                  <a:lnTo>
                    <a:pt x="453" y="331"/>
                  </a:lnTo>
                  <a:lnTo>
                    <a:pt x="453" y="331"/>
                  </a:lnTo>
                  <a:lnTo>
                    <a:pt x="448" y="331"/>
                  </a:lnTo>
                  <a:lnTo>
                    <a:pt x="448" y="331"/>
                  </a:lnTo>
                  <a:lnTo>
                    <a:pt x="448" y="331"/>
                  </a:lnTo>
                  <a:lnTo>
                    <a:pt x="448" y="331"/>
                  </a:lnTo>
                  <a:lnTo>
                    <a:pt x="448" y="331"/>
                  </a:lnTo>
                  <a:lnTo>
                    <a:pt x="448" y="331"/>
                  </a:lnTo>
                  <a:lnTo>
                    <a:pt x="448" y="336"/>
                  </a:lnTo>
                  <a:lnTo>
                    <a:pt x="448" y="336"/>
                  </a:lnTo>
                  <a:lnTo>
                    <a:pt x="442" y="336"/>
                  </a:lnTo>
                  <a:lnTo>
                    <a:pt x="442" y="336"/>
                  </a:lnTo>
                  <a:lnTo>
                    <a:pt x="442" y="331"/>
                  </a:lnTo>
                  <a:lnTo>
                    <a:pt x="437" y="331"/>
                  </a:lnTo>
                  <a:lnTo>
                    <a:pt x="437" y="331"/>
                  </a:lnTo>
                  <a:lnTo>
                    <a:pt x="437" y="331"/>
                  </a:lnTo>
                  <a:lnTo>
                    <a:pt x="437" y="331"/>
                  </a:lnTo>
                  <a:lnTo>
                    <a:pt x="437" y="331"/>
                  </a:lnTo>
                  <a:lnTo>
                    <a:pt x="437" y="331"/>
                  </a:lnTo>
                  <a:lnTo>
                    <a:pt x="437" y="331"/>
                  </a:lnTo>
                  <a:lnTo>
                    <a:pt x="437" y="331"/>
                  </a:lnTo>
                  <a:lnTo>
                    <a:pt x="437" y="331"/>
                  </a:lnTo>
                  <a:lnTo>
                    <a:pt x="437" y="331"/>
                  </a:lnTo>
                  <a:lnTo>
                    <a:pt x="437" y="331"/>
                  </a:lnTo>
                  <a:lnTo>
                    <a:pt x="442" y="331"/>
                  </a:lnTo>
                  <a:lnTo>
                    <a:pt x="442" y="331"/>
                  </a:lnTo>
                  <a:lnTo>
                    <a:pt x="442" y="336"/>
                  </a:lnTo>
                  <a:lnTo>
                    <a:pt x="442" y="331"/>
                  </a:lnTo>
                  <a:lnTo>
                    <a:pt x="448" y="331"/>
                  </a:lnTo>
                  <a:lnTo>
                    <a:pt x="448" y="331"/>
                  </a:lnTo>
                  <a:lnTo>
                    <a:pt x="448" y="331"/>
                  </a:lnTo>
                  <a:lnTo>
                    <a:pt x="448" y="331"/>
                  </a:lnTo>
                  <a:lnTo>
                    <a:pt x="453" y="331"/>
                  </a:lnTo>
                  <a:lnTo>
                    <a:pt x="453" y="331"/>
                  </a:lnTo>
                  <a:lnTo>
                    <a:pt x="453" y="331"/>
                  </a:lnTo>
                  <a:lnTo>
                    <a:pt x="459" y="325"/>
                  </a:lnTo>
                  <a:lnTo>
                    <a:pt x="465" y="325"/>
                  </a:lnTo>
                  <a:lnTo>
                    <a:pt x="465" y="325"/>
                  </a:lnTo>
                  <a:lnTo>
                    <a:pt x="465" y="320"/>
                  </a:lnTo>
                  <a:lnTo>
                    <a:pt x="470" y="320"/>
                  </a:lnTo>
                  <a:lnTo>
                    <a:pt x="470" y="320"/>
                  </a:lnTo>
                  <a:lnTo>
                    <a:pt x="476" y="320"/>
                  </a:lnTo>
                  <a:lnTo>
                    <a:pt x="470" y="314"/>
                  </a:lnTo>
                  <a:lnTo>
                    <a:pt x="470" y="314"/>
                  </a:lnTo>
                  <a:lnTo>
                    <a:pt x="465" y="303"/>
                  </a:lnTo>
                  <a:lnTo>
                    <a:pt x="465" y="303"/>
                  </a:lnTo>
                  <a:lnTo>
                    <a:pt x="459" y="303"/>
                  </a:lnTo>
                  <a:lnTo>
                    <a:pt x="453" y="303"/>
                  </a:lnTo>
                  <a:lnTo>
                    <a:pt x="448" y="303"/>
                  </a:lnTo>
                  <a:lnTo>
                    <a:pt x="448" y="303"/>
                  </a:lnTo>
                  <a:lnTo>
                    <a:pt x="448" y="303"/>
                  </a:lnTo>
                  <a:lnTo>
                    <a:pt x="442" y="303"/>
                  </a:lnTo>
                  <a:lnTo>
                    <a:pt x="442" y="303"/>
                  </a:lnTo>
                  <a:lnTo>
                    <a:pt x="442" y="303"/>
                  </a:lnTo>
                  <a:lnTo>
                    <a:pt x="437" y="303"/>
                  </a:lnTo>
                  <a:lnTo>
                    <a:pt x="437" y="297"/>
                  </a:lnTo>
                  <a:lnTo>
                    <a:pt x="437" y="297"/>
                  </a:lnTo>
                  <a:lnTo>
                    <a:pt x="425" y="291"/>
                  </a:lnTo>
                  <a:lnTo>
                    <a:pt x="425" y="286"/>
                  </a:lnTo>
                  <a:lnTo>
                    <a:pt x="420" y="286"/>
                  </a:lnTo>
                  <a:lnTo>
                    <a:pt x="420" y="280"/>
                  </a:lnTo>
                  <a:lnTo>
                    <a:pt x="420" y="280"/>
                  </a:lnTo>
                  <a:lnTo>
                    <a:pt x="420" y="275"/>
                  </a:lnTo>
                  <a:lnTo>
                    <a:pt x="420" y="275"/>
                  </a:lnTo>
                  <a:lnTo>
                    <a:pt x="420" y="275"/>
                  </a:lnTo>
                  <a:lnTo>
                    <a:pt x="420" y="275"/>
                  </a:lnTo>
                  <a:lnTo>
                    <a:pt x="420" y="269"/>
                  </a:lnTo>
                  <a:lnTo>
                    <a:pt x="420" y="269"/>
                  </a:lnTo>
                  <a:lnTo>
                    <a:pt x="420" y="269"/>
                  </a:lnTo>
                  <a:lnTo>
                    <a:pt x="420" y="269"/>
                  </a:lnTo>
                  <a:lnTo>
                    <a:pt x="420" y="263"/>
                  </a:lnTo>
                  <a:lnTo>
                    <a:pt x="414" y="263"/>
                  </a:lnTo>
                  <a:lnTo>
                    <a:pt x="409" y="258"/>
                  </a:lnTo>
                  <a:lnTo>
                    <a:pt x="397" y="247"/>
                  </a:lnTo>
                  <a:lnTo>
                    <a:pt x="392" y="247"/>
                  </a:lnTo>
                  <a:lnTo>
                    <a:pt x="392" y="247"/>
                  </a:lnTo>
                  <a:lnTo>
                    <a:pt x="392" y="247"/>
                  </a:lnTo>
                  <a:lnTo>
                    <a:pt x="386" y="247"/>
                  </a:lnTo>
                  <a:lnTo>
                    <a:pt x="386" y="247"/>
                  </a:lnTo>
                  <a:lnTo>
                    <a:pt x="381" y="247"/>
                  </a:lnTo>
                  <a:lnTo>
                    <a:pt x="381" y="247"/>
                  </a:lnTo>
                  <a:lnTo>
                    <a:pt x="375" y="247"/>
                  </a:lnTo>
                  <a:lnTo>
                    <a:pt x="375" y="241"/>
                  </a:lnTo>
                  <a:lnTo>
                    <a:pt x="375" y="241"/>
                  </a:lnTo>
                  <a:lnTo>
                    <a:pt x="369" y="235"/>
                  </a:lnTo>
                  <a:lnTo>
                    <a:pt x="369" y="230"/>
                  </a:lnTo>
                  <a:lnTo>
                    <a:pt x="369" y="230"/>
                  </a:lnTo>
                  <a:lnTo>
                    <a:pt x="369" y="230"/>
                  </a:lnTo>
                  <a:lnTo>
                    <a:pt x="369" y="224"/>
                  </a:lnTo>
                  <a:lnTo>
                    <a:pt x="369" y="224"/>
                  </a:lnTo>
                  <a:lnTo>
                    <a:pt x="369" y="224"/>
                  </a:lnTo>
                  <a:lnTo>
                    <a:pt x="358" y="219"/>
                  </a:lnTo>
                  <a:lnTo>
                    <a:pt x="353" y="213"/>
                  </a:lnTo>
                  <a:lnTo>
                    <a:pt x="353" y="213"/>
                  </a:lnTo>
                  <a:lnTo>
                    <a:pt x="353" y="213"/>
                  </a:lnTo>
                  <a:lnTo>
                    <a:pt x="353" y="207"/>
                  </a:lnTo>
                  <a:lnTo>
                    <a:pt x="347" y="207"/>
                  </a:lnTo>
                  <a:lnTo>
                    <a:pt x="341" y="207"/>
                  </a:lnTo>
                  <a:lnTo>
                    <a:pt x="341" y="213"/>
                  </a:lnTo>
                  <a:lnTo>
                    <a:pt x="341" y="213"/>
                  </a:lnTo>
                  <a:lnTo>
                    <a:pt x="336" y="213"/>
                  </a:lnTo>
                  <a:lnTo>
                    <a:pt x="336" y="219"/>
                  </a:lnTo>
                  <a:lnTo>
                    <a:pt x="341" y="219"/>
                  </a:lnTo>
                  <a:lnTo>
                    <a:pt x="341" y="224"/>
                  </a:lnTo>
                  <a:lnTo>
                    <a:pt x="347" y="230"/>
                  </a:lnTo>
                  <a:lnTo>
                    <a:pt x="347" y="230"/>
                  </a:lnTo>
                  <a:lnTo>
                    <a:pt x="347" y="230"/>
                  </a:lnTo>
                  <a:lnTo>
                    <a:pt x="347" y="235"/>
                  </a:lnTo>
                  <a:lnTo>
                    <a:pt x="347" y="235"/>
                  </a:lnTo>
                  <a:lnTo>
                    <a:pt x="347" y="235"/>
                  </a:lnTo>
                  <a:lnTo>
                    <a:pt x="347" y="235"/>
                  </a:lnTo>
                  <a:lnTo>
                    <a:pt x="347" y="235"/>
                  </a:lnTo>
                  <a:lnTo>
                    <a:pt x="347" y="235"/>
                  </a:lnTo>
                  <a:lnTo>
                    <a:pt x="347" y="235"/>
                  </a:lnTo>
                  <a:lnTo>
                    <a:pt x="341" y="235"/>
                  </a:lnTo>
                  <a:lnTo>
                    <a:pt x="341" y="230"/>
                  </a:lnTo>
                  <a:lnTo>
                    <a:pt x="341" y="230"/>
                  </a:lnTo>
                  <a:lnTo>
                    <a:pt x="341" y="230"/>
                  </a:lnTo>
                  <a:lnTo>
                    <a:pt x="341" y="230"/>
                  </a:lnTo>
                  <a:lnTo>
                    <a:pt x="341" y="224"/>
                  </a:lnTo>
                  <a:lnTo>
                    <a:pt x="341" y="224"/>
                  </a:lnTo>
                  <a:lnTo>
                    <a:pt x="341" y="224"/>
                  </a:lnTo>
                  <a:lnTo>
                    <a:pt x="336" y="224"/>
                  </a:lnTo>
                  <a:lnTo>
                    <a:pt x="330" y="219"/>
                  </a:lnTo>
                  <a:lnTo>
                    <a:pt x="330" y="219"/>
                  </a:lnTo>
                  <a:lnTo>
                    <a:pt x="325" y="219"/>
                  </a:lnTo>
                  <a:lnTo>
                    <a:pt x="319" y="213"/>
                  </a:lnTo>
                  <a:lnTo>
                    <a:pt x="319" y="213"/>
                  </a:lnTo>
                  <a:lnTo>
                    <a:pt x="313" y="207"/>
                  </a:lnTo>
                  <a:lnTo>
                    <a:pt x="313" y="207"/>
                  </a:lnTo>
                  <a:lnTo>
                    <a:pt x="308" y="196"/>
                  </a:lnTo>
                  <a:lnTo>
                    <a:pt x="308" y="196"/>
                  </a:lnTo>
                  <a:lnTo>
                    <a:pt x="308" y="196"/>
                  </a:lnTo>
                  <a:lnTo>
                    <a:pt x="308" y="196"/>
                  </a:lnTo>
                  <a:lnTo>
                    <a:pt x="308" y="196"/>
                  </a:lnTo>
                  <a:lnTo>
                    <a:pt x="308" y="191"/>
                  </a:lnTo>
                  <a:lnTo>
                    <a:pt x="308" y="191"/>
                  </a:lnTo>
                  <a:lnTo>
                    <a:pt x="308" y="191"/>
                  </a:lnTo>
                  <a:lnTo>
                    <a:pt x="308" y="191"/>
                  </a:lnTo>
                  <a:lnTo>
                    <a:pt x="308" y="191"/>
                  </a:lnTo>
                  <a:lnTo>
                    <a:pt x="308" y="191"/>
                  </a:lnTo>
                  <a:lnTo>
                    <a:pt x="308" y="191"/>
                  </a:lnTo>
                  <a:lnTo>
                    <a:pt x="308" y="191"/>
                  </a:lnTo>
                  <a:lnTo>
                    <a:pt x="302" y="185"/>
                  </a:lnTo>
                  <a:lnTo>
                    <a:pt x="302" y="185"/>
                  </a:lnTo>
                  <a:lnTo>
                    <a:pt x="302" y="185"/>
                  </a:lnTo>
                  <a:lnTo>
                    <a:pt x="302" y="185"/>
                  </a:lnTo>
                  <a:lnTo>
                    <a:pt x="302" y="185"/>
                  </a:lnTo>
                  <a:lnTo>
                    <a:pt x="302" y="185"/>
                  </a:lnTo>
                  <a:lnTo>
                    <a:pt x="302" y="185"/>
                  </a:lnTo>
                  <a:lnTo>
                    <a:pt x="302" y="185"/>
                  </a:lnTo>
                  <a:lnTo>
                    <a:pt x="302" y="185"/>
                  </a:lnTo>
                  <a:lnTo>
                    <a:pt x="297" y="185"/>
                  </a:lnTo>
                  <a:lnTo>
                    <a:pt x="297" y="191"/>
                  </a:lnTo>
                  <a:lnTo>
                    <a:pt x="297" y="191"/>
                  </a:lnTo>
                  <a:lnTo>
                    <a:pt x="297" y="191"/>
                  </a:lnTo>
                  <a:lnTo>
                    <a:pt x="297" y="191"/>
                  </a:lnTo>
                  <a:lnTo>
                    <a:pt x="297" y="196"/>
                  </a:lnTo>
                  <a:lnTo>
                    <a:pt x="302" y="196"/>
                  </a:lnTo>
                  <a:lnTo>
                    <a:pt x="297" y="196"/>
                  </a:lnTo>
                  <a:lnTo>
                    <a:pt x="297" y="196"/>
                  </a:lnTo>
                  <a:lnTo>
                    <a:pt x="297" y="196"/>
                  </a:lnTo>
                  <a:lnTo>
                    <a:pt x="297" y="191"/>
                  </a:lnTo>
                  <a:lnTo>
                    <a:pt x="297" y="191"/>
                  </a:lnTo>
                  <a:lnTo>
                    <a:pt x="297" y="191"/>
                  </a:lnTo>
                  <a:lnTo>
                    <a:pt x="297" y="191"/>
                  </a:lnTo>
                  <a:lnTo>
                    <a:pt x="297" y="185"/>
                  </a:lnTo>
                  <a:lnTo>
                    <a:pt x="297" y="185"/>
                  </a:lnTo>
                  <a:lnTo>
                    <a:pt x="297" y="185"/>
                  </a:lnTo>
                  <a:lnTo>
                    <a:pt x="291" y="185"/>
                  </a:lnTo>
                  <a:lnTo>
                    <a:pt x="291" y="185"/>
                  </a:lnTo>
                  <a:lnTo>
                    <a:pt x="291" y="185"/>
                  </a:lnTo>
                  <a:lnTo>
                    <a:pt x="291" y="185"/>
                  </a:lnTo>
                  <a:lnTo>
                    <a:pt x="291" y="185"/>
                  </a:lnTo>
                  <a:lnTo>
                    <a:pt x="291" y="185"/>
                  </a:lnTo>
                  <a:lnTo>
                    <a:pt x="291" y="191"/>
                  </a:lnTo>
                  <a:lnTo>
                    <a:pt x="291" y="191"/>
                  </a:lnTo>
                  <a:lnTo>
                    <a:pt x="291" y="191"/>
                  </a:lnTo>
                  <a:lnTo>
                    <a:pt x="291" y="191"/>
                  </a:lnTo>
                  <a:lnTo>
                    <a:pt x="291" y="191"/>
                  </a:lnTo>
                  <a:lnTo>
                    <a:pt x="291" y="191"/>
                  </a:lnTo>
                  <a:lnTo>
                    <a:pt x="291" y="191"/>
                  </a:lnTo>
                  <a:lnTo>
                    <a:pt x="291" y="191"/>
                  </a:lnTo>
                  <a:lnTo>
                    <a:pt x="291" y="191"/>
                  </a:lnTo>
                  <a:lnTo>
                    <a:pt x="291" y="191"/>
                  </a:lnTo>
                  <a:lnTo>
                    <a:pt x="291" y="191"/>
                  </a:lnTo>
                  <a:lnTo>
                    <a:pt x="291" y="191"/>
                  </a:lnTo>
                  <a:lnTo>
                    <a:pt x="291" y="191"/>
                  </a:lnTo>
                  <a:lnTo>
                    <a:pt x="291" y="185"/>
                  </a:lnTo>
                  <a:lnTo>
                    <a:pt x="291" y="185"/>
                  </a:lnTo>
                  <a:lnTo>
                    <a:pt x="291" y="185"/>
                  </a:lnTo>
                  <a:lnTo>
                    <a:pt x="291" y="185"/>
                  </a:lnTo>
                  <a:lnTo>
                    <a:pt x="291" y="185"/>
                  </a:lnTo>
                  <a:lnTo>
                    <a:pt x="291" y="185"/>
                  </a:lnTo>
                  <a:lnTo>
                    <a:pt x="291" y="185"/>
                  </a:lnTo>
                  <a:lnTo>
                    <a:pt x="291" y="185"/>
                  </a:lnTo>
                  <a:lnTo>
                    <a:pt x="291" y="185"/>
                  </a:lnTo>
                  <a:lnTo>
                    <a:pt x="291" y="185"/>
                  </a:lnTo>
                  <a:lnTo>
                    <a:pt x="291" y="179"/>
                  </a:lnTo>
                  <a:lnTo>
                    <a:pt x="291" y="179"/>
                  </a:lnTo>
                  <a:lnTo>
                    <a:pt x="291" y="179"/>
                  </a:lnTo>
                  <a:lnTo>
                    <a:pt x="291" y="174"/>
                  </a:lnTo>
                  <a:lnTo>
                    <a:pt x="291" y="174"/>
                  </a:lnTo>
                  <a:lnTo>
                    <a:pt x="291" y="168"/>
                  </a:lnTo>
                  <a:lnTo>
                    <a:pt x="285" y="168"/>
                  </a:lnTo>
                  <a:lnTo>
                    <a:pt x="285" y="168"/>
                  </a:lnTo>
                  <a:lnTo>
                    <a:pt x="285" y="168"/>
                  </a:lnTo>
                  <a:lnTo>
                    <a:pt x="285" y="168"/>
                  </a:lnTo>
                  <a:lnTo>
                    <a:pt x="285" y="168"/>
                  </a:lnTo>
                  <a:lnTo>
                    <a:pt x="280" y="163"/>
                  </a:lnTo>
                  <a:lnTo>
                    <a:pt x="280" y="163"/>
                  </a:lnTo>
                  <a:lnTo>
                    <a:pt x="274" y="157"/>
                  </a:lnTo>
                  <a:lnTo>
                    <a:pt x="274" y="157"/>
                  </a:lnTo>
                  <a:lnTo>
                    <a:pt x="274" y="157"/>
                  </a:lnTo>
                  <a:lnTo>
                    <a:pt x="274" y="157"/>
                  </a:lnTo>
                  <a:lnTo>
                    <a:pt x="269" y="157"/>
                  </a:lnTo>
                  <a:lnTo>
                    <a:pt x="263" y="157"/>
                  </a:lnTo>
                  <a:lnTo>
                    <a:pt x="263" y="151"/>
                  </a:lnTo>
                  <a:lnTo>
                    <a:pt x="263" y="151"/>
                  </a:lnTo>
                  <a:lnTo>
                    <a:pt x="263" y="151"/>
                  </a:lnTo>
                  <a:lnTo>
                    <a:pt x="263" y="151"/>
                  </a:lnTo>
                  <a:lnTo>
                    <a:pt x="263" y="146"/>
                  </a:lnTo>
                  <a:lnTo>
                    <a:pt x="257" y="146"/>
                  </a:lnTo>
                  <a:lnTo>
                    <a:pt x="257" y="146"/>
                  </a:lnTo>
                  <a:lnTo>
                    <a:pt x="257" y="146"/>
                  </a:lnTo>
                  <a:lnTo>
                    <a:pt x="257" y="146"/>
                  </a:lnTo>
                  <a:lnTo>
                    <a:pt x="252" y="146"/>
                  </a:lnTo>
                  <a:lnTo>
                    <a:pt x="246" y="140"/>
                  </a:lnTo>
                  <a:lnTo>
                    <a:pt x="241" y="135"/>
                  </a:lnTo>
                  <a:lnTo>
                    <a:pt x="241" y="135"/>
                  </a:lnTo>
                  <a:lnTo>
                    <a:pt x="235" y="135"/>
                  </a:lnTo>
                  <a:lnTo>
                    <a:pt x="235" y="135"/>
                  </a:lnTo>
                  <a:lnTo>
                    <a:pt x="235" y="129"/>
                  </a:lnTo>
                  <a:lnTo>
                    <a:pt x="235" y="129"/>
                  </a:lnTo>
                  <a:lnTo>
                    <a:pt x="229" y="129"/>
                  </a:lnTo>
                  <a:lnTo>
                    <a:pt x="229" y="129"/>
                  </a:lnTo>
                  <a:lnTo>
                    <a:pt x="224" y="129"/>
                  </a:lnTo>
                  <a:lnTo>
                    <a:pt x="218" y="123"/>
                  </a:lnTo>
                  <a:lnTo>
                    <a:pt x="213" y="123"/>
                  </a:lnTo>
                  <a:lnTo>
                    <a:pt x="213" y="118"/>
                  </a:lnTo>
                  <a:lnTo>
                    <a:pt x="213" y="118"/>
                  </a:lnTo>
                  <a:lnTo>
                    <a:pt x="213" y="112"/>
                  </a:lnTo>
                  <a:lnTo>
                    <a:pt x="207" y="112"/>
                  </a:lnTo>
                  <a:lnTo>
                    <a:pt x="207" y="112"/>
                  </a:lnTo>
                  <a:lnTo>
                    <a:pt x="207" y="112"/>
                  </a:lnTo>
                  <a:lnTo>
                    <a:pt x="207" y="112"/>
                  </a:lnTo>
                  <a:lnTo>
                    <a:pt x="207" y="112"/>
                  </a:lnTo>
                  <a:lnTo>
                    <a:pt x="207" y="112"/>
                  </a:lnTo>
                  <a:lnTo>
                    <a:pt x="207" y="112"/>
                  </a:lnTo>
                  <a:lnTo>
                    <a:pt x="201" y="112"/>
                  </a:lnTo>
                  <a:lnTo>
                    <a:pt x="201" y="107"/>
                  </a:lnTo>
                  <a:lnTo>
                    <a:pt x="201" y="107"/>
                  </a:lnTo>
                  <a:lnTo>
                    <a:pt x="201" y="107"/>
                  </a:lnTo>
                  <a:lnTo>
                    <a:pt x="201" y="107"/>
                  </a:lnTo>
                  <a:lnTo>
                    <a:pt x="196" y="107"/>
                  </a:lnTo>
                  <a:lnTo>
                    <a:pt x="196" y="107"/>
                  </a:lnTo>
                  <a:lnTo>
                    <a:pt x="196" y="107"/>
                  </a:lnTo>
                  <a:lnTo>
                    <a:pt x="190" y="107"/>
                  </a:lnTo>
                  <a:lnTo>
                    <a:pt x="190" y="107"/>
                  </a:lnTo>
                  <a:lnTo>
                    <a:pt x="190" y="101"/>
                  </a:lnTo>
                  <a:lnTo>
                    <a:pt x="190" y="101"/>
                  </a:lnTo>
                  <a:lnTo>
                    <a:pt x="190" y="101"/>
                  </a:lnTo>
                  <a:lnTo>
                    <a:pt x="190" y="101"/>
                  </a:lnTo>
                  <a:lnTo>
                    <a:pt x="190" y="101"/>
                  </a:lnTo>
                  <a:lnTo>
                    <a:pt x="185" y="101"/>
                  </a:lnTo>
                  <a:lnTo>
                    <a:pt x="185" y="101"/>
                  </a:lnTo>
                  <a:lnTo>
                    <a:pt x="185" y="101"/>
                  </a:lnTo>
                  <a:lnTo>
                    <a:pt x="185" y="101"/>
                  </a:lnTo>
                  <a:lnTo>
                    <a:pt x="185" y="101"/>
                  </a:lnTo>
                  <a:lnTo>
                    <a:pt x="185" y="101"/>
                  </a:lnTo>
                  <a:lnTo>
                    <a:pt x="185" y="101"/>
                  </a:lnTo>
                  <a:lnTo>
                    <a:pt x="190" y="101"/>
                  </a:lnTo>
                  <a:lnTo>
                    <a:pt x="190" y="95"/>
                  </a:lnTo>
                  <a:lnTo>
                    <a:pt x="190" y="95"/>
                  </a:lnTo>
                  <a:lnTo>
                    <a:pt x="190" y="95"/>
                  </a:lnTo>
                  <a:lnTo>
                    <a:pt x="190" y="95"/>
                  </a:lnTo>
                  <a:lnTo>
                    <a:pt x="190" y="90"/>
                  </a:lnTo>
                  <a:lnTo>
                    <a:pt x="190" y="84"/>
                  </a:lnTo>
                  <a:lnTo>
                    <a:pt x="190" y="84"/>
                  </a:lnTo>
                  <a:lnTo>
                    <a:pt x="190" y="84"/>
                  </a:lnTo>
                  <a:lnTo>
                    <a:pt x="190" y="84"/>
                  </a:lnTo>
                  <a:lnTo>
                    <a:pt x="190" y="84"/>
                  </a:lnTo>
                  <a:lnTo>
                    <a:pt x="185" y="84"/>
                  </a:lnTo>
                  <a:lnTo>
                    <a:pt x="185" y="79"/>
                  </a:lnTo>
                  <a:lnTo>
                    <a:pt x="185" y="79"/>
                  </a:lnTo>
                  <a:lnTo>
                    <a:pt x="185" y="79"/>
                  </a:lnTo>
                  <a:lnTo>
                    <a:pt x="185" y="84"/>
                  </a:lnTo>
                  <a:lnTo>
                    <a:pt x="185" y="84"/>
                  </a:lnTo>
                  <a:lnTo>
                    <a:pt x="185" y="79"/>
                  </a:lnTo>
                  <a:lnTo>
                    <a:pt x="185" y="79"/>
                  </a:lnTo>
                  <a:lnTo>
                    <a:pt x="179" y="79"/>
                  </a:lnTo>
                  <a:lnTo>
                    <a:pt x="179" y="79"/>
                  </a:lnTo>
                  <a:lnTo>
                    <a:pt x="179" y="79"/>
                  </a:lnTo>
                  <a:lnTo>
                    <a:pt x="179" y="79"/>
                  </a:lnTo>
                  <a:lnTo>
                    <a:pt x="179" y="79"/>
                  </a:lnTo>
                  <a:lnTo>
                    <a:pt x="179" y="79"/>
                  </a:lnTo>
                  <a:lnTo>
                    <a:pt x="179" y="79"/>
                  </a:lnTo>
                  <a:lnTo>
                    <a:pt x="179" y="79"/>
                  </a:lnTo>
                  <a:lnTo>
                    <a:pt x="179" y="79"/>
                  </a:lnTo>
                  <a:lnTo>
                    <a:pt x="179" y="79"/>
                  </a:lnTo>
                  <a:lnTo>
                    <a:pt x="179" y="79"/>
                  </a:lnTo>
                  <a:lnTo>
                    <a:pt x="173" y="79"/>
                  </a:lnTo>
                  <a:lnTo>
                    <a:pt x="173" y="79"/>
                  </a:lnTo>
                  <a:lnTo>
                    <a:pt x="173" y="79"/>
                  </a:lnTo>
                  <a:lnTo>
                    <a:pt x="173" y="79"/>
                  </a:lnTo>
                  <a:lnTo>
                    <a:pt x="173" y="79"/>
                  </a:lnTo>
                  <a:lnTo>
                    <a:pt x="173" y="73"/>
                  </a:lnTo>
                  <a:lnTo>
                    <a:pt x="173" y="73"/>
                  </a:lnTo>
                  <a:lnTo>
                    <a:pt x="173" y="73"/>
                  </a:lnTo>
                  <a:lnTo>
                    <a:pt x="173" y="67"/>
                  </a:lnTo>
                  <a:lnTo>
                    <a:pt x="173" y="67"/>
                  </a:lnTo>
                  <a:lnTo>
                    <a:pt x="173" y="62"/>
                  </a:lnTo>
                  <a:lnTo>
                    <a:pt x="173" y="62"/>
                  </a:lnTo>
                  <a:lnTo>
                    <a:pt x="168" y="56"/>
                  </a:lnTo>
                  <a:lnTo>
                    <a:pt x="168" y="56"/>
                  </a:lnTo>
                  <a:lnTo>
                    <a:pt x="168" y="56"/>
                  </a:lnTo>
                  <a:lnTo>
                    <a:pt x="162" y="56"/>
                  </a:lnTo>
                  <a:lnTo>
                    <a:pt x="151" y="45"/>
                  </a:lnTo>
                  <a:lnTo>
                    <a:pt x="145" y="39"/>
                  </a:lnTo>
                  <a:lnTo>
                    <a:pt x="145" y="34"/>
                  </a:lnTo>
                  <a:lnTo>
                    <a:pt x="129" y="39"/>
                  </a:lnTo>
                  <a:lnTo>
                    <a:pt x="129" y="45"/>
                  </a:lnTo>
                  <a:lnTo>
                    <a:pt x="129" y="39"/>
                  </a:lnTo>
                  <a:lnTo>
                    <a:pt x="123" y="39"/>
                  </a:lnTo>
                  <a:lnTo>
                    <a:pt x="123" y="39"/>
                  </a:lnTo>
                  <a:lnTo>
                    <a:pt x="123" y="39"/>
                  </a:lnTo>
                  <a:lnTo>
                    <a:pt x="123" y="39"/>
                  </a:lnTo>
                  <a:lnTo>
                    <a:pt x="117" y="39"/>
                  </a:lnTo>
                  <a:lnTo>
                    <a:pt x="117" y="34"/>
                  </a:lnTo>
                  <a:lnTo>
                    <a:pt x="112" y="34"/>
                  </a:lnTo>
                  <a:lnTo>
                    <a:pt x="112" y="34"/>
                  </a:lnTo>
                  <a:lnTo>
                    <a:pt x="112" y="34"/>
                  </a:lnTo>
                  <a:lnTo>
                    <a:pt x="106" y="34"/>
                  </a:lnTo>
                  <a:lnTo>
                    <a:pt x="106" y="34"/>
                  </a:lnTo>
                  <a:lnTo>
                    <a:pt x="106" y="34"/>
                  </a:lnTo>
                  <a:lnTo>
                    <a:pt x="101" y="34"/>
                  </a:lnTo>
                  <a:lnTo>
                    <a:pt x="95" y="39"/>
                  </a:lnTo>
                  <a:lnTo>
                    <a:pt x="95" y="39"/>
                  </a:lnTo>
                  <a:lnTo>
                    <a:pt x="89" y="39"/>
                  </a:lnTo>
                  <a:lnTo>
                    <a:pt x="89" y="39"/>
                  </a:lnTo>
                  <a:lnTo>
                    <a:pt x="84" y="39"/>
                  </a:lnTo>
                  <a:lnTo>
                    <a:pt x="84" y="39"/>
                  </a:lnTo>
                  <a:lnTo>
                    <a:pt x="84" y="39"/>
                  </a:lnTo>
                  <a:lnTo>
                    <a:pt x="84" y="39"/>
                  </a:lnTo>
                  <a:lnTo>
                    <a:pt x="84" y="39"/>
                  </a:lnTo>
                  <a:lnTo>
                    <a:pt x="78" y="39"/>
                  </a:lnTo>
                  <a:lnTo>
                    <a:pt x="78" y="39"/>
                  </a:lnTo>
                  <a:lnTo>
                    <a:pt x="78" y="39"/>
                  </a:lnTo>
                  <a:lnTo>
                    <a:pt x="73" y="34"/>
                  </a:lnTo>
                  <a:lnTo>
                    <a:pt x="73" y="34"/>
                  </a:lnTo>
                  <a:lnTo>
                    <a:pt x="61" y="34"/>
                  </a:lnTo>
                  <a:lnTo>
                    <a:pt x="61" y="34"/>
                  </a:lnTo>
                  <a:lnTo>
                    <a:pt x="61" y="34"/>
                  </a:lnTo>
                  <a:lnTo>
                    <a:pt x="50" y="28"/>
                  </a:lnTo>
                  <a:lnTo>
                    <a:pt x="50" y="22"/>
                  </a:lnTo>
                  <a:lnTo>
                    <a:pt x="50" y="22"/>
                  </a:lnTo>
                  <a:lnTo>
                    <a:pt x="50" y="22"/>
                  </a:lnTo>
                  <a:lnTo>
                    <a:pt x="50" y="22"/>
                  </a:lnTo>
                  <a:lnTo>
                    <a:pt x="45" y="22"/>
                  </a:lnTo>
                  <a:lnTo>
                    <a:pt x="45" y="22"/>
                  </a:lnTo>
                  <a:lnTo>
                    <a:pt x="39" y="17"/>
                  </a:lnTo>
                  <a:lnTo>
                    <a:pt x="33" y="17"/>
                  </a:lnTo>
                  <a:lnTo>
                    <a:pt x="33" y="11"/>
                  </a:lnTo>
                  <a:lnTo>
                    <a:pt x="28" y="17"/>
                  </a:lnTo>
                  <a:lnTo>
                    <a:pt x="28" y="17"/>
                  </a:lnTo>
                  <a:lnTo>
                    <a:pt x="28" y="17"/>
                  </a:lnTo>
                  <a:lnTo>
                    <a:pt x="28" y="17"/>
                  </a:lnTo>
                  <a:lnTo>
                    <a:pt x="28" y="17"/>
                  </a:lnTo>
                  <a:lnTo>
                    <a:pt x="22" y="17"/>
                  </a:lnTo>
                  <a:lnTo>
                    <a:pt x="22" y="11"/>
                  </a:lnTo>
                  <a:lnTo>
                    <a:pt x="22" y="11"/>
                  </a:lnTo>
                  <a:lnTo>
                    <a:pt x="22" y="11"/>
                  </a:lnTo>
                  <a:lnTo>
                    <a:pt x="17" y="17"/>
                  </a:lnTo>
                  <a:lnTo>
                    <a:pt x="17" y="17"/>
                  </a:lnTo>
                  <a:lnTo>
                    <a:pt x="17" y="17"/>
                  </a:lnTo>
                  <a:lnTo>
                    <a:pt x="17" y="17"/>
                  </a:lnTo>
                  <a:lnTo>
                    <a:pt x="17" y="17"/>
                  </a:lnTo>
                  <a:lnTo>
                    <a:pt x="17" y="17"/>
                  </a:lnTo>
                  <a:lnTo>
                    <a:pt x="17" y="17"/>
                  </a:lnTo>
                  <a:lnTo>
                    <a:pt x="11" y="17"/>
                  </a:lnTo>
                  <a:lnTo>
                    <a:pt x="11" y="17"/>
                  </a:lnTo>
                  <a:lnTo>
                    <a:pt x="11" y="17"/>
                  </a:lnTo>
                  <a:lnTo>
                    <a:pt x="11" y="17"/>
                  </a:lnTo>
                  <a:lnTo>
                    <a:pt x="11" y="17"/>
                  </a:lnTo>
                  <a:lnTo>
                    <a:pt x="11" y="17"/>
                  </a:lnTo>
                  <a:lnTo>
                    <a:pt x="11" y="17"/>
                  </a:lnTo>
                  <a:lnTo>
                    <a:pt x="11" y="17"/>
                  </a:lnTo>
                  <a:lnTo>
                    <a:pt x="11" y="22"/>
                  </a:lnTo>
                  <a:lnTo>
                    <a:pt x="11" y="22"/>
                  </a:lnTo>
                  <a:lnTo>
                    <a:pt x="11" y="22"/>
                  </a:lnTo>
                  <a:lnTo>
                    <a:pt x="11" y="22"/>
                  </a:lnTo>
                  <a:lnTo>
                    <a:pt x="11" y="22"/>
                  </a:lnTo>
                  <a:lnTo>
                    <a:pt x="11" y="22"/>
                  </a:lnTo>
                  <a:lnTo>
                    <a:pt x="11" y="28"/>
                  </a:lnTo>
                  <a:lnTo>
                    <a:pt x="11" y="28"/>
                  </a:lnTo>
                  <a:lnTo>
                    <a:pt x="11" y="28"/>
                  </a:lnTo>
                  <a:lnTo>
                    <a:pt x="11" y="28"/>
                  </a:lnTo>
                  <a:lnTo>
                    <a:pt x="11" y="28"/>
                  </a:lnTo>
                  <a:lnTo>
                    <a:pt x="11" y="34"/>
                  </a:lnTo>
                  <a:lnTo>
                    <a:pt x="11" y="34"/>
                  </a:lnTo>
                  <a:lnTo>
                    <a:pt x="11" y="34"/>
                  </a:lnTo>
                  <a:lnTo>
                    <a:pt x="11" y="34"/>
                  </a:lnTo>
                  <a:lnTo>
                    <a:pt x="11" y="34"/>
                  </a:lnTo>
                  <a:lnTo>
                    <a:pt x="11" y="34"/>
                  </a:lnTo>
                  <a:lnTo>
                    <a:pt x="11" y="34"/>
                  </a:lnTo>
                  <a:lnTo>
                    <a:pt x="11" y="34"/>
                  </a:lnTo>
                  <a:lnTo>
                    <a:pt x="11" y="39"/>
                  </a:lnTo>
                  <a:lnTo>
                    <a:pt x="11" y="39"/>
                  </a:lnTo>
                  <a:lnTo>
                    <a:pt x="11" y="39"/>
                  </a:lnTo>
                  <a:lnTo>
                    <a:pt x="11" y="39"/>
                  </a:lnTo>
                  <a:lnTo>
                    <a:pt x="17" y="39"/>
                  </a:lnTo>
                  <a:lnTo>
                    <a:pt x="17" y="39"/>
                  </a:lnTo>
                  <a:lnTo>
                    <a:pt x="17" y="45"/>
                  </a:lnTo>
                  <a:lnTo>
                    <a:pt x="11" y="45"/>
                  </a:lnTo>
                  <a:lnTo>
                    <a:pt x="17" y="45"/>
                  </a:lnTo>
                  <a:lnTo>
                    <a:pt x="17" y="45"/>
                  </a:lnTo>
                  <a:lnTo>
                    <a:pt x="17" y="45"/>
                  </a:lnTo>
                  <a:lnTo>
                    <a:pt x="17" y="45"/>
                  </a:lnTo>
                  <a:lnTo>
                    <a:pt x="17" y="51"/>
                  </a:lnTo>
                  <a:lnTo>
                    <a:pt x="17" y="51"/>
                  </a:lnTo>
                  <a:lnTo>
                    <a:pt x="17" y="56"/>
                  </a:lnTo>
                  <a:lnTo>
                    <a:pt x="22" y="56"/>
                  </a:lnTo>
                  <a:lnTo>
                    <a:pt x="22" y="56"/>
                  </a:lnTo>
                  <a:lnTo>
                    <a:pt x="22" y="56"/>
                  </a:lnTo>
                  <a:lnTo>
                    <a:pt x="22" y="62"/>
                  </a:lnTo>
                  <a:lnTo>
                    <a:pt x="22" y="62"/>
                  </a:lnTo>
                  <a:lnTo>
                    <a:pt x="22" y="62"/>
                  </a:lnTo>
                  <a:lnTo>
                    <a:pt x="22" y="62"/>
                  </a:lnTo>
                  <a:lnTo>
                    <a:pt x="22" y="62"/>
                  </a:lnTo>
                  <a:lnTo>
                    <a:pt x="22" y="62"/>
                  </a:lnTo>
                  <a:lnTo>
                    <a:pt x="22" y="62"/>
                  </a:lnTo>
                  <a:lnTo>
                    <a:pt x="22" y="62"/>
                  </a:lnTo>
                  <a:lnTo>
                    <a:pt x="22" y="62"/>
                  </a:lnTo>
                  <a:lnTo>
                    <a:pt x="28" y="67"/>
                  </a:lnTo>
                  <a:lnTo>
                    <a:pt x="28" y="67"/>
                  </a:lnTo>
                  <a:lnTo>
                    <a:pt x="28" y="67"/>
                  </a:lnTo>
                  <a:lnTo>
                    <a:pt x="28" y="73"/>
                  </a:lnTo>
                  <a:lnTo>
                    <a:pt x="28" y="73"/>
                  </a:lnTo>
                  <a:lnTo>
                    <a:pt x="28" y="73"/>
                  </a:lnTo>
                  <a:lnTo>
                    <a:pt x="33" y="73"/>
                  </a:lnTo>
                  <a:lnTo>
                    <a:pt x="33" y="73"/>
                  </a:lnTo>
                  <a:lnTo>
                    <a:pt x="33" y="73"/>
                  </a:lnTo>
                  <a:lnTo>
                    <a:pt x="28" y="73"/>
                  </a:lnTo>
                  <a:lnTo>
                    <a:pt x="28" y="73"/>
                  </a:lnTo>
                  <a:lnTo>
                    <a:pt x="28" y="73"/>
                  </a:lnTo>
                  <a:lnTo>
                    <a:pt x="33" y="73"/>
                  </a:lnTo>
                  <a:lnTo>
                    <a:pt x="33" y="73"/>
                  </a:lnTo>
                  <a:lnTo>
                    <a:pt x="33" y="73"/>
                  </a:lnTo>
                  <a:lnTo>
                    <a:pt x="33" y="79"/>
                  </a:lnTo>
                  <a:lnTo>
                    <a:pt x="39" y="79"/>
                  </a:lnTo>
                  <a:lnTo>
                    <a:pt x="39" y="84"/>
                  </a:lnTo>
                  <a:lnTo>
                    <a:pt x="45" y="84"/>
                  </a:lnTo>
                  <a:lnTo>
                    <a:pt x="45" y="84"/>
                  </a:lnTo>
                  <a:lnTo>
                    <a:pt x="50" y="90"/>
                  </a:lnTo>
                  <a:lnTo>
                    <a:pt x="56" y="95"/>
                  </a:lnTo>
                  <a:lnTo>
                    <a:pt x="56" y="95"/>
                  </a:lnTo>
                  <a:lnTo>
                    <a:pt x="61" y="95"/>
                  </a:lnTo>
                  <a:lnTo>
                    <a:pt x="61" y="95"/>
                  </a:lnTo>
                  <a:lnTo>
                    <a:pt x="61" y="101"/>
                  </a:lnTo>
                  <a:lnTo>
                    <a:pt x="61" y="101"/>
                  </a:lnTo>
                  <a:lnTo>
                    <a:pt x="61" y="101"/>
                  </a:lnTo>
                  <a:lnTo>
                    <a:pt x="61" y="101"/>
                  </a:lnTo>
                  <a:lnTo>
                    <a:pt x="67" y="101"/>
                  </a:lnTo>
                  <a:lnTo>
                    <a:pt x="67" y="101"/>
                  </a:lnTo>
                  <a:lnTo>
                    <a:pt x="67" y="101"/>
                  </a:lnTo>
                  <a:lnTo>
                    <a:pt x="67" y="101"/>
                  </a:lnTo>
                  <a:lnTo>
                    <a:pt x="67" y="101"/>
                  </a:lnTo>
                  <a:lnTo>
                    <a:pt x="67" y="101"/>
                  </a:lnTo>
                  <a:lnTo>
                    <a:pt x="67" y="101"/>
                  </a:lnTo>
                  <a:lnTo>
                    <a:pt x="67" y="107"/>
                  </a:lnTo>
                  <a:lnTo>
                    <a:pt x="67" y="107"/>
                  </a:lnTo>
                  <a:lnTo>
                    <a:pt x="73" y="107"/>
                  </a:lnTo>
                  <a:lnTo>
                    <a:pt x="84" y="118"/>
                  </a:lnTo>
                  <a:lnTo>
                    <a:pt x="84" y="123"/>
                  </a:lnTo>
                  <a:lnTo>
                    <a:pt x="84" y="123"/>
                  </a:lnTo>
                  <a:lnTo>
                    <a:pt x="89" y="123"/>
                  </a:lnTo>
                  <a:lnTo>
                    <a:pt x="101" y="123"/>
                  </a:lnTo>
                  <a:lnTo>
                    <a:pt x="101" y="123"/>
                  </a:lnTo>
                  <a:lnTo>
                    <a:pt x="101" y="123"/>
                  </a:lnTo>
                  <a:lnTo>
                    <a:pt x="106" y="129"/>
                  </a:lnTo>
                  <a:lnTo>
                    <a:pt x="106" y="129"/>
                  </a:lnTo>
                  <a:lnTo>
                    <a:pt x="106" y="129"/>
                  </a:lnTo>
                  <a:lnTo>
                    <a:pt x="106" y="129"/>
                  </a:lnTo>
                  <a:lnTo>
                    <a:pt x="106" y="129"/>
                  </a:lnTo>
                  <a:lnTo>
                    <a:pt x="106" y="129"/>
                  </a:lnTo>
                  <a:lnTo>
                    <a:pt x="106" y="129"/>
                  </a:lnTo>
                  <a:lnTo>
                    <a:pt x="106" y="129"/>
                  </a:lnTo>
                  <a:lnTo>
                    <a:pt x="106" y="129"/>
                  </a:lnTo>
                  <a:lnTo>
                    <a:pt x="112" y="135"/>
                  </a:lnTo>
                  <a:lnTo>
                    <a:pt x="117" y="135"/>
                  </a:lnTo>
                  <a:lnTo>
                    <a:pt x="117" y="140"/>
                  </a:lnTo>
                  <a:lnTo>
                    <a:pt x="123" y="151"/>
                  </a:lnTo>
                  <a:lnTo>
                    <a:pt x="123" y="151"/>
                  </a:lnTo>
                  <a:lnTo>
                    <a:pt x="123" y="151"/>
                  </a:lnTo>
                  <a:lnTo>
                    <a:pt x="129" y="157"/>
                  </a:lnTo>
                  <a:lnTo>
                    <a:pt x="129" y="157"/>
                  </a:lnTo>
                  <a:lnTo>
                    <a:pt x="129" y="157"/>
                  </a:lnTo>
                  <a:lnTo>
                    <a:pt x="134" y="157"/>
                  </a:lnTo>
                  <a:lnTo>
                    <a:pt x="134" y="163"/>
                  </a:lnTo>
                  <a:lnTo>
                    <a:pt x="134" y="163"/>
                  </a:lnTo>
                  <a:lnTo>
                    <a:pt x="134" y="168"/>
                  </a:lnTo>
                  <a:lnTo>
                    <a:pt x="140" y="174"/>
                  </a:lnTo>
                  <a:lnTo>
                    <a:pt x="140" y="174"/>
                  </a:lnTo>
                  <a:lnTo>
                    <a:pt x="140" y="174"/>
                  </a:lnTo>
                  <a:lnTo>
                    <a:pt x="140" y="174"/>
                  </a:lnTo>
                  <a:lnTo>
                    <a:pt x="145" y="174"/>
                  </a:lnTo>
                  <a:lnTo>
                    <a:pt x="145" y="174"/>
                  </a:lnTo>
                  <a:lnTo>
                    <a:pt x="151" y="174"/>
                  </a:lnTo>
                  <a:lnTo>
                    <a:pt x="151" y="174"/>
                  </a:lnTo>
                  <a:lnTo>
                    <a:pt x="151" y="174"/>
                  </a:lnTo>
                  <a:lnTo>
                    <a:pt x="151" y="179"/>
                  </a:lnTo>
                  <a:lnTo>
                    <a:pt x="151" y="191"/>
                  </a:lnTo>
                  <a:lnTo>
                    <a:pt x="151" y="196"/>
                  </a:lnTo>
                  <a:lnTo>
                    <a:pt x="151" y="202"/>
                  </a:lnTo>
                  <a:lnTo>
                    <a:pt x="151" y="202"/>
                  </a:lnTo>
                  <a:lnTo>
                    <a:pt x="157" y="207"/>
                  </a:lnTo>
                  <a:lnTo>
                    <a:pt x="157" y="207"/>
                  </a:lnTo>
                  <a:lnTo>
                    <a:pt x="157" y="213"/>
                  </a:lnTo>
                  <a:lnTo>
                    <a:pt x="157" y="213"/>
                  </a:lnTo>
                  <a:lnTo>
                    <a:pt x="162" y="213"/>
                  </a:lnTo>
                  <a:lnTo>
                    <a:pt x="162" y="213"/>
                  </a:lnTo>
                  <a:lnTo>
                    <a:pt x="162" y="213"/>
                  </a:lnTo>
                  <a:lnTo>
                    <a:pt x="162" y="213"/>
                  </a:lnTo>
                  <a:lnTo>
                    <a:pt x="162" y="213"/>
                  </a:lnTo>
                  <a:lnTo>
                    <a:pt x="162" y="213"/>
                  </a:lnTo>
                  <a:lnTo>
                    <a:pt x="162" y="213"/>
                  </a:lnTo>
                  <a:lnTo>
                    <a:pt x="162" y="213"/>
                  </a:lnTo>
                  <a:lnTo>
                    <a:pt x="168" y="213"/>
                  </a:lnTo>
                  <a:lnTo>
                    <a:pt x="168" y="213"/>
                  </a:lnTo>
                  <a:lnTo>
                    <a:pt x="168" y="213"/>
                  </a:lnTo>
                  <a:lnTo>
                    <a:pt x="173" y="213"/>
                  </a:lnTo>
                  <a:lnTo>
                    <a:pt x="173" y="213"/>
                  </a:lnTo>
                  <a:lnTo>
                    <a:pt x="179" y="213"/>
                  </a:lnTo>
                  <a:lnTo>
                    <a:pt x="185" y="219"/>
                  </a:lnTo>
                  <a:lnTo>
                    <a:pt x="185" y="219"/>
                  </a:lnTo>
                  <a:lnTo>
                    <a:pt x="190" y="224"/>
                  </a:lnTo>
                  <a:lnTo>
                    <a:pt x="190" y="224"/>
                  </a:lnTo>
                  <a:lnTo>
                    <a:pt x="190" y="224"/>
                  </a:lnTo>
                  <a:lnTo>
                    <a:pt x="190" y="224"/>
                  </a:lnTo>
                  <a:lnTo>
                    <a:pt x="190" y="224"/>
                  </a:lnTo>
                  <a:lnTo>
                    <a:pt x="190" y="224"/>
                  </a:lnTo>
                  <a:lnTo>
                    <a:pt x="190" y="224"/>
                  </a:lnTo>
                  <a:lnTo>
                    <a:pt x="196" y="224"/>
                  </a:lnTo>
                  <a:lnTo>
                    <a:pt x="196" y="224"/>
                  </a:lnTo>
                  <a:lnTo>
                    <a:pt x="196" y="224"/>
                  </a:lnTo>
                  <a:lnTo>
                    <a:pt x="196" y="224"/>
                  </a:lnTo>
                  <a:lnTo>
                    <a:pt x="196" y="224"/>
                  </a:lnTo>
                  <a:lnTo>
                    <a:pt x="196" y="224"/>
                  </a:lnTo>
                  <a:lnTo>
                    <a:pt x="196" y="224"/>
                  </a:lnTo>
                  <a:lnTo>
                    <a:pt x="196" y="224"/>
                  </a:lnTo>
                  <a:lnTo>
                    <a:pt x="201" y="230"/>
                  </a:lnTo>
                  <a:lnTo>
                    <a:pt x="201" y="230"/>
                  </a:lnTo>
                  <a:lnTo>
                    <a:pt x="207" y="230"/>
                  </a:lnTo>
                  <a:lnTo>
                    <a:pt x="207" y="235"/>
                  </a:lnTo>
                  <a:lnTo>
                    <a:pt x="213" y="241"/>
                  </a:lnTo>
                  <a:lnTo>
                    <a:pt x="213" y="241"/>
                  </a:lnTo>
                  <a:lnTo>
                    <a:pt x="218" y="241"/>
                  </a:lnTo>
                  <a:lnTo>
                    <a:pt x="218" y="241"/>
                  </a:lnTo>
                  <a:lnTo>
                    <a:pt x="218" y="241"/>
                  </a:lnTo>
                  <a:lnTo>
                    <a:pt x="218" y="241"/>
                  </a:lnTo>
                  <a:lnTo>
                    <a:pt x="218" y="241"/>
                  </a:lnTo>
                  <a:lnTo>
                    <a:pt x="218" y="241"/>
                  </a:lnTo>
                  <a:lnTo>
                    <a:pt x="218" y="241"/>
                  </a:lnTo>
                  <a:lnTo>
                    <a:pt x="218" y="241"/>
                  </a:lnTo>
                  <a:lnTo>
                    <a:pt x="218" y="241"/>
                  </a:lnTo>
                  <a:lnTo>
                    <a:pt x="218" y="241"/>
                  </a:lnTo>
                  <a:lnTo>
                    <a:pt x="218" y="241"/>
                  </a:lnTo>
                  <a:lnTo>
                    <a:pt x="218" y="241"/>
                  </a:lnTo>
                  <a:lnTo>
                    <a:pt x="218" y="241"/>
                  </a:lnTo>
                  <a:lnTo>
                    <a:pt x="218" y="241"/>
                  </a:lnTo>
                  <a:lnTo>
                    <a:pt x="218" y="247"/>
                  </a:lnTo>
                  <a:lnTo>
                    <a:pt x="218" y="247"/>
                  </a:lnTo>
                  <a:lnTo>
                    <a:pt x="218" y="247"/>
                  </a:lnTo>
                  <a:lnTo>
                    <a:pt x="218" y="247"/>
                  </a:lnTo>
                  <a:lnTo>
                    <a:pt x="224" y="247"/>
                  </a:lnTo>
                  <a:lnTo>
                    <a:pt x="224" y="247"/>
                  </a:lnTo>
                  <a:lnTo>
                    <a:pt x="224" y="247"/>
                  </a:lnTo>
                  <a:lnTo>
                    <a:pt x="224" y="247"/>
                  </a:lnTo>
                  <a:lnTo>
                    <a:pt x="218" y="252"/>
                  </a:lnTo>
                  <a:lnTo>
                    <a:pt x="218" y="252"/>
                  </a:lnTo>
                  <a:lnTo>
                    <a:pt x="218" y="252"/>
                  </a:lnTo>
                  <a:lnTo>
                    <a:pt x="218" y="252"/>
                  </a:lnTo>
                  <a:lnTo>
                    <a:pt x="218" y="252"/>
                  </a:lnTo>
                  <a:lnTo>
                    <a:pt x="218" y="252"/>
                  </a:lnTo>
                  <a:lnTo>
                    <a:pt x="218" y="252"/>
                  </a:lnTo>
                  <a:lnTo>
                    <a:pt x="218" y="252"/>
                  </a:lnTo>
                  <a:lnTo>
                    <a:pt x="218" y="252"/>
                  </a:lnTo>
                  <a:lnTo>
                    <a:pt x="218" y="252"/>
                  </a:lnTo>
                  <a:lnTo>
                    <a:pt x="213" y="252"/>
                  </a:lnTo>
                  <a:lnTo>
                    <a:pt x="218" y="252"/>
                  </a:lnTo>
                  <a:lnTo>
                    <a:pt x="218" y="252"/>
                  </a:lnTo>
                  <a:lnTo>
                    <a:pt x="218" y="258"/>
                  </a:lnTo>
                  <a:lnTo>
                    <a:pt x="218" y="258"/>
                  </a:lnTo>
                  <a:lnTo>
                    <a:pt x="218" y="258"/>
                  </a:lnTo>
                  <a:lnTo>
                    <a:pt x="218" y="258"/>
                  </a:lnTo>
                  <a:lnTo>
                    <a:pt x="218" y="258"/>
                  </a:lnTo>
                  <a:lnTo>
                    <a:pt x="218" y="258"/>
                  </a:lnTo>
                  <a:lnTo>
                    <a:pt x="218" y="258"/>
                  </a:lnTo>
                  <a:lnTo>
                    <a:pt x="218" y="258"/>
                  </a:lnTo>
                  <a:lnTo>
                    <a:pt x="218" y="263"/>
                  </a:lnTo>
                  <a:lnTo>
                    <a:pt x="218" y="263"/>
                  </a:lnTo>
                  <a:lnTo>
                    <a:pt x="224" y="263"/>
                  </a:lnTo>
                  <a:lnTo>
                    <a:pt x="224" y="263"/>
                  </a:lnTo>
                  <a:lnTo>
                    <a:pt x="224" y="263"/>
                  </a:lnTo>
                  <a:lnTo>
                    <a:pt x="224" y="269"/>
                  </a:lnTo>
                  <a:lnTo>
                    <a:pt x="224" y="269"/>
                  </a:lnTo>
                  <a:lnTo>
                    <a:pt x="224" y="269"/>
                  </a:lnTo>
                  <a:lnTo>
                    <a:pt x="224" y="269"/>
                  </a:lnTo>
                  <a:lnTo>
                    <a:pt x="229" y="280"/>
                  </a:lnTo>
                  <a:lnTo>
                    <a:pt x="229" y="291"/>
                  </a:lnTo>
                  <a:lnTo>
                    <a:pt x="229" y="291"/>
                  </a:lnTo>
                  <a:lnTo>
                    <a:pt x="229" y="297"/>
                  </a:lnTo>
                  <a:lnTo>
                    <a:pt x="229" y="297"/>
                  </a:lnTo>
                  <a:lnTo>
                    <a:pt x="235" y="297"/>
                  </a:lnTo>
                  <a:lnTo>
                    <a:pt x="235" y="297"/>
                  </a:lnTo>
                  <a:lnTo>
                    <a:pt x="235" y="297"/>
                  </a:lnTo>
                  <a:lnTo>
                    <a:pt x="235" y="303"/>
                  </a:lnTo>
                  <a:lnTo>
                    <a:pt x="235" y="308"/>
                  </a:lnTo>
                  <a:lnTo>
                    <a:pt x="235" y="308"/>
                  </a:lnTo>
                  <a:lnTo>
                    <a:pt x="235" y="308"/>
                  </a:lnTo>
                  <a:lnTo>
                    <a:pt x="235" y="308"/>
                  </a:lnTo>
                  <a:lnTo>
                    <a:pt x="241" y="308"/>
                  </a:lnTo>
                  <a:lnTo>
                    <a:pt x="241" y="308"/>
                  </a:lnTo>
                  <a:lnTo>
                    <a:pt x="241" y="314"/>
                  </a:lnTo>
                  <a:lnTo>
                    <a:pt x="241" y="314"/>
                  </a:lnTo>
                  <a:lnTo>
                    <a:pt x="241" y="314"/>
                  </a:lnTo>
                  <a:lnTo>
                    <a:pt x="241" y="314"/>
                  </a:lnTo>
                  <a:lnTo>
                    <a:pt x="241" y="314"/>
                  </a:lnTo>
                  <a:lnTo>
                    <a:pt x="241" y="320"/>
                  </a:lnTo>
                  <a:lnTo>
                    <a:pt x="241" y="320"/>
                  </a:lnTo>
                  <a:lnTo>
                    <a:pt x="241" y="325"/>
                  </a:lnTo>
                  <a:lnTo>
                    <a:pt x="241" y="325"/>
                  </a:lnTo>
                  <a:lnTo>
                    <a:pt x="241" y="325"/>
                  </a:lnTo>
                  <a:lnTo>
                    <a:pt x="241" y="325"/>
                  </a:lnTo>
                  <a:lnTo>
                    <a:pt x="241" y="325"/>
                  </a:lnTo>
                  <a:lnTo>
                    <a:pt x="241" y="325"/>
                  </a:lnTo>
                  <a:lnTo>
                    <a:pt x="241" y="331"/>
                  </a:lnTo>
                  <a:lnTo>
                    <a:pt x="241" y="331"/>
                  </a:lnTo>
                  <a:lnTo>
                    <a:pt x="241" y="331"/>
                  </a:lnTo>
                  <a:lnTo>
                    <a:pt x="241" y="331"/>
                  </a:lnTo>
                  <a:lnTo>
                    <a:pt x="241" y="331"/>
                  </a:lnTo>
                  <a:lnTo>
                    <a:pt x="241" y="331"/>
                  </a:lnTo>
                  <a:lnTo>
                    <a:pt x="246" y="331"/>
                  </a:lnTo>
                  <a:lnTo>
                    <a:pt x="246" y="331"/>
                  </a:lnTo>
                  <a:lnTo>
                    <a:pt x="246" y="331"/>
                  </a:lnTo>
                  <a:lnTo>
                    <a:pt x="246" y="331"/>
                  </a:lnTo>
                  <a:lnTo>
                    <a:pt x="246" y="331"/>
                  </a:lnTo>
                  <a:lnTo>
                    <a:pt x="246" y="331"/>
                  </a:lnTo>
                  <a:lnTo>
                    <a:pt x="246" y="331"/>
                  </a:lnTo>
                  <a:lnTo>
                    <a:pt x="246" y="331"/>
                  </a:lnTo>
                  <a:lnTo>
                    <a:pt x="252" y="331"/>
                  </a:lnTo>
                  <a:lnTo>
                    <a:pt x="252" y="331"/>
                  </a:lnTo>
                  <a:lnTo>
                    <a:pt x="252" y="331"/>
                  </a:lnTo>
                  <a:lnTo>
                    <a:pt x="252" y="331"/>
                  </a:lnTo>
                  <a:lnTo>
                    <a:pt x="257" y="331"/>
                  </a:lnTo>
                  <a:lnTo>
                    <a:pt x="257" y="336"/>
                  </a:lnTo>
                  <a:lnTo>
                    <a:pt x="257" y="336"/>
                  </a:lnTo>
                  <a:lnTo>
                    <a:pt x="257" y="336"/>
                  </a:lnTo>
                  <a:lnTo>
                    <a:pt x="257" y="336"/>
                  </a:lnTo>
                  <a:lnTo>
                    <a:pt x="263" y="336"/>
                  </a:lnTo>
                  <a:lnTo>
                    <a:pt x="263" y="336"/>
                  </a:lnTo>
                  <a:lnTo>
                    <a:pt x="269" y="336"/>
                  </a:lnTo>
                  <a:lnTo>
                    <a:pt x="269" y="342"/>
                  </a:lnTo>
                  <a:lnTo>
                    <a:pt x="274" y="342"/>
                  </a:lnTo>
                  <a:lnTo>
                    <a:pt x="274" y="348"/>
                  </a:lnTo>
                  <a:lnTo>
                    <a:pt x="280" y="348"/>
                  </a:lnTo>
                  <a:lnTo>
                    <a:pt x="280" y="348"/>
                  </a:lnTo>
                  <a:lnTo>
                    <a:pt x="280" y="348"/>
                  </a:lnTo>
                  <a:lnTo>
                    <a:pt x="280" y="353"/>
                  </a:lnTo>
                  <a:lnTo>
                    <a:pt x="274" y="353"/>
                  </a:lnTo>
                  <a:lnTo>
                    <a:pt x="274" y="353"/>
                  </a:lnTo>
                  <a:lnTo>
                    <a:pt x="280" y="353"/>
                  </a:lnTo>
                  <a:lnTo>
                    <a:pt x="280" y="353"/>
                  </a:lnTo>
                  <a:lnTo>
                    <a:pt x="280" y="353"/>
                  </a:lnTo>
                  <a:lnTo>
                    <a:pt x="280" y="359"/>
                  </a:lnTo>
                  <a:lnTo>
                    <a:pt x="280" y="359"/>
                  </a:lnTo>
                  <a:lnTo>
                    <a:pt x="280" y="359"/>
                  </a:lnTo>
                  <a:lnTo>
                    <a:pt x="280" y="359"/>
                  </a:lnTo>
                  <a:lnTo>
                    <a:pt x="280" y="359"/>
                  </a:lnTo>
                  <a:lnTo>
                    <a:pt x="280" y="359"/>
                  </a:lnTo>
                  <a:lnTo>
                    <a:pt x="280" y="364"/>
                  </a:lnTo>
                  <a:lnTo>
                    <a:pt x="280" y="364"/>
                  </a:lnTo>
                  <a:lnTo>
                    <a:pt x="285" y="364"/>
                  </a:lnTo>
                  <a:lnTo>
                    <a:pt x="285" y="364"/>
                  </a:lnTo>
                  <a:lnTo>
                    <a:pt x="285" y="370"/>
                  </a:lnTo>
                  <a:lnTo>
                    <a:pt x="285" y="370"/>
                  </a:lnTo>
                  <a:lnTo>
                    <a:pt x="291" y="370"/>
                  </a:lnTo>
                  <a:lnTo>
                    <a:pt x="291" y="376"/>
                  </a:lnTo>
                  <a:lnTo>
                    <a:pt x="297" y="376"/>
                  </a:lnTo>
                  <a:lnTo>
                    <a:pt x="297" y="381"/>
                  </a:lnTo>
                  <a:lnTo>
                    <a:pt x="302" y="381"/>
                  </a:lnTo>
                  <a:lnTo>
                    <a:pt x="308" y="392"/>
                  </a:lnTo>
                  <a:lnTo>
                    <a:pt x="308" y="392"/>
                  </a:lnTo>
                  <a:lnTo>
                    <a:pt x="313" y="398"/>
                  </a:lnTo>
                  <a:lnTo>
                    <a:pt x="313" y="404"/>
                  </a:lnTo>
                  <a:lnTo>
                    <a:pt x="313" y="404"/>
                  </a:lnTo>
                  <a:lnTo>
                    <a:pt x="313" y="404"/>
                  </a:lnTo>
                  <a:lnTo>
                    <a:pt x="313" y="404"/>
                  </a:lnTo>
                  <a:lnTo>
                    <a:pt x="313" y="404"/>
                  </a:lnTo>
                  <a:lnTo>
                    <a:pt x="313" y="404"/>
                  </a:lnTo>
                  <a:lnTo>
                    <a:pt x="313" y="409"/>
                  </a:lnTo>
                  <a:lnTo>
                    <a:pt x="313" y="409"/>
                  </a:lnTo>
                  <a:lnTo>
                    <a:pt x="313" y="409"/>
                  </a:lnTo>
                  <a:lnTo>
                    <a:pt x="313" y="409"/>
                  </a:lnTo>
                  <a:lnTo>
                    <a:pt x="313" y="409"/>
                  </a:lnTo>
                  <a:lnTo>
                    <a:pt x="313" y="409"/>
                  </a:lnTo>
                  <a:lnTo>
                    <a:pt x="313" y="409"/>
                  </a:lnTo>
                  <a:lnTo>
                    <a:pt x="313" y="409"/>
                  </a:lnTo>
                  <a:lnTo>
                    <a:pt x="313" y="409"/>
                  </a:lnTo>
                  <a:lnTo>
                    <a:pt x="313" y="409"/>
                  </a:lnTo>
                  <a:lnTo>
                    <a:pt x="313" y="409"/>
                  </a:lnTo>
                  <a:lnTo>
                    <a:pt x="313" y="409"/>
                  </a:lnTo>
                  <a:lnTo>
                    <a:pt x="313" y="409"/>
                  </a:lnTo>
                  <a:lnTo>
                    <a:pt x="313" y="409"/>
                  </a:lnTo>
                  <a:lnTo>
                    <a:pt x="313" y="415"/>
                  </a:lnTo>
                  <a:lnTo>
                    <a:pt x="313" y="409"/>
                  </a:lnTo>
                  <a:lnTo>
                    <a:pt x="319" y="415"/>
                  </a:lnTo>
                  <a:lnTo>
                    <a:pt x="319" y="415"/>
                  </a:lnTo>
                  <a:lnTo>
                    <a:pt x="319" y="415"/>
                  </a:lnTo>
                  <a:lnTo>
                    <a:pt x="319" y="415"/>
                  </a:lnTo>
                  <a:lnTo>
                    <a:pt x="319" y="415"/>
                  </a:lnTo>
                  <a:lnTo>
                    <a:pt x="313" y="420"/>
                  </a:lnTo>
                  <a:lnTo>
                    <a:pt x="313" y="420"/>
                  </a:lnTo>
                  <a:lnTo>
                    <a:pt x="313" y="420"/>
                  </a:lnTo>
                  <a:lnTo>
                    <a:pt x="319" y="420"/>
                  </a:lnTo>
                  <a:lnTo>
                    <a:pt x="319" y="420"/>
                  </a:lnTo>
                  <a:lnTo>
                    <a:pt x="319" y="420"/>
                  </a:lnTo>
                  <a:lnTo>
                    <a:pt x="319" y="420"/>
                  </a:lnTo>
                  <a:lnTo>
                    <a:pt x="319" y="420"/>
                  </a:lnTo>
                  <a:lnTo>
                    <a:pt x="319" y="420"/>
                  </a:lnTo>
                  <a:lnTo>
                    <a:pt x="319" y="420"/>
                  </a:lnTo>
                  <a:lnTo>
                    <a:pt x="319" y="420"/>
                  </a:lnTo>
                  <a:lnTo>
                    <a:pt x="319" y="420"/>
                  </a:lnTo>
                  <a:lnTo>
                    <a:pt x="325" y="420"/>
                  </a:lnTo>
                  <a:lnTo>
                    <a:pt x="325" y="420"/>
                  </a:lnTo>
                  <a:lnTo>
                    <a:pt x="325" y="420"/>
                  </a:lnTo>
                  <a:lnTo>
                    <a:pt x="325" y="426"/>
                  </a:lnTo>
                  <a:lnTo>
                    <a:pt x="325" y="426"/>
                  </a:lnTo>
                  <a:lnTo>
                    <a:pt x="325" y="426"/>
                  </a:lnTo>
                  <a:lnTo>
                    <a:pt x="325" y="426"/>
                  </a:lnTo>
                  <a:lnTo>
                    <a:pt x="325" y="426"/>
                  </a:lnTo>
                  <a:lnTo>
                    <a:pt x="325" y="426"/>
                  </a:lnTo>
                  <a:lnTo>
                    <a:pt x="325" y="426"/>
                  </a:lnTo>
                  <a:lnTo>
                    <a:pt x="325" y="426"/>
                  </a:lnTo>
                  <a:lnTo>
                    <a:pt x="325" y="426"/>
                  </a:lnTo>
                  <a:lnTo>
                    <a:pt x="325" y="426"/>
                  </a:lnTo>
                  <a:lnTo>
                    <a:pt x="325" y="426"/>
                  </a:lnTo>
                  <a:lnTo>
                    <a:pt x="325" y="426"/>
                  </a:lnTo>
                  <a:lnTo>
                    <a:pt x="325" y="432"/>
                  </a:lnTo>
                  <a:lnTo>
                    <a:pt x="330" y="432"/>
                  </a:lnTo>
                  <a:lnTo>
                    <a:pt x="330" y="432"/>
                  </a:lnTo>
                  <a:lnTo>
                    <a:pt x="330" y="437"/>
                  </a:lnTo>
                  <a:lnTo>
                    <a:pt x="330" y="437"/>
                  </a:lnTo>
                  <a:lnTo>
                    <a:pt x="330" y="437"/>
                  </a:lnTo>
                  <a:lnTo>
                    <a:pt x="330" y="443"/>
                  </a:lnTo>
                  <a:lnTo>
                    <a:pt x="336" y="443"/>
                  </a:lnTo>
                  <a:lnTo>
                    <a:pt x="336" y="448"/>
                  </a:lnTo>
                  <a:lnTo>
                    <a:pt x="336" y="448"/>
                  </a:lnTo>
                  <a:lnTo>
                    <a:pt x="336" y="448"/>
                  </a:lnTo>
                  <a:lnTo>
                    <a:pt x="336" y="448"/>
                  </a:lnTo>
                  <a:lnTo>
                    <a:pt x="341" y="454"/>
                  </a:lnTo>
                  <a:lnTo>
                    <a:pt x="341" y="454"/>
                  </a:lnTo>
                  <a:lnTo>
                    <a:pt x="341" y="454"/>
                  </a:lnTo>
                  <a:lnTo>
                    <a:pt x="341" y="460"/>
                  </a:lnTo>
                  <a:lnTo>
                    <a:pt x="341" y="460"/>
                  </a:lnTo>
                  <a:lnTo>
                    <a:pt x="341" y="465"/>
                  </a:lnTo>
                  <a:lnTo>
                    <a:pt x="341" y="465"/>
                  </a:lnTo>
                  <a:lnTo>
                    <a:pt x="341" y="471"/>
                  </a:lnTo>
                  <a:lnTo>
                    <a:pt x="341" y="471"/>
                  </a:lnTo>
                  <a:lnTo>
                    <a:pt x="341" y="471"/>
                  </a:lnTo>
                  <a:lnTo>
                    <a:pt x="341" y="471"/>
                  </a:lnTo>
                  <a:lnTo>
                    <a:pt x="347" y="482"/>
                  </a:lnTo>
                  <a:lnTo>
                    <a:pt x="353" y="488"/>
                  </a:lnTo>
                  <a:lnTo>
                    <a:pt x="358" y="493"/>
                  </a:lnTo>
                  <a:lnTo>
                    <a:pt x="358" y="499"/>
                  </a:lnTo>
                  <a:lnTo>
                    <a:pt x="358" y="499"/>
                  </a:lnTo>
                  <a:lnTo>
                    <a:pt x="364" y="499"/>
                  </a:lnTo>
                  <a:lnTo>
                    <a:pt x="369" y="504"/>
                  </a:lnTo>
                  <a:lnTo>
                    <a:pt x="369" y="504"/>
                  </a:lnTo>
                  <a:lnTo>
                    <a:pt x="375" y="516"/>
                  </a:lnTo>
                  <a:lnTo>
                    <a:pt x="375" y="516"/>
                  </a:lnTo>
                  <a:lnTo>
                    <a:pt x="386" y="527"/>
                  </a:lnTo>
                  <a:lnTo>
                    <a:pt x="386" y="532"/>
                  </a:lnTo>
                  <a:lnTo>
                    <a:pt x="386" y="532"/>
                  </a:lnTo>
                  <a:lnTo>
                    <a:pt x="386" y="532"/>
                  </a:lnTo>
                  <a:lnTo>
                    <a:pt x="403" y="544"/>
                  </a:lnTo>
                  <a:lnTo>
                    <a:pt x="414" y="555"/>
                  </a:lnTo>
                  <a:lnTo>
                    <a:pt x="420" y="555"/>
                  </a:lnTo>
                  <a:lnTo>
                    <a:pt x="425" y="560"/>
                  </a:lnTo>
                  <a:lnTo>
                    <a:pt x="425" y="560"/>
                  </a:lnTo>
                  <a:lnTo>
                    <a:pt x="425" y="560"/>
                  </a:lnTo>
                  <a:lnTo>
                    <a:pt x="425" y="560"/>
                  </a:lnTo>
                  <a:lnTo>
                    <a:pt x="425" y="560"/>
                  </a:lnTo>
                  <a:lnTo>
                    <a:pt x="425" y="566"/>
                  </a:lnTo>
                  <a:lnTo>
                    <a:pt x="425" y="566"/>
                  </a:lnTo>
                  <a:lnTo>
                    <a:pt x="425" y="566"/>
                  </a:lnTo>
                  <a:lnTo>
                    <a:pt x="425" y="566"/>
                  </a:lnTo>
                  <a:lnTo>
                    <a:pt x="425" y="566"/>
                  </a:lnTo>
                  <a:lnTo>
                    <a:pt x="425" y="566"/>
                  </a:lnTo>
                  <a:lnTo>
                    <a:pt x="425" y="566"/>
                  </a:lnTo>
                  <a:lnTo>
                    <a:pt x="425" y="572"/>
                  </a:lnTo>
                  <a:lnTo>
                    <a:pt x="425" y="572"/>
                  </a:lnTo>
                  <a:lnTo>
                    <a:pt x="425" y="572"/>
                  </a:lnTo>
                  <a:lnTo>
                    <a:pt x="425" y="572"/>
                  </a:lnTo>
                  <a:lnTo>
                    <a:pt x="425" y="572"/>
                  </a:lnTo>
                  <a:lnTo>
                    <a:pt x="425" y="577"/>
                  </a:lnTo>
                  <a:lnTo>
                    <a:pt x="425" y="577"/>
                  </a:lnTo>
                  <a:lnTo>
                    <a:pt x="431" y="577"/>
                  </a:lnTo>
                  <a:lnTo>
                    <a:pt x="431" y="577"/>
                  </a:lnTo>
                  <a:lnTo>
                    <a:pt x="442" y="589"/>
                  </a:lnTo>
                  <a:lnTo>
                    <a:pt x="448" y="594"/>
                  </a:lnTo>
                  <a:lnTo>
                    <a:pt x="459" y="605"/>
                  </a:lnTo>
                  <a:lnTo>
                    <a:pt x="459" y="605"/>
                  </a:lnTo>
                  <a:lnTo>
                    <a:pt x="465" y="605"/>
                  </a:lnTo>
                  <a:lnTo>
                    <a:pt x="465" y="605"/>
                  </a:lnTo>
                  <a:lnTo>
                    <a:pt x="470" y="611"/>
                  </a:lnTo>
                  <a:lnTo>
                    <a:pt x="476" y="617"/>
                  </a:lnTo>
                  <a:lnTo>
                    <a:pt x="487" y="622"/>
                  </a:lnTo>
                  <a:lnTo>
                    <a:pt x="487" y="622"/>
                  </a:lnTo>
                  <a:lnTo>
                    <a:pt x="487" y="622"/>
                  </a:lnTo>
                  <a:lnTo>
                    <a:pt x="487" y="628"/>
                  </a:lnTo>
                  <a:lnTo>
                    <a:pt x="487" y="628"/>
                  </a:lnTo>
                  <a:lnTo>
                    <a:pt x="487" y="622"/>
                  </a:lnTo>
                  <a:lnTo>
                    <a:pt x="493" y="628"/>
                  </a:lnTo>
                  <a:lnTo>
                    <a:pt x="493" y="628"/>
                  </a:lnTo>
                  <a:lnTo>
                    <a:pt x="493" y="628"/>
                  </a:lnTo>
                  <a:lnTo>
                    <a:pt x="493" y="628"/>
                  </a:lnTo>
                  <a:lnTo>
                    <a:pt x="493" y="628"/>
                  </a:lnTo>
                  <a:lnTo>
                    <a:pt x="493" y="628"/>
                  </a:lnTo>
                  <a:lnTo>
                    <a:pt x="493" y="628"/>
                  </a:lnTo>
                  <a:lnTo>
                    <a:pt x="493" y="628"/>
                  </a:lnTo>
                  <a:lnTo>
                    <a:pt x="493" y="628"/>
                  </a:lnTo>
                  <a:lnTo>
                    <a:pt x="498" y="628"/>
                  </a:lnTo>
                  <a:lnTo>
                    <a:pt x="498" y="628"/>
                  </a:lnTo>
                  <a:lnTo>
                    <a:pt x="498" y="628"/>
                  </a:lnTo>
                  <a:lnTo>
                    <a:pt x="498" y="628"/>
                  </a:lnTo>
                  <a:lnTo>
                    <a:pt x="498" y="628"/>
                  </a:lnTo>
                  <a:lnTo>
                    <a:pt x="498" y="633"/>
                  </a:lnTo>
                  <a:lnTo>
                    <a:pt x="498" y="633"/>
                  </a:lnTo>
                  <a:lnTo>
                    <a:pt x="498" y="633"/>
                  </a:lnTo>
                  <a:lnTo>
                    <a:pt x="498" y="633"/>
                  </a:lnTo>
                  <a:lnTo>
                    <a:pt x="498" y="633"/>
                  </a:lnTo>
                  <a:lnTo>
                    <a:pt x="498" y="633"/>
                  </a:lnTo>
                  <a:lnTo>
                    <a:pt x="504" y="633"/>
                  </a:lnTo>
                  <a:lnTo>
                    <a:pt x="504" y="633"/>
                  </a:lnTo>
                  <a:lnTo>
                    <a:pt x="504" y="633"/>
                  </a:lnTo>
                  <a:lnTo>
                    <a:pt x="504" y="633"/>
                  </a:lnTo>
                  <a:lnTo>
                    <a:pt x="504" y="633"/>
                  </a:lnTo>
                  <a:lnTo>
                    <a:pt x="510" y="633"/>
                  </a:lnTo>
                  <a:lnTo>
                    <a:pt x="510" y="633"/>
                  </a:lnTo>
                  <a:lnTo>
                    <a:pt x="510" y="633"/>
                  </a:lnTo>
                  <a:lnTo>
                    <a:pt x="510" y="633"/>
                  </a:lnTo>
                  <a:lnTo>
                    <a:pt x="510" y="633"/>
                  </a:lnTo>
                  <a:lnTo>
                    <a:pt x="510" y="633"/>
                  </a:lnTo>
                  <a:lnTo>
                    <a:pt x="510" y="633"/>
                  </a:lnTo>
                  <a:lnTo>
                    <a:pt x="510" y="633"/>
                  </a:lnTo>
                  <a:lnTo>
                    <a:pt x="510" y="639"/>
                  </a:lnTo>
                  <a:lnTo>
                    <a:pt x="510" y="639"/>
                  </a:lnTo>
                  <a:lnTo>
                    <a:pt x="510" y="639"/>
                  </a:lnTo>
                  <a:lnTo>
                    <a:pt x="510" y="639"/>
                  </a:lnTo>
                  <a:lnTo>
                    <a:pt x="515" y="639"/>
                  </a:lnTo>
                  <a:lnTo>
                    <a:pt x="515" y="639"/>
                  </a:lnTo>
                  <a:lnTo>
                    <a:pt x="515" y="639"/>
                  </a:lnTo>
                  <a:lnTo>
                    <a:pt x="515" y="639"/>
                  </a:lnTo>
                  <a:lnTo>
                    <a:pt x="521" y="645"/>
                  </a:lnTo>
                  <a:lnTo>
                    <a:pt x="521" y="645"/>
                  </a:lnTo>
                  <a:lnTo>
                    <a:pt x="521" y="645"/>
                  </a:lnTo>
                  <a:lnTo>
                    <a:pt x="521" y="645"/>
                  </a:lnTo>
                  <a:lnTo>
                    <a:pt x="521" y="645"/>
                  </a:lnTo>
                  <a:lnTo>
                    <a:pt x="521" y="645"/>
                  </a:lnTo>
                  <a:lnTo>
                    <a:pt x="521" y="650"/>
                  </a:lnTo>
                  <a:lnTo>
                    <a:pt x="521" y="650"/>
                  </a:lnTo>
                  <a:lnTo>
                    <a:pt x="521" y="650"/>
                  </a:lnTo>
                  <a:lnTo>
                    <a:pt x="521" y="650"/>
                  </a:lnTo>
                  <a:lnTo>
                    <a:pt x="521" y="650"/>
                  </a:lnTo>
                  <a:lnTo>
                    <a:pt x="526" y="650"/>
                  </a:lnTo>
                  <a:lnTo>
                    <a:pt x="526" y="650"/>
                  </a:lnTo>
                  <a:lnTo>
                    <a:pt x="526" y="650"/>
                  </a:lnTo>
                  <a:lnTo>
                    <a:pt x="526" y="650"/>
                  </a:lnTo>
                  <a:lnTo>
                    <a:pt x="526" y="656"/>
                  </a:lnTo>
                  <a:lnTo>
                    <a:pt x="526" y="656"/>
                  </a:lnTo>
                  <a:lnTo>
                    <a:pt x="526" y="656"/>
                  </a:lnTo>
                  <a:lnTo>
                    <a:pt x="532" y="656"/>
                  </a:lnTo>
                  <a:lnTo>
                    <a:pt x="532" y="661"/>
                  </a:lnTo>
                  <a:lnTo>
                    <a:pt x="532" y="667"/>
                  </a:lnTo>
                  <a:lnTo>
                    <a:pt x="538" y="667"/>
                  </a:lnTo>
                  <a:lnTo>
                    <a:pt x="538" y="667"/>
                  </a:lnTo>
                  <a:lnTo>
                    <a:pt x="538" y="667"/>
                  </a:lnTo>
                  <a:lnTo>
                    <a:pt x="538" y="667"/>
                  </a:lnTo>
                  <a:lnTo>
                    <a:pt x="538" y="667"/>
                  </a:lnTo>
                  <a:lnTo>
                    <a:pt x="538" y="667"/>
                  </a:lnTo>
                  <a:lnTo>
                    <a:pt x="538" y="667"/>
                  </a:lnTo>
                  <a:lnTo>
                    <a:pt x="538" y="667"/>
                  </a:lnTo>
                  <a:lnTo>
                    <a:pt x="543" y="667"/>
                  </a:lnTo>
                  <a:lnTo>
                    <a:pt x="543" y="667"/>
                  </a:lnTo>
                  <a:lnTo>
                    <a:pt x="543" y="673"/>
                  </a:lnTo>
                  <a:lnTo>
                    <a:pt x="543" y="673"/>
                  </a:lnTo>
                  <a:lnTo>
                    <a:pt x="543" y="673"/>
                  </a:lnTo>
                  <a:lnTo>
                    <a:pt x="543" y="673"/>
                  </a:lnTo>
                  <a:lnTo>
                    <a:pt x="549" y="678"/>
                  </a:lnTo>
                  <a:lnTo>
                    <a:pt x="549" y="678"/>
                  </a:lnTo>
                  <a:lnTo>
                    <a:pt x="554" y="684"/>
                  </a:lnTo>
                  <a:lnTo>
                    <a:pt x="554" y="684"/>
                  </a:lnTo>
                  <a:lnTo>
                    <a:pt x="554" y="684"/>
                  </a:lnTo>
                  <a:lnTo>
                    <a:pt x="554" y="684"/>
                  </a:lnTo>
                  <a:lnTo>
                    <a:pt x="554" y="684"/>
                  </a:lnTo>
                  <a:lnTo>
                    <a:pt x="560" y="689"/>
                  </a:lnTo>
                  <a:lnTo>
                    <a:pt x="560" y="689"/>
                  </a:lnTo>
                  <a:lnTo>
                    <a:pt x="560" y="689"/>
                  </a:lnTo>
                  <a:lnTo>
                    <a:pt x="560" y="689"/>
                  </a:lnTo>
                  <a:lnTo>
                    <a:pt x="560" y="689"/>
                  </a:lnTo>
                  <a:lnTo>
                    <a:pt x="566" y="689"/>
                  </a:lnTo>
                  <a:lnTo>
                    <a:pt x="571" y="689"/>
                  </a:lnTo>
                  <a:lnTo>
                    <a:pt x="571" y="689"/>
                  </a:lnTo>
                  <a:lnTo>
                    <a:pt x="571" y="689"/>
                  </a:lnTo>
                  <a:lnTo>
                    <a:pt x="566" y="689"/>
                  </a:lnTo>
                  <a:lnTo>
                    <a:pt x="566" y="689"/>
                  </a:lnTo>
                  <a:lnTo>
                    <a:pt x="566" y="684"/>
                  </a:lnTo>
                  <a:lnTo>
                    <a:pt x="560" y="673"/>
                  </a:lnTo>
                  <a:lnTo>
                    <a:pt x="560" y="667"/>
                  </a:lnTo>
                  <a:lnTo>
                    <a:pt x="560" y="667"/>
                  </a:lnTo>
                  <a:lnTo>
                    <a:pt x="560" y="667"/>
                  </a:lnTo>
                  <a:lnTo>
                    <a:pt x="560" y="667"/>
                  </a:lnTo>
                  <a:lnTo>
                    <a:pt x="560" y="667"/>
                  </a:lnTo>
                  <a:lnTo>
                    <a:pt x="566" y="667"/>
                  </a:lnTo>
                  <a:lnTo>
                    <a:pt x="566" y="667"/>
                  </a:lnTo>
                  <a:lnTo>
                    <a:pt x="560" y="667"/>
                  </a:lnTo>
                  <a:lnTo>
                    <a:pt x="566" y="667"/>
                  </a:lnTo>
                  <a:lnTo>
                    <a:pt x="566" y="667"/>
                  </a:lnTo>
                  <a:lnTo>
                    <a:pt x="566" y="667"/>
                  </a:lnTo>
                  <a:lnTo>
                    <a:pt x="566" y="667"/>
                  </a:lnTo>
                  <a:lnTo>
                    <a:pt x="566" y="667"/>
                  </a:lnTo>
                  <a:lnTo>
                    <a:pt x="571" y="667"/>
                  </a:lnTo>
                  <a:lnTo>
                    <a:pt x="571" y="673"/>
                  </a:lnTo>
                  <a:lnTo>
                    <a:pt x="571" y="673"/>
                  </a:lnTo>
                  <a:lnTo>
                    <a:pt x="577" y="673"/>
                  </a:lnTo>
                  <a:lnTo>
                    <a:pt x="582" y="678"/>
                  </a:lnTo>
                  <a:lnTo>
                    <a:pt x="588" y="684"/>
                  </a:lnTo>
                  <a:lnTo>
                    <a:pt x="594" y="684"/>
                  </a:lnTo>
                  <a:lnTo>
                    <a:pt x="594" y="684"/>
                  </a:lnTo>
                  <a:close/>
                  <a:moveTo>
                    <a:pt x="129" y="213"/>
                  </a:moveTo>
                  <a:lnTo>
                    <a:pt x="129" y="213"/>
                  </a:lnTo>
                  <a:lnTo>
                    <a:pt x="129" y="213"/>
                  </a:lnTo>
                  <a:lnTo>
                    <a:pt x="129" y="213"/>
                  </a:lnTo>
                  <a:lnTo>
                    <a:pt x="129" y="213"/>
                  </a:lnTo>
                  <a:lnTo>
                    <a:pt x="129" y="213"/>
                  </a:lnTo>
                  <a:lnTo>
                    <a:pt x="129" y="213"/>
                  </a:lnTo>
                  <a:lnTo>
                    <a:pt x="123" y="213"/>
                  </a:lnTo>
                  <a:lnTo>
                    <a:pt x="123" y="213"/>
                  </a:lnTo>
                  <a:lnTo>
                    <a:pt x="123" y="213"/>
                  </a:lnTo>
                  <a:lnTo>
                    <a:pt x="123" y="213"/>
                  </a:lnTo>
                  <a:lnTo>
                    <a:pt x="123" y="213"/>
                  </a:lnTo>
                  <a:lnTo>
                    <a:pt x="123" y="213"/>
                  </a:lnTo>
                  <a:lnTo>
                    <a:pt x="123" y="213"/>
                  </a:lnTo>
                  <a:lnTo>
                    <a:pt x="129" y="219"/>
                  </a:lnTo>
                  <a:lnTo>
                    <a:pt x="129" y="219"/>
                  </a:lnTo>
                  <a:lnTo>
                    <a:pt x="129" y="219"/>
                  </a:lnTo>
                  <a:lnTo>
                    <a:pt x="129" y="219"/>
                  </a:lnTo>
                  <a:lnTo>
                    <a:pt x="134" y="224"/>
                  </a:lnTo>
                  <a:lnTo>
                    <a:pt x="134" y="224"/>
                  </a:lnTo>
                  <a:lnTo>
                    <a:pt x="134" y="224"/>
                  </a:lnTo>
                  <a:lnTo>
                    <a:pt x="134" y="224"/>
                  </a:lnTo>
                  <a:lnTo>
                    <a:pt x="134" y="224"/>
                  </a:lnTo>
                  <a:lnTo>
                    <a:pt x="134" y="224"/>
                  </a:lnTo>
                  <a:lnTo>
                    <a:pt x="134" y="224"/>
                  </a:lnTo>
                  <a:lnTo>
                    <a:pt x="134" y="224"/>
                  </a:lnTo>
                  <a:lnTo>
                    <a:pt x="134" y="224"/>
                  </a:lnTo>
                  <a:lnTo>
                    <a:pt x="134" y="224"/>
                  </a:lnTo>
                  <a:lnTo>
                    <a:pt x="134" y="224"/>
                  </a:lnTo>
                  <a:lnTo>
                    <a:pt x="134" y="219"/>
                  </a:lnTo>
                  <a:lnTo>
                    <a:pt x="134" y="219"/>
                  </a:lnTo>
                  <a:lnTo>
                    <a:pt x="134" y="219"/>
                  </a:lnTo>
                  <a:lnTo>
                    <a:pt x="134" y="219"/>
                  </a:lnTo>
                  <a:lnTo>
                    <a:pt x="134" y="219"/>
                  </a:lnTo>
                  <a:lnTo>
                    <a:pt x="134" y="219"/>
                  </a:lnTo>
                  <a:lnTo>
                    <a:pt x="129" y="213"/>
                  </a:lnTo>
                  <a:lnTo>
                    <a:pt x="134" y="213"/>
                  </a:lnTo>
                  <a:lnTo>
                    <a:pt x="129" y="213"/>
                  </a:lnTo>
                  <a:close/>
                  <a:moveTo>
                    <a:pt x="168" y="286"/>
                  </a:moveTo>
                  <a:lnTo>
                    <a:pt x="168" y="280"/>
                  </a:lnTo>
                  <a:lnTo>
                    <a:pt x="168" y="280"/>
                  </a:lnTo>
                  <a:lnTo>
                    <a:pt x="168" y="280"/>
                  </a:lnTo>
                  <a:lnTo>
                    <a:pt x="162" y="280"/>
                  </a:lnTo>
                  <a:lnTo>
                    <a:pt x="162" y="280"/>
                  </a:lnTo>
                  <a:lnTo>
                    <a:pt x="162" y="280"/>
                  </a:lnTo>
                  <a:lnTo>
                    <a:pt x="162" y="280"/>
                  </a:lnTo>
                  <a:lnTo>
                    <a:pt x="162" y="280"/>
                  </a:lnTo>
                  <a:lnTo>
                    <a:pt x="162" y="280"/>
                  </a:lnTo>
                  <a:lnTo>
                    <a:pt x="162" y="275"/>
                  </a:lnTo>
                  <a:lnTo>
                    <a:pt x="162" y="275"/>
                  </a:lnTo>
                  <a:lnTo>
                    <a:pt x="157" y="275"/>
                  </a:lnTo>
                  <a:lnTo>
                    <a:pt x="157" y="275"/>
                  </a:lnTo>
                  <a:lnTo>
                    <a:pt x="157" y="275"/>
                  </a:lnTo>
                  <a:lnTo>
                    <a:pt x="151" y="269"/>
                  </a:lnTo>
                  <a:lnTo>
                    <a:pt x="151" y="269"/>
                  </a:lnTo>
                  <a:lnTo>
                    <a:pt x="151" y="263"/>
                  </a:lnTo>
                  <a:lnTo>
                    <a:pt x="145" y="263"/>
                  </a:lnTo>
                  <a:lnTo>
                    <a:pt x="145" y="263"/>
                  </a:lnTo>
                  <a:lnTo>
                    <a:pt x="145" y="263"/>
                  </a:lnTo>
                  <a:lnTo>
                    <a:pt x="145" y="258"/>
                  </a:lnTo>
                  <a:lnTo>
                    <a:pt x="145" y="258"/>
                  </a:lnTo>
                  <a:lnTo>
                    <a:pt x="145" y="258"/>
                  </a:lnTo>
                  <a:lnTo>
                    <a:pt x="145" y="258"/>
                  </a:lnTo>
                  <a:lnTo>
                    <a:pt x="145" y="258"/>
                  </a:lnTo>
                  <a:lnTo>
                    <a:pt x="145" y="258"/>
                  </a:lnTo>
                  <a:lnTo>
                    <a:pt x="145" y="258"/>
                  </a:lnTo>
                  <a:lnTo>
                    <a:pt x="140" y="258"/>
                  </a:lnTo>
                  <a:lnTo>
                    <a:pt x="140" y="258"/>
                  </a:lnTo>
                  <a:lnTo>
                    <a:pt x="140" y="258"/>
                  </a:lnTo>
                  <a:lnTo>
                    <a:pt x="140" y="258"/>
                  </a:lnTo>
                  <a:lnTo>
                    <a:pt x="140" y="258"/>
                  </a:lnTo>
                  <a:lnTo>
                    <a:pt x="140" y="258"/>
                  </a:lnTo>
                  <a:lnTo>
                    <a:pt x="140" y="258"/>
                  </a:lnTo>
                  <a:lnTo>
                    <a:pt x="140" y="258"/>
                  </a:lnTo>
                  <a:lnTo>
                    <a:pt x="140" y="258"/>
                  </a:lnTo>
                  <a:lnTo>
                    <a:pt x="140" y="258"/>
                  </a:lnTo>
                  <a:lnTo>
                    <a:pt x="134" y="258"/>
                  </a:lnTo>
                  <a:lnTo>
                    <a:pt x="134" y="252"/>
                  </a:lnTo>
                  <a:lnTo>
                    <a:pt x="134" y="252"/>
                  </a:lnTo>
                  <a:lnTo>
                    <a:pt x="134" y="252"/>
                  </a:lnTo>
                  <a:lnTo>
                    <a:pt x="134" y="258"/>
                  </a:lnTo>
                  <a:lnTo>
                    <a:pt x="134" y="258"/>
                  </a:lnTo>
                  <a:lnTo>
                    <a:pt x="134" y="258"/>
                  </a:lnTo>
                  <a:lnTo>
                    <a:pt x="129" y="258"/>
                  </a:lnTo>
                  <a:lnTo>
                    <a:pt x="129" y="263"/>
                  </a:lnTo>
                  <a:lnTo>
                    <a:pt x="129" y="263"/>
                  </a:lnTo>
                  <a:lnTo>
                    <a:pt x="129" y="263"/>
                  </a:lnTo>
                  <a:lnTo>
                    <a:pt x="123" y="263"/>
                  </a:lnTo>
                  <a:lnTo>
                    <a:pt x="123" y="263"/>
                  </a:lnTo>
                  <a:lnTo>
                    <a:pt x="123" y="263"/>
                  </a:lnTo>
                  <a:lnTo>
                    <a:pt x="123" y="263"/>
                  </a:lnTo>
                  <a:lnTo>
                    <a:pt x="123" y="263"/>
                  </a:lnTo>
                  <a:lnTo>
                    <a:pt x="123" y="258"/>
                  </a:lnTo>
                  <a:lnTo>
                    <a:pt x="123" y="258"/>
                  </a:lnTo>
                  <a:lnTo>
                    <a:pt x="123" y="258"/>
                  </a:lnTo>
                  <a:lnTo>
                    <a:pt x="117" y="258"/>
                  </a:lnTo>
                  <a:lnTo>
                    <a:pt x="117" y="263"/>
                  </a:lnTo>
                  <a:lnTo>
                    <a:pt x="117" y="263"/>
                  </a:lnTo>
                  <a:lnTo>
                    <a:pt x="117" y="263"/>
                  </a:lnTo>
                  <a:lnTo>
                    <a:pt x="117" y="263"/>
                  </a:lnTo>
                  <a:lnTo>
                    <a:pt x="123" y="263"/>
                  </a:lnTo>
                  <a:lnTo>
                    <a:pt x="123" y="263"/>
                  </a:lnTo>
                  <a:lnTo>
                    <a:pt x="123" y="263"/>
                  </a:lnTo>
                  <a:lnTo>
                    <a:pt x="123" y="263"/>
                  </a:lnTo>
                  <a:lnTo>
                    <a:pt x="123" y="269"/>
                  </a:lnTo>
                  <a:lnTo>
                    <a:pt x="129" y="269"/>
                  </a:lnTo>
                  <a:lnTo>
                    <a:pt x="129" y="269"/>
                  </a:lnTo>
                  <a:lnTo>
                    <a:pt x="129" y="269"/>
                  </a:lnTo>
                  <a:lnTo>
                    <a:pt x="129" y="269"/>
                  </a:lnTo>
                  <a:lnTo>
                    <a:pt x="129" y="269"/>
                  </a:lnTo>
                  <a:lnTo>
                    <a:pt x="129" y="269"/>
                  </a:lnTo>
                  <a:lnTo>
                    <a:pt x="129" y="269"/>
                  </a:lnTo>
                  <a:lnTo>
                    <a:pt x="129" y="269"/>
                  </a:lnTo>
                  <a:lnTo>
                    <a:pt x="129" y="269"/>
                  </a:lnTo>
                  <a:lnTo>
                    <a:pt x="129" y="275"/>
                  </a:lnTo>
                  <a:lnTo>
                    <a:pt x="129" y="275"/>
                  </a:lnTo>
                  <a:lnTo>
                    <a:pt x="129" y="275"/>
                  </a:lnTo>
                  <a:lnTo>
                    <a:pt x="134" y="275"/>
                  </a:lnTo>
                  <a:lnTo>
                    <a:pt x="134" y="275"/>
                  </a:lnTo>
                  <a:lnTo>
                    <a:pt x="134" y="275"/>
                  </a:lnTo>
                  <a:lnTo>
                    <a:pt x="134" y="275"/>
                  </a:lnTo>
                  <a:lnTo>
                    <a:pt x="134" y="275"/>
                  </a:lnTo>
                  <a:lnTo>
                    <a:pt x="134" y="280"/>
                  </a:lnTo>
                  <a:lnTo>
                    <a:pt x="140" y="286"/>
                  </a:lnTo>
                  <a:lnTo>
                    <a:pt x="140" y="286"/>
                  </a:lnTo>
                  <a:lnTo>
                    <a:pt x="140" y="286"/>
                  </a:lnTo>
                  <a:lnTo>
                    <a:pt x="140" y="291"/>
                  </a:lnTo>
                  <a:lnTo>
                    <a:pt x="140" y="286"/>
                  </a:lnTo>
                  <a:lnTo>
                    <a:pt x="140" y="291"/>
                  </a:lnTo>
                  <a:lnTo>
                    <a:pt x="145" y="291"/>
                  </a:lnTo>
                  <a:lnTo>
                    <a:pt x="145" y="291"/>
                  </a:lnTo>
                  <a:lnTo>
                    <a:pt x="145" y="291"/>
                  </a:lnTo>
                  <a:lnTo>
                    <a:pt x="151" y="291"/>
                  </a:lnTo>
                  <a:lnTo>
                    <a:pt x="151" y="297"/>
                  </a:lnTo>
                  <a:lnTo>
                    <a:pt x="151" y="297"/>
                  </a:lnTo>
                  <a:lnTo>
                    <a:pt x="151" y="297"/>
                  </a:lnTo>
                  <a:lnTo>
                    <a:pt x="151" y="303"/>
                  </a:lnTo>
                  <a:lnTo>
                    <a:pt x="151" y="303"/>
                  </a:lnTo>
                  <a:lnTo>
                    <a:pt x="151" y="303"/>
                  </a:lnTo>
                  <a:lnTo>
                    <a:pt x="151" y="303"/>
                  </a:lnTo>
                  <a:lnTo>
                    <a:pt x="151" y="303"/>
                  </a:lnTo>
                  <a:lnTo>
                    <a:pt x="157" y="308"/>
                  </a:lnTo>
                  <a:lnTo>
                    <a:pt x="157" y="308"/>
                  </a:lnTo>
                  <a:lnTo>
                    <a:pt x="157" y="308"/>
                  </a:lnTo>
                  <a:lnTo>
                    <a:pt x="157" y="308"/>
                  </a:lnTo>
                  <a:lnTo>
                    <a:pt x="157" y="308"/>
                  </a:lnTo>
                  <a:lnTo>
                    <a:pt x="157" y="308"/>
                  </a:lnTo>
                  <a:lnTo>
                    <a:pt x="157" y="308"/>
                  </a:lnTo>
                  <a:lnTo>
                    <a:pt x="157" y="308"/>
                  </a:lnTo>
                  <a:lnTo>
                    <a:pt x="157" y="308"/>
                  </a:lnTo>
                  <a:lnTo>
                    <a:pt x="157" y="308"/>
                  </a:lnTo>
                  <a:lnTo>
                    <a:pt x="157" y="308"/>
                  </a:lnTo>
                  <a:lnTo>
                    <a:pt x="157" y="308"/>
                  </a:lnTo>
                  <a:lnTo>
                    <a:pt x="162" y="308"/>
                  </a:lnTo>
                  <a:lnTo>
                    <a:pt x="162" y="308"/>
                  </a:lnTo>
                  <a:lnTo>
                    <a:pt x="162" y="308"/>
                  </a:lnTo>
                  <a:lnTo>
                    <a:pt x="162" y="314"/>
                  </a:lnTo>
                  <a:lnTo>
                    <a:pt x="162" y="314"/>
                  </a:lnTo>
                  <a:lnTo>
                    <a:pt x="162" y="314"/>
                  </a:lnTo>
                  <a:lnTo>
                    <a:pt x="168" y="308"/>
                  </a:lnTo>
                  <a:lnTo>
                    <a:pt x="168" y="308"/>
                  </a:lnTo>
                  <a:lnTo>
                    <a:pt x="168" y="303"/>
                  </a:lnTo>
                  <a:lnTo>
                    <a:pt x="168" y="297"/>
                  </a:lnTo>
                  <a:lnTo>
                    <a:pt x="168" y="297"/>
                  </a:lnTo>
                  <a:lnTo>
                    <a:pt x="168" y="297"/>
                  </a:lnTo>
                  <a:lnTo>
                    <a:pt x="168" y="291"/>
                  </a:lnTo>
                  <a:lnTo>
                    <a:pt x="168" y="291"/>
                  </a:lnTo>
                  <a:lnTo>
                    <a:pt x="168" y="291"/>
                  </a:lnTo>
                  <a:lnTo>
                    <a:pt x="168" y="291"/>
                  </a:lnTo>
                  <a:lnTo>
                    <a:pt x="168" y="286"/>
                  </a:lnTo>
                  <a:lnTo>
                    <a:pt x="168" y="286"/>
                  </a:lnTo>
                  <a:lnTo>
                    <a:pt x="168" y="286"/>
                  </a:lnTo>
                  <a:lnTo>
                    <a:pt x="168" y="286"/>
                  </a:lnTo>
                  <a:close/>
                  <a:moveTo>
                    <a:pt x="319" y="527"/>
                  </a:moveTo>
                  <a:lnTo>
                    <a:pt x="319" y="527"/>
                  </a:lnTo>
                  <a:lnTo>
                    <a:pt x="319" y="527"/>
                  </a:lnTo>
                  <a:lnTo>
                    <a:pt x="319" y="527"/>
                  </a:lnTo>
                  <a:lnTo>
                    <a:pt x="319" y="532"/>
                  </a:lnTo>
                  <a:lnTo>
                    <a:pt x="325" y="532"/>
                  </a:lnTo>
                  <a:lnTo>
                    <a:pt x="325" y="532"/>
                  </a:lnTo>
                  <a:lnTo>
                    <a:pt x="319" y="527"/>
                  </a:lnTo>
                  <a:lnTo>
                    <a:pt x="319" y="527"/>
                  </a:lnTo>
                  <a:close/>
                  <a:moveTo>
                    <a:pt x="431" y="656"/>
                  </a:moveTo>
                  <a:lnTo>
                    <a:pt x="425" y="656"/>
                  </a:lnTo>
                  <a:lnTo>
                    <a:pt x="425" y="656"/>
                  </a:lnTo>
                  <a:lnTo>
                    <a:pt x="425" y="656"/>
                  </a:lnTo>
                  <a:lnTo>
                    <a:pt x="425" y="656"/>
                  </a:lnTo>
                  <a:lnTo>
                    <a:pt x="425" y="656"/>
                  </a:lnTo>
                  <a:lnTo>
                    <a:pt x="420" y="656"/>
                  </a:lnTo>
                  <a:lnTo>
                    <a:pt x="420" y="656"/>
                  </a:lnTo>
                  <a:lnTo>
                    <a:pt x="420" y="656"/>
                  </a:lnTo>
                  <a:lnTo>
                    <a:pt x="420" y="656"/>
                  </a:lnTo>
                  <a:lnTo>
                    <a:pt x="414" y="656"/>
                  </a:lnTo>
                  <a:lnTo>
                    <a:pt x="414" y="656"/>
                  </a:lnTo>
                  <a:lnTo>
                    <a:pt x="425" y="661"/>
                  </a:lnTo>
                  <a:lnTo>
                    <a:pt x="425" y="661"/>
                  </a:lnTo>
                  <a:lnTo>
                    <a:pt x="425" y="667"/>
                  </a:lnTo>
                  <a:lnTo>
                    <a:pt x="425" y="667"/>
                  </a:lnTo>
                  <a:lnTo>
                    <a:pt x="425" y="667"/>
                  </a:lnTo>
                  <a:lnTo>
                    <a:pt x="425" y="667"/>
                  </a:lnTo>
                  <a:lnTo>
                    <a:pt x="425" y="667"/>
                  </a:lnTo>
                  <a:lnTo>
                    <a:pt x="425" y="667"/>
                  </a:lnTo>
                  <a:lnTo>
                    <a:pt x="425" y="667"/>
                  </a:lnTo>
                  <a:lnTo>
                    <a:pt x="425" y="667"/>
                  </a:lnTo>
                  <a:lnTo>
                    <a:pt x="431" y="667"/>
                  </a:lnTo>
                  <a:lnTo>
                    <a:pt x="431" y="667"/>
                  </a:lnTo>
                  <a:lnTo>
                    <a:pt x="431" y="667"/>
                  </a:lnTo>
                  <a:lnTo>
                    <a:pt x="431" y="667"/>
                  </a:lnTo>
                  <a:lnTo>
                    <a:pt x="431" y="661"/>
                  </a:lnTo>
                  <a:lnTo>
                    <a:pt x="431" y="661"/>
                  </a:lnTo>
                  <a:lnTo>
                    <a:pt x="431" y="661"/>
                  </a:lnTo>
                  <a:lnTo>
                    <a:pt x="431" y="661"/>
                  </a:lnTo>
                  <a:lnTo>
                    <a:pt x="431" y="661"/>
                  </a:lnTo>
                  <a:lnTo>
                    <a:pt x="431" y="661"/>
                  </a:lnTo>
                  <a:lnTo>
                    <a:pt x="431" y="656"/>
                  </a:lnTo>
                  <a:close/>
                  <a:moveTo>
                    <a:pt x="577" y="684"/>
                  </a:moveTo>
                  <a:lnTo>
                    <a:pt x="577" y="684"/>
                  </a:lnTo>
                  <a:lnTo>
                    <a:pt x="577" y="684"/>
                  </a:lnTo>
                  <a:lnTo>
                    <a:pt x="571" y="678"/>
                  </a:lnTo>
                  <a:lnTo>
                    <a:pt x="571" y="678"/>
                  </a:lnTo>
                  <a:lnTo>
                    <a:pt x="571" y="684"/>
                  </a:lnTo>
                  <a:lnTo>
                    <a:pt x="571" y="684"/>
                  </a:lnTo>
                  <a:lnTo>
                    <a:pt x="571" y="684"/>
                  </a:lnTo>
                  <a:lnTo>
                    <a:pt x="571" y="684"/>
                  </a:lnTo>
                  <a:lnTo>
                    <a:pt x="577" y="684"/>
                  </a:lnTo>
                  <a:lnTo>
                    <a:pt x="577" y="684"/>
                  </a:lnTo>
                  <a:lnTo>
                    <a:pt x="577" y="684"/>
                  </a:lnTo>
                  <a:lnTo>
                    <a:pt x="577" y="684"/>
                  </a:lnTo>
                  <a:lnTo>
                    <a:pt x="577" y="684"/>
                  </a:lnTo>
                  <a:lnTo>
                    <a:pt x="577" y="684"/>
                  </a:lnTo>
                  <a:close/>
                  <a:moveTo>
                    <a:pt x="319" y="532"/>
                  </a:moveTo>
                  <a:lnTo>
                    <a:pt x="313" y="532"/>
                  </a:lnTo>
                  <a:lnTo>
                    <a:pt x="313" y="532"/>
                  </a:lnTo>
                  <a:lnTo>
                    <a:pt x="313" y="532"/>
                  </a:lnTo>
                  <a:lnTo>
                    <a:pt x="313" y="527"/>
                  </a:lnTo>
                  <a:lnTo>
                    <a:pt x="313" y="527"/>
                  </a:lnTo>
                  <a:lnTo>
                    <a:pt x="313" y="527"/>
                  </a:lnTo>
                  <a:lnTo>
                    <a:pt x="313" y="527"/>
                  </a:lnTo>
                  <a:lnTo>
                    <a:pt x="313" y="527"/>
                  </a:lnTo>
                  <a:lnTo>
                    <a:pt x="313" y="527"/>
                  </a:lnTo>
                  <a:lnTo>
                    <a:pt x="313" y="527"/>
                  </a:lnTo>
                  <a:lnTo>
                    <a:pt x="319" y="527"/>
                  </a:lnTo>
                  <a:lnTo>
                    <a:pt x="319" y="527"/>
                  </a:lnTo>
                  <a:lnTo>
                    <a:pt x="319" y="527"/>
                  </a:lnTo>
                  <a:lnTo>
                    <a:pt x="319" y="527"/>
                  </a:lnTo>
                  <a:lnTo>
                    <a:pt x="319" y="527"/>
                  </a:lnTo>
                  <a:lnTo>
                    <a:pt x="319" y="527"/>
                  </a:lnTo>
                  <a:lnTo>
                    <a:pt x="319" y="521"/>
                  </a:lnTo>
                  <a:lnTo>
                    <a:pt x="319" y="521"/>
                  </a:lnTo>
                  <a:lnTo>
                    <a:pt x="319" y="521"/>
                  </a:lnTo>
                  <a:lnTo>
                    <a:pt x="319" y="521"/>
                  </a:lnTo>
                  <a:lnTo>
                    <a:pt x="313" y="516"/>
                  </a:lnTo>
                  <a:lnTo>
                    <a:pt x="313" y="516"/>
                  </a:lnTo>
                  <a:lnTo>
                    <a:pt x="313" y="516"/>
                  </a:lnTo>
                  <a:lnTo>
                    <a:pt x="308" y="510"/>
                  </a:lnTo>
                  <a:lnTo>
                    <a:pt x="308" y="510"/>
                  </a:lnTo>
                  <a:lnTo>
                    <a:pt x="308" y="510"/>
                  </a:lnTo>
                  <a:lnTo>
                    <a:pt x="308" y="510"/>
                  </a:lnTo>
                  <a:lnTo>
                    <a:pt x="308" y="510"/>
                  </a:lnTo>
                  <a:lnTo>
                    <a:pt x="308" y="510"/>
                  </a:lnTo>
                  <a:lnTo>
                    <a:pt x="308" y="504"/>
                  </a:lnTo>
                  <a:lnTo>
                    <a:pt x="308" y="504"/>
                  </a:lnTo>
                  <a:lnTo>
                    <a:pt x="302" y="504"/>
                  </a:lnTo>
                  <a:lnTo>
                    <a:pt x="302" y="510"/>
                  </a:lnTo>
                  <a:lnTo>
                    <a:pt x="302" y="510"/>
                  </a:lnTo>
                  <a:lnTo>
                    <a:pt x="302" y="510"/>
                  </a:lnTo>
                  <a:lnTo>
                    <a:pt x="302" y="516"/>
                  </a:lnTo>
                  <a:lnTo>
                    <a:pt x="302" y="516"/>
                  </a:lnTo>
                  <a:lnTo>
                    <a:pt x="302" y="516"/>
                  </a:lnTo>
                  <a:lnTo>
                    <a:pt x="302" y="516"/>
                  </a:lnTo>
                  <a:lnTo>
                    <a:pt x="302" y="516"/>
                  </a:lnTo>
                  <a:lnTo>
                    <a:pt x="302" y="516"/>
                  </a:lnTo>
                  <a:lnTo>
                    <a:pt x="302" y="521"/>
                  </a:lnTo>
                  <a:lnTo>
                    <a:pt x="302" y="521"/>
                  </a:lnTo>
                  <a:lnTo>
                    <a:pt x="302" y="521"/>
                  </a:lnTo>
                  <a:lnTo>
                    <a:pt x="308" y="521"/>
                  </a:lnTo>
                  <a:lnTo>
                    <a:pt x="308" y="521"/>
                  </a:lnTo>
                  <a:lnTo>
                    <a:pt x="308" y="521"/>
                  </a:lnTo>
                  <a:lnTo>
                    <a:pt x="308" y="527"/>
                  </a:lnTo>
                  <a:lnTo>
                    <a:pt x="308" y="527"/>
                  </a:lnTo>
                  <a:lnTo>
                    <a:pt x="308" y="527"/>
                  </a:lnTo>
                  <a:lnTo>
                    <a:pt x="313" y="527"/>
                  </a:lnTo>
                  <a:lnTo>
                    <a:pt x="313" y="527"/>
                  </a:lnTo>
                  <a:lnTo>
                    <a:pt x="313" y="527"/>
                  </a:lnTo>
                  <a:lnTo>
                    <a:pt x="313" y="527"/>
                  </a:lnTo>
                  <a:lnTo>
                    <a:pt x="313" y="532"/>
                  </a:lnTo>
                  <a:lnTo>
                    <a:pt x="313" y="532"/>
                  </a:lnTo>
                  <a:lnTo>
                    <a:pt x="313" y="532"/>
                  </a:lnTo>
                  <a:lnTo>
                    <a:pt x="313" y="532"/>
                  </a:lnTo>
                  <a:lnTo>
                    <a:pt x="313" y="532"/>
                  </a:lnTo>
                  <a:lnTo>
                    <a:pt x="313" y="532"/>
                  </a:lnTo>
                  <a:lnTo>
                    <a:pt x="313" y="532"/>
                  </a:lnTo>
                  <a:lnTo>
                    <a:pt x="313" y="532"/>
                  </a:lnTo>
                  <a:lnTo>
                    <a:pt x="313" y="532"/>
                  </a:lnTo>
                  <a:lnTo>
                    <a:pt x="313" y="532"/>
                  </a:lnTo>
                  <a:lnTo>
                    <a:pt x="313" y="532"/>
                  </a:lnTo>
                  <a:lnTo>
                    <a:pt x="313" y="532"/>
                  </a:lnTo>
                  <a:lnTo>
                    <a:pt x="313" y="532"/>
                  </a:lnTo>
                  <a:lnTo>
                    <a:pt x="313" y="532"/>
                  </a:lnTo>
                  <a:lnTo>
                    <a:pt x="313" y="532"/>
                  </a:lnTo>
                  <a:lnTo>
                    <a:pt x="313" y="532"/>
                  </a:lnTo>
                  <a:lnTo>
                    <a:pt x="313" y="538"/>
                  </a:lnTo>
                  <a:lnTo>
                    <a:pt x="313" y="538"/>
                  </a:lnTo>
                  <a:lnTo>
                    <a:pt x="313" y="538"/>
                  </a:lnTo>
                  <a:lnTo>
                    <a:pt x="313" y="538"/>
                  </a:lnTo>
                  <a:lnTo>
                    <a:pt x="313" y="538"/>
                  </a:lnTo>
                  <a:lnTo>
                    <a:pt x="319" y="538"/>
                  </a:lnTo>
                  <a:lnTo>
                    <a:pt x="319" y="538"/>
                  </a:lnTo>
                  <a:lnTo>
                    <a:pt x="319" y="538"/>
                  </a:lnTo>
                  <a:lnTo>
                    <a:pt x="319" y="538"/>
                  </a:lnTo>
                  <a:lnTo>
                    <a:pt x="319" y="538"/>
                  </a:lnTo>
                  <a:lnTo>
                    <a:pt x="319" y="532"/>
                  </a:lnTo>
                  <a:close/>
                  <a:moveTo>
                    <a:pt x="280" y="476"/>
                  </a:moveTo>
                  <a:lnTo>
                    <a:pt x="280" y="476"/>
                  </a:lnTo>
                  <a:lnTo>
                    <a:pt x="280" y="476"/>
                  </a:lnTo>
                  <a:lnTo>
                    <a:pt x="280" y="476"/>
                  </a:lnTo>
                  <a:lnTo>
                    <a:pt x="280" y="476"/>
                  </a:lnTo>
                  <a:lnTo>
                    <a:pt x="280" y="476"/>
                  </a:lnTo>
                  <a:lnTo>
                    <a:pt x="280" y="476"/>
                  </a:lnTo>
                  <a:lnTo>
                    <a:pt x="280" y="476"/>
                  </a:lnTo>
                  <a:lnTo>
                    <a:pt x="274" y="471"/>
                  </a:lnTo>
                  <a:lnTo>
                    <a:pt x="274" y="471"/>
                  </a:lnTo>
                  <a:lnTo>
                    <a:pt x="274" y="465"/>
                  </a:lnTo>
                  <a:lnTo>
                    <a:pt x="274" y="465"/>
                  </a:lnTo>
                  <a:lnTo>
                    <a:pt x="274" y="465"/>
                  </a:lnTo>
                  <a:lnTo>
                    <a:pt x="274" y="465"/>
                  </a:lnTo>
                  <a:lnTo>
                    <a:pt x="269" y="465"/>
                  </a:lnTo>
                  <a:lnTo>
                    <a:pt x="269" y="465"/>
                  </a:lnTo>
                  <a:lnTo>
                    <a:pt x="269" y="460"/>
                  </a:lnTo>
                  <a:lnTo>
                    <a:pt x="269" y="460"/>
                  </a:lnTo>
                  <a:lnTo>
                    <a:pt x="263" y="465"/>
                  </a:lnTo>
                  <a:lnTo>
                    <a:pt x="263" y="465"/>
                  </a:lnTo>
                  <a:lnTo>
                    <a:pt x="263" y="465"/>
                  </a:lnTo>
                  <a:lnTo>
                    <a:pt x="263" y="471"/>
                  </a:lnTo>
                  <a:lnTo>
                    <a:pt x="263" y="471"/>
                  </a:lnTo>
                  <a:lnTo>
                    <a:pt x="263" y="471"/>
                  </a:lnTo>
                  <a:lnTo>
                    <a:pt x="263" y="471"/>
                  </a:lnTo>
                  <a:lnTo>
                    <a:pt x="263" y="471"/>
                  </a:lnTo>
                  <a:lnTo>
                    <a:pt x="263" y="471"/>
                  </a:lnTo>
                  <a:lnTo>
                    <a:pt x="263" y="471"/>
                  </a:lnTo>
                  <a:lnTo>
                    <a:pt x="263" y="471"/>
                  </a:lnTo>
                  <a:lnTo>
                    <a:pt x="269" y="476"/>
                  </a:lnTo>
                  <a:lnTo>
                    <a:pt x="269" y="476"/>
                  </a:lnTo>
                  <a:lnTo>
                    <a:pt x="269" y="476"/>
                  </a:lnTo>
                  <a:lnTo>
                    <a:pt x="269" y="476"/>
                  </a:lnTo>
                  <a:lnTo>
                    <a:pt x="269" y="476"/>
                  </a:lnTo>
                  <a:lnTo>
                    <a:pt x="269" y="476"/>
                  </a:lnTo>
                  <a:lnTo>
                    <a:pt x="269" y="476"/>
                  </a:lnTo>
                  <a:lnTo>
                    <a:pt x="269" y="476"/>
                  </a:lnTo>
                  <a:lnTo>
                    <a:pt x="269" y="476"/>
                  </a:lnTo>
                  <a:lnTo>
                    <a:pt x="269" y="476"/>
                  </a:lnTo>
                  <a:lnTo>
                    <a:pt x="269" y="476"/>
                  </a:lnTo>
                  <a:lnTo>
                    <a:pt x="269" y="476"/>
                  </a:lnTo>
                  <a:lnTo>
                    <a:pt x="269" y="476"/>
                  </a:lnTo>
                  <a:lnTo>
                    <a:pt x="269" y="476"/>
                  </a:lnTo>
                  <a:lnTo>
                    <a:pt x="274" y="476"/>
                  </a:lnTo>
                  <a:lnTo>
                    <a:pt x="274" y="476"/>
                  </a:lnTo>
                  <a:lnTo>
                    <a:pt x="274" y="476"/>
                  </a:lnTo>
                  <a:lnTo>
                    <a:pt x="274" y="482"/>
                  </a:lnTo>
                  <a:lnTo>
                    <a:pt x="274" y="482"/>
                  </a:lnTo>
                  <a:lnTo>
                    <a:pt x="274" y="482"/>
                  </a:lnTo>
                  <a:lnTo>
                    <a:pt x="280" y="482"/>
                  </a:lnTo>
                  <a:lnTo>
                    <a:pt x="280" y="482"/>
                  </a:lnTo>
                  <a:lnTo>
                    <a:pt x="280" y="482"/>
                  </a:lnTo>
                  <a:lnTo>
                    <a:pt x="280" y="482"/>
                  </a:lnTo>
                  <a:lnTo>
                    <a:pt x="280" y="482"/>
                  </a:lnTo>
                  <a:lnTo>
                    <a:pt x="280" y="482"/>
                  </a:lnTo>
                  <a:lnTo>
                    <a:pt x="280" y="482"/>
                  </a:lnTo>
                  <a:lnTo>
                    <a:pt x="280" y="482"/>
                  </a:lnTo>
                  <a:lnTo>
                    <a:pt x="280" y="482"/>
                  </a:lnTo>
                  <a:lnTo>
                    <a:pt x="285" y="482"/>
                  </a:lnTo>
                  <a:lnTo>
                    <a:pt x="285" y="482"/>
                  </a:lnTo>
                  <a:lnTo>
                    <a:pt x="285" y="482"/>
                  </a:lnTo>
                  <a:lnTo>
                    <a:pt x="285" y="482"/>
                  </a:lnTo>
                  <a:lnTo>
                    <a:pt x="280" y="482"/>
                  </a:lnTo>
                  <a:lnTo>
                    <a:pt x="280" y="476"/>
                  </a:lnTo>
                  <a:close/>
                  <a:moveTo>
                    <a:pt x="246" y="437"/>
                  </a:moveTo>
                  <a:lnTo>
                    <a:pt x="246" y="437"/>
                  </a:lnTo>
                  <a:lnTo>
                    <a:pt x="246" y="437"/>
                  </a:lnTo>
                  <a:lnTo>
                    <a:pt x="246" y="437"/>
                  </a:lnTo>
                  <a:lnTo>
                    <a:pt x="246" y="437"/>
                  </a:lnTo>
                  <a:lnTo>
                    <a:pt x="246" y="437"/>
                  </a:lnTo>
                  <a:lnTo>
                    <a:pt x="246" y="437"/>
                  </a:lnTo>
                  <a:lnTo>
                    <a:pt x="246" y="437"/>
                  </a:lnTo>
                  <a:lnTo>
                    <a:pt x="246" y="437"/>
                  </a:lnTo>
                  <a:lnTo>
                    <a:pt x="246" y="432"/>
                  </a:lnTo>
                  <a:lnTo>
                    <a:pt x="246" y="432"/>
                  </a:lnTo>
                  <a:lnTo>
                    <a:pt x="246" y="432"/>
                  </a:lnTo>
                  <a:lnTo>
                    <a:pt x="246" y="432"/>
                  </a:lnTo>
                  <a:lnTo>
                    <a:pt x="241" y="432"/>
                  </a:lnTo>
                  <a:lnTo>
                    <a:pt x="241" y="432"/>
                  </a:lnTo>
                  <a:lnTo>
                    <a:pt x="241" y="432"/>
                  </a:lnTo>
                  <a:lnTo>
                    <a:pt x="241" y="426"/>
                  </a:lnTo>
                  <a:lnTo>
                    <a:pt x="241" y="426"/>
                  </a:lnTo>
                  <a:lnTo>
                    <a:pt x="241" y="432"/>
                  </a:lnTo>
                  <a:lnTo>
                    <a:pt x="241" y="432"/>
                  </a:lnTo>
                  <a:lnTo>
                    <a:pt x="241" y="426"/>
                  </a:lnTo>
                  <a:lnTo>
                    <a:pt x="241" y="426"/>
                  </a:lnTo>
                  <a:lnTo>
                    <a:pt x="241" y="426"/>
                  </a:lnTo>
                  <a:lnTo>
                    <a:pt x="241" y="420"/>
                  </a:lnTo>
                  <a:lnTo>
                    <a:pt x="235" y="420"/>
                  </a:lnTo>
                  <a:lnTo>
                    <a:pt x="235" y="420"/>
                  </a:lnTo>
                  <a:lnTo>
                    <a:pt x="235" y="420"/>
                  </a:lnTo>
                  <a:lnTo>
                    <a:pt x="235" y="420"/>
                  </a:lnTo>
                  <a:lnTo>
                    <a:pt x="235" y="420"/>
                  </a:lnTo>
                  <a:lnTo>
                    <a:pt x="235" y="415"/>
                  </a:lnTo>
                  <a:lnTo>
                    <a:pt x="235" y="415"/>
                  </a:lnTo>
                  <a:lnTo>
                    <a:pt x="235" y="415"/>
                  </a:lnTo>
                  <a:lnTo>
                    <a:pt x="235" y="415"/>
                  </a:lnTo>
                  <a:lnTo>
                    <a:pt x="235" y="415"/>
                  </a:lnTo>
                  <a:lnTo>
                    <a:pt x="235" y="415"/>
                  </a:lnTo>
                  <a:lnTo>
                    <a:pt x="235" y="415"/>
                  </a:lnTo>
                  <a:lnTo>
                    <a:pt x="235" y="415"/>
                  </a:lnTo>
                  <a:lnTo>
                    <a:pt x="235" y="415"/>
                  </a:lnTo>
                  <a:lnTo>
                    <a:pt x="235" y="415"/>
                  </a:lnTo>
                  <a:lnTo>
                    <a:pt x="235" y="415"/>
                  </a:lnTo>
                  <a:lnTo>
                    <a:pt x="235" y="409"/>
                  </a:lnTo>
                  <a:lnTo>
                    <a:pt x="229" y="409"/>
                  </a:lnTo>
                  <a:lnTo>
                    <a:pt x="229" y="409"/>
                  </a:lnTo>
                  <a:lnTo>
                    <a:pt x="229" y="409"/>
                  </a:lnTo>
                  <a:lnTo>
                    <a:pt x="229" y="409"/>
                  </a:lnTo>
                  <a:lnTo>
                    <a:pt x="229" y="409"/>
                  </a:lnTo>
                  <a:lnTo>
                    <a:pt x="229" y="404"/>
                  </a:lnTo>
                  <a:lnTo>
                    <a:pt x="229" y="404"/>
                  </a:lnTo>
                  <a:lnTo>
                    <a:pt x="229" y="404"/>
                  </a:lnTo>
                  <a:lnTo>
                    <a:pt x="229" y="404"/>
                  </a:lnTo>
                  <a:lnTo>
                    <a:pt x="229" y="404"/>
                  </a:lnTo>
                  <a:lnTo>
                    <a:pt x="229" y="404"/>
                  </a:lnTo>
                  <a:lnTo>
                    <a:pt x="229" y="404"/>
                  </a:lnTo>
                  <a:lnTo>
                    <a:pt x="229" y="404"/>
                  </a:lnTo>
                  <a:lnTo>
                    <a:pt x="229" y="404"/>
                  </a:lnTo>
                  <a:lnTo>
                    <a:pt x="229" y="404"/>
                  </a:lnTo>
                  <a:lnTo>
                    <a:pt x="229" y="398"/>
                  </a:lnTo>
                  <a:lnTo>
                    <a:pt x="229" y="398"/>
                  </a:lnTo>
                  <a:lnTo>
                    <a:pt x="224" y="398"/>
                  </a:lnTo>
                  <a:lnTo>
                    <a:pt x="224" y="398"/>
                  </a:lnTo>
                  <a:lnTo>
                    <a:pt x="224" y="398"/>
                  </a:lnTo>
                  <a:lnTo>
                    <a:pt x="224" y="398"/>
                  </a:lnTo>
                  <a:lnTo>
                    <a:pt x="224" y="398"/>
                  </a:lnTo>
                  <a:lnTo>
                    <a:pt x="218" y="398"/>
                  </a:lnTo>
                  <a:lnTo>
                    <a:pt x="218" y="398"/>
                  </a:lnTo>
                  <a:lnTo>
                    <a:pt x="218" y="398"/>
                  </a:lnTo>
                  <a:lnTo>
                    <a:pt x="218" y="398"/>
                  </a:lnTo>
                  <a:lnTo>
                    <a:pt x="218" y="398"/>
                  </a:lnTo>
                  <a:lnTo>
                    <a:pt x="213" y="398"/>
                  </a:lnTo>
                  <a:lnTo>
                    <a:pt x="213" y="398"/>
                  </a:lnTo>
                  <a:lnTo>
                    <a:pt x="213" y="398"/>
                  </a:lnTo>
                  <a:lnTo>
                    <a:pt x="213" y="398"/>
                  </a:lnTo>
                  <a:lnTo>
                    <a:pt x="213" y="404"/>
                  </a:lnTo>
                  <a:lnTo>
                    <a:pt x="213" y="404"/>
                  </a:lnTo>
                  <a:lnTo>
                    <a:pt x="213" y="404"/>
                  </a:lnTo>
                  <a:lnTo>
                    <a:pt x="213" y="409"/>
                  </a:lnTo>
                  <a:lnTo>
                    <a:pt x="213" y="409"/>
                  </a:lnTo>
                  <a:lnTo>
                    <a:pt x="213" y="409"/>
                  </a:lnTo>
                  <a:lnTo>
                    <a:pt x="207" y="415"/>
                  </a:lnTo>
                  <a:lnTo>
                    <a:pt x="207" y="415"/>
                  </a:lnTo>
                  <a:lnTo>
                    <a:pt x="207" y="415"/>
                  </a:lnTo>
                  <a:lnTo>
                    <a:pt x="207" y="415"/>
                  </a:lnTo>
                  <a:lnTo>
                    <a:pt x="213" y="420"/>
                  </a:lnTo>
                  <a:lnTo>
                    <a:pt x="213" y="420"/>
                  </a:lnTo>
                  <a:lnTo>
                    <a:pt x="213" y="420"/>
                  </a:lnTo>
                  <a:lnTo>
                    <a:pt x="213" y="420"/>
                  </a:lnTo>
                  <a:lnTo>
                    <a:pt x="213" y="420"/>
                  </a:lnTo>
                  <a:lnTo>
                    <a:pt x="213" y="420"/>
                  </a:lnTo>
                  <a:lnTo>
                    <a:pt x="224" y="432"/>
                  </a:lnTo>
                  <a:lnTo>
                    <a:pt x="224" y="437"/>
                  </a:lnTo>
                  <a:lnTo>
                    <a:pt x="224" y="437"/>
                  </a:lnTo>
                  <a:lnTo>
                    <a:pt x="224" y="437"/>
                  </a:lnTo>
                  <a:lnTo>
                    <a:pt x="224" y="437"/>
                  </a:lnTo>
                  <a:lnTo>
                    <a:pt x="224" y="437"/>
                  </a:lnTo>
                  <a:lnTo>
                    <a:pt x="224" y="443"/>
                  </a:lnTo>
                  <a:lnTo>
                    <a:pt x="224" y="443"/>
                  </a:lnTo>
                  <a:lnTo>
                    <a:pt x="229" y="443"/>
                  </a:lnTo>
                  <a:lnTo>
                    <a:pt x="229" y="448"/>
                  </a:lnTo>
                  <a:lnTo>
                    <a:pt x="241" y="448"/>
                  </a:lnTo>
                  <a:lnTo>
                    <a:pt x="241" y="448"/>
                  </a:lnTo>
                  <a:lnTo>
                    <a:pt x="241" y="448"/>
                  </a:lnTo>
                  <a:lnTo>
                    <a:pt x="241" y="448"/>
                  </a:lnTo>
                  <a:lnTo>
                    <a:pt x="241" y="448"/>
                  </a:lnTo>
                  <a:lnTo>
                    <a:pt x="241" y="448"/>
                  </a:lnTo>
                  <a:lnTo>
                    <a:pt x="246" y="448"/>
                  </a:lnTo>
                  <a:lnTo>
                    <a:pt x="246" y="448"/>
                  </a:lnTo>
                  <a:lnTo>
                    <a:pt x="246" y="448"/>
                  </a:lnTo>
                  <a:lnTo>
                    <a:pt x="246" y="448"/>
                  </a:lnTo>
                  <a:lnTo>
                    <a:pt x="246" y="448"/>
                  </a:lnTo>
                  <a:lnTo>
                    <a:pt x="246" y="443"/>
                  </a:lnTo>
                  <a:lnTo>
                    <a:pt x="246" y="443"/>
                  </a:lnTo>
                  <a:lnTo>
                    <a:pt x="246" y="437"/>
                  </a:lnTo>
                  <a:lnTo>
                    <a:pt x="246" y="437"/>
                  </a:lnTo>
                  <a:lnTo>
                    <a:pt x="246" y="437"/>
                  </a:lnTo>
                  <a:lnTo>
                    <a:pt x="246" y="437"/>
                  </a:lnTo>
                  <a:lnTo>
                    <a:pt x="246" y="443"/>
                  </a:lnTo>
                  <a:lnTo>
                    <a:pt x="246" y="443"/>
                  </a:lnTo>
                  <a:lnTo>
                    <a:pt x="246" y="448"/>
                  </a:lnTo>
                  <a:lnTo>
                    <a:pt x="252" y="443"/>
                  </a:lnTo>
                  <a:lnTo>
                    <a:pt x="252" y="443"/>
                  </a:lnTo>
                  <a:lnTo>
                    <a:pt x="252" y="443"/>
                  </a:lnTo>
                  <a:lnTo>
                    <a:pt x="246" y="437"/>
                  </a:lnTo>
                  <a:close/>
                  <a:moveTo>
                    <a:pt x="302" y="504"/>
                  </a:moveTo>
                  <a:lnTo>
                    <a:pt x="302" y="504"/>
                  </a:lnTo>
                  <a:lnTo>
                    <a:pt x="302" y="504"/>
                  </a:lnTo>
                  <a:lnTo>
                    <a:pt x="302" y="504"/>
                  </a:lnTo>
                  <a:lnTo>
                    <a:pt x="302" y="504"/>
                  </a:lnTo>
                  <a:lnTo>
                    <a:pt x="302" y="499"/>
                  </a:lnTo>
                  <a:lnTo>
                    <a:pt x="302" y="499"/>
                  </a:lnTo>
                  <a:lnTo>
                    <a:pt x="302" y="499"/>
                  </a:lnTo>
                  <a:lnTo>
                    <a:pt x="302" y="499"/>
                  </a:lnTo>
                  <a:lnTo>
                    <a:pt x="302" y="499"/>
                  </a:lnTo>
                  <a:lnTo>
                    <a:pt x="297" y="499"/>
                  </a:lnTo>
                  <a:lnTo>
                    <a:pt x="297" y="499"/>
                  </a:lnTo>
                  <a:lnTo>
                    <a:pt x="297" y="493"/>
                  </a:lnTo>
                  <a:lnTo>
                    <a:pt x="291" y="493"/>
                  </a:lnTo>
                  <a:lnTo>
                    <a:pt x="291" y="493"/>
                  </a:lnTo>
                  <a:lnTo>
                    <a:pt x="291" y="493"/>
                  </a:lnTo>
                  <a:lnTo>
                    <a:pt x="291" y="488"/>
                  </a:lnTo>
                  <a:lnTo>
                    <a:pt x="291" y="488"/>
                  </a:lnTo>
                  <a:lnTo>
                    <a:pt x="291" y="488"/>
                  </a:lnTo>
                  <a:lnTo>
                    <a:pt x="291" y="493"/>
                  </a:lnTo>
                  <a:lnTo>
                    <a:pt x="291" y="493"/>
                  </a:lnTo>
                  <a:lnTo>
                    <a:pt x="291" y="493"/>
                  </a:lnTo>
                  <a:lnTo>
                    <a:pt x="291" y="493"/>
                  </a:lnTo>
                  <a:lnTo>
                    <a:pt x="291" y="499"/>
                  </a:lnTo>
                  <a:lnTo>
                    <a:pt x="291" y="499"/>
                  </a:lnTo>
                  <a:lnTo>
                    <a:pt x="291" y="499"/>
                  </a:lnTo>
                  <a:lnTo>
                    <a:pt x="291" y="499"/>
                  </a:lnTo>
                  <a:lnTo>
                    <a:pt x="291" y="499"/>
                  </a:lnTo>
                  <a:lnTo>
                    <a:pt x="291" y="499"/>
                  </a:lnTo>
                  <a:lnTo>
                    <a:pt x="291" y="499"/>
                  </a:lnTo>
                  <a:lnTo>
                    <a:pt x="291" y="504"/>
                  </a:lnTo>
                  <a:lnTo>
                    <a:pt x="291" y="504"/>
                  </a:lnTo>
                  <a:lnTo>
                    <a:pt x="291" y="504"/>
                  </a:lnTo>
                  <a:lnTo>
                    <a:pt x="291" y="504"/>
                  </a:lnTo>
                  <a:lnTo>
                    <a:pt x="291" y="510"/>
                  </a:lnTo>
                  <a:lnTo>
                    <a:pt x="291" y="510"/>
                  </a:lnTo>
                  <a:lnTo>
                    <a:pt x="291" y="510"/>
                  </a:lnTo>
                  <a:lnTo>
                    <a:pt x="291" y="510"/>
                  </a:lnTo>
                  <a:lnTo>
                    <a:pt x="297" y="510"/>
                  </a:lnTo>
                  <a:lnTo>
                    <a:pt x="297" y="510"/>
                  </a:lnTo>
                  <a:lnTo>
                    <a:pt x="297" y="510"/>
                  </a:lnTo>
                  <a:lnTo>
                    <a:pt x="297" y="510"/>
                  </a:lnTo>
                  <a:lnTo>
                    <a:pt x="297" y="510"/>
                  </a:lnTo>
                  <a:lnTo>
                    <a:pt x="302" y="510"/>
                  </a:lnTo>
                  <a:lnTo>
                    <a:pt x="302" y="510"/>
                  </a:lnTo>
                  <a:lnTo>
                    <a:pt x="302" y="510"/>
                  </a:lnTo>
                  <a:lnTo>
                    <a:pt x="302" y="504"/>
                  </a:lnTo>
                  <a:lnTo>
                    <a:pt x="302" y="504"/>
                  </a:lnTo>
                  <a:lnTo>
                    <a:pt x="302" y="504"/>
                  </a:lnTo>
                  <a:lnTo>
                    <a:pt x="302" y="504"/>
                  </a:lnTo>
                  <a:close/>
                </a:path>
              </a:pathLst>
            </a:custGeom>
            <a:solidFill>
              <a:schemeClr val="tx1">
                <a:lumMod val="40000"/>
                <a:lumOff val="60000"/>
                <a:alpha val="30000"/>
              </a:schemeClr>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44" name="Brunei"/>
            <p:cNvSpPr>
              <a:spLocks noEditPoints="1"/>
            </p:cNvSpPr>
            <p:nvPr/>
          </p:nvSpPr>
          <p:spPr bwMode="auto">
            <a:xfrm>
              <a:off x="12847638" y="8553450"/>
              <a:ext cx="133350" cy="88900"/>
            </a:xfrm>
            <a:custGeom>
              <a:avLst/>
              <a:gdLst>
                <a:gd name="T0" fmla="*/ 61 w 84"/>
                <a:gd name="T1" fmla="*/ 0 h 56"/>
                <a:gd name="T2" fmla="*/ 67 w 84"/>
                <a:gd name="T3" fmla="*/ 0 h 56"/>
                <a:gd name="T4" fmla="*/ 61 w 84"/>
                <a:gd name="T5" fmla="*/ 0 h 56"/>
                <a:gd name="T6" fmla="*/ 44 w 84"/>
                <a:gd name="T7" fmla="*/ 5 h 56"/>
                <a:gd name="T8" fmla="*/ 33 w 84"/>
                <a:gd name="T9" fmla="*/ 16 h 56"/>
                <a:gd name="T10" fmla="*/ 22 w 84"/>
                <a:gd name="T11" fmla="*/ 22 h 56"/>
                <a:gd name="T12" fmla="*/ 0 w 84"/>
                <a:gd name="T13" fmla="*/ 22 h 56"/>
                <a:gd name="T14" fmla="*/ 11 w 84"/>
                <a:gd name="T15" fmla="*/ 28 h 56"/>
                <a:gd name="T16" fmla="*/ 11 w 84"/>
                <a:gd name="T17" fmla="*/ 28 h 56"/>
                <a:gd name="T18" fmla="*/ 16 w 84"/>
                <a:gd name="T19" fmla="*/ 33 h 56"/>
                <a:gd name="T20" fmla="*/ 16 w 84"/>
                <a:gd name="T21" fmla="*/ 33 h 56"/>
                <a:gd name="T22" fmla="*/ 16 w 84"/>
                <a:gd name="T23" fmla="*/ 33 h 56"/>
                <a:gd name="T24" fmla="*/ 16 w 84"/>
                <a:gd name="T25" fmla="*/ 39 h 56"/>
                <a:gd name="T26" fmla="*/ 16 w 84"/>
                <a:gd name="T27" fmla="*/ 44 h 56"/>
                <a:gd name="T28" fmla="*/ 16 w 84"/>
                <a:gd name="T29" fmla="*/ 44 h 56"/>
                <a:gd name="T30" fmla="*/ 22 w 84"/>
                <a:gd name="T31" fmla="*/ 44 h 56"/>
                <a:gd name="T32" fmla="*/ 28 w 84"/>
                <a:gd name="T33" fmla="*/ 50 h 56"/>
                <a:gd name="T34" fmla="*/ 33 w 84"/>
                <a:gd name="T35" fmla="*/ 56 h 56"/>
                <a:gd name="T36" fmla="*/ 33 w 84"/>
                <a:gd name="T37" fmla="*/ 56 h 56"/>
                <a:gd name="T38" fmla="*/ 39 w 84"/>
                <a:gd name="T39" fmla="*/ 56 h 56"/>
                <a:gd name="T40" fmla="*/ 44 w 84"/>
                <a:gd name="T41" fmla="*/ 50 h 56"/>
                <a:gd name="T42" fmla="*/ 50 w 84"/>
                <a:gd name="T43" fmla="*/ 44 h 56"/>
                <a:gd name="T44" fmla="*/ 44 w 84"/>
                <a:gd name="T45" fmla="*/ 44 h 56"/>
                <a:gd name="T46" fmla="*/ 50 w 84"/>
                <a:gd name="T47" fmla="*/ 39 h 56"/>
                <a:gd name="T48" fmla="*/ 50 w 84"/>
                <a:gd name="T49" fmla="*/ 39 h 56"/>
                <a:gd name="T50" fmla="*/ 50 w 84"/>
                <a:gd name="T51" fmla="*/ 33 h 56"/>
                <a:gd name="T52" fmla="*/ 50 w 84"/>
                <a:gd name="T53" fmla="*/ 33 h 56"/>
                <a:gd name="T54" fmla="*/ 44 w 84"/>
                <a:gd name="T55" fmla="*/ 22 h 56"/>
                <a:gd name="T56" fmla="*/ 44 w 84"/>
                <a:gd name="T57" fmla="*/ 16 h 56"/>
                <a:gd name="T58" fmla="*/ 44 w 84"/>
                <a:gd name="T59" fmla="*/ 16 h 56"/>
                <a:gd name="T60" fmla="*/ 50 w 84"/>
                <a:gd name="T61" fmla="*/ 11 h 56"/>
                <a:gd name="T62" fmla="*/ 56 w 84"/>
                <a:gd name="T63" fmla="*/ 11 h 56"/>
                <a:gd name="T64" fmla="*/ 56 w 84"/>
                <a:gd name="T65" fmla="*/ 11 h 56"/>
                <a:gd name="T66" fmla="*/ 56 w 84"/>
                <a:gd name="T67" fmla="*/ 11 h 56"/>
                <a:gd name="T68" fmla="*/ 61 w 84"/>
                <a:gd name="T69" fmla="*/ 5 h 56"/>
                <a:gd name="T70" fmla="*/ 78 w 84"/>
                <a:gd name="T71" fmla="*/ 39 h 56"/>
                <a:gd name="T72" fmla="*/ 78 w 84"/>
                <a:gd name="T73" fmla="*/ 33 h 56"/>
                <a:gd name="T74" fmla="*/ 78 w 84"/>
                <a:gd name="T75" fmla="*/ 22 h 56"/>
                <a:gd name="T76" fmla="*/ 72 w 84"/>
                <a:gd name="T77" fmla="*/ 11 h 56"/>
                <a:gd name="T78" fmla="*/ 67 w 84"/>
                <a:gd name="T79" fmla="*/ 5 h 56"/>
                <a:gd name="T80" fmla="*/ 67 w 84"/>
                <a:gd name="T81" fmla="*/ 5 h 56"/>
                <a:gd name="T82" fmla="*/ 67 w 84"/>
                <a:gd name="T83" fmla="*/ 5 h 56"/>
                <a:gd name="T84" fmla="*/ 67 w 84"/>
                <a:gd name="T85" fmla="*/ 11 h 56"/>
                <a:gd name="T86" fmla="*/ 67 w 84"/>
                <a:gd name="T87" fmla="*/ 11 h 56"/>
                <a:gd name="T88" fmla="*/ 61 w 84"/>
                <a:gd name="T89" fmla="*/ 11 h 56"/>
                <a:gd name="T90" fmla="*/ 61 w 84"/>
                <a:gd name="T91" fmla="*/ 22 h 56"/>
                <a:gd name="T92" fmla="*/ 67 w 84"/>
                <a:gd name="T93" fmla="*/ 33 h 56"/>
                <a:gd name="T94" fmla="*/ 72 w 84"/>
                <a:gd name="T95" fmla="*/ 39 h 56"/>
                <a:gd name="T96" fmla="*/ 72 w 84"/>
                <a:gd name="T97" fmla="*/ 39 h 56"/>
                <a:gd name="T98" fmla="*/ 78 w 84"/>
                <a:gd name="T99" fmla="*/ 39 h 56"/>
                <a:gd name="T100" fmla="*/ 78 w 84"/>
                <a:gd name="T101" fmla="*/ 39 h 56"/>
                <a:gd name="T102" fmla="*/ 84 w 84"/>
                <a:gd name="T103" fmla="*/ 3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 h="56">
                  <a:moveTo>
                    <a:pt x="61" y="5"/>
                  </a:moveTo>
                  <a:lnTo>
                    <a:pt x="61" y="5"/>
                  </a:lnTo>
                  <a:lnTo>
                    <a:pt x="61" y="0"/>
                  </a:lnTo>
                  <a:lnTo>
                    <a:pt x="61" y="0"/>
                  </a:lnTo>
                  <a:lnTo>
                    <a:pt x="67" y="0"/>
                  </a:lnTo>
                  <a:lnTo>
                    <a:pt x="67" y="0"/>
                  </a:lnTo>
                  <a:lnTo>
                    <a:pt x="67" y="0"/>
                  </a:lnTo>
                  <a:lnTo>
                    <a:pt x="67" y="0"/>
                  </a:lnTo>
                  <a:lnTo>
                    <a:pt x="61" y="0"/>
                  </a:lnTo>
                  <a:lnTo>
                    <a:pt x="56" y="0"/>
                  </a:lnTo>
                  <a:lnTo>
                    <a:pt x="44" y="5"/>
                  </a:lnTo>
                  <a:lnTo>
                    <a:pt x="44" y="5"/>
                  </a:lnTo>
                  <a:lnTo>
                    <a:pt x="39" y="11"/>
                  </a:lnTo>
                  <a:lnTo>
                    <a:pt x="33" y="16"/>
                  </a:lnTo>
                  <a:lnTo>
                    <a:pt x="33" y="16"/>
                  </a:lnTo>
                  <a:lnTo>
                    <a:pt x="33" y="16"/>
                  </a:lnTo>
                  <a:lnTo>
                    <a:pt x="28" y="16"/>
                  </a:lnTo>
                  <a:lnTo>
                    <a:pt x="22" y="22"/>
                  </a:lnTo>
                  <a:lnTo>
                    <a:pt x="22" y="22"/>
                  </a:lnTo>
                  <a:lnTo>
                    <a:pt x="16" y="22"/>
                  </a:lnTo>
                  <a:lnTo>
                    <a:pt x="0" y="22"/>
                  </a:lnTo>
                  <a:lnTo>
                    <a:pt x="5" y="28"/>
                  </a:lnTo>
                  <a:lnTo>
                    <a:pt x="5" y="28"/>
                  </a:lnTo>
                  <a:lnTo>
                    <a:pt x="11" y="28"/>
                  </a:lnTo>
                  <a:lnTo>
                    <a:pt x="11" y="28"/>
                  </a:lnTo>
                  <a:lnTo>
                    <a:pt x="11" y="28"/>
                  </a:lnTo>
                  <a:lnTo>
                    <a:pt x="11" y="28"/>
                  </a:lnTo>
                  <a:lnTo>
                    <a:pt x="16" y="28"/>
                  </a:lnTo>
                  <a:lnTo>
                    <a:pt x="16" y="33"/>
                  </a:lnTo>
                  <a:lnTo>
                    <a:pt x="16" y="33"/>
                  </a:lnTo>
                  <a:lnTo>
                    <a:pt x="16" y="33"/>
                  </a:lnTo>
                  <a:lnTo>
                    <a:pt x="16" y="33"/>
                  </a:lnTo>
                  <a:lnTo>
                    <a:pt x="16" y="33"/>
                  </a:lnTo>
                  <a:lnTo>
                    <a:pt x="16" y="33"/>
                  </a:lnTo>
                  <a:lnTo>
                    <a:pt x="16" y="33"/>
                  </a:lnTo>
                  <a:lnTo>
                    <a:pt x="16" y="33"/>
                  </a:lnTo>
                  <a:lnTo>
                    <a:pt x="16" y="33"/>
                  </a:lnTo>
                  <a:lnTo>
                    <a:pt x="16" y="39"/>
                  </a:lnTo>
                  <a:lnTo>
                    <a:pt x="16" y="39"/>
                  </a:lnTo>
                  <a:lnTo>
                    <a:pt x="16" y="39"/>
                  </a:lnTo>
                  <a:lnTo>
                    <a:pt x="16" y="39"/>
                  </a:lnTo>
                  <a:lnTo>
                    <a:pt x="16" y="44"/>
                  </a:lnTo>
                  <a:lnTo>
                    <a:pt x="16" y="44"/>
                  </a:lnTo>
                  <a:lnTo>
                    <a:pt x="16" y="44"/>
                  </a:lnTo>
                  <a:lnTo>
                    <a:pt x="16" y="44"/>
                  </a:lnTo>
                  <a:lnTo>
                    <a:pt x="22" y="44"/>
                  </a:lnTo>
                  <a:lnTo>
                    <a:pt x="22" y="44"/>
                  </a:lnTo>
                  <a:lnTo>
                    <a:pt x="22" y="44"/>
                  </a:lnTo>
                  <a:lnTo>
                    <a:pt x="28" y="44"/>
                  </a:lnTo>
                  <a:lnTo>
                    <a:pt x="28" y="44"/>
                  </a:lnTo>
                  <a:lnTo>
                    <a:pt x="28" y="50"/>
                  </a:lnTo>
                  <a:lnTo>
                    <a:pt x="28" y="50"/>
                  </a:lnTo>
                  <a:lnTo>
                    <a:pt x="28" y="50"/>
                  </a:lnTo>
                  <a:lnTo>
                    <a:pt x="33" y="56"/>
                  </a:lnTo>
                  <a:lnTo>
                    <a:pt x="33" y="56"/>
                  </a:lnTo>
                  <a:lnTo>
                    <a:pt x="33" y="56"/>
                  </a:lnTo>
                  <a:lnTo>
                    <a:pt x="33" y="56"/>
                  </a:lnTo>
                  <a:lnTo>
                    <a:pt x="33" y="56"/>
                  </a:lnTo>
                  <a:lnTo>
                    <a:pt x="33" y="56"/>
                  </a:lnTo>
                  <a:lnTo>
                    <a:pt x="39" y="56"/>
                  </a:lnTo>
                  <a:lnTo>
                    <a:pt x="39" y="56"/>
                  </a:lnTo>
                  <a:lnTo>
                    <a:pt x="44" y="50"/>
                  </a:lnTo>
                  <a:lnTo>
                    <a:pt x="44" y="50"/>
                  </a:lnTo>
                  <a:lnTo>
                    <a:pt x="44" y="50"/>
                  </a:lnTo>
                  <a:lnTo>
                    <a:pt x="50" y="44"/>
                  </a:lnTo>
                  <a:lnTo>
                    <a:pt x="50" y="44"/>
                  </a:lnTo>
                  <a:lnTo>
                    <a:pt x="50" y="44"/>
                  </a:lnTo>
                  <a:lnTo>
                    <a:pt x="50" y="44"/>
                  </a:lnTo>
                  <a:lnTo>
                    <a:pt x="44" y="44"/>
                  </a:lnTo>
                  <a:lnTo>
                    <a:pt x="44" y="44"/>
                  </a:lnTo>
                  <a:lnTo>
                    <a:pt x="50" y="44"/>
                  </a:lnTo>
                  <a:lnTo>
                    <a:pt x="50" y="39"/>
                  </a:lnTo>
                  <a:lnTo>
                    <a:pt x="50" y="39"/>
                  </a:lnTo>
                  <a:lnTo>
                    <a:pt x="50" y="39"/>
                  </a:lnTo>
                  <a:lnTo>
                    <a:pt x="50" y="39"/>
                  </a:lnTo>
                  <a:lnTo>
                    <a:pt x="50" y="33"/>
                  </a:lnTo>
                  <a:lnTo>
                    <a:pt x="50" y="33"/>
                  </a:lnTo>
                  <a:lnTo>
                    <a:pt x="50" y="33"/>
                  </a:lnTo>
                  <a:lnTo>
                    <a:pt x="50" y="33"/>
                  </a:lnTo>
                  <a:lnTo>
                    <a:pt x="50" y="33"/>
                  </a:lnTo>
                  <a:lnTo>
                    <a:pt x="50" y="33"/>
                  </a:lnTo>
                  <a:lnTo>
                    <a:pt x="44" y="28"/>
                  </a:lnTo>
                  <a:lnTo>
                    <a:pt x="44" y="22"/>
                  </a:lnTo>
                  <a:lnTo>
                    <a:pt x="44" y="22"/>
                  </a:lnTo>
                  <a:lnTo>
                    <a:pt x="44" y="22"/>
                  </a:lnTo>
                  <a:lnTo>
                    <a:pt x="44" y="16"/>
                  </a:lnTo>
                  <a:lnTo>
                    <a:pt x="44" y="16"/>
                  </a:lnTo>
                  <a:lnTo>
                    <a:pt x="44" y="16"/>
                  </a:lnTo>
                  <a:lnTo>
                    <a:pt x="44" y="16"/>
                  </a:lnTo>
                  <a:lnTo>
                    <a:pt x="44" y="16"/>
                  </a:lnTo>
                  <a:lnTo>
                    <a:pt x="50" y="16"/>
                  </a:lnTo>
                  <a:lnTo>
                    <a:pt x="50" y="16"/>
                  </a:lnTo>
                  <a:lnTo>
                    <a:pt x="50" y="11"/>
                  </a:lnTo>
                  <a:lnTo>
                    <a:pt x="50" y="11"/>
                  </a:lnTo>
                  <a:lnTo>
                    <a:pt x="50" y="11"/>
                  </a:lnTo>
                  <a:lnTo>
                    <a:pt x="56" y="11"/>
                  </a:lnTo>
                  <a:lnTo>
                    <a:pt x="56" y="11"/>
                  </a:lnTo>
                  <a:lnTo>
                    <a:pt x="56" y="11"/>
                  </a:lnTo>
                  <a:lnTo>
                    <a:pt x="56" y="11"/>
                  </a:lnTo>
                  <a:lnTo>
                    <a:pt x="56" y="11"/>
                  </a:lnTo>
                  <a:lnTo>
                    <a:pt x="56" y="11"/>
                  </a:lnTo>
                  <a:lnTo>
                    <a:pt x="56" y="11"/>
                  </a:lnTo>
                  <a:lnTo>
                    <a:pt x="61" y="5"/>
                  </a:lnTo>
                  <a:lnTo>
                    <a:pt x="61" y="5"/>
                  </a:lnTo>
                  <a:lnTo>
                    <a:pt x="61" y="5"/>
                  </a:lnTo>
                  <a:lnTo>
                    <a:pt x="61" y="5"/>
                  </a:lnTo>
                  <a:close/>
                  <a:moveTo>
                    <a:pt x="84" y="39"/>
                  </a:moveTo>
                  <a:lnTo>
                    <a:pt x="78" y="39"/>
                  </a:lnTo>
                  <a:lnTo>
                    <a:pt x="78" y="33"/>
                  </a:lnTo>
                  <a:lnTo>
                    <a:pt x="78" y="33"/>
                  </a:lnTo>
                  <a:lnTo>
                    <a:pt x="78" y="33"/>
                  </a:lnTo>
                  <a:lnTo>
                    <a:pt x="78" y="28"/>
                  </a:lnTo>
                  <a:lnTo>
                    <a:pt x="78" y="28"/>
                  </a:lnTo>
                  <a:lnTo>
                    <a:pt x="78" y="22"/>
                  </a:lnTo>
                  <a:lnTo>
                    <a:pt x="78" y="22"/>
                  </a:lnTo>
                  <a:lnTo>
                    <a:pt x="78" y="22"/>
                  </a:lnTo>
                  <a:lnTo>
                    <a:pt x="72" y="11"/>
                  </a:lnTo>
                  <a:lnTo>
                    <a:pt x="72" y="11"/>
                  </a:lnTo>
                  <a:lnTo>
                    <a:pt x="72" y="5"/>
                  </a:lnTo>
                  <a:lnTo>
                    <a:pt x="67" y="5"/>
                  </a:lnTo>
                  <a:lnTo>
                    <a:pt x="67" y="5"/>
                  </a:lnTo>
                  <a:lnTo>
                    <a:pt x="67" y="5"/>
                  </a:lnTo>
                  <a:lnTo>
                    <a:pt x="67" y="5"/>
                  </a:lnTo>
                  <a:lnTo>
                    <a:pt x="67" y="5"/>
                  </a:lnTo>
                  <a:lnTo>
                    <a:pt x="67" y="5"/>
                  </a:lnTo>
                  <a:lnTo>
                    <a:pt x="67" y="5"/>
                  </a:lnTo>
                  <a:lnTo>
                    <a:pt x="67" y="5"/>
                  </a:lnTo>
                  <a:lnTo>
                    <a:pt x="67" y="5"/>
                  </a:lnTo>
                  <a:lnTo>
                    <a:pt x="67" y="11"/>
                  </a:lnTo>
                  <a:lnTo>
                    <a:pt x="67" y="11"/>
                  </a:lnTo>
                  <a:lnTo>
                    <a:pt x="67" y="11"/>
                  </a:lnTo>
                  <a:lnTo>
                    <a:pt x="67" y="11"/>
                  </a:lnTo>
                  <a:lnTo>
                    <a:pt x="61" y="11"/>
                  </a:lnTo>
                  <a:lnTo>
                    <a:pt x="61" y="11"/>
                  </a:lnTo>
                  <a:lnTo>
                    <a:pt x="61" y="11"/>
                  </a:lnTo>
                  <a:lnTo>
                    <a:pt x="61" y="16"/>
                  </a:lnTo>
                  <a:lnTo>
                    <a:pt x="61" y="22"/>
                  </a:lnTo>
                  <a:lnTo>
                    <a:pt x="61" y="22"/>
                  </a:lnTo>
                  <a:lnTo>
                    <a:pt x="61" y="28"/>
                  </a:lnTo>
                  <a:lnTo>
                    <a:pt x="67" y="28"/>
                  </a:lnTo>
                  <a:lnTo>
                    <a:pt x="67" y="33"/>
                  </a:lnTo>
                  <a:lnTo>
                    <a:pt x="67" y="33"/>
                  </a:lnTo>
                  <a:lnTo>
                    <a:pt x="67" y="39"/>
                  </a:lnTo>
                  <a:lnTo>
                    <a:pt x="72" y="39"/>
                  </a:lnTo>
                  <a:lnTo>
                    <a:pt x="72" y="39"/>
                  </a:lnTo>
                  <a:lnTo>
                    <a:pt x="72" y="39"/>
                  </a:lnTo>
                  <a:lnTo>
                    <a:pt x="72" y="39"/>
                  </a:lnTo>
                  <a:lnTo>
                    <a:pt x="72" y="39"/>
                  </a:lnTo>
                  <a:lnTo>
                    <a:pt x="72" y="39"/>
                  </a:lnTo>
                  <a:lnTo>
                    <a:pt x="78" y="39"/>
                  </a:lnTo>
                  <a:lnTo>
                    <a:pt x="78" y="39"/>
                  </a:lnTo>
                  <a:lnTo>
                    <a:pt x="78" y="39"/>
                  </a:lnTo>
                  <a:lnTo>
                    <a:pt x="78" y="39"/>
                  </a:lnTo>
                  <a:lnTo>
                    <a:pt x="78" y="39"/>
                  </a:lnTo>
                  <a:lnTo>
                    <a:pt x="84" y="39"/>
                  </a:lnTo>
                  <a:lnTo>
                    <a:pt x="84" y="39"/>
                  </a:lnTo>
                  <a:close/>
                </a:path>
              </a:pathLst>
            </a:custGeom>
            <a:solidFill>
              <a:schemeClr val="tx1">
                <a:lumMod val="40000"/>
                <a:lumOff val="60000"/>
                <a:alpha val="30000"/>
              </a:schemeClr>
            </a:solidFill>
            <a:ln w="12700">
              <a:noFill/>
            </a:ln>
          </p:spPr>
          <p:txBody>
            <a:bodyPr vert="horz" wrap="square" lIns="91440" tIns="45720" rIns="91440" bIns="45720" numCol="1" anchor="t" anchorCtr="0" compatLnSpc="1">
              <a:prstTxWarp prst="textNoShape">
                <a:avLst/>
              </a:prstTxWarp>
            </a:bodyPr>
            <a:lstStyle/>
            <a:p>
              <a:endParaRPr lang="pl-PL"/>
            </a:p>
          </p:txBody>
        </p:sp>
        <p:sp>
          <p:nvSpPr>
            <p:cNvPr id="45" name="Malaysia"/>
            <p:cNvSpPr>
              <a:spLocks noEditPoints="1"/>
            </p:cNvSpPr>
            <p:nvPr/>
          </p:nvSpPr>
          <p:spPr bwMode="auto">
            <a:xfrm>
              <a:off x="11504613" y="8329613"/>
              <a:ext cx="1839913" cy="614363"/>
            </a:xfrm>
            <a:custGeom>
              <a:avLst/>
              <a:gdLst>
                <a:gd name="T0" fmla="*/ 269 w 1159"/>
                <a:gd name="T1" fmla="*/ 269 h 387"/>
                <a:gd name="T2" fmla="*/ 1098 w 1159"/>
                <a:gd name="T3" fmla="*/ 90 h 387"/>
                <a:gd name="T4" fmla="*/ 1053 w 1159"/>
                <a:gd name="T5" fmla="*/ 40 h 387"/>
                <a:gd name="T6" fmla="*/ 1030 w 1159"/>
                <a:gd name="T7" fmla="*/ 12 h 387"/>
                <a:gd name="T8" fmla="*/ 269 w 1159"/>
                <a:gd name="T9" fmla="*/ 325 h 387"/>
                <a:gd name="T10" fmla="*/ 241 w 1159"/>
                <a:gd name="T11" fmla="*/ 281 h 387"/>
                <a:gd name="T12" fmla="*/ 224 w 1159"/>
                <a:gd name="T13" fmla="*/ 191 h 387"/>
                <a:gd name="T14" fmla="*/ 179 w 1159"/>
                <a:gd name="T15" fmla="*/ 101 h 387"/>
                <a:gd name="T16" fmla="*/ 128 w 1159"/>
                <a:gd name="T17" fmla="*/ 96 h 387"/>
                <a:gd name="T18" fmla="*/ 84 w 1159"/>
                <a:gd name="T19" fmla="*/ 101 h 387"/>
                <a:gd name="T20" fmla="*/ 72 w 1159"/>
                <a:gd name="T21" fmla="*/ 68 h 387"/>
                <a:gd name="T22" fmla="*/ 39 w 1159"/>
                <a:gd name="T23" fmla="*/ 51 h 387"/>
                <a:gd name="T24" fmla="*/ 39 w 1159"/>
                <a:gd name="T25" fmla="*/ 79 h 387"/>
                <a:gd name="T26" fmla="*/ 44 w 1159"/>
                <a:gd name="T27" fmla="*/ 141 h 387"/>
                <a:gd name="T28" fmla="*/ 56 w 1159"/>
                <a:gd name="T29" fmla="*/ 157 h 387"/>
                <a:gd name="T30" fmla="*/ 61 w 1159"/>
                <a:gd name="T31" fmla="*/ 191 h 387"/>
                <a:gd name="T32" fmla="*/ 72 w 1159"/>
                <a:gd name="T33" fmla="*/ 213 h 387"/>
                <a:gd name="T34" fmla="*/ 100 w 1159"/>
                <a:gd name="T35" fmla="*/ 269 h 387"/>
                <a:gd name="T36" fmla="*/ 173 w 1159"/>
                <a:gd name="T37" fmla="*/ 314 h 387"/>
                <a:gd name="T38" fmla="*/ 229 w 1159"/>
                <a:gd name="T39" fmla="*/ 353 h 387"/>
                <a:gd name="T40" fmla="*/ 263 w 1159"/>
                <a:gd name="T41" fmla="*/ 348 h 387"/>
                <a:gd name="T42" fmla="*/ 1064 w 1159"/>
                <a:gd name="T43" fmla="*/ 191 h 387"/>
                <a:gd name="T44" fmla="*/ 1131 w 1159"/>
                <a:gd name="T45" fmla="*/ 112 h 387"/>
                <a:gd name="T46" fmla="*/ 1092 w 1159"/>
                <a:gd name="T47" fmla="*/ 96 h 387"/>
                <a:gd name="T48" fmla="*/ 1092 w 1159"/>
                <a:gd name="T49" fmla="*/ 90 h 387"/>
                <a:gd name="T50" fmla="*/ 1064 w 1159"/>
                <a:gd name="T51" fmla="*/ 84 h 387"/>
                <a:gd name="T52" fmla="*/ 1064 w 1159"/>
                <a:gd name="T53" fmla="*/ 56 h 387"/>
                <a:gd name="T54" fmla="*/ 1036 w 1159"/>
                <a:gd name="T55" fmla="*/ 34 h 387"/>
                <a:gd name="T56" fmla="*/ 1025 w 1159"/>
                <a:gd name="T57" fmla="*/ 40 h 387"/>
                <a:gd name="T58" fmla="*/ 1008 w 1159"/>
                <a:gd name="T59" fmla="*/ 28 h 387"/>
                <a:gd name="T60" fmla="*/ 980 w 1159"/>
                <a:gd name="T61" fmla="*/ 68 h 387"/>
                <a:gd name="T62" fmla="*/ 941 w 1159"/>
                <a:gd name="T63" fmla="*/ 112 h 387"/>
                <a:gd name="T64" fmla="*/ 935 w 1159"/>
                <a:gd name="T65" fmla="*/ 141 h 387"/>
                <a:gd name="T66" fmla="*/ 924 w 1159"/>
                <a:gd name="T67" fmla="*/ 180 h 387"/>
                <a:gd name="T68" fmla="*/ 890 w 1159"/>
                <a:gd name="T69" fmla="*/ 157 h 387"/>
                <a:gd name="T70" fmla="*/ 874 w 1159"/>
                <a:gd name="T71" fmla="*/ 185 h 387"/>
                <a:gd name="T72" fmla="*/ 812 w 1159"/>
                <a:gd name="T73" fmla="*/ 213 h 387"/>
                <a:gd name="T74" fmla="*/ 694 w 1159"/>
                <a:gd name="T75" fmla="*/ 281 h 387"/>
                <a:gd name="T76" fmla="*/ 683 w 1159"/>
                <a:gd name="T77" fmla="*/ 297 h 387"/>
                <a:gd name="T78" fmla="*/ 677 w 1159"/>
                <a:gd name="T79" fmla="*/ 325 h 387"/>
                <a:gd name="T80" fmla="*/ 672 w 1159"/>
                <a:gd name="T81" fmla="*/ 337 h 387"/>
                <a:gd name="T82" fmla="*/ 655 w 1159"/>
                <a:gd name="T83" fmla="*/ 342 h 387"/>
                <a:gd name="T84" fmla="*/ 633 w 1159"/>
                <a:gd name="T85" fmla="*/ 337 h 387"/>
                <a:gd name="T86" fmla="*/ 605 w 1159"/>
                <a:gd name="T87" fmla="*/ 337 h 387"/>
                <a:gd name="T88" fmla="*/ 588 w 1159"/>
                <a:gd name="T89" fmla="*/ 342 h 387"/>
                <a:gd name="T90" fmla="*/ 644 w 1159"/>
                <a:gd name="T91" fmla="*/ 387 h 387"/>
                <a:gd name="T92" fmla="*/ 700 w 1159"/>
                <a:gd name="T93" fmla="*/ 376 h 387"/>
                <a:gd name="T94" fmla="*/ 778 w 1159"/>
                <a:gd name="T95" fmla="*/ 342 h 387"/>
                <a:gd name="T96" fmla="*/ 851 w 1159"/>
                <a:gd name="T97" fmla="*/ 348 h 387"/>
                <a:gd name="T98" fmla="*/ 896 w 1159"/>
                <a:gd name="T99" fmla="*/ 320 h 387"/>
                <a:gd name="T100" fmla="*/ 918 w 1159"/>
                <a:gd name="T101" fmla="*/ 286 h 387"/>
                <a:gd name="T102" fmla="*/ 924 w 1159"/>
                <a:gd name="T103" fmla="*/ 258 h 387"/>
                <a:gd name="T104" fmla="*/ 941 w 1159"/>
                <a:gd name="T105" fmla="*/ 202 h 387"/>
                <a:gd name="T106" fmla="*/ 974 w 1159"/>
                <a:gd name="T107" fmla="*/ 180 h 387"/>
                <a:gd name="T108" fmla="*/ 1014 w 1159"/>
                <a:gd name="T109" fmla="*/ 180 h 387"/>
                <a:gd name="T110" fmla="*/ 1058 w 1159"/>
                <a:gd name="T111" fmla="*/ 180 h 387"/>
                <a:gd name="T112" fmla="*/ 1114 w 1159"/>
                <a:gd name="T113" fmla="*/ 180 h 387"/>
                <a:gd name="T114" fmla="*/ 1103 w 1159"/>
                <a:gd name="T115" fmla="*/ 163 h 387"/>
                <a:gd name="T116" fmla="*/ 1120 w 1159"/>
                <a:gd name="T117" fmla="*/ 146 h 387"/>
                <a:gd name="T118" fmla="*/ 0 w 1159"/>
                <a:gd name="T119" fmla="*/ 56 h 387"/>
                <a:gd name="T120" fmla="*/ 1109 w 1159"/>
                <a:gd name="T121" fmla="*/ 157 h 387"/>
                <a:gd name="T122" fmla="*/ 1126 w 1159"/>
                <a:gd name="T123" fmla="*/ 174 h 387"/>
                <a:gd name="T124" fmla="*/ 33 w 1159"/>
                <a:gd name="T125" fmla="*/ 118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9" h="387">
                  <a:moveTo>
                    <a:pt x="918" y="124"/>
                  </a:moveTo>
                  <a:lnTo>
                    <a:pt x="918" y="124"/>
                  </a:lnTo>
                  <a:lnTo>
                    <a:pt x="918" y="124"/>
                  </a:lnTo>
                  <a:lnTo>
                    <a:pt x="918" y="124"/>
                  </a:lnTo>
                  <a:lnTo>
                    <a:pt x="918" y="124"/>
                  </a:lnTo>
                  <a:lnTo>
                    <a:pt x="918" y="124"/>
                  </a:lnTo>
                  <a:lnTo>
                    <a:pt x="918" y="118"/>
                  </a:lnTo>
                  <a:lnTo>
                    <a:pt x="918" y="118"/>
                  </a:lnTo>
                  <a:lnTo>
                    <a:pt x="918" y="118"/>
                  </a:lnTo>
                  <a:lnTo>
                    <a:pt x="918" y="118"/>
                  </a:lnTo>
                  <a:lnTo>
                    <a:pt x="918" y="124"/>
                  </a:lnTo>
                  <a:lnTo>
                    <a:pt x="913" y="124"/>
                  </a:lnTo>
                  <a:lnTo>
                    <a:pt x="913" y="124"/>
                  </a:lnTo>
                  <a:lnTo>
                    <a:pt x="918" y="124"/>
                  </a:lnTo>
                  <a:lnTo>
                    <a:pt x="918" y="124"/>
                  </a:lnTo>
                  <a:close/>
                  <a:moveTo>
                    <a:pt x="263" y="275"/>
                  </a:moveTo>
                  <a:lnTo>
                    <a:pt x="263" y="275"/>
                  </a:lnTo>
                  <a:lnTo>
                    <a:pt x="269" y="275"/>
                  </a:lnTo>
                  <a:lnTo>
                    <a:pt x="269" y="275"/>
                  </a:lnTo>
                  <a:lnTo>
                    <a:pt x="269" y="275"/>
                  </a:lnTo>
                  <a:lnTo>
                    <a:pt x="269" y="275"/>
                  </a:lnTo>
                  <a:lnTo>
                    <a:pt x="269" y="275"/>
                  </a:lnTo>
                  <a:lnTo>
                    <a:pt x="269" y="275"/>
                  </a:lnTo>
                  <a:lnTo>
                    <a:pt x="269" y="275"/>
                  </a:lnTo>
                  <a:lnTo>
                    <a:pt x="269" y="269"/>
                  </a:lnTo>
                  <a:lnTo>
                    <a:pt x="269" y="269"/>
                  </a:lnTo>
                  <a:lnTo>
                    <a:pt x="269" y="269"/>
                  </a:lnTo>
                  <a:lnTo>
                    <a:pt x="269" y="269"/>
                  </a:lnTo>
                  <a:lnTo>
                    <a:pt x="269" y="264"/>
                  </a:lnTo>
                  <a:lnTo>
                    <a:pt x="269" y="264"/>
                  </a:lnTo>
                  <a:lnTo>
                    <a:pt x="269" y="264"/>
                  </a:lnTo>
                  <a:lnTo>
                    <a:pt x="269" y="264"/>
                  </a:lnTo>
                  <a:lnTo>
                    <a:pt x="269" y="264"/>
                  </a:lnTo>
                  <a:lnTo>
                    <a:pt x="269" y="264"/>
                  </a:lnTo>
                  <a:lnTo>
                    <a:pt x="269" y="264"/>
                  </a:lnTo>
                  <a:lnTo>
                    <a:pt x="269" y="264"/>
                  </a:lnTo>
                  <a:lnTo>
                    <a:pt x="269" y="269"/>
                  </a:lnTo>
                  <a:lnTo>
                    <a:pt x="269" y="269"/>
                  </a:lnTo>
                  <a:lnTo>
                    <a:pt x="269" y="269"/>
                  </a:lnTo>
                  <a:lnTo>
                    <a:pt x="269" y="269"/>
                  </a:lnTo>
                  <a:lnTo>
                    <a:pt x="269" y="269"/>
                  </a:lnTo>
                  <a:lnTo>
                    <a:pt x="263" y="269"/>
                  </a:lnTo>
                  <a:lnTo>
                    <a:pt x="263" y="269"/>
                  </a:lnTo>
                  <a:lnTo>
                    <a:pt x="263" y="269"/>
                  </a:lnTo>
                  <a:lnTo>
                    <a:pt x="263" y="275"/>
                  </a:lnTo>
                  <a:lnTo>
                    <a:pt x="263" y="275"/>
                  </a:lnTo>
                  <a:close/>
                  <a:moveTo>
                    <a:pt x="689" y="286"/>
                  </a:moveTo>
                  <a:lnTo>
                    <a:pt x="689" y="292"/>
                  </a:lnTo>
                  <a:lnTo>
                    <a:pt x="689" y="292"/>
                  </a:lnTo>
                  <a:lnTo>
                    <a:pt x="689" y="292"/>
                  </a:lnTo>
                  <a:lnTo>
                    <a:pt x="689" y="292"/>
                  </a:lnTo>
                  <a:lnTo>
                    <a:pt x="689" y="297"/>
                  </a:lnTo>
                  <a:lnTo>
                    <a:pt x="694" y="297"/>
                  </a:lnTo>
                  <a:lnTo>
                    <a:pt x="694" y="297"/>
                  </a:lnTo>
                  <a:lnTo>
                    <a:pt x="694" y="297"/>
                  </a:lnTo>
                  <a:lnTo>
                    <a:pt x="694" y="297"/>
                  </a:lnTo>
                  <a:lnTo>
                    <a:pt x="694" y="297"/>
                  </a:lnTo>
                  <a:lnTo>
                    <a:pt x="694" y="297"/>
                  </a:lnTo>
                  <a:lnTo>
                    <a:pt x="694" y="297"/>
                  </a:lnTo>
                  <a:lnTo>
                    <a:pt x="694" y="292"/>
                  </a:lnTo>
                  <a:lnTo>
                    <a:pt x="694" y="292"/>
                  </a:lnTo>
                  <a:lnTo>
                    <a:pt x="694" y="292"/>
                  </a:lnTo>
                  <a:lnTo>
                    <a:pt x="694" y="286"/>
                  </a:lnTo>
                  <a:lnTo>
                    <a:pt x="694" y="275"/>
                  </a:lnTo>
                  <a:lnTo>
                    <a:pt x="694" y="275"/>
                  </a:lnTo>
                  <a:lnTo>
                    <a:pt x="689" y="269"/>
                  </a:lnTo>
                  <a:lnTo>
                    <a:pt x="689" y="269"/>
                  </a:lnTo>
                  <a:lnTo>
                    <a:pt x="689" y="275"/>
                  </a:lnTo>
                  <a:lnTo>
                    <a:pt x="689" y="275"/>
                  </a:lnTo>
                  <a:lnTo>
                    <a:pt x="689" y="286"/>
                  </a:lnTo>
                  <a:lnTo>
                    <a:pt x="689" y="286"/>
                  </a:lnTo>
                  <a:close/>
                  <a:moveTo>
                    <a:pt x="1092" y="90"/>
                  </a:moveTo>
                  <a:lnTo>
                    <a:pt x="1092" y="96"/>
                  </a:lnTo>
                  <a:lnTo>
                    <a:pt x="1092" y="96"/>
                  </a:lnTo>
                  <a:lnTo>
                    <a:pt x="1092" y="96"/>
                  </a:lnTo>
                  <a:lnTo>
                    <a:pt x="1098" y="90"/>
                  </a:lnTo>
                  <a:lnTo>
                    <a:pt x="1098" y="90"/>
                  </a:lnTo>
                  <a:lnTo>
                    <a:pt x="1098" y="90"/>
                  </a:lnTo>
                  <a:lnTo>
                    <a:pt x="1098" y="90"/>
                  </a:lnTo>
                  <a:lnTo>
                    <a:pt x="1098" y="90"/>
                  </a:lnTo>
                  <a:lnTo>
                    <a:pt x="1098" y="90"/>
                  </a:lnTo>
                  <a:lnTo>
                    <a:pt x="1092" y="90"/>
                  </a:lnTo>
                  <a:lnTo>
                    <a:pt x="1092" y="90"/>
                  </a:lnTo>
                  <a:lnTo>
                    <a:pt x="1092" y="90"/>
                  </a:lnTo>
                  <a:lnTo>
                    <a:pt x="1092" y="90"/>
                  </a:lnTo>
                  <a:lnTo>
                    <a:pt x="1092" y="90"/>
                  </a:lnTo>
                  <a:lnTo>
                    <a:pt x="1092" y="90"/>
                  </a:lnTo>
                  <a:close/>
                  <a:moveTo>
                    <a:pt x="1014" y="12"/>
                  </a:moveTo>
                  <a:lnTo>
                    <a:pt x="1019" y="12"/>
                  </a:lnTo>
                  <a:lnTo>
                    <a:pt x="1019" y="12"/>
                  </a:lnTo>
                  <a:lnTo>
                    <a:pt x="1019" y="12"/>
                  </a:lnTo>
                  <a:lnTo>
                    <a:pt x="1019" y="12"/>
                  </a:lnTo>
                  <a:lnTo>
                    <a:pt x="1019" y="12"/>
                  </a:lnTo>
                  <a:lnTo>
                    <a:pt x="1019" y="12"/>
                  </a:lnTo>
                  <a:lnTo>
                    <a:pt x="1025" y="6"/>
                  </a:lnTo>
                  <a:lnTo>
                    <a:pt x="1019" y="6"/>
                  </a:lnTo>
                  <a:lnTo>
                    <a:pt x="1025" y="6"/>
                  </a:lnTo>
                  <a:lnTo>
                    <a:pt x="1025" y="6"/>
                  </a:lnTo>
                  <a:lnTo>
                    <a:pt x="1025" y="6"/>
                  </a:lnTo>
                  <a:lnTo>
                    <a:pt x="1025" y="6"/>
                  </a:lnTo>
                  <a:lnTo>
                    <a:pt x="1025" y="6"/>
                  </a:lnTo>
                  <a:lnTo>
                    <a:pt x="1025" y="6"/>
                  </a:lnTo>
                  <a:lnTo>
                    <a:pt x="1025" y="0"/>
                  </a:lnTo>
                  <a:lnTo>
                    <a:pt x="1019" y="6"/>
                  </a:lnTo>
                  <a:lnTo>
                    <a:pt x="1019" y="6"/>
                  </a:lnTo>
                  <a:lnTo>
                    <a:pt x="1019" y="6"/>
                  </a:lnTo>
                  <a:lnTo>
                    <a:pt x="1019" y="6"/>
                  </a:lnTo>
                  <a:lnTo>
                    <a:pt x="1014" y="12"/>
                  </a:lnTo>
                  <a:lnTo>
                    <a:pt x="1014" y="12"/>
                  </a:lnTo>
                  <a:lnTo>
                    <a:pt x="1014" y="12"/>
                  </a:lnTo>
                  <a:close/>
                  <a:moveTo>
                    <a:pt x="1047" y="45"/>
                  </a:moveTo>
                  <a:lnTo>
                    <a:pt x="1047" y="45"/>
                  </a:lnTo>
                  <a:lnTo>
                    <a:pt x="1047" y="45"/>
                  </a:lnTo>
                  <a:lnTo>
                    <a:pt x="1047" y="45"/>
                  </a:lnTo>
                  <a:lnTo>
                    <a:pt x="1053" y="45"/>
                  </a:lnTo>
                  <a:lnTo>
                    <a:pt x="1053" y="45"/>
                  </a:lnTo>
                  <a:lnTo>
                    <a:pt x="1053" y="40"/>
                  </a:lnTo>
                  <a:lnTo>
                    <a:pt x="1053" y="40"/>
                  </a:lnTo>
                  <a:lnTo>
                    <a:pt x="1053" y="40"/>
                  </a:lnTo>
                  <a:lnTo>
                    <a:pt x="1053" y="40"/>
                  </a:lnTo>
                  <a:lnTo>
                    <a:pt x="1047" y="40"/>
                  </a:lnTo>
                  <a:lnTo>
                    <a:pt x="1047" y="40"/>
                  </a:lnTo>
                  <a:lnTo>
                    <a:pt x="1047" y="40"/>
                  </a:lnTo>
                  <a:lnTo>
                    <a:pt x="1047" y="40"/>
                  </a:lnTo>
                  <a:lnTo>
                    <a:pt x="1053" y="40"/>
                  </a:lnTo>
                  <a:lnTo>
                    <a:pt x="1047" y="40"/>
                  </a:lnTo>
                  <a:lnTo>
                    <a:pt x="1047" y="40"/>
                  </a:lnTo>
                  <a:lnTo>
                    <a:pt x="1047" y="40"/>
                  </a:lnTo>
                  <a:lnTo>
                    <a:pt x="1047" y="40"/>
                  </a:lnTo>
                  <a:lnTo>
                    <a:pt x="1047" y="40"/>
                  </a:lnTo>
                  <a:lnTo>
                    <a:pt x="1042" y="45"/>
                  </a:lnTo>
                  <a:lnTo>
                    <a:pt x="1042" y="45"/>
                  </a:lnTo>
                  <a:lnTo>
                    <a:pt x="1042" y="45"/>
                  </a:lnTo>
                  <a:lnTo>
                    <a:pt x="1047" y="45"/>
                  </a:lnTo>
                  <a:close/>
                  <a:moveTo>
                    <a:pt x="11" y="68"/>
                  </a:moveTo>
                  <a:lnTo>
                    <a:pt x="11" y="68"/>
                  </a:lnTo>
                  <a:lnTo>
                    <a:pt x="11" y="68"/>
                  </a:lnTo>
                  <a:lnTo>
                    <a:pt x="11" y="68"/>
                  </a:lnTo>
                  <a:lnTo>
                    <a:pt x="11" y="68"/>
                  </a:lnTo>
                  <a:lnTo>
                    <a:pt x="11" y="73"/>
                  </a:lnTo>
                  <a:lnTo>
                    <a:pt x="11" y="73"/>
                  </a:lnTo>
                  <a:lnTo>
                    <a:pt x="11" y="73"/>
                  </a:lnTo>
                  <a:lnTo>
                    <a:pt x="11" y="73"/>
                  </a:lnTo>
                  <a:lnTo>
                    <a:pt x="11" y="73"/>
                  </a:lnTo>
                  <a:lnTo>
                    <a:pt x="11" y="68"/>
                  </a:lnTo>
                  <a:lnTo>
                    <a:pt x="11" y="68"/>
                  </a:lnTo>
                  <a:lnTo>
                    <a:pt x="11" y="68"/>
                  </a:lnTo>
                  <a:lnTo>
                    <a:pt x="11" y="68"/>
                  </a:lnTo>
                  <a:lnTo>
                    <a:pt x="11" y="68"/>
                  </a:lnTo>
                  <a:lnTo>
                    <a:pt x="11" y="68"/>
                  </a:lnTo>
                  <a:lnTo>
                    <a:pt x="11" y="68"/>
                  </a:lnTo>
                  <a:lnTo>
                    <a:pt x="11" y="68"/>
                  </a:lnTo>
                  <a:lnTo>
                    <a:pt x="11" y="68"/>
                  </a:lnTo>
                  <a:close/>
                  <a:moveTo>
                    <a:pt x="1030" y="17"/>
                  </a:moveTo>
                  <a:lnTo>
                    <a:pt x="1030" y="17"/>
                  </a:lnTo>
                  <a:lnTo>
                    <a:pt x="1030" y="17"/>
                  </a:lnTo>
                  <a:lnTo>
                    <a:pt x="1030" y="17"/>
                  </a:lnTo>
                  <a:lnTo>
                    <a:pt x="1030" y="17"/>
                  </a:lnTo>
                  <a:lnTo>
                    <a:pt x="1030" y="17"/>
                  </a:lnTo>
                  <a:lnTo>
                    <a:pt x="1030" y="12"/>
                  </a:lnTo>
                  <a:lnTo>
                    <a:pt x="1030" y="12"/>
                  </a:lnTo>
                  <a:lnTo>
                    <a:pt x="1030" y="12"/>
                  </a:lnTo>
                  <a:lnTo>
                    <a:pt x="1036" y="12"/>
                  </a:lnTo>
                  <a:lnTo>
                    <a:pt x="1036" y="12"/>
                  </a:lnTo>
                  <a:lnTo>
                    <a:pt x="1036" y="12"/>
                  </a:lnTo>
                  <a:lnTo>
                    <a:pt x="1042" y="12"/>
                  </a:lnTo>
                  <a:lnTo>
                    <a:pt x="1042" y="12"/>
                  </a:lnTo>
                  <a:lnTo>
                    <a:pt x="1042" y="6"/>
                  </a:lnTo>
                  <a:lnTo>
                    <a:pt x="1042" y="6"/>
                  </a:lnTo>
                  <a:lnTo>
                    <a:pt x="1042" y="0"/>
                  </a:lnTo>
                  <a:lnTo>
                    <a:pt x="1036" y="0"/>
                  </a:lnTo>
                  <a:lnTo>
                    <a:pt x="1036" y="6"/>
                  </a:lnTo>
                  <a:lnTo>
                    <a:pt x="1030" y="6"/>
                  </a:lnTo>
                  <a:lnTo>
                    <a:pt x="1030" y="6"/>
                  </a:lnTo>
                  <a:lnTo>
                    <a:pt x="1030" y="6"/>
                  </a:lnTo>
                  <a:lnTo>
                    <a:pt x="1030" y="6"/>
                  </a:lnTo>
                  <a:lnTo>
                    <a:pt x="1030" y="6"/>
                  </a:lnTo>
                  <a:lnTo>
                    <a:pt x="1030" y="6"/>
                  </a:lnTo>
                  <a:lnTo>
                    <a:pt x="1030" y="6"/>
                  </a:lnTo>
                  <a:lnTo>
                    <a:pt x="1025" y="6"/>
                  </a:lnTo>
                  <a:lnTo>
                    <a:pt x="1025" y="12"/>
                  </a:lnTo>
                  <a:lnTo>
                    <a:pt x="1025" y="12"/>
                  </a:lnTo>
                  <a:lnTo>
                    <a:pt x="1025" y="12"/>
                  </a:lnTo>
                  <a:lnTo>
                    <a:pt x="1025" y="17"/>
                  </a:lnTo>
                  <a:lnTo>
                    <a:pt x="1030" y="17"/>
                  </a:lnTo>
                  <a:close/>
                  <a:moveTo>
                    <a:pt x="274" y="348"/>
                  </a:moveTo>
                  <a:lnTo>
                    <a:pt x="274" y="342"/>
                  </a:lnTo>
                  <a:lnTo>
                    <a:pt x="274" y="342"/>
                  </a:lnTo>
                  <a:lnTo>
                    <a:pt x="274" y="337"/>
                  </a:lnTo>
                  <a:lnTo>
                    <a:pt x="274" y="337"/>
                  </a:lnTo>
                  <a:lnTo>
                    <a:pt x="274" y="337"/>
                  </a:lnTo>
                  <a:lnTo>
                    <a:pt x="274" y="337"/>
                  </a:lnTo>
                  <a:lnTo>
                    <a:pt x="274" y="337"/>
                  </a:lnTo>
                  <a:lnTo>
                    <a:pt x="274" y="337"/>
                  </a:lnTo>
                  <a:lnTo>
                    <a:pt x="269" y="331"/>
                  </a:lnTo>
                  <a:lnTo>
                    <a:pt x="269" y="331"/>
                  </a:lnTo>
                  <a:lnTo>
                    <a:pt x="269" y="331"/>
                  </a:lnTo>
                  <a:lnTo>
                    <a:pt x="269" y="325"/>
                  </a:lnTo>
                  <a:lnTo>
                    <a:pt x="269" y="325"/>
                  </a:lnTo>
                  <a:lnTo>
                    <a:pt x="269" y="325"/>
                  </a:lnTo>
                  <a:lnTo>
                    <a:pt x="269" y="325"/>
                  </a:lnTo>
                  <a:lnTo>
                    <a:pt x="263" y="325"/>
                  </a:lnTo>
                  <a:lnTo>
                    <a:pt x="263" y="325"/>
                  </a:lnTo>
                  <a:lnTo>
                    <a:pt x="263" y="320"/>
                  </a:lnTo>
                  <a:lnTo>
                    <a:pt x="263" y="320"/>
                  </a:lnTo>
                  <a:lnTo>
                    <a:pt x="263" y="320"/>
                  </a:lnTo>
                  <a:lnTo>
                    <a:pt x="263" y="320"/>
                  </a:lnTo>
                  <a:lnTo>
                    <a:pt x="263" y="314"/>
                  </a:lnTo>
                  <a:lnTo>
                    <a:pt x="263" y="314"/>
                  </a:lnTo>
                  <a:lnTo>
                    <a:pt x="263" y="314"/>
                  </a:lnTo>
                  <a:lnTo>
                    <a:pt x="263" y="314"/>
                  </a:lnTo>
                  <a:lnTo>
                    <a:pt x="257" y="309"/>
                  </a:lnTo>
                  <a:lnTo>
                    <a:pt x="257" y="309"/>
                  </a:lnTo>
                  <a:lnTo>
                    <a:pt x="257" y="303"/>
                  </a:lnTo>
                  <a:lnTo>
                    <a:pt x="257" y="303"/>
                  </a:lnTo>
                  <a:lnTo>
                    <a:pt x="257" y="303"/>
                  </a:lnTo>
                  <a:lnTo>
                    <a:pt x="257" y="303"/>
                  </a:lnTo>
                  <a:lnTo>
                    <a:pt x="257" y="303"/>
                  </a:lnTo>
                  <a:lnTo>
                    <a:pt x="257" y="303"/>
                  </a:lnTo>
                  <a:lnTo>
                    <a:pt x="257" y="297"/>
                  </a:lnTo>
                  <a:lnTo>
                    <a:pt x="257" y="297"/>
                  </a:lnTo>
                  <a:lnTo>
                    <a:pt x="257" y="297"/>
                  </a:lnTo>
                  <a:lnTo>
                    <a:pt x="257" y="297"/>
                  </a:lnTo>
                  <a:lnTo>
                    <a:pt x="252" y="297"/>
                  </a:lnTo>
                  <a:lnTo>
                    <a:pt x="252" y="297"/>
                  </a:lnTo>
                  <a:lnTo>
                    <a:pt x="252" y="297"/>
                  </a:lnTo>
                  <a:lnTo>
                    <a:pt x="246" y="292"/>
                  </a:lnTo>
                  <a:lnTo>
                    <a:pt x="246" y="286"/>
                  </a:lnTo>
                  <a:lnTo>
                    <a:pt x="246" y="286"/>
                  </a:lnTo>
                  <a:lnTo>
                    <a:pt x="246" y="286"/>
                  </a:lnTo>
                  <a:lnTo>
                    <a:pt x="246" y="281"/>
                  </a:lnTo>
                  <a:lnTo>
                    <a:pt x="246" y="281"/>
                  </a:lnTo>
                  <a:lnTo>
                    <a:pt x="246" y="281"/>
                  </a:lnTo>
                  <a:lnTo>
                    <a:pt x="246" y="281"/>
                  </a:lnTo>
                  <a:lnTo>
                    <a:pt x="246" y="281"/>
                  </a:lnTo>
                  <a:lnTo>
                    <a:pt x="246" y="281"/>
                  </a:lnTo>
                  <a:lnTo>
                    <a:pt x="241" y="281"/>
                  </a:lnTo>
                  <a:lnTo>
                    <a:pt x="241" y="281"/>
                  </a:lnTo>
                  <a:lnTo>
                    <a:pt x="241" y="281"/>
                  </a:lnTo>
                  <a:lnTo>
                    <a:pt x="241" y="281"/>
                  </a:lnTo>
                  <a:lnTo>
                    <a:pt x="241" y="281"/>
                  </a:lnTo>
                  <a:lnTo>
                    <a:pt x="241" y="281"/>
                  </a:lnTo>
                  <a:lnTo>
                    <a:pt x="241" y="281"/>
                  </a:lnTo>
                  <a:lnTo>
                    <a:pt x="235" y="281"/>
                  </a:lnTo>
                  <a:lnTo>
                    <a:pt x="235" y="275"/>
                  </a:lnTo>
                  <a:lnTo>
                    <a:pt x="235" y="275"/>
                  </a:lnTo>
                  <a:lnTo>
                    <a:pt x="229" y="269"/>
                  </a:lnTo>
                  <a:lnTo>
                    <a:pt x="229" y="269"/>
                  </a:lnTo>
                  <a:lnTo>
                    <a:pt x="224" y="264"/>
                  </a:lnTo>
                  <a:lnTo>
                    <a:pt x="224" y="258"/>
                  </a:lnTo>
                  <a:lnTo>
                    <a:pt x="224" y="247"/>
                  </a:lnTo>
                  <a:lnTo>
                    <a:pt x="224" y="247"/>
                  </a:lnTo>
                  <a:lnTo>
                    <a:pt x="224" y="247"/>
                  </a:lnTo>
                  <a:lnTo>
                    <a:pt x="224" y="236"/>
                  </a:lnTo>
                  <a:lnTo>
                    <a:pt x="224" y="236"/>
                  </a:lnTo>
                  <a:lnTo>
                    <a:pt x="229" y="230"/>
                  </a:lnTo>
                  <a:lnTo>
                    <a:pt x="224" y="230"/>
                  </a:lnTo>
                  <a:lnTo>
                    <a:pt x="224" y="225"/>
                  </a:lnTo>
                  <a:lnTo>
                    <a:pt x="224" y="225"/>
                  </a:lnTo>
                  <a:lnTo>
                    <a:pt x="224" y="225"/>
                  </a:lnTo>
                  <a:lnTo>
                    <a:pt x="224" y="225"/>
                  </a:lnTo>
                  <a:lnTo>
                    <a:pt x="224" y="219"/>
                  </a:lnTo>
                  <a:lnTo>
                    <a:pt x="218" y="219"/>
                  </a:lnTo>
                  <a:lnTo>
                    <a:pt x="218" y="213"/>
                  </a:lnTo>
                  <a:lnTo>
                    <a:pt x="218" y="213"/>
                  </a:lnTo>
                  <a:lnTo>
                    <a:pt x="218" y="213"/>
                  </a:lnTo>
                  <a:lnTo>
                    <a:pt x="218" y="213"/>
                  </a:lnTo>
                  <a:lnTo>
                    <a:pt x="218" y="213"/>
                  </a:lnTo>
                  <a:lnTo>
                    <a:pt x="224" y="213"/>
                  </a:lnTo>
                  <a:lnTo>
                    <a:pt x="224" y="208"/>
                  </a:lnTo>
                  <a:lnTo>
                    <a:pt x="224" y="208"/>
                  </a:lnTo>
                  <a:lnTo>
                    <a:pt x="224" y="208"/>
                  </a:lnTo>
                  <a:lnTo>
                    <a:pt x="224" y="202"/>
                  </a:lnTo>
                  <a:lnTo>
                    <a:pt x="224" y="202"/>
                  </a:lnTo>
                  <a:lnTo>
                    <a:pt x="224" y="202"/>
                  </a:lnTo>
                  <a:lnTo>
                    <a:pt x="224" y="202"/>
                  </a:lnTo>
                  <a:lnTo>
                    <a:pt x="224" y="197"/>
                  </a:lnTo>
                  <a:lnTo>
                    <a:pt x="224" y="197"/>
                  </a:lnTo>
                  <a:lnTo>
                    <a:pt x="224" y="191"/>
                  </a:lnTo>
                  <a:lnTo>
                    <a:pt x="224" y="191"/>
                  </a:lnTo>
                  <a:lnTo>
                    <a:pt x="224" y="191"/>
                  </a:lnTo>
                  <a:lnTo>
                    <a:pt x="224" y="191"/>
                  </a:lnTo>
                  <a:lnTo>
                    <a:pt x="224" y="191"/>
                  </a:lnTo>
                  <a:lnTo>
                    <a:pt x="224" y="191"/>
                  </a:lnTo>
                  <a:lnTo>
                    <a:pt x="224" y="191"/>
                  </a:lnTo>
                  <a:lnTo>
                    <a:pt x="224" y="191"/>
                  </a:lnTo>
                  <a:lnTo>
                    <a:pt x="224" y="185"/>
                  </a:lnTo>
                  <a:lnTo>
                    <a:pt x="224" y="185"/>
                  </a:lnTo>
                  <a:lnTo>
                    <a:pt x="224" y="185"/>
                  </a:lnTo>
                  <a:lnTo>
                    <a:pt x="224" y="185"/>
                  </a:lnTo>
                  <a:lnTo>
                    <a:pt x="229" y="185"/>
                  </a:lnTo>
                  <a:lnTo>
                    <a:pt x="229" y="185"/>
                  </a:lnTo>
                  <a:lnTo>
                    <a:pt x="229" y="185"/>
                  </a:lnTo>
                  <a:lnTo>
                    <a:pt x="229" y="180"/>
                  </a:lnTo>
                  <a:lnTo>
                    <a:pt x="229" y="180"/>
                  </a:lnTo>
                  <a:lnTo>
                    <a:pt x="224" y="174"/>
                  </a:lnTo>
                  <a:lnTo>
                    <a:pt x="224" y="174"/>
                  </a:lnTo>
                  <a:lnTo>
                    <a:pt x="224" y="169"/>
                  </a:lnTo>
                  <a:lnTo>
                    <a:pt x="224" y="169"/>
                  </a:lnTo>
                  <a:lnTo>
                    <a:pt x="229" y="169"/>
                  </a:lnTo>
                  <a:lnTo>
                    <a:pt x="229" y="169"/>
                  </a:lnTo>
                  <a:lnTo>
                    <a:pt x="224" y="157"/>
                  </a:lnTo>
                  <a:lnTo>
                    <a:pt x="224" y="157"/>
                  </a:lnTo>
                  <a:lnTo>
                    <a:pt x="224" y="157"/>
                  </a:lnTo>
                  <a:lnTo>
                    <a:pt x="224" y="152"/>
                  </a:lnTo>
                  <a:lnTo>
                    <a:pt x="224" y="152"/>
                  </a:lnTo>
                  <a:lnTo>
                    <a:pt x="224" y="152"/>
                  </a:lnTo>
                  <a:lnTo>
                    <a:pt x="224" y="152"/>
                  </a:lnTo>
                  <a:lnTo>
                    <a:pt x="224" y="152"/>
                  </a:lnTo>
                  <a:lnTo>
                    <a:pt x="224" y="152"/>
                  </a:lnTo>
                  <a:lnTo>
                    <a:pt x="218" y="141"/>
                  </a:lnTo>
                  <a:lnTo>
                    <a:pt x="212" y="135"/>
                  </a:lnTo>
                  <a:lnTo>
                    <a:pt x="212" y="129"/>
                  </a:lnTo>
                  <a:lnTo>
                    <a:pt x="207" y="118"/>
                  </a:lnTo>
                  <a:lnTo>
                    <a:pt x="201" y="112"/>
                  </a:lnTo>
                  <a:lnTo>
                    <a:pt x="196" y="112"/>
                  </a:lnTo>
                  <a:lnTo>
                    <a:pt x="196" y="107"/>
                  </a:lnTo>
                  <a:lnTo>
                    <a:pt x="196" y="107"/>
                  </a:lnTo>
                  <a:lnTo>
                    <a:pt x="190" y="107"/>
                  </a:lnTo>
                  <a:lnTo>
                    <a:pt x="179" y="101"/>
                  </a:lnTo>
                  <a:lnTo>
                    <a:pt x="179" y="101"/>
                  </a:lnTo>
                  <a:lnTo>
                    <a:pt x="179" y="96"/>
                  </a:lnTo>
                  <a:lnTo>
                    <a:pt x="179" y="96"/>
                  </a:lnTo>
                  <a:lnTo>
                    <a:pt x="179" y="96"/>
                  </a:lnTo>
                  <a:lnTo>
                    <a:pt x="173" y="96"/>
                  </a:lnTo>
                  <a:lnTo>
                    <a:pt x="173" y="90"/>
                  </a:lnTo>
                  <a:lnTo>
                    <a:pt x="173" y="90"/>
                  </a:lnTo>
                  <a:lnTo>
                    <a:pt x="173" y="90"/>
                  </a:lnTo>
                  <a:lnTo>
                    <a:pt x="168" y="90"/>
                  </a:lnTo>
                  <a:lnTo>
                    <a:pt x="162" y="73"/>
                  </a:lnTo>
                  <a:lnTo>
                    <a:pt x="162" y="73"/>
                  </a:lnTo>
                  <a:lnTo>
                    <a:pt x="156" y="73"/>
                  </a:lnTo>
                  <a:lnTo>
                    <a:pt x="151" y="68"/>
                  </a:lnTo>
                  <a:lnTo>
                    <a:pt x="151" y="68"/>
                  </a:lnTo>
                  <a:lnTo>
                    <a:pt x="151" y="68"/>
                  </a:lnTo>
                  <a:lnTo>
                    <a:pt x="151" y="68"/>
                  </a:lnTo>
                  <a:lnTo>
                    <a:pt x="151" y="68"/>
                  </a:lnTo>
                  <a:lnTo>
                    <a:pt x="151" y="68"/>
                  </a:lnTo>
                  <a:lnTo>
                    <a:pt x="151" y="73"/>
                  </a:lnTo>
                  <a:lnTo>
                    <a:pt x="151" y="68"/>
                  </a:lnTo>
                  <a:lnTo>
                    <a:pt x="145" y="68"/>
                  </a:lnTo>
                  <a:lnTo>
                    <a:pt x="145" y="68"/>
                  </a:lnTo>
                  <a:lnTo>
                    <a:pt x="145" y="68"/>
                  </a:lnTo>
                  <a:lnTo>
                    <a:pt x="145" y="73"/>
                  </a:lnTo>
                  <a:lnTo>
                    <a:pt x="145" y="79"/>
                  </a:lnTo>
                  <a:lnTo>
                    <a:pt x="140" y="79"/>
                  </a:lnTo>
                  <a:lnTo>
                    <a:pt x="140" y="84"/>
                  </a:lnTo>
                  <a:lnTo>
                    <a:pt x="134" y="84"/>
                  </a:lnTo>
                  <a:lnTo>
                    <a:pt x="134" y="84"/>
                  </a:lnTo>
                  <a:lnTo>
                    <a:pt x="134" y="90"/>
                  </a:lnTo>
                  <a:lnTo>
                    <a:pt x="134" y="90"/>
                  </a:lnTo>
                  <a:lnTo>
                    <a:pt x="134" y="90"/>
                  </a:lnTo>
                  <a:lnTo>
                    <a:pt x="134" y="90"/>
                  </a:lnTo>
                  <a:lnTo>
                    <a:pt x="134" y="96"/>
                  </a:lnTo>
                  <a:lnTo>
                    <a:pt x="134" y="96"/>
                  </a:lnTo>
                  <a:lnTo>
                    <a:pt x="134" y="96"/>
                  </a:lnTo>
                  <a:lnTo>
                    <a:pt x="128" y="96"/>
                  </a:lnTo>
                  <a:lnTo>
                    <a:pt x="128" y="96"/>
                  </a:lnTo>
                  <a:lnTo>
                    <a:pt x="128" y="96"/>
                  </a:lnTo>
                  <a:lnTo>
                    <a:pt x="128" y="96"/>
                  </a:lnTo>
                  <a:lnTo>
                    <a:pt x="128" y="96"/>
                  </a:lnTo>
                  <a:lnTo>
                    <a:pt x="128" y="96"/>
                  </a:lnTo>
                  <a:lnTo>
                    <a:pt x="123" y="96"/>
                  </a:lnTo>
                  <a:lnTo>
                    <a:pt x="123" y="96"/>
                  </a:lnTo>
                  <a:lnTo>
                    <a:pt x="123" y="96"/>
                  </a:lnTo>
                  <a:lnTo>
                    <a:pt x="123" y="96"/>
                  </a:lnTo>
                  <a:lnTo>
                    <a:pt x="123" y="96"/>
                  </a:lnTo>
                  <a:lnTo>
                    <a:pt x="123" y="96"/>
                  </a:lnTo>
                  <a:lnTo>
                    <a:pt x="123" y="96"/>
                  </a:lnTo>
                  <a:lnTo>
                    <a:pt x="123" y="96"/>
                  </a:lnTo>
                  <a:lnTo>
                    <a:pt x="123" y="96"/>
                  </a:lnTo>
                  <a:lnTo>
                    <a:pt x="117" y="96"/>
                  </a:lnTo>
                  <a:lnTo>
                    <a:pt x="117" y="90"/>
                  </a:lnTo>
                  <a:lnTo>
                    <a:pt x="117" y="90"/>
                  </a:lnTo>
                  <a:lnTo>
                    <a:pt x="117" y="90"/>
                  </a:lnTo>
                  <a:lnTo>
                    <a:pt x="117" y="90"/>
                  </a:lnTo>
                  <a:lnTo>
                    <a:pt x="117" y="90"/>
                  </a:lnTo>
                  <a:lnTo>
                    <a:pt x="117" y="90"/>
                  </a:lnTo>
                  <a:lnTo>
                    <a:pt x="117" y="90"/>
                  </a:lnTo>
                  <a:lnTo>
                    <a:pt x="117" y="90"/>
                  </a:lnTo>
                  <a:lnTo>
                    <a:pt x="117" y="90"/>
                  </a:lnTo>
                  <a:lnTo>
                    <a:pt x="117" y="90"/>
                  </a:lnTo>
                  <a:lnTo>
                    <a:pt x="112" y="90"/>
                  </a:lnTo>
                  <a:lnTo>
                    <a:pt x="112" y="90"/>
                  </a:lnTo>
                  <a:lnTo>
                    <a:pt x="112" y="90"/>
                  </a:lnTo>
                  <a:lnTo>
                    <a:pt x="106" y="90"/>
                  </a:lnTo>
                  <a:lnTo>
                    <a:pt x="100" y="90"/>
                  </a:lnTo>
                  <a:lnTo>
                    <a:pt x="100" y="96"/>
                  </a:lnTo>
                  <a:lnTo>
                    <a:pt x="100" y="96"/>
                  </a:lnTo>
                  <a:lnTo>
                    <a:pt x="95" y="96"/>
                  </a:lnTo>
                  <a:lnTo>
                    <a:pt x="95" y="96"/>
                  </a:lnTo>
                  <a:lnTo>
                    <a:pt x="95" y="101"/>
                  </a:lnTo>
                  <a:lnTo>
                    <a:pt x="95" y="101"/>
                  </a:lnTo>
                  <a:lnTo>
                    <a:pt x="95" y="101"/>
                  </a:lnTo>
                  <a:lnTo>
                    <a:pt x="95" y="101"/>
                  </a:lnTo>
                  <a:lnTo>
                    <a:pt x="89" y="101"/>
                  </a:lnTo>
                  <a:lnTo>
                    <a:pt x="89" y="107"/>
                  </a:lnTo>
                  <a:lnTo>
                    <a:pt x="89" y="101"/>
                  </a:lnTo>
                  <a:lnTo>
                    <a:pt x="89" y="101"/>
                  </a:lnTo>
                  <a:lnTo>
                    <a:pt x="84" y="101"/>
                  </a:lnTo>
                  <a:lnTo>
                    <a:pt x="84" y="101"/>
                  </a:lnTo>
                  <a:lnTo>
                    <a:pt x="84" y="101"/>
                  </a:lnTo>
                  <a:lnTo>
                    <a:pt x="84" y="96"/>
                  </a:lnTo>
                  <a:lnTo>
                    <a:pt x="84" y="101"/>
                  </a:lnTo>
                  <a:lnTo>
                    <a:pt x="84" y="96"/>
                  </a:lnTo>
                  <a:lnTo>
                    <a:pt x="78" y="96"/>
                  </a:lnTo>
                  <a:lnTo>
                    <a:pt x="78" y="96"/>
                  </a:lnTo>
                  <a:lnTo>
                    <a:pt x="78" y="96"/>
                  </a:lnTo>
                  <a:lnTo>
                    <a:pt x="78" y="96"/>
                  </a:lnTo>
                  <a:lnTo>
                    <a:pt x="78" y="96"/>
                  </a:lnTo>
                  <a:lnTo>
                    <a:pt x="78" y="96"/>
                  </a:lnTo>
                  <a:lnTo>
                    <a:pt x="78" y="96"/>
                  </a:lnTo>
                  <a:lnTo>
                    <a:pt x="84" y="90"/>
                  </a:lnTo>
                  <a:lnTo>
                    <a:pt x="84" y="90"/>
                  </a:lnTo>
                  <a:lnTo>
                    <a:pt x="84" y="90"/>
                  </a:lnTo>
                  <a:lnTo>
                    <a:pt x="84" y="84"/>
                  </a:lnTo>
                  <a:lnTo>
                    <a:pt x="84" y="84"/>
                  </a:lnTo>
                  <a:lnTo>
                    <a:pt x="84" y="84"/>
                  </a:lnTo>
                  <a:lnTo>
                    <a:pt x="84" y="84"/>
                  </a:lnTo>
                  <a:lnTo>
                    <a:pt x="89" y="79"/>
                  </a:lnTo>
                  <a:lnTo>
                    <a:pt x="89" y="79"/>
                  </a:lnTo>
                  <a:lnTo>
                    <a:pt x="84" y="79"/>
                  </a:lnTo>
                  <a:lnTo>
                    <a:pt x="84" y="73"/>
                  </a:lnTo>
                  <a:lnTo>
                    <a:pt x="84" y="73"/>
                  </a:lnTo>
                  <a:lnTo>
                    <a:pt x="84" y="73"/>
                  </a:lnTo>
                  <a:lnTo>
                    <a:pt x="84" y="73"/>
                  </a:lnTo>
                  <a:lnTo>
                    <a:pt x="84" y="73"/>
                  </a:lnTo>
                  <a:lnTo>
                    <a:pt x="89" y="73"/>
                  </a:lnTo>
                  <a:lnTo>
                    <a:pt x="89" y="68"/>
                  </a:lnTo>
                  <a:lnTo>
                    <a:pt x="84" y="68"/>
                  </a:lnTo>
                  <a:lnTo>
                    <a:pt x="84" y="68"/>
                  </a:lnTo>
                  <a:lnTo>
                    <a:pt x="84" y="68"/>
                  </a:lnTo>
                  <a:lnTo>
                    <a:pt x="84" y="68"/>
                  </a:lnTo>
                  <a:lnTo>
                    <a:pt x="84" y="68"/>
                  </a:lnTo>
                  <a:lnTo>
                    <a:pt x="78" y="68"/>
                  </a:lnTo>
                  <a:lnTo>
                    <a:pt x="78" y="68"/>
                  </a:lnTo>
                  <a:lnTo>
                    <a:pt x="78" y="68"/>
                  </a:lnTo>
                  <a:lnTo>
                    <a:pt x="78" y="68"/>
                  </a:lnTo>
                  <a:lnTo>
                    <a:pt x="72" y="68"/>
                  </a:lnTo>
                  <a:lnTo>
                    <a:pt x="72" y="68"/>
                  </a:lnTo>
                  <a:lnTo>
                    <a:pt x="72" y="68"/>
                  </a:lnTo>
                  <a:lnTo>
                    <a:pt x="72" y="68"/>
                  </a:lnTo>
                  <a:lnTo>
                    <a:pt x="72" y="68"/>
                  </a:lnTo>
                  <a:lnTo>
                    <a:pt x="72" y="68"/>
                  </a:lnTo>
                  <a:lnTo>
                    <a:pt x="72" y="68"/>
                  </a:lnTo>
                  <a:lnTo>
                    <a:pt x="72" y="68"/>
                  </a:lnTo>
                  <a:lnTo>
                    <a:pt x="72" y="62"/>
                  </a:lnTo>
                  <a:lnTo>
                    <a:pt x="72" y="62"/>
                  </a:lnTo>
                  <a:lnTo>
                    <a:pt x="72" y="62"/>
                  </a:lnTo>
                  <a:lnTo>
                    <a:pt x="72" y="62"/>
                  </a:lnTo>
                  <a:lnTo>
                    <a:pt x="72" y="62"/>
                  </a:lnTo>
                  <a:lnTo>
                    <a:pt x="72" y="62"/>
                  </a:lnTo>
                  <a:lnTo>
                    <a:pt x="72" y="62"/>
                  </a:lnTo>
                  <a:lnTo>
                    <a:pt x="72" y="62"/>
                  </a:lnTo>
                  <a:lnTo>
                    <a:pt x="72" y="56"/>
                  </a:lnTo>
                  <a:lnTo>
                    <a:pt x="67" y="56"/>
                  </a:lnTo>
                  <a:lnTo>
                    <a:pt x="67" y="56"/>
                  </a:lnTo>
                  <a:lnTo>
                    <a:pt x="67" y="56"/>
                  </a:lnTo>
                  <a:lnTo>
                    <a:pt x="67" y="56"/>
                  </a:lnTo>
                  <a:lnTo>
                    <a:pt x="67" y="56"/>
                  </a:lnTo>
                  <a:lnTo>
                    <a:pt x="67" y="56"/>
                  </a:lnTo>
                  <a:lnTo>
                    <a:pt x="67" y="56"/>
                  </a:lnTo>
                  <a:lnTo>
                    <a:pt x="67" y="56"/>
                  </a:lnTo>
                  <a:lnTo>
                    <a:pt x="67" y="51"/>
                  </a:lnTo>
                  <a:lnTo>
                    <a:pt x="67" y="51"/>
                  </a:lnTo>
                  <a:lnTo>
                    <a:pt x="61" y="56"/>
                  </a:lnTo>
                  <a:lnTo>
                    <a:pt x="61" y="56"/>
                  </a:lnTo>
                  <a:lnTo>
                    <a:pt x="56" y="56"/>
                  </a:lnTo>
                  <a:lnTo>
                    <a:pt x="56" y="56"/>
                  </a:lnTo>
                  <a:lnTo>
                    <a:pt x="50" y="56"/>
                  </a:lnTo>
                  <a:lnTo>
                    <a:pt x="50" y="51"/>
                  </a:lnTo>
                  <a:lnTo>
                    <a:pt x="50" y="51"/>
                  </a:lnTo>
                  <a:lnTo>
                    <a:pt x="50" y="51"/>
                  </a:lnTo>
                  <a:lnTo>
                    <a:pt x="50" y="51"/>
                  </a:lnTo>
                  <a:lnTo>
                    <a:pt x="44" y="51"/>
                  </a:lnTo>
                  <a:lnTo>
                    <a:pt x="44" y="51"/>
                  </a:lnTo>
                  <a:lnTo>
                    <a:pt x="44" y="51"/>
                  </a:lnTo>
                  <a:lnTo>
                    <a:pt x="44" y="51"/>
                  </a:lnTo>
                  <a:lnTo>
                    <a:pt x="44" y="51"/>
                  </a:lnTo>
                  <a:lnTo>
                    <a:pt x="39" y="51"/>
                  </a:lnTo>
                  <a:lnTo>
                    <a:pt x="39" y="40"/>
                  </a:lnTo>
                  <a:lnTo>
                    <a:pt x="39" y="40"/>
                  </a:lnTo>
                  <a:lnTo>
                    <a:pt x="39" y="40"/>
                  </a:lnTo>
                  <a:lnTo>
                    <a:pt x="39" y="40"/>
                  </a:lnTo>
                  <a:lnTo>
                    <a:pt x="39" y="40"/>
                  </a:lnTo>
                  <a:lnTo>
                    <a:pt x="33" y="40"/>
                  </a:lnTo>
                  <a:lnTo>
                    <a:pt x="33" y="40"/>
                  </a:lnTo>
                  <a:lnTo>
                    <a:pt x="33" y="40"/>
                  </a:lnTo>
                  <a:lnTo>
                    <a:pt x="33" y="40"/>
                  </a:lnTo>
                  <a:lnTo>
                    <a:pt x="33" y="40"/>
                  </a:lnTo>
                  <a:lnTo>
                    <a:pt x="33" y="40"/>
                  </a:lnTo>
                  <a:lnTo>
                    <a:pt x="33" y="40"/>
                  </a:lnTo>
                  <a:lnTo>
                    <a:pt x="33" y="40"/>
                  </a:lnTo>
                  <a:lnTo>
                    <a:pt x="33" y="40"/>
                  </a:lnTo>
                  <a:lnTo>
                    <a:pt x="33" y="40"/>
                  </a:lnTo>
                  <a:lnTo>
                    <a:pt x="33" y="45"/>
                  </a:lnTo>
                  <a:lnTo>
                    <a:pt x="33" y="45"/>
                  </a:lnTo>
                  <a:lnTo>
                    <a:pt x="33" y="45"/>
                  </a:lnTo>
                  <a:lnTo>
                    <a:pt x="33" y="51"/>
                  </a:lnTo>
                  <a:lnTo>
                    <a:pt x="33" y="51"/>
                  </a:lnTo>
                  <a:lnTo>
                    <a:pt x="33" y="51"/>
                  </a:lnTo>
                  <a:lnTo>
                    <a:pt x="33" y="51"/>
                  </a:lnTo>
                  <a:lnTo>
                    <a:pt x="33" y="51"/>
                  </a:lnTo>
                  <a:lnTo>
                    <a:pt x="33" y="51"/>
                  </a:lnTo>
                  <a:lnTo>
                    <a:pt x="33" y="51"/>
                  </a:lnTo>
                  <a:lnTo>
                    <a:pt x="33" y="51"/>
                  </a:lnTo>
                  <a:lnTo>
                    <a:pt x="33" y="56"/>
                  </a:lnTo>
                  <a:lnTo>
                    <a:pt x="28" y="56"/>
                  </a:lnTo>
                  <a:lnTo>
                    <a:pt x="28" y="56"/>
                  </a:lnTo>
                  <a:lnTo>
                    <a:pt x="28" y="56"/>
                  </a:lnTo>
                  <a:lnTo>
                    <a:pt x="28" y="62"/>
                  </a:lnTo>
                  <a:lnTo>
                    <a:pt x="33" y="62"/>
                  </a:lnTo>
                  <a:lnTo>
                    <a:pt x="33" y="68"/>
                  </a:lnTo>
                  <a:lnTo>
                    <a:pt x="33" y="68"/>
                  </a:lnTo>
                  <a:lnTo>
                    <a:pt x="33" y="68"/>
                  </a:lnTo>
                  <a:lnTo>
                    <a:pt x="39" y="68"/>
                  </a:lnTo>
                  <a:lnTo>
                    <a:pt x="39" y="73"/>
                  </a:lnTo>
                  <a:lnTo>
                    <a:pt x="39" y="73"/>
                  </a:lnTo>
                  <a:lnTo>
                    <a:pt x="39" y="79"/>
                  </a:lnTo>
                  <a:lnTo>
                    <a:pt x="39" y="79"/>
                  </a:lnTo>
                  <a:lnTo>
                    <a:pt x="44" y="79"/>
                  </a:lnTo>
                  <a:lnTo>
                    <a:pt x="44" y="79"/>
                  </a:lnTo>
                  <a:lnTo>
                    <a:pt x="44" y="96"/>
                  </a:lnTo>
                  <a:lnTo>
                    <a:pt x="44" y="101"/>
                  </a:lnTo>
                  <a:lnTo>
                    <a:pt x="44" y="101"/>
                  </a:lnTo>
                  <a:lnTo>
                    <a:pt x="44" y="101"/>
                  </a:lnTo>
                  <a:lnTo>
                    <a:pt x="44" y="101"/>
                  </a:lnTo>
                  <a:lnTo>
                    <a:pt x="44" y="101"/>
                  </a:lnTo>
                  <a:lnTo>
                    <a:pt x="44" y="101"/>
                  </a:lnTo>
                  <a:lnTo>
                    <a:pt x="44" y="101"/>
                  </a:lnTo>
                  <a:lnTo>
                    <a:pt x="44" y="101"/>
                  </a:lnTo>
                  <a:lnTo>
                    <a:pt x="44" y="101"/>
                  </a:lnTo>
                  <a:lnTo>
                    <a:pt x="44" y="107"/>
                  </a:lnTo>
                  <a:lnTo>
                    <a:pt x="44" y="107"/>
                  </a:lnTo>
                  <a:lnTo>
                    <a:pt x="44" y="112"/>
                  </a:lnTo>
                  <a:lnTo>
                    <a:pt x="44" y="112"/>
                  </a:lnTo>
                  <a:lnTo>
                    <a:pt x="44" y="118"/>
                  </a:lnTo>
                  <a:lnTo>
                    <a:pt x="44" y="118"/>
                  </a:lnTo>
                  <a:lnTo>
                    <a:pt x="44" y="118"/>
                  </a:lnTo>
                  <a:lnTo>
                    <a:pt x="44" y="118"/>
                  </a:lnTo>
                  <a:lnTo>
                    <a:pt x="50" y="124"/>
                  </a:lnTo>
                  <a:lnTo>
                    <a:pt x="50" y="124"/>
                  </a:lnTo>
                  <a:lnTo>
                    <a:pt x="50" y="124"/>
                  </a:lnTo>
                  <a:lnTo>
                    <a:pt x="44" y="124"/>
                  </a:lnTo>
                  <a:lnTo>
                    <a:pt x="44" y="129"/>
                  </a:lnTo>
                  <a:lnTo>
                    <a:pt x="44" y="129"/>
                  </a:lnTo>
                  <a:lnTo>
                    <a:pt x="50" y="129"/>
                  </a:lnTo>
                  <a:lnTo>
                    <a:pt x="50" y="129"/>
                  </a:lnTo>
                  <a:lnTo>
                    <a:pt x="50" y="129"/>
                  </a:lnTo>
                  <a:lnTo>
                    <a:pt x="44" y="129"/>
                  </a:lnTo>
                  <a:lnTo>
                    <a:pt x="44" y="135"/>
                  </a:lnTo>
                  <a:lnTo>
                    <a:pt x="44" y="135"/>
                  </a:lnTo>
                  <a:lnTo>
                    <a:pt x="44" y="135"/>
                  </a:lnTo>
                  <a:lnTo>
                    <a:pt x="44" y="135"/>
                  </a:lnTo>
                  <a:lnTo>
                    <a:pt x="44" y="135"/>
                  </a:lnTo>
                  <a:lnTo>
                    <a:pt x="44" y="135"/>
                  </a:lnTo>
                  <a:lnTo>
                    <a:pt x="44" y="135"/>
                  </a:lnTo>
                  <a:lnTo>
                    <a:pt x="44" y="135"/>
                  </a:lnTo>
                  <a:lnTo>
                    <a:pt x="44" y="135"/>
                  </a:lnTo>
                  <a:lnTo>
                    <a:pt x="44" y="141"/>
                  </a:lnTo>
                  <a:lnTo>
                    <a:pt x="44" y="141"/>
                  </a:lnTo>
                  <a:lnTo>
                    <a:pt x="44" y="141"/>
                  </a:lnTo>
                  <a:lnTo>
                    <a:pt x="50" y="141"/>
                  </a:lnTo>
                  <a:lnTo>
                    <a:pt x="50" y="146"/>
                  </a:lnTo>
                  <a:lnTo>
                    <a:pt x="50" y="146"/>
                  </a:lnTo>
                  <a:lnTo>
                    <a:pt x="50" y="146"/>
                  </a:lnTo>
                  <a:lnTo>
                    <a:pt x="50" y="146"/>
                  </a:lnTo>
                  <a:lnTo>
                    <a:pt x="50" y="146"/>
                  </a:lnTo>
                  <a:lnTo>
                    <a:pt x="50" y="146"/>
                  </a:lnTo>
                  <a:lnTo>
                    <a:pt x="50" y="146"/>
                  </a:lnTo>
                  <a:lnTo>
                    <a:pt x="50" y="146"/>
                  </a:lnTo>
                  <a:lnTo>
                    <a:pt x="50" y="146"/>
                  </a:lnTo>
                  <a:lnTo>
                    <a:pt x="50" y="146"/>
                  </a:lnTo>
                  <a:lnTo>
                    <a:pt x="50" y="146"/>
                  </a:lnTo>
                  <a:lnTo>
                    <a:pt x="50" y="146"/>
                  </a:lnTo>
                  <a:lnTo>
                    <a:pt x="50" y="146"/>
                  </a:lnTo>
                  <a:lnTo>
                    <a:pt x="50" y="146"/>
                  </a:lnTo>
                  <a:lnTo>
                    <a:pt x="50" y="146"/>
                  </a:lnTo>
                  <a:lnTo>
                    <a:pt x="50" y="152"/>
                  </a:lnTo>
                  <a:lnTo>
                    <a:pt x="56" y="152"/>
                  </a:lnTo>
                  <a:lnTo>
                    <a:pt x="56" y="146"/>
                  </a:lnTo>
                  <a:lnTo>
                    <a:pt x="56" y="146"/>
                  </a:lnTo>
                  <a:lnTo>
                    <a:pt x="56" y="152"/>
                  </a:lnTo>
                  <a:lnTo>
                    <a:pt x="56" y="152"/>
                  </a:lnTo>
                  <a:lnTo>
                    <a:pt x="56" y="152"/>
                  </a:lnTo>
                  <a:lnTo>
                    <a:pt x="56" y="152"/>
                  </a:lnTo>
                  <a:lnTo>
                    <a:pt x="56" y="152"/>
                  </a:lnTo>
                  <a:lnTo>
                    <a:pt x="56" y="152"/>
                  </a:lnTo>
                  <a:lnTo>
                    <a:pt x="56" y="152"/>
                  </a:lnTo>
                  <a:lnTo>
                    <a:pt x="56" y="152"/>
                  </a:lnTo>
                  <a:lnTo>
                    <a:pt x="56" y="152"/>
                  </a:lnTo>
                  <a:lnTo>
                    <a:pt x="56" y="152"/>
                  </a:lnTo>
                  <a:lnTo>
                    <a:pt x="56" y="152"/>
                  </a:lnTo>
                  <a:lnTo>
                    <a:pt x="61" y="152"/>
                  </a:lnTo>
                  <a:lnTo>
                    <a:pt x="61" y="152"/>
                  </a:lnTo>
                  <a:lnTo>
                    <a:pt x="56" y="157"/>
                  </a:lnTo>
                  <a:lnTo>
                    <a:pt x="61" y="157"/>
                  </a:lnTo>
                  <a:lnTo>
                    <a:pt x="61" y="157"/>
                  </a:lnTo>
                  <a:lnTo>
                    <a:pt x="61" y="157"/>
                  </a:lnTo>
                  <a:lnTo>
                    <a:pt x="56" y="157"/>
                  </a:lnTo>
                  <a:lnTo>
                    <a:pt x="56" y="157"/>
                  </a:lnTo>
                  <a:lnTo>
                    <a:pt x="56" y="157"/>
                  </a:lnTo>
                  <a:lnTo>
                    <a:pt x="56" y="163"/>
                  </a:lnTo>
                  <a:lnTo>
                    <a:pt x="61" y="163"/>
                  </a:lnTo>
                  <a:lnTo>
                    <a:pt x="61" y="163"/>
                  </a:lnTo>
                  <a:lnTo>
                    <a:pt x="61" y="163"/>
                  </a:lnTo>
                  <a:lnTo>
                    <a:pt x="61" y="163"/>
                  </a:lnTo>
                  <a:lnTo>
                    <a:pt x="61" y="163"/>
                  </a:lnTo>
                  <a:lnTo>
                    <a:pt x="61" y="163"/>
                  </a:lnTo>
                  <a:lnTo>
                    <a:pt x="61" y="163"/>
                  </a:lnTo>
                  <a:lnTo>
                    <a:pt x="61" y="163"/>
                  </a:lnTo>
                  <a:lnTo>
                    <a:pt x="56" y="163"/>
                  </a:lnTo>
                  <a:lnTo>
                    <a:pt x="56" y="163"/>
                  </a:lnTo>
                  <a:lnTo>
                    <a:pt x="56" y="163"/>
                  </a:lnTo>
                  <a:lnTo>
                    <a:pt x="56" y="169"/>
                  </a:lnTo>
                  <a:lnTo>
                    <a:pt x="56" y="169"/>
                  </a:lnTo>
                  <a:lnTo>
                    <a:pt x="61" y="169"/>
                  </a:lnTo>
                  <a:lnTo>
                    <a:pt x="61" y="169"/>
                  </a:lnTo>
                  <a:lnTo>
                    <a:pt x="61" y="169"/>
                  </a:lnTo>
                  <a:lnTo>
                    <a:pt x="61" y="174"/>
                  </a:lnTo>
                  <a:lnTo>
                    <a:pt x="56" y="174"/>
                  </a:lnTo>
                  <a:lnTo>
                    <a:pt x="56" y="174"/>
                  </a:lnTo>
                  <a:lnTo>
                    <a:pt x="56" y="174"/>
                  </a:lnTo>
                  <a:lnTo>
                    <a:pt x="56" y="174"/>
                  </a:lnTo>
                  <a:lnTo>
                    <a:pt x="56" y="180"/>
                  </a:lnTo>
                  <a:lnTo>
                    <a:pt x="56" y="180"/>
                  </a:lnTo>
                  <a:lnTo>
                    <a:pt x="56" y="180"/>
                  </a:lnTo>
                  <a:lnTo>
                    <a:pt x="56" y="180"/>
                  </a:lnTo>
                  <a:lnTo>
                    <a:pt x="56" y="180"/>
                  </a:lnTo>
                  <a:lnTo>
                    <a:pt x="56" y="180"/>
                  </a:lnTo>
                  <a:lnTo>
                    <a:pt x="56" y="180"/>
                  </a:lnTo>
                  <a:lnTo>
                    <a:pt x="56" y="185"/>
                  </a:lnTo>
                  <a:lnTo>
                    <a:pt x="56" y="185"/>
                  </a:lnTo>
                  <a:lnTo>
                    <a:pt x="56" y="185"/>
                  </a:lnTo>
                  <a:lnTo>
                    <a:pt x="61" y="185"/>
                  </a:lnTo>
                  <a:lnTo>
                    <a:pt x="56" y="185"/>
                  </a:lnTo>
                  <a:lnTo>
                    <a:pt x="56" y="185"/>
                  </a:lnTo>
                  <a:lnTo>
                    <a:pt x="61" y="191"/>
                  </a:lnTo>
                  <a:lnTo>
                    <a:pt x="61" y="191"/>
                  </a:lnTo>
                  <a:lnTo>
                    <a:pt x="61" y="191"/>
                  </a:lnTo>
                  <a:lnTo>
                    <a:pt x="61" y="191"/>
                  </a:lnTo>
                  <a:lnTo>
                    <a:pt x="61" y="191"/>
                  </a:lnTo>
                  <a:lnTo>
                    <a:pt x="67" y="191"/>
                  </a:lnTo>
                  <a:lnTo>
                    <a:pt x="67" y="197"/>
                  </a:lnTo>
                  <a:lnTo>
                    <a:pt x="67" y="197"/>
                  </a:lnTo>
                  <a:lnTo>
                    <a:pt x="67" y="197"/>
                  </a:lnTo>
                  <a:lnTo>
                    <a:pt x="67" y="197"/>
                  </a:lnTo>
                  <a:lnTo>
                    <a:pt x="67" y="197"/>
                  </a:lnTo>
                  <a:lnTo>
                    <a:pt x="67" y="197"/>
                  </a:lnTo>
                  <a:lnTo>
                    <a:pt x="72" y="197"/>
                  </a:lnTo>
                  <a:lnTo>
                    <a:pt x="72" y="197"/>
                  </a:lnTo>
                  <a:lnTo>
                    <a:pt x="72" y="197"/>
                  </a:lnTo>
                  <a:lnTo>
                    <a:pt x="72" y="197"/>
                  </a:lnTo>
                  <a:lnTo>
                    <a:pt x="72" y="197"/>
                  </a:lnTo>
                  <a:lnTo>
                    <a:pt x="72" y="197"/>
                  </a:lnTo>
                  <a:lnTo>
                    <a:pt x="72" y="197"/>
                  </a:lnTo>
                  <a:lnTo>
                    <a:pt x="67" y="202"/>
                  </a:lnTo>
                  <a:lnTo>
                    <a:pt x="67" y="202"/>
                  </a:lnTo>
                  <a:lnTo>
                    <a:pt x="67" y="202"/>
                  </a:lnTo>
                  <a:lnTo>
                    <a:pt x="61" y="202"/>
                  </a:lnTo>
                  <a:lnTo>
                    <a:pt x="61" y="202"/>
                  </a:lnTo>
                  <a:lnTo>
                    <a:pt x="61" y="202"/>
                  </a:lnTo>
                  <a:lnTo>
                    <a:pt x="61" y="208"/>
                  </a:lnTo>
                  <a:lnTo>
                    <a:pt x="67" y="208"/>
                  </a:lnTo>
                  <a:lnTo>
                    <a:pt x="67" y="208"/>
                  </a:lnTo>
                  <a:lnTo>
                    <a:pt x="67" y="208"/>
                  </a:lnTo>
                  <a:lnTo>
                    <a:pt x="67" y="208"/>
                  </a:lnTo>
                  <a:lnTo>
                    <a:pt x="67" y="208"/>
                  </a:lnTo>
                  <a:lnTo>
                    <a:pt x="67" y="208"/>
                  </a:lnTo>
                  <a:lnTo>
                    <a:pt x="67" y="208"/>
                  </a:lnTo>
                  <a:lnTo>
                    <a:pt x="72" y="208"/>
                  </a:lnTo>
                  <a:lnTo>
                    <a:pt x="72" y="208"/>
                  </a:lnTo>
                  <a:lnTo>
                    <a:pt x="72" y="208"/>
                  </a:lnTo>
                  <a:lnTo>
                    <a:pt x="72" y="208"/>
                  </a:lnTo>
                  <a:lnTo>
                    <a:pt x="72" y="208"/>
                  </a:lnTo>
                  <a:lnTo>
                    <a:pt x="72" y="213"/>
                  </a:lnTo>
                  <a:lnTo>
                    <a:pt x="72" y="213"/>
                  </a:lnTo>
                  <a:lnTo>
                    <a:pt x="72" y="213"/>
                  </a:lnTo>
                  <a:lnTo>
                    <a:pt x="72" y="213"/>
                  </a:lnTo>
                  <a:lnTo>
                    <a:pt x="72" y="213"/>
                  </a:lnTo>
                  <a:lnTo>
                    <a:pt x="78" y="213"/>
                  </a:lnTo>
                  <a:lnTo>
                    <a:pt x="78" y="219"/>
                  </a:lnTo>
                  <a:lnTo>
                    <a:pt x="78" y="219"/>
                  </a:lnTo>
                  <a:lnTo>
                    <a:pt x="78" y="219"/>
                  </a:lnTo>
                  <a:lnTo>
                    <a:pt x="78" y="219"/>
                  </a:lnTo>
                  <a:lnTo>
                    <a:pt x="84" y="225"/>
                  </a:lnTo>
                  <a:lnTo>
                    <a:pt x="84" y="225"/>
                  </a:lnTo>
                  <a:lnTo>
                    <a:pt x="84" y="225"/>
                  </a:lnTo>
                  <a:lnTo>
                    <a:pt x="84" y="225"/>
                  </a:lnTo>
                  <a:lnTo>
                    <a:pt x="89" y="230"/>
                  </a:lnTo>
                  <a:lnTo>
                    <a:pt x="89" y="230"/>
                  </a:lnTo>
                  <a:lnTo>
                    <a:pt x="89" y="230"/>
                  </a:lnTo>
                  <a:lnTo>
                    <a:pt x="89" y="230"/>
                  </a:lnTo>
                  <a:lnTo>
                    <a:pt x="95" y="236"/>
                  </a:lnTo>
                  <a:lnTo>
                    <a:pt x="95" y="236"/>
                  </a:lnTo>
                  <a:lnTo>
                    <a:pt x="95" y="236"/>
                  </a:lnTo>
                  <a:lnTo>
                    <a:pt x="95" y="236"/>
                  </a:lnTo>
                  <a:lnTo>
                    <a:pt x="95" y="236"/>
                  </a:lnTo>
                  <a:lnTo>
                    <a:pt x="95" y="236"/>
                  </a:lnTo>
                  <a:lnTo>
                    <a:pt x="95" y="241"/>
                  </a:lnTo>
                  <a:lnTo>
                    <a:pt x="95" y="241"/>
                  </a:lnTo>
                  <a:lnTo>
                    <a:pt x="95" y="241"/>
                  </a:lnTo>
                  <a:lnTo>
                    <a:pt x="100" y="241"/>
                  </a:lnTo>
                  <a:lnTo>
                    <a:pt x="100" y="241"/>
                  </a:lnTo>
                  <a:lnTo>
                    <a:pt x="100" y="241"/>
                  </a:lnTo>
                  <a:lnTo>
                    <a:pt x="100" y="253"/>
                  </a:lnTo>
                  <a:lnTo>
                    <a:pt x="100" y="253"/>
                  </a:lnTo>
                  <a:lnTo>
                    <a:pt x="100" y="253"/>
                  </a:lnTo>
                  <a:lnTo>
                    <a:pt x="100" y="253"/>
                  </a:lnTo>
                  <a:lnTo>
                    <a:pt x="100" y="258"/>
                  </a:lnTo>
                  <a:lnTo>
                    <a:pt x="100" y="258"/>
                  </a:lnTo>
                  <a:lnTo>
                    <a:pt x="100" y="258"/>
                  </a:lnTo>
                  <a:lnTo>
                    <a:pt x="100" y="258"/>
                  </a:lnTo>
                  <a:lnTo>
                    <a:pt x="100" y="258"/>
                  </a:lnTo>
                  <a:lnTo>
                    <a:pt x="100" y="264"/>
                  </a:lnTo>
                  <a:lnTo>
                    <a:pt x="100" y="264"/>
                  </a:lnTo>
                  <a:lnTo>
                    <a:pt x="100" y="264"/>
                  </a:lnTo>
                  <a:lnTo>
                    <a:pt x="100" y="269"/>
                  </a:lnTo>
                  <a:lnTo>
                    <a:pt x="100" y="269"/>
                  </a:lnTo>
                  <a:lnTo>
                    <a:pt x="100" y="269"/>
                  </a:lnTo>
                  <a:lnTo>
                    <a:pt x="106" y="269"/>
                  </a:lnTo>
                  <a:lnTo>
                    <a:pt x="106" y="269"/>
                  </a:lnTo>
                  <a:lnTo>
                    <a:pt x="112" y="275"/>
                  </a:lnTo>
                  <a:lnTo>
                    <a:pt x="112" y="275"/>
                  </a:lnTo>
                  <a:lnTo>
                    <a:pt x="112" y="281"/>
                  </a:lnTo>
                  <a:lnTo>
                    <a:pt x="112" y="281"/>
                  </a:lnTo>
                  <a:lnTo>
                    <a:pt x="117" y="281"/>
                  </a:lnTo>
                  <a:lnTo>
                    <a:pt x="117" y="281"/>
                  </a:lnTo>
                  <a:lnTo>
                    <a:pt x="123" y="281"/>
                  </a:lnTo>
                  <a:lnTo>
                    <a:pt x="123" y="281"/>
                  </a:lnTo>
                  <a:lnTo>
                    <a:pt x="123" y="281"/>
                  </a:lnTo>
                  <a:lnTo>
                    <a:pt x="123" y="281"/>
                  </a:lnTo>
                  <a:lnTo>
                    <a:pt x="128" y="281"/>
                  </a:lnTo>
                  <a:lnTo>
                    <a:pt x="128" y="281"/>
                  </a:lnTo>
                  <a:lnTo>
                    <a:pt x="128" y="281"/>
                  </a:lnTo>
                  <a:lnTo>
                    <a:pt x="128" y="286"/>
                  </a:lnTo>
                  <a:lnTo>
                    <a:pt x="128" y="286"/>
                  </a:lnTo>
                  <a:lnTo>
                    <a:pt x="128" y="286"/>
                  </a:lnTo>
                  <a:lnTo>
                    <a:pt x="128" y="286"/>
                  </a:lnTo>
                  <a:lnTo>
                    <a:pt x="134" y="292"/>
                  </a:lnTo>
                  <a:lnTo>
                    <a:pt x="134" y="292"/>
                  </a:lnTo>
                  <a:lnTo>
                    <a:pt x="134" y="292"/>
                  </a:lnTo>
                  <a:lnTo>
                    <a:pt x="134" y="292"/>
                  </a:lnTo>
                  <a:lnTo>
                    <a:pt x="134" y="292"/>
                  </a:lnTo>
                  <a:lnTo>
                    <a:pt x="134" y="292"/>
                  </a:lnTo>
                  <a:lnTo>
                    <a:pt x="134" y="292"/>
                  </a:lnTo>
                  <a:lnTo>
                    <a:pt x="140" y="292"/>
                  </a:lnTo>
                  <a:lnTo>
                    <a:pt x="140" y="292"/>
                  </a:lnTo>
                  <a:lnTo>
                    <a:pt x="140" y="292"/>
                  </a:lnTo>
                  <a:lnTo>
                    <a:pt x="140" y="297"/>
                  </a:lnTo>
                  <a:lnTo>
                    <a:pt x="140" y="297"/>
                  </a:lnTo>
                  <a:lnTo>
                    <a:pt x="140" y="297"/>
                  </a:lnTo>
                  <a:lnTo>
                    <a:pt x="145" y="297"/>
                  </a:lnTo>
                  <a:lnTo>
                    <a:pt x="145" y="297"/>
                  </a:lnTo>
                  <a:lnTo>
                    <a:pt x="145" y="303"/>
                  </a:lnTo>
                  <a:lnTo>
                    <a:pt x="151" y="303"/>
                  </a:lnTo>
                  <a:lnTo>
                    <a:pt x="151" y="303"/>
                  </a:lnTo>
                  <a:lnTo>
                    <a:pt x="162" y="309"/>
                  </a:lnTo>
                  <a:lnTo>
                    <a:pt x="168" y="314"/>
                  </a:lnTo>
                  <a:lnTo>
                    <a:pt x="173" y="314"/>
                  </a:lnTo>
                  <a:lnTo>
                    <a:pt x="173" y="314"/>
                  </a:lnTo>
                  <a:lnTo>
                    <a:pt x="173" y="314"/>
                  </a:lnTo>
                  <a:lnTo>
                    <a:pt x="173" y="314"/>
                  </a:lnTo>
                  <a:lnTo>
                    <a:pt x="173" y="314"/>
                  </a:lnTo>
                  <a:lnTo>
                    <a:pt x="173" y="314"/>
                  </a:lnTo>
                  <a:lnTo>
                    <a:pt x="173" y="314"/>
                  </a:lnTo>
                  <a:lnTo>
                    <a:pt x="173" y="314"/>
                  </a:lnTo>
                  <a:lnTo>
                    <a:pt x="173" y="314"/>
                  </a:lnTo>
                  <a:lnTo>
                    <a:pt x="179" y="320"/>
                  </a:lnTo>
                  <a:lnTo>
                    <a:pt x="179" y="320"/>
                  </a:lnTo>
                  <a:lnTo>
                    <a:pt x="179" y="325"/>
                  </a:lnTo>
                  <a:lnTo>
                    <a:pt x="179" y="325"/>
                  </a:lnTo>
                  <a:lnTo>
                    <a:pt x="184" y="325"/>
                  </a:lnTo>
                  <a:lnTo>
                    <a:pt x="184" y="325"/>
                  </a:lnTo>
                  <a:lnTo>
                    <a:pt x="184" y="325"/>
                  </a:lnTo>
                  <a:lnTo>
                    <a:pt x="190" y="325"/>
                  </a:lnTo>
                  <a:lnTo>
                    <a:pt x="190" y="325"/>
                  </a:lnTo>
                  <a:lnTo>
                    <a:pt x="190" y="325"/>
                  </a:lnTo>
                  <a:lnTo>
                    <a:pt x="190" y="331"/>
                  </a:lnTo>
                  <a:lnTo>
                    <a:pt x="196" y="331"/>
                  </a:lnTo>
                  <a:lnTo>
                    <a:pt x="196" y="331"/>
                  </a:lnTo>
                  <a:lnTo>
                    <a:pt x="196" y="331"/>
                  </a:lnTo>
                  <a:lnTo>
                    <a:pt x="196" y="331"/>
                  </a:lnTo>
                  <a:lnTo>
                    <a:pt x="196" y="331"/>
                  </a:lnTo>
                  <a:lnTo>
                    <a:pt x="201" y="331"/>
                  </a:lnTo>
                  <a:lnTo>
                    <a:pt x="201" y="331"/>
                  </a:lnTo>
                  <a:lnTo>
                    <a:pt x="212" y="342"/>
                  </a:lnTo>
                  <a:lnTo>
                    <a:pt x="218" y="342"/>
                  </a:lnTo>
                  <a:lnTo>
                    <a:pt x="218" y="342"/>
                  </a:lnTo>
                  <a:lnTo>
                    <a:pt x="224" y="348"/>
                  </a:lnTo>
                  <a:lnTo>
                    <a:pt x="224" y="348"/>
                  </a:lnTo>
                  <a:lnTo>
                    <a:pt x="224" y="353"/>
                  </a:lnTo>
                  <a:lnTo>
                    <a:pt x="224" y="353"/>
                  </a:lnTo>
                  <a:lnTo>
                    <a:pt x="229" y="359"/>
                  </a:lnTo>
                  <a:lnTo>
                    <a:pt x="229" y="359"/>
                  </a:lnTo>
                  <a:lnTo>
                    <a:pt x="229" y="359"/>
                  </a:lnTo>
                  <a:lnTo>
                    <a:pt x="229" y="359"/>
                  </a:lnTo>
                  <a:lnTo>
                    <a:pt x="229" y="353"/>
                  </a:lnTo>
                  <a:lnTo>
                    <a:pt x="229" y="353"/>
                  </a:lnTo>
                  <a:lnTo>
                    <a:pt x="229" y="353"/>
                  </a:lnTo>
                  <a:lnTo>
                    <a:pt x="229" y="353"/>
                  </a:lnTo>
                  <a:lnTo>
                    <a:pt x="229" y="353"/>
                  </a:lnTo>
                  <a:lnTo>
                    <a:pt x="229" y="353"/>
                  </a:lnTo>
                  <a:lnTo>
                    <a:pt x="229" y="353"/>
                  </a:lnTo>
                  <a:lnTo>
                    <a:pt x="235" y="353"/>
                  </a:lnTo>
                  <a:lnTo>
                    <a:pt x="235" y="353"/>
                  </a:lnTo>
                  <a:lnTo>
                    <a:pt x="235" y="353"/>
                  </a:lnTo>
                  <a:lnTo>
                    <a:pt x="235" y="353"/>
                  </a:lnTo>
                  <a:lnTo>
                    <a:pt x="241" y="348"/>
                  </a:lnTo>
                  <a:lnTo>
                    <a:pt x="241" y="348"/>
                  </a:lnTo>
                  <a:lnTo>
                    <a:pt x="241" y="348"/>
                  </a:lnTo>
                  <a:lnTo>
                    <a:pt x="246" y="348"/>
                  </a:lnTo>
                  <a:lnTo>
                    <a:pt x="246" y="348"/>
                  </a:lnTo>
                  <a:lnTo>
                    <a:pt x="246" y="348"/>
                  </a:lnTo>
                  <a:lnTo>
                    <a:pt x="246" y="348"/>
                  </a:lnTo>
                  <a:lnTo>
                    <a:pt x="252" y="348"/>
                  </a:lnTo>
                  <a:lnTo>
                    <a:pt x="257" y="353"/>
                  </a:lnTo>
                  <a:lnTo>
                    <a:pt x="257" y="348"/>
                  </a:lnTo>
                  <a:lnTo>
                    <a:pt x="257" y="348"/>
                  </a:lnTo>
                  <a:lnTo>
                    <a:pt x="257" y="348"/>
                  </a:lnTo>
                  <a:lnTo>
                    <a:pt x="257" y="348"/>
                  </a:lnTo>
                  <a:lnTo>
                    <a:pt x="257" y="348"/>
                  </a:lnTo>
                  <a:lnTo>
                    <a:pt x="257" y="342"/>
                  </a:lnTo>
                  <a:lnTo>
                    <a:pt x="257" y="342"/>
                  </a:lnTo>
                  <a:lnTo>
                    <a:pt x="257" y="342"/>
                  </a:lnTo>
                  <a:lnTo>
                    <a:pt x="257" y="337"/>
                  </a:lnTo>
                  <a:lnTo>
                    <a:pt x="257" y="337"/>
                  </a:lnTo>
                  <a:lnTo>
                    <a:pt x="257" y="337"/>
                  </a:lnTo>
                  <a:lnTo>
                    <a:pt x="257" y="342"/>
                  </a:lnTo>
                  <a:lnTo>
                    <a:pt x="263" y="342"/>
                  </a:lnTo>
                  <a:lnTo>
                    <a:pt x="263" y="348"/>
                  </a:lnTo>
                  <a:lnTo>
                    <a:pt x="263" y="348"/>
                  </a:lnTo>
                  <a:lnTo>
                    <a:pt x="263" y="348"/>
                  </a:lnTo>
                  <a:lnTo>
                    <a:pt x="263" y="342"/>
                  </a:lnTo>
                  <a:lnTo>
                    <a:pt x="263" y="342"/>
                  </a:lnTo>
                  <a:lnTo>
                    <a:pt x="263" y="342"/>
                  </a:lnTo>
                  <a:lnTo>
                    <a:pt x="269" y="342"/>
                  </a:lnTo>
                  <a:lnTo>
                    <a:pt x="263" y="348"/>
                  </a:lnTo>
                  <a:lnTo>
                    <a:pt x="263" y="348"/>
                  </a:lnTo>
                  <a:lnTo>
                    <a:pt x="263" y="348"/>
                  </a:lnTo>
                  <a:lnTo>
                    <a:pt x="263" y="348"/>
                  </a:lnTo>
                  <a:lnTo>
                    <a:pt x="263" y="348"/>
                  </a:lnTo>
                  <a:lnTo>
                    <a:pt x="263" y="348"/>
                  </a:lnTo>
                  <a:lnTo>
                    <a:pt x="263" y="353"/>
                  </a:lnTo>
                  <a:lnTo>
                    <a:pt x="263" y="353"/>
                  </a:lnTo>
                  <a:lnTo>
                    <a:pt x="263" y="353"/>
                  </a:lnTo>
                  <a:lnTo>
                    <a:pt x="263" y="353"/>
                  </a:lnTo>
                  <a:lnTo>
                    <a:pt x="263" y="353"/>
                  </a:lnTo>
                  <a:lnTo>
                    <a:pt x="269" y="353"/>
                  </a:lnTo>
                  <a:lnTo>
                    <a:pt x="269" y="353"/>
                  </a:lnTo>
                  <a:lnTo>
                    <a:pt x="269" y="353"/>
                  </a:lnTo>
                  <a:lnTo>
                    <a:pt x="269" y="353"/>
                  </a:lnTo>
                  <a:lnTo>
                    <a:pt x="274" y="353"/>
                  </a:lnTo>
                  <a:lnTo>
                    <a:pt x="274" y="353"/>
                  </a:lnTo>
                  <a:lnTo>
                    <a:pt x="274" y="353"/>
                  </a:lnTo>
                  <a:lnTo>
                    <a:pt x="274" y="353"/>
                  </a:lnTo>
                  <a:lnTo>
                    <a:pt x="274" y="353"/>
                  </a:lnTo>
                  <a:lnTo>
                    <a:pt x="274" y="348"/>
                  </a:lnTo>
                  <a:lnTo>
                    <a:pt x="274" y="348"/>
                  </a:lnTo>
                  <a:lnTo>
                    <a:pt x="274" y="348"/>
                  </a:lnTo>
                  <a:lnTo>
                    <a:pt x="274" y="348"/>
                  </a:lnTo>
                  <a:close/>
                  <a:moveTo>
                    <a:pt x="1075" y="191"/>
                  </a:moveTo>
                  <a:lnTo>
                    <a:pt x="1075" y="191"/>
                  </a:lnTo>
                  <a:lnTo>
                    <a:pt x="1075" y="191"/>
                  </a:lnTo>
                  <a:lnTo>
                    <a:pt x="1075" y="191"/>
                  </a:lnTo>
                  <a:lnTo>
                    <a:pt x="1070" y="191"/>
                  </a:lnTo>
                  <a:lnTo>
                    <a:pt x="1070" y="185"/>
                  </a:lnTo>
                  <a:lnTo>
                    <a:pt x="1070" y="185"/>
                  </a:lnTo>
                  <a:lnTo>
                    <a:pt x="1070" y="185"/>
                  </a:lnTo>
                  <a:lnTo>
                    <a:pt x="1070" y="185"/>
                  </a:lnTo>
                  <a:lnTo>
                    <a:pt x="1070" y="185"/>
                  </a:lnTo>
                  <a:lnTo>
                    <a:pt x="1070" y="185"/>
                  </a:lnTo>
                  <a:lnTo>
                    <a:pt x="1064" y="185"/>
                  </a:lnTo>
                  <a:lnTo>
                    <a:pt x="1064" y="185"/>
                  </a:lnTo>
                  <a:lnTo>
                    <a:pt x="1064" y="185"/>
                  </a:lnTo>
                  <a:lnTo>
                    <a:pt x="1064" y="185"/>
                  </a:lnTo>
                  <a:lnTo>
                    <a:pt x="1064" y="185"/>
                  </a:lnTo>
                  <a:lnTo>
                    <a:pt x="1064" y="185"/>
                  </a:lnTo>
                  <a:lnTo>
                    <a:pt x="1064" y="185"/>
                  </a:lnTo>
                  <a:lnTo>
                    <a:pt x="1064" y="191"/>
                  </a:lnTo>
                  <a:lnTo>
                    <a:pt x="1064" y="191"/>
                  </a:lnTo>
                  <a:lnTo>
                    <a:pt x="1070" y="191"/>
                  </a:lnTo>
                  <a:lnTo>
                    <a:pt x="1075" y="191"/>
                  </a:lnTo>
                  <a:lnTo>
                    <a:pt x="1075" y="191"/>
                  </a:lnTo>
                  <a:lnTo>
                    <a:pt x="1075" y="191"/>
                  </a:lnTo>
                  <a:lnTo>
                    <a:pt x="1075" y="191"/>
                  </a:lnTo>
                  <a:close/>
                  <a:moveTo>
                    <a:pt x="1159" y="124"/>
                  </a:moveTo>
                  <a:lnTo>
                    <a:pt x="1159" y="124"/>
                  </a:lnTo>
                  <a:lnTo>
                    <a:pt x="1159" y="118"/>
                  </a:lnTo>
                  <a:lnTo>
                    <a:pt x="1159" y="118"/>
                  </a:lnTo>
                  <a:lnTo>
                    <a:pt x="1154" y="118"/>
                  </a:lnTo>
                  <a:lnTo>
                    <a:pt x="1154" y="118"/>
                  </a:lnTo>
                  <a:lnTo>
                    <a:pt x="1154" y="112"/>
                  </a:lnTo>
                  <a:lnTo>
                    <a:pt x="1154" y="112"/>
                  </a:lnTo>
                  <a:lnTo>
                    <a:pt x="1154" y="112"/>
                  </a:lnTo>
                  <a:lnTo>
                    <a:pt x="1148" y="118"/>
                  </a:lnTo>
                  <a:lnTo>
                    <a:pt x="1142" y="118"/>
                  </a:lnTo>
                  <a:lnTo>
                    <a:pt x="1142" y="118"/>
                  </a:lnTo>
                  <a:lnTo>
                    <a:pt x="1142" y="118"/>
                  </a:lnTo>
                  <a:lnTo>
                    <a:pt x="1142" y="118"/>
                  </a:lnTo>
                  <a:lnTo>
                    <a:pt x="1142" y="118"/>
                  </a:lnTo>
                  <a:lnTo>
                    <a:pt x="1142" y="118"/>
                  </a:lnTo>
                  <a:lnTo>
                    <a:pt x="1142" y="118"/>
                  </a:lnTo>
                  <a:lnTo>
                    <a:pt x="1137" y="118"/>
                  </a:lnTo>
                  <a:lnTo>
                    <a:pt x="1137" y="118"/>
                  </a:lnTo>
                  <a:lnTo>
                    <a:pt x="1137" y="118"/>
                  </a:lnTo>
                  <a:lnTo>
                    <a:pt x="1137" y="118"/>
                  </a:lnTo>
                  <a:lnTo>
                    <a:pt x="1137" y="118"/>
                  </a:lnTo>
                  <a:lnTo>
                    <a:pt x="1137" y="118"/>
                  </a:lnTo>
                  <a:lnTo>
                    <a:pt x="1137" y="112"/>
                  </a:lnTo>
                  <a:lnTo>
                    <a:pt x="1137" y="112"/>
                  </a:lnTo>
                  <a:lnTo>
                    <a:pt x="1137" y="112"/>
                  </a:lnTo>
                  <a:lnTo>
                    <a:pt x="1131" y="112"/>
                  </a:lnTo>
                  <a:lnTo>
                    <a:pt x="1131" y="112"/>
                  </a:lnTo>
                  <a:lnTo>
                    <a:pt x="1131" y="112"/>
                  </a:lnTo>
                  <a:lnTo>
                    <a:pt x="1131" y="112"/>
                  </a:lnTo>
                  <a:lnTo>
                    <a:pt x="1131" y="112"/>
                  </a:lnTo>
                  <a:lnTo>
                    <a:pt x="1131" y="112"/>
                  </a:lnTo>
                  <a:lnTo>
                    <a:pt x="1131" y="112"/>
                  </a:lnTo>
                  <a:lnTo>
                    <a:pt x="1131" y="112"/>
                  </a:lnTo>
                  <a:lnTo>
                    <a:pt x="1126" y="107"/>
                  </a:lnTo>
                  <a:lnTo>
                    <a:pt x="1126" y="107"/>
                  </a:lnTo>
                  <a:lnTo>
                    <a:pt x="1126" y="107"/>
                  </a:lnTo>
                  <a:lnTo>
                    <a:pt x="1120" y="107"/>
                  </a:lnTo>
                  <a:lnTo>
                    <a:pt x="1120" y="101"/>
                  </a:lnTo>
                  <a:lnTo>
                    <a:pt x="1120" y="101"/>
                  </a:lnTo>
                  <a:lnTo>
                    <a:pt x="1120" y="107"/>
                  </a:lnTo>
                  <a:lnTo>
                    <a:pt x="1120" y="107"/>
                  </a:lnTo>
                  <a:lnTo>
                    <a:pt x="1120" y="107"/>
                  </a:lnTo>
                  <a:lnTo>
                    <a:pt x="1120" y="107"/>
                  </a:lnTo>
                  <a:lnTo>
                    <a:pt x="1114" y="107"/>
                  </a:lnTo>
                  <a:lnTo>
                    <a:pt x="1114" y="107"/>
                  </a:lnTo>
                  <a:lnTo>
                    <a:pt x="1114" y="112"/>
                  </a:lnTo>
                  <a:lnTo>
                    <a:pt x="1114" y="112"/>
                  </a:lnTo>
                  <a:lnTo>
                    <a:pt x="1114" y="107"/>
                  </a:lnTo>
                  <a:lnTo>
                    <a:pt x="1114" y="107"/>
                  </a:lnTo>
                  <a:lnTo>
                    <a:pt x="1114" y="107"/>
                  </a:lnTo>
                  <a:lnTo>
                    <a:pt x="1114" y="101"/>
                  </a:lnTo>
                  <a:lnTo>
                    <a:pt x="1114" y="101"/>
                  </a:lnTo>
                  <a:lnTo>
                    <a:pt x="1114" y="101"/>
                  </a:lnTo>
                  <a:lnTo>
                    <a:pt x="1120" y="101"/>
                  </a:lnTo>
                  <a:lnTo>
                    <a:pt x="1120" y="101"/>
                  </a:lnTo>
                  <a:lnTo>
                    <a:pt x="1120" y="101"/>
                  </a:lnTo>
                  <a:lnTo>
                    <a:pt x="1114" y="101"/>
                  </a:lnTo>
                  <a:lnTo>
                    <a:pt x="1114" y="101"/>
                  </a:lnTo>
                  <a:lnTo>
                    <a:pt x="1114" y="101"/>
                  </a:lnTo>
                  <a:lnTo>
                    <a:pt x="1114" y="96"/>
                  </a:lnTo>
                  <a:lnTo>
                    <a:pt x="1109" y="96"/>
                  </a:lnTo>
                  <a:lnTo>
                    <a:pt x="1103" y="96"/>
                  </a:lnTo>
                  <a:lnTo>
                    <a:pt x="1103" y="96"/>
                  </a:lnTo>
                  <a:lnTo>
                    <a:pt x="1103" y="96"/>
                  </a:lnTo>
                  <a:lnTo>
                    <a:pt x="1103" y="96"/>
                  </a:lnTo>
                  <a:lnTo>
                    <a:pt x="1103" y="96"/>
                  </a:lnTo>
                  <a:lnTo>
                    <a:pt x="1103" y="96"/>
                  </a:lnTo>
                  <a:lnTo>
                    <a:pt x="1103" y="96"/>
                  </a:lnTo>
                  <a:lnTo>
                    <a:pt x="1103" y="96"/>
                  </a:lnTo>
                  <a:lnTo>
                    <a:pt x="1098" y="90"/>
                  </a:lnTo>
                  <a:lnTo>
                    <a:pt x="1098" y="90"/>
                  </a:lnTo>
                  <a:lnTo>
                    <a:pt x="1098" y="96"/>
                  </a:lnTo>
                  <a:lnTo>
                    <a:pt x="1092" y="96"/>
                  </a:lnTo>
                  <a:lnTo>
                    <a:pt x="1092" y="96"/>
                  </a:lnTo>
                  <a:lnTo>
                    <a:pt x="1092" y="96"/>
                  </a:lnTo>
                  <a:lnTo>
                    <a:pt x="1092" y="96"/>
                  </a:lnTo>
                  <a:lnTo>
                    <a:pt x="1092" y="96"/>
                  </a:lnTo>
                  <a:lnTo>
                    <a:pt x="1092" y="96"/>
                  </a:lnTo>
                  <a:lnTo>
                    <a:pt x="1092" y="96"/>
                  </a:lnTo>
                  <a:lnTo>
                    <a:pt x="1092" y="101"/>
                  </a:lnTo>
                  <a:lnTo>
                    <a:pt x="1092" y="101"/>
                  </a:lnTo>
                  <a:lnTo>
                    <a:pt x="1092" y="101"/>
                  </a:lnTo>
                  <a:lnTo>
                    <a:pt x="1092" y="101"/>
                  </a:lnTo>
                  <a:lnTo>
                    <a:pt x="1092" y="101"/>
                  </a:lnTo>
                  <a:lnTo>
                    <a:pt x="1092" y="101"/>
                  </a:lnTo>
                  <a:lnTo>
                    <a:pt x="1092" y="101"/>
                  </a:lnTo>
                  <a:lnTo>
                    <a:pt x="1086" y="101"/>
                  </a:lnTo>
                  <a:lnTo>
                    <a:pt x="1086" y="101"/>
                  </a:lnTo>
                  <a:lnTo>
                    <a:pt x="1086" y="101"/>
                  </a:lnTo>
                  <a:lnTo>
                    <a:pt x="1086" y="101"/>
                  </a:lnTo>
                  <a:lnTo>
                    <a:pt x="1086" y="101"/>
                  </a:lnTo>
                  <a:lnTo>
                    <a:pt x="1086" y="101"/>
                  </a:lnTo>
                  <a:lnTo>
                    <a:pt x="1086" y="101"/>
                  </a:lnTo>
                  <a:lnTo>
                    <a:pt x="1086" y="101"/>
                  </a:lnTo>
                  <a:lnTo>
                    <a:pt x="1081" y="101"/>
                  </a:lnTo>
                  <a:lnTo>
                    <a:pt x="1081" y="101"/>
                  </a:lnTo>
                  <a:lnTo>
                    <a:pt x="1081" y="101"/>
                  </a:lnTo>
                  <a:lnTo>
                    <a:pt x="1081" y="101"/>
                  </a:lnTo>
                  <a:lnTo>
                    <a:pt x="1081" y="101"/>
                  </a:lnTo>
                  <a:lnTo>
                    <a:pt x="1081" y="101"/>
                  </a:lnTo>
                  <a:lnTo>
                    <a:pt x="1075" y="96"/>
                  </a:lnTo>
                  <a:lnTo>
                    <a:pt x="1075" y="96"/>
                  </a:lnTo>
                  <a:lnTo>
                    <a:pt x="1075" y="96"/>
                  </a:lnTo>
                  <a:lnTo>
                    <a:pt x="1075" y="96"/>
                  </a:lnTo>
                  <a:lnTo>
                    <a:pt x="1075" y="96"/>
                  </a:lnTo>
                  <a:lnTo>
                    <a:pt x="1081" y="96"/>
                  </a:lnTo>
                  <a:lnTo>
                    <a:pt x="1081" y="96"/>
                  </a:lnTo>
                  <a:lnTo>
                    <a:pt x="1081" y="96"/>
                  </a:lnTo>
                  <a:lnTo>
                    <a:pt x="1086" y="96"/>
                  </a:lnTo>
                  <a:lnTo>
                    <a:pt x="1086" y="96"/>
                  </a:lnTo>
                  <a:lnTo>
                    <a:pt x="1086" y="96"/>
                  </a:lnTo>
                  <a:lnTo>
                    <a:pt x="1086" y="90"/>
                  </a:lnTo>
                  <a:lnTo>
                    <a:pt x="1092" y="90"/>
                  </a:lnTo>
                  <a:lnTo>
                    <a:pt x="1092" y="90"/>
                  </a:lnTo>
                  <a:lnTo>
                    <a:pt x="1092" y="90"/>
                  </a:lnTo>
                  <a:lnTo>
                    <a:pt x="1086" y="84"/>
                  </a:lnTo>
                  <a:lnTo>
                    <a:pt x="1086" y="84"/>
                  </a:lnTo>
                  <a:lnTo>
                    <a:pt x="1086" y="84"/>
                  </a:lnTo>
                  <a:lnTo>
                    <a:pt x="1086" y="84"/>
                  </a:lnTo>
                  <a:lnTo>
                    <a:pt x="1086" y="84"/>
                  </a:lnTo>
                  <a:lnTo>
                    <a:pt x="1086" y="84"/>
                  </a:lnTo>
                  <a:lnTo>
                    <a:pt x="1086" y="79"/>
                  </a:lnTo>
                  <a:lnTo>
                    <a:pt x="1086" y="79"/>
                  </a:lnTo>
                  <a:lnTo>
                    <a:pt x="1081" y="79"/>
                  </a:lnTo>
                  <a:lnTo>
                    <a:pt x="1081" y="79"/>
                  </a:lnTo>
                  <a:lnTo>
                    <a:pt x="1081" y="79"/>
                  </a:lnTo>
                  <a:lnTo>
                    <a:pt x="1081" y="79"/>
                  </a:lnTo>
                  <a:lnTo>
                    <a:pt x="1081" y="79"/>
                  </a:lnTo>
                  <a:lnTo>
                    <a:pt x="1081" y="84"/>
                  </a:lnTo>
                  <a:lnTo>
                    <a:pt x="1075" y="84"/>
                  </a:lnTo>
                  <a:lnTo>
                    <a:pt x="1075" y="84"/>
                  </a:lnTo>
                  <a:lnTo>
                    <a:pt x="1075" y="84"/>
                  </a:lnTo>
                  <a:lnTo>
                    <a:pt x="1075" y="84"/>
                  </a:lnTo>
                  <a:lnTo>
                    <a:pt x="1075" y="84"/>
                  </a:lnTo>
                  <a:lnTo>
                    <a:pt x="1070" y="84"/>
                  </a:lnTo>
                  <a:lnTo>
                    <a:pt x="1070" y="84"/>
                  </a:lnTo>
                  <a:lnTo>
                    <a:pt x="1070" y="84"/>
                  </a:lnTo>
                  <a:lnTo>
                    <a:pt x="1070" y="84"/>
                  </a:lnTo>
                  <a:lnTo>
                    <a:pt x="1070" y="84"/>
                  </a:lnTo>
                  <a:lnTo>
                    <a:pt x="1070" y="84"/>
                  </a:lnTo>
                  <a:lnTo>
                    <a:pt x="1070" y="90"/>
                  </a:lnTo>
                  <a:lnTo>
                    <a:pt x="1070" y="90"/>
                  </a:lnTo>
                  <a:lnTo>
                    <a:pt x="1064" y="90"/>
                  </a:lnTo>
                  <a:lnTo>
                    <a:pt x="1064" y="90"/>
                  </a:lnTo>
                  <a:lnTo>
                    <a:pt x="1058" y="90"/>
                  </a:lnTo>
                  <a:lnTo>
                    <a:pt x="1058" y="90"/>
                  </a:lnTo>
                  <a:lnTo>
                    <a:pt x="1053" y="90"/>
                  </a:lnTo>
                  <a:lnTo>
                    <a:pt x="1053" y="90"/>
                  </a:lnTo>
                  <a:lnTo>
                    <a:pt x="1053" y="90"/>
                  </a:lnTo>
                  <a:lnTo>
                    <a:pt x="1058" y="84"/>
                  </a:lnTo>
                  <a:lnTo>
                    <a:pt x="1064" y="84"/>
                  </a:lnTo>
                  <a:lnTo>
                    <a:pt x="1064" y="84"/>
                  </a:lnTo>
                  <a:lnTo>
                    <a:pt x="1064" y="84"/>
                  </a:lnTo>
                  <a:lnTo>
                    <a:pt x="1064" y="79"/>
                  </a:lnTo>
                  <a:lnTo>
                    <a:pt x="1064" y="79"/>
                  </a:lnTo>
                  <a:lnTo>
                    <a:pt x="1064" y="79"/>
                  </a:lnTo>
                  <a:lnTo>
                    <a:pt x="1058" y="79"/>
                  </a:lnTo>
                  <a:lnTo>
                    <a:pt x="1058" y="79"/>
                  </a:lnTo>
                  <a:lnTo>
                    <a:pt x="1064" y="79"/>
                  </a:lnTo>
                  <a:lnTo>
                    <a:pt x="1064" y="79"/>
                  </a:lnTo>
                  <a:lnTo>
                    <a:pt x="1064" y="79"/>
                  </a:lnTo>
                  <a:lnTo>
                    <a:pt x="1064" y="79"/>
                  </a:lnTo>
                  <a:lnTo>
                    <a:pt x="1064" y="79"/>
                  </a:lnTo>
                  <a:lnTo>
                    <a:pt x="1064" y="79"/>
                  </a:lnTo>
                  <a:lnTo>
                    <a:pt x="1064" y="79"/>
                  </a:lnTo>
                  <a:lnTo>
                    <a:pt x="1064" y="73"/>
                  </a:lnTo>
                  <a:lnTo>
                    <a:pt x="1064" y="73"/>
                  </a:lnTo>
                  <a:lnTo>
                    <a:pt x="1058" y="73"/>
                  </a:lnTo>
                  <a:lnTo>
                    <a:pt x="1058" y="73"/>
                  </a:lnTo>
                  <a:lnTo>
                    <a:pt x="1058" y="73"/>
                  </a:lnTo>
                  <a:lnTo>
                    <a:pt x="1058" y="68"/>
                  </a:lnTo>
                  <a:lnTo>
                    <a:pt x="1058" y="68"/>
                  </a:lnTo>
                  <a:lnTo>
                    <a:pt x="1064" y="68"/>
                  </a:lnTo>
                  <a:lnTo>
                    <a:pt x="1064" y="68"/>
                  </a:lnTo>
                  <a:lnTo>
                    <a:pt x="1064" y="68"/>
                  </a:lnTo>
                  <a:lnTo>
                    <a:pt x="1064" y="68"/>
                  </a:lnTo>
                  <a:lnTo>
                    <a:pt x="1064" y="68"/>
                  </a:lnTo>
                  <a:lnTo>
                    <a:pt x="1070" y="62"/>
                  </a:lnTo>
                  <a:lnTo>
                    <a:pt x="1064" y="62"/>
                  </a:lnTo>
                  <a:lnTo>
                    <a:pt x="1064" y="62"/>
                  </a:lnTo>
                  <a:lnTo>
                    <a:pt x="1070" y="62"/>
                  </a:lnTo>
                  <a:lnTo>
                    <a:pt x="1070" y="62"/>
                  </a:lnTo>
                  <a:lnTo>
                    <a:pt x="1070" y="56"/>
                  </a:lnTo>
                  <a:lnTo>
                    <a:pt x="1064" y="56"/>
                  </a:lnTo>
                  <a:lnTo>
                    <a:pt x="1064" y="56"/>
                  </a:lnTo>
                  <a:lnTo>
                    <a:pt x="1064" y="56"/>
                  </a:lnTo>
                  <a:lnTo>
                    <a:pt x="1064" y="56"/>
                  </a:lnTo>
                  <a:lnTo>
                    <a:pt x="1064" y="56"/>
                  </a:lnTo>
                  <a:lnTo>
                    <a:pt x="1064" y="56"/>
                  </a:lnTo>
                  <a:lnTo>
                    <a:pt x="1064" y="56"/>
                  </a:lnTo>
                  <a:lnTo>
                    <a:pt x="1064" y="56"/>
                  </a:lnTo>
                  <a:lnTo>
                    <a:pt x="1064" y="56"/>
                  </a:lnTo>
                  <a:lnTo>
                    <a:pt x="1064" y="56"/>
                  </a:lnTo>
                  <a:lnTo>
                    <a:pt x="1064" y="56"/>
                  </a:lnTo>
                  <a:lnTo>
                    <a:pt x="1064" y="56"/>
                  </a:lnTo>
                  <a:lnTo>
                    <a:pt x="1064" y="51"/>
                  </a:lnTo>
                  <a:lnTo>
                    <a:pt x="1064" y="51"/>
                  </a:lnTo>
                  <a:lnTo>
                    <a:pt x="1064" y="51"/>
                  </a:lnTo>
                  <a:lnTo>
                    <a:pt x="1058" y="51"/>
                  </a:lnTo>
                  <a:lnTo>
                    <a:pt x="1058" y="51"/>
                  </a:lnTo>
                  <a:lnTo>
                    <a:pt x="1058" y="51"/>
                  </a:lnTo>
                  <a:lnTo>
                    <a:pt x="1058" y="51"/>
                  </a:lnTo>
                  <a:lnTo>
                    <a:pt x="1058" y="51"/>
                  </a:lnTo>
                  <a:lnTo>
                    <a:pt x="1058" y="51"/>
                  </a:lnTo>
                  <a:lnTo>
                    <a:pt x="1058" y="51"/>
                  </a:lnTo>
                  <a:lnTo>
                    <a:pt x="1058" y="51"/>
                  </a:lnTo>
                  <a:lnTo>
                    <a:pt x="1058" y="51"/>
                  </a:lnTo>
                  <a:lnTo>
                    <a:pt x="1058" y="51"/>
                  </a:lnTo>
                  <a:lnTo>
                    <a:pt x="1058" y="51"/>
                  </a:lnTo>
                  <a:lnTo>
                    <a:pt x="1058" y="51"/>
                  </a:lnTo>
                  <a:lnTo>
                    <a:pt x="1053" y="51"/>
                  </a:lnTo>
                  <a:lnTo>
                    <a:pt x="1053" y="51"/>
                  </a:lnTo>
                  <a:lnTo>
                    <a:pt x="1053" y="45"/>
                  </a:lnTo>
                  <a:lnTo>
                    <a:pt x="1053" y="45"/>
                  </a:lnTo>
                  <a:lnTo>
                    <a:pt x="1053" y="45"/>
                  </a:lnTo>
                  <a:lnTo>
                    <a:pt x="1053" y="45"/>
                  </a:lnTo>
                  <a:lnTo>
                    <a:pt x="1053" y="51"/>
                  </a:lnTo>
                  <a:lnTo>
                    <a:pt x="1053" y="51"/>
                  </a:lnTo>
                  <a:lnTo>
                    <a:pt x="1053" y="51"/>
                  </a:lnTo>
                  <a:lnTo>
                    <a:pt x="1047" y="51"/>
                  </a:lnTo>
                  <a:lnTo>
                    <a:pt x="1047" y="51"/>
                  </a:lnTo>
                  <a:lnTo>
                    <a:pt x="1047" y="45"/>
                  </a:lnTo>
                  <a:lnTo>
                    <a:pt x="1047" y="45"/>
                  </a:lnTo>
                  <a:lnTo>
                    <a:pt x="1047" y="45"/>
                  </a:lnTo>
                  <a:lnTo>
                    <a:pt x="1042" y="45"/>
                  </a:lnTo>
                  <a:lnTo>
                    <a:pt x="1042" y="45"/>
                  </a:lnTo>
                  <a:lnTo>
                    <a:pt x="1042" y="45"/>
                  </a:lnTo>
                  <a:lnTo>
                    <a:pt x="1042" y="45"/>
                  </a:lnTo>
                  <a:lnTo>
                    <a:pt x="1042" y="45"/>
                  </a:lnTo>
                  <a:lnTo>
                    <a:pt x="1042" y="40"/>
                  </a:lnTo>
                  <a:lnTo>
                    <a:pt x="1042" y="40"/>
                  </a:lnTo>
                  <a:lnTo>
                    <a:pt x="1036" y="34"/>
                  </a:lnTo>
                  <a:lnTo>
                    <a:pt x="1036" y="34"/>
                  </a:lnTo>
                  <a:lnTo>
                    <a:pt x="1036" y="34"/>
                  </a:lnTo>
                  <a:lnTo>
                    <a:pt x="1036" y="34"/>
                  </a:lnTo>
                  <a:lnTo>
                    <a:pt x="1036" y="34"/>
                  </a:lnTo>
                  <a:lnTo>
                    <a:pt x="1036" y="28"/>
                  </a:lnTo>
                  <a:lnTo>
                    <a:pt x="1036" y="28"/>
                  </a:lnTo>
                  <a:lnTo>
                    <a:pt x="1036" y="28"/>
                  </a:lnTo>
                  <a:lnTo>
                    <a:pt x="1036" y="28"/>
                  </a:lnTo>
                  <a:lnTo>
                    <a:pt x="1036" y="28"/>
                  </a:lnTo>
                  <a:lnTo>
                    <a:pt x="1036" y="23"/>
                  </a:lnTo>
                  <a:lnTo>
                    <a:pt x="1036" y="23"/>
                  </a:lnTo>
                  <a:lnTo>
                    <a:pt x="1036" y="23"/>
                  </a:lnTo>
                  <a:lnTo>
                    <a:pt x="1030" y="23"/>
                  </a:lnTo>
                  <a:lnTo>
                    <a:pt x="1030" y="23"/>
                  </a:lnTo>
                  <a:lnTo>
                    <a:pt x="1030" y="23"/>
                  </a:lnTo>
                  <a:lnTo>
                    <a:pt x="1030" y="23"/>
                  </a:lnTo>
                  <a:lnTo>
                    <a:pt x="1030" y="23"/>
                  </a:lnTo>
                  <a:lnTo>
                    <a:pt x="1030" y="23"/>
                  </a:lnTo>
                  <a:lnTo>
                    <a:pt x="1030" y="23"/>
                  </a:lnTo>
                  <a:lnTo>
                    <a:pt x="1030" y="23"/>
                  </a:lnTo>
                  <a:lnTo>
                    <a:pt x="1030" y="23"/>
                  </a:lnTo>
                  <a:lnTo>
                    <a:pt x="1030" y="23"/>
                  </a:lnTo>
                  <a:lnTo>
                    <a:pt x="1030" y="23"/>
                  </a:lnTo>
                  <a:lnTo>
                    <a:pt x="1030" y="23"/>
                  </a:lnTo>
                  <a:lnTo>
                    <a:pt x="1030" y="28"/>
                  </a:lnTo>
                  <a:lnTo>
                    <a:pt x="1030" y="28"/>
                  </a:lnTo>
                  <a:lnTo>
                    <a:pt x="1030" y="28"/>
                  </a:lnTo>
                  <a:lnTo>
                    <a:pt x="1030" y="28"/>
                  </a:lnTo>
                  <a:lnTo>
                    <a:pt x="1030" y="28"/>
                  </a:lnTo>
                  <a:lnTo>
                    <a:pt x="1025" y="28"/>
                  </a:lnTo>
                  <a:lnTo>
                    <a:pt x="1025" y="28"/>
                  </a:lnTo>
                  <a:lnTo>
                    <a:pt x="1025" y="28"/>
                  </a:lnTo>
                  <a:lnTo>
                    <a:pt x="1025" y="28"/>
                  </a:lnTo>
                  <a:lnTo>
                    <a:pt x="1025" y="28"/>
                  </a:lnTo>
                  <a:lnTo>
                    <a:pt x="1025" y="34"/>
                  </a:lnTo>
                  <a:lnTo>
                    <a:pt x="1025" y="34"/>
                  </a:lnTo>
                  <a:lnTo>
                    <a:pt x="1025" y="34"/>
                  </a:lnTo>
                  <a:lnTo>
                    <a:pt x="1025" y="34"/>
                  </a:lnTo>
                  <a:lnTo>
                    <a:pt x="1025" y="40"/>
                  </a:lnTo>
                  <a:lnTo>
                    <a:pt x="1025" y="40"/>
                  </a:lnTo>
                  <a:lnTo>
                    <a:pt x="1025" y="40"/>
                  </a:lnTo>
                  <a:lnTo>
                    <a:pt x="1025" y="40"/>
                  </a:lnTo>
                  <a:lnTo>
                    <a:pt x="1025" y="40"/>
                  </a:lnTo>
                  <a:lnTo>
                    <a:pt x="1025" y="40"/>
                  </a:lnTo>
                  <a:lnTo>
                    <a:pt x="1019" y="40"/>
                  </a:lnTo>
                  <a:lnTo>
                    <a:pt x="1019" y="45"/>
                  </a:lnTo>
                  <a:lnTo>
                    <a:pt x="1019" y="45"/>
                  </a:lnTo>
                  <a:lnTo>
                    <a:pt x="1014" y="45"/>
                  </a:lnTo>
                  <a:lnTo>
                    <a:pt x="1014" y="45"/>
                  </a:lnTo>
                  <a:lnTo>
                    <a:pt x="1014" y="45"/>
                  </a:lnTo>
                  <a:lnTo>
                    <a:pt x="1014" y="51"/>
                  </a:lnTo>
                  <a:lnTo>
                    <a:pt x="1014" y="45"/>
                  </a:lnTo>
                  <a:lnTo>
                    <a:pt x="1008" y="45"/>
                  </a:lnTo>
                  <a:lnTo>
                    <a:pt x="1014" y="45"/>
                  </a:lnTo>
                  <a:lnTo>
                    <a:pt x="1014" y="40"/>
                  </a:lnTo>
                  <a:lnTo>
                    <a:pt x="1014" y="40"/>
                  </a:lnTo>
                  <a:lnTo>
                    <a:pt x="1014" y="34"/>
                  </a:lnTo>
                  <a:lnTo>
                    <a:pt x="1014" y="34"/>
                  </a:lnTo>
                  <a:lnTo>
                    <a:pt x="1014" y="34"/>
                  </a:lnTo>
                  <a:lnTo>
                    <a:pt x="1014" y="34"/>
                  </a:lnTo>
                  <a:lnTo>
                    <a:pt x="1014" y="34"/>
                  </a:lnTo>
                  <a:lnTo>
                    <a:pt x="1014" y="34"/>
                  </a:lnTo>
                  <a:lnTo>
                    <a:pt x="1014" y="28"/>
                  </a:lnTo>
                  <a:lnTo>
                    <a:pt x="1014" y="28"/>
                  </a:lnTo>
                  <a:lnTo>
                    <a:pt x="1014" y="28"/>
                  </a:lnTo>
                  <a:lnTo>
                    <a:pt x="1014" y="28"/>
                  </a:lnTo>
                  <a:lnTo>
                    <a:pt x="1014" y="28"/>
                  </a:lnTo>
                  <a:lnTo>
                    <a:pt x="1014" y="28"/>
                  </a:lnTo>
                  <a:lnTo>
                    <a:pt x="1014" y="23"/>
                  </a:lnTo>
                  <a:lnTo>
                    <a:pt x="1014" y="23"/>
                  </a:lnTo>
                  <a:lnTo>
                    <a:pt x="1008" y="23"/>
                  </a:lnTo>
                  <a:lnTo>
                    <a:pt x="1008" y="23"/>
                  </a:lnTo>
                  <a:lnTo>
                    <a:pt x="1008" y="23"/>
                  </a:lnTo>
                  <a:lnTo>
                    <a:pt x="1008" y="23"/>
                  </a:lnTo>
                  <a:lnTo>
                    <a:pt x="1008" y="23"/>
                  </a:lnTo>
                  <a:lnTo>
                    <a:pt x="1008" y="23"/>
                  </a:lnTo>
                  <a:lnTo>
                    <a:pt x="1008" y="23"/>
                  </a:lnTo>
                  <a:lnTo>
                    <a:pt x="1008" y="23"/>
                  </a:lnTo>
                  <a:lnTo>
                    <a:pt x="1008" y="23"/>
                  </a:lnTo>
                  <a:lnTo>
                    <a:pt x="1008" y="23"/>
                  </a:lnTo>
                  <a:lnTo>
                    <a:pt x="1008" y="28"/>
                  </a:lnTo>
                  <a:lnTo>
                    <a:pt x="1008" y="28"/>
                  </a:lnTo>
                  <a:lnTo>
                    <a:pt x="1008" y="28"/>
                  </a:lnTo>
                  <a:lnTo>
                    <a:pt x="1002" y="28"/>
                  </a:lnTo>
                  <a:lnTo>
                    <a:pt x="1002" y="34"/>
                  </a:lnTo>
                  <a:lnTo>
                    <a:pt x="1002" y="34"/>
                  </a:lnTo>
                  <a:lnTo>
                    <a:pt x="1002" y="34"/>
                  </a:lnTo>
                  <a:lnTo>
                    <a:pt x="1002" y="34"/>
                  </a:lnTo>
                  <a:lnTo>
                    <a:pt x="1002" y="34"/>
                  </a:lnTo>
                  <a:lnTo>
                    <a:pt x="1002" y="34"/>
                  </a:lnTo>
                  <a:lnTo>
                    <a:pt x="1002" y="40"/>
                  </a:lnTo>
                  <a:lnTo>
                    <a:pt x="1002" y="40"/>
                  </a:lnTo>
                  <a:lnTo>
                    <a:pt x="1002" y="40"/>
                  </a:lnTo>
                  <a:lnTo>
                    <a:pt x="1002" y="40"/>
                  </a:lnTo>
                  <a:lnTo>
                    <a:pt x="1002" y="45"/>
                  </a:lnTo>
                  <a:lnTo>
                    <a:pt x="997" y="45"/>
                  </a:lnTo>
                  <a:lnTo>
                    <a:pt x="997" y="51"/>
                  </a:lnTo>
                  <a:lnTo>
                    <a:pt x="997" y="51"/>
                  </a:lnTo>
                  <a:lnTo>
                    <a:pt x="997" y="51"/>
                  </a:lnTo>
                  <a:lnTo>
                    <a:pt x="997" y="51"/>
                  </a:lnTo>
                  <a:lnTo>
                    <a:pt x="997" y="51"/>
                  </a:lnTo>
                  <a:lnTo>
                    <a:pt x="997" y="51"/>
                  </a:lnTo>
                  <a:lnTo>
                    <a:pt x="991" y="56"/>
                  </a:lnTo>
                  <a:lnTo>
                    <a:pt x="991" y="56"/>
                  </a:lnTo>
                  <a:lnTo>
                    <a:pt x="991" y="56"/>
                  </a:lnTo>
                  <a:lnTo>
                    <a:pt x="991" y="56"/>
                  </a:lnTo>
                  <a:lnTo>
                    <a:pt x="986" y="62"/>
                  </a:lnTo>
                  <a:lnTo>
                    <a:pt x="986" y="62"/>
                  </a:lnTo>
                  <a:lnTo>
                    <a:pt x="986" y="62"/>
                  </a:lnTo>
                  <a:lnTo>
                    <a:pt x="986" y="62"/>
                  </a:lnTo>
                  <a:lnTo>
                    <a:pt x="986" y="62"/>
                  </a:lnTo>
                  <a:lnTo>
                    <a:pt x="986" y="62"/>
                  </a:lnTo>
                  <a:lnTo>
                    <a:pt x="986" y="62"/>
                  </a:lnTo>
                  <a:lnTo>
                    <a:pt x="986" y="62"/>
                  </a:lnTo>
                  <a:lnTo>
                    <a:pt x="980" y="62"/>
                  </a:lnTo>
                  <a:lnTo>
                    <a:pt x="980" y="62"/>
                  </a:lnTo>
                  <a:lnTo>
                    <a:pt x="980" y="62"/>
                  </a:lnTo>
                  <a:lnTo>
                    <a:pt x="980" y="68"/>
                  </a:lnTo>
                  <a:lnTo>
                    <a:pt x="980" y="68"/>
                  </a:lnTo>
                  <a:lnTo>
                    <a:pt x="980" y="68"/>
                  </a:lnTo>
                  <a:lnTo>
                    <a:pt x="980" y="68"/>
                  </a:lnTo>
                  <a:lnTo>
                    <a:pt x="980" y="68"/>
                  </a:lnTo>
                  <a:lnTo>
                    <a:pt x="980" y="68"/>
                  </a:lnTo>
                  <a:lnTo>
                    <a:pt x="980" y="68"/>
                  </a:lnTo>
                  <a:lnTo>
                    <a:pt x="980" y="68"/>
                  </a:lnTo>
                  <a:lnTo>
                    <a:pt x="980" y="68"/>
                  </a:lnTo>
                  <a:lnTo>
                    <a:pt x="980" y="68"/>
                  </a:lnTo>
                  <a:lnTo>
                    <a:pt x="980" y="68"/>
                  </a:lnTo>
                  <a:lnTo>
                    <a:pt x="980" y="68"/>
                  </a:lnTo>
                  <a:lnTo>
                    <a:pt x="980" y="68"/>
                  </a:lnTo>
                  <a:lnTo>
                    <a:pt x="974" y="68"/>
                  </a:lnTo>
                  <a:lnTo>
                    <a:pt x="974" y="73"/>
                  </a:lnTo>
                  <a:lnTo>
                    <a:pt x="974" y="73"/>
                  </a:lnTo>
                  <a:lnTo>
                    <a:pt x="969" y="73"/>
                  </a:lnTo>
                  <a:lnTo>
                    <a:pt x="969" y="73"/>
                  </a:lnTo>
                  <a:lnTo>
                    <a:pt x="969" y="79"/>
                  </a:lnTo>
                  <a:lnTo>
                    <a:pt x="974" y="79"/>
                  </a:lnTo>
                  <a:lnTo>
                    <a:pt x="974" y="79"/>
                  </a:lnTo>
                  <a:lnTo>
                    <a:pt x="974" y="79"/>
                  </a:lnTo>
                  <a:lnTo>
                    <a:pt x="969" y="84"/>
                  </a:lnTo>
                  <a:lnTo>
                    <a:pt x="969" y="90"/>
                  </a:lnTo>
                  <a:lnTo>
                    <a:pt x="969" y="90"/>
                  </a:lnTo>
                  <a:lnTo>
                    <a:pt x="969" y="90"/>
                  </a:lnTo>
                  <a:lnTo>
                    <a:pt x="969" y="90"/>
                  </a:lnTo>
                  <a:lnTo>
                    <a:pt x="963" y="96"/>
                  </a:lnTo>
                  <a:lnTo>
                    <a:pt x="963" y="96"/>
                  </a:lnTo>
                  <a:lnTo>
                    <a:pt x="958" y="96"/>
                  </a:lnTo>
                  <a:lnTo>
                    <a:pt x="958" y="96"/>
                  </a:lnTo>
                  <a:lnTo>
                    <a:pt x="958" y="101"/>
                  </a:lnTo>
                  <a:lnTo>
                    <a:pt x="958" y="101"/>
                  </a:lnTo>
                  <a:lnTo>
                    <a:pt x="958" y="107"/>
                  </a:lnTo>
                  <a:lnTo>
                    <a:pt x="958" y="107"/>
                  </a:lnTo>
                  <a:lnTo>
                    <a:pt x="952" y="112"/>
                  </a:lnTo>
                  <a:lnTo>
                    <a:pt x="952" y="112"/>
                  </a:lnTo>
                  <a:lnTo>
                    <a:pt x="952" y="112"/>
                  </a:lnTo>
                  <a:lnTo>
                    <a:pt x="946" y="112"/>
                  </a:lnTo>
                  <a:lnTo>
                    <a:pt x="946" y="107"/>
                  </a:lnTo>
                  <a:lnTo>
                    <a:pt x="941" y="107"/>
                  </a:lnTo>
                  <a:lnTo>
                    <a:pt x="941" y="107"/>
                  </a:lnTo>
                  <a:lnTo>
                    <a:pt x="941" y="112"/>
                  </a:lnTo>
                  <a:lnTo>
                    <a:pt x="941" y="112"/>
                  </a:lnTo>
                  <a:lnTo>
                    <a:pt x="941" y="107"/>
                  </a:lnTo>
                  <a:lnTo>
                    <a:pt x="941" y="107"/>
                  </a:lnTo>
                  <a:lnTo>
                    <a:pt x="941" y="101"/>
                  </a:lnTo>
                  <a:lnTo>
                    <a:pt x="941" y="107"/>
                  </a:lnTo>
                  <a:lnTo>
                    <a:pt x="941" y="107"/>
                  </a:lnTo>
                  <a:lnTo>
                    <a:pt x="935" y="112"/>
                  </a:lnTo>
                  <a:lnTo>
                    <a:pt x="935" y="112"/>
                  </a:lnTo>
                  <a:lnTo>
                    <a:pt x="935" y="112"/>
                  </a:lnTo>
                  <a:lnTo>
                    <a:pt x="930" y="118"/>
                  </a:lnTo>
                  <a:lnTo>
                    <a:pt x="930" y="118"/>
                  </a:lnTo>
                  <a:lnTo>
                    <a:pt x="930" y="118"/>
                  </a:lnTo>
                  <a:lnTo>
                    <a:pt x="930" y="118"/>
                  </a:lnTo>
                  <a:lnTo>
                    <a:pt x="930" y="118"/>
                  </a:lnTo>
                  <a:lnTo>
                    <a:pt x="930" y="118"/>
                  </a:lnTo>
                  <a:lnTo>
                    <a:pt x="930" y="124"/>
                  </a:lnTo>
                  <a:lnTo>
                    <a:pt x="930" y="124"/>
                  </a:lnTo>
                  <a:lnTo>
                    <a:pt x="930" y="124"/>
                  </a:lnTo>
                  <a:lnTo>
                    <a:pt x="930" y="124"/>
                  </a:lnTo>
                  <a:lnTo>
                    <a:pt x="930" y="124"/>
                  </a:lnTo>
                  <a:lnTo>
                    <a:pt x="930" y="124"/>
                  </a:lnTo>
                  <a:lnTo>
                    <a:pt x="930" y="124"/>
                  </a:lnTo>
                  <a:lnTo>
                    <a:pt x="930" y="124"/>
                  </a:lnTo>
                  <a:lnTo>
                    <a:pt x="930" y="124"/>
                  </a:lnTo>
                  <a:lnTo>
                    <a:pt x="935" y="129"/>
                  </a:lnTo>
                  <a:lnTo>
                    <a:pt x="935" y="129"/>
                  </a:lnTo>
                  <a:lnTo>
                    <a:pt x="941" y="129"/>
                  </a:lnTo>
                  <a:lnTo>
                    <a:pt x="941" y="129"/>
                  </a:lnTo>
                  <a:lnTo>
                    <a:pt x="941" y="129"/>
                  </a:lnTo>
                  <a:lnTo>
                    <a:pt x="941" y="129"/>
                  </a:lnTo>
                  <a:lnTo>
                    <a:pt x="941" y="129"/>
                  </a:lnTo>
                  <a:lnTo>
                    <a:pt x="941" y="129"/>
                  </a:lnTo>
                  <a:lnTo>
                    <a:pt x="941" y="129"/>
                  </a:lnTo>
                  <a:lnTo>
                    <a:pt x="941" y="129"/>
                  </a:lnTo>
                  <a:lnTo>
                    <a:pt x="941" y="135"/>
                  </a:lnTo>
                  <a:lnTo>
                    <a:pt x="941" y="135"/>
                  </a:lnTo>
                  <a:lnTo>
                    <a:pt x="941" y="135"/>
                  </a:lnTo>
                  <a:lnTo>
                    <a:pt x="941" y="141"/>
                  </a:lnTo>
                  <a:lnTo>
                    <a:pt x="935" y="141"/>
                  </a:lnTo>
                  <a:lnTo>
                    <a:pt x="935" y="141"/>
                  </a:lnTo>
                  <a:lnTo>
                    <a:pt x="935" y="141"/>
                  </a:lnTo>
                  <a:lnTo>
                    <a:pt x="935" y="141"/>
                  </a:lnTo>
                  <a:lnTo>
                    <a:pt x="930" y="141"/>
                  </a:lnTo>
                  <a:lnTo>
                    <a:pt x="930" y="146"/>
                  </a:lnTo>
                  <a:lnTo>
                    <a:pt x="930" y="146"/>
                  </a:lnTo>
                  <a:lnTo>
                    <a:pt x="930" y="146"/>
                  </a:lnTo>
                  <a:lnTo>
                    <a:pt x="930" y="146"/>
                  </a:lnTo>
                  <a:lnTo>
                    <a:pt x="924" y="146"/>
                  </a:lnTo>
                  <a:lnTo>
                    <a:pt x="924" y="146"/>
                  </a:lnTo>
                  <a:lnTo>
                    <a:pt x="924" y="146"/>
                  </a:lnTo>
                  <a:lnTo>
                    <a:pt x="924" y="146"/>
                  </a:lnTo>
                  <a:lnTo>
                    <a:pt x="924" y="146"/>
                  </a:lnTo>
                  <a:lnTo>
                    <a:pt x="924" y="146"/>
                  </a:lnTo>
                  <a:lnTo>
                    <a:pt x="924" y="146"/>
                  </a:lnTo>
                  <a:lnTo>
                    <a:pt x="918" y="146"/>
                  </a:lnTo>
                  <a:lnTo>
                    <a:pt x="918" y="146"/>
                  </a:lnTo>
                  <a:lnTo>
                    <a:pt x="918" y="146"/>
                  </a:lnTo>
                  <a:lnTo>
                    <a:pt x="918" y="146"/>
                  </a:lnTo>
                  <a:lnTo>
                    <a:pt x="918" y="146"/>
                  </a:lnTo>
                  <a:lnTo>
                    <a:pt x="918" y="146"/>
                  </a:lnTo>
                  <a:lnTo>
                    <a:pt x="918" y="146"/>
                  </a:lnTo>
                  <a:lnTo>
                    <a:pt x="918" y="146"/>
                  </a:lnTo>
                  <a:lnTo>
                    <a:pt x="913" y="146"/>
                  </a:lnTo>
                  <a:lnTo>
                    <a:pt x="913" y="146"/>
                  </a:lnTo>
                  <a:lnTo>
                    <a:pt x="913" y="146"/>
                  </a:lnTo>
                  <a:lnTo>
                    <a:pt x="913" y="146"/>
                  </a:lnTo>
                  <a:lnTo>
                    <a:pt x="918" y="146"/>
                  </a:lnTo>
                  <a:lnTo>
                    <a:pt x="918" y="152"/>
                  </a:lnTo>
                  <a:lnTo>
                    <a:pt x="918" y="152"/>
                  </a:lnTo>
                  <a:lnTo>
                    <a:pt x="924" y="163"/>
                  </a:lnTo>
                  <a:lnTo>
                    <a:pt x="924" y="163"/>
                  </a:lnTo>
                  <a:lnTo>
                    <a:pt x="924" y="163"/>
                  </a:lnTo>
                  <a:lnTo>
                    <a:pt x="924" y="169"/>
                  </a:lnTo>
                  <a:lnTo>
                    <a:pt x="924" y="169"/>
                  </a:lnTo>
                  <a:lnTo>
                    <a:pt x="924" y="174"/>
                  </a:lnTo>
                  <a:lnTo>
                    <a:pt x="924" y="174"/>
                  </a:lnTo>
                  <a:lnTo>
                    <a:pt x="924" y="174"/>
                  </a:lnTo>
                  <a:lnTo>
                    <a:pt x="924" y="180"/>
                  </a:lnTo>
                  <a:lnTo>
                    <a:pt x="930" y="180"/>
                  </a:lnTo>
                  <a:lnTo>
                    <a:pt x="930" y="180"/>
                  </a:lnTo>
                  <a:lnTo>
                    <a:pt x="924" y="180"/>
                  </a:lnTo>
                  <a:lnTo>
                    <a:pt x="924" y="180"/>
                  </a:lnTo>
                  <a:lnTo>
                    <a:pt x="924" y="180"/>
                  </a:lnTo>
                  <a:lnTo>
                    <a:pt x="924" y="180"/>
                  </a:lnTo>
                  <a:lnTo>
                    <a:pt x="924" y="180"/>
                  </a:lnTo>
                  <a:lnTo>
                    <a:pt x="918" y="180"/>
                  </a:lnTo>
                  <a:lnTo>
                    <a:pt x="918" y="180"/>
                  </a:lnTo>
                  <a:lnTo>
                    <a:pt x="918" y="180"/>
                  </a:lnTo>
                  <a:lnTo>
                    <a:pt x="918" y="180"/>
                  </a:lnTo>
                  <a:lnTo>
                    <a:pt x="918" y="180"/>
                  </a:lnTo>
                  <a:lnTo>
                    <a:pt x="918" y="180"/>
                  </a:lnTo>
                  <a:lnTo>
                    <a:pt x="913" y="180"/>
                  </a:lnTo>
                  <a:lnTo>
                    <a:pt x="913" y="174"/>
                  </a:lnTo>
                  <a:lnTo>
                    <a:pt x="913" y="174"/>
                  </a:lnTo>
                  <a:lnTo>
                    <a:pt x="913" y="169"/>
                  </a:lnTo>
                  <a:lnTo>
                    <a:pt x="907" y="169"/>
                  </a:lnTo>
                  <a:lnTo>
                    <a:pt x="907" y="163"/>
                  </a:lnTo>
                  <a:lnTo>
                    <a:pt x="907" y="163"/>
                  </a:lnTo>
                  <a:lnTo>
                    <a:pt x="907" y="157"/>
                  </a:lnTo>
                  <a:lnTo>
                    <a:pt x="907" y="152"/>
                  </a:lnTo>
                  <a:lnTo>
                    <a:pt x="907" y="152"/>
                  </a:lnTo>
                  <a:lnTo>
                    <a:pt x="907" y="152"/>
                  </a:lnTo>
                  <a:lnTo>
                    <a:pt x="907" y="146"/>
                  </a:lnTo>
                  <a:lnTo>
                    <a:pt x="907" y="146"/>
                  </a:lnTo>
                  <a:lnTo>
                    <a:pt x="907" y="146"/>
                  </a:lnTo>
                  <a:lnTo>
                    <a:pt x="907" y="146"/>
                  </a:lnTo>
                  <a:lnTo>
                    <a:pt x="907" y="146"/>
                  </a:lnTo>
                  <a:lnTo>
                    <a:pt x="907" y="146"/>
                  </a:lnTo>
                  <a:lnTo>
                    <a:pt x="902" y="152"/>
                  </a:lnTo>
                  <a:lnTo>
                    <a:pt x="902" y="152"/>
                  </a:lnTo>
                  <a:lnTo>
                    <a:pt x="902" y="152"/>
                  </a:lnTo>
                  <a:lnTo>
                    <a:pt x="902" y="152"/>
                  </a:lnTo>
                  <a:lnTo>
                    <a:pt x="902" y="152"/>
                  </a:lnTo>
                  <a:lnTo>
                    <a:pt x="902" y="152"/>
                  </a:lnTo>
                  <a:lnTo>
                    <a:pt x="902" y="152"/>
                  </a:lnTo>
                  <a:lnTo>
                    <a:pt x="896" y="152"/>
                  </a:lnTo>
                  <a:lnTo>
                    <a:pt x="896" y="152"/>
                  </a:lnTo>
                  <a:lnTo>
                    <a:pt x="896" y="152"/>
                  </a:lnTo>
                  <a:lnTo>
                    <a:pt x="896" y="157"/>
                  </a:lnTo>
                  <a:lnTo>
                    <a:pt x="896" y="157"/>
                  </a:lnTo>
                  <a:lnTo>
                    <a:pt x="890" y="157"/>
                  </a:lnTo>
                  <a:lnTo>
                    <a:pt x="890" y="157"/>
                  </a:lnTo>
                  <a:lnTo>
                    <a:pt x="890" y="157"/>
                  </a:lnTo>
                  <a:lnTo>
                    <a:pt x="890" y="157"/>
                  </a:lnTo>
                  <a:lnTo>
                    <a:pt x="890" y="157"/>
                  </a:lnTo>
                  <a:lnTo>
                    <a:pt x="890" y="163"/>
                  </a:lnTo>
                  <a:lnTo>
                    <a:pt x="890" y="163"/>
                  </a:lnTo>
                  <a:lnTo>
                    <a:pt x="890" y="163"/>
                  </a:lnTo>
                  <a:lnTo>
                    <a:pt x="890" y="169"/>
                  </a:lnTo>
                  <a:lnTo>
                    <a:pt x="896" y="174"/>
                  </a:lnTo>
                  <a:lnTo>
                    <a:pt x="896" y="174"/>
                  </a:lnTo>
                  <a:lnTo>
                    <a:pt x="896" y="174"/>
                  </a:lnTo>
                  <a:lnTo>
                    <a:pt x="896" y="174"/>
                  </a:lnTo>
                  <a:lnTo>
                    <a:pt x="896" y="174"/>
                  </a:lnTo>
                  <a:lnTo>
                    <a:pt x="896" y="174"/>
                  </a:lnTo>
                  <a:lnTo>
                    <a:pt x="896" y="180"/>
                  </a:lnTo>
                  <a:lnTo>
                    <a:pt x="896" y="180"/>
                  </a:lnTo>
                  <a:lnTo>
                    <a:pt x="896" y="180"/>
                  </a:lnTo>
                  <a:lnTo>
                    <a:pt x="896" y="180"/>
                  </a:lnTo>
                  <a:lnTo>
                    <a:pt x="896" y="185"/>
                  </a:lnTo>
                  <a:lnTo>
                    <a:pt x="890" y="185"/>
                  </a:lnTo>
                  <a:lnTo>
                    <a:pt x="890" y="185"/>
                  </a:lnTo>
                  <a:lnTo>
                    <a:pt x="896" y="185"/>
                  </a:lnTo>
                  <a:lnTo>
                    <a:pt x="896" y="185"/>
                  </a:lnTo>
                  <a:lnTo>
                    <a:pt x="896" y="185"/>
                  </a:lnTo>
                  <a:lnTo>
                    <a:pt x="896" y="185"/>
                  </a:lnTo>
                  <a:lnTo>
                    <a:pt x="890" y="191"/>
                  </a:lnTo>
                  <a:lnTo>
                    <a:pt x="890" y="191"/>
                  </a:lnTo>
                  <a:lnTo>
                    <a:pt x="890" y="191"/>
                  </a:lnTo>
                  <a:lnTo>
                    <a:pt x="885" y="197"/>
                  </a:lnTo>
                  <a:lnTo>
                    <a:pt x="885" y="197"/>
                  </a:lnTo>
                  <a:lnTo>
                    <a:pt x="879" y="197"/>
                  </a:lnTo>
                  <a:lnTo>
                    <a:pt x="879" y="197"/>
                  </a:lnTo>
                  <a:lnTo>
                    <a:pt x="879" y="197"/>
                  </a:lnTo>
                  <a:lnTo>
                    <a:pt x="879" y="197"/>
                  </a:lnTo>
                  <a:lnTo>
                    <a:pt x="879" y="197"/>
                  </a:lnTo>
                  <a:lnTo>
                    <a:pt x="879" y="197"/>
                  </a:lnTo>
                  <a:lnTo>
                    <a:pt x="874" y="191"/>
                  </a:lnTo>
                  <a:lnTo>
                    <a:pt x="874" y="191"/>
                  </a:lnTo>
                  <a:lnTo>
                    <a:pt x="874" y="191"/>
                  </a:lnTo>
                  <a:lnTo>
                    <a:pt x="874" y="185"/>
                  </a:lnTo>
                  <a:lnTo>
                    <a:pt x="874" y="185"/>
                  </a:lnTo>
                  <a:lnTo>
                    <a:pt x="868" y="185"/>
                  </a:lnTo>
                  <a:lnTo>
                    <a:pt x="868" y="185"/>
                  </a:lnTo>
                  <a:lnTo>
                    <a:pt x="868" y="185"/>
                  </a:lnTo>
                  <a:lnTo>
                    <a:pt x="862" y="185"/>
                  </a:lnTo>
                  <a:lnTo>
                    <a:pt x="862" y="185"/>
                  </a:lnTo>
                  <a:lnTo>
                    <a:pt x="862" y="185"/>
                  </a:lnTo>
                  <a:lnTo>
                    <a:pt x="862" y="185"/>
                  </a:lnTo>
                  <a:lnTo>
                    <a:pt x="862" y="180"/>
                  </a:lnTo>
                  <a:lnTo>
                    <a:pt x="862" y="180"/>
                  </a:lnTo>
                  <a:lnTo>
                    <a:pt x="862" y="180"/>
                  </a:lnTo>
                  <a:lnTo>
                    <a:pt x="862" y="180"/>
                  </a:lnTo>
                  <a:lnTo>
                    <a:pt x="862" y="174"/>
                  </a:lnTo>
                  <a:lnTo>
                    <a:pt x="862" y="174"/>
                  </a:lnTo>
                  <a:lnTo>
                    <a:pt x="862" y="174"/>
                  </a:lnTo>
                  <a:lnTo>
                    <a:pt x="862" y="174"/>
                  </a:lnTo>
                  <a:lnTo>
                    <a:pt x="862" y="174"/>
                  </a:lnTo>
                  <a:lnTo>
                    <a:pt x="862" y="174"/>
                  </a:lnTo>
                  <a:lnTo>
                    <a:pt x="862" y="174"/>
                  </a:lnTo>
                  <a:lnTo>
                    <a:pt x="862" y="174"/>
                  </a:lnTo>
                  <a:lnTo>
                    <a:pt x="862" y="174"/>
                  </a:lnTo>
                  <a:lnTo>
                    <a:pt x="862" y="169"/>
                  </a:lnTo>
                  <a:lnTo>
                    <a:pt x="857" y="169"/>
                  </a:lnTo>
                  <a:lnTo>
                    <a:pt x="857" y="169"/>
                  </a:lnTo>
                  <a:lnTo>
                    <a:pt x="857" y="169"/>
                  </a:lnTo>
                  <a:lnTo>
                    <a:pt x="857" y="169"/>
                  </a:lnTo>
                  <a:lnTo>
                    <a:pt x="851" y="169"/>
                  </a:lnTo>
                  <a:lnTo>
                    <a:pt x="851" y="169"/>
                  </a:lnTo>
                  <a:lnTo>
                    <a:pt x="846" y="163"/>
                  </a:lnTo>
                  <a:lnTo>
                    <a:pt x="846" y="163"/>
                  </a:lnTo>
                  <a:lnTo>
                    <a:pt x="846" y="169"/>
                  </a:lnTo>
                  <a:lnTo>
                    <a:pt x="846" y="174"/>
                  </a:lnTo>
                  <a:lnTo>
                    <a:pt x="846" y="174"/>
                  </a:lnTo>
                  <a:lnTo>
                    <a:pt x="846" y="174"/>
                  </a:lnTo>
                  <a:lnTo>
                    <a:pt x="846" y="180"/>
                  </a:lnTo>
                  <a:lnTo>
                    <a:pt x="846" y="180"/>
                  </a:lnTo>
                  <a:lnTo>
                    <a:pt x="846" y="185"/>
                  </a:lnTo>
                  <a:lnTo>
                    <a:pt x="829" y="202"/>
                  </a:lnTo>
                  <a:lnTo>
                    <a:pt x="818" y="213"/>
                  </a:lnTo>
                  <a:lnTo>
                    <a:pt x="812" y="213"/>
                  </a:lnTo>
                  <a:lnTo>
                    <a:pt x="812" y="213"/>
                  </a:lnTo>
                  <a:lnTo>
                    <a:pt x="812" y="213"/>
                  </a:lnTo>
                  <a:lnTo>
                    <a:pt x="812" y="219"/>
                  </a:lnTo>
                  <a:lnTo>
                    <a:pt x="812" y="219"/>
                  </a:lnTo>
                  <a:lnTo>
                    <a:pt x="812" y="219"/>
                  </a:lnTo>
                  <a:lnTo>
                    <a:pt x="806" y="225"/>
                  </a:lnTo>
                  <a:lnTo>
                    <a:pt x="806" y="225"/>
                  </a:lnTo>
                  <a:lnTo>
                    <a:pt x="806" y="225"/>
                  </a:lnTo>
                  <a:lnTo>
                    <a:pt x="806" y="225"/>
                  </a:lnTo>
                  <a:lnTo>
                    <a:pt x="806" y="225"/>
                  </a:lnTo>
                  <a:lnTo>
                    <a:pt x="806" y="230"/>
                  </a:lnTo>
                  <a:lnTo>
                    <a:pt x="806" y="230"/>
                  </a:lnTo>
                  <a:lnTo>
                    <a:pt x="806" y="230"/>
                  </a:lnTo>
                  <a:lnTo>
                    <a:pt x="806" y="230"/>
                  </a:lnTo>
                  <a:lnTo>
                    <a:pt x="801" y="236"/>
                  </a:lnTo>
                  <a:lnTo>
                    <a:pt x="795" y="236"/>
                  </a:lnTo>
                  <a:lnTo>
                    <a:pt x="795" y="236"/>
                  </a:lnTo>
                  <a:lnTo>
                    <a:pt x="795" y="236"/>
                  </a:lnTo>
                  <a:lnTo>
                    <a:pt x="795" y="241"/>
                  </a:lnTo>
                  <a:lnTo>
                    <a:pt x="795" y="241"/>
                  </a:lnTo>
                  <a:lnTo>
                    <a:pt x="790" y="241"/>
                  </a:lnTo>
                  <a:lnTo>
                    <a:pt x="795" y="241"/>
                  </a:lnTo>
                  <a:lnTo>
                    <a:pt x="790" y="247"/>
                  </a:lnTo>
                  <a:lnTo>
                    <a:pt x="790" y="247"/>
                  </a:lnTo>
                  <a:lnTo>
                    <a:pt x="784" y="253"/>
                  </a:lnTo>
                  <a:lnTo>
                    <a:pt x="778" y="253"/>
                  </a:lnTo>
                  <a:lnTo>
                    <a:pt x="778" y="253"/>
                  </a:lnTo>
                  <a:lnTo>
                    <a:pt x="773" y="253"/>
                  </a:lnTo>
                  <a:lnTo>
                    <a:pt x="762" y="258"/>
                  </a:lnTo>
                  <a:lnTo>
                    <a:pt x="745" y="258"/>
                  </a:lnTo>
                  <a:lnTo>
                    <a:pt x="728" y="264"/>
                  </a:lnTo>
                  <a:lnTo>
                    <a:pt x="722" y="264"/>
                  </a:lnTo>
                  <a:lnTo>
                    <a:pt x="711" y="269"/>
                  </a:lnTo>
                  <a:lnTo>
                    <a:pt x="705" y="269"/>
                  </a:lnTo>
                  <a:lnTo>
                    <a:pt x="700" y="275"/>
                  </a:lnTo>
                  <a:lnTo>
                    <a:pt x="700" y="275"/>
                  </a:lnTo>
                  <a:lnTo>
                    <a:pt x="694" y="275"/>
                  </a:lnTo>
                  <a:lnTo>
                    <a:pt x="694" y="275"/>
                  </a:lnTo>
                  <a:lnTo>
                    <a:pt x="694" y="281"/>
                  </a:lnTo>
                  <a:lnTo>
                    <a:pt x="694" y="281"/>
                  </a:lnTo>
                  <a:lnTo>
                    <a:pt x="694" y="286"/>
                  </a:lnTo>
                  <a:lnTo>
                    <a:pt x="694" y="286"/>
                  </a:lnTo>
                  <a:lnTo>
                    <a:pt x="694" y="286"/>
                  </a:lnTo>
                  <a:lnTo>
                    <a:pt x="694" y="286"/>
                  </a:lnTo>
                  <a:lnTo>
                    <a:pt x="700" y="286"/>
                  </a:lnTo>
                  <a:lnTo>
                    <a:pt x="700" y="286"/>
                  </a:lnTo>
                  <a:lnTo>
                    <a:pt x="700" y="286"/>
                  </a:lnTo>
                  <a:lnTo>
                    <a:pt x="700" y="286"/>
                  </a:lnTo>
                  <a:lnTo>
                    <a:pt x="700" y="286"/>
                  </a:lnTo>
                  <a:lnTo>
                    <a:pt x="700" y="286"/>
                  </a:lnTo>
                  <a:lnTo>
                    <a:pt x="700" y="286"/>
                  </a:lnTo>
                  <a:lnTo>
                    <a:pt x="700" y="292"/>
                  </a:lnTo>
                  <a:lnTo>
                    <a:pt x="700" y="292"/>
                  </a:lnTo>
                  <a:lnTo>
                    <a:pt x="694" y="286"/>
                  </a:lnTo>
                  <a:lnTo>
                    <a:pt x="694" y="286"/>
                  </a:lnTo>
                  <a:lnTo>
                    <a:pt x="694" y="292"/>
                  </a:lnTo>
                  <a:lnTo>
                    <a:pt x="694" y="292"/>
                  </a:lnTo>
                  <a:lnTo>
                    <a:pt x="694" y="292"/>
                  </a:lnTo>
                  <a:lnTo>
                    <a:pt x="700" y="292"/>
                  </a:lnTo>
                  <a:lnTo>
                    <a:pt x="700" y="297"/>
                  </a:lnTo>
                  <a:lnTo>
                    <a:pt x="700" y="297"/>
                  </a:lnTo>
                  <a:lnTo>
                    <a:pt x="700" y="297"/>
                  </a:lnTo>
                  <a:lnTo>
                    <a:pt x="694" y="297"/>
                  </a:lnTo>
                  <a:lnTo>
                    <a:pt x="694" y="297"/>
                  </a:lnTo>
                  <a:lnTo>
                    <a:pt x="694" y="297"/>
                  </a:lnTo>
                  <a:lnTo>
                    <a:pt x="694" y="297"/>
                  </a:lnTo>
                  <a:lnTo>
                    <a:pt x="694" y="297"/>
                  </a:lnTo>
                  <a:lnTo>
                    <a:pt x="694" y="297"/>
                  </a:lnTo>
                  <a:lnTo>
                    <a:pt x="689" y="297"/>
                  </a:lnTo>
                  <a:lnTo>
                    <a:pt x="689" y="297"/>
                  </a:lnTo>
                  <a:lnTo>
                    <a:pt x="689" y="297"/>
                  </a:lnTo>
                  <a:lnTo>
                    <a:pt x="689" y="297"/>
                  </a:lnTo>
                  <a:lnTo>
                    <a:pt x="689" y="292"/>
                  </a:lnTo>
                  <a:lnTo>
                    <a:pt x="689" y="292"/>
                  </a:lnTo>
                  <a:lnTo>
                    <a:pt x="689" y="292"/>
                  </a:lnTo>
                  <a:lnTo>
                    <a:pt x="683" y="292"/>
                  </a:lnTo>
                  <a:lnTo>
                    <a:pt x="683" y="292"/>
                  </a:lnTo>
                  <a:lnTo>
                    <a:pt x="683" y="292"/>
                  </a:lnTo>
                  <a:lnTo>
                    <a:pt x="683" y="292"/>
                  </a:lnTo>
                  <a:lnTo>
                    <a:pt x="683" y="297"/>
                  </a:lnTo>
                  <a:lnTo>
                    <a:pt x="683" y="303"/>
                  </a:lnTo>
                  <a:lnTo>
                    <a:pt x="683" y="303"/>
                  </a:lnTo>
                  <a:lnTo>
                    <a:pt x="683" y="303"/>
                  </a:lnTo>
                  <a:lnTo>
                    <a:pt x="683" y="303"/>
                  </a:lnTo>
                  <a:lnTo>
                    <a:pt x="683" y="303"/>
                  </a:lnTo>
                  <a:lnTo>
                    <a:pt x="683" y="303"/>
                  </a:lnTo>
                  <a:lnTo>
                    <a:pt x="683" y="303"/>
                  </a:lnTo>
                  <a:lnTo>
                    <a:pt x="683" y="303"/>
                  </a:lnTo>
                  <a:lnTo>
                    <a:pt x="683" y="303"/>
                  </a:lnTo>
                  <a:lnTo>
                    <a:pt x="683" y="309"/>
                  </a:lnTo>
                  <a:lnTo>
                    <a:pt x="683" y="309"/>
                  </a:lnTo>
                  <a:lnTo>
                    <a:pt x="683" y="309"/>
                  </a:lnTo>
                  <a:lnTo>
                    <a:pt x="683" y="309"/>
                  </a:lnTo>
                  <a:lnTo>
                    <a:pt x="689" y="309"/>
                  </a:lnTo>
                  <a:lnTo>
                    <a:pt x="689" y="309"/>
                  </a:lnTo>
                  <a:lnTo>
                    <a:pt x="689" y="309"/>
                  </a:lnTo>
                  <a:lnTo>
                    <a:pt x="689" y="309"/>
                  </a:lnTo>
                  <a:lnTo>
                    <a:pt x="689" y="309"/>
                  </a:lnTo>
                  <a:lnTo>
                    <a:pt x="689" y="309"/>
                  </a:lnTo>
                  <a:lnTo>
                    <a:pt x="689" y="309"/>
                  </a:lnTo>
                  <a:lnTo>
                    <a:pt x="694" y="309"/>
                  </a:lnTo>
                  <a:lnTo>
                    <a:pt x="694" y="309"/>
                  </a:lnTo>
                  <a:lnTo>
                    <a:pt x="694" y="309"/>
                  </a:lnTo>
                  <a:lnTo>
                    <a:pt x="689" y="309"/>
                  </a:lnTo>
                  <a:lnTo>
                    <a:pt x="689" y="309"/>
                  </a:lnTo>
                  <a:lnTo>
                    <a:pt x="689" y="309"/>
                  </a:lnTo>
                  <a:lnTo>
                    <a:pt x="689" y="309"/>
                  </a:lnTo>
                  <a:lnTo>
                    <a:pt x="689" y="309"/>
                  </a:lnTo>
                  <a:lnTo>
                    <a:pt x="689" y="309"/>
                  </a:lnTo>
                  <a:lnTo>
                    <a:pt x="683" y="309"/>
                  </a:lnTo>
                  <a:lnTo>
                    <a:pt x="683" y="309"/>
                  </a:lnTo>
                  <a:lnTo>
                    <a:pt x="683" y="314"/>
                  </a:lnTo>
                  <a:lnTo>
                    <a:pt x="689" y="314"/>
                  </a:lnTo>
                  <a:lnTo>
                    <a:pt x="683" y="314"/>
                  </a:lnTo>
                  <a:lnTo>
                    <a:pt x="683" y="314"/>
                  </a:lnTo>
                  <a:lnTo>
                    <a:pt x="683" y="314"/>
                  </a:lnTo>
                  <a:lnTo>
                    <a:pt x="683" y="314"/>
                  </a:lnTo>
                  <a:lnTo>
                    <a:pt x="683" y="314"/>
                  </a:lnTo>
                  <a:lnTo>
                    <a:pt x="683" y="320"/>
                  </a:lnTo>
                  <a:lnTo>
                    <a:pt x="677" y="325"/>
                  </a:lnTo>
                  <a:lnTo>
                    <a:pt x="677" y="325"/>
                  </a:lnTo>
                  <a:lnTo>
                    <a:pt x="677" y="325"/>
                  </a:lnTo>
                  <a:lnTo>
                    <a:pt x="677" y="325"/>
                  </a:lnTo>
                  <a:lnTo>
                    <a:pt x="677" y="331"/>
                  </a:lnTo>
                  <a:lnTo>
                    <a:pt x="677" y="331"/>
                  </a:lnTo>
                  <a:lnTo>
                    <a:pt x="677" y="331"/>
                  </a:lnTo>
                  <a:lnTo>
                    <a:pt x="677" y="331"/>
                  </a:lnTo>
                  <a:lnTo>
                    <a:pt x="677" y="331"/>
                  </a:lnTo>
                  <a:lnTo>
                    <a:pt x="677" y="331"/>
                  </a:lnTo>
                  <a:lnTo>
                    <a:pt x="677" y="331"/>
                  </a:lnTo>
                  <a:lnTo>
                    <a:pt x="677" y="331"/>
                  </a:lnTo>
                  <a:lnTo>
                    <a:pt x="677" y="337"/>
                  </a:lnTo>
                  <a:lnTo>
                    <a:pt x="677" y="337"/>
                  </a:lnTo>
                  <a:lnTo>
                    <a:pt x="677" y="337"/>
                  </a:lnTo>
                  <a:lnTo>
                    <a:pt x="677" y="337"/>
                  </a:lnTo>
                  <a:lnTo>
                    <a:pt x="677" y="337"/>
                  </a:lnTo>
                  <a:lnTo>
                    <a:pt x="677" y="337"/>
                  </a:lnTo>
                  <a:lnTo>
                    <a:pt x="683" y="337"/>
                  </a:lnTo>
                  <a:lnTo>
                    <a:pt x="683" y="337"/>
                  </a:lnTo>
                  <a:lnTo>
                    <a:pt x="683" y="337"/>
                  </a:lnTo>
                  <a:lnTo>
                    <a:pt x="683" y="337"/>
                  </a:lnTo>
                  <a:lnTo>
                    <a:pt x="683" y="337"/>
                  </a:lnTo>
                  <a:lnTo>
                    <a:pt x="683" y="337"/>
                  </a:lnTo>
                  <a:lnTo>
                    <a:pt x="683" y="337"/>
                  </a:lnTo>
                  <a:lnTo>
                    <a:pt x="683" y="337"/>
                  </a:lnTo>
                  <a:lnTo>
                    <a:pt x="683" y="337"/>
                  </a:lnTo>
                  <a:lnTo>
                    <a:pt x="689" y="337"/>
                  </a:lnTo>
                  <a:lnTo>
                    <a:pt x="683" y="337"/>
                  </a:lnTo>
                  <a:lnTo>
                    <a:pt x="683" y="337"/>
                  </a:lnTo>
                  <a:lnTo>
                    <a:pt x="683" y="337"/>
                  </a:lnTo>
                  <a:lnTo>
                    <a:pt x="683" y="337"/>
                  </a:lnTo>
                  <a:lnTo>
                    <a:pt x="683" y="337"/>
                  </a:lnTo>
                  <a:lnTo>
                    <a:pt x="677" y="337"/>
                  </a:lnTo>
                  <a:lnTo>
                    <a:pt x="677" y="337"/>
                  </a:lnTo>
                  <a:lnTo>
                    <a:pt x="677" y="337"/>
                  </a:lnTo>
                  <a:lnTo>
                    <a:pt x="677" y="337"/>
                  </a:lnTo>
                  <a:lnTo>
                    <a:pt x="677" y="337"/>
                  </a:lnTo>
                  <a:lnTo>
                    <a:pt x="672" y="337"/>
                  </a:lnTo>
                  <a:lnTo>
                    <a:pt x="672" y="337"/>
                  </a:lnTo>
                  <a:lnTo>
                    <a:pt x="672" y="337"/>
                  </a:lnTo>
                  <a:lnTo>
                    <a:pt x="672" y="342"/>
                  </a:lnTo>
                  <a:lnTo>
                    <a:pt x="672" y="342"/>
                  </a:lnTo>
                  <a:lnTo>
                    <a:pt x="672" y="342"/>
                  </a:lnTo>
                  <a:lnTo>
                    <a:pt x="672" y="342"/>
                  </a:lnTo>
                  <a:lnTo>
                    <a:pt x="672" y="342"/>
                  </a:lnTo>
                  <a:lnTo>
                    <a:pt x="672" y="348"/>
                  </a:lnTo>
                  <a:lnTo>
                    <a:pt x="672" y="348"/>
                  </a:lnTo>
                  <a:lnTo>
                    <a:pt x="677" y="348"/>
                  </a:lnTo>
                  <a:lnTo>
                    <a:pt x="677" y="348"/>
                  </a:lnTo>
                  <a:lnTo>
                    <a:pt x="677" y="353"/>
                  </a:lnTo>
                  <a:lnTo>
                    <a:pt x="677" y="353"/>
                  </a:lnTo>
                  <a:lnTo>
                    <a:pt x="683" y="353"/>
                  </a:lnTo>
                  <a:lnTo>
                    <a:pt x="683" y="353"/>
                  </a:lnTo>
                  <a:lnTo>
                    <a:pt x="683" y="353"/>
                  </a:lnTo>
                  <a:lnTo>
                    <a:pt x="683" y="353"/>
                  </a:lnTo>
                  <a:lnTo>
                    <a:pt x="683" y="353"/>
                  </a:lnTo>
                  <a:lnTo>
                    <a:pt x="689" y="353"/>
                  </a:lnTo>
                  <a:lnTo>
                    <a:pt x="689" y="353"/>
                  </a:lnTo>
                  <a:lnTo>
                    <a:pt x="689" y="353"/>
                  </a:lnTo>
                  <a:lnTo>
                    <a:pt x="689" y="353"/>
                  </a:lnTo>
                  <a:lnTo>
                    <a:pt x="689" y="353"/>
                  </a:lnTo>
                  <a:lnTo>
                    <a:pt x="689" y="353"/>
                  </a:lnTo>
                  <a:lnTo>
                    <a:pt x="694" y="353"/>
                  </a:lnTo>
                  <a:lnTo>
                    <a:pt x="694" y="353"/>
                  </a:lnTo>
                  <a:lnTo>
                    <a:pt x="689" y="353"/>
                  </a:lnTo>
                  <a:lnTo>
                    <a:pt x="689" y="353"/>
                  </a:lnTo>
                  <a:lnTo>
                    <a:pt x="683" y="353"/>
                  </a:lnTo>
                  <a:lnTo>
                    <a:pt x="683" y="353"/>
                  </a:lnTo>
                  <a:lnTo>
                    <a:pt x="683" y="353"/>
                  </a:lnTo>
                  <a:lnTo>
                    <a:pt x="683" y="353"/>
                  </a:lnTo>
                  <a:lnTo>
                    <a:pt x="677" y="353"/>
                  </a:lnTo>
                  <a:lnTo>
                    <a:pt x="677" y="353"/>
                  </a:lnTo>
                  <a:lnTo>
                    <a:pt x="677" y="353"/>
                  </a:lnTo>
                  <a:lnTo>
                    <a:pt x="672" y="353"/>
                  </a:lnTo>
                  <a:lnTo>
                    <a:pt x="666" y="348"/>
                  </a:lnTo>
                  <a:lnTo>
                    <a:pt x="666" y="342"/>
                  </a:lnTo>
                  <a:lnTo>
                    <a:pt x="661" y="342"/>
                  </a:lnTo>
                  <a:lnTo>
                    <a:pt x="661" y="342"/>
                  </a:lnTo>
                  <a:lnTo>
                    <a:pt x="655" y="342"/>
                  </a:lnTo>
                  <a:lnTo>
                    <a:pt x="655" y="342"/>
                  </a:lnTo>
                  <a:lnTo>
                    <a:pt x="655" y="348"/>
                  </a:lnTo>
                  <a:lnTo>
                    <a:pt x="655" y="348"/>
                  </a:lnTo>
                  <a:lnTo>
                    <a:pt x="655" y="348"/>
                  </a:lnTo>
                  <a:lnTo>
                    <a:pt x="655" y="348"/>
                  </a:lnTo>
                  <a:lnTo>
                    <a:pt x="655" y="348"/>
                  </a:lnTo>
                  <a:lnTo>
                    <a:pt x="655" y="348"/>
                  </a:lnTo>
                  <a:lnTo>
                    <a:pt x="649" y="348"/>
                  </a:lnTo>
                  <a:lnTo>
                    <a:pt x="649" y="348"/>
                  </a:lnTo>
                  <a:lnTo>
                    <a:pt x="655" y="348"/>
                  </a:lnTo>
                  <a:lnTo>
                    <a:pt x="655" y="348"/>
                  </a:lnTo>
                  <a:lnTo>
                    <a:pt x="655" y="342"/>
                  </a:lnTo>
                  <a:lnTo>
                    <a:pt x="655" y="342"/>
                  </a:lnTo>
                  <a:lnTo>
                    <a:pt x="655" y="342"/>
                  </a:lnTo>
                  <a:lnTo>
                    <a:pt x="649" y="342"/>
                  </a:lnTo>
                  <a:lnTo>
                    <a:pt x="649" y="342"/>
                  </a:lnTo>
                  <a:lnTo>
                    <a:pt x="644" y="342"/>
                  </a:lnTo>
                  <a:lnTo>
                    <a:pt x="644" y="342"/>
                  </a:lnTo>
                  <a:lnTo>
                    <a:pt x="644" y="342"/>
                  </a:lnTo>
                  <a:lnTo>
                    <a:pt x="644" y="342"/>
                  </a:lnTo>
                  <a:lnTo>
                    <a:pt x="644" y="342"/>
                  </a:lnTo>
                  <a:lnTo>
                    <a:pt x="644" y="342"/>
                  </a:lnTo>
                  <a:lnTo>
                    <a:pt x="644" y="342"/>
                  </a:lnTo>
                  <a:lnTo>
                    <a:pt x="644" y="337"/>
                  </a:lnTo>
                  <a:lnTo>
                    <a:pt x="644" y="337"/>
                  </a:lnTo>
                  <a:lnTo>
                    <a:pt x="638" y="337"/>
                  </a:lnTo>
                  <a:lnTo>
                    <a:pt x="638" y="337"/>
                  </a:lnTo>
                  <a:lnTo>
                    <a:pt x="638" y="337"/>
                  </a:lnTo>
                  <a:lnTo>
                    <a:pt x="638" y="337"/>
                  </a:lnTo>
                  <a:lnTo>
                    <a:pt x="638" y="337"/>
                  </a:lnTo>
                  <a:lnTo>
                    <a:pt x="638" y="337"/>
                  </a:lnTo>
                  <a:lnTo>
                    <a:pt x="638" y="337"/>
                  </a:lnTo>
                  <a:lnTo>
                    <a:pt x="644" y="337"/>
                  </a:lnTo>
                  <a:lnTo>
                    <a:pt x="644" y="331"/>
                  </a:lnTo>
                  <a:lnTo>
                    <a:pt x="644" y="331"/>
                  </a:lnTo>
                  <a:lnTo>
                    <a:pt x="638" y="331"/>
                  </a:lnTo>
                  <a:lnTo>
                    <a:pt x="638" y="331"/>
                  </a:lnTo>
                  <a:lnTo>
                    <a:pt x="638" y="331"/>
                  </a:lnTo>
                  <a:lnTo>
                    <a:pt x="638" y="337"/>
                  </a:lnTo>
                  <a:lnTo>
                    <a:pt x="638" y="337"/>
                  </a:lnTo>
                  <a:lnTo>
                    <a:pt x="633" y="337"/>
                  </a:lnTo>
                  <a:lnTo>
                    <a:pt x="633" y="337"/>
                  </a:lnTo>
                  <a:lnTo>
                    <a:pt x="633" y="337"/>
                  </a:lnTo>
                  <a:lnTo>
                    <a:pt x="633" y="337"/>
                  </a:lnTo>
                  <a:lnTo>
                    <a:pt x="633" y="337"/>
                  </a:lnTo>
                  <a:lnTo>
                    <a:pt x="633" y="331"/>
                  </a:lnTo>
                  <a:lnTo>
                    <a:pt x="633" y="331"/>
                  </a:lnTo>
                  <a:lnTo>
                    <a:pt x="633" y="331"/>
                  </a:lnTo>
                  <a:lnTo>
                    <a:pt x="633" y="331"/>
                  </a:lnTo>
                  <a:lnTo>
                    <a:pt x="633" y="331"/>
                  </a:lnTo>
                  <a:lnTo>
                    <a:pt x="633" y="331"/>
                  </a:lnTo>
                  <a:lnTo>
                    <a:pt x="633" y="331"/>
                  </a:lnTo>
                  <a:lnTo>
                    <a:pt x="633" y="331"/>
                  </a:lnTo>
                  <a:lnTo>
                    <a:pt x="633" y="331"/>
                  </a:lnTo>
                  <a:lnTo>
                    <a:pt x="627" y="331"/>
                  </a:lnTo>
                  <a:lnTo>
                    <a:pt x="627" y="331"/>
                  </a:lnTo>
                  <a:lnTo>
                    <a:pt x="627" y="331"/>
                  </a:lnTo>
                  <a:lnTo>
                    <a:pt x="627" y="331"/>
                  </a:lnTo>
                  <a:lnTo>
                    <a:pt x="627" y="331"/>
                  </a:lnTo>
                  <a:lnTo>
                    <a:pt x="627" y="331"/>
                  </a:lnTo>
                  <a:lnTo>
                    <a:pt x="627" y="337"/>
                  </a:lnTo>
                  <a:lnTo>
                    <a:pt x="627" y="337"/>
                  </a:lnTo>
                  <a:lnTo>
                    <a:pt x="627" y="337"/>
                  </a:lnTo>
                  <a:lnTo>
                    <a:pt x="627" y="337"/>
                  </a:lnTo>
                  <a:lnTo>
                    <a:pt x="627" y="337"/>
                  </a:lnTo>
                  <a:lnTo>
                    <a:pt x="627" y="337"/>
                  </a:lnTo>
                  <a:lnTo>
                    <a:pt x="627" y="337"/>
                  </a:lnTo>
                  <a:lnTo>
                    <a:pt x="627" y="337"/>
                  </a:lnTo>
                  <a:lnTo>
                    <a:pt x="627" y="337"/>
                  </a:lnTo>
                  <a:lnTo>
                    <a:pt x="627" y="337"/>
                  </a:lnTo>
                  <a:lnTo>
                    <a:pt x="621" y="337"/>
                  </a:lnTo>
                  <a:lnTo>
                    <a:pt x="621" y="337"/>
                  </a:lnTo>
                  <a:lnTo>
                    <a:pt x="621" y="337"/>
                  </a:lnTo>
                  <a:lnTo>
                    <a:pt x="621" y="337"/>
                  </a:lnTo>
                  <a:lnTo>
                    <a:pt x="621" y="337"/>
                  </a:lnTo>
                  <a:lnTo>
                    <a:pt x="616" y="337"/>
                  </a:lnTo>
                  <a:lnTo>
                    <a:pt x="610" y="337"/>
                  </a:lnTo>
                  <a:lnTo>
                    <a:pt x="610" y="337"/>
                  </a:lnTo>
                  <a:lnTo>
                    <a:pt x="610" y="337"/>
                  </a:lnTo>
                  <a:lnTo>
                    <a:pt x="610" y="337"/>
                  </a:lnTo>
                  <a:lnTo>
                    <a:pt x="605" y="337"/>
                  </a:lnTo>
                  <a:lnTo>
                    <a:pt x="605" y="337"/>
                  </a:lnTo>
                  <a:lnTo>
                    <a:pt x="605" y="331"/>
                  </a:lnTo>
                  <a:lnTo>
                    <a:pt x="605" y="331"/>
                  </a:lnTo>
                  <a:lnTo>
                    <a:pt x="605" y="331"/>
                  </a:lnTo>
                  <a:lnTo>
                    <a:pt x="599" y="331"/>
                  </a:lnTo>
                  <a:lnTo>
                    <a:pt x="599" y="325"/>
                  </a:lnTo>
                  <a:lnTo>
                    <a:pt x="593" y="325"/>
                  </a:lnTo>
                  <a:lnTo>
                    <a:pt x="593" y="325"/>
                  </a:lnTo>
                  <a:lnTo>
                    <a:pt x="593" y="325"/>
                  </a:lnTo>
                  <a:lnTo>
                    <a:pt x="593" y="320"/>
                  </a:lnTo>
                  <a:lnTo>
                    <a:pt x="593" y="320"/>
                  </a:lnTo>
                  <a:lnTo>
                    <a:pt x="593" y="320"/>
                  </a:lnTo>
                  <a:lnTo>
                    <a:pt x="593" y="320"/>
                  </a:lnTo>
                  <a:lnTo>
                    <a:pt x="593" y="320"/>
                  </a:lnTo>
                  <a:lnTo>
                    <a:pt x="593" y="314"/>
                  </a:lnTo>
                  <a:lnTo>
                    <a:pt x="593" y="314"/>
                  </a:lnTo>
                  <a:lnTo>
                    <a:pt x="593" y="314"/>
                  </a:lnTo>
                  <a:lnTo>
                    <a:pt x="588" y="314"/>
                  </a:lnTo>
                  <a:lnTo>
                    <a:pt x="588" y="314"/>
                  </a:lnTo>
                  <a:lnTo>
                    <a:pt x="588" y="314"/>
                  </a:lnTo>
                  <a:lnTo>
                    <a:pt x="588" y="320"/>
                  </a:lnTo>
                  <a:lnTo>
                    <a:pt x="588" y="320"/>
                  </a:lnTo>
                  <a:lnTo>
                    <a:pt x="588" y="320"/>
                  </a:lnTo>
                  <a:lnTo>
                    <a:pt x="582" y="320"/>
                  </a:lnTo>
                  <a:lnTo>
                    <a:pt x="582" y="325"/>
                  </a:lnTo>
                  <a:lnTo>
                    <a:pt x="582" y="325"/>
                  </a:lnTo>
                  <a:lnTo>
                    <a:pt x="582" y="325"/>
                  </a:lnTo>
                  <a:lnTo>
                    <a:pt x="582" y="325"/>
                  </a:lnTo>
                  <a:lnTo>
                    <a:pt x="582" y="325"/>
                  </a:lnTo>
                  <a:lnTo>
                    <a:pt x="582" y="325"/>
                  </a:lnTo>
                  <a:lnTo>
                    <a:pt x="582" y="325"/>
                  </a:lnTo>
                  <a:lnTo>
                    <a:pt x="588" y="331"/>
                  </a:lnTo>
                  <a:lnTo>
                    <a:pt x="588" y="331"/>
                  </a:lnTo>
                  <a:lnTo>
                    <a:pt x="588" y="331"/>
                  </a:lnTo>
                  <a:lnTo>
                    <a:pt x="588" y="331"/>
                  </a:lnTo>
                  <a:lnTo>
                    <a:pt x="588" y="331"/>
                  </a:lnTo>
                  <a:lnTo>
                    <a:pt x="588" y="331"/>
                  </a:lnTo>
                  <a:lnTo>
                    <a:pt x="588" y="337"/>
                  </a:lnTo>
                  <a:lnTo>
                    <a:pt x="588" y="337"/>
                  </a:lnTo>
                  <a:lnTo>
                    <a:pt x="588" y="342"/>
                  </a:lnTo>
                  <a:lnTo>
                    <a:pt x="593" y="342"/>
                  </a:lnTo>
                  <a:lnTo>
                    <a:pt x="593" y="342"/>
                  </a:lnTo>
                  <a:lnTo>
                    <a:pt x="599" y="348"/>
                  </a:lnTo>
                  <a:lnTo>
                    <a:pt x="599" y="348"/>
                  </a:lnTo>
                  <a:lnTo>
                    <a:pt x="599" y="348"/>
                  </a:lnTo>
                  <a:lnTo>
                    <a:pt x="599" y="348"/>
                  </a:lnTo>
                  <a:lnTo>
                    <a:pt x="599" y="348"/>
                  </a:lnTo>
                  <a:lnTo>
                    <a:pt x="599" y="348"/>
                  </a:lnTo>
                  <a:lnTo>
                    <a:pt x="599" y="353"/>
                  </a:lnTo>
                  <a:lnTo>
                    <a:pt x="605" y="353"/>
                  </a:lnTo>
                  <a:lnTo>
                    <a:pt x="605" y="353"/>
                  </a:lnTo>
                  <a:lnTo>
                    <a:pt x="605" y="353"/>
                  </a:lnTo>
                  <a:lnTo>
                    <a:pt x="605" y="353"/>
                  </a:lnTo>
                  <a:lnTo>
                    <a:pt x="605" y="353"/>
                  </a:lnTo>
                  <a:lnTo>
                    <a:pt x="605" y="353"/>
                  </a:lnTo>
                  <a:lnTo>
                    <a:pt x="610" y="359"/>
                  </a:lnTo>
                  <a:lnTo>
                    <a:pt x="610" y="359"/>
                  </a:lnTo>
                  <a:lnTo>
                    <a:pt x="610" y="359"/>
                  </a:lnTo>
                  <a:lnTo>
                    <a:pt x="610" y="359"/>
                  </a:lnTo>
                  <a:lnTo>
                    <a:pt x="616" y="359"/>
                  </a:lnTo>
                  <a:lnTo>
                    <a:pt x="616" y="365"/>
                  </a:lnTo>
                  <a:lnTo>
                    <a:pt x="616" y="365"/>
                  </a:lnTo>
                  <a:lnTo>
                    <a:pt x="616" y="365"/>
                  </a:lnTo>
                  <a:lnTo>
                    <a:pt x="621" y="365"/>
                  </a:lnTo>
                  <a:lnTo>
                    <a:pt x="621" y="365"/>
                  </a:lnTo>
                  <a:lnTo>
                    <a:pt x="621" y="365"/>
                  </a:lnTo>
                  <a:lnTo>
                    <a:pt x="621" y="370"/>
                  </a:lnTo>
                  <a:lnTo>
                    <a:pt x="627" y="376"/>
                  </a:lnTo>
                  <a:lnTo>
                    <a:pt x="627" y="376"/>
                  </a:lnTo>
                  <a:lnTo>
                    <a:pt x="627" y="376"/>
                  </a:lnTo>
                  <a:lnTo>
                    <a:pt x="627" y="376"/>
                  </a:lnTo>
                  <a:lnTo>
                    <a:pt x="627" y="376"/>
                  </a:lnTo>
                  <a:lnTo>
                    <a:pt x="627" y="376"/>
                  </a:lnTo>
                  <a:lnTo>
                    <a:pt x="633" y="376"/>
                  </a:lnTo>
                  <a:lnTo>
                    <a:pt x="633" y="376"/>
                  </a:lnTo>
                  <a:lnTo>
                    <a:pt x="633" y="376"/>
                  </a:lnTo>
                  <a:lnTo>
                    <a:pt x="638" y="381"/>
                  </a:lnTo>
                  <a:lnTo>
                    <a:pt x="638" y="381"/>
                  </a:lnTo>
                  <a:lnTo>
                    <a:pt x="644" y="381"/>
                  </a:lnTo>
                  <a:lnTo>
                    <a:pt x="644" y="387"/>
                  </a:lnTo>
                  <a:lnTo>
                    <a:pt x="644" y="381"/>
                  </a:lnTo>
                  <a:lnTo>
                    <a:pt x="649" y="381"/>
                  </a:lnTo>
                  <a:lnTo>
                    <a:pt x="649" y="381"/>
                  </a:lnTo>
                  <a:lnTo>
                    <a:pt x="649" y="381"/>
                  </a:lnTo>
                  <a:lnTo>
                    <a:pt x="649" y="381"/>
                  </a:lnTo>
                  <a:lnTo>
                    <a:pt x="649" y="381"/>
                  </a:lnTo>
                  <a:lnTo>
                    <a:pt x="649" y="381"/>
                  </a:lnTo>
                  <a:lnTo>
                    <a:pt x="649" y="381"/>
                  </a:lnTo>
                  <a:lnTo>
                    <a:pt x="649" y="381"/>
                  </a:lnTo>
                  <a:lnTo>
                    <a:pt x="649" y="381"/>
                  </a:lnTo>
                  <a:lnTo>
                    <a:pt x="649" y="381"/>
                  </a:lnTo>
                  <a:lnTo>
                    <a:pt x="655" y="381"/>
                  </a:lnTo>
                  <a:lnTo>
                    <a:pt x="655" y="381"/>
                  </a:lnTo>
                  <a:lnTo>
                    <a:pt x="655" y="381"/>
                  </a:lnTo>
                  <a:lnTo>
                    <a:pt x="655" y="381"/>
                  </a:lnTo>
                  <a:lnTo>
                    <a:pt x="655" y="381"/>
                  </a:lnTo>
                  <a:lnTo>
                    <a:pt x="655" y="381"/>
                  </a:lnTo>
                  <a:lnTo>
                    <a:pt x="655" y="381"/>
                  </a:lnTo>
                  <a:lnTo>
                    <a:pt x="655" y="381"/>
                  </a:lnTo>
                  <a:lnTo>
                    <a:pt x="655" y="381"/>
                  </a:lnTo>
                  <a:lnTo>
                    <a:pt x="655" y="381"/>
                  </a:lnTo>
                  <a:lnTo>
                    <a:pt x="655" y="381"/>
                  </a:lnTo>
                  <a:lnTo>
                    <a:pt x="655" y="381"/>
                  </a:lnTo>
                  <a:lnTo>
                    <a:pt x="655" y="381"/>
                  </a:lnTo>
                  <a:lnTo>
                    <a:pt x="661" y="376"/>
                  </a:lnTo>
                  <a:lnTo>
                    <a:pt x="661" y="376"/>
                  </a:lnTo>
                  <a:lnTo>
                    <a:pt x="661" y="376"/>
                  </a:lnTo>
                  <a:lnTo>
                    <a:pt x="666" y="376"/>
                  </a:lnTo>
                  <a:lnTo>
                    <a:pt x="666" y="376"/>
                  </a:lnTo>
                  <a:lnTo>
                    <a:pt x="683" y="370"/>
                  </a:lnTo>
                  <a:lnTo>
                    <a:pt x="683" y="370"/>
                  </a:lnTo>
                  <a:lnTo>
                    <a:pt x="689" y="376"/>
                  </a:lnTo>
                  <a:lnTo>
                    <a:pt x="694" y="376"/>
                  </a:lnTo>
                  <a:lnTo>
                    <a:pt x="694" y="376"/>
                  </a:lnTo>
                  <a:lnTo>
                    <a:pt x="694" y="376"/>
                  </a:lnTo>
                  <a:lnTo>
                    <a:pt x="694" y="376"/>
                  </a:lnTo>
                  <a:lnTo>
                    <a:pt x="700" y="376"/>
                  </a:lnTo>
                  <a:lnTo>
                    <a:pt x="700" y="376"/>
                  </a:lnTo>
                  <a:lnTo>
                    <a:pt x="700" y="376"/>
                  </a:lnTo>
                  <a:lnTo>
                    <a:pt x="700" y="376"/>
                  </a:lnTo>
                  <a:lnTo>
                    <a:pt x="700" y="376"/>
                  </a:lnTo>
                  <a:lnTo>
                    <a:pt x="700" y="376"/>
                  </a:lnTo>
                  <a:lnTo>
                    <a:pt x="700" y="376"/>
                  </a:lnTo>
                  <a:lnTo>
                    <a:pt x="705" y="376"/>
                  </a:lnTo>
                  <a:lnTo>
                    <a:pt x="705" y="376"/>
                  </a:lnTo>
                  <a:lnTo>
                    <a:pt x="711" y="376"/>
                  </a:lnTo>
                  <a:lnTo>
                    <a:pt x="711" y="376"/>
                  </a:lnTo>
                  <a:lnTo>
                    <a:pt x="711" y="376"/>
                  </a:lnTo>
                  <a:lnTo>
                    <a:pt x="717" y="376"/>
                  </a:lnTo>
                  <a:lnTo>
                    <a:pt x="717" y="376"/>
                  </a:lnTo>
                  <a:lnTo>
                    <a:pt x="722" y="370"/>
                  </a:lnTo>
                  <a:lnTo>
                    <a:pt x="728" y="370"/>
                  </a:lnTo>
                  <a:lnTo>
                    <a:pt x="733" y="370"/>
                  </a:lnTo>
                  <a:lnTo>
                    <a:pt x="733" y="370"/>
                  </a:lnTo>
                  <a:lnTo>
                    <a:pt x="733" y="365"/>
                  </a:lnTo>
                  <a:lnTo>
                    <a:pt x="733" y="365"/>
                  </a:lnTo>
                  <a:lnTo>
                    <a:pt x="739" y="359"/>
                  </a:lnTo>
                  <a:lnTo>
                    <a:pt x="739" y="353"/>
                  </a:lnTo>
                  <a:lnTo>
                    <a:pt x="739" y="353"/>
                  </a:lnTo>
                  <a:lnTo>
                    <a:pt x="739" y="353"/>
                  </a:lnTo>
                  <a:lnTo>
                    <a:pt x="739" y="353"/>
                  </a:lnTo>
                  <a:lnTo>
                    <a:pt x="739" y="353"/>
                  </a:lnTo>
                  <a:lnTo>
                    <a:pt x="739" y="353"/>
                  </a:lnTo>
                  <a:lnTo>
                    <a:pt x="739" y="348"/>
                  </a:lnTo>
                  <a:lnTo>
                    <a:pt x="739" y="348"/>
                  </a:lnTo>
                  <a:lnTo>
                    <a:pt x="745" y="348"/>
                  </a:lnTo>
                  <a:lnTo>
                    <a:pt x="750" y="348"/>
                  </a:lnTo>
                  <a:lnTo>
                    <a:pt x="750" y="348"/>
                  </a:lnTo>
                  <a:lnTo>
                    <a:pt x="750" y="342"/>
                  </a:lnTo>
                  <a:lnTo>
                    <a:pt x="756" y="342"/>
                  </a:lnTo>
                  <a:lnTo>
                    <a:pt x="756" y="342"/>
                  </a:lnTo>
                  <a:lnTo>
                    <a:pt x="756" y="342"/>
                  </a:lnTo>
                  <a:lnTo>
                    <a:pt x="756" y="342"/>
                  </a:lnTo>
                  <a:lnTo>
                    <a:pt x="773" y="342"/>
                  </a:lnTo>
                  <a:lnTo>
                    <a:pt x="778" y="342"/>
                  </a:lnTo>
                  <a:lnTo>
                    <a:pt x="778" y="342"/>
                  </a:lnTo>
                  <a:lnTo>
                    <a:pt x="778" y="342"/>
                  </a:lnTo>
                  <a:lnTo>
                    <a:pt x="778" y="342"/>
                  </a:lnTo>
                  <a:lnTo>
                    <a:pt x="778" y="342"/>
                  </a:lnTo>
                  <a:lnTo>
                    <a:pt x="778" y="342"/>
                  </a:lnTo>
                  <a:lnTo>
                    <a:pt x="778" y="342"/>
                  </a:lnTo>
                  <a:lnTo>
                    <a:pt x="778" y="342"/>
                  </a:lnTo>
                  <a:lnTo>
                    <a:pt x="784" y="342"/>
                  </a:lnTo>
                  <a:lnTo>
                    <a:pt x="784" y="342"/>
                  </a:lnTo>
                  <a:lnTo>
                    <a:pt x="784" y="342"/>
                  </a:lnTo>
                  <a:lnTo>
                    <a:pt x="784" y="342"/>
                  </a:lnTo>
                  <a:lnTo>
                    <a:pt x="790" y="342"/>
                  </a:lnTo>
                  <a:lnTo>
                    <a:pt x="790" y="342"/>
                  </a:lnTo>
                  <a:lnTo>
                    <a:pt x="790" y="342"/>
                  </a:lnTo>
                  <a:lnTo>
                    <a:pt x="790" y="348"/>
                  </a:lnTo>
                  <a:lnTo>
                    <a:pt x="790" y="348"/>
                  </a:lnTo>
                  <a:lnTo>
                    <a:pt x="790" y="348"/>
                  </a:lnTo>
                  <a:lnTo>
                    <a:pt x="790" y="348"/>
                  </a:lnTo>
                  <a:lnTo>
                    <a:pt x="784" y="348"/>
                  </a:lnTo>
                  <a:lnTo>
                    <a:pt x="784" y="353"/>
                  </a:lnTo>
                  <a:lnTo>
                    <a:pt x="784" y="353"/>
                  </a:lnTo>
                  <a:lnTo>
                    <a:pt x="784" y="353"/>
                  </a:lnTo>
                  <a:lnTo>
                    <a:pt x="790" y="348"/>
                  </a:lnTo>
                  <a:lnTo>
                    <a:pt x="790" y="348"/>
                  </a:lnTo>
                  <a:lnTo>
                    <a:pt x="795" y="348"/>
                  </a:lnTo>
                  <a:lnTo>
                    <a:pt x="795" y="353"/>
                  </a:lnTo>
                  <a:lnTo>
                    <a:pt x="795" y="353"/>
                  </a:lnTo>
                  <a:lnTo>
                    <a:pt x="801" y="353"/>
                  </a:lnTo>
                  <a:lnTo>
                    <a:pt x="801" y="353"/>
                  </a:lnTo>
                  <a:lnTo>
                    <a:pt x="806" y="353"/>
                  </a:lnTo>
                  <a:lnTo>
                    <a:pt x="806" y="353"/>
                  </a:lnTo>
                  <a:lnTo>
                    <a:pt x="812" y="359"/>
                  </a:lnTo>
                  <a:lnTo>
                    <a:pt x="812" y="359"/>
                  </a:lnTo>
                  <a:lnTo>
                    <a:pt x="818" y="359"/>
                  </a:lnTo>
                  <a:lnTo>
                    <a:pt x="818" y="359"/>
                  </a:lnTo>
                  <a:lnTo>
                    <a:pt x="818" y="359"/>
                  </a:lnTo>
                  <a:lnTo>
                    <a:pt x="818" y="359"/>
                  </a:lnTo>
                  <a:lnTo>
                    <a:pt x="823" y="359"/>
                  </a:lnTo>
                  <a:lnTo>
                    <a:pt x="823" y="365"/>
                  </a:lnTo>
                  <a:lnTo>
                    <a:pt x="829" y="365"/>
                  </a:lnTo>
                  <a:lnTo>
                    <a:pt x="834" y="353"/>
                  </a:lnTo>
                  <a:lnTo>
                    <a:pt x="840" y="353"/>
                  </a:lnTo>
                  <a:lnTo>
                    <a:pt x="840" y="348"/>
                  </a:lnTo>
                  <a:lnTo>
                    <a:pt x="840" y="348"/>
                  </a:lnTo>
                  <a:lnTo>
                    <a:pt x="851" y="348"/>
                  </a:lnTo>
                  <a:lnTo>
                    <a:pt x="851" y="348"/>
                  </a:lnTo>
                  <a:lnTo>
                    <a:pt x="857" y="348"/>
                  </a:lnTo>
                  <a:lnTo>
                    <a:pt x="857" y="348"/>
                  </a:lnTo>
                  <a:lnTo>
                    <a:pt x="857" y="348"/>
                  </a:lnTo>
                  <a:lnTo>
                    <a:pt x="857" y="353"/>
                  </a:lnTo>
                  <a:lnTo>
                    <a:pt x="857" y="353"/>
                  </a:lnTo>
                  <a:lnTo>
                    <a:pt x="857" y="353"/>
                  </a:lnTo>
                  <a:lnTo>
                    <a:pt x="857" y="348"/>
                  </a:lnTo>
                  <a:lnTo>
                    <a:pt x="857" y="348"/>
                  </a:lnTo>
                  <a:lnTo>
                    <a:pt x="868" y="348"/>
                  </a:lnTo>
                  <a:lnTo>
                    <a:pt x="868" y="348"/>
                  </a:lnTo>
                  <a:lnTo>
                    <a:pt x="868" y="348"/>
                  </a:lnTo>
                  <a:lnTo>
                    <a:pt x="874" y="348"/>
                  </a:lnTo>
                  <a:lnTo>
                    <a:pt x="879" y="348"/>
                  </a:lnTo>
                  <a:lnTo>
                    <a:pt x="879" y="348"/>
                  </a:lnTo>
                  <a:lnTo>
                    <a:pt x="879" y="348"/>
                  </a:lnTo>
                  <a:lnTo>
                    <a:pt x="879" y="348"/>
                  </a:lnTo>
                  <a:lnTo>
                    <a:pt x="879" y="348"/>
                  </a:lnTo>
                  <a:lnTo>
                    <a:pt x="879" y="348"/>
                  </a:lnTo>
                  <a:lnTo>
                    <a:pt x="879" y="348"/>
                  </a:lnTo>
                  <a:lnTo>
                    <a:pt x="879" y="342"/>
                  </a:lnTo>
                  <a:lnTo>
                    <a:pt x="879" y="342"/>
                  </a:lnTo>
                  <a:lnTo>
                    <a:pt x="885" y="342"/>
                  </a:lnTo>
                  <a:lnTo>
                    <a:pt x="885" y="342"/>
                  </a:lnTo>
                  <a:lnTo>
                    <a:pt x="885" y="337"/>
                  </a:lnTo>
                  <a:lnTo>
                    <a:pt x="885" y="337"/>
                  </a:lnTo>
                  <a:lnTo>
                    <a:pt x="885" y="331"/>
                  </a:lnTo>
                  <a:lnTo>
                    <a:pt x="885" y="331"/>
                  </a:lnTo>
                  <a:lnTo>
                    <a:pt x="885" y="331"/>
                  </a:lnTo>
                  <a:lnTo>
                    <a:pt x="885" y="325"/>
                  </a:lnTo>
                  <a:lnTo>
                    <a:pt x="885" y="325"/>
                  </a:lnTo>
                  <a:lnTo>
                    <a:pt x="885" y="325"/>
                  </a:lnTo>
                  <a:lnTo>
                    <a:pt x="885" y="325"/>
                  </a:lnTo>
                  <a:lnTo>
                    <a:pt x="885" y="325"/>
                  </a:lnTo>
                  <a:lnTo>
                    <a:pt x="890" y="325"/>
                  </a:lnTo>
                  <a:lnTo>
                    <a:pt x="890" y="325"/>
                  </a:lnTo>
                  <a:lnTo>
                    <a:pt x="890" y="325"/>
                  </a:lnTo>
                  <a:lnTo>
                    <a:pt x="896" y="325"/>
                  </a:lnTo>
                  <a:lnTo>
                    <a:pt x="896" y="325"/>
                  </a:lnTo>
                  <a:lnTo>
                    <a:pt x="896" y="320"/>
                  </a:lnTo>
                  <a:lnTo>
                    <a:pt x="896" y="320"/>
                  </a:lnTo>
                  <a:lnTo>
                    <a:pt x="896" y="320"/>
                  </a:lnTo>
                  <a:lnTo>
                    <a:pt x="896" y="320"/>
                  </a:lnTo>
                  <a:lnTo>
                    <a:pt x="896" y="320"/>
                  </a:lnTo>
                  <a:lnTo>
                    <a:pt x="896" y="314"/>
                  </a:lnTo>
                  <a:lnTo>
                    <a:pt x="896" y="314"/>
                  </a:lnTo>
                  <a:lnTo>
                    <a:pt x="896" y="314"/>
                  </a:lnTo>
                  <a:lnTo>
                    <a:pt x="896" y="314"/>
                  </a:lnTo>
                  <a:lnTo>
                    <a:pt x="896" y="314"/>
                  </a:lnTo>
                  <a:lnTo>
                    <a:pt x="896" y="314"/>
                  </a:lnTo>
                  <a:lnTo>
                    <a:pt x="890" y="314"/>
                  </a:lnTo>
                  <a:lnTo>
                    <a:pt x="890" y="314"/>
                  </a:lnTo>
                  <a:lnTo>
                    <a:pt x="890" y="314"/>
                  </a:lnTo>
                  <a:lnTo>
                    <a:pt x="890" y="309"/>
                  </a:lnTo>
                  <a:lnTo>
                    <a:pt x="890" y="309"/>
                  </a:lnTo>
                  <a:lnTo>
                    <a:pt x="890" y="309"/>
                  </a:lnTo>
                  <a:lnTo>
                    <a:pt x="890" y="309"/>
                  </a:lnTo>
                  <a:lnTo>
                    <a:pt x="890" y="309"/>
                  </a:lnTo>
                  <a:lnTo>
                    <a:pt x="890" y="303"/>
                  </a:lnTo>
                  <a:lnTo>
                    <a:pt x="890" y="303"/>
                  </a:lnTo>
                  <a:lnTo>
                    <a:pt x="896" y="303"/>
                  </a:lnTo>
                  <a:lnTo>
                    <a:pt x="902" y="303"/>
                  </a:lnTo>
                  <a:lnTo>
                    <a:pt x="902" y="303"/>
                  </a:lnTo>
                  <a:lnTo>
                    <a:pt x="902" y="297"/>
                  </a:lnTo>
                  <a:lnTo>
                    <a:pt x="902" y="297"/>
                  </a:lnTo>
                  <a:lnTo>
                    <a:pt x="902" y="297"/>
                  </a:lnTo>
                  <a:lnTo>
                    <a:pt x="902" y="297"/>
                  </a:lnTo>
                  <a:lnTo>
                    <a:pt x="902" y="297"/>
                  </a:lnTo>
                  <a:lnTo>
                    <a:pt x="902" y="297"/>
                  </a:lnTo>
                  <a:lnTo>
                    <a:pt x="907" y="297"/>
                  </a:lnTo>
                  <a:lnTo>
                    <a:pt x="907" y="292"/>
                  </a:lnTo>
                  <a:lnTo>
                    <a:pt x="907" y="292"/>
                  </a:lnTo>
                  <a:lnTo>
                    <a:pt x="907" y="292"/>
                  </a:lnTo>
                  <a:lnTo>
                    <a:pt x="913" y="292"/>
                  </a:lnTo>
                  <a:lnTo>
                    <a:pt x="913" y="292"/>
                  </a:lnTo>
                  <a:lnTo>
                    <a:pt x="918" y="286"/>
                  </a:lnTo>
                  <a:lnTo>
                    <a:pt x="918" y="286"/>
                  </a:lnTo>
                  <a:lnTo>
                    <a:pt x="918" y="286"/>
                  </a:lnTo>
                  <a:lnTo>
                    <a:pt x="918" y="286"/>
                  </a:lnTo>
                  <a:lnTo>
                    <a:pt x="918" y="286"/>
                  </a:lnTo>
                  <a:lnTo>
                    <a:pt x="918" y="286"/>
                  </a:lnTo>
                  <a:lnTo>
                    <a:pt x="913" y="281"/>
                  </a:lnTo>
                  <a:lnTo>
                    <a:pt x="913" y="281"/>
                  </a:lnTo>
                  <a:lnTo>
                    <a:pt x="913" y="281"/>
                  </a:lnTo>
                  <a:lnTo>
                    <a:pt x="913" y="281"/>
                  </a:lnTo>
                  <a:lnTo>
                    <a:pt x="913" y="281"/>
                  </a:lnTo>
                  <a:lnTo>
                    <a:pt x="913" y="281"/>
                  </a:lnTo>
                  <a:lnTo>
                    <a:pt x="913" y="281"/>
                  </a:lnTo>
                  <a:lnTo>
                    <a:pt x="913" y="281"/>
                  </a:lnTo>
                  <a:lnTo>
                    <a:pt x="907" y="281"/>
                  </a:lnTo>
                  <a:lnTo>
                    <a:pt x="907" y="281"/>
                  </a:lnTo>
                  <a:lnTo>
                    <a:pt x="907" y="281"/>
                  </a:lnTo>
                  <a:lnTo>
                    <a:pt x="913" y="275"/>
                  </a:lnTo>
                  <a:lnTo>
                    <a:pt x="907" y="275"/>
                  </a:lnTo>
                  <a:lnTo>
                    <a:pt x="907" y="275"/>
                  </a:lnTo>
                  <a:lnTo>
                    <a:pt x="907" y="275"/>
                  </a:lnTo>
                  <a:lnTo>
                    <a:pt x="907" y="275"/>
                  </a:lnTo>
                  <a:lnTo>
                    <a:pt x="913" y="275"/>
                  </a:lnTo>
                  <a:lnTo>
                    <a:pt x="913" y="275"/>
                  </a:lnTo>
                  <a:lnTo>
                    <a:pt x="913" y="275"/>
                  </a:lnTo>
                  <a:lnTo>
                    <a:pt x="913" y="275"/>
                  </a:lnTo>
                  <a:lnTo>
                    <a:pt x="913" y="269"/>
                  </a:lnTo>
                  <a:lnTo>
                    <a:pt x="913" y="269"/>
                  </a:lnTo>
                  <a:lnTo>
                    <a:pt x="907" y="269"/>
                  </a:lnTo>
                  <a:lnTo>
                    <a:pt x="907" y="269"/>
                  </a:lnTo>
                  <a:lnTo>
                    <a:pt x="913" y="269"/>
                  </a:lnTo>
                  <a:lnTo>
                    <a:pt x="913" y="269"/>
                  </a:lnTo>
                  <a:lnTo>
                    <a:pt x="913" y="269"/>
                  </a:lnTo>
                  <a:lnTo>
                    <a:pt x="913" y="264"/>
                  </a:lnTo>
                  <a:lnTo>
                    <a:pt x="913" y="264"/>
                  </a:lnTo>
                  <a:lnTo>
                    <a:pt x="913" y="264"/>
                  </a:lnTo>
                  <a:lnTo>
                    <a:pt x="913" y="264"/>
                  </a:lnTo>
                  <a:lnTo>
                    <a:pt x="913" y="264"/>
                  </a:lnTo>
                  <a:lnTo>
                    <a:pt x="918" y="258"/>
                  </a:lnTo>
                  <a:lnTo>
                    <a:pt x="918" y="258"/>
                  </a:lnTo>
                  <a:lnTo>
                    <a:pt x="918" y="258"/>
                  </a:lnTo>
                  <a:lnTo>
                    <a:pt x="918" y="258"/>
                  </a:lnTo>
                  <a:lnTo>
                    <a:pt x="918" y="258"/>
                  </a:lnTo>
                  <a:lnTo>
                    <a:pt x="924" y="258"/>
                  </a:lnTo>
                  <a:lnTo>
                    <a:pt x="924" y="258"/>
                  </a:lnTo>
                  <a:lnTo>
                    <a:pt x="924" y="258"/>
                  </a:lnTo>
                  <a:lnTo>
                    <a:pt x="930" y="258"/>
                  </a:lnTo>
                  <a:lnTo>
                    <a:pt x="930" y="258"/>
                  </a:lnTo>
                  <a:lnTo>
                    <a:pt x="935" y="258"/>
                  </a:lnTo>
                  <a:lnTo>
                    <a:pt x="935" y="258"/>
                  </a:lnTo>
                  <a:lnTo>
                    <a:pt x="935" y="253"/>
                  </a:lnTo>
                  <a:lnTo>
                    <a:pt x="935" y="253"/>
                  </a:lnTo>
                  <a:lnTo>
                    <a:pt x="935" y="247"/>
                  </a:lnTo>
                  <a:lnTo>
                    <a:pt x="935" y="247"/>
                  </a:lnTo>
                  <a:lnTo>
                    <a:pt x="935" y="247"/>
                  </a:lnTo>
                  <a:lnTo>
                    <a:pt x="935" y="247"/>
                  </a:lnTo>
                  <a:lnTo>
                    <a:pt x="935" y="247"/>
                  </a:lnTo>
                  <a:lnTo>
                    <a:pt x="935" y="236"/>
                  </a:lnTo>
                  <a:lnTo>
                    <a:pt x="935" y="236"/>
                  </a:lnTo>
                  <a:lnTo>
                    <a:pt x="941" y="236"/>
                  </a:lnTo>
                  <a:lnTo>
                    <a:pt x="941" y="236"/>
                  </a:lnTo>
                  <a:lnTo>
                    <a:pt x="941" y="236"/>
                  </a:lnTo>
                  <a:lnTo>
                    <a:pt x="941" y="236"/>
                  </a:lnTo>
                  <a:lnTo>
                    <a:pt x="941" y="236"/>
                  </a:lnTo>
                  <a:lnTo>
                    <a:pt x="941" y="236"/>
                  </a:lnTo>
                  <a:lnTo>
                    <a:pt x="941" y="230"/>
                  </a:lnTo>
                  <a:lnTo>
                    <a:pt x="941" y="230"/>
                  </a:lnTo>
                  <a:lnTo>
                    <a:pt x="941" y="230"/>
                  </a:lnTo>
                  <a:lnTo>
                    <a:pt x="941" y="230"/>
                  </a:lnTo>
                  <a:lnTo>
                    <a:pt x="941" y="230"/>
                  </a:lnTo>
                  <a:lnTo>
                    <a:pt x="941" y="225"/>
                  </a:lnTo>
                  <a:lnTo>
                    <a:pt x="941" y="225"/>
                  </a:lnTo>
                  <a:lnTo>
                    <a:pt x="941" y="225"/>
                  </a:lnTo>
                  <a:lnTo>
                    <a:pt x="935" y="219"/>
                  </a:lnTo>
                  <a:lnTo>
                    <a:pt x="935" y="219"/>
                  </a:lnTo>
                  <a:lnTo>
                    <a:pt x="941" y="219"/>
                  </a:lnTo>
                  <a:lnTo>
                    <a:pt x="941" y="208"/>
                  </a:lnTo>
                  <a:lnTo>
                    <a:pt x="941" y="208"/>
                  </a:lnTo>
                  <a:lnTo>
                    <a:pt x="941" y="208"/>
                  </a:lnTo>
                  <a:lnTo>
                    <a:pt x="941" y="208"/>
                  </a:lnTo>
                  <a:lnTo>
                    <a:pt x="935" y="208"/>
                  </a:lnTo>
                  <a:lnTo>
                    <a:pt x="935" y="202"/>
                  </a:lnTo>
                  <a:lnTo>
                    <a:pt x="941" y="202"/>
                  </a:lnTo>
                  <a:lnTo>
                    <a:pt x="941" y="202"/>
                  </a:lnTo>
                  <a:lnTo>
                    <a:pt x="941" y="202"/>
                  </a:lnTo>
                  <a:lnTo>
                    <a:pt x="941" y="202"/>
                  </a:lnTo>
                  <a:lnTo>
                    <a:pt x="941" y="197"/>
                  </a:lnTo>
                  <a:lnTo>
                    <a:pt x="941" y="191"/>
                  </a:lnTo>
                  <a:lnTo>
                    <a:pt x="941" y="191"/>
                  </a:lnTo>
                  <a:lnTo>
                    <a:pt x="946" y="191"/>
                  </a:lnTo>
                  <a:lnTo>
                    <a:pt x="946" y="191"/>
                  </a:lnTo>
                  <a:lnTo>
                    <a:pt x="946" y="191"/>
                  </a:lnTo>
                  <a:lnTo>
                    <a:pt x="946" y="191"/>
                  </a:lnTo>
                  <a:lnTo>
                    <a:pt x="946" y="191"/>
                  </a:lnTo>
                  <a:lnTo>
                    <a:pt x="946" y="185"/>
                  </a:lnTo>
                  <a:lnTo>
                    <a:pt x="952" y="185"/>
                  </a:lnTo>
                  <a:lnTo>
                    <a:pt x="952" y="185"/>
                  </a:lnTo>
                  <a:lnTo>
                    <a:pt x="952" y="185"/>
                  </a:lnTo>
                  <a:lnTo>
                    <a:pt x="952" y="185"/>
                  </a:lnTo>
                  <a:lnTo>
                    <a:pt x="952" y="185"/>
                  </a:lnTo>
                  <a:lnTo>
                    <a:pt x="952" y="185"/>
                  </a:lnTo>
                  <a:lnTo>
                    <a:pt x="952" y="185"/>
                  </a:lnTo>
                  <a:lnTo>
                    <a:pt x="952" y="180"/>
                  </a:lnTo>
                  <a:lnTo>
                    <a:pt x="952" y="180"/>
                  </a:lnTo>
                  <a:lnTo>
                    <a:pt x="952" y="180"/>
                  </a:lnTo>
                  <a:lnTo>
                    <a:pt x="958" y="180"/>
                  </a:lnTo>
                  <a:lnTo>
                    <a:pt x="958" y="180"/>
                  </a:lnTo>
                  <a:lnTo>
                    <a:pt x="958" y="180"/>
                  </a:lnTo>
                  <a:lnTo>
                    <a:pt x="958" y="180"/>
                  </a:lnTo>
                  <a:lnTo>
                    <a:pt x="958" y="180"/>
                  </a:lnTo>
                  <a:lnTo>
                    <a:pt x="958" y="180"/>
                  </a:lnTo>
                  <a:lnTo>
                    <a:pt x="963" y="180"/>
                  </a:lnTo>
                  <a:lnTo>
                    <a:pt x="963" y="180"/>
                  </a:lnTo>
                  <a:lnTo>
                    <a:pt x="963" y="180"/>
                  </a:lnTo>
                  <a:lnTo>
                    <a:pt x="963" y="180"/>
                  </a:lnTo>
                  <a:lnTo>
                    <a:pt x="963" y="180"/>
                  </a:lnTo>
                  <a:lnTo>
                    <a:pt x="963" y="185"/>
                  </a:lnTo>
                  <a:lnTo>
                    <a:pt x="963" y="185"/>
                  </a:lnTo>
                  <a:lnTo>
                    <a:pt x="963" y="185"/>
                  </a:lnTo>
                  <a:lnTo>
                    <a:pt x="969" y="185"/>
                  </a:lnTo>
                  <a:lnTo>
                    <a:pt x="969" y="180"/>
                  </a:lnTo>
                  <a:lnTo>
                    <a:pt x="969" y="180"/>
                  </a:lnTo>
                  <a:lnTo>
                    <a:pt x="969" y="180"/>
                  </a:lnTo>
                  <a:lnTo>
                    <a:pt x="974" y="180"/>
                  </a:lnTo>
                  <a:lnTo>
                    <a:pt x="974" y="180"/>
                  </a:lnTo>
                  <a:lnTo>
                    <a:pt x="974" y="180"/>
                  </a:lnTo>
                  <a:lnTo>
                    <a:pt x="974" y="180"/>
                  </a:lnTo>
                  <a:lnTo>
                    <a:pt x="974" y="180"/>
                  </a:lnTo>
                  <a:lnTo>
                    <a:pt x="980" y="180"/>
                  </a:lnTo>
                  <a:lnTo>
                    <a:pt x="980" y="180"/>
                  </a:lnTo>
                  <a:lnTo>
                    <a:pt x="980" y="180"/>
                  </a:lnTo>
                  <a:lnTo>
                    <a:pt x="980" y="180"/>
                  </a:lnTo>
                  <a:lnTo>
                    <a:pt x="986" y="180"/>
                  </a:lnTo>
                  <a:lnTo>
                    <a:pt x="986" y="180"/>
                  </a:lnTo>
                  <a:lnTo>
                    <a:pt x="986" y="180"/>
                  </a:lnTo>
                  <a:lnTo>
                    <a:pt x="986" y="180"/>
                  </a:lnTo>
                  <a:lnTo>
                    <a:pt x="986" y="180"/>
                  </a:lnTo>
                  <a:lnTo>
                    <a:pt x="986" y="180"/>
                  </a:lnTo>
                  <a:lnTo>
                    <a:pt x="986" y="180"/>
                  </a:lnTo>
                  <a:lnTo>
                    <a:pt x="986" y="185"/>
                  </a:lnTo>
                  <a:lnTo>
                    <a:pt x="986" y="185"/>
                  </a:lnTo>
                  <a:lnTo>
                    <a:pt x="991" y="185"/>
                  </a:lnTo>
                  <a:lnTo>
                    <a:pt x="991" y="185"/>
                  </a:lnTo>
                  <a:lnTo>
                    <a:pt x="991" y="180"/>
                  </a:lnTo>
                  <a:lnTo>
                    <a:pt x="991" y="180"/>
                  </a:lnTo>
                  <a:lnTo>
                    <a:pt x="991" y="180"/>
                  </a:lnTo>
                  <a:lnTo>
                    <a:pt x="991" y="180"/>
                  </a:lnTo>
                  <a:lnTo>
                    <a:pt x="991" y="180"/>
                  </a:lnTo>
                  <a:lnTo>
                    <a:pt x="991" y="180"/>
                  </a:lnTo>
                  <a:lnTo>
                    <a:pt x="991" y="180"/>
                  </a:lnTo>
                  <a:lnTo>
                    <a:pt x="991" y="180"/>
                  </a:lnTo>
                  <a:lnTo>
                    <a:pt x="991" y="180"/>
                  </a:lnTo>
                  <a:lnTo>
                    <a:pt x="997" y="180"/>
                  </a:lnTo>
                  <a:lnTo>
                    <a:pt x="997" y="174"/>
                  </a:lnTo>
                  <a:lnTo>
                    <a:pt x="997" y="174"/>
                  </a:lnTo>
                  <a:lnTo>
                    <a:pt x="997" y="180"/>
                  </a:lnTo>
                  <a:lnTo>
                    <a:pt x="997" y="180"/>
                  </a:lnTo>
                  <a:lnTo>
                    <a:pt x="1002" y="180"/>
                  </a:lnTo>
                  <a:lnTo>
                    <a:pt x="1002" y="180"/>
                  </a:lnTo>
                  <a:lnTo>
                    <a:pt x="1002" y="180"/>
                  </a:lnTo>
                  <a:lnTo>
                    <a:pt x="1002" y="180"/>
                  </a:lnTo>
                  <a:lnTo>
                    <a:pt x="1008" y="180"/>
                  </a:lnTo>
                  <a:lnTo>
                    <a:pt x="1008" y="180"/>
                  </a:lnTo>
                  <a:lnTo>
                    <a:pt x="1008" y="180"/>
                  </a:lnTo>
                  <a:lnTo>
                    <a:pt x="1014" y="180"/>
                  </a:lnTo>
                  <a:lnTo>
                    <a:pt x="1019" y="180"/>
                  </a:lnTo>
                  <a:lnTo>
                    <a:pt x="1019" y="180"/>
                  </a:lnTo>
                  <a:lnTo>
                    <a:pt x="1025" y="180"/>
                  </a:lnTo>
                  <a:lnTo>
                    <a:pt x="1036" y="180"/>
                  </a:lnTo>
                  <a:lnTo>
                    <a:pt x="1036" y="180"/>
                  </a:lnTo>
                  <a:lnTo>
                    <a:pt x="1036" y="180"/>
                  </a:lnTo>
                  <a:lnTo>
                    <a:pt x="1036" y="180"/>
                  </a:lnTo>
                  <a:lnTo>
                    <a:pt x="1036" y="180"/>
                  </a:lnTo>
                  <a:lnTo>
                    <a:pt x="1036" y="180"/>
                  </a:lnTo>
                  <a:lnTo>
                    <a:pt x="1036" y="180"/>
                  </a:lnTo>
                  <a:lnTo>
                    <a:pt x="1036" y="180"/>
                  </a:lnTo>
                  <a:lnTo>
                    <a:pt x="1042" y="180"/>
                  </a:lnTo>
                  <a:lnTo>
                    <a:pt x="1047" y="185"/>
                  </a:lnTo>
                  <a:lnTo>
                    <a:pt x="1047" y="191"/>
                  </a:lnTo>
                  <a:lnTo>
                    <a:pt x="1047" y="191"/>
                  </a:lnTo>
                  <a:lnTo>
                    <a:pt x="1053" y="191"/>
                  </a:lnTo>
                  <a:lnTo>
                    <a:pt x="1053" y="191"/>
                  </a:lnTo>
                  <a:lnTo>
                    <a:pt x="1053" y="191"/>
                  </a:lnTo>
                  <a:lnTo>
                    <a:pt x="1053" y="191"/>
                  </a:lnTo>
                  <a:lnTo>
                    <a:pt x="1058" y="191"/>
                  </a:lnTo>
                  <a:lnTo>
                    <a:pt x="1058" y="191"/>
                  </a:lnTo>
                  <a:lnTo>
                    <a:pt x="1058" y="191"/>
                  </a:lnTo>
                  <a:lnTo>
                    <a:pt x="1058" y="191"/>
                  </a:lnTo>
                  <a:lnTo>
                    <a:pt x="1058" y="191"/>
                  </a:lnTo>
                  <a:lnTo>
                    <a:pt x="1058" y="191"/>
                  </a:lnTo>
                  <a:lnTo>
                    <a:pt x="1058" y="185"/>
                  </a:lnTo>
                  <a:lnTo>
                    <a:pt x="1058" y="185"/>
                  </a:lnTo>
                  <a:lnTo>
                    <a:pt x="1058" y="185"/>
                  </a:lnTo>
                  <a:lnTo>
                    <a:pt x="1058" y="185"/>
                  </a:lnTo>
                  <a:lnTo>
                    <a:pt x="1058" y="185"/>
                  </a:lnTo>
                  <a:lnTo>
                    <a:pt x="1058" y="185"/>
                  </a:lnTo>
                  <a:lnTo>
                    <a:pt x="1064" y="185"/>
                  </a:lnTo>
                  <a:lnTo>
                    <a:pt x="1064" y="185"/>
                  </a:lnTo>
                  <a:lnTo>
                    <a:pt x="1064" y="185"/>
                  </a:lnTo>
                  <a:lnTo>
                    <a:pt x="1064" y="185"/>
                  </a:lnTo>
                  <a:lnTo>
                    <a:pt x="1058" y="180"/>
                  </a:lnTo>
                  <a:lnTo>
                    <a:pt x="1058" y="180"/>
                  </a:lnTo>
                  <a:lnTo>
                    <a:pt x="1058" y="180"/>
                  </a:lnTo>
                  <a:lnTo>
                    <a:pt x="1058" y="180"/>
                  </a:lnTo>
                  <a:lnTo>
                    <a:pt x="1058" y="180"/>
                  </a:lnTo>
                  <a:lnTo>
                    <a:pt x="1058" y="180"/>
                  </a:lnTo>
                  <a:lnTo>
                    <a:pt x="1058" y="174"/>
                  </a:lnTo>
                  <a:lnTo>
                    <a:pt x="1058" y="174"/>
                  </a:lnTo>
                  <a:lnTo>
                    <a:pt x="1064" y="174"/>
                  </a:lnTo>
                  <a:lnTo>
                    <a:pt x="1064" y="174"/>
                  </a:lnTo>
                  <a:lnTo>
                    <a:pt x="1064" y="174"/>
                  </a:lnTo>
                  <a:lnTo>
                    <a:pt x="1064" y="180"/>
                  </a:lnTo>
                  <a:lnTo>
                    <a:pt x="1064" y="180"/>
                  </a:lnTo>
                  <a:lnTo>
                    <a:pt x="1064" y="180"/>
                  </a:lnTo>
                  <a:lnTo>
                    <a:pt x="1070" y="180"/>
                  </a:lnTo>
                  <a:lnTo>
                    <a:pt x="1070" y="180"/>
                  </a:lnTo>
                  <a:lnTo>
                    <a:pt x="1070" y="180"/>
                  </a:lnTo>
                  <a:lnTo>
                    <a:pt x="1070" y="180"/>
                  </a:lnTo>
                  <a:lnTo>
                    <a:pt x="1070" y="180"/>
                  </a:lnTo>
                  <a:lnTo>
                    <a:pt x="1070" y="180"/>
                  </a:lnTo>
                  <a:lnTo>
                    <a:pt x="1070" y="180"/>
                  </a:lnTo>
                  <a:lnTo>
                    <a:pt x="1075" y="180"/>
                  </a:lnTo>
                  <a:lnTo>
                    <a:pt x="1075" y="180"/>
                  </a:lnTo>
                  <a:lnTo>
                    <a:pt x="1075" y="185"/>
                  </a:lnTo>
                  <a:lnTo>
                    <a:pt x="1075" y="185"/>
                  </a:lnTo>
                  <a:lnTo>
                    <a:pt x="1075" y="185"/>
                  </a:lnTo>
                  <a:lnTo>
                    <a:pt x="1075" y="185"/>
                  </a:lnTo>
                  <a:lnTo>
                    <a:pt x="1081" y="185"/>
                  </a:lnTo>
                  <a:lnTo>
                    <a:pt x="1081" y="185"/>
                  </a:lnTo>
                  <a:lnTo>
                    <a:pt x="1092" y="180"/>
                  </a:lnTo>
                  <a:lnTo>
                    <a:pt x="1092" y="180"/>
                  </a:lnTo>
                  <a:lnTo>
                    <a:pt x="1098" y="180"/>
                  </a:lnTo>
                  <a:lnTo>
                    <a:pt x="1103" y="180"/>
                  </a:lnTo>
                  <a:lnTo>
                    <a:pt x="1103" y="180"/>
                  </a:lnTo>
                  <a:lnTo>
                    <a:pt x="1103" y="180"/>
                  </a:lnTo>
                  <a:lnTo>
                    <a:pt x="1103" y="180"/>
                  </a:lnTo>
                  <a:lnTo>
                    <a:pt x="1103" y="180"/>
                  </a:lnTo>
                  <a:lnTo>
                    <a:pt x="1109" y="180"/>
                  </a:lnTo>
                  <a:lnTo>
                    <a:pt x="1109" y="180"/>
                  </a:lnTo>
                  <a:lnTo>
                    <a:pt x="1109" y="180"/>
                  </a:lnTo>
                  <a:lnTo>
                    <a:pt x="1114" y="180"/>
                  </a:lnTo>
                  <a:lnTo>
                    <a:pt x="1114" y="180"/>
                  </a:lnTo>
                  <a:lnTo>
                    <a:pt x="1114" y="180"/>
                  </a:lnTo>
                  <a:lnTo>
                    <a:pt x="1114" y="180"/>
                  </a:lnTo>
                  <a:lnTo>
                    <a:pt x="1114" y="180"/>
                  </a:lnTo>
                  <a:lnTo>
                    <a:pt x="1120" y="174"/>
                  </a:lnTo>
                  <a:lnTo>
                    <a:pt x="1120" y="174"/>
                  </a:lnTo>
                  <a:lnTo>
                    <a:pt x="1120" y="174"/>
                  </a:lnTo>
                  <a:lnTo>
                    <a:pt x="1120" y="174"/>
                  </a:lnTo>
                  <a:lnTo>
                    <a:pt x="1120" y="174"/>
                  </a:lnTo>
                  <a:lnTo>
                    <a:pt x="1120" y="174"/>
                  </a:lnTo>
                  <a:lnTo>
                    <a:pt x="1120" y="174"/>
                  </a:lnTo>
                  <a:lnTo>
                    <a:pt x="1120" y="174"/>
                  </a:lnTo>
                  <a:lnTo>
                    <a:pt x="1120" y="174"/>
                  </a:lnTo>
                  <a:lnTo>
                    <a:pt x="1120" y="169"/>
                  </a:lnTo>
                  <a:lnTo>
                    <a:pt x="1120" y="169"/>
                  </a:lnTo>
                  <a:lnTo>
                    <a:pt x="1120" y="169"/>
                  </a:lnTo>
                  <a:lnTo>
                    <a:pt x="1114" y="169"/>
                  </a:lnTo>
                  <a:lnTo>
                    <a:pt x="1114" y="169"/>
                  </a:lnTo>
                  <a:lnTo>
                    <a:pt x="1114" y="169"/>
                  </a:lnTo>
                  <a:lnTo>
                    <a:pt x="1114" y="169"/>
                  </a:lnTo>
                  <a:lnTo>
                    <a:pt x="1114" y="169"/>
                  </a:lnTo>
                  <a:lnTo>
                    <a:pt x="1114" y="169"/>
                  </a:lnTo>
                  <a:lnTo>
                    <a:pt x="1109" y="169"/>
                  </a:lnTo>
                  <a:lnTo>
                    <a:pt x="1109" y="169"/>
                  </a:lnTo>
                  <a:lnTo>
                    <a:pt x="1109" y="169"/>
                  </a:lnTo>
                  <a:lnTo>
                    <a:pt x="1109" y="169"/>
                  </a:lnTo>
                  <a:lnTo>
                    <a:pt x="1109" y="169"/>
                  </a:lnTo>
                  <a:lnTo>
                    <a:pt x="1109" y="169"/>
                  </a:lnTo>
                  <a:lnTo>
                    <a:pt x="1109" y="163"/>
                  </a:lnTo>
                  <a:lnTo>
                    <a:pt x="1109" y="163"/>
                  </a:lnTo>
                  <a:lnTo>
                    <a:pt x="1109" y="163"/>
                  </a:lnTo>
                  <a:lnTo>
                    <a:pt x="1109" y="163"/>
                  </a:lnTo>
                  <a:lnTo>
                    <a:pt x="1109" y="163"/>
                  </a:lnTo>
                  <a:lnTo>
                    <a:pt x="1109" y="163"/>
                  </a:lnTo>
                  <a:lnTo>
                    <a:pt x="1109" y="163"/>
                  </a:lnTo>
                  <a:lnTo>
                    <a:pt x="1109" y="163"/>
                  </a:lnTo>
                  <a:lnTo>
                    <a:pt x="1103" y="163"/>
                  </a:lnTo>
                  <a:lnTo>
                    <a:pt x="1103" y="163"/>
                  </a:lnTo>
                  <a:lnTo>
                    <a:pt x="1103" y="163"/>
                  </a:lnTo>
                  <a:lnTo>
                    <a:pt x="1103" y="163"/>
                  </a:lnTo>
                  <a:lnTo>
                    <a:pt x="1103" y="163"/>
                  </a:lnTo>
                  <a:lnTo>
                    <a:pt x="1103" y="163"/>
                  </a:lnTo>
                  <a:lnTo>
                    <a:pt x="1103" y="163"/>
                  </a:lnTo>
                  <a:lnTo>
                    <a:pt x="1103" y="163"/>
                  </a:lnTo>
                  <a:lnTo>
                    <a:pt x="1103" y="163"/>
                  </a:lnTo>
                  <a:lnTo>
                    <a:pt x="1103" y="163"/>
                  </a:lnTo>
                  <a:lnTo>
                    <a:pt x="1098" y="157"/>
                  </a:lnTo>
                  <a:lnTo>
                    <a:pt x="1098" y="157"/>
                  </a:lnTo>
                  <a:lnTo>
                    <a:pt x="1098" y="157"/>
                  </a:lnTo>
                  <a:lnTo>
                    <a:pt x="1092" y="152"/>
                  </a:lnTo>
                  <a:lnTo>
                    <a:pt x="1092" y="152"/>
                  </a:lnTo>
                  <a:lnTo>
                    <a:pt x="1092" y="152"/>
                  </a:lnTo>
                  <a:lnTo>
                    <a:pt x="1092" y="152"/>
                  </a:lnTo>
                  <a:lnTo>
                    <a:pt x="1092" y="152"/>
                  </a:lnTo>
                  <a:lnTo>
                    <a:pt x="1092" y="152"/>
                  </a:lnTo>
                  <a:lnTo>
                    <a:pt x="1092" y="152"/>
                  </a:lnTo>
                  <a:lnTo>
                    <a:pt x="1092" y="146"/>
                  </a:lnTo>
                  <a:lnTo>
                    <a:pt x="1092" y="146"/>
                  </a:lnTo>
                  <a:lnTo>
                    <a:pt x="1092" y="146"/>
                  </a:lnTo>
                  <a:lnTo>
                    <a:pt x="1092" y="146"/>
                  </a:lnTo>
                  <a:lnTo>
                    <a:pt x="1098" y="141"/>
                  </a:lnTo>
                  <a:lnTo>
                    <a:pt x="1098" y="141"/>
                  </a:lnTo>
                  <a:lnTo>
                    <a:pt x="1098" y="141"/>
                  </a:lnTo>
                  <a:lnTo>
                    <a:pt x="1098" y="141"/>
                  </a:lnTo>
                  <a:lnTo>
                    <a:pt x="1098" y="141"/>
                  </a:lnTo>
                  <a:lnTo>
                    <a:pt x="1098" y="141"/>
                  </a:lnTo>
                  <a:lnTo>
                    <a:pt x="1103" y="141"/>
                  </a:lnTo>
                  <a:lnTo>
                    <a:pt x="1103" y="141"/>
                  </a:lnTo>
                  <a:lnTo>
                    <a:pt x="1103" y="141"/>
                  </a:lnTo>
                  <a:lnTo>
                    <a:pt x="1103" y="141"/>
                  </a:lnTo>
                  <a:lnTo>
                    <a:pt x="1103" y="141"/>
                  </a:lnTo>
                  <a:lnTo>
                    <a:pt x="1103" y="141"/>
                  </a:lnTo>
                  <a:lnTo>
                    <a:pt x="1109" y="141"/>
                  </a:lnTo>
                  <a:lnTo>
                    <a:pt x="1109" y="141"/>
                  </a:lnTo>
                  <a:lnTo>
                    <a:pt x="1109" y="146"/>
                  </a:lnTo>
                  <a:lnTo>
                    <a:pt x="1109" y="146"/>
                  </a:lnTo>
                  <a:lnTo>
                    <a:pt x="1114" y="146"/>
                  </a:lnTo>
                  <a:lnTo>
                    <a:pt x="1114" y="146"/>
                  </a:lnTo>
                  <a:lnTo>
                    <a:pt x="1114" y="146"/>
                  </a:lnTo>
                  <a:lnTo>
                    <a:pt x="1114" y="141"/>
                  </a:lnTo>
                  <a:lnTo>
                    <a:pt x="1114" y="141"/>
                  </a:lnTo>
                  <a:lnTo>
                    <a:pt x="1114" y="141"/>
                  </a:lnTo>
                  <a:lnTo>
                    <a:pt x="1120" y="141"/>
                  </a:lnTo>
                  <a:lnTo>
                    <a:pt x="1120" y="146"/>
                  </a:lnTo>
                  <a:lnTo>
                    <a:pt x="1120" y="146"/>
                  </a:lnTo>
                  <a:lnTo>
                    <a:pt x="1120" y="146"/>
                  </a:lnTo>
                  <a:lnTo>
                    <a:pt x="1126" y="146"/>
                  </a:lnTo>
                  <a:lnTo>
                    <a:pt x="1126" y="146"/>
                  </a:lnTo>
                  <a:lnTo>
                    <a:pt x="1126" y="141"/>
                  </a:lnTo>
                  <a:lnTo>
                    <a:pt x="1131" y="141"/>
                  </a:lnTo>
                  <a:lnTo>
                    <a:pt x="1142" y="141"/>
                  </a:lnTo>
                  <a:lnTo>
                    <a:pt x="1148" y="135"/>
                  </a:lnTo>
                  <a:lnTo>
                    <a:pt x="1154" y="135"/>
                  </a:lnTo>
                  <a:lnTo>
                    <a:pt x="1154" y="129"/>
                  </a:lnTo>
                  <a:lnTo>
                    <a:pt x="1159" y="129"/>
                  </a:lnTo>
                  <a:lnTo>
                    <a:pt x="1159" y="129"/>
                  </a:lnTo>
                  <a:lnTo>
                    <a:pt x="1159" y="124"/>
                  </a:lnTo>
                  <a:lnTo>
                    <a:pt x="1159" y="124"/>
                  </a:lnTo>
                  <a:lnTo>
                    <a:pt x="1159" y="124"/>
                  </a:lnTo>
                  <a:close/>
                  <a:moveTo>
                    <a:pt x="16" y="62"/>
                  </a:moveTo>
                  <a:lnTo>
                    <a:pt x="16" y="62"/>
                  </a:lnTo>
                  <a:lnTo>
                    <a:pt x="16" y="62"/>
                  </a:lnTo>
                  <a:lnTo>
                    <a:pt x="16" y="62"/>
                  </a:lnTo>
                  <a:lnTo>
                    <a:pt x="16" y="56"/>
                  </a:lnTo>
                  <a:lnTo>
                    <a:pt x="16" y="56"/>
                  </a:lnTo>
                  <a:lnTo>
                    <a:pt x="16" y="56"/>
                  </a:lnTo>
                  <a:lnTo>
                    <a:pt x="16" y="56"/>
                  </a:lnTo>
                  <a:lnTo>
                    <a:pt x="16" y="56"/>
                  </a:lnTo>
                  <a:lnTo>
                    <a:pt x="16" y="56"/>
                  </a:lnTo>
                  <a:lnTo>
                    <a:pt x="11" y="56"/>
                  </a:lnTo>
                  <a:lnTo>
                    <a:pt x="11" y="56"/>
                  </a:lnTo>
                  <a:lnTo>
                    <a:pt x="11" y="56"/>
                  </a:lnTo>
                  <a:lnTo>
                    <a:pt x="11" y="56"/>
                  </a:lnTo>
                  <a:lnTo>
                    <a:pt x="11" y="56"/>
                  </a:lnTo>
                  <a:lnTo>
                    <a:pt x="11" y="56"/>
                  </a:lnTo>
                  <a:lnTo>
                    <a:pt x="11" y="56"/>
                  </a:lnTo>
                  <a:lnTo>
                    <a:pt x="11" y="56"/>
                  </a:lnTo>
                  <a:lnTo>
                    <a:pt x="11" y="56"/>
                  </a:lnTo>
                  <a:lnTo>
                    <a:pt x="11" y="56"/>
                  </a:lnTo>
                  <a:lnTo>
                    <a:pt x="5" y="56"/>
                  </a:lnTo>
                  <a:lnTo>
                    <a:pt x="5" y="56"/>
                  </a:lnTo>
                  <a:lnTo>
                    <a:pt x="5" y="56"/>
                  </a:lnTo>
                  <a:lnTo>
                    <a:pt x="5" y="56"/>
                  </a:lnTo>
                  <a:lnTo>
                    <a:pt x="0" y="56"/>
                  </a:lnTo>
                  <a:lnTo>
                    <a:pt x="0" y="56"/>
                  </a:lnTo>
                  <a:lnTo>
                    <a:pt x="0" y="62"/>
                  </a:lnTo>
                  <a:lnTo>
                    <a:pt x="0" y="62"/>
                  </a:lnTo>
                  <a:lnTo>
                    <a:pt x="5" y="62"/>
                  </a:lnTo>
                  <a:lnTo>
                    <a:pt x="5" y="62"/>
                  </a:lnTo>
                  <a:lnTo>
                    <a:pt x="5" y="62"/>
                  </a:lnTo>
                  <a:lnTo>
                    <a:pt x="5" y="62"/>
                  </a:lnTo>
                  <a:lnTo>
                    <a:pt x="5" y="62"/>
                  </a:lnTo>
                  <a:lnTo>
                    <a:pt x="5" y="68"/>
                  </a:lnTo>
                  <a:lnTo>
                    <a:pt x="5" y="68"/>
                  </a:lnTo>
                  <a:lnTo>
                    <a:pt x="5" y="68"/>
                  </a:lnTo>
                  <a:lnTo>
                    <a:pt x="11" y="68"/>
                  </a:lnTo>
                  <a:lnTo>
                    <a:pt x="11" y="68"/>
                  </a:lnTo>
                  <a:lnTo>
                    <a:pt x="11" y="62"/>
                  </a:lnTo>
                  <a:lnTo>
                    <a:pt x="11" y="62"/>
                  </a:lnTo>
                  <a:lnTo>
                    <a:pt x="11" y="62"/>
                  </a:lnTo>
                  <a:lnTo>
                    <a:pt x="11" y="62"/>
                  </a:lnTo>
                  <a:lnTo>
                    <a:pt x="11" y="62"/>
                  </a:lnTo>
                  <a:lnTo>
                    <a:pt x="16" y="68"/>
                  </a:lnTo>
                  <a:lnTo>
                    <a:pt x="16" y="62"/>
                  </a:lnTo>
                  <a:lnTo>
                    <a:pt x="16" y="62"/>
                  </a:lnTo>
                  <a:lnTo>
                    <a:pt x="16" y="62"/>
                  </a:lnTo>
                  <a:lnTo>
                    <a:pt x="16" y="62"/>
                  </a:lnTo>
                  <a:lnTo>
                    <a:pt x="16" y="62"/>
                  </a:lnTo>
                  <a:lnTo>
                    <a:pt x="16" y="62"/>
                  </a:lnTo>
                  <a:lnTo>
                    <a:pt x="16" y="62"/>
                  </a:lnTo>
                  <a:close/>
                  <a:moveTo>
                    <a:pt x="1114" y="163"/>
                  </a:moveTo>
                  <a:lnTo>
                    <a:pt x="1120" y="163"/>
                  </a:lnTo>
                  <a:lnTo>
                    <a:pt x="1120" y="163"/>
                  </a:lnTo>
                  <a:lnTo>
                    <a:pt x="1114" y="163"/>
                  </a:lnTo>
                  <a:lnTo>
                    <a:pt x="1114" y="163"/>
                  </a:lnTo>
                  <a:lnTo>
                    <a:pt x="1114" y="163"/>
                  </a:lnTo>
                  <a:lnTo>
                    <a:pt x="1114" y="163"/>
                  </a:lnTo>
                  <a:lnTo>
                    <a:pt x="1109" y="163"/>
                  </a:lnTo>
                  <a:lnTo>
                    <a:pt x="1109" y="157"/>
                  </a:lnTo>
                  <a:lnTo>
                    <a:pt x="1109" y="157"/>
                  </a:lnTo>
                  <a:lnTo>
                    <a:pt x="1109" y="157"/>
                  </a:lnTo>
                  <a:lnTo>
                    <a:pt x="1109" y="157"/>
                  </a:lnTo>
                  <a:lnTo>
                    <a:pt x="1109" y="157"/>
                  </a:lnTo>
                  <a:lnTo>
                    <a:pt x="1109" y="157"/>
                  </a:lnTo>
                  <a:lnTo>
                    <a:pt x="1109" y="163"/>
                  </a:lnTo>
                  <a:lnTo>
                    <a:pt x="1103" y="163"/>
                  </a:lnTo>
                  <a:lnTo>
                    <a:pt x="1103" y="163"/>
                  </a:lnTo>
                  <a:lnTo>
                    <a:pt x="1109" y="163"/>
                  </a:lnTo>
                  <a:lnTo>
                    <a:pt x="1109" y="163"/>
                  </a:lnTo>
                  <a:lnTo>
                    <a:pt x="1109" y="163"/>
                  </a:lnTo>
                  <a:lnTo>
                    <a:pt x="1109" y="163"/>
                  </a:lnTo>
                  <a:lnTo>
                    <a:pt x="1109" y="163"/>
                  </a:lnTo>
                  <a:lnTo>
                    <a:pt x="1109" y="163"/>
                  </a:lnTo>
                  <a:lnTo>
                    <a:pt x="1114" y="163"/>
                  </a:lnTo>
                  <a:lnTo>
                    <a:pt x="1114" y="163"/>
                  </a:lnTo>
                  <a:lnTo>
                    <a:pt x="1114" y="163"/>
                  </a:lnTo>
                  <a:lnTo>
                    <a:pt x="1114" y="163"/>
                  </a:lnTo>
                  <a:lnTo>
                    <a:pt x="1114" y="163"/>
                  </a:lnTo>
                  <a:lnTo>
                    <a:pt x="1114" y="163"/>
                  </a:lnTo>
                  <a:lnTo>
                    <a:pt x="1114" y="163"/>
                  </a:lnTo>
                  <a:lnTo>
                    <a:pt x="1114" y="163"/>
                  </a:lnTo>
                  <a:lnTo>
                    <a:pt x="1114" y="163"/>
                  </a:lnTo>
                  <a:lnTo>
                    <a:pt x="1114" y="163"/>
                  </a:lnTo>
                  <a:lnTo>
                    <a:pt x="1114" y="163"/>
                  </a:lnTo>
                  <a:lnTo>
                    <a:pt x="1114" y="163"/>
                  </a:lnTo>
                  <a:close/>
                  <a:moveTo>
                    <a:pt x="1126" y="169"/>
                  </a:moveTo>
                  <a:lnTo>
                    <a:pt x="1120" y="169"/>
                  </a:lnTo>
                  <a:lnTo>
                    <a:pt x="1120" y="169"/>
                  </a:lnTo>
                  <a:lnTo>
                    <a:pt x="1120" y="169"/>
                  </a:lnTo>
                  <a:lnTo>
                    <a:pt x="1120" y="169"/>
                  </a:lnTo>
                  <a:lnTo>
                    <a:pt x="1120" y="169"/>
                  </a:lnTo>
                  <a:lnTo>
                    <a:pt x="1120" y="174"/>
                  </a:lnTo>
                  <a:lnTo>
                    <a:pt x="1120" y="174"/>
                  </a:lnTo>
                  <a:lnTo>
                    <a:pt x="1120" y="174"/>
                  </a:lnTo>
                  <a:lnTo>
                    <a:pt x="1120" y="174"/>
                  </a:lnTo>
                  <a:lnTo>
                    <a:pt x="1120" y="174"/>
                  </a:lnTo>
                  <a:lnTo>
                    <a:pt x="1120" y="174"/>
                  </a:lnTo>
                  <a:lnTo>
                    <a:pt x="1120" y="174"/>
                  </a:lnTo>
                  <a:lnTo>
                    <a:pt x="1120" y="174"/>
                  </a:lnTo>
                  <a:lnTo>
                    <a:pt x="1126" y="174"/>
                  </a:lnTo>
                  <a:lnTo>
                    <a:pt x="1126" y="174"/>
                  </a:lnTo>
                  <a:lnTo>
                    <a:pt x="1126" y="174"/>
                  </a:lnTo>
                  <a:lnTo>
                    <a:pt x="1126" y="174"/>
                  </a:lnTo>
                  <a:lnTo>
                    <a:pt x="1126" y="174"/>
                  </a:lnTo>
                  <a:lnTo>
                    <a:pt x="1126" y="169"/>
                  </a:lnTo>
                  <a:close/>
                  <a:moveTo>
                    <a:pt x="100" y="258"/>
                  </a:moveTo>
                  <a:lnTo>
                    <a:pt x="100" y="258"/>
                  </a:lnTo>
                  <a:lnTo>
                    <a:pt x="100" y="258"/>
                  </a:lnTo>
                  <a:lnTo>
                    <a:pt x="100" y="258"/>
                  </a:lnTo>
                  <a:lnTo>
                    <a:pt x="100" y="258"/>
                  </a:lnTo>
                  <a:lnTo>
                    <a:pt x="100" y="258"/>
                  </a:lnTo>
                  <a:lnTo>
                    <a:pt x="100" y="258"/>
                  </a:lnTo>
                  <a:lnTo>
                    <a:pt x="100" y="253"/>
                  </a:lnTo>
                  <a:lnTo>
                    <a:pt x="100" y="253"/>
                  </a:lnTo>
                  <a:lnTo>
                    <a:pt x="100" y="253"/>
                  </a:lnTo>
                  <a:lnTo>
                    <a:pt x="100" y="258"/>
                  </a:lnTo>
                  <a:lnTo>
                    <a:pt x="95" y="258"/>
                  </a:lnTo>
                  <a:lnTo>
                    <a:pt x="95" y="258"/>
                  </a:lnTo>
                  <a:lnTo>
                    <a:pt x="95" y="258"/>
                  </a:lnTo>
                  <a:lnTo>
                    <a:pt x="95" y="258"/>
                  </a:lnTo>
                  <a:lnTo>
                    <a:pt x="100" y="258"/>
                  </a:lnTo>
                  <a:lnTo>
                    <a:pt x="100" y="258"/>
                  </a:lnTo>
                  <a:close/>
                  <a:moveTo>
                    <a:pt x="39" y="118"/>
                  </a:moveTo>
                  <a:lnTo>
                    <a:pt x="39" y="112"/>
                  </a:lnTo>
                  <a:lnTo>
                    <a:pt x="39" y="112"/>
                  </a:lnTo>
                  <a:lnTo>
                    <a:pt x="39" y="112"/>
                  </a:lnTo>
                  <a:lnTo>
                    <a:pt x="39" y="112"/>
                  </a:lnTo>
                  <a:lnTo>
                    <a:pt x="39" y="112"/>
                  </a:lnTo>
                  <a:lnTo>
                    <a:pt x="33" y="112"/>
                  </a:lnTo>
                  <a:lnTo>
                    <a:pt x="33" y="112"/>
                  </a:lnTo>
                  <a:lnTo>
                    <a:pt x="33" y="112"/>
                  </a:lnTo>
                  <a:lnTo>
                    <a:pt x="33" y="112"/>
                  </a:lnTo>
                  <a:lnTo>
                    <a:pt x="33" y="112"/>
                  </a:lnTo>
                  <a:lnTo>
                    <a:pt x="33" y="112"/>
                  </a:lnTo>
                  <a:lnTo>
                    <a:pt x="33" y="112"/>
                  </a:lnTo>
                  <a:lnTo>
                    <a:pt x="33" y="112"/>
                  </a:lnTo>
                  <a:lnTo>
                    <a:pt x="33" y="112"/>
                  </a:lnTo>
                  <a:lnTo>
                    <a:pt x="33" y="112"/>
                  </a:lnTo>
                  <a:lnTo>
                    <a:pt x="33" y="118"/>
                  </a:lnTo>
                  <a:lnTo>
                    <a:pt x="33" y="118"/>
                  </a:lnTo>
                  <a:lnTo>
                    <a:pt x="33" y="118"/>
                  </a:lnTo>
                  <a:lnTo>
                    <a:pt x="33" y="118"/>
                  </a:lnTo>
                  <a:lnTo>
                    <a:pt x="33" y="118"/>
                  </a:lnTo>
                  <a:lnTo>
                    <a:pt x="33" y="118"/>
                  </a:lnTo>
                  <a:lnTo>
                    <a:pt x="33" y="118"/>
                  </a:lnTo>
                  <a:lnTo>
                    <a:pt x="33" y="124"/>
                  </a:lnTo>
                  <a:lnTo>
                    <a:pt x="33" y="124"/>
                  </a:lnTo>
                  <a:lnTo>
                    <a:pt x="33" y="124"/>
                  </a:lnTo>
                  <a:lnTo>
                    <a:pt x="33" y="124"/>
                  </a:lnTo>
                  <a:lnTo>
                    <a:pt x="33" y="124"/>
                  </a:lnTo>
                  <a:lnTo>
                    <a:pt x="33" y="124"/>
                  </a:lnTo>
                  <a:lnTo>
                    <a:pt x="33" y="124"/>
                  </a:lnTo>
                  <a:lnTo>
                    <a:pt x="33" y="124"/>
                  </a:lnTo>
                  <a:lnTo>
                    <a:pt x="33" y="124"/>
                  </a:lnTo>
                  <a:lnTo>
                    <a:pt x="39" y="124"/>
                  </a:lnTo>
                  <a:lnTo>
                    <a:pt x="39" y="124"/>
                  </a:lnTo>
                  <a:lnTo>
                    <a:pt x="39" y="124"/>
                  </a:lnTo>
                  <a:lnTo>
                    <a:pt x="39" y="124"/>
                  </a:lnTo>
                  <a:lnTo>
                    <a:pt x="39" y="124"/>
                  </a:lnTo>
                  <a:lnTo>
                    <a:pt x="39" y="118"/>
                  </a:lnTo>
                  <a:lnTo>
                    <a:pt x="44" y="118"/>
                  </a:lnTo>
                  <a:lnTo>
                    <a:pt x="44" y="118"/>
                  </a:lnTo>
                  <a:lnTo>
                    <a:pt x="39" y="118"/>
                  </a:lnTo>
                  <a:close/>
                  <a:moveTo>
                    <a:pt x="95" y="258"/>
                  </a:moveTo>
                  <a:lnTo>
                    <a:pt x="95" y="253"/>
                  </a:lnTo>
                  <a:lnTo>
                    <a:pt x="95" y="258"/>
                  </a:lnTo>
                  <a:lnTo>
                    <a:pt x="95" y="258"/>
                  </a:lnTo>
                  <a:lnTo>
                    <a:pt x="95" y="258"/>
                  </a:lnTo>
                  <a:lnTo>
                    <a:pt x="95" y="258"/>
                  </a:lnTo>
                  <a:lnTo>
                    <a:pt x="95" y="258"/>
                  </a:lnTo>
                  <a:lnTo>
                    <a:pt x="95" y="258"/>
                  </a:lnTo>
                  <a:close/>
                </a:path>
              </a:pathLst>
            </a:custGeom>
            <a:solidFill>
              <a:schemeClr val="tx1">
                <a:lumMod val="40000"/>
                <a:lumOff val="60000"/>
                <a:alpha val="30000"/>
              </a:schemeClr>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46" name="Taiwan"/>
            <p:cNvSpPr>
              <a:spLocks noEditPoints="1"/>
            </p:cNvSpPr>
            <p:nvPr/>
          </p:nvSpPr>
          <p:spPr bwMode="auto">
            <a:xfrm>
              <a:off x="13247688" y="6586538"/>
              <a:ext cx="346075" cy="347663"/>
            </a:xfrm>
            <a:custGeom>
              <a:avLst/>
              <a:gdLst>
                <a:gd name="T0" fmla="*/ 67 w 218"/>
                <a:gd name="T1" fmla="*/ 112 h 219"/>
                <a:gd name="T2" fmla="*/ 72 w 218"/>
                <a:gd name="T3" fmla="*/ 112 h 219"/>
                <a:gd name="T4" fmla="*/ 78 w 218"/>
                <a:gd name="T5" fmla="*/ 106 h 219"/>
                <a:gd name="T6" fmla="*/ 78 w 218"/>
                <a:gd name="T7" fmla="*/ 106 h 219"/>
                <a:gd name="T8" fmla="*/ 78 w 218"/>
                <a:gd name="T9" fmla="*/ 112 h 219"/>
                <a:gd name="T10" fmla="*/ 78 w 218"/>
                <a:gd name="T11" fmla="*/ 112 h 219"/>
                <a:gd name="T12" fmla="*/ 78 w 218"/>
                <a:gd name="T13" fmla="*/ 112 h 219"/>
                <a:gd name="T14" fmla="*/ 84 w 218"/>
                <a:gd name="T15" fmla="*/ 112 h 219"/>
                <a:gd name="T16" fmla="*/ 5 w 218"/>
                <a:gd name="T17" fmla="*/ 50 h 219"/>
                <a:gd name="T18" fmla="*/ 0 w 218"/>
                <a:gd name="T19" fmla="*/ 56 h 219"/>
                <a:gd name="T20" fmla="*/ 5 w 218"/>
                <a:gd name="T21" fmla="*/ 56 h 219"/>
                <a:gd name="T22" fmla="*/ 11 w 218"/>
                <a:gd name="T23" fmla="*/ 50 h 219"/>
                <a:gd name="T24" fmla="*/ 106 w 218"/>
                <a:gd name="T25" fmla="*/ 118 h 219"/>
                <a:gd name="T26" fmla="*/ 196 w 218"/>
                <a:gd name="T27" fmla="*/ 207 h 219"/>
                <a:gd name="T28" fmla="*/ 196 w 218"/>
                <a:gd name="T29" fmla="*/ 213 h 219"/>
                <a:gd name="T30" fmla="*/ 218 w 218"/>
                <a:gd name="T31" fmla="*/ 17 h 219"/>
                <a:gd name="T32" fmla="*/ 201 w 218"/>
                <a:gd name="T33" fmla="*/ 11 h 219"/>
                <a:gd name="T34" fmla="*/ 201 w 218"/>
                <a:gd name="T35" fmla="*/ 6 h 219"/>
                <a:gd name="T36" fmla="*/ 184 w 218"/>
                <a:gd name="T37" fmla="*/ 6 h 219"/>
                <a:gd name="T38" fmla="*/ 190 w 218"/>
                <a:gd name="T39" fmla="*/ 11 h 219"/>
                <a:gd name="T40" fmla="*/ 184 w 218"/>
                <a:gd name="T41" fmla="*/ 11 h 219"/>
                <a:gd name="T42" fmla="*/ 162 w 218"/>
                <a:gd name="T43" fmla="*/ 17 h 219"/>
                <a:gd name="T44" fmla="*/ 156 w 218"/>
                <a:gd name="T45" fmla="*/ 28 h 219"/>
                <a:gd name="T46" fmla="*/ 156 w 218"/>
                <a:gd name="T47" fmla="*/ 34 h 219"/>
                <a:gd name="T48" fmla="*/ 151 w 218"/>
                <a:gd name="T49" fmla="*/ 39 h 219"/>
                <a:gd name="T50" fmla="*/ 145 w 218"/>
                <a:gd name="T51" fmla="*/ 45 h 219"/>
                <a:gd name="T52" fmla="*/ 134 w 218"/>
                <a:gd name="T53" fmla="*/ 62 h 219"/>
                <a:gd name="T54" fmla="*/ 128 w 218"/>
                <a:gd name="T55" fmla="*/ 73 h 219"/>
                <a:gd name="T56" fmla="*/ 123 w 218"/>
                <a:gd name="T57" fmla="*/ 78 h 219"/>
                <a:gd name="T58" fmla="*/ 117 w 218"/>
                <a:gd name="T59" fmla="*/ 95 h 219"/>
                <a:gd name="T60" fmla="*/ 112 w 218"/>
                <a:gd name="T61" fmla="*/ 106 h 219"/>
                <a:gd name="T62" fmla="*/ 112 w 218"/>
                <a:gd name="T63" fmla="*/ 118 h 219"/>
                <a:gd name="T64" fmla="*/ 112 w 218"/>
                <a:gd name="T65" fmla="*/ 129 h 219"/>
                <a:gd name="T66" fmla="*/ 106 w 218"/>
                <a:gd name="T67" fmla="*/ 129 h 219"/>
                <a:gd name="T68" fmla="*/ 106 w 218"/>
                <a:gd name="T69" fmla="*/ 134 h 219"/>
                <a:gd name="T70" fmla="*/ 106 w 218"/>
                <a:gd name="T71" fmla="*/ 140 h 219"/>
                <a:gd name="T72" fmla="*/ 106 w 218"/>
                <a:gd name="T73" fmla="*/ 146 h 219"/>
                <a:gd name="T74" fmla="*/ 106 w 218"/>
                <a:gd name="T75" fmla="*/ 146 h 219"/>
                <a:gd name="T76" fmla="*/ 112 w 218"/>
                <a:gd name="T77" fmla="*/ 151 h 219"/>
                <a:gd name="T78" fmla="*/ 112 w 218"/>
                <a:gd name="T79" fmla="*/ 157 h 219"/>
                <a:gd name="T80" fmla="*/ 117 w 218"/>
                <a:gd name="T81" fmla="*/ 168 h 219"/>
                <a:gd name="T82" fmla="*/ 123 w 218"/>
                <a:gd name="T83" fmla="*/ 179 h 219"/>
                <a:gd name="T84" fmla="*/ 128 w 218"/>
                <a:gd name="T85" fmla="*/ 179 h 219"/>
                <a:gd name="T86" fmla="*/ 134 w 218"/>
                <a:gd name="T87" fmla="*/ 185 h 219"/>
                <a:gd name="T88" fmla="*/ 145 w 218"/>
                <a:gd name="T89" fmla="*/ 207 h 219"/>
                <a:gd name="T90" fmla="*/ 145 w 218"/>
                <a:gd name="T91" fmla="*/ 213 h 219"/>
                <a:gd name="T92" fmla="*/ 151 w 218"/>
                <a:gd name="T93" fmla="*/ 213 h 219"/>
                <a:gd name="T94" fmla="*/ 156 w 218"/>
                <a:gd name="T95" fmla="*/ 179 h 219"/>
                <a:gd name="T96" fmla="*/ 168 w 218"/>
                <a:gd name="T97" fmla="*/ 163 h 219"/>
                <a:gd name="T98" fmla="*/ 179 w 218"/>
                <a:gd name="T99" fmla="*/ 157 h 219"/>
                <a:gd name="T100" fmla="*/ 184 w 218"/>
                <a:gd name="T101" fmla="*/ 140 h 219"/>
                <a:gd name="T102" fmla="*/ 190 w 218"/>
                <a:gd name="T103" fmla="*/ 123 h 219"/>
                <a:gd name="T104" fmla="*/ 196 w 218"/>
                <a:gd name="T105" fmla="*/ 84 h 219"/>
                <a:gd name="T106" fmla="*/ 201 w 218"/>
                <a:gd name="T107" fmla="*/ 78 h 219"/>
                <a:gd name="T108" fmla="*/ 207 w 218"/>
                <a:gd name="T109" fmla="*/ 67 h 219"/>
                <a:gd name="T110" fmla="*/ 207 w 218"/>
                <a:gd name="T111" fmla="*/ 62 h 219"/>
                <a:gd name="T112" fmla="*/ 207 w 218"/>
                <a:gd name="T113" fmla="*/ 56 h 219"/>
                <a:gd name="T114" fmla="*/ 213 w 218"/>
                <a:gd name="T115" fmla="*/ 45 h 219"/>
                <a:gd name="T116" fmla="*/ 207 w 218"/>
                <a:gd name="T117" fmla="*/ 45 h 219"/>
                <a:gd name="T118" fmla="*/ 213 w 218"/>
                <a:gd name="T119" fmla="*/ 28 h 219"/>
                <a:gd name="T120" fmla="*/ 190 w 218"/>
                <a:gd name="T121" fmla="*/ 168 h 219"/>
                <a:gd name="T122" fmla="*/ 190 w 218"/>
                <a:gd name="T123" fmla="*/ 17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8" h="219">
                  <a:moveTo>
                    <a:pt x="72" y="106"/>
                  </a:moveTo>
                  <a:lnTo>
                    <a:pt x="72" y="112"/>
                  </a:lnTo>
                  <a:lnTo>
                    <a:pt x="72" y="112"/>
                  </a:lnTo>
                  <a:lnTo>
                    <a:pt x="72" y="112"/>
                  </a:lnTo>
                  <a:lnTo>
                    <a:pt x="72" y="112"/>
                  </a:lnTo>
                  <a:lnTo>
                    <a:pt x="72" y="112"/>
                  </a:lnTo>
                  <a:lnTo>
                    <a:pt x="72" y="112"/>
                  </a:lnTo>
                  <a:lnTo>
                    <a:pt x="67" y="112"/>
                  </a:lnTo>
                  <a:lnTo>
                    <a:pt x="67" y="112"/>
                  </a:lnTo>
                  <a:lnTo>
                    <a:pt x="72" y="112"/>
                  </a:lnTo>
                  <a:lnTo>
                    <a:pt x="72" y="112"/>
                  </a:lnTo>
                  <a:lnTo>
                    <a:pt x="72" y="112"/>
                  </a:lnTo>
                  <a:lnTo>
                    <a:pt x="72" y="112"/>
                  </a:lnTo>
                  <a:lnTo>
                    <a:pt x="72" y="112"/>
                  </a:lnTo>
                  <a:lnTo>
                    <a:pt x="72" y="112"/>
                  </a:lnTo>
                  <a:lnTo>
                    <a:pt x="72" y="112"/>
                  </a:lnTo>
                  <a:lnTo>
                    <a:pt x="72" y="112"/>
                  </a:lnTo>
                  <a:lnTo>
                    <a:pt x="72" y="112"/>
                  </a:lnTo>
                  <a:lnTo>
                    <a:pt x="72" y="106"/>
                  </a:lnTo>
                  <a:lnTo>
                    <a:pt x="72" y="106"/>
                  </a:lnTo>
                  <a:lnTo>
                    <a:pt x="72" y="106"/>
                  </a:lnTo>
                  <a:lnTo>
                    <a:pt x="72" y="106"/>
                  </a:lnTo>
                  <a:lnTo>
                    <a:pt x="72" y="106"/>
                  </a:lnTo>
                  <a:close/>
                  <a:moveTo>
                    <a:pt x="78" y="106"/>
                  </a:moveTo>
                  <a:lnTo>
                    <a:pt x="78" y="106"/>
                  </a:lnTo>
                  <a:lnTo>
                    <a:pt x="78" y="106"/>
                  </a:lnTo>
                  <a:lnTo>
                    <a:pt x="78" y="106"/>
                  </a:lnTo>
                  <a:lnTo>
                    <a:pt x="78" y="106"/>
                  </a:lnTo>
                  <a:lnTo>
                    <a:pt x="78" y="106"/>
                  </a:lnTo>
                  <a:lnTo>
                    <a:pt x="78" y="106"/>
                  </a:lnTo>
                  <a:lnTo>
                    <a:pt x="78" y="106"/>
                  </a:lnTo>
                  <a:lnTo>
                    <a:pt x="78" y="106"/>
                  </a:lnTo>
                  <a:lnTo>
                    <a:pt x="78" y="106"/>
                  </a:lnTo>
                  <a:lnTo>
                    <a:pt x="78" y="106"/>
                  </a:lnTo>
                  <a:lnTo>
                    <a:pt x="78" y="106"/>
                  </a:lnTo>
                  <a:lnTo>
                    <a:pt x="78" y="106"/>
                  </a:lnTo>
                  <a:close/>
                  <a:moveTo>
                    <a:pt x="84" y="112"/>
                  </a:moveTo>
                  <a:lnTo>
                    <a:pt x="84" y="112"/>
                  </a:lnTo>
                  <a:lnTo>
                    <a:pt x="78" y="112"/>
                  </a:lnTo>
                  <a:lnTo>
                    <a:pt x="78" y="112"/>
                  </a:lnTo>
                  <a:lnTo>
                    <a:pt x="78" y="112"/>
                  </a:lnTo>
                  <a:lnTo>
                    <a:pt x="78" y="112"/>
                  </a:lnTo>
                  <a:lnTo>
                    <a:pt x="78" y="106"/>
                  </a:lnTo>
                  <a:lnTo>
                    <a:pt x="78" y="112"/>
                  </a:lnTo>
                  <a:lnTo>
                    <a:pt x="78" y="112"/>
                  </a:lnTo>
                  <a:lnTo>
                    <a:pt x="78" y="112"/>
                  </a:lnTo>
                  <a:lnTo>
                    <a:pt x="78" y="112"/>
                  </a:lnTo>
                  <a:lnTo>
                    <a:pt x="78" y="112"/>
                  </a:lnTo>
                  <a:lnTo>
                    <a:pt x="78" y="112"/>
                  </a:lnTo>
                  <a:lnTo>
                    <a:pt x="78" y="112"/>
                  </a:lnTo>
                  <a:lnTo>
                    <a:pt x="78" y="112"/>
                  </a:lnTo>
                  <a:lnTo>
                    <a:pt x="78" y="112"/>
                  </a:lnTo>
                  <a:lnTo>
                    <a:pt x="78" y="112"/>
                  </a:lnTo>
                  <a:lnTo>
                    <a:pt x="78" y="112"/>
                  </a:lnTo>
                  <a:lnTo>
                    <a:pt x="78" y="112"/>
                  </a:lnTo>
                  <a:lnTo>
                    <a:pt x="78" y="112"/>
                  </a:lnTo>
                  <a:lnTo>
                    <a:pt x="78" y="112"/>
                  </a:lnTo>
                  <a:lnTo>
                    <a:pt x="78" y="112"/>
                  </a:lnTo>
                  <a:lnTo>
                    <a:pt x="78" y="112"/>
                  </a:lnTo>
                  <a:lnTo>
                    <a:pt x="78" y="112"/>
                  </a:lnTo>
                  <a:lnTo>
                    <a:pt x="72" y="112"/>
                  </a:lnTo>
                  <a:lnTo>
                    <a:pt x="72" y="112"/>
                  </a:lnTo>
                  <a:lnTo>
                    <a:pt x="78" y="112"/>
                  </a:lnTo>
                  <a:lnTo>
                    <a:pt x="78" y="118"/>
                  </a:lnTo>
                  <a:lnTo>
                    <a:pt x="78" y="112"/>
                  </a:lnTo>
                  <a:lnTo>
                    <a:pt x="78" y="112"/>
                  </a:lnTo>
                  <a:lnTo>
                    <a:pt x="78" y="112"/>
                  </a:lnTo>
                  <a:lnTo>
                    <a:pt x="78" y="112"/>
                  </a:lnTo>
                  <a:lnTo>
                    <a:pt x="78" y="112"/>
                  </a:lnTo>
                  <a:lnTo>
                    <a:pt x="78" y="112"/>
                  </a:lnTo>
                  <a:lnTo>
                    <a:pt x="78" y="112"/>
                  </a:lnTo>
                  <a:lnTo>
                    <a:pt x="84" y="112"/>
                  </a:lnTo>
                  <a:lnTo>
                    <a:pt x="84" y="112"/>
                  </a:lnTo>
                  <a:lnTo>
                    <a:pt x="84" y="112"/>
                  </a:lnTo>
                  <a:lnTo>
                    <a:pt x="84" y="112"/>
                  </a:lnTo>
                  <a:lnTo>
                    <a:pt x="84" y="112"/>
                  </a:lnTo>
                  <a:lnTo>
                    <a:pt x="84" y="112"/>
                  </a:lnTo>
                  <a:lnTo>
                    <a:pt x="84" y="112"/>
                  </a:lnTo>
                  <a:close/>
                  <a:moveTo>
                    <a:pt x="11" y="50"/>
                  </a:moveTo>
                  <a:lnTo>
                    <a:pt x="5" y="50"/>
                  </a:lnTo>
                  <a:lnTo>
                    <a:pt x="5" y="50"/>
                  </a:lnTo>
                  <a:lnTo>
                    <a:pt x="5" y="56"/>
                  </a:lnTo>
                  <a:lnTo>
                    <a:pt x="5" y="56"/>
                  </a:lnTo>
                  <a:lnTo>
                    <a:pt x="5" y="50"/>
                  </a:lnTo>
                  <a:lnTo>
                    <a:pt x="0" y="50"/>
                  </a:lnTo>
                  <a:lnTo>
                    <a:pt x="0" y="56"/>
                  </a:lnTo>
                  <a:lnTo>
                    <a:pt x="0" y="56"/>
                  </a:lnTo>
                  <a:lnTo>
                    <a:pt x="0" y="56"/>
                  </a:lnTo>
                  <a:lnTo>
                    <a:pt x="0" y="56"/>
                  </a:lnTo>
                  <a:lnTo>
                    <a:pt x="0" y="56"/>
                  </a:lnTo>
                  <a:lnTo>
                    <a:pt x="0" y="56"/>
                  </a:lnTo>
                  <a:lnTo>
                    <a:pt x="0" y="56"/>
                  </a:lnTo>
                  <a:lnTo>
                    <a:pt x="0" y="56"/>
                  </a:lnTo>
                  <a:lnTo>
                    <a:pt x="0" y="56"/>
                  </a:lnTo>
                  <a:lnTo>
                    <a:pt x="0" y="56"/>
                  </a:lnTo>
                  <a:lnTo>
                    <a:pt x="0" y="56"/>
                  </a:lnTo>
                  <a:lnTo>
                    <a:pt x="0" y="56"/>
                  </a:lnTo>
                  <a:lnTo>
                    <a:pt x="5" y="62"/>
                  </a:lnTo>
                  <a:lnTo>
                    <a:pt x="5" y="56"/>
                  </a:lnTo>
                  <a:lnTo>
                    <a:pt x="5" y="56"/>
                  </a:lnTo>
                  <a:lnTo>
                    <a:pt x="5" y="56"/>
                  </a:lnTo>
                  <a:lnTo>
                    <a:pt x="11" y="56"/>
                  </a:lnTo>
                  <a:lnTo>
                    <a:pt x="11" y="56"/>
                  </a:lnTo>
                  <a:lnTo>
                    <a:pt x="11" y="56"/>
                  </a:lnTo>
                  <a:lnTo>
                    <a:pt x="11" y="56"/>
                  </a:lnTo>
                  <a:lnTo>
                    <a:pt x="11" y="56"/>
                  </a:lnTo>
                  <a:lnTo>
                    <a:pt x="11" y="50"/>
                  </a:lnTo>
                  <a:lnTo>
                    <a:pt x="11" y="50"/>
                  </a:lnTo>
                  <a:close/>
                  <a:moveTo>
                    <a:pt x="106" y="118"/>
                  </a:moveTo>
                  <a:lnTo>
                    <a:pt x="106" y="118"/>
                  </a:lnTo>
                  <a:lnTo>
                    <a:pt x="112" y="112"/>
                  </a:lnTo>
                  <a:lnTo>
                    <a:pt x="112" y="112"/>
                  </a:lnTo>
                  <a:lnTo>
                    <a:pt x="106" y="118"/>
                  </a:lnTo>
                  <a:lnTo>
                    <a:pt x="106" y="118"/>
                  </a:lnTo>
                  <a:lnTo>
                    <a:pt x="100" y="118"/>
                  </a:lnTo>
                  <a:lnTo>
                    <a:pt x="106" y="118"/>
                  </a:lnTo>
                  <a:lnTo>
                    <a:pt x="106" y="118"/>
                  </a:lnTo>
                  <a:lnTo>
                    <a:pt x="106" y="118"/>
                  </a:lnTo>
                  <a:lnTo>
                    <a:pt x="106" y="118"/>
                  </a:lnTo>
                  <a:lnTo>
                    <a:pt x="106" y="118"/>
                  </a:lnTo>
                  <a:close/>
                  <a:moveTo>
                    <a:pt x="196" y="207"/>
                  </a:moveTo>
                  <a:lnTo>
                    <a:pt x="196" y="207"/>
                  </a:lnTo>
                  <a:lnTo>
                    <a:pt x="196" y="207"/>
                  </a:lnTo>
                  <a:lnTo>
                    <a:pt x="196" y="207"/>
                  </a:lnTo>
                  <a:lnTo>
                    <a:pt x="196" y="207"/>
                  </a:lnTo>
                  <a:lnTo>
                    <a:pt x="196" y="207"/>
                  </a:lnTo>
                  <a:lnTo>
                    <a:pt x="190" y="207"/>
                  </a:lnTo>
                  <a:lnTo>
                    <a:pt x="190" y="207"/>
                  </a:lnTo>
                  <a:lnTo>
                    <a:pt x="190" y="207"/>
                  </a:lnTo>
                  <a:lnTo>
                    <a:pt x="190" y="207"/>
                  </a:lnTo>
                  <a:lnTo>
                    <a:pt x="190" y="207"/>
                  </a:lnTo>
                  <a:lnTo>
                    <a:pt x="190" y="207"/>
                  </a:lnTo>
                  <a:lnTo>
                    <a:pt x="196" y="207"/>
                  </a:lnTo>
                  <a:lnTo>
                    <a:pt x="196" y="213"/>
                  </a:lnTo>
                  <a:lnTo>
                    <a:pt x="196" y="213"/>
                  </a:lnTo>
                  <a:lnTo>
                    <a:pt x="196" y="207"/>
                  </a:lnTo>
                  <a:lnTo>
                    <a:pt x="196" y="207"/>
                  </a:lnTo>
                  <a:lnTo>
                    <a:pt x="196" y="207"/>
                  </a:lnTo>
                  <a:close/>
                  <a:moveTo>
                    <a:pt x="218" y="17"/>
                  </a:moveTo>
                  <a:lnTo>
                    <a:pt x="218" y="17"/>
                  </a:lnTo>
                  <a:lnTo>
                    <a:pt x="218" y="17"/>
                  </a:lnTo>
                  <a:lnTo>
                    <a:pt x="218" y="17"/>
                  </a:lnTo>
                  <a:lnTo>
                    <a:pt x="218" y="17"/>
                  </a:lnTo>
                  <a:lnTo>
                    <a:pt x="218" y="17"/>
                  </a:lnTo>
                  <a:lnTo>
                    <a:pt x="213" y="17"/>
                  </a:lnTo>
                  <a:lnTo>
                    <a:pt x="213" y="17"/>
                  </a:lnTo>
                  <a:lnTo>
                    <a:pt x="213" y="17"/>
                  </a:lnTo>
                  <a:lnTo>
                    <a:pt x="213" y="11"/>
                  </a:lnTo>
                  <a:lnTo>
                    <a:pt x="213" y="11"/>
                  </a:lnTo>
                  <a:lnTo>
                    <a:pt x="213" y="11"/>
                  </a:lnTo>
                  <a:lnTo>
                    <a:pt x="201" y="11"/>
                  </a:lnTo>
                  <a:lnTo>
                    <a:pt x="201" y="11"/>
                  </a:lnTo>
                  <a:lnTo>
                    <a:pt x="201" y="11"/>
                  </a:lnTo>
                  <a:lnTo>
                    <a:pt x="201" y="11"/>
                  </a:lnTo>
                  <a:lnTo>
                    <a:pt x="201" y="6"/>
                  </a:lnTo>
                  <a:lnTo>
                    <a:pt x="201" y="6"/>
                  </a:lnTo>
                  <a:lnTo>
                    <a:pt x="201" y="6"/>
                  </a:lnTo>
                  <a:lnTo>
                    <a:pt x="201" y="6"/>
                  </a:lnTo>
                  <a:lnTo>
                    <a:pt x="201" y="6"/>
                  </a:lnTo>
                  <a:lnTo>
                    <a:pt x="201" y="6"/>
                  </a:lnTo>
                  <a:lnTo>
                    <a:pt x="201" y="6"/>
                  </a:lnTo>
                  <a:lnTo>
                    <a:pt x="201" y="6"/>
                  </a:lnTo>
                  <a:lnTo>
                    <a:pt x="201" y="6"/>
                  </a:lnTo>
                  <a:lnTo>
                    <a:pt x="201" y="6"/>
                  </a:lnTo>
                  <a:lnTo>
                    <a:pt x="201" y="6"/>
                  </a:lnTo>
                  <a:lnTo>
                    <a:pt x="196" y="0"/>
                  </a:lnTo>
                  <a:lnTo>
                    <a:pt x="196" y="0"/>
                  </a:lnTo>
                  <a:lnTo>
                    <a:pt x="196" y="0"/>
                  </a:lnTo>
                  <a:lnTo>
                    <a:pt x="190" y="0"/>
                  </a:lnTo>
                  <a:lnTo>
                    <a:pt x="190" y="0"/>
                  </a:lnTo>
                  <a:lnTo>
                    <a:pt x="184" y="6"/>
                  </a:lnTo>
                  <a:lnTo>
                    <a:pt x="184" y="6"/>
                  </a:lnTo>
                  <a:lnTo>
                    <a:pt x="184" y="6"/>
                  </a:lnTo>
                  <a:lnTo>
                    <a:pt x="184" y="6"/>
                  </a:lnTo>
                  <a:lnTo>
                    <a:pt x="184" y="6"/>
                  </a:lnTo>
                  <a:lnTo>
                    <a:pt x="184" y="6"/>
                  </a:lnTo>
                  <a:lnTo>
                    <a:pt x="184" y="6"/>
                  </a:lnTo>
                  <a:lnTo>
                    <a:pt x="184" y="6"/>
                  </a:lnTo>
                  <a:lnTo>
                    <a:pt x="184" y="11"/>
                  </a:lnTo>
                  <a:lnTo>
                    <a:pt x="190" y="11"/>
                  </a:lnTo>
                  <a:lnTo>
                    <a:pt x="184" y="11"/>
                  </a:lnTo>
                  <a:lnTo>
                    <a:pt x="184" y="11"/>
                  </a:lnTo>
                  <a:lnTo>
                    <a:pt x="184" y="11"/>
                  </a:lnTo>
                  <a:lnTo>
                    <a:pt x="184" y="11"/>
                  </a:lnTo>
                  <a:lnTo>
                    <a:pt x="184" y="11"/>
                  </a:lnTo>
                  <a:lnTo>
                    <a:pt x="184" y="11"/>
                  </a:lnTo>
                  <a:lnTo>
                    <a:pt x="184" y="11"/>
                  </a:lnTo>
                  <a:lnTo>
                    <a:pt x="184" y="11"/>
                  </a:lnTo>
                  <a:lnTo>
                    <a:pt x="184" y="11"/>
                  </a:lnTo>
                  <a:lnTo>
                    <a:pt x="179" y="11"/>
                  </a:lnTo>
                  <a:lnTo>
                    <a:pt x="179" y="11"/>
                  </a:lnTo>
                  <a:lnTo>
                    <a:pt x="173" y="11"/>
                  </a:lnTo>
                  <a:lnTo>
                    <a:pt x="173" y="11"/>
                  </a:lnTo>
                  <a:lnTo>
                    <a:pt x="173" y="11"/>
                  </a:lnTo>
                  <a:lnTo>
                    <a:pt x="168" y="17"/>
                  </a:lnTo>
                  <a:lnTo>
                    <a:pt x="168" y="17"/>
                  </a:lnTo>
                  <a:lnTo>
                    <a:pt x="162" y="17"/>
                  </a:lnTo>
                  <a:lnTo>
                    <a:pt x="162" y="17"/>
                  </a:lnTo>
                  <a:lnTo>
                    <a:pt x="162" y="17"/>
                  </a:lnTo>
                  <a:lnTo>
                    <a:pt x="162" y="22"/>
                  </a:lnTo>
                  <a:lnTo>
                    <a:pt x="156" y="22"/>
                  </a:lnTo>
                  <a:lnTo>
                    <a:pt x="156" y="22"/>
                  </a:lnTo>
                  <a:lnTo>
                    <a:pt x="156" y="28"/>
                  </a:lnTo>
                  <a:lnTo>
                    <a:pt x="156" y="28"/>
                  </a:lnTo>
                  <a:lnTo>
                    <a:pt x="156" y="28"/>
                  </a:lnTo>
                  <a:lnTo>
                    <a:pt x="156" y="28"/>
                  </a:lnTo>
                  <a:lnTo>
                    <a:pt x="156" y="28"/>
                  </a:lnTo>
                  <a:lnTo>
                    <a:pt x="156" y="28"/>
                  </a:lnTo>
                  <a:lnTo>
                    <a:pt x="156" y="28"/>
                  </a:lnTo>
                  <a:lnTo>
                    <a:pt x="156" y="28"/>
                  </a:lnTo>
                  <a:lnTo>
                    <a:pt x="156" y="28"/>
                  </a:lnTo>
                  <a:lnTo>
                    <a:pt x="156" y="28"/>
                  </a:lnTo>
                  <a:lnTo>
                    <a:pt x="156" y="28"/>
                  </a:lnTo>
                  <a:lnTo>
                    <a:pt x="156" y="28"/>
                  </a:lnTo>
                  <a:lnTo>
                    <a:pt x="156" y="34"/>
                  </a:lnTo>
                  <a:lnTo>
                    <a:pt x="156" y="34"/>
                  </a:lnTo>
                  <a:lnTo>
                    <a:pt x="156" y="34"/>
                  </a:lnTo>
                  <a:lnTo>
                    <a:pt x="156" y="34"/>
                  </a:lnTo>
                  <a:lnTo>
                    <a:pt x="156" y="34"/>
                  </a:lnTo>
                  <a:lnTo>
                    <a:pt x="151" y="34"/>
                  </a:lnTo>
                  <a:lnTo>
                    <a:pt x="151" y="39"/>
                  </a:lnTo>
                  <a:lnTo>
                    <a:pt x="151" y="39"/>
                  </a:lnTo>
                  <a:lnTo>
                    <a:pt x="151" y="39"/>
                  </a:lnTo>
                  <a:lnTo>
                    <a:pt x="151" y="39"/>
                  </a:lnTo>
                  <a:lnTo>
                    <a:pt x="151" y="39"/>
                  </a:lnTo>
                  <a:lnTo>
                    <a:pt x="151" y="39"/>
                  </a:lnTo>
                  <a:lnTo>
                    <a:pt x="151" y="39"/>
                  </a:lnTo>
                  <a:lnTo>
                    <a:pt x="151" y="39"/>
                  </a:lnTo>
                  <a:lnTo>
                    <a:pt x="145" y="39"/>
                  </a:lnTo>
                  <a:lnTo>
                    <a:pt x="145" y="45"/>
                  </a:lnTo>
                  <a:lnTo>
                    <a:pt x="145" y="45"/>
                  </a:lnTo>
                  <a:lnTo>
                    <a:pt x="145" y="45"/>
                  </a:lnTo>
                  <a:lnTo>
                    <a:pt x="145" y="45"/>
                  </a:lnTo>
                  <a:lnTo>
                    <a:pt x="145" y="45"/>
                  </a:lnTo>
                  <a:lnTo>
                    <a:pt x="145" y="45"/>
                  </a:lnTo>
                  <a:lnTo>
                    <a:pt x="145" y="45"/>
                  </a:lnTo>
                  <a:lnTo>
                    <a:pt x="140" y="50"/>
                  </a:lnTo>
                  <a:lnTo>
                    <a:pt x="140" y="50"/>
                  </a:lnTo>
                  <a:lnTo>
                    <a:pt x="140" y="50"/>
                  </a:lnTo>
                  <a:lnTo>
                    <a:pt x="140" y="50"/>
                  </a:lnTo>
                  <a:lnTo>
                    <a:pt x="140" y="56"/>
                  </a:lnTo>
                  <a:lnTo>
                    <a:pt x="134" y="56"/>
                  </a:lnTo>
                  <a:lnTo>
                    <a:pt x="134" y="62"/>
                  </a:lnTo>
                  <a:lnTo>
                    <a:pt x="134" y="62"/>
                  </a:lnTo>
                  <a:lnTo>
                    <a:pt x="134" y="67"/>
                  </a:lnTo>
                  <a:lnTo>
                    <a:pt x="134" y="67"/>
                  </a:lnTo>
                  <a:lnTo>
                    <a:pt x="134" y="67"/>
                  </a:lnTo>
                  <a:lnTo>
                    <a:pt x="128" y="67"/>
                  </a:lnTo>
                  <a:lnTo>
                    <a:pt x="128" y="73"/>
                  </a:lnTo>
                  <a:lnTo>
                    <a:pt x="128" y="73"/>
                  </a:lnTo>
                  <a:lnTo>
                    <a:pt x="128" y="73"/>
                  </a:lnTo>
                  <a:lnTo>
                    <a:pt x="128" y="73"/>
                  </a:lnTo>
                  <a:lnTo>
                    <a:pt x="128" y="73"/>
                  </a:lnTo>
                  <a:lnTo>
                    <a:pt x="128" y="78"/>
                  </a:lnTo>
                  <a:lnTo>
                    <a:pt x="128" y="78"/>
                  </a:lnTo>
                  <a:lnTo>
                    <a:pt x="123" y="78"/>
                  </a:lnTo>
                  <a:lnTo>
                    <a:pt x="123" y="78"/>
                  </a:lnTo>
                  <a:lnTo>
                    <a:pt x="123" y="78"/>
                  </a:lnTo>
                  <a:lnTo>
                    <a:pt x="123" y="78"/>
                  </a:lnTo>
                  <a:lnTo>
                    <a:pt x="123" y="78"/>
                  </a:lnTo>
                  <a:lnTo>
                    <a:pt x="123" y="78"/>
                  </a:lnTo>
                  <a:lnTo>
                    <a:pt x="123" y="84"/>
                  </a:lnTo>
                  <a:lnTo>
                    <a:pt x="123" y="84"/>
                  </a:lnTo>
                  <a:lnTo>
                    <a:pt x="123" y="84"/>
                  </a:lnTo>
                  <a:lnTo>
                    <a:pt x="123" y="90"/>
                  </a:lnTo>
                  <a:lnTo>
                    <a:pt x="117" y="90"/>
                  </a:lnTo>
                  <a:lnTo>
                    <a:pt x="117" y="90"/>
                  </a:lnTo>
                  <a:lnTo>
                    <a:pt x="117" y="90"/>
                  </a:lnTo>
                  <a:lnTo>
                    <a:pt x="117" y="90"/>
                  </a:lnTo>
                  <a:lnTo>
                    <a:pt x="117" y="95"/>
                  </a:lnTo>
                  <a:lnTo>
                    <a:pt x="117" y="95"/>
                  </a:lnTo>
                  <a:lnTo>
                    <a:pt x="117" y="95"/>
                  </a:lnTo>
                  <a:lnTo>
                    <a:pt x="117" y="95"/>
                  </a:lnTo>
                  <a:lnTo>
                    <a:pt x="117" y="95"/>
                  </a:lnTo>
                  <a:lnTo>
                    <a:pt x="112" y="101"/>
                  </a:lnTo>
                  <a:lnTo>
                    <a:pt x="112" y="101"/>
                  </a:lnTo>
                  <a:lnTo>
                    <a:pt x="112" y="101"/>
                  </a:lnTo>
                  <a:lnTo>
                    <a:pt x="112" y="101"/>
                  </a:lnTo>
                  <a:lnTo>
                    <a:pt x="112" y="106"/>
                  </a:lnTo>
                  <a:lnTo>
                    <a:pt x="112" y="106"/>
                  </a:lnTo>
                  <a:lnTo>
                    <a:pt x="112" y="112"/>
                  </a:lnTo>
                  <a:lnTo>
                    <a:pt x="112" y="112"/>
                  </a:lnTo>
                  <a:lnTo>
                    <a:pt x="112" y="112"/>
                  </a:lnTo>
                  <a:lnTo>
                    <a:pt x="112" y="118"/>
                  </a:lnTo>
                  <a:lnTo>
                    <a:pt x="112" y="118"/>
                  </a:lnTo>
                  <a:lnTo>
                    <a:pt x="112" y="118"/>
                  </a:lnTo>
                  <a:lnTo>
                    <a:pt x="112" y="118"/>
                  </a:lnTo>
                  <a:lnTo>
                    <a:pt x="112" y="118"/>
                  </a:lnTo>
                  <a:lnTo>
                    <a:pt x="112" y="118"/>
                  </a:lnTo>
                  <a:lnTo>
                    <a:pt x="112" y="118"/>
                  </a:lnTo>
                  <a:lnTo>
                    <a:pt x="112" y="118"/>
                  </a:lnTo>
                  <a:lnTo>
                    <a:pt x="112" y="123"/>
                  </a:lnTo>
                  <a:lnTo>
                    <a:pt x="112" y="123"/>
                  </a:lnTo>
                  <a:lnTo>
                    <a:pt x="112" y="123"/>
                  </a:lnTo>
                  <a:lnTo>
                    <a:pt x="112" y="123"/>
                  </a:lnTo>
                  <a:lnTo>
                    <a:pt x="112" y="123"/>
                  </a:lnTo>
                  <a:lnTo>
                    <a:pt x="112" y="129"/>
                  </a:lnTo>
                  <a:lnTo>
                    <a:pt x="112" y="129"/>
                  </a:lnTo>
                  <a:lnTo>
                    <a:pt x="112" y="129"/>
                  </a:lnTo>
                  <a:lnTo>
                    <a:pt x="112" y="129"/>
                  </a:lnTo>
                  <a:lnTo>
                    <a:pt x="112" y="129"/>
                  </a:lnTo>
                  <a:lnTo>
                    <a:pt x="112" y="129"/>
                  </a:lnTo>
                  <a:lnTo>
                    <a:pt x="112" y="129"/>
                  </a:lnTo>
                  <a:lnTo>
                    <a:pt x="112" y="129"/>
                  </a:lnTo>
                  <a:lnTo>
                    <a:pt x="112" y="129"/>
                  </a:lnTo>
                  <a:lnTo>
                    <a:pt x="106" y="129"/>
                  </a:lnTo>
                  <a:lnTo>
                    <a:pt x="112" y="129"/>
                  </a:lnTo>
                  <a:lnTo>
                    <a:pt x="112" y="129"/>
                  </a:lnTo>
                  <a:lnTo>
                    <a:pt x="106" y="129"/>
                  </a:lnTo>
                  <a:lnTo>
                    <a:pt x="106" y="129"/>
                  </a:lnTo>
                  <a:lnTo>
                    <a:pt x="106" y="134"/>
                  </a:lnTo>
                  <a:lnTo>
                    <a:pt x="106" y="134"/>
                  </a:lnTo>
                  <a:lnTo>
                    <a:pt x="106" y="134"/>
                  </a:lnTo>
                  <a:lnTo>
                    <a:pt x="106" y="134"/>
                  </a:lnTo>
                  <a:lnTo>
                    <a:pt x="106" y="134"/>
                  </a:lnTo>
                  <a:lnTo>
                    <a:pt x="106" y="134"/>
                  </a:lnTo>
                  <a:lnTo>
                    <a:pt x="106" y="134"/>
                  </a:lnTo>
                  <a:lnTo>
                    <a:pt x="106" y="134"/>
                  </a:lnTo>
                  <a:lnTo>
                    <a:pt x="106" y="134"/>
                  </a:lnTo>
                  <a:lnTo>
                    <a:pt x="106" y="140"/>
                  </a:lnTo>
                  <a:lnTo>
                    <a:pt x="106" y="140"/>
                  </a:lnTo>
                  <a:lnTo>
                    <a:pt x="106" y="140"/>
                  </a:lnTo>
                  <a:lnTo>
                    <a:pt x="106" y="140"/>
                  </a:lnTo>
                  <a:lnTo>
                    <a:pt x="106" y="140"/>
                  </a:lnTo>
                  <a:lnTo>
                    <a:pt x="106" y="140"/>
                  </a:lnTo>
                  <a:lnTo>
                    <a:pt x="106" y="140"/>
                  </a:lnTo>
                  <a:lnTo>
                    <a:pt x="106" y="140"/>
                  </a:lnTo>
                  <a:lnTo>
                    <a:pt x="106" y="140"/>
                  </a:lnTo>
                  <a:lnTo>
                    <a:pt x="106" y="140"/>
                  </a:lnTo>
                  <a:lnTo>
                    <a:pt x="106" y="140"/>
                  </a:lnTo>
                  <a:lnTo>
                    <a:pt x="106" y="140"/>
                  </a:lnTo>
                  <a:lnTo>
                    <a:pt x="106" y="146"/>
                  </a:lnTo>
                  <a:lnTo>
                    <a:pt x="106" y="146"/>
                  </a:lnTo>
                  <a:lnTo>
                    <a:pt x="106" y="146"/>
                  </a:lnTo>
                  <a:lnTo>
                    <a:pt x="106" y="146"/>
                  </a:lnTo>
                  <a:lnTo>
                    <a:pt x="106" y="146"/>
                  </a:lnTo>
                  <a:lnTo>
                    <a:pt x="106" y="146"/>
                  </a:lnTo>
                  <a:lnTo>
                    <a:pt x="106" y="146"/>
                  </a:lnTo>
                  <a:lnTo>
                    <a:pt x="106" y="146"/>
                  </a:lnTo>
                  <a:lnTo>
                    <a:pt x="106" y="146"/>
                  </a:lnTo>
                  <a:lnTo>
                    <a:pt x="106" y="146"/>
                  </a:lnTo>
                  <a:lnTo>
                    <a:pt x="106" y="146"/>
                  </a:lnTo>
                  <a:lnTo>
                    <a:pt x="112" y="146"/>
                  </a:lnTo>
                  <a:lnTo>
                    <a:pt x="112" y="146"/>
                  </a:lnTo>
                  <a:lnTo>
                    <a:pt x="112" y="146"/>
                  </a:lnTo>
                  <a:lnTo>
                    <a:pt x="112" y="146"/>
                  </a:lnTo>
                  <a:lnTo>
                    <a:pt x="112" y="146"/>
                  </a:lnTo>
                  <a:lnTo>
                    <a:pt x="112" y="146"/>
                  </a:lnTo>
                  <a:lnTo>
                    <a:pt x="112" y="146"/>
                  </a:lnTo>
                  <a:lnTo>
                    <a:pt x="112" y="146"/>
                  </a:lnTo>
                  <a:lnTo>
                    <a:pt x="112" y="151"/>
                  </a:lnTo>
                  <a:lnTo>
                    <a:pt x="112" y="151"/>
                  </a:lnTo>
                  <a:lnTo>
                    <a:pt x="112" y="151"/>
                  </a:lnTo>
                  <a:lnTo>
                    <a:pt x="112" y="151"/>
                  </a:lnTo>
                  <a:lnTo>
                    <a:pt x="112" y="157"/>
                  </a:lnTo>
                  <a:lnTo>
                    <a:pt x="112" y="157"/>
                  </a:lnTo>
                  <a:lnTo>
                    <a:pt x="112" y="157"/>
                  </a:lnTo>
                  <a:lnTo>
                    <a:pt x="112" y="157"/>
                  </a:lnTo>
                  <a:lnTo>
                    <a:pt x="112" y="157"/>
                  </a:lnTo>
                  <a:lnTo>
                    <a:pt x="112" y="157"/>
                  </a:lnTo>
                  <a:lnTo>
                    <a:pt x="112" y="157"/>
                  </a:lnTo>
                  <a:lnTo>
                    <a:pt x="112" y="157"/>
                  </a:lnTo>
                  <a:lnTo>
                    <a:pt x="112" y="157"/>
                  </a:lnTo>
                  <a:lnTo>
                    <a:pt x="112" y="163"/>
                  </a:lnTo>
                  <a:lnTo>
                    <a:pt x="112" y="163"/>
                  </a:lnTo>
                  <a:lnTo>
                    <a:pt x="117" y="163"/>
                  </a:lnTo>
                  <a:lnTo>
                    <a:pt x="117" y="163"/>
                  </a:lnTo>
                  <a:lnTo>
                    <a:pt x="117" y="168"/>
                  </a:lnTo>
                  <a:lnTo>
                    <a:pt x="117" y="168"/>
                  </a:lnTo>
                  <a:lnTo>
                    <a:pt x="117" y="168"/>
                  </a:lnTo>
                  <a:lnTo>
                    <a:pt x="117" y="168"/>
                  </a:lnTo>
                  <a:lnTo>
                    <a:pt x="117" y="168"/>
                  </a:lnTo>
                  <a:lnTo>
                    <a:pt x="117" y="174"/>
                  </a:lnTo>
                  <a:lnTo>
                    <a:pt x="117" y="174"/>
                  </a:lnTo>
                  <a:lnTo>
                    <a:pt x="123" y="174"/>
                  </a:lnTo>
                  <a:lnTo>
                    <a:pt x="123" y="174"/>
                  </a:lnTo>
                  <a:lnTo>
                    <a:pt x="123" y="174"/>
                  </a:lnTo>
                  <a:lnTo>
                    <a:pt x="123" y="179"/>
                  </a:lnTo>
                  <a:lnTo>
                    <a:pt x="117" y="174"/>
                  </a:lnTo>
                  <a:lnTo>
                    <a:pt x="123" y="179"/>
                  </a:lnTo>
                  <a:lnTo>
                    <a:pt x="123" y="179"/>
                  </a:lnTo>
                  <a:lnTo>
                    <a:pt x="123" y="179"/>
                  </a:lnTo>
                  <a:lnTo>
                    <a:pt x="123" y="179"/>
                  </a:lnTo>
                  <a:lnTo>
                    <a:pt x="128" y="179"/>
                  </a:lnTo>
                  <a:lnTo>
                    <a:pt x="128" y="179"/>
                  </a:lnTo>
                  <a:lnTo>
                    <a:pt x="128" y="179"/>
                  </a:lnTo>
                  <a:lnTo>
                    <a:pt x="128" y="179"/>
                  </a:lnTo>
                  <a:lnTo>
                    <a:pt x="128" y="185"/>
                  </a:lnTo>
                  <a:lnTo>
                    <a:pt x="134" y="185"/>
                  </a:lnTo>
                  <a:lnTo>
                    <a:pt x="134" y="185"/>
                  </a:lnTo>
                  <a:lnTo>
                    <a:pt x="134" y="185"/>
                  </a:lnTo>
                  <a:lnTo>
                    <a:pt x="134" y="185"/>
                  </a:lnTo>
                  <a:lnTo>
                    <a:pt x="134" y="185"/>
                  </a:lnTo>
                  <a:lnTo>
                    <a:pt x="134" y="185"/>
                  </a:lnTo>
                  <a:lnTo>
                    <a:pt x="134" y="185"/>
                  </a:lnTo>
                  <a:lnTo>
                    <a:pt x="134" y="185"/>
                  </a:lnTo>
                  <a:lnTo>
                    <a:pt x="134" y="191"/>
                  </a:lnTo>
                  <a:lnTo>
                    <a:pt x="140" y="191"/>
                  </a:lnTo>
                  <a:lnTo>
                    <a:pt x="140" y="191"/>
                  </a:lnTo>
                  <a:lnTo>
                    <a:pt x="140" y="191"/>
                  </a:lnTo>
                  <a:lnTo>
                    <a:pt x="145" y="202"/>
                  </a:lnTo>
                  <a:lnTo>
                    <a:pt x="145" y="207"/>
                  </a:lnTo>
                  <a:lnTo>
                    <a:pt x="145" y="207"/>
                  </a:lnTo>
                  <a:lnTo>
                    <a:pt x="145" y="207"/>
                  </a:lnTo>
                  <a:lnTo>
                    <a:pt x="145" y="207"/>
                  </a:lnTo>
                  <a:lnTo>
                    <a:pt x="145" y="207"/>
                  </a:lnTo>
                  <a:lnTo>
                    <a:pt x="140" y="207"/>
                  </a:lnTo>
                  <a:lnTo>
                    <a:pt x="145" y="213"/>
                  </a:lnTo>
                  <a:lnTo>
                    <a:pt x="145" y="213"/>
                  </a:lnTo>
                  <a:lnTo>
                    <a:pt x="145" y="213"/>
                  </a:lnTo>
                  <a:lnTo>
                    <a:pt x="145" y="213"/>
                  </a:lnTo>
                  <a:lnTo>
                    <a:pt x="145" y="213"/>
                  </a:lnTo>
                  <a:lnTo>
                    <a:pt x="145" y="213"/>
                  </a:lnTo>
                  <a:lnTo>
                    <a:pt x="145" y="213"/>
                  </a:lnTo>
                  <a:lnTo>
                    <a:pt x="145" y="213"/>
                  </a:lnTo>
                  <a:lnTo>
                    <a:pt x="145" y="213"/>
                  </a:lnTo>
                  <a:lnTo>
                    <a:pt x="151" y="213"/>
                  </a:lnTo>
                  <a:lnTo>
                    <a:pt x="151" y="219"/>
                  </a:lnTo>
                  <a:lnTo>
                    <a:pt x="151" y="219"/>
                  </a:lnTo>
                  <a:lnTo>
                    <a:pt x="151" y="219"/>
                  </a:lnTo>
                  <a:lnTo>
                    <a:pt x="151" y="213"/>
                  </a:lnTo>
                  <a:lnTo>
                    <a:pt x="151" y="213"/>
                  </a:lnTo>
                  <a:lnTo>
                    <a:pt x="151" y="213"/>
                  </a:lnTo>
                  <a:lnTo>
                    <a:pt x="151" y="213"/>
                  </a:lnTo>
                  <a:lnTo>
                    <a:pt x="156" y="207"/>
                  </a:lnTo>
                  <a:lnTo>
                    <a:pt x="156" y="207"/>
                  </a:lnTo>
                  <a:lnTo>
                    <a:pt x="156" y="196"/>
                  </a:lnTo>
                  <a:lnTo>
                    <a:pt x="156" y="191"/>
                  </a:lnTo>
                  <a:lnTo>
                    <a:pt x="156" y="191"/>
                  </a:lnTo>
                  <a:lnTo>
                    <a:pt x="156" y="191"/>
                  </a:lnTo>
                  <a:lnTo>
                    <a:pt x="156" y="185"/>
                  </a:lnTo>
                  <a:lnTo>
                    <a:pt x="156" y="179"/>
                  </a:lnTo>
                  <a:lnTo>
                    <a:pt x="156" y="179"/>
                  </a:lnTo>
                  <a:lnTo>
                    <a:pt x="156" y="179"/>
                  </a:lnTo>
                  <a:lnTo>
                    <a:pt x="162" y="174"/>
                  </a:lnTo>
                  <a:lnTo>
                    <a:pt x="162" y="174"/>
                  </a:lnTo>
                  <a:lnTo>
                    <a:pt x="162" y="168"/>
                  </a:lnTo>
                  <a:lnTo>
                    <a:pt x="162" y="168"/>
                  </a:lnTo>
                  <a:lnTo>
                    <a:pt x="162" y="168"/>
                  </a:lnTo>
                  <a:lnTo>
                    <a:pt x="168" y="168"/>
                  </a:lnTo>
                  <a:lnTo>
                    <a:pt x="168" y="163"/>
                  </a:lnTo>
                  <a:lnTo>
                    <a:pt x="173" y="163"/>
                  </a:lnTo>
                  <a:lnTo>
                    <a:pt x="173" y="163"/>
                  </a:lnTo>
                  <a:lnTo>
                    <a:pt x="173" y="163"/>
                  </a:lnTo>
                  <a:lnTo>
                    <a:pt x="173" y="163"/>
                  </a:lnTo>
                  <a:lnTo>
                    <a:pt x="173" y="163"/>
                  </a:lnTo>
                  <a:lnTo>
                    <a:pt x="173" y="157"/>
                  </a:lnTo>
                  <a:lnTo>
                    <a:pt x="173" y="157"/>
                  </a:lnTo>
                  <a:lnTo>
                    <a:pt x="173" y="157"/>
                  </a:lnTo>
                  <a:lnTo>
                    <a:pt x="179" y="157"/>
                  </a:lnTo>
                  <a:lnTo>
                    <a:pt x="179" y="151"/>
                  </a:lnTo>
                  <a:lnTo>
                    <a:pt x="179" y="151"/>
                  </a:lnTo>
                  <a:lnTo>
                    <a:pt x="179" y="151"/>
                  </a:lnTo>
                  <a:lnTo>
                    <a:pt x="179" y="146"/>
                  </a:lnTo>
                  <a:lnTo>
                    <a:pt x="179" y="146"/>
                  </a:lnTo>
                  <a:lnTo>
                    <a:pt x="179" y="146"/>
                  </a:lnTo>
                  <a:lnTo>
                    <a:pt x="179" y="140"/>
                  </a:lnTo>
                  <a:lnTo>
                    <a:pt x="184" y="140"/>
                  </a:lnTo>
                  <a:lnTo>
                    <a:pt x="184" y="140"/>
                  </a:lnTo>
                  <a:lnTo>
                    <a:pt x="184" y="140"/>
                  </a:lnTo>
                  <a:lnTo>
                    <a:pt x="184" y="140"/>
                  </a:lnTo>
                  <a:lnTo>
                    <a:pt x="184" y="134"/>
                  </a:lnTo>
                  <a:lnTo>
                    <a:pt x="184" y="134"/>
                  </a:lnTo>
                  <a:lnTo>
                    <a:pt x="184" y="129"/>
                  </a:lnTo>
                  <a:lnTo>
                    <a:pt x="184" y="129"/>
                  </a:lnTo>
                  <a:lnTo>
                    <a:pt x="184" y="129"/>
                  </a:lnTo>
                  <a:lnTo>
                    <a:pt x="190" y="129"/>
                  </a:lnTo>
                  <a:lnTo>
                    <a:pt x="190" y="123"/>
                  </a:lnTo>
                  <a:lnTo>
                    <a:pt x="190" y="118"/>
                  </a:lnTo>
                  <a:lnTo>
                    <a:pt x="190" y="106"/>
                  </a:lnTo>
                  <a:lnTo>
                    <a:pt x="196" y="106"/>
                  </a:lnTo>
                  <a:lnTo>
                    <a:pt x="196" y="95"/>
                  </a:lnTo>
                  <a:lnTo>
                    <a:pt x="196" y="90"/>
                  </a:lnTo>
                  <a:lnTo>
                    <a:pt x="196" y="90"/>
                  </a:lnTo>
                  <a:lnTo>
                    <a:pt x="196" y="84"/>
                  </a:lnTo>
                  <a:lnTo>
                    <a:pt x="196" y="84"/>
                  </a:lnTo>
                  <a:lnTo>
                    <a:pt x="196" y="84"/>
                  </a:lnTo>
                  <a:lnTo>
                    <a:pt x="196" y="84"/>
                  </a:lnTo>
                  <a:lnTo>
                    <a:pt x="196" y="84"/>
                  </a:lnTo>
                  <a:lnTo>
                    <a:pt x="196" y="84"/>
                  </a:lnTo>
                  <a:lnTo>
                    <a:pt x="196" y="84"/>
                  </a:lnTo>
                  <a:lnTo>
                    <a:pt x="196" y="84"/>
                  </a:lnTo>
                  <a:lnTo>
                    <a:pt x="196" y="78"/>
                  </a:lnTo>
                  <a:lnTo>
                    <a:pt x="196" y="78"/>
                  </a:lnTo>
                  <a:lnTo>
                    <a:pt x="196" y="78"/>
                  </a:lnTo>
                  <a:lnTo>
                    <a:pt x="201" y="78"/>
                  </a:lnTo>
                  <a:lnTo>
                    <a:pt x="201" y="73"/>
                  </a:lnTo>
                  <a:lnTo>
                    <a:pt x="201" y="73"/>
                  </a:lnTo>
                  <a:lnTo>
                    <a:pt x="201" y="73"/>
                  </a:lnTo>
                  <a:lnTo>
                    <a:pt x="201" y="67"/>
                  </a:lnTo>
                  <a:lnTo>
                    <a:pt x="201" y="67"/>
                  </a:lnTo>
                  <a:lnTo>
                    <a:pt x="201" y="67"/>
                  </a:lnTo>
                  <a:lnTo>
                    <a:pt x="201" y="67"/>
                  </a:lnTo>
                  <a:lnTo>
                    <a:pt x="201" y="67"/>
                  </a:lnTo>
                  <a:lnTo>
                    <a:pt x="207" y="67"/>
                  </a:lnTo>
                  <a:lnTo>
                    <a:pt x="207" y="67"/>
                  </a:lnTo>
                  <a:lnTo>
                    <a:pt x="207" y="62"/>
                  </a:lnTo>
                  <a:lnTo>
                    <a:pt x="207" y="62"/>
                  </a:lnTo>
                  <a:lnTo>
                    <a:pt x="207" y="62"/>
                  </a:lnTo>
                  <a:lnTo>
                    <a:pt x="207" y="62"/>
                  </a:lnTo>
                  <a:lnTo>
                    <a:pt x="207" y="62"/>
                  </a:lnTo>
                  <a:lnTo>
                    <a:pt x="207" y="62"/>
                  </a:lnTo>
                  <a:lnTo>
                    <a:pt x="207" y="62"/>
                  </a:lnTo>
                  <a:lnTo>
                    <a:pt x="207" y="62"/>
                  </a:lnTo>
                  <a:lnTo>
                    <a:pt x="207" y="62"/>
                  </a:lnTo>
                  <a:lnTo>
                    <a:pt x="207" y="62"/>
                  </a:lnTo>
                  <a:lnTo>
                    <a:pt x="207" y="62"/>
                  </a:lnTo>
                  <a:lnTo>
                    <a:pt x="207" y="62"/>
                  </a:lnTo>
                  <a:lnTo>
                    <a:pt x="207" y="62"/>
                  </a:lnTo>
                  <a:lnTo>
                    <a:pt x="207" y="56"/>
                  </a:lnTo>
                  <a:lnTo>
                    <a:pt x="207" y="56"/>
                  </a:lnTo>
                  <a:lnTo>
                    <a:pt x="207" y="56"/>
                  </a:lnTo>
                  <a:lnTo>
                    <a:pt x="207" y="56"/>
                  </a:lnTo>
                  <a:lnTo>
                    <a:pt x="213" y="56"/>
                  </a:lnTo>
                  <a:lnTo>
                    <a:pt x="213" y="50"/>
                  </a:lnTo>
                  <a:lnTo>
                    <a:pt x="213" y="50"/>
                  </a:lnTo>
                  <a:lnTo>
                    <a:pt x="213" y="50"/>
                  </a:lnTo>
                  <a:lnTo>
                    <a:pt x="213" y="50"/>
                  </a:lnTo>
                  <a:lnTo>
                    <a:pt x="213" y="50"/>
                  </a:lnTo>
                  <a:lnTo>
                    <a:pt x="213" y="50"/>
                  </a:lnTo>
                  <a:lnTo>
                    <a:pt x="213" y="50"/>
                  </a:lnTo>
                  <a:lnTo>
                    <a:pt x="213" y="45"/>
                  </a:lnTo>
                  <a:lnTo>
                    <a:pt x="213" y="45"/>
                  </a:lnTo>
                  <a:lnTo>
                    <a:pt x="213" y="45"/>
                  </a:lnTo>
                  <a:lnTo>
                    <a:pt x="213" y="45"/>
                  </a:lnTo>
                  <a:lnTo>
                    <a:pt x="213" y="45"/>
                  </a:lnTo>
                  <a:lnTo>
                    <a:pt x="213" y="45"/>
                  </a:lnTo>
                  <a:lnTo>
                    <a:pt x="213" y="45"/>
                  </a:lnTo>
                  <a:lnTo>
                    <a:pt x="213" y="45"/>
                  </a:lnTo>
                  <a:lnTo>
                    <a:pt x="213" y="45"/>
                  </a:lnTo>
                  <a:lnTo>
                    <a:pt x="207" y="45"/>
                  </a:lnTo>
                  <a:lnTo>
                    <a:pt x="207" y="39"/>
                  </a:lnTo>
                  <a:lnTo>
                    <a:pt x="207" y="39"/>
                  </a:lnTo>
                  <a:lnTo>
                    <a:pt x="207" y="39"/>
                  </a:lnTo>
                  <a:lnTo>
                    <a:pt x="207" y="34"/>
                  </a:lnTo>
                  <a:lnTo>
                    <a:pt x="207" y="34"/>
                  </a:lnTo>
                  <a:lnTo>
                    <a:pt x="207" y="34"/>
                  </a:lnTo>
                  <a:lnTo>
                    <a:pt x="207" y="28"/>
                  </a:lnTo>
                  <a:lnTo>
                    <a:pt x="213" y="28"/>
                  </a:lnTo>
                  <a:lnTo>
                    <a:pt x="213" y="28"/>
                  </a:lnTo>
                  <a:lnTo>
                    <a:pt x="213" y="22"/>
                  </a:lnTo>
                  <a:lnTo>
                    <a:pt x="218" y="22"/>
                  </a:lnTo>
                  <a:lnTo>
                    <a:pt x="218" y="17"/>
                  </a:lnTo>
                  <a:lnTo>
                    <a:pt x="218" y="17"/>
                  </a:lnTo>
                  <a:close/>
                  <a:moveTo>
                    <a:pt x="190" y="174"/>
                  </a:moveTo>
                  <a:lnTo>
                    <a:pt x="190" y="168"/>
                  </a:lnTo>
                  <a:lnTo>
                    <a:pt x="190" y="168"/>
                  </a:lnTo>
                  <a:lnTo>
                    <a:pt x="190" y="168"/>
                  </a:lnTo>
                  <a:lnTo>
                    <a:pt x="190" y="168"/>
                  </a:lnTo>
                  <a:lnTo>
                    <a:pt x="190" y="168"/>
                  </a:lnTo>
                  <a:lnTo>
                    <a:pt x="190" y="168"/>
                  </a:lnTo>
                  <a:lnTo>
                    <a:pt x="190" y="168"/>
                  </a:lnTo>
                  <a:lnTo>
                    <a:pt x="190" y="168"/>
                  </a:lnTo>
                  <a:lnTo>
                    <a:pt x="190" y="168"/>
                  </a:lnTo>
                  <a:lnTo>
                    <a:pt x="190" y="168"/>
                  </a:lnTo>
                  <a:lnTo>
                    <a:pt x="190" y="168"/>
                  </a:lnTo>
                  <a:lnTo>
                    <a:pt x="190" y="168"/>
                  </a:lnTo>
                  <a:lnTo>
                    <a:pt x="190" y="174"/>
                  </a:lnTo>
                  <a:lnTo>
                    <a:pt x="190" y="174"/>
                  </a:lnTo>
                  <a:lnTo>
                    <a:pt x="190" y="174"/>
                  </a:lnTo>
                  <a:lnTo>
                    <a:pt x="190" y="174"/>
                  </a:lnTo>
                  <a:close/>
                </a:path>
              </a:pathLst>
            </a:custGeom>
            <a:solidFill>
              <a:schemeClr val="tx1">
                <a:lumMod val="40000"/>
                <a:lumOff val="60000"/>
                <a:alpha val="30000"/>
              </a:schemeClr>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47" name="Japan"/>
            <p:cNvSpPr>
              <a:spLocks noEditPoints="1"/>
            </p:cNvSpPr>
            <p:nvPr/>
          </p:nvSpPr>
          <p:spPr bwMode="auto">
            <a:xfrm>
              <a:off x="13682663" y="4256088"/>
              <a:ext cx="2908300" cy="2446338"/>
            </a:xfrm>
            <a:custGeom>
              <a:avLst/>
              <a:gdLst>
                <a:gd name="T0" fmla="*/ 325 w 1832"/>
                <a:gd name="T1" fmla="*/ 1356 h 1541"/>
                <a:gd name="T2" fmla="*/ 51 w 1832"/>
                <a:gd name="T3" fmla="*/ 1524 h 1541"/>
                <a:gd name="T4" fmla="*/ 319 w 1832"/>
                <a:gd name="T5" fmla="*/ 1367 h 1541"/>
                <a:gd name="T6" fmla="*/ 308 w 1832"/>
                <a:gd name="T7" fmla="*/ 1384 h 1541"/>
                <a:gd name="T8" fmla="*/ 415 w 1832"/>
                <a:gd name="T9" fmla="*/ 1098 h 1541"/>
                <a:gd name="T10" fmla="*/ 364 w 1832"/>
                <a:gd name="T11" fmla="*/ 947 h 1541"/>
                <a:gd name="T12" fmla="*/ 426 w 1832"/>
                <a:gd name="T13" fmla="*/ 1003 h 1541"/>
                <a:gd name="T14" fmla="*/ 398 w 1832"/>
                <a:gd name="T15" fmla="*/ 1261 h 1541"/>
                <a:gd name="T16" fmla="*/ 902 w 1832"/>
                <a:gd name="T17" fmla="*/ 605 h 1541"/>
                <a:gd name="T18" fmla="*/ 969 w 1832"/>
                <a:gd name="T19" fmla="*/ 319 h 1541"/>
                <a:gd name="T20" fmla="*/ 1065 w 1832"/>
                <a:gd name="T21" fmla="*/ 0 h 1541"/>
                <a:gd name="T22" fmla="*/ 353 w 1832"/>
                <a:gd name="T23" fmla="*/ 958 h 1541"/>
                <a:gd name="T24" fmla="*/ 375 w 1832"/>
                <a:gd name="T25" fmla="*/ 863 h 1541"/>
                <a:gd name="T26" fmla="*/ 387 w 1832"/>
                <a:gd name="T27" fmla="*/ 829 h 1541"/>
                <a:gd name="T28" fmla="*/ 1121 w 1832"/>
                <a:gd name="T29" fmla="*/ 442 h 1541"/>
                <a:gd name="T30" fmla="*/ 1053 w 1832"/>
                <a:gd name="T31" fmla="*/ 330 h 1541"/>
                <a:gd name="T32" fmla="*/ 1042 w 1832"/>
                <a:gd name="T33" fmla="*/ 358 h 1541"/>
                <a:gd name="T34" fmla="*/ 997 w 1832"/>
                <a:gd name="T35" fmla="*/ 442 h 1541"/>
                <a:gd name="T36" fmla="*/ 835 w 1832"/>
                <a:gd name="T37" fmla="*/ 661 h 1541"/>
                <a:gd name="T38" fmla="*/ 784 w 1832"/>
                <a:gd name="T39" fmla="*/ 717 h 1541"/>
                <a:gd name="T40" fmla="*/ 740 w 1832"/>
                <a:gd name="T41" fmla="*/ 773 h 1541"/>
                <a:gd name="T42" fmla="*/ 667 w 1832"/>
                <a:gd name="T43" fmla="*/ 767 h 1541"/>
                <a:gd name="T44" fmla="*/ 532 w 1832"/>
                <a:gd name="T45" fmla="*/ 824 h 1541"/>
                <a:gd name="T46" fmla="*/ 471 w 1832"/>
                <a:gd name="T47" fmla="*/ 868 h 1541"/>
                <a:gd name="T48" fmla="*/ 516 w 1832"/>
                <a:gd name="T49" fmla="*/ 880 h 1541"/>
                <a:gd name="T50" fmla="*/ 583 w 1832"/>
                <a:gd name="T51" fmla="*/ 857 h 1541"/>
                <a:gd name="T52" fmla="*/ 656 w 1832"/>
                <a:gd name="T53" fmla="*/ 840 h 1541"/>
                <a:gd name="T54" fmla="*/ 734 w 1832"/>
                <a:gd name="T55" fmla="*/ 840 h 1541"/>
                <a:gd name="T56" fmla="*/ 773 w 1832"/>
                <a:gd name="T57" fmla="*/ 891 h 1541"/>
                <a:gd name="T58" fmla="*/ 824 w 1832"/>
                <a:gd name="T59" fmla="*/ 857 h 1541"/>
                <a:gd name="T60" fmla="*/ 829 w 1832"/>
                <a:gd name="T61" fmla="*/ 818 h 1541"/>
                <a:gd name="T62" fmla="*/ 941 w 1832"/>
                <a:gd name="T63" fmla="*/ 807 h 1541"/>
                <a:gd name="T64" fmla="*/ 992 w 1832"/>
                <a:gd name="T65" fmla="*/ 795 h 1541"/>
                <a:gd name="T66" fmla="*/ 997 w 1832"/>
                <a:gd name="T67" fmla="*/ 807 h 1541"/>
                <a:gd name="T68" fmla="*/ 1065 w 1832"/>
                <a:gd name="T69" fmla="*/ 655 h 1541"/>
                <a:gd name="T70" fmla="*/ 1098 w 1832"/>
                <a:gd name="T71" fmla="*/ 549 h 1541"/>
                <a:gd name="T72" fmla="*/ 1121 w 1832"/>
                <a:gd name="T73" fmla="*/ 493 h 1541"/>
                <a:gd name="T74" fmla="*/ 1025 w 1832"/>
                <a:gd name="T75" fmla="*/ 1126 h 1541"/>
                <a:gd name="T76" fmla="*/ 1317 w 1832"/>
                <a:gd name="T77" fmla="*/ 157 h 1541"/>
                <a:gd name="T78" fmla="*/ 1165 w 1832"/>
                <a:gd name="T79" fmla="*/ 56 h 1541"/>
                <a:gd name="T80" fmla="*/ 1048 w 1832"/>
                <a:gd name="T81" fmla="*/ 185 h 1541"/>
                <a:gd name="T82" fmla="*/ 1014 w 1832"/>
                <a:gd name="T83" fmla="*/ 330 h 1541"/>
                <a:gd name="T84" fmla="*/ 1076 w 1832"/>
                <a:gd name="T85" fmla="*/ 246 h 1541"/>
                <a:gd name="T86" fmla="*/ 1328 w 1832"/>
                <a:gd name="T87" fmla="*/ 190 h 1541"/>
                <a:gd name="T88" fmla="*/ 1132 w 1832"/>
                <a:gd name="T89" fmla="*/ 1378 h 1541"/>
                <a:gd name="T90" fmla="*/ 555 w 1832"/>
                <a:gd name="T91" fmla="*/ 857 h 1541"/>
                <a:gd name="T92" fmla="*/ 689 w 1832"/>
                <a:gd name="T93" fmla="*/ 885 h 1541"/>
                <a:gd name="T94" fmla="*/ 633 w 1832"/>
                <a:gd name="T95" fmla="*/ 880 h 1541"/>
                <a:gd name="T96" fmla="*/ 560 w 1832"/>
                <a:gd name="T97" fmla="*/ 924 h 1541"/>
                <a:gd name="T98" fmla="*/ 588 w 1832"/>
                <a:gd name="T99" fmla="*/ 969 h 1541"/>
                <a:gd name="T100" fmla="*/ 672 w 1832"/>
                <a:gd name="T101" fmla="*/ 908 h 1541"/>
                <a:gd name="T102" fmla="*/ 532 w 1832"/>
                <a:gd name="T103" fmla="*/ 947 h 1541"/>
                <a:gd name="T104" fmla="*/ 476 w 1832"/>
                <a:gd name="T105" fmla="*/ 891 h 1541"/>
                <a:gd name="T106" fmla="*/ 420 w 1832"/>
                <a:gd name="T107" fmla="*/ 913 h 1541"/>
                <a:gd name="T108" fmla="*/ 398 w 1832"/>
                <a:gd name="T109" fmla="*/ 941 h 1541"/>
                <a:gd name="T110" fmla="*/ 409 w 1832"/>
                <a:gd name="T111" fmla="*/ 969 h 1541"/>
                <a:gd name="T112" fmla="*/ 426 w 1832"/>
                <a:gd name="T113" fmla="*/ 941 h 1541"/>
                <a:gd name="T114" fmla="*/ 431 w 1832"/>
                <a:gd name="T115" fmla="*/ 1031 h 1541"/>
                <a:gd name="T116" fmla="*/ 460 w 1832"/>
                <a:gd name="T117" fmla="*/ 1053 h 1541"/>
                <a:gd name="T118" fmla="*/ 510 w 1832"/>
                <a:gd name="T119" fmla="*/ 1014 h 1541"/>
                <a:gd name="T120" fmla="*/ 482 w 1832"/>
                <a:gd name="T121" fmla="*/ 1098 h 1541"/>
                <a:gd name="T122" fmla="*/ 633 w 1832"/>
                <a:gd name="T123" fmla="*/ 852 h 1541"/>
                <a:gd name="T124" fmla="*/ 431 w 1832"/>
                <a:gd name="T125" fmla="*/ 1126 h 1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32" h="1541">
                  <a:moveTo>
                    <a:pt x="353" y="975"/>
                  </a:moveTo>
                  <a:lnTo>
                    <a:pt x="353" y="975"/>
                  </a:lnTo>
                  <a:lnTo>
                    <a:pt x="353" y="975"/>
                  </a:lnTo>
                  <a:lnTo>
                    <a:pt x="353" y="975"/>
                  </a:lnTo>
                  <a:lnTo>
                    <a:pt x="353" y="975"/>
                  </a:lnTo>
                  <a:lnTo>
                    <a:pt x="347" y="975"/>
                  </a:lnTo>
                  <a:lnTo>
                    <a:pt x="347" y="969"/>
                  </a:lnTo>
                  <a:lnTo>
                    <a:pt x="347" y="969"/>
                  </a:lnTo>
                  <a:lnTo>
                    <a:pt x="347" y="969"/>
                  </a:lnTo>
                  <a:lnTo>
                    <a:pt x="347" y="969"/>
                  </a:lnTo>
                  <a:lnTo>
                    <a:pt x="347" y="969"/>
                  </a:lnTo>
                  <a:lnTo>
                    <a:pt x="347" y="969"/>
                  </a:lnTo>
                  <a:lnTo>
                    <a:pt x="347" y="964"/>
                  </a:lnTo>
                  <a:lnTo>
                    <a:pt x="347" y="964"/>
                  </a:lnTo>
                  <a:lnTo>
                    <a:pt x="347" y="964"/>
                  </a:lnTo>
                  <a:lnTo>
                    <a:pt x="347" y="964"/>
                  </a:lnTo>
                  <a:lnTo>
                    <a:pt x="342" y="969"/>
                  </a:lnTo>
                  <a:lnTo>
                    <a:pt x="342" y="969"/>
                  </a:lnTo>
                  <a:lnTo>
                    <a:pt x="342" y="969"/>
                  </a:lnTo>
                  <a:lnTo>
                    <a:pt x="342" y="969"/>
                  </a:lnTo>
                  <a:lnTo>
                    <a:pt x="342" y="969"/>
                  </a:lnTo>
                  <a:lnTo>
                    <a:pt x="342" y="964"/>
                  </a:lnTo>
                  <a:lnTo>
                    <a:pt x="336" y="964"/>
                  </a:lnTo>
                  <a:lnTo>
                    <a:pt x="336" y="964"/>
                  </a:lnTo>
                  <a:lnTo>
                    <a:pt x="336" y="969"/>
                  </a:lnTo>
                  <a:lnTo>
                    <a:pt x="336" y="969"/>
                  </a:lnTo>
                  <a:lnTo>
                    <a:pt x="336" y="969"/>
                  </a:lnTo>
                  <a:lnTo>
                    <a:pt x="336" y="969"/>
                  </a:lnTo>
                  <a:lnTo>
                    <a:pt x="336" y="969"/>
                  </a:lnTo>
                  <a:lnTo>
                    <a:pt x="336" y="969"/>
                  </a:lnTo>
                  <a:lnTo>
                    <a:pt x="336" y="969"/>
                  </a:lnTo>
                  <a:lnTo>
                    <a:pt x="336" y="969"/>
                  </a:lnTo>
                  <a:lnTo>
                    <a:pt x="336" y="969"/>
                  </a:lnTo>
                  <a:lnTo>
                    <a:pt x="336" y="975"/>
                  </a:lnTo>
                  <a:lnTo>
                    <a:pt x="336" y="975"/>
                  </a:lnTo>
                  <a:lnTo>
                    <a:pt x="336" y="975"/>
                  </a:lnTo>
                  <a:lnTo>
                    <a:pt x="336" y="975"/>
                  </a:lnTo>
                  <a:lnTo>
                    <a:pt x="336" y="975"/>
                  </a:lnTo>
                  <a:lnTo>
                    <a:pt x="336" y="975"/>
                  </a:lnTo>
                  <a:lnTo>
                    <a:pt x="336" y="975"/>
                  </a:lnTo>
                  <a:lnTo>
                    <a:pt x="336" y="975"/>
                  </a:lnTo>
                  <a:lnTo>
                    <a:pt x="336" y="975"/>
                  </a:lnTo>
                  <a:lnTo>
                    <a:pt x="336" y="975"/>
                  </a:lnTo>
                  <a:lnTo>
                    <a:pt x="336" y="975"/>
                  </a:lnTo>
                  <a:lnTo>
                    <a:pt x="336" y="975"/>
                  </a:lnTo>
                  <a:lnTo>
                    <a:pt x="336" y="975"/>
                  </a:lnTo>
                  <a:lnTo>
                    <a:pt x="336" y="975"/>
                  </a:lnTo>
                  <a:lnTo>
                    <a:pt x="336" y="980"/>
                  </a:lnTo>
                  <a:lnTo>
                    <a:pt x="336" y="980"/>
                  </a:lnTo>
                  <a:lnTo>
                    <a:pt x="336" y="980"/>
                  </a:lnTo>
                  <a:lnTo>
                    <a:pt x="342" y="980"/>
                  </a:lnTo>
                  <a:lnTo>
                    <a:pt x="342" y="980"/>
                  </a:lnTo>
                  <a:lnTo>
                    <a:pt x="342" y="980"/>
                  </a:lnTo>
                  <a:lnTo>
                    <a:pt x="347" y="980"/>
                  </a:lnTo>
                  <a:lnTo>
                    <a:pt x="347" y="980"/>
                  </a:lnTo>
                  <a:lnTo>
                    <a:pt x="347" y="980"/>
                  </a:lnTo>
                  <a:lnTo>
                    <a:pt x="347" y="980"/>
                  </a:lnTo>
                  <a:lnTo>
                    <a:pt x="347" y="975"/>
                  </a:lnTo>
                  <a:lnTo>
                    <a:pt x="347" y="975"/>
                  </a:lnTo>
                  <a:lnTo>
                    <a:pt x="347" y="975"/>
                  </a:lnTo>
                  <a:lnTo>
                    <a:pt x="347" y="975"/>
                  </a:lnTo>
                  <a:lnTo>
                    <a:pt x="347" y="975"/>
                  </a:lnTo>
                  <a:lnTo>
                    <a:pt x="347" y="975"/>
                  </a:lnTo>
                  <a:lnTo>
                    <a:pt x="347" y="975"/>
                  </a:lnTo>
                  <a:lnTo>
                    <a:pt x="347" y="975"/>
                  </a:lnTo>
                  <a:lnTo>
                    <a:pt x="347" y="975"/>
                  </a:lnTo>
                  <a:lnTo>
                    <a:pt x="347" y="975"/>
                  </a:lnTo>
                  <a:lnTo>
                    <a:pt x="353" y="975"/>
                  </a:lnTo>
                  <a:lnTo>
                    <a:pt x="353" y="975"/>
                  </a:lnTo>
                  <a:close/>
                  <a:moveTo>
                    <a:pt x="263" y="1406"/>
                  </a:moveTo>
                  <a:lnTo>
                    <a:pt x="263" y="1406"/>
                  </a:lnTo>
                  <a:lnTo>
                    <a:pt x="263" y="1406"/>
                  </a:lnTo>
                  <a:lnTo>
                    <a:pt x="263" y="1412"/>
                  </a:lnTo>
                  <a:lnTo>
                    <a:pt x="263" y="1412"/>
                  </a:lnTo>
                  <a:lnTo>
                    <a:pt x="263" y="1412"/>
                  </a:lnTo>
                  <a:lnTo>
                    <a:pt x="263" y="1412"/>
                  </a:lnTo>
                  <a:lnTo>
                    <a:pt x="263" y="1412"/>
                  </a:lnTo>
                  <a:lnTo>
                    <a:pt x="263" y="1412"/>
                  </a:lnTo>
                  <a:lnTo>
                    <a:pt x="263" y="1412"/>
                  </a:lnTo>
                  <a:lnTo>
                    <a:pt x="263" y="1412"/>
                  </a:lnTo>
                  <a:lnTo>
                    <a:pt x="263" y="1412"/>
                  </a:lnTo>
                  <a:lnTo>
                    <a:pt x="263" y="1412"/>
                  </a:lnTo>
                  <a:lnTo>
                    <a:pt x="263" y="1406"/>
                  </a:lnTo>
                  <a:lnTo>
                    <a:pt x="263" y="1406"/>
                  </a:lnTo>
                  <a:close/>
                  <a:moveTo>
                    <a:pt x="252" y="1384"/>
                  </a:moveTo>
                  <a:lnTo>
                    <a:pt x="252" y="1384"/>
                  </a:lnTo>
                  <a:lnTo>
                    <a:pt x="252" y="1384"/>
                  </a:lnTo>
                  <a:lnTo>
                    <a:pt x="252" y="1384"/>
                  </a:lnTo>
                  <a:lnTo>
                    <a:pt x="252" y="1384"/>
                  </a:lnTo>
                  <a:lnTo>
                    <a:pt x="252" y="1384"/>
                  </a:lnTo>
                  <a:lnTo>
                    <a:pt x="252" y="1384"/>
                  </a:lnTo>
                  <a:lnTo>
                    <a:pt x="252" y="1384"/>
                  </a:lnTo>
                  <a:lnTo>
                    <a:pt x="252" y="1384"/>
                  </a:lnTo>
                  <a:lnTo>
                    <a:pt x="252" y="1384"/>
                  </a:lnTo>
                  <a:close/>
                  <a:moveTo>
                    <a:pt x="34" y="1440"/>
                  </a:moveTo>
                  <a:lnTo>
                    <a:pt x="34" y="1440"/>
                  </a:lnTo>
                  <a:lnTo>
                    <a:pt x="34" y="1440"/>
                  </a:lnTo>
                  <a:lnTo>
                    <a:pt x="34" y="1440"/>
                  </a:lnTo>
                  <a:lnTo>
                    <a:pt x="39" y="1440"/>
                  </a:lnTo>
                  <a:lnTo>
                    <a:pt x="39" y="1440"/>
                  </a:lnTo>
                  <a:lnTo>
                    <a:pt x="34" y="1440"/>
                  </a:lnTo>
                  <a:close/>
                  <a:moveTo>
                    <a:pt x="325" y="1356"/>
                  </a:moveTo>
                  <a:lnTo>
                    <a:pt x="325" y="1350"/>
                  </a:lnTo>
                  <a:lnTo>
                    <a:pt x="325" y="1350"/>
                  </a:lnTo>
                  <a:lnTo>
                    <a:pt x="325" y="1356"/>
                  </a:lnTo>
                  <a:lnTo>
                    <a:pt x="325" y="1356"/>
                  </a:lnTo>
                  <a:lnTo>
                    <a:pt x="325" y="1356"/>
                  </a:lnTo>
                  <a:lnTo>
                    <a:pt x="325" y="1356"/>
                  </a:lnTo>
                  <a:lnTo>
                    <a:pt x="325" y="1356"/>
                  </a:lnTo>
                  <a:lnTo>
                    <a:pt x="325" y="1356"/>
                  </a:lnTo>
                  <a:lnTo>
                    <a:pt x="325" y="1356"/>
                  </a:lnTo>
                  <a:lnTo>
                    <a:pt x="325" y="1356"/>
                  </a:lnTo>
                  <a:lnTo>
                    <a:pt x="325" y="1356"/>
                  </a:lnTo>
                  <a:lnTo>
                    <a:pt x="325" y="1356"/>
                  </a:lnTo>
                  <a:lnTo>
                    <a:pt x="325" y="1356"/>
                  </a:lnTo>
                  <a:lnTo>
                    <a:pt x="325" y="1356"/>
                  </a:lnTo>
                  <a:lnTo>
                    <a:pt x="325" y="1356"/>
                  </a:lnTo>
                  <a:close/>
                  <a:moveTo>
                    <a:pt x="342" y="1328"/>
                  </a:moveTo>
                  <a:lnTo>
                    <a:pt x="342" y="1328"/>
                  </a:lnTo>
                  <a:lnTo>
                    <a:pt x="342" y="1328"/>
                  </a:lnTo>
                  <a:lnTo>
                    <a:pt x="336" y="1328"/>
                  </a:lnTo>
                  <a:lnTo>
                    <a:pt x="336" y="1328"/>
                  </a:lnTo>
                  <a:lnTo>
                    <a:pt x="336" y="1328"/>
                  </a:lnTo>
                  <a:lnTo>
                    <a:pt x="336" y="1328"/>
                  </a:lnTo>
                  <a:lnTo>
                    <a:pt x="331" y="1328"/>
                  </a:lnTo>
                  <a:lnTo>
                    <a:pt x="331" y="1328"/>
                  </a:lnTo>
                  <a:lnTo>
                    <a:pt x="331" y="1328"/>
                  </a:lnTo>
                  <a:lnTo>
                    <a:pt x="331" y="1328"/>
                  </a:lnTo>
                  <a:lnTo>
                    <a:pt x="331" y="1328"/>
                  </a:lnTo>
                  <a:lnTo>
                    <a:pt x="331" y="1333"/>
                  </a:lnTo>
                  <a:lnTo>
                    <a:pt x="331" y="1333"/>
                  </a:lnTo>
                  <a:lnTo>
                    <a:pt x="331" y="1333"/>
                  </a:lnTo>
                  <a:lnTo>
                    <a:pt x="331" y="1333"/>
                  </a:lnTo>
                  <a:lnTo>
                    <a:pt x="331" y="1333"/>
                  </a:lnTo>
                  <a:lnTo>
                    <a:pt x="331" y="1333"/>
                  </a:lnTo>
                  <a:lnTo>
                    <a:pt x="331" y="1333"/>
                  </a:lnTo>
                  <a:lnTo>
                    <a:pt x="336" y="1333"/>
                  </a:lnTo>
                  <a:lnTo>
                    <a:pt x="336" y="1333"/>
                  </a:lnTo>
                  <a:lnTo>
                    <a:pt x="336" y="1333"/>
                  </a:lnTo>
                  <a:lnTo>
                    <a:pt x="336" y="1333"/>
                  </a:lnTo>
                  <a:lnTo>
                    <a:pt x="336" y="1333"/>
                  </a:lnTo>
                  <a:lnTo>
                    <a:pt x="336" y="1333"/>
                  </a:lnTo>
                  <a:lnTo>
                    <a:pt x="336" y="1333"/>
                  </a:lnTo>
                  <a:lnTo>
                    <a:pt x="336" y="1328"/>
                  </a:lnTo>
                  <a:lnTo>
                    <a:pt x="336" y="1328"/>
                  </a:lnTo>
                  <a:lnTo>
                    <a:pt x="342" y="1328"/>
                  </a:lnTo>
                  <a:lnTo>
                    <a:pt x="342" y="1328"/>
                  </a:lnTo>
                  <a:lnTo>
                    <a:pt x="342" y="1328"/>
                  </a:lnTo>
                  <a:lnTo>
                    <a:pt x="342" y="1328"/>
                  </a:lnTo>
                  <a:close/>
                  <a:moveTo>
                    <a:pt x="135" y="1496"/>
                  </a:moveTo>
                  <a:lnTo>
                    <a:pt x="135" y="1496"/>
                  </a:lnTo>
                  <a:lnTo>
                    <a:pt x="135" y="1496"/>
                  </a:lnTo>
                  <a:lnTo>
                    <a:pt x="135" y="1496"/>
                  </a:lnTo>
                  <a:lnTo>
                    <a:pt x="135" y="1496"/>
                  </a:lnTo>
                  <a:lnTo>
                    <a:pt x="135" y="1496"/>
                  </a:lnTo>
                  <a:lnTo>
                    <a:pt x="129" y="1496"/>
                  </a:lnTo>
                  <a:lnTo>
                    <a:pt x="129" y="1496"/>
                  </a:lnTo>
                  <a:lnTo>
                    <a:pt x="129" y="1502"/>
                  </a:lnTo>
                  <a:lnTo>
                    <a:pt x="129" y="1502"/>
                  </a:lnTo>
                  <a:lnTo>
                    <a:pt x="135" y="1502"/>
                  </a:lnTo>
                  <a:lnTo>
                    <a:pt x="135" y="1502"/>
                  </a:lnTo>
                  <a:lnTo>
                    <a:pt x="135" y="1502"/>
                  </a:lnTo>
                  <a:lnTo>
                    <a:pt x="135" y="1496"/>
                  </a:lnTo>
                  <a:lnTo>
                    <a:pt x="135" y="1496"/>
                  </a:lnTo>
                  <a:close/>
                  <a:moveTo>
                    <a:pt x="84" y="1513"/>
                  </a:moveTo>
                  <a:lnTo>
                    <a:pt x="84" y="1513"/>
                  </a:lnTo>
                  <a:lnTo>
                    <a:pt x="84" y="1513"/>
                  </a:lnTo>
                  <a:lnTo>
                    <a:pt x="79" y="1518"/>
                  </a:lnTo>
                  <a:lnTo>
                    <a:pt x="79" y="1518"/>
                  </a:lnTo>
                  <a:lnTo>
                    <a:pt x="79" y="1518"/>
                  </a:lnTo>
                  <a:lnTo>
                    <a:pt x="79" y="1518"/>
                  </a:lnTo>
                  <a:lnTo>
                    <a:pt x="79" y="1524"/>
                  </a:lnTo>
                  <a:lnTo>
                    <a:pt x="79" y="1524"/>
                  </a:lnTo>
                  <a:lnTo>
                    <a:pt x="79" y="1524"/>
                  </a:lnTo>
                  <a:lnTo>
                    <a:pt x="73" y="1524"/>
                  </a:lnTo>
                  <a:lnTo>
                    <a:pt x="73" y="1524"/>
                  </a:lnTo>
                  <a:lnTo>
                    <a:pt x="73" y="1524"/>
                  </a:lnTo>
                  <a:lnTo>
                    <a:pt x="73" y="1524"/>
                  </a:lnTo>
                  <a:lnTo>
                    <a:pt x="73" y="1524"/>
                  </a:lnTo>
                  <a:lnTo>
                    <a:pt x="73" y="1524"/>
                  </a:lnTo>
                  <a:lnTo>
                    <a:pt x="73" y="1524"/>
                  </a:lnTo>
                  <a:lnTo>
                    <a:pt x="73" y="1524"/>
                  </a:lnTo>
                  <a:lnTo>
                    <a:pt x="73" y="1524"/>
                  </a:lnTo>
                  <a:lnTo>
                    <a:pt x="73" y="1524"/>
                  </a:lnTo>
                  <a:lnTo>
                    <a:pt x="67" y="1524"/>
                  </a:lnTo>
                  <a:lnTo>
                    <a:pt x="67" y="1524"/>
                  </a:lnTo>
                  <a:lnTo>
                    <a:pt x="67" y="1524"/>
                  </a:lnTo>
                  <a:lnTo>
                    <a:pt x="67" y="1524"/>
                  </a:lnTo>
                  <a:lnTo>
                    <a:pt x="67" y="1524"/>
                  </a:lnTo>
                  <a:lnTo>
                    <a:pt x="67" y="1524"/>
                  </a:lnTo>
                  <a:lnTo>
                    <a:pt x="73" y="1524"/>
                  </a:lnTo>
                  <a:lnTo>
                    <a:pt x="73" y="1524"/>
                  </a:lnTo>
                  <a:lnTo>
                    <a:pt x="73" y="1524"/>
                  </a:lnTo>
                  <a:lnTo>
                    <a:pt x="73" y="1530"/>
                  </a:lnTo>
                  <a:lnTo>
                    <a:pt x="73" y="1530"/>
                  </a:lnTo>
                  <a:lnTo>
                    <a:pt x="73" y="1530"/>
                  </a:lnTo>
                  <a:lnTo>
                    <a:pt x="73" y="1530"/>
                  </a:lnTo>
                  <a:lnTo>
                    <a:pt x="79" y="1530"/>
                  </a:lnTo>
                  <a:lnTo>
                    <a:pt x="79" y="1530"/>
                  </a:lnTo>
                  <a:lnTo>
                    <a:pt x="79" y="1524"/>
                  </a:lnTo>
                  <a:lnTo>
                    <a:pt x="79" y="1524"/>
                  </a:lnTo>
                  <a:lnTo>
                    <a:pt x="79" y="1518"/>
                  </a:lnTo>
                  <a:lnTo>
                    <a:pt x="84" y="1518"/>
                  </a:lnTo>
                  <a:lnTo>
                    <a:pt x="84" y="1518"/>
                  </a:lnTo>
                  <a:lnTo>
                    <a:pt x="84" y="1518"/>
                  </a:lnTo>
                  <a:lnTo>
                    <a:pt x="84" y="1513"/>
                  </a:lnTo>
                  <a:lnTo>
                    <a:pt x="84" y="1513"/>
                  </a:lnTo>
                  <a:lnTo>
                    <a:pt x="84" y="1513"/>
                  </a:lnTo>
                  <a:close/>
                  <a:moveTo>
                    <a:pt x="56" y="1530"/>
                  </a:moveTo>
                  <a:lnTo>
                    <a:pt x="56" y="1530"/>
                  </a:lnTo>
                  <a:lnTo>
                    <a:pt x="56" y="1524"/>
                  </a:lnTo>
                  <a:lnTo>
                    <a:pt x="51" y="1524"/>
                  </a:lnTo>
                  <a:lnTo>
                    <a:pt x="51" y="1524"/>
                  </a:lnTo>
                  <a:lnTo>
                    <a:pt x="51" y="1524"/>
                  </a:lnTo>
                  <a:lnTo>
                    <a:pt x="51" y="1524"/>
                  </a:lnTo>
                  <a:lnTo>
                    <a:pt x="51" y="1524"/>
                  </a:lnTo>
                  <a:lnTo>
                    <a:pt x="51" y="1524"/>
                  </a:lnTo>
                  <a:lnTo>
                    <a:pt x="51" y="1524"/>
                  </a:lnTo>
                  <a:lnTo>
                    <a:pt x="51" y="1530"/>
                  </a:lnTo>
                  <a:lnTo>
                    <a:pt x="51" y="1530"/>
                  </a:lnTo>
                  <a:lnTo>
                    <a:pt x="51" y="1530"/>
                  </a:lnTo>
                  <a:lnTo>
                    <a:pt x="51" y="1530"/>
                  </a:lnTo>
                  <a:lnTo>
                    <a:pt x="45" y="1530"/>
                  </a:lnTo>
                  <a:lnTo>
                    <a:pt x="45" y="1530"/>
                  </a:lnTo>
                  <a:lnTo>
                    <a:pt x="45" y="1530"/>
                  </a:lnTo>
                  <a:lnTo>
                    <a:pt x="45" y="1530"/>
                  </a:lnTo>
                  <a:lnTo>
                    <a:pt x="45" y="1530"/>
                  </a:lnTo>
                  <a:lnTo>
                    <a:pt x="45" y="1530"/>
                  </a:lnTo>
                  <a:lnTo>
                    <a:pt x="45" y="1535"/>
                  </a:lnTo>
                  <a:lnTo>
                    <a:pt x="45" y="1535"/>
                  </a:lnTo>
                  <a:lnTo>
                    <a:pt x="51" y="1535"/>
                  </a:lnTo>
                  <a:lnTo>
                    <a:pt x="56" y="1535"/>
                  </a:lnTo>
                  <a:lnTo>
                    <a:pt x="56" y="1535"/>
                  </a:lnTo>
                  <a:lnTo>
                    <a:pt x="56" y="1530"/>
                  </a:lnTo>
                  <a:lnTo>
                    <a:pt x="62" y="1530"/>
                  </a:lnTo>
                  <a:lnTo>
                    <a:pt x="62" y="1530"/>
                  </a:lnTo>
                  <a:lnTo>
                    <a:pt x="56" y="1530"/>
                  </a:lnTo>
                  <a:close/>
                  <a:moveTo>
                    <a:pt x="230" y="1401"/>
                  </a:moveTo>
                  <a:lnTo>
                    <a:pt x="230" y="1395"/>
                  </a:lnTo>
                  <a:lnTo>
                    <a:pt x="230" y="1395"/>
                  </a:lnTo>
                  <a:lnTo>
                    <a:pt x="224" y="1395"/>
                  </a:lnTo>
                  <a:lnTo>
                    <a:pt x="224" y="1395"/>
                  </a:lnTo>
                  <a:lnTo>
                    <a:pt x="224" y="1395"/>
                  </a:lnTo>
                  <a:lnTo>
                    <a:pt x="224" y="1395"/>
                  </a:lnTo>
                  <a:lnTo>
                    <a:pt x="224" y="1401"/>
                  </a:lnTo>
                  <a:lnTo>
                    <a:pt x="224" y="1401"/>
                  </a:lnTo>
                  <a:lnTo>
                    <a:pt x="224" y="1401"/>
                  </a:lnTo>
                  <a:lnTo>
                    <a:pt x="224" y="1401"/>
                  </a:lnTo>
                  <a:lnTo>
                    <a:pt x="224" y="1401"/>
                  </a:lnTo>
                  <a:lnTo>
                    <a:pt x="224" y="1401"/>
                  </a:lnTo>
                  <a:lnTo>
                    <a:pt x="230" y="1401"/>
                  </a:lnTo>
                  <a:lnTo>
                    <a:pt x="230" y="1401"/>
                  </a:lnTo>
                  <a:lnTo>
                    <a:pt x="230" y="1401"/>
                  </a:lnTo>
                  <a:lnTo>
                    <a:pt x="230" y="1401"/>
                  </a:lnTo>
                  <a:lnTo>
                    <a:pt x="230" y="1401"/>
                  </a:lnTo>
                  <a:lnTo>
                    <a:pt x="230" y="1401"/>
                  </a:lnTo>
                  <a:lnTo>
                    <a:pt x="230" y="1401"/>
                  </a:lnTo>
                  <a:lnTo>
                    <a:pt x="230" y="1401"/>
                  </a:lnTo>
                  <a:lnTo>
                    <a:pt x="230" y="1401"/>
                  </a:lnTo>
                  <a:lnTo>
                    <a:pt x="230" y="1401"/>
                  </a:lnTo>
                  <a:lnTo>
                    <a:pt x="230" y="1401"/>
                  </a:lnTo>
                  <a:lnTo>
                    <a:pt x="230" y="1401"/>
                  </a:lnTo>
                  <a:lnTo>
                    <a:pt x="230" y="1401"/>
                  </a:lnTo>
                  <a:close/>
                  <a:moveTo>
                    <a:pt x="39" y="1440"/>
                  </a:moveTo>
                  <a:lnTo>
                    <a:pt x="39" y="1440"/>
                  </a:lnTo>
                  <a:lnTo>
                    <a:pt x="39" y="1440"/>
                  </a:lnTo>
                  <a:lnTo>
                    <a:pt x="39" y="1440"/>
                  </a:lnTo>
                  <a:lnTo>
                    <a:pt x="39" y="1440"/>
                  </a:lnTo>
                  <a:close/>
                  <a:moveTo>
                    <a:pt x="146" y="1502"/>
                  </a:moveTo>
                  <a:lnTo>
                    <a:pt x="146" y="1502"/>
                  </a:lnTo>
                  <a:lnTo>
                    <a:pt x="146" y="1502"/>
                  </a:lnTo>
                  <a:lnTo>
                    <a:pt x="146" y="1502"/>
                  </a:lnTo>
                  <a:lnTo>
                    <a:pt x="146" y="1502"/>
                  </a:lnTo>
                  <a:lnTo>
                    <a:pt x="140" y="1502"/>
                  </a:lnTo>
                  <a:lnTo>
                    <a:pt x="140" y="1502"/>
                  </a:lnTo>
                  <a:lnTo>
                    <a:pt x="140" y="1496"/>
                  </a:lnTo>
                  <a:lnTo>
                    <a:pt x="140" y="1496"/>
                  </a:lnTo>
                  <a:lnTo>
                    <a:pt x="140" y="1496"/>
                  </a:lnTo>
                  <a:lnTo>
                    <a:pt x="140" y="1496"/>
                  </a:lnTo>
                  <a:lnTo>
                    <a:pt x="140" y="1496"/>
                  </a:lnTo>
                  <a:lnTo>
                    <a:pt x="140" y="1496"/>
                  </a:lnTo>
                  <a:lnTo>
                    <a:pt x="140" y="1496"/>
                  </a:lnTo>
                  <a:lnTo>
                    <a:pt x="140" y="1496"/>
                  </a:lnTo>
                  <a:lnTo>
                    <a:pt x="140" y="1496"/>
                  </a:lnTo>
                  <a:lnTo>
                    <a:pt x="140" y="1496"/>
                  </a:lnTo>
                  <a:lnTo>
                    <a:pt x="140" y="1502"/>
                  </a:lnTo>
                  <a:lnTo>
                    <a:pt x="140" y="1502"/>
                  </a:lnTo>
                  <a:lnTo>
                    <a:pt x="140" y="1502"/>
                  </a:lnTo>
                  <a:lnTo>
                    <a:pt x="140" y="1507"/>
                  </a:lnTo>
                  <a:lnTo>
                    <a:pt x="140" y="1507"/>
                  </a:lnTo>
                  <a:lnTo>
                    <a:pt x="146" y="1507"/>
                  </a:lnTo>
                  <a:lnTo>
                    <a:pt x="146" y="1507"/>
                  </a:lnTo>
                  <a:lnTo>
                    <a:pt x="151" y="1507"/>
                  </a:lnTo>
                  <a:lnTo>
                    <a:pt x="151" y="1502"/>
                  </a:lnTo>
                  <a:lnTo>
                    <a:pt x="151" y="1502"/>
                  </a:lnTo>
                  <a:lnTo>
                    <a:pt x="146" y="1502"/>
                  </a:lnTo>
                  <a:close/>
                  <a:moveTo>
                    <a:pt x="359" y="1305"/>
                  </a:moveTo>
                  <a:lnTo>
                    <a:pt x="359" y="1305"/>
                  </a:lnTo>
                  <a:lnTo>
                    <a:pt x="359" y="1305"/>
                  </a:lnTo>
                  <a:lnTo>
                    <a:pt x="359" y="1300"/>
                  </a:lnTo>
                  <a:lnTo>
                    <a:pt x="359" y="1300"/>
                  </a:lnTo>
                  <a:lnTo>
                    <a:pt x="353" y="1294"/>
                  </a:lnTo>
                  <a:lnTo>
                    <a:pt x="353" y="1300"/>
                  </a:lnTo>
                  <a:lnTo>
                    <a:pt x="353" y="1300"/>
                  </a:lnTo>
                  <a:lnTo>
                    <a:pt x="353" y="1300"/>
                  </a:lnTo>
                  <a:lnTo>
                    <a:pt x="353" y="1300"/>
                  </a:lnTo>
                  <a:lnTo>
                    <a:pt x="353" y="1300"/>
                  </a:lnTo>
                  <a:lnTo>
                    <a:pt x="353" y="1305"/>
                  </a:lnTo>
                  <a:lnTo>
                    <a:pt x="353" y="1305"/>
                  </a:lnTo>
                  <a:lnTo>
                    <a:pt x="353" y="1305"/>
                  </a:lnTo>
                  <a:lnTo>
                    <a:pt x="353" y="1311"/>
                  </a:lnTo>
                  <a:lnTo>
                    <a:pt x="353" y="1311"/>
                  </a:lnTo>
                  <a:lnTo>
                    <a:pt x="353" y="1311"/>
                  </a:lnTo>
                  <a:lnTo>
                    <a:pt x="353" y="1311"/>
                  </a:lnTo>
                  <a:lnTo>
                    <a:pt x="353" y="1311"/>
                  </a:lnTo>
                  <a:lnTo>
                    <a:pt x="353" y="1311"/>
                  </a:lnTo>
                  <a:lnTo>
                    <a:pt x="359" y="1311"/>
                  </a:lnTo>
                  <a:lnTo>
                    <a:pt x="359" y="1311"/>
                  </a:lnTo>
                  <a:lnTo>
                    <a:pt x="359" y="1311"/>
                  </a:lnTo>
                  <a:lnTo>
                    <a:pt x="359" y="1311"/>
                  </a:lnTo>
                  <a:lnTo>
                    <a:pt x="359" y="1305"/>
                  </a:lnTo>
                  <a:lnTo>
                    <a:pt x="359" y="1305"/>
                  </a:lnTo>
                  <a:lnTo>
                    <a:pt x="359" y="1305"/>
                  </a:lnTo>
                  <a:lnTo>
                    <a:pt x="359" y="1305"/>
                  </a:lnTo>
                  <a:close/>
                  <a:moveTo>
                    <a:pt x="319" y="1373"/>
                  </a:moveTo>
                  <a:lnTo>
                    <a:pt x="319" y="1373"/>
                  </a:lnTo>
                  <a:lnTo>
                    <a:pt x="319" y="1367"/>
                  </a:lnTo>
                  <a:lnTo>
                    <a:pt x="314" y="1367"/>
                  </a:lnTo>
                  <a:lnTo>
                    <a:pt x="314" y="1367"/>
                  </a:lnTo>
                  <a:lnTo>
                    <a:pt x="314" y="1367"/>
                  </a:lnTo>
                  <a:lnTo>
                    <a:pt x="314" y="1367"/>
                  </a:lnTo>
                  <a:lnTo>
                    <a:pt x="314" y="1373"/>
                  </a:lnTo>
                  <a:lnTo>
                    <a:pt x="308" y="1373"/>
                  </a:lnTo>
                  <a:lnTo>
                    <a:pt x="308" y="1373"/>
                  </a:lnTo>
                  <a:lnTo>
                    <a:pt x="308" y="1373"/>
                  </a:lnTo>
                  <a:lnTo>
                    <a:pt x="308" y="1373"/>
                  </a:lnTo>
                  <a:lnTo>
                    <a:pt x="308" y="1373"/>
                  </a:lnTo>
                  <a:lnTo>
                    <a:pt x="308" y="1373"/>
                  </a:lnTo>
                  <a:lnTo>
                    <a:pt x="308" y="1373"/>
                  </a:lnTo>
                  <a:lnTo>
                    <a:pt x="308" y="1378"/>
                  </a:lnTo>
                  <a:lnTo>
                    <a:pt x="308" y="1378"/>
                  </a:lnTo>
                  <a:lnTo>
                    <a:pt x="308" y="1378"/>
                  </a:lnTo>
                  <a:lnTo>
                    <a:pt x="303" y="1378"/>
                  </a:lnTo>
                  <a:lnTo>
                    <a:pt x="303" y="1384"/>
                  </a:lnTo>
                  <a:lnTo>
                    <a:pt x="297" y="1384"/>
                  </a:lnTo>
                  <a:lnTo>
                    <a:pt x="297" y="1378"/>
                  </a:lnTo>
                  <a:lnTo>
                    <a:pt x="297" y="1378"/>
                  </a:lnTo>
                  <a:lnTo>
                    <a:pt x="297" y="1378"/>
                  </a:lnTo>
                  <a:lnTo>
                    <a:pt x="297" y="1378"/>
                  </a:lnTo>
                  <a:lnTo>
                    <a:pt x="297" y="1378"/>
                  </a:lnTo>
                  <a:lnTo>
                    <a:pt x="297" y="1378"/>
                  </a:lnTo>
                  <a:lnTo>
                    <a:pt x="297" y="1378"/>
                  </a:lnTo>
                  <a:lnTo>
                    <a:pt x="297" y="1378"/>
                  </a:lnTo>
                  <a:lnTo>
                    <a:pt x="291" y="1378"/>
                  </a:lnTo>
                  <a:lnTo>
                    <a:pt x="291" y="1378"/>
                  </a:lnTo>
                  <a:lnTo>
                    <a:pt x="291" y="1378"/>
                  </a:lnTo>
                  <a:lnTo>
                    <a:pt x="291" y="1378"/>
                  </a:lnTo>
                  <a:lnTo>
                    <a:pt x="291" y="1378"/>
                  </a:lnTo>
                  <a:lnTo>
                    <a:pt x="291" y="1384"/>
                  </a:lnTo>
                  <a:lnTo>
                    <a:pt x="291" y="1384"/>
                  </a:lnTo>
                  <a:lnTo>
                    <a:pt x="297" y="1384"/>
                  </a:lnTo>
                  <a:lnTo>
                    <a:pt x="297" y="1384"/>
                  </a:lnTo>
                  <a:lnTo>
                    <a:pt x="297" y="1384"/>
                  </a:lnTo>
                  <a:lnTo>
                    <a:pt x="297" y="1384"/>
                  </a:lnTo>
                  <a:lnTo>
                    <a:pt x="297" y="1390"/>
                  </a:lnTo>
                  <a:lnTo>
                    <a:pt x="291" y="1390"/>
                  </a:lnTo>
                  <a:lnTo>
                    <a:pt x="291" y="1390"/>
                  </a:lnTo>
                  <a:lnTo>
                    <a:pt x="291" y="1390"/>
                  </a:lnTo>
                  <a:lnTo>
                    <a:pt x="291" y="1390"/>
                  </a:lnTo>
                  <a:lnTo>
                    <a:pt x="286" y="1395"/>
                  </a:lnTo>
                  <a:lnTo>
                    <a:pt x="286" y="1395"/>
                  </a:lnTo>
                  <a:lnTo>
                    <a:pt x="286" y="1395"/>
                  </a:lnTo>
                  <a:lnTo>
                    <a:pt x="286" y="1395"/>
                  </a:lnTo>
                  <a:lnTo>
                    <a:pt x="286" y="1395"/>
                  </a:lnTo>
                  <a:lnTo>
                    <a:pt x="286" y="1395"/>
                  </a:lnTo>
                  <a:lnTo>
                    <a:pt x="286" y="1395"/>
                  </a:lnTo>
                  <a:lnTo>
                    <a:pt x="286" y="1395"/>
                  </a:lnTo>
                  <a:lnTo>
                    <a:pt x="286" y="1395"/>
                  </a:lnTo>
                  <a:lnTo>
                    <a:pt x="286" y="1395"/>
                  </a:lnTo>
                  <a:lnTo>
                    <a:pt x="286" y="1401"/>
                  </a:lnTo>
                  <a:lnTo>
                    <a:pt x="286" y="1401"/>
                  </a:lnTo>
                  <a:lnTo>
                    <a:pt x="286" y="1401"/>
                  </a:lnTo>
                  <a:lnTo>
                    <a:pt x="286" y="1406"/>
                  </a:lnTo>
                  <a:lnTo>
                    <a:pt x="280" y="1406"/>
                  </a:lnTo>
                  <a:lnTo>
                    <a:pt x="280" y="1406"/>
                  </a:lnTo>
                  <a:lnTo>
                    <a:pt x="280" y="1406"/>
                  </a:lnTo>
                  <a:lnTo>
                    <a:pt x="280" y="1406"/>
                  </a:lnTo>
                  <a:lnTo>
                    <a:pt x="280" y="1406"/>
                  </a:lnTo>
                  <a:lnTo>
                    <a:pt x="280" y="1406"/>
                  </a:lnTo>
                  <a:lnTo>
                    <a:pt x="280" y="1412"/>
                  </a:lnTo>
                  <a:lnTo>
                    <a:pt x="280" y="1412"/>
                  </a:lnTo>
                  <a:lnTo>
                    <a:pt x="280" y="1418"/>
                  </a:lnTo>
                  <a:lnTo>
                    <a:pt x="280" y="1418"/>
                  </a:lnTo>
                  <a:lnTo>
                    <a:pt x="286" y="1418"/>
                  </a:lnTo>
                  <a:lnTo>
                    <a:pt x="286" y="1418"/>
                  </a:lnTo>
                  <a:lnTo>
                    <a:pt x="286" y="1412"/>
                  </a:lnTo>
                  <a:lnTo>
                    <a:pt x="286" y="1412"/>
                  </a:lnTo>
                  <a:lnTo>
                    <a:pt x="286" y="1412"/>
                  </a:lnTo>
                  <a:lnTo>
                    <a:pt x="286" y="1412"/>
                  </a:lnTo>
                  <a:lnTo>
                    <a:pt x="291" y="1412"/>
                  </a:lnTo>
                  <a:lnTo>
                    <a:pt x="286" y="1412"/>
                  </a:lnTo>
                  <a:lnTo>
                    <a:pt x="286" y="1412"/>
                  </a:lnTo>
                  <a:lnTo>
                    <a:pt x="286" y="1412"/>
                  </a:lnTo>
                  <a:lnTo>
                    <a:pt x="286" y="1412"/>
                  </a:lnTo>
                  <a:lnTo>
                    <a:pt x="286" y="1406"/>
                  </a:lnTo>
                  <a:lnTo>
                    <a:pt x="286" y="1406"/>
                  </a:lnTo>
                  <a:lnTo>
                    <a:pt x="291" y="1401"/>
                  </a:lnTo>
                  <a:lnTo>
                    <a:pt x="291" y="1401"/>
                  </a:lnTo>
                  <a:lnTo>
                    <a:pt x="291" y="1401"/>
                  </a:lnTo>
                  <a:lnTo>
                    <a:pt x="291" y="1401"/>
                  </a:lnTo>
                  <a:lnTo>
                    <a:pt x="291" y="1401"/>
                  </a:lnTo>
                  <a:lnTo>
                    <a:pt x="297" y="1401"/>
                  </a:lnTo>
                  <a:lnTo>
                    <a:pt x="291" y="1401"/>
                  </a:lnTo>
                  <a:lnTo>
                    <a:pt x="291" y="1401"/>
                  </a:lnTo>
                  <a:lnTo>
                    <a:pt x="291" y="1401"/>
                  </a:lnTo>
                  <a:lnTo>
                    <a:pt x="291" y="1401"/>
                  </a:lnTo>
                  <a:lnTo>
                    <a:pt x="291" y="1395"/>
                  </a:lnTo>
                  <a:lnTo>
                    <a:pt x="291" y="1395"/>
                  </a:lnTo>
                  <a:lnTo>
                    <a:pt x="291" y="1395"/>
                  </a:lnTo>
                  <a:lnTo>
                    <a:pt x="291" y="1395"/>
                  </a:lnTo>
                  <a:lnTo>
                    <a:pt x="291" y="1395"/>
                  </a:lnTo>
                  <a:lnTo>
                    <a:pt x="291" y="1395"/>
                  </a:lnTo>
                  <a:lnTo>
                    <a:pt x="291" y="1395"/>
                  </a:lnTo>
                  <a:lnTo>
                    <a:pt x="291" y="1395"/>
                  </a:lnTo>
                  <a:lnTo>
                    <a:pt x="297" y="1395"/>
                  </a:lnTo>
                  <a:lnTo>
                    <a:pt x="297" y="1395"/>
                  </a:lnTo>
                  <a:lnTo>
                    <a:pt x="297" y="1390"/>
                  </a:lnTo>
                  <a:lnTo>
                    <a:pt x="297" y="1390"/>
                  </a:lnTo>
                  <a:lnTo>
                    <a:pt x="297" y="1390"/>
                  </a:lnTo>
                  <a:lnTo>
                    <a:pt x="297" y="1390"/>
                  </a:lnTo>
                  <a:lnTo>
                    <a:pt x="303" y="1390"/>
                  </a:lnTo>
                  <a:lnTo>
                    <a:pt x="303" y="1384"/>
                  </a:lnTo>
                  <a:lnTo>
                    <a:pt x="303" y="1390"/>
                  </a:lnTo>
                  <a:lnTo>
                    <a:pt x="303" y="1390"/>
                  </a:lnTo>
                  <a:lnTo>
                    <a:pt x="308" y="1390"/>
                  </a:lnTo>
                  <a:lnTo>
                    <a:pt x="308" y="1384"/>
                  </a:lnTo>
                  <a:lnTo>
                    <a:pt x="308" y="1384"/>
                  </a:lnTo>
                  <a:lnTo>
                    <a:pt x="308" y="1384"/>
                  </a:lnTo>
                  <a:lnTo>
                    <a:pt x="308" y="1384"/>
                  </a:lnTo>
                  <a:lnTo>
                    <a:pt x="308" y="1384"/>
                  </a:lnTo>
                  <a:lnTo>
                    <a:pt x="308" y="1384"/>
                  </a:lnTo>
                  <a:lnTo>
                    <a:pt x="308" y="1384"/>
                  </a:lnTo>
                  <a:lnTo>
                    <a:pt x="308" y="1384"/>
                  </a:lnTo>
                  <a:lnTo>
                    <a:pt x="308" y="1384"/>
                  </a:lnTo>
                  <a:lnTo>
                    <a:pt x="308" y="1384"/>
                  </a:lnTo>
                  <a:lnTo>
                    <a:pt x="308" y="1384"/>
                  </a:lnTo>
                  <a:lnTo>
                    <a:pt x="308" y="1384"/>
                  </a:lnTo>
                  <a:lnTo>
                    <a:pt x="308" y="1384"/>
                  </a:lnTo>
                  <a:lnTo>
                    <a:pt x="314" y="1384"/>
                  </a:lnTo>
                  <a:lnTo>
                    <a:pt x="314" y="1384"/>
                  </a:lnTo>
                  <a:lnTo>
                    <a:pt x="314" y="1378"/>
                  </a:lnTo>
                  <a:lnTo>
                    <a:pt x="319" y="1378"/>
                  </a:lnTo>
                  <a:lnTo>
                    <a:pt x="319" y="1378"/>
                  </a:lnTo>
                  <a:lnTo>
                    <a:pt x="319" y="1378"/>
                  </a:lnTo>
                  <a:lnTo>
                    <a:pt x="319" y="1378"/>
                  </a:lnTo>
                  <a:lnTo>
                    <a:pt x="319" y="1378"/>
                  </a:lnTo>
                  <a:lnTo>
                    <a:pt x="319" y="1378"/>
                  </a:lnTo>
                  <a:lnTo>
                    <a:pt x="319" y="1373"/>
                  </a:lnTo>
                  <a:lnTo>
                    <a:pt x="319" y="1373"/>
                  </a:lnTo>
                  <a:lnTo>
                    <a:pt x="319" y="1373"/>
                  </a:lnTo>
                  <a:lnTo>
                    <a:pt x="319" y="1373"/>
                  </a:lnTo>
                  <a:lnTo>
                    <a:pt x="319" y="1373"/>
                  </a:lnTo>
                  <a:lnTo>
                    <a:pt x="319" y="1373"/>
                  </a:lnTo>
                  <a:lnTo>
                    <a:pt x="319" y="1373"/>
                  </a:lnTo>
                  <a:lnTo>
                    <a:pt x="319" y="1373"/>
                  </a:lnTo>
                  <a:lnTo>
                    <a:pt x="319" y="1373"/>
                  </a:lnTo>
                  <a:close/>
                  <a:moveTo>
                    <a:pt x="409" y="1031"/>
                  </a:moveTo>
                  <a:lnTo>
                    <a:pt x="409" y="1031"/>
                  </a:lnTo>
                  <a:lnTo>
                    <a:pt x="409" y="1031"/>
                  </a:lnTo>
                  <a:lnTo>
                    <a:pt x="409" y="1031"/>
                  </a:lnTo>
                  <a:lnTo>
                    <a:pt x="409" y="1031"/>
                  </a:lnTo>
                  <a:lnTo>
                    <a:pt x="409" y="1031"/>
                  </a:lnTo>
                  <a:lnTo>
                    <a:pt x="409" y="1031"/>
                  </a:lnTo>
                  <a:lnTo>
                    <a:pt x="409" y="1031"/>
                  </a:lnTo>
                  <a:lnTo>
                    <a:pt x="409" y="1031"/>
                  </a:lnTo>
                  <a:lnTo>
                    <a:pt x="409" y="1031"/>
                  </a:lnTo>
                  <a:lnTo>
                    <a:pt x="409" y="1031"/>
                  </a:lnTo>
                  <a:lnTo>
                    <a:pt x="409" y="1031"/>
                  </a:lnTo>
                  <a:lnTo>
                    <a:pt x="415" y="1031"/>
                  </a:lnTo>
                  <a:lnTo>
                    <a:pt x="415" y="1031"/>
                  </a:lnTo>
                  <a:lnTo>
                    <a:pt x="415" y="1031"/>
                  </a:lnTo>
                  <a:lnTo>
                    <a:pt x="415" y="1031"/>
                  </a:lnTo>
                  <a:lnTo>
                    <a:pt x="415" y="1031"/>
                  </a:lnTo>
                  <a:lnTo>
                    <a:pt x="415" y="1031"/>
                  </a:lnTo>
                  <a:lnTo>
                    <a:pt x="415" y="1031"/>
                  </a:lnTo>
                  <a:lnTo>
                    <a:pt x="415" y="1031"/>
                  </a:lnTo>
                  <a:lnTo>
                    <a:pt x="415" y="1031"/>
                  </a:lnTo>
                  <a:lnTo>
                    <a:pt x="415" y="1031"/>
                  </a:lnTo>
                  <a:lnTo>
                    <a:pt x="415" y="1031"/>
                  </a:lnTo>
                  <a:lnTo>
                    <a:pt x="415" y="1031"/>
                  </a:lnTo>
                  <a:lnTo>
                    <a:pt x="415" y="1031"/>
                  </a:lnTo>
                  <a:lnTo>
                    <a:pt x="415" y="1031"/>
                  </a:lnTo>
                  <a:lnTo>
                    <a:pt x="415" y="1031"/>
                  </a:lnTo>
                  <a:lnTo>
                    <a:pt x="415" y="1031"/>
                  </a:lnTo>
                  <a:lnTo>
                    <a:pt x="409" y="1031"/>
                  </a:lnTo>
                  <a:lnTo>
                    <a:pt x="409" y="1031"/>
                  </a:lnTo>
                  <a:lnTo>
                    <a:pt x="409" y="1031"/>
                  </a:lnTo>
                  <a:lnTo>
                    <a:pt x="409" y="1031"/>
                  </a:lnTo>
                  <a:lnTo>
                    <a:pt x="409" y="1031"/>
                  </a:lnTo>
                  <a:lnTo>
                    <a:pt x="409" y="1031"/>
                  </a:lnTo>
                  <a:lnTo>
                    <a:pt x="409" y="1031"/>
                  </a:lnTo>
                  <a:lnTo>
                    <a:pt x="409" y="1031"/>
                  </a:lnTo>
                  <a:lnTo>
                    <a:pt x="409" y="1031"/>
                  </a:lnTo>
                  <a:lnTo>
                    <a:pt x="409" y="1031"/>
                  </a:lnTo>
                  <a:lnTo>
                    <a:pt x="409" y="1031"/>
                  </a:lnTo>
                  <a:close/>
                  <a:moveTo>
                    <a:pt x="409" y="1160"/>
                  </a:moveTo>
                  <a:lnTo>
                    <a:pt x="409" y="1160"/>
                  </a:lnTo>
                  <a:lnTo>
                    <a:pt x="409" y="1160"/>
                  </a:lnTo>
                  <a:lnTo>
                    <a:pt x="409" y="1160"/>
                  </a:lnTo>
                  <a:lnTo>
                    <a:pt x="415" y="1160"/>
                  </a:lnTo>
                  <a:lnTo>
                    <a:pt x="415" y="1160"/>
                  </a:lnTo>
                  <a:lnTo>
                    <a:pt x="415" y="1160"/>
                  </a:lnTo>
                  <a:lnTo>
                    <a:pt x="415" y="1160"/>
                  </a:lnTo>
                  <a:lnTo>
                    <a:pt x="415" y="1160"/>
                  </a:lnTo>
                  <a:lnTo>
                    <a:pt x="415" y="1160"/>
                  </a:lnTo>
                  <a:lnTo>
                    <a:pt x="415" y="1160"/>
                  </a:lnTo>
                  <a:lnTo>
                    <a:pt x="415" y="1160"/>
                  </a:lnTo>
                  <a:lnTo>
                    <a:pt x="415" y="1160"/>
                  </a:lnTo>
                  <a:lnTo>
                    <a:pt x="415" y="1154"/>
                  </a:lnTo>
                  <a:lnTo>
                    <a:pt x="415" y="1160"/>
                  </a:lnTo>
                  <a:lnTo>
                    <a:pt x="415" y="1160"/>
                  </a:lnTo>
                  <a:lnTo>
                    <a:pt x="415" y="1160"/>
                  </a:lnTo>
                  <a:lnTo>
                    <a:pt x="409" y="1160"/>
                  </a:lnTo>
                  <a:lnTo>
                    <a:pt x="409" y="1160"/>
                  </a:lnTo>
                  <a:close/>
                  <a:moveTo>
                    <a:pt x="415" y="1171"/>
                  </a:moveTo>
                  <a:lnTo>
                    <a:pt x="415" y="1171"/>
                  </a:lnTo>
                  <a:lnTo>
                    <a:pt x="409" y="1165"/>
                  </a:lnTo>
                  <a:lnTo>
                    <a:pt x="409" y="1165"/>
                  </a:lnTo>
                  <a:lnTo>
                    <a:pt x="409" y="1165"/>
                  </a:lnTo>
                  <a:lnTo>
                    <a:pt x="409" y="1165"/>
                  </a:lnTo>
                  <a:lnTo>
                    <a:pt x="409" y="1165"/>
                  </a:lnTo>
                  <a:lnTo>
                    <a:pt x="409" y="1165"/>
                  </a:lnTo>
                  <a:lnTo>
                    <a:pt x="409" y="1165"/>
                  </a:lnTo>
                  <a:lnTo>
                    <a:pt x="409" y="1165"/>
                  </a:lnTo>
                  <a:lnTo>
                    <a:pt x="409" y="1165"/>
                  </a:lnTo>
                  <a:lnTo>
                    <a:pt x="409" y="1165"/>
                  </a:lnTo>
                  <a:lnTo>
                    <a:pt x="409" y="1171"/>
                  </a:lnTo>
                  <a:lnTo>
                    <a:pt x="415" y="1171"/>
                  </a:lnTo>
                  <a:lnTo>
                    <a:pt x="415" y="1171"/>
                  </a:lnTo>
                  <a:close/>
                  <a:moveTo>
                    <a:pt x="415" y="1098"/>
                  </a:moveTo>
                  <a:lnTo>
                    <a:pt x="415" y="1098"/>
                  </a:lnTo>
                  <a:lnTo>
                    <a:pt x="415" y="1098"/>
                  </a:lnTo>
                  <a:lnTo>
                    <a:pt x="415" y="1098"/>
                  </a:lnTo>
                  <a:lnTo>
                    <a:pt x="415" y="1098"/>
                  </a:lnTo>
                  <a:lnTo>
                    <a:pt x="415" y="1098"/>
                  </a:lnTo>
                  <a:lnTo>
                    <a:pt x="415" y="1098"/>
                  </a:lnTo>
                  <a:lnTo>
                    <a:pt x="415" y="1098"/>
                  </a:lnTo>
                  <a:lnTo>
                    <a:pt x="409" y="1098"/>
                  </a:lnTo>
                  <a:lnTo>
                    <a:pt x="415" y="1098"/>
                  </a:lnTo>
                  <a:lnTo>
                    <a:pt x="415" y="1104"/>
                  </a:lnTo>
                  <a:lnTo>
                    <a:pt x="415" y="1104"/>
                  </a:lnTo>
                  <a:lnTo>
                    <a:pt x="415" y="1104"/>
                  </a:lnTo>
                  <a:lnTo>
                    <a:pt x="415" y="1104"/>
                  </a:lnTo>
                  <a:lnTo>
                    <a:pt x="415" y="1104"/>
                  </a:lnTo>
                  <a:lnTo>
                    <a:pt x="415" y="1098"/>
                  </a:lnTo>
                  <a:close/>
                  <a:moveTo>
                    <a:pt x="420" y="1266"/>
                  </a:moveTo>
                  <a:lnTo>
                    <a:pt x="415" y="1266"/>
                  </a:lnTo>
                  <a:lnTo>
                    <a:pt x="415" y="1272"/>
                  </a:lnTo>
                  <a:lnTo>
                    <a:pt x="415" y="1272"/>
                  </a:lnTo>
                  <a:lnTo>
                    <a:pt x="415" y="1272"/>
                  </a:lnTo>
                  <a:lnTo>
                    <a:pt x="415" y="1272"/>
                  </a:lnTo>
                  <a:lnTo>
                    <a:pt x="420" y="1272"/>
                  </a:lnTo>
                  <a:lnTo>
                    <a:pt x="420" y="1272"/>
                  </a:lnTo>
                  <a:lnTo>
                    <a:pt x="420" y="1266"/>
                  </a:lnTo>
                  <a:lnTo>
                    <a:pt x="420" y="1266"/>
                  </a:lnTo>
                  <a:lnTo>
                    <a:pt x="420" y="1266"/>
                  </a:lnTo>
                  <a:close/>
                  <a:moveTo>
                    <a:pt x="426" y="1003"/>
                  </a:moveTo>
                  <a:lnTo>
                    <a:pt x="426" y="997"/>
                  </a:lnTo>
                  <a:lnTo>
                    <a:pt x="426" y="997"/>
                  </a:lnTo>
                  <a:lnTo>
                    <a:pt x="426" y="997"/>
                  </a:lnTo>
                  <a:lnTo>
                    <a:pt x="426" y="997"/>
                  </a:lnTo>
                  <a:lnTo>
                    <a:pt x="431" y="997"/>
                  </a:lnTo>
                  <a:lnTo>
                    <a:pt x="431" y="997"/>
                  </a:lnTo>
                  <a:lnTo>
                    <a:pt x="431" y="997"/>
                  </a:lnTo>
                  <a:lnTo>
                    <a:pt x="431" y="992"/>
                  </a:lnTo>
                  <a:lnTo>
                    <a:pt x="431" y="992"/>
                  </a:lnTo>
                  <a:lnTo>
                    <a:pt x="431" y="992"/>
                  </a:lnTo>
                  <a:lnTo>
                    <a:pt x="431" y="992"/>
                  </a:lnTo>
                  <a:lnTo>
                    <a:pt x="431" y="986"/>
                  </a:lnTo>
                  <a:lnTo>
                    <a:pt x="426" y="986"/>
                  </a:lnTo>
                  <a:lnTo>
                    <a:pt x="426" y="980"/>
                  </a:lnTo>
                  <a:lnTo>
                    <a:pt x="426" y="980"/>
                  </a:lnTo>
                  <a:lnTo>
                    <a:pt x="426" y="980"/>
                  </a:lnTo>
                  <a:lnTo>
                    <a:pt x="426" y="980"/>
                  </a:lnTo>
                  <a:lnTo>
                    <a:pt x="420" y="986"/>
                  </a:lnTo>
                  <a:lnTo>
                    <a:pt x="420" y="986"/>
                  </a:lnTo>
                  <a:lnTo>
                    <a:pt x="420" y="986"/>
                  </a:lnTo>
                  <a:lnTo>
                    <a:pt x="420" y="986"/>
                  </a:lnTo>
                  <a:lnTo>
                    <a:pt x="420" y="986"/>
                  </a:lnTo>
                  <a:lnTo>
                    <a:pt x="420" y="986"/>
                  </a:lnTo>
                  <a:lnTo>
                    <a:pt x="420" y="986"/>
                  </a:lnTo>
                  <a:lnTo>
                    <a:pt x="420" y="986"/>
                  </a:lnTo>
                  <a:lnTo>
                    <a:pt x="420" y="986"/>
                  </a:lnTo>
                  <a:lnTo>
                    <a:pt x="420" y="986"/>
                  </a:lnTo>
                  <a:lnTo>
                    <a:pt x="420" y="992"/>
                  </a:lnTo>
                  <a:lnTo>
                    <a:pt x="415" y="992"/>
                  </a:lnTo>
                  <a:lnTo>
                    <a:pt x="415" y="992"/>
                  </a:lnTo>
                  <a:lnTo>
                    <a:pt x="415" y="992"/>
                  </a:lnTo>
                  <a:lnTo>
                    <a:pt x="415" y="992"/>
                  </a:lnTo>
                  <a:lnTo>
                    <a:pt x="415" y="992"/>
                  </a:lnTo>
                  <a:lnTo>
                    <a:pt x="415" y="997"/>
                  </a:lnTo>
                  <a:lnTo>
                    <a:pt x="415" y="997"/>
                  </a:lnTo>
                  <a:lnTo>
                    <a:pt x="415" y="997"/>
                  </a:lnTo>
                  <a:lnTo>
                    <a:pt x="415" y="997"/>
                  </a:lnTo>
                  <a:lnTo>
                    <a:pt x="420" y="997"/>
                  </a:lnTo>
                  <a:lnTo>
                    <a:pt x="420" y="997"/>
                  </a:lnTo>
                  <a:lnTo>
                    <a:pt x="420" y="997"/>
                  </a:lnTo>
                  <a:lnTo>
                    <a:pt x="420" y="997"/>
                  </a:lnTo>
                  <a:lnTo>
                    <a:pt x="420" y="997"/>
                  </a:lnTo>
                  <a:lnTo>
                    <a:pt x="420" y="997"/>
                  </a:lnTo>
                  <a:lnTo>
                    <a:pt x="420" y="997"/>
                  </a:lnTo>
                  <a:lnTo>
                    <a:pt x="420" y="997"/>
                  </a:lnTo>
                  <a:lnTo>
                    <a:pt x="420" y="997"/>
                  </a:lnTo>
                  <a:lnTo>
                    <a:pt x="415" y="1003"/>
                  </a:lnTo>
                  <a:lnTo>
                    <a:pt x="415" y="1003"/>
                  </a:lnTo>
                  <a:lnTo>
                    <a:pt x="415" y="1003"/>
                  </a:lnTo>
                  <a:lnTo>
                    <a:pt x="415" y="1003"/>
                  </a:lnTo>
                  <a:lnTo>
                    <a:pt x="415" y="1003"/>
                  </a:lnTo>
                  <a:lnTo>
                    <a:pt x="415" y="1003"/>
                  </a:lnTo>
                  <a:lnTo>
                    <a:pt x="415" y="1003"/>
                  </a:lnTo>
                  <a:lnTo>
                    <a:pt x="415" y="1003"/>
                  </a:lnTo>
                  <a:lnTo>
                    <a:pt x="420" y="1003"/>
                  </a:lnTo>
                  <a:lnTo>
                    <a:pt x="415" y="1008"/>
                  </a:lnTo>
                  <a:lnTo>
                    <a:pt x="415" y="1008"/>
                  </a:lnTo>
                  <a:lnTo>
                    <a:pt x="420" y="1008"/>
                  </a:lnTo>
                  <a:lnTo>
                    <a:pt x="420" y="1008"/>
                  </a:lnTo>
                  <a:lnTo>
                    <a:pt x="420" y="1003"/>
                  </a:lnTo>
                  <a:lnTo>
                    <a:pt x="420" y="1003"/>
                  </a:lnTo>
                  <a:lnTo>
                    <a:pt x="420" y="1003"/>
                  </a:lnTo>
                  <a:lnTo>
                    <a:pt x="426" y="1003"/>
                  </a:lnTo>
                  <a:lnTo>
                    <a:pt x="426" y="1003"/>
                  </a:lnTo>
                  <a:lnTo>
                    <a:pt x="426" y="1003"/>
                  </a:lnTo>
                  <a:close/>
                  <a:moveTo>
                    <a:pt x="370" y="952"/>
                  </a:moveTo>
                  <a:lnTo>
                    <a:pt x="370" y="952"/>
                  </a:lnTo>
                  <a:lnTo>
                    <a:pt x="370" y="952"/>
                  </a:lnTo>
                  <a:lnTo>
                    <a:pt x="364" y="952"/>
                  </a:lnTo>
                  <a:lnTo>
                    <a:pt x="364" y="952"/>
                  </a:lnTo>
                  <a:lnTo>
                    <a:pt x="364" y="947"/>
                  </a:lnTo>
                  <a:lnTo>
                    <a:pt x="364" y="947"/>
                  </a:lnTo>
                  <a:lnTo>
                    <a:pt x="364" y="947"/>
                  </a:lnTo>
                  <a:lnTo>
                    <a:pt x="364" y="947"/>
                  </a:lnTo>
                  <a:lnTo>
                    <a:pt x="364" y="947"/>
                  </a:lnTo>
                  <a:lnTo>
                    <a:pt x="364" y="941"/>
                  </a:lnTo>
                  <a:lnTo>
                    <a:pt x="364" y="941"/>
                  </a:lnTo>
                  <a:lnTo>
                    <a:pt x="364" y="941"/>
                  </a:lnTo>
                  <a:lnTo>
                    <a:pt x="364" y="941"/>
                  </a:lnTo>
                  <a:lnTo>
                    <a:pt x="364" y="941"/>
                  </a:lnTo>
                  <a:lnTo>
                    <a:pt x="364" y="941"/>
                  </a:lnTo>
                  <a:lnTo>
                    <a:pt x="364" y="941"/>
                  </a:lnTo>
                  <a:lnTo>
                    <a:pt x="364" y="941"/>
                  </a:lnTo>
                  <a:lnTo>
                    <a:pt x="364" y="941"/>
                  </a:lnTo>
                  <a:lnTo>
                    <a:pt x="364" y="941"/>
                  </a:lnTo>
                  <a:lnTo>
                    <a:pt x="364" y="947"/>
                  </a:lnTo>
                  <a:lnTo>
                    <a:pt x="364" y="947"/>
                  </a:lnTo>
                  <a:lnTo>
                    <a:pt x="364" y="947"/>
                  </a:lnTo>
                  <a:lnTo>
                    <a:pt x="364" y="947"/>
                  </a:lnTo>
                  <a:lnTo>
                    <a:pt x="364" y="947"/>
                  </a:lnTo>
                  <a:lnTo>
                    <a:pt x="364" y="947"/>
                  </a:lnTo>
                  <a:lnTo>
                    <a:pt x="364" y="947"/>
                  </a:lnTo>
                  <a:lnTo>
                    <a:pt x="364" y="947"/>
                  </a:lnTo>
                  <a:lnTo>
                    <a:pt x="359" y="947"/>
                  </a:lnTo>
                  <a:lnTo>
                    <a:pt x="359" y="952"/>
                  </a:lnTo>
                  <a:lnTo>
                    <a:pt x="364" y="952"/>
                  </a:lnTo>
                  <a:lnTo>
                    <a:pt x="359" y="952"/>
                  </a:lnTo>
                  <a:lnTo>
                    <a:pt x="359" y="952"/>
                  </a:lnTo>
                  <a:lnTo>
                    <a:pt x="359" y="952"/>
                  </a:lnTo>
                  <a:lnTo>
                    <a:pt x="359" y="952"/>
                  </a:lnTo>
                  <a:lnTo>
                    <a:pt x="359" y="952"/>
                  </a:lnTo>
                  <a:lnTo>
                    <a:pt x="359" y="952"/>
                  </a:lnTo>
                  <a:lnTo>
                    <a:pt x="359" y="952"/>
                  </a:lnTo>
                  <a:lnTo>
                    <a:pt x="359" y="958"/>
                  </a:lnTo>
                  <a:lnTo>
                    <a:pt x="359" y="958"/>
                  </a:lnTo>
                  <a:lnTo>
                    <a:pt x="359" y="958"/>
                  </a:lnTo>
                  <a:lnTo>
                    <a:pt x="359" y="958"/>
                  </a:lnTo>
                  <a:lnTo>
                    <a:pt x="359" y="964"/>
                  </a:lnTo>
                  <a:lnTo>
                    <a:pt x="359" y="964"/>
                  </a:lnTo>
                  <a:lnTo>
                    <a:pt x="364" y="964"/>
                  </a:lnTo>
                  <a:lnTo>
                    <a:pt x="364" y="964"/>
                  </a:lnTo>
                  <a:lnTo>
                    <a:pt x="364" y="964"/>
                  </a:lnTo>
                  <a:lnTo>
                    <a:pt x="364" y="964"/>
                  </a:lnTo>
                  <a:lnTo>
                    <a:pt x="364" y="958"/>
                  </a:lnTo>
                  <a:lnTo>
                    <a:pt x="364" y="958"/>
                  </a:lnTo>
                  <a:lnTo>
                    <a:pt x="364" y="958"/>
                  </a:lnTo>
                  <a:lnTo>
                    <a:pt x="364" y="958"/>
                  </a:lnTo>
                  <a:lnTo>
                    <a:pt x="364" y="958"/>
                  </a:lnTo>
                  <a:lnTo>
                    <a:pt x="364" y="958"/>
                  </a:lnTo>
                  <a:lnTo>
                    <a:pt x="364" y="958"/>
                  </a:lnTo>
                  <a:lnTo>
                    <a:pt x="364" y="958"/>
                  </a:lnTo>
                  <a:lnTo>
                    <a:pt x="364" y="952"/>
                  </a:lnTo>
                  <a:lnTo>
                    <a:pt x="364" y="952"/>
                  </a:lnTo>
                  <a:lnTo>
                    <a:pt x="370" y="952"/>
                  </a:lnTo>
                  <a:lnTo>
                    <a:pt x="370" y="952"/>
                  </a:lnTo>
                  <a:close/>
                  <a:moveTo>
                    <a:pt x="375" y="1283"/>
                  </a:moveTo>
                  <a:lnTo>
                    <a:pt x="375" y="1283"/>
                  </a:lnTo>
                  <a:lnTo>
                    <a:pt x="375" y="1283"/>
                  </a:lnTo>
                  <a:lnTo>
                    <a:pt x="375" y="1283"/>
                  </a:lnTo>
                  <a:lnTo>
                    <a:pt x="375" y="1283"/>
                  </a:lnTo>
                  <a:lnTo>
                    <a:pt x="375" y="1283"/>
                  </a:lnTo>
                  <a:lnTo>
                    <a:pt x="375" y="1283"/>
                  </a:lnTo>
                  <a:lnTo>
                    <a:pt x="375" y="1277"/>
                  </a:lnTo>
                  <a:lnTo>
                    <a:pt x="375" y="1277"/>
                  </a:lnTo>
                  <a:lnTo>
                    <a:pt x="370" y="1277"/>
                  </a:lnTo>
                  <a:lnTo>
                    <a:pt x="370" y="1277"/>
                  </a:lnTo>
                  <a:lnTo>
                    <a:pt x="370" y="1277"/>
                  </a:lnTo>
                  <a:lnTo>
                    <a:pt x="370" y="1277"/>
                  </a:lnTo>
                  <a:lnTo>
                    <a:pt x="370" y="1277"/>
                  </a:lnTo>
                  <a:lnTo>
                    <a:pt x="370" y="1277"/>
                  </a:lnTo>
                  <a:lnTo>
                    <a:pt x="370" y="1283"/>
                  </a:lnTo>
                  <a:lnTo>
                    <a:pt x="370" y="1283"/>
                  </a:lnTo>
                  <a:lnTo>
                    <a:pt x="370" y="1283"/>
                  </a:lnTo>
                  <a:lnTo>
                    <a:pt x="370" y="1283"/>
                  </a:lnTo>
                  <a:lnTo>
                    <a:pt x="370" y="1283"/>
                  </a:lnTo>
                  <a:lnTo>
                    <a:pt x="375" y="1283"/>
                  </a:lnTo>
                  <a:lnTo>
                    <a:pt x="375" y="1283"/>
                  </a:lnTo>
                  <a:lnTo>
                    <a:pt x="375" y="1283"/>
                  </a:lnTo>
                  <a:lnTo>
                    <a:pt x="375" y="1283"/>
                  </a:lnTo>
                  <a:lnTo>
                    <a:pt x="375" y="1283"/>
                  </a:lnTo>
                  <a:lnTo>
                    <a:pt x="375" y="1289"/>
                  </a:lnTo>
                  <a:lnTo>
                    <a:pt x="375" y="1283"/>
                  </a:lnTo>
                  <a:lnTo>
                    <a:pt x="375" y="1283"/>
                  </a:lnTo>
                  <a:lnTo>
                    <a:pt x="375" y="1283"/>
                  </a:lnTo>
                  <a:lnTo>
                    <a:pt x="375" y="1283"/>
                  </a:lnTo>
                  <a:lnTo>
                    <a:pt x="375" y="1283"/>
                  </a:lnTo>
                  <a:lnTo>
                    <a:pt x="375" y="1283"/>
                  </a:lnTo>
                  <a:lnTo>
                    <a:pt x="375" y="1283"/>
                  </a:lnTo>
                  <a:lnTo>
                    <a:pt x="375" y="1283"/>
                  </a:lnTo>
                  <a:lnTo>
                    <a:pt x="375" y="1289"/>
                  </a:lnTo>
                  <a:lnTo>
                    <a:pt x="381" y="1283"/>
                  </a:lnTo>
                  <a:lnTo>
                    <a:pt x="381" y="1283"/>
                  </a:lnTo>
                  <a:lnTo>
                    <a:pt x="375" y="1283"/>
                  </a:lnTo>
                  <a:close/>
                  <a:moveTo>
                    <a:pt x="403" y="1036"/>
                  </a:moveTo>
                  <a:lnTo>
                    <a:pt x="403" y="1036"/>
                  </a:lnTo>
                  <a:lnTo>
                    <a:pt x="403" y="1036"/>
                  </a:lnTo>
                  <a:lnTo>
                    <a:pt x="403" y="1036"/>
                  </a:lnTo>
                  <a:lnTo>
                    <a:pt x="403" y="1036"/>
                  </a:lnTo>
                  <a:lnTo>
                    <a:pt x="403" y="1036"/>
                  </a:lnTo>
                  <a:lnTo>
                    <a:pt x="398" y="1036"/>
                  </a:lnTo>
                  <a:lnTo>
                    <a:pt x="398" y="1042"/>
                  </a:lnTo>
                  <a:lnTo>
                    <a:pt x="398" y="1042"/>
                  </a:lnTo>
                  <a:lnTo>
                    <a:pt x="398" y="1042"/>
                  </a:lnTo>
                  <a:lnTo>
                    <a:pt x="398" y="1048"/>
                  </a:lnTo>
                  <a:lnTo>
                    <a:pt x="398" y="1048"/>
                  </a:lnTo>
                  <a:lnTo>
                    <a:pt x="398" y="1048"/>
                  </a:lnTo>
                  <a:lnTo>
                    <a:pt x="403" y="1048"/>
                  </a:lnTo>
                  <a:lnTo>
                    <a:pt x="403" y="1042"/>
                  </a:lnTo>
                  <a:lnTo>
                    <a:pt x="403" y="1042"/>
                  </a:lnTo>
                  <a:lnTo>
                    <a:pt x="403" y="1036"/>
                  </a:lnTo>
                  <a:lnTo>
                    <a:pt x="403" y="1036"/>
                  </a:lnTo>
                  <a:lnTo>
                    <a:pt x="403" y="1036"/>
                  </a:lnTo>
                  <a:lnTo>
                    <a:pt x="403" y="1036"/>
                  </a:lnTo>
                  <a:lnTo>
                    <a:pt x="403" y="1036"/>
                  </a:lnTo>
                  <a:close/>
                  <a:moveTo>
                    <a:pt x="426" y="1008"/>
                  </a:moveTo>
                  <a:lnTo>
                    <a:pt x="426" y="1008"/>
                  </a:lnTo>
                  <a:lnTo>
                    <a:pt x="426" y="1014"/>
                  </a:lnTo>
                  <a:lnTo>
                    <a:pt x="426" y="1014"/>
                  </a:lnTo>
                  <a:lnTo>
                    <a:pt x="426" y="1014"/>
                  </a:lnTo>
                  <a:lnTo>
                    <a:pt x="426" y="1014"/>
                  </a:lnTo>
                  <a:lnTo>
                    <a:pt x="426" y="1008"/>
                  </a:lnTo>
                  <a:lnTo>
                    <a:pt x="431" y="1008"/>
                  </a:lnTo>
                  <a:lnTo>
                    <a:pt x="426" y="1008"/>
                  </a:lnTo>
                  <a:lnTo>
                    <a:pt x="426" y="1008"/>
                  </a:lnTo>
                  <a:lnTo>
                    <a:pt x="426" y="1008"/>
                  </a:lnTo>
                  <a:lnTo>
                    <a:pt x="426" y="1003"/>
                  </a:lnTo>
                  <a:lnTo>
                    <a:pt x="426" y="1003"/>
                  </a:lnTo>
                  <a:lnTo>
                    <a:pt x="426" y="1008"/>
                  </a:lnTo>
                  <a:lnTo>
                    <a:pt x="426" y="1008"/>
                  </a:lnTo>
                  <a:lnTo>
                    <a:pt x="426" y="1008"/>
                  </a:lnTo>
                  <a:lnTo>
                    <a:pt x="426" y="1008"/>
                  </a:lnTo>
                  <a:lnTo>
                    <a:pt x="426" y="1008"/>
                  </a:lnTo>
                  <a:close/>
                  <a:moveTo>
                    <a:pt x="398" y="1261"/>
                  </a:moveTo>
                  <a:lnTo>
                    <a:pt x="398" y="1261"/>
                  </a:lnTo>
                  <a:lnTo>
                    <a:pt x="398" y="1261"/>
                  </a:lnTo>
                  <a:lnTo>
                    <a:pt x="398" y="1255"/>
                  </a:lnTo>
                  <a:lnTo>
                    <a:pt x="398" y="1255"/>
                  </a:lnTo>
                  <a:lnTo>
                    <a:pt x="398" y="1255"/>
                  </a:lnTo>
                  <a:lnTo>
                    <a:pt x="398" y="1261"/>
                  </a:lnTo>
                  <a:lnTo>
                    <a:pt x="398" y="1261"/>
                  </a:lnTo>
                  <a:lnTo>
                    <a:pt x="398" y="1261"/>
                  </a:lnTo>
                  <a:lnTo>
                    <a:pt x="398" y="1261"/>
                  </a:lnTo>
                  <a:lnTo>
                    <a:pt x="398" y="1261"/>
                  </a:lnTo>
                  <a:lnTo>
                    <a:pt x="398" y="1261"/>
                  </a:lnTo>
                  <a:lnTo>
                    <a:pt x="392" y="1261"/>
                  </a:lnTo>
                  <a:lnTo>
                    <a:pt x="392" y="1261"/>
                  </a:lnTo>
                  <a:lnTo>
                    <a:pt x="398" y="1261"/>
                  </a:lnTo>
                  <a:lnTo>
                    <a:pt x="392" y="1261"/>
                  </a:lnTo>
                  <a:lnTo>
                    <a:pt x="392" y="1261"/>
                  </a:lnTo>
                  <a:lnTo>
                    <a:pt x="387" y="1266"/>
                  </a:lnTo>
                  <a:lnTo>
                    <a:pt x="387" y="1266"/>
                  </a:lnTo>
                  <a:lnTo>
                    <a:pt x="387" y="1266"/>
                  </a:lnTo>
                  <a:lnTo>
                    <a:pt x="387" y="1266"/>
                  </a:lnTo>
                  <a:lnTo>
                    <a:pt x="387" y="1261"/>
                  </a:lnTo>
                  <a:lnTo>
                    <a:pt x="387" y="1266"/>
                  </a:lnTo>
                  <a:lnTo>
                    <a:pt x="387" y="1266"/>
                  </a:lnTo>
                  <a:lnTo>
                    <a:pt x="387" y="1266"/>
                  </a:lnTo>
                  <a:lnTo>
                    <a:pt x="381" y="1266"/>
                  </a:lnTo>
                  <a:lnTo>
                    <a:pt x="381" y="1266"/>
                  </a:lnTo>
                  <a:lnTo>
                    <a:pt x="381" y="1266"/>
                  </a:lnTo>
                  <a:lnTo>
                    <a:pt x="381" y="1266"/>
                  </a:lnTo>
                  <a:lnTo>
                    <a:pt x="375" y="1266"/>
                  </a:lnTo>
                  <a:lnTo>
                    <a:pt x="375" y="1266"/>
                  </a:lnTo>
                  <a:lnTo>
                    <a:pt x="375" y="1266"/>
                  </a:lnTo>
                  <a:lnTo>
                    <a:pt x="375" y="1266"/>
                  </a:lnTo>
                  <a:lnTo>
                    <a:pt x="375" y="1266"/>
                  </a:lnTo>
                  <a:lnTo>
                    <a:pt x="375" y="1272"/>
                  </a:lnTo>
                  <a:lnTo>
                    <a:pt x="375" y="1272"/>
                  </a:lnTo>
                  <a:lnTo>
                    <a:pt x="370" y="1272"/>
                  </a:lnTo>
                  <a:lnTo>
                    <a:pt x="370" y="1272"/>
                  </a:lnTo>
                  <a:lnTo>
                    <a:pt x="370" y="1272"/>
                  </a:lnTo>
                  <a:lnTo>
                    <a:pt x="375" y="1272"/>
                  </a:lnTo>
                  <a:lnTo>
                    <a:pt x="375" y="1272"/>
                  </a:lnTo>
                  <a:lnTo>
                    <a:pt x="375" y="1272"/>
                  </a:lnTo>
                  <a:lnTo>
                    <a:pt x="370" y="1272"/>
                  </a:lnTo>
                  <a:lnTo>
                    <a:pt x="370" y="1272"/>
                  </a:lnTo>
                  <a:lnTo>
                    <a:pt x="370" y="1272"/>
                  </a:lnTo>
                  <a:lnTo>
                    <a:pt x="370" y="1272"/>
                  </a:lnTo>
                  <a:lnTo>
                    <a:pt x="370" y="1272"/>
                  </a:lnTo>
                  <a:lnTo>
                    <a:pt x="370" y="1272"/>
                  </a:lnTo>
                  <a:lnTo>
                    <a:pt x="364" y="1272"/>
                  </a:lnTo>
                  <a:lnTo>
                    <a:pt x="364" y="1272"/>
                  </a:lnTo>
                  <a:lnTo>
                    <a:pt x="370" y="1277"/>
                  </a:lnTo>
                  <a:lnTo>
                    <a:pt x="370" y="1277"/>
                  </a:lnTo>
                  <a:lnTo>
                    <a:pt x="370" y="1277"/>
                  </a:lnTo>
                  <a:lnTo>
                    <a:pt x="375" y="1277"/>
                  </a:lnTo>
                  <a:lnTo>
                    <a:pt x="375" y="1277"/>
                  </a:lnTo>
                  <a:lnTo>
                    <a:pt x="375" y="1277"/>
                  </a:lnTo>
                  <a:lnTo>
                    <a:pt x="375" y="1277"/>
                  </a:lnTo>
                  <a:lnTo>
                    <a:pt x="375" y="1277"/>
                  </a:lnTo>
                  <a:lnTo>
                    <a:pt x="375" y="1277"/>
                  </a:lnTo>
                  <a:lnTo>
                    <a:pt x="375" y="1277"/>
                  </a:lnTo>
                  <a:lnTo>
                    <a:pt x="381" y="1283"/>
                  </a:lnTo>
                  <a:lnTo>
                    <a:pt x="381" y="1283"/>
                  </a:lnTo>
                  <a:lnTo>
                    <a:pt x="381" y="1283"/>
                  </a:lnTo>
                  <a:lnTo>
                    <a:pt x="381" y="1283"/>
                  </a:lnTo>
                  <a:lnTo>
                    <a:pt x="381" y="1283"/>
                  </a:lnTo>
                  <a:lnTo>
                    <a:pt x="381" y="1283"/>
                  </a:lnTo>
                  <a:lnTo>
                    <a:pt x="381" y="1283"/>
                  </a:lnTo>
                  <a:lnTo>
                    <a:pt x="381" y="1277"/>
                  </a:lnTo>
                  <a:lnTo>
                    <a:pt x="381" y="1283"/>
                  </a:lnTo>
                  <a:lnTo>
                    <a:pt x="381" y="1283"/>
                  </a:lnTo>
                  <a:lnTo>
                    <a:pt x="381" y="1277"/>
                  </a:lnTo>
                  <a:lnTo>
                    <a:pt x="381" y="1277"/>
                  </a:lnTo>
                  <a:lnTo>
                    <a:pt x="387" y="1277"/>
                  </a:lnTo>
                  <a:lnTo>
                    <a:pt x="387" y="1277"/>
                  </a:lnTo>
                  <a:lnTo>
                    <a:pt x="381" y="1277"/>
                  </a:lnTo>
                  <a:lnTo>
                    <a:pt x="381" y="1272"/>
                  </a:lnTo>
                  <a:lnTo>
                    <a:pt x="381" y="1272"/>
                  </a:lnTo>
                  <a:lnTo>
                    <a:pt x="387" y="1272"/>
                  </a:lnTo>
                  <a:lnTo>
                    <a:pt x="387" y="1272"/>
                  </a:lnTo>
                  <a:lnTo>
                    <a:pt x="387" y="1272"/>
                  </a:lnTo>
                  <a:lnTo>
                    <a:pt x="387" y="1272"/>
                  </a:lnTo>
                  <a:lnTo>
                    <a:pt x="387" y="1272"/>
                  </a:lnTo>
                  <a:lnTo>
                    <a:pt x="387" y="1272"/>
                  </a:lnTo>
                  <a:lnTo>
                    <a:pt x="387" y="1272"/>
                  </a:lnTo>
                  <a:lnTo>
                    <a:pt x="392" y="1272"/>
                  </a:lnTo>
                  <a:lnTo>
                    <a:pt x="392" y="1272"/>
                  </a:lnTo>
                  <a:lnTo>
                    <a:pt x="392" y="1272"/>
                  </a:lnTo>
                  <a:lnTo>
                    <a:pt x="392" y="1266"/>
                  </a:lnTo>
                  <a:lnTo>
                    <a:pt x="392" y="1266"/>
                  </a:lnTo>
                  <a:lnTo>
                    <a:pt x="392" y="1266"/>
                  </a:lnTo>
                  <a:lnTo>
                    <a:pt x="392" y="1266"/>
                  </a:lnTo>
                  <a:lnTo>
                    <a:pt x="392" y="1266"/>
                  </a:lnTo>
                  <a:lnTo>
                    <a:pt x="392" y="1266"/>
                  </a:lnTo>
                  <a:lnTo>
                    <a:pt x="398" y="1266"/>
                  </a:lnTo>
                  <a:lnTo>
                    <a:pt x="398" y="1266"/>
                  </a:lnTo>
                  <a:lnTo>
                    <a:pt x="398" y="1261"/>
                  </a:lnTo>
                  <a:lnTo>
                    <a:pt x="398" y="1261"/>
                  </a:lnTo>
                  <a:lnTo>
                    <a:pt x="398" y="1261"/>
                  </a:lnTo>
                  <a:lnTo>
                    <a:pt x="398" y="1261"/>
                  </a:lnTo>
                  <a:lnTo>
                    <a:pt x="398" y="1261"/>
                  </a:lnTo>
                  <a:lnTo>
                    <a:pt x="403" y="1261"/>
                  </a:lnTo>
                  <a:lnTo>
                    <a:pt x="403" y="1261"/>
                  </a:lnTo>
                  <a:lnTo>
                    <a:pt x="398" y="1261"/>
                  </a:lnTo>
                  <a:lnTo>
                    <a:pt x="398" y="1261"/>
                  </a:lnTo>
                  <a:close/>
                  <a:moveTo>
                    <a:pt x="398" y="1182"/>
                  </a:moveTo>
                  <a:lnTo>
                    <a:pt x="398" y="1182"/>
                  </a:lnTo>
                  <a:lnTo>
                    <a:pt x="398" y="1182"/>
                  </a:lnTo>
                  <a:lnTo>
                    <a:pt x="403" y="1182"/>
                  </a:lnTo>
                  <a:lnTo>
                    <a:pt x="403" y="1182"/>
                  </a:lnTo>
                  <a:lnTo>
                    <a:pt x="403" y="1182"/>
                  </a:lnTo>
                  <a:lnTo>
                    <a:pt x="403" y="1182"/>
                  </a:lnTo>
                  <a:lnTo>
                    <a:pt x="398" y="1182"/>
                  </a:lnTo>
                  <a:close/>
                  <a:moveTo>
                    <a:pt x="392" y="1193"/>
                  </a:moveTo>
                  <a:lnTo>
                    <a:pt x="392" y="1193"/>
                  </a:lnTo>
                  <a:lnTo>
                    <a:pt x="392" y="1193"/>
                  </a:lnTo>
                  <a:lnTo>
                    <a:pt x="392" y="1193"/>
                  </a:lnTo>
                  <a:lnTo>
                    <a:pt x="392" y="1193"/>
                  </a:lnTo>
                  <a:lnTo>
                    <a:pt x="392" y="1193"/>
                  </a:lnTo>
                  <a:lnTo>
                    <a:pt x="392" y="1193"/>
                  </a:lnTo>
                  <a:lnTo>
                    <a:pt x="392" y="1193"/>
                  </a:lnTo>
                  <a:lnTo>
                    <a:pt x="392" y="1193"/>
                  </a:lnTo>
                  <a:lnTo>
                    <a:pt x="392" y="1193"/>
                  </a:lnTo>
                  <a:lnTo>
                    <a:pt x="392" y="1193"/>
                  </a:lnTo>
                  <a:lnTo>
                    <a:pt x="392" y="1193"/>
                  </a:lnTo>
                  <a:close/>
                  <a:moveTo>
                    <a:pt x="359" y="958"/>
                  </a:moveTo>
                  <a:lnTo>
                    <a:pt x="359" y="958"/>
                  </a:lnTo>
                  <a:lnTo>
                    <a:pt x="359" y="958"/>
                  </a:lnTo>
                  <a:lnTo>
                    <a:pt x="359" y="958"/>
                  </a:lnTo>
                  <a:lnTo>
                    <a:pt x="359" y="958"/>
                  </a:lnTo>
                  <a:lnTo>
                    <a:pt x="359" y="958"/>
                  </a:lnTo>
                  <a:lnTo>
                    <a:pt x="359" y="958"/>
                  </a:lnTo>
                  <a:lnTo>
                    <a:pt x="359" y="958"/>
                  </a:lnTo>
                  <a:lnTo>
                    <a:pt x="359" y="958"/>
                  </a:lnTo>
                  <a:lnTo>
                    <a:pt x="359" y="958"/>
                  </a:lnTo>
                  <a:lnTo>
                    <a:pt x="359" y="958"/>
                  </a:lnTo>
                  <a:lnTo>
                    <a:pt x="359" y="958"/>
                  </a:lnTo>
                  <a:lnTo>
                    <a:pt x="359" y="958"/>
                  </a:lnTo>
                  <a:lnTo>
                    <a:pt x="359" y="958"/>
                  </a:lnTo>
                  <a:lnTo>
                    <a:pt x="359" y="958"/>
                  </a:lnTo>
                  <a:lnTo>
                    <a:pt x="359" y="958"/>
                  </a:lnTo>
                  <a:lnTo>
                    <a:pt x="359" y="958"/>
                  </a:lnTo>
                  <a:lnTo>
                    <a:pt x="359" y="958"/>
                  </a:lnTo>
                  <a:lnTo>
                    <a:pt x="359" y="958"/>
                  </a:lnTo>
                  <a:lnTo>
                    <a:pt x="359" y="958"/>
                  </a:lnTo>
                  <a:lnTo>
                    <a:pt x="359" y="958"/>
                  </a:lnTo>
                  <a:lnTo>
                    <a:pt x="359" y="958"/>
                  </a:lnTo>
                  <a:lnTo>
                    <a:pt x="359" y="958"/>
                  </a:lnTo>
                  <a:lnTo>
                    <a:pt x="359" y="958"/>
                  </a:lnTo>
                  <a:lnTo>
                    <a:pt x="359" y="958"/>
                  </a:lnTo>
                  <a:lnTo>
                    <a:pt x="359" y="958"/>
                  </a:lnTo>
                  <a:lnTo>
                    <a:pt x="359" y="958"/>
                  </a:lnTo>
                  <a:lnTo>
                    <a:pt x="359" y="958"/>
                  </a:lnTo>
                  <a:lnTo>
                    <a:pt x="359" y="964"/>
                  </a:lnTo>
                  <a:lnTo>
                    <a:pt x="359" y="964"/>
                  </a:lnTo>
                  <a:lnTo>
                    <a:pt x="359" y="958"/>
                  </a:lnTo>
                  <a:lnTo>
                    <a:pt x="359" y="958"/>
                  </a:lnTo>
                  <a:lnTo>
                    <a:pt x="359" y="958"/>
                  </a:lnTo>
                  <a:lnTo>
                    <a:pt x="359" y="958"/>
                  </a:lnTo>
                  <a:close/>
                  <a:moveTo>
                    <a:pt x="902" y="605"/>
                  </a:moveTo>
                  <a:lnTo>
                    <a:pt x="902" y="605"/>
                  </a:lnTo>
                  <a:lnTo>
                    <a:pt x="902" y="605"/>
                  </a:lnTo>
                  <a:lnTo>
                    <a:pt x="902" y="605"/>
                  </a:lnTo>
                  <a:lnTo>
                    <a:pt x="908" y="605"/>
                  </a:lnTo>
                  <a:lnTo>
                    <a:pt x="919" y="599"/>
                  </a:lnTo>
                  <a:lnTo>
                    <a:pt x="919" y="599"/>
                  </a:lnTo>
                  <a:lnTo>
                    <a:pt x="919" y="594"/>
                  </a:lnTo>
                  <a:lnTo>
                    <a:pt x="919" y="594"/>
                  </a:lnTo>
                  <a:lnTo>
                    <a:pt x="924" y="588"/>
                  </a:lnTo>
                  <a:lnTo>
                    <a:pt x="924" y="588"/>
                  </a:lnTo>
                  <a:lnTo>
                    <a:pt x="924" y="583"/>
                  </a:lnTo>
                  <a:lnTo>
                    <a:pt x="919" y="583"/>
                  </a:lnTo>
                  <a:lnTo>
                    <a:pt x="919" y="583"/>
                  </a:lnTo>
                  <a:lnTo>
                    <a:pt x="913" y="583"/>
                  </a:lnTo>
                  <a:lnTo>
                    <a:pt x="913" y="588"/>
                  </a:lnTo>
                  <a:lnTo>
                    <a:pt x="913" y="588"/>
                  </a:lnTo>
                  <a:lnTo>
                    <a:pt x="913" y="588"/>
                  </a:lnTo>
                  <a:lnTo>
                    <a:pt x="913" y="583"/>
                  </a:lnTo>
                  <a:lnTo>
                    <a:pt x="913" y="583"/>
                  </a:lnTo>
                  <a:lnTo>
                    <a:pt x="919" y="577"/>
                  </a:lnTo>
                  <a:lnTo>
                    <a:pt x="919" y="571"/>
                  </a:lnTo>
                  <a:lnTo>
                    <a:pt x="919" y="566"/>
                  </a:lnTo>
                  <a:lnTo>
                    <a:pt x="919" y="566"/>
                  </a:lnTo>
                  <a:lnTo>
                    <a:pt x="919" y="566"/>
                  </a:lnTo>
                  <a:lnTo>
                    <a:pt x="919" y="566"/>
                  </a:lnTo>
                  <a:lnTo>
                    <a:pt x="919" y="566"/>
                  </a:lnTo>
                  <a:lnTo>
                    <a:pt x="919" y="566"/>
                  </a:lnTo>
                  <a:lnTo>
                    <a:pt x="913" y="571"/>
                  </a:lnTo>
                  <a:lnTo>
                    <a:pt x="913" y="571"/>
                  </a:lnTo>
                  <a:lnTo>
                    <a:pt x="908" y="577"/>
                  </a:lnTo>
                  <a:lnTo>
                    <a:pt x="908" y="577"/>
                  </a:lnTo>
                  <a:lnTo>
                    <a:pt x="908" y="577"/>
                  </a:lnTo>
                  <a:lnTo>
                    <a:pt x="908" y="577"/>
                  </a:lnTo>
                  <a:lnTo>
                    <a:pt x="908" y="583"/>
                  </a:lnTo>
                  <a:lnTo>
                    <a:pt x="902" y="583"/>
                  </a:lnTo>
                  <a:lnTo>
                    <a:pt x="902" y="583"/>
                  </a:lnTo>
                  <a:lnTo>
                    <a:pt x="902" y="588"/>
                  </a:lnTo>
                  <a:lnTo>
                    <a:pt x="902" y="588"/>
                  </a:lnTo>
                  <a:lnTo>
                    <a:pt x="902" y="588"/>
                  </a:lnTo>
                  <a:lnTo>
                    <a:pt x="902" y="594"/>
                  </a:lnTo>
                  <a:lnTo>
                    <a:pt x="908" y="588"/>
                  </a:lnTo>
                  <a:lnTo>
                    <a:pt x="908" y="594"/>
                  </a:lnTo>
                  <a:lnTo>
                    <a:pt x="908" y="594"/>
                  </a:lnTo>
                  <a:lnTo>
                    <a:pt x="908" y="594"/>
                  </a:lnTo>
                  <a:lnTo>
                    <a:pt x="908" y="599"/>
                  </a:lnTo>
                  <a:lnTo>
                    <a:pt x="908" y="599"/>
                  </a:lnTo>
                  <a:lnTo>
                    <a:pt x="908" y="599"/>
                  </a:lnTo>
                  <a:lnTo>
                    <a:pt x="902" y="599"/>
                  </a:lnTo>
                  <a:lnTo>
                    <a:pt x="902" y="605"/>
                  </a:lnTo>
                  <a:lnTo>
                    <a:pt x="902" y="605"/>
                  </a:lnTo>
                  <a:lnTo>
                    <a:pt x="902" y="605"/>
                  </a:lnTo>
                  <a:lnTo>
                    <a:pt x="902" y="605"/>
                  </a:lnTo>
                  <a:lnTo>
                    <a:pt x="902" y="605"/>
                  </a:lnTo>
                  <a:close/>
                  <a:moveTo>
                    <a:pt x="600" y="734"/>
                  </a:moveTo>
                  <a:lnTo>
                    <a:pt x="600" y="734"/>
                  </a:lnTo>
                  <a:lnTo>
                    <a:pt x="600" y="734"/>
                  </a:lnTo>
                  <a:lnTo>
                    <a:pt x="600" y="734"/>
                  </a:lnTo>
                  <a:lnTo>
                    <a:pt x="600" y="734"/>
                  </a:lnTo>
                  <a:lnTo>
                    <a:pt x="600" y="728"/>
                  </a:lnTo>
                  <a:lnTo>
                    <a:pt x="600" y="728"/>
                  </a:lnTo>
                  <a:lnTo>
                    <a:pt x="600" y="728"/>
                  </a:lnTo>
                  <a:lnTo>
                    <a:pt x="600" y="734"/>
                  </a:lnTo>
                  <a:close/>
                  <a:moveTo>
                    <a:pt x="605" y="723"/>
                  </a:moveTo>
                  <a:lnTo>
                    <a:pt x="611" y="723"/>
                  </a:lnTo>
                  <a:lnTo>
                    <a:pt x="611" y="723"/>
                  </a:lnTo>
                  <a:lnTo>
                    <a:pt x="611" y="723"/>
                  </a:lnTo>
                  <a:lnTo>
                    <a:pt x="611" y="728"/>
                  </a:lnTo>
                  <a:lnTo>
                    <a:pt x="611" y="728"/>
                  </a:lnTo>
                  <a:lnTo>
                    <a:pt x="616" y="723"/>
                  </a:lnTo>
                  <a:lnTo>
                    <a:pt x="616" y="723"/>
                  </a:lnTo>
                  <a:lnTo>
                    <a:pt x="616" y="723"/>
                  </a:lnTo>
                  <a:lnTo>
                    <a:pt x="611" y="723"/>
                  </a:lnTo>
                  <a:lnTo>
                    <a:pt x="616" y="723"/>
                  </a:lnTo>
                  <a:lnTo>
                    <a:pt x="616" y="723"/>
                  </a:lnTo>
                  <a:lnTo>
                    <a:pt x="616" y="723"/>
                  </a:lnTo>
                  <a:lnTo>
                    <a:pt x="616" y="723"/>
                  </a:lnTo>
                  <a:lnTo>
                    <a:pt x="616" y="723"/>
                  </a:lnTo>
                  <a:lnTo>
                    <a:pt x="616" y="723"/>
                  </a:lnTo>
                  <a:lnTo>
                    <a:pt x="616" y="717"/>
                  </a:lnTo>
                  <a:lnTo>
                    <a:pt x="616" y="717"/>
                  </a:lnTo>
                  <a:lnTo>
                    <a:pt x="616" y="717"/>
                  </a:lnTo>
                  <a:lnTo>
                    <a:pt x="616" y="717"/>
                  </a:lnTo>
                  <a:lnTo>
                    <a:pt x="616" y="717"/>
                  </a:lnTo>
                  <a:lnTo>
                    <a:pt x="616" y="717"/>
                  </a:lnTo>
                  <a:lnTo>
                    <a:pt x="616" y="717"/>
                  </a:lnTo>
                  <a:lnTo>
                    <a:pt x="611" y="717"/>
                  </a:lnTo>
                  <a:lnTo>
                    <a:pt x="611" y="717"/>
                  </a:lnTo>
                  <a:lnTo>
                    <a:pt x="611" y="711"/>
                  </a:lnTo>
                  <a:lnTo>
                    <a:pt x="611" y="711"/>
                  </a:lnTo>
                  <a:lnTo>
                    <a:pt x="611" y="711"/>
                  </a:lnTo>
                  <a:lnTo>
                    <a:pt x="611" y="711"/>
                  </a:lnTo>
                  <a:lnTo>
                    <a:pt x="611" y="711"/>
                  </a:lnTo>
                  <a:lnTo>
                    <a:pt x="611" y="711"/>
                  </a:lnTo>
                  <a:lnTo>
                    <a:pt x="605" y="717"/>
                  </a:lnTo>
                  <a:lnTo>
                    <a:pt x="605" y="717"/>
                  </a:lnTo>
                  <a:lnTo>
                    <a:pt x="605" y="723"/>
                  </a:lnTo>
                  <a:lnTo>
                    <a:pt x="605" y="723"/>
                  </a:lnTo>
                  <a:lnTo>
                    <a:pt x="605" y="723"/>
                  </a:lnTo>
                  <a:close/>
                  <a:moveTo>
                    <a:pt x="594" y="734"/>
                  </a:moveTo>
                  <a:lnTo>
                    <a:pt x="594" y="734"/>
                  </a:lnTo>
                  <a:lnTo>
                    <a:pt x="594" y="734"/>
                  </a:lnTo>
                  <a:lnTo>
                    <a:pt x="594" y="734"/>
                  </a:lnTo>
                  <a:lnTo>
                    <a:pt x="594" y="739"/>
                  </a:lnTo>
                  <a:lnTo>
                    <a:pt x="594" y="739"/>
                  </a:lnTo>
                  <a:lnTo>
                    <a:pt x="594" y="739"/>
                  </a:lnTo>
                  <a:lnTo>
                    <a:pt x="600" y="739"/>
                  </a:lnTo>
                  <a:lnTo>
                    <a:pt x="600" y="739"/>
                  </a:lnTo>
                  <a:lnTo>
                    <a:pt x="600" y="739"/>
                  </a:lnTo>
                  <a:lnTo>
                    <a:pt x="594" y="734"/>
                  </a:lnTo>
                  <a:close/>
                  <a:moveTo>
                    <a:pt x="594" y="734"/>
                  </a:moveTo>
                  <a:lnTo>
                    <a:pt x="594" y="734"/>
                  </a:lnTo>
                  <a:lnTo>
                    <a:pt x="594" y="734"/>
                  </a:lnTo>
                  <a:lnTo>
                    <a:pt x="594" y="734"/>
                  </a:lnTo>
                  <a:lnTo>
                    <a:pt x="594" y="734"/>
                  </a:lnTo>
                  <a:lnTo>
                    <a:pt x="594" y="734"/>
                  </a:lnTo>
                  <a:lnTo>
                    <a:pt x="594" y="734"/>
                  </a:lnTo>
                  <a:lnTo>
                    <a:pt x="594" y="734"/>
                  </a:lnTo>
                  <a:lnTo>
                    <a:pt x="594" y="734"/>
                  </a:lnTo>
                  <a:lnTo>
                    <a:pt x="594" y="734"/>
                  </a:lnTo>
                  <a:lnTo>
                    <a:pt x="594" y="734"/>
                  </a:lnTo>
                  <a:lnTo>
                    <a:pt x="594" y="734"/>
                  </a:lnTo>
                  <a:lnTo>
                    <a:pt x="594" y="734"/>
                  </a:lnTo>
                  <a:lnTo>
                    <a:pt x="594" y="734"/>
                  </a:lnTo>
                  <a:lnTo>
                    <a:pt x="600" y="734"/>
                  </a:lnTo>
                  <a:lnTo>
                    <a:pt x="600" y="734"/>
                  </a:lnTo>
                  <a:lnTo>
                    <a:pt x="600" y="734"/>
                  </a:lnTo>
                  <a:lnTo>
                    <a:pt x="600" y="728"/>
                  </a:lnTo>
                  <a:lnTo>
                    <a:pt x="600" y="728"/>
                  </a:lnTo>
                  <a:lnTo>
                    <a:pt x="600" y="728"/>
                  </a:lnTo>
                  <a:lnTo>
                    <a:pt x="600" y="728"/>
                  </a:lnTo>
                  <a:lnTo>
                    <a:pt x="600" y="728"/>
                  </a:lnTo>
                  <a:lnTo>
                    <a:pt x="600" y="728"/>
                  </a:lnTo>
                  <a:lnTo>
                    <a:pt x="600" y="728"/>
                  </a:lnTo>
                  <a:lnTo>
                    <a:pt x="600" y="728"/>
                  </a:lnTo>
                  <a:lnTo>
                    <a:pt x="594" y="728"/>
                  </a:lnTo>
                  <a:lnTo>
                    <a:pt x="594" y="728"/>
                  </a:lnTo>
                  <a:lnTo>
                    <a:pt x="594" y="734"/>
                  </a:lnTo>
                  <a:lnTo>
                    <a:pt x="588" y="734"/>
                  </a:lnTo>
                  <a:lnTo>
                    <a:pt x="594" y="734"/>
                  </a:lnTo>
                  <a:lnTo>
                    <a:pt x="594" y="734"/>
                  </a:lnTo>
                  <a:close/>
                  <a:moveTo>
                    <a:pt x="600" y="728"/>
                  </a:moveTo>
                  <a:lnTo>
                    <a:pt x="600" y="728"/>
                  </a:lnTo>
                  <a:lnTo>
                    <a:pt x="600" y="728"/>
                  </a:lnTo>
                  <a:lnTo>
                    <a:pt x="600" y="728"/>
                  </a:lnTo>
                  <a:lnTo>
                    <a:pt x="600" y="728"/>
                  </a:lnTo>
                  <a:close/>
                  <a:moveTo>
                    <a:pt x="1238" y="112"/>
                  </a:moveTo>
                  <a:lnTo>
                    <a:pt x="1238" y="112"/>
                  </a:lnTo>
                  <a:lnTo>
                    <a:pt x="1238" y="112"/>
                  </a:lnTo>
                  <a:lnTo>
                    <a:pt x="1238" y="112"/>
                  </a:lnTo>
                  <a:lnTo>
                    <a:pt x="1238" y="112"/>
                  </a:lnTo>
                  <a:lnTo>
                    <a:pt x="1233" y="112"/>
                  </a:lnTo>
                  <a:lnTo>
                    <a:pt x="1233" y="106"/>
                  </a:lnTo>
                  <a:lnTo>
                    <a:pt x="1233" y="106"/>
                  </a:lnTo>
                  <a:lnTo>
                    <a:pt x="1233" y="106"/>
                  </a:lnTo>
                  <a:lnTo>
                    <a:pt x="1233" y="112"/>
                  </a:lnTo>
                  <a:lnTo>
                    <a:pt x="1238" y="112"/>
                  </a:lnTo>
                  <a:lnTo>
                    <a:pt x="1238" y="112"/>
                  </a:lnTo>
                  <a:close/>
                  <a:moveTo>
                    <a:pt x="969" y="325"/>
                  </a:moveTo>
                  <a:lnTo>
                    <a:pt x="969" y="325"/>
                  </a:lnTo>
                  <a:lnTo>
                    <a:pt x="969" y="319"/>
                  </a:lnTo>
                  <a:lnTo>
                    <a:pt x="969" y="319"/>
                  </a:lnTo>
                  <a:lnTo>
                    <a:pt x="969" y="319"/>
                  </a:lnTo>
                  <a:lnTo>
                    <a:pt x="969" y="319"/>
                  </a:lnTo>
                  <a:lnTo>
                    <a:pt x="969" y="319"/>
                  </a:lnTo>
                  <a:lnTo>
                    <a:pt x="969" y="319"/>
                  </a:lnTo>
                  <a:lnTo>
                    <a:pt x="969" y="319"/>
                  </a:lnTo>
                  <a:lnTo>
                    <a:pt x="969" y="325"/>
                  </a:lnTo>
                  <a:lnTo>
                    <a:pt x="969" y="325"/>
                  </a:lnTo>
                  <a:lnTo>
                    <a:pt x="969" y="325"/>
                  </a:lnTo>
                  <a:close/>
                  <a:moveTo>
                    <a:pt x="398" y="896"/>
                  </a:moveTo>
                  <a:lnTo>
                    <a:pt x="398" y="896"/>
                  </a:lnTo>
                  <a:lnTo>
                    <a:pt x="398" y="896"/>
                  </a:lnTo>
                  <a:lnTo>
                    <a:pt x="398" y="896"/>
                  </a:lnTo>
                  <a:lnTo>
                    <a:pt x="398" y="896"/>
                  </a:lnTo>
                  <a:lnTo>
                    <a:pt x="398" y="896"/>
                  </a:lnTo>
                  <a:lnTo>
                    <a:pt x="398" y="902"/>
                  </a:lnTo>
                  <a:lnTo>
                    <a:pt x="398" y="902"/>
                  </a:lnTo>
                  <a:lnTo>
                    <a:pt x="398" y="902"/>
                  </a:lnTo>
                  <a:lnTo>
                    <a:pt x="403" y="902"/>
                  </a:lnTo>
                  <a:lnTo>
                    <a:pt x="403" y="902"/>
                  </a:lnTo>
                  <a:lnTo>
                    <a:pt x="403" y="896"/>
                  </a:lnTo>
                  <a:lnTo>
                    <a:pt x="403" y="896"/>
                  </a:lnTo>
                  <a:lnTo>
                    <a:pt x="403" y="896"/>
                  </a:lnTo>
                  <a:lnTo>
                    <a:pt x="403" y="896"/>
                  </a:lnTo>
                  <a:lnTo>
                    <a:pt x="403" y="896"/>
                  </a:lnTo>
                  <a:lnTo>
                    <a:pt x="403" y="896"/>
                  </a:lnTo>
                  <a:lnTo>
                    <a:pt x="403" y="896"/>
                  </a:lnTo>
                  <a:lnTo>
                    <a:pt x="403" y="896"/>
                  </a:lnTo>
                  <a:lnTo>
                    <a:pt x="403" y="896"/>
                  </a:lnTo>
                  <a:lnTo>
                    <a:pt x="403" y="896"/>
                  </a:lnTo>
                  <a:lnTo>
                    <a:pt x="403" y="896"/>
                  </a:lnTo>
                  <a:lnTo>
                    <a:pt x="403" y="896"/>
                  </a:lnTo>
                  <a:lnTo>
                    <a:pt x="403" y="896"/>
                  </a:lnTo>
                  <a:lnTo>
                    <a:pt x="403" y="891"/>
                  </a:lnTo>
                  <a:lnTo>
                    <a:pt x="403" y="891"/>
                  </a:lnTo>
                  <a:lnTo>
                    <a:pt x="403" y="891"/>
                  </a:lnTo>
                  <a:lnTo>
                    <a:pt x="398" y="891"/>
                  </a:lnTo>
                  <a:lnTo>
                    <a:pt x="398" y="891"/>
                  </a:lnTo>
                  <a:lnTo>
                    <a:pt x="398" y="891"/>
                  </a:lnTo>
                  <a:lnTo>
                    <a:pt x="398" y="891"/>
                  </a:lnTo>
                  <a:lnTo>
                    <a:pt x="398" y="891"/>
                  </a:lnTo>
                  <a:lnTo>
                    <a:pt x="398" y="891"/>
                  </a:lnTo>
                  <a:lnTo>
                    <a:pt x="398" y="891"/>
                  </a:lnTo>
                  <a:lnTo>
                    <a:pt x="398" y="896"/>
                  </a:lnTo>
                  <a:lnTo>
                    <a:pt x="398" y="896"/>
                  </a:lnTo>
                  <a:lnTo>
                    <a:pt x="398" y="896"/>
                  </a:lnTo>
                  <a:lnTo>
                    <a:pt x="398" y="896"/>
                  </a:lnTo>
                  <a:lnTo>
                    <a:pt x="398" y="896"/>
                  </a:lnTo>
                  <a:close/>
                  <a:moveTo>
                    <a:pt x="1266" y="129"/>
                  </a:moveTo>
                  <a:lnTo>
                    <a:pt x="1266" y="129"/>
                  </a:lnTo>
                  <a:lnTo>
                    <a:pt x="1266" y="129"/>
                  </a:lnTo>
                  <a:lnTo>
                    <a:pt x="1266" y="129"/>
                  </a:lnTo>
                  <a:close/>
                  <a:moveTo>
                    <a:pt x="6" y="1524"/>
                  </a:moveTo>
                  <a:lnTo>
                    <a:pt x="6" y="1524"/>
                  </a:lnTo>
                  <a:lnTo>
                    <a:pt x="0" y="1524"/>
                  </a:lnTo>
                  <a:lnTo>
                    <a:pt x="0" y="1524"/>
                  </a:lnTo>
                  <a:lnTo>
                    <a:pt x="0" y="1524"/>
                  </a:lnTo>
                  <a:lnTo>
                    <a:pt x="0" y="1524"/>
                  </a:lnTo>
                  <a:lnTo>
                    <a:pt x="0" y="1524"/>
                  </a:lnTo>
                  <a:lnTo>
                    <a:pt x="6" y="1524"/>
                  </a:lnTo>
                  <a:lnTo>
                    <a:pt x="6" y="1524"/>
                  </a:lnTo>
                  <a:lnTo>
                    <a:pt x="6" y="1524"/>
                  </a:lnTo>
                  <a:lnTo>
                    <a:pt x="6" y="1524"/>
                  </a:lnTo>
                  <a:lnTo>
                    <a:pt x="6" y="1524"/>
                  </a:lnTo>
                  <a:lnTo>
                    <a:pt x="6" y="1524"/>
                  </a:lnTo>
                  <a:close/>
                  <a:moveTo>
                    <a:pt x="975" y="274"/>
                  </a:moveTo>
                  <a:lnTo>
                    <a:pt x="975" y="274"/>
                  </a:lnTo>
                  <a:lnTo>
                    <a:pt x="975" y="274"/>
                  </a:lnTo>
                  <a:lnTo>
                    <a:pt x="975" y="274"/>
                  </a:lnTo>
                  <a:lnTo>
                    <a:pt x="975" y="274"/>
                  </a:lnTo>
                  <a:lnTo>
                    <a:pt x="975" y="280"/>
                  </a:lnTo>
                  <a:lnTo>
                    <a:pt x="975" y="280"/>
                  </a:lnTo>
                  <a:lnTo>
                    <a:pt x="975" y="280"/>
                  </a:lnTo>
                  <a:lnTo>
                    <a:pt x="975" y="280"/>
                  </a:lnTo>
                  <a:lnTo>
                    <a:pt x="975" y="280"/>
                  </a:lnTo>
                  <a:lnTo>
                    <a:pt x="975" y="274"/>
                  </a:lnTo>
                  <a:lnTo>
                    <a:pt x="975" y="274"/>
                  </a:lnTo>
                  <a:lnTo>
                    <a:pt x="975" y="274"/>
                  </a:lnTo>
                  <a:lnTo>
                    <a:pt x="980" y="269"/>
                  </a:lnTo>
                  <a:lnTo>
                    <a:pt x="980" y="269"/>
                  </a:lnTo>
                  <a:lnTo>
                    <a:pt x="980" y="263"/>
                  </a:lnTo>
                  <a:lnTo>
                    <a:pt x="980" y="263"/>
                  </a:lnTo>
                  <a:lnTo>
                    <a:pt x="980" y="263"/>
                  </a:lnTo>
                  <a:lnTo>
                    <a:pt x="975" y="263"/>
                  </a:lnTo>
                  <a:lnTo>
                    <a:pt x="975" y="269"/>
                  </a:lnTo>
                  <a:lnTo>
                    <a:pt x="975" y="269"/>
                  </a:lnTo>
                  <a:lnTo>
                    <a:pt x="975" y="269"/>
                  </a:lnTo>
                  <a:lnTo>
                    <a:pt x="975" y="269"/>
                  </a:lnTo>
                  <a:lnTo>
                    <a:pt x="975" y="269"/>
                  </a:lnTo>
                  <a:lnTo>
                    <a:pt x="975" y="269"/>
                  </a:lnTo>
                  <a:lnTo>
                    <a:pt x="969" y="269"/>
                  </a:lnTo>
                  <a:lnTo>
                    <a:pt x="969" y="269"/>
                  </a:lnTo>
                  <a:lnTo>
                    <a:pt x="969" y="274"/>
                  </a:lnTo>
                  <a:lnTo>
                    <a:pt x="975" y="274"/>
                  </a:lnTo>
                  <a:close/>
                  <a:moveTo>
                    <a:pt x="1065" y="5"/>
                  </a:moveTo>
                  <a:lnTo>
                    <a:pt x="1065" y="11"/>
                  </a:lnTo>
                  <a:lnTo>
                    <a:pt x="1065" y="11"/>
                  </a:lnTo>
                  <a:lnTo>
                    <a:pt x="1065" y="11"/>
                  </a:lnTo>
                  <a:lnTo>
                    <a:pt x="1070" y="17"/>
                  </a:lnTo>
                  <a:lnTo>
                    <a:pt x="1065" y="17"/>
                  </a:lnTo>
                  <a:lnTo>
                    <a:pt x="1065" y="17"/>
                  </a:lnTo>
                  <a:lnTo>
                    <a:pt x="1070" y="17"/>
                  </a:lnTo>
                  <a:lnTo>
                    <a:pt x="1070" y="17"/>
                  </a:lnTo>
                  <a:lnTo>
                    <a:pt x="1070" y="17"/>
                  </a:lnTo>
                  <a:lnTo>
                    <a:pt x="1070" y="5"/>
                  </a:lnTo>
                  <a:lnTo>
                    <a:pt x="1070" y="5"/>
                  </a:lnTo>
                  <a:lnTo>
                    <a:pt x="1070" y="5"/>
                  </a:lnTo>
                  <a:lnTo>
                    <a:pt x="1065" y="5"/>
                  </a:lnTo>
                  <a:lnTo>
                    <a:pt x="1065" y="5"/>
                  </a:lnTo>
                  <a:lnTo>
                    <a:pt x="1065" y="5"/>
                  </a:lnTo>
                  <a:lnTo>
                    <a:pt x="1065" y="0"/>
                  </a:lnTo>
                  <a:lnTo>
                    <a:pt x="1065" y="0"/>
                  </a:lnTo>
                  <a:lnTo>
                    <a:pt x="1065" y="0"/>
                  </a:lnTo>
                  <a:lnTo>
                    <a:pt x="1065" y="0"/>
                  </a:lnTo>
                  <a:lnTo>
                    <a:pt x="1065" y="0"/>
                  </a:lnTo>
                  <a:lnTo>
                    <a:pt x="1065" y="0"/>
                  </a:lnTo>
                  <a:lnTo>
                    <a:pt x="1065" y="5"/>
                  </a:lnTo>
                  <a:lnTo>
                    <a:pt x="1065" y="5"/>
                  </a:lnTo>
                  <a:close/>
                  <a:moveTo>
                    <a:pt x="1076" y="28"/>
                  </a:moveTo>
                  <a:lnTo>
                    <a:pt x="1076" y="28"/>
                  </a:lnTo>
                  <a:lnTo>
                    <a:pt x="1081" y="33"/>
                  </a:lnTo>
                  <a:lnTo>
                    <a:pt x="1081" y="33"/>
                  </a:lnTo>
                  <a:lnTo>
                    <a:pt x="1081" y="33"/>
                  </a:lnTo>
                  <a:lnTo>
                    <a:pt x="1081" y="33"/>
                  </a:lnTo>
                  <a:lnTo>
                    <a:pt x="1081" y="28"/>
                  </a:lnTo>
                  <a:lnTo>
                    <a:pt x="1081" y="28"/>
                  </a:lnTo>
                  <a:lnTo>
                    <a:pt x="1087" y="28"/>
                  </a:lnTo>
                  <a:lnTo>
                    <a:pt x="1087" y="28"/>
                  </a:lnTo>
                  <a:lnTo>
                    <a:pt x="1087" y="28"/>
                  </a:lnTo>
                  <a:lnTo>
                    <a:pt x="1081" y="22"/>
                  </a:lnTo>
                  <a:lnTo>
                    <a:pt x="1081" y="22"/>
                  </a:lnTo>
                  <a:lnTo>
                    <a:pt x="1081" y="22"/>
                  </a:lnTo>
                  <a:lnTo>
                    <a:pt x="1076" y="22"/>
                  </a:lnTo>
                  <a:lnTo>
                    <a:pt x="1076" y="22"/>
                  </a:lnTo>
                  <a:lnTo>
                    <a:pt x="1076" y="22"/>
                  </a:lnTo>
                  <a:lnTo>
                    <a:pt x="1076" y="22"/>
                  </a:lnTo>
                  <a:lnTo>
                    <a:pt x="1076" y="22"/>
                  </a:lnTo>
                  <a:lnTo>
                    <a:pt x="1076" y="22"/>
                  </a:lnTo>
                  <a:lnTo>
                    <a:pt x="1076" y="22"/>
                  </a:lnTo>
                  <a:lnTo>
                    <a:pt x="1076" y="28"/>
                  </a:lnTo>
                  <a:lnTo>
                    <a:pt x="1076" y="28"/>
                  </a:lnTo>
                  <a:close/>
                  <a:moveTo>
                    <a:pt x="314" y="1300"/>
                  </a:moveTo>
                  <a:lnTo>
                    <a:pt x="314" y="1300"/>
                  </a:lnTo>
                  <a:lnTo>
                    <a:pt x="314" y="1300"/>
                  </a:lnTo>
                  <a:lnTo>
                    <a:pt x="314" y="1300"/>
                  </a:lnTo>
                  <a:lnTo>
                    <a:pt x="314" y="1300"/>
                  </a:lnTo>
                  <a:lnTo>
                    <a:pt x="314" y="1300"/>
                  </a:lnTo>
                  <a:lnTo>
                    <a:pt x="314" y="1300"/>
                  </a:lnTo>
                  <a:close/>
                  <a:moveTo>
                    <a:pt x="347" y="964"/>
                  </a:moveTo>
                  <a:lnTo>
                    <a:pt x="347" y="964"/>
                  </a:lnTo>
                  <a:lnTo>
                    <a:pt x="347" y="969"/>
                  </a:lnTo>
                  <a:lnTo>
                    <a:pt x="353" y="969"/>
                  </a:lnTo>
                  <a:lnTo>
                    <a:pt x="353" y="969"/>
                  </a:lnTo>
                  <a:lnTo>
                    <a:pt x="353" y="969"/>
                  </a:lnTo>
                  <a:lnTo>
                    <a:pt x="353" y="964"/>
                  </a:lnTo>
                  <a:lnTo>
                    <a:pt x="353" y="964"/>
                  </a:lnTo>
                  <a:lnTo>
                    <a:pt x="353" y="964"/>
                  </a:lnTo>
                  <a:lnTo>
                    <a:pt x="353" y="964"/>
                  </a:lnTo>
                  <a:lnTo>
                    <a:pt x="353" y="964"/>
                  </a:lnTo>
                  <a:lnTo>
                    <a:pt x="353" y="964"/>
                  </a:lnTo>
                  <a:lnTo>
                    <a:pt x="353" y="964"/>
                  </a:lnTo>
                  <a:lnTo>
                    <a:pt x="353" y="964"/>
                  </a:lnTo>
                  <a:lnTo>
                    <a:pt x="353" y="964"/>
                  </a:lnTo>
                  <a:lnTo>
                    <a:pt x="353" y="964"/>
                  </a:lnTo>
                  <a:lnTo>
                    <a:pt x="353" y="964"/>
                  </a:lnTo>
                  <a:lnTo>
                    <a:pt x="353" y="964"/>
                  </a:lnTo>
                  <a:lnTo>
                    <a:pt x="353" y="964"/>
                  </a:lnTo>
                  <a:lnTo>
                    <a:pt x="353" y="964"/>
                  </a:lnTo>
                  <a:lnTo>
                    <a:pt x="353" y="964"/>
                  </a:lnTo>
                  <a:lnTo>
                    <a:pt x="353" y="964"/>
                  </a:lnTo>
                  <a:lnTo>
                    <a:pt x="353" y="964"/>
                  </a:lnTo>
                  <a:lnTo>
                    <a:pt x="347" y="964"/>
                  </a:lnTo>
                  <a:lnTo>
                    <a:pt x="347" y="964"/>
                  </a:lnTo>
                  <a:lnTo>
                    <a:pt x="347" y="964"/>
                  </a:lnTo>
                  <a:lnTo>
                    <a:pt x="347" y="964"/>
                  </a:lnTo>
                  <a:lnTo>
                    <a:pt x="347" y="964"/>
                  </a:lnTo>
                  <a:lnTo>
                    <a:pt x="347" y="964"/>
                  </a:lnTo>
                  <a:close/>
                  <a:moveTo>
                    <a:pt x="387" y="919"/>
                  </a:moveTo>
                  <a:lnTo>
                    <a:pt x="387" y="919"/>
                  </a:lnTo>
                  <a:lnTo>
                    <a:pt x="387" y="919"/>
                  </a:lnTo>
                  <a:lnTo>
                    <a:pt x="392" y="919"/>
                  </a:lnTo>
                  <a:lnTo>
                    <a:pt x="392" y="919"/>
                  </a:lnTo>
                  <a:lnTo>
                    <a:pt x="392" y="919"/>
                  </a:lnTo>
                  <a:lnTo>
                    <a:pt x="392" y="919"/>
                  </a:lnTo>
                  <a:lnTo>
                    <a:pt x="392" y="913"/>
                  </a:lnTo>
                  <a:lnTo>
                    <a:pt x="392" y="919"/>
                  </a:lnTo>
                  <a:lnTo>
                    <a:pt x="392" y="913"/>
                  </a:lnTo>
                  <a:lnTo>
                    <a:pt x="392" y="913"/>
                  </a:lnTo>
                  <a:lnTo>
                    <a:pt x="392" y="913"/>
                  </a:lnTo>
                  <a:lnTo>
                    <a:pt x="387" y="913"/>
                  </a:lnTo>
                  <a:lnTo>
                    <a:pt x="387" y="919"/>
                  </a:lnTo>
                  <a:lnTo>
                    <a:pt x="387" y="919"/>
                  </a:lnTo>
                  <a:lnTo>
                    <a:pt x="387" y="919"/>
                  </a:lnTo>
                  <a:lnTo>
                    <a:pt x="387" y="919"/>
                  </a:lnTo>
                  <a:close/>
                  <a:moveTo>
                    <a:pt x="353" y="958"/>
                  </a:moveTo>
                  <a:lnTo>
                    <a:pt x="353" y="958"/>
                  </a:lnTo>
                  <a:lnTo>
                    <a:pt x="353" y="964"/>
                  </a:lnTo>
                  <a:lnTo>
                    <a:pt x="353" y="964"/>
                  </a:lnTo>
                  <a:lnTo>
                    <a:pt x="353" y="964"/>
                  </a:lnTo>
                  <a:lnTo>
                    <a:pt x="353" y="964"/>
                  </a:lnTo>
                  <a:lnTo>
                    <a:pt x="353" y="964"/>
                  </a:lnTo>
                  <a:lnTo>
                    <a:pt x="353" y="964"/>
                  </a:lnTo>
                  <a:lnTo>
                    <a:pt x="353" y="964"/>
                  </a:lnTo>
                  <a:lnTo>
                    <a:pt x="353" y="964"/>
                  </a:lnTo>
                  <a:lnTo>
                    <a:pt x="353" y="964"/>
                  </a:lnTo>
                  <a:lnTo>
                    <a:pt x="353" y="964"/>
                  </a:lnTo>
                  <a:lnTo>
                    <a:pt x="353" y="964"/>
                  </a:lnTo>
                  <a:lnTo>
                    <a:pt x="353" y="964"/>
                  </a:lnTo>
                  <a:lnTo>
                    <a:pt x="353" y="964"/>
                  </a:lnTo>
                  <a:lnTo>
                    <a:pt x="353" y="964"/>
                  </a:lnTo>
                  <a:lnTo>
                    <a:pt x="353" y="964"/>
                  </a:lnTo>
                  <a:lnTo>
                    <a:pt x="353" y="964"/>
                  </a:lnTo>
                  <a:lnTo>
                    <a:pt x="359" y="964"/>
                  </a:lnTo>
                  <a:lnTo>
                    <a:pt x="353" y="958"/>
                  </a:lnTo>
                  <a:lnTo>
                    <a:pt x="353" y="958"/>
                  </a:lnTo>
                  <a:lnTo>
                    <a:pt x="353" y="958"/>
                  </a:lnTo>
                  <a:lnTo>
                    <a:pt x="353" y="958"/>
                  </a:lnTo>
                  <a:lnTo>
                    <a:pt x="353" y="958"/>
                  </a:lnTo>
                  <a:lnTo>
                    <a:pt x="353" y="958"/>
                  </a:lnTo>
                  <a:lnTo>
                    <a:pt x="353" y="958"/>
                  </a:lnTo>
                  <a:lnTo>
                    <a:pt x="353" y="958"/>
                  </a:lnTo>
                  <a:lnTo>
                    <a:pt x="353" y="958"/>
                  </a:lnTo>
                  <a:lnTo>
                    <a:pt x="353" y="964"/>
                  </a:lnTo>
                  <a:lnTo>
                    <a:pt x="353" y="964"/>
                  </a:lnTo>
                  <a:lnTo>
                    <a:pt x="353" y="958"/>
                  </a:lnTo>
                  <a:lnTo>
                    <a:pt x="353" y="958"/>
                  </a:lnTo>
                  <a:lnTo>
                    <a:pt x="353" y="958"/>
                  </a:lnTo>
                  <a:lnTo>
                    <a:pt x="353" y="958"/>
                  </a:lnTo>
                  <a:lnTo>
                    <a:pt x="353" y="958"/>
                  </a:lnTo>
                  <a:close/>
                  <a:moveTo>
                    <a:pt x="45" y="1429"/>
                  </a:moveTo>
                  <a:lnTo>
                    <a:pt x="45" y="1429"/>
                  </a:lnTo>
                  <a:lnTo>
                    <a:pt x="45" y="1429"/>
                  </a:lnTo>
                  <a:lnTo>
                    <a:pt x="45" y="1429"/>
                  </a:lnTo>
                  <a:close/>
                  <a:moveTo>
                    <a:pt x="286" y="1378"/>
                  </a:moveTo>
                  <a:lnTo>
                    <a:pt x="286" y="1378"/>
                  </a:lnTo>
                  <a:lnTo>
                    <a:pt x="286" y="1373"/>
                  </a:lnTo>
                  <a:lnTo>
                    <a:pt x="286" y="1373"/>
                  </a:lnTo>
                  <a:lnTo>
                    <a:pt x="286" y="1373"/>
                  </a:lnTo>
                  <a:lnTo>
                    <a:pt x="286" y="1373"/>
                  </a:lnTo>
                  <a:lnTo>
                    <a:pt x="286" y="1378"/>
                  </a:lnTo>
                  <a:lnTo>
                    <a:pt x="286" y="1378"/>
                  </a:lnTo>
                  <a:close/>
                  <a:moveTo>
                    <a:pt x="297" y="1356"/>
                  </a:moveTo>
                  <a:lnTo>
                    <a:pt x="297" y="1350"/>
                  </a:lnTo>
                  <a:lnTo>
                    <a:pt x="297" y="1350"/>
                  </a:lnTo>
                  <a:lnTo>
                    <a:pt x="297" y="1350"/>
                  </a:lnTo>
                  <a:lnTo>
                    <a:pt x="297" y="1350"/>
                  </a:lnTo>
                  <a:lnTo>
                    <a:pt x="297" y="1356"/>
                  </a:lnTo>
                  <a:lnTo>
                    <a:pt x="297" y="1356"/>
                  </a:lnTo>
                  <a:lnTo>
                    <a:pt x="297" y="1356"/>
                  </a:lnTo>
                  <a:lnTo>
                    <a:pt x="297" y="1356"/>
                  </a:lnTo>
                  <a:close/>
                  <a:moveTo>
                    <a:pt x="392" y="1165"/>
                  </a:moveTo>
                  <a:lnTo>
                    <a:pt x="392" y="1165"/>
                  </a:lnTo>
                  <a:lnTo>
                    <a:pt x="392" y="1165"/>
                  </a:lnTo>
                  <a:lnTo>
                    <a:pt x="392" y="1165"/>
                  </a:lnTo>
                  <a:lnTo>
                    <a:pt x="392" y="1165"/>
                  </a:lnTo>
                  <a:lnTo>
                    <a:pt x="392" y="1165"/>
                  </a:lnTo>
                  <a:lnTo>
                    <a:pt x="392" y="1165"/>
                  </a:lnTo>
                  <a:lnTo>
                    <a:pt x="392" y="1165"/>
                  </a:lnTo>
                  <a:lnTo>
                    <a:pt x="392" y="1165"/>
                  </a:lnTo>
                  <a:lnTo>
                    <a:pt x="392" y="1165"/>
                  </a:lnTo>
                  <a:close/>
                  <a:moveTo>
                    <a:pt x="387" y="930"/>
                  </a:moveTo>
                  <a:lnTo>
                    <a:pt x="387" y="930"/>
                  </a:lnTo>
                  <a:lnTo>
                    <a:pt x="381" y="930"/>
                  </a:lnTo>
                  <a:lnTo>
                    <a:pt x="381" y="936"/>
                  </a:lnTo>
                  <a:lnTo>
                    <a:pt x="381" y="936"/>
                  </a:lnTo>
                  <a:lnTo>
                    <a:pt x="381" y="936"/>
                  </a:lnTo>
                  <a:lnTo>
                    <a:pt x="381" y="936"/>
                  </a:lnTo>
                  <a:lnTo>
                    <a:pt x="381" y="936"/>
                  </a:lnTo>
                  <a:lnTo>
                    <a:pt x="381" y="936"/>
                  </a:lnTo>
                  <a:lnTo>
                    <a:pt x="381" y="936"/>
                  </a:lnTo>
                  <a:lnTo>
                    <a:pt x="381" y="936"/>
                  </a:lnTo>
                  <a:lnTo>
                    <a:pt x="381" y="936"/>
                  </a:lnTo>
                  <a:lnTo>
                    <a:pt x="381" y="936"/>
                  </a:lnTo>
                  <a:lnTo>
                    <a:pt x="381" y="936"/>
                  </a:lnTo>
                  <a:lnTo>
                    <a:pt x="381" y="936"/>
                  </a:lnTo>
                  <a:lnTo>
                    <a:pt x="381" y="936"/>
                  </a:lnTo>
                  <a:lnTo>
                    <a:pt x="381" y="936"/>
                  </a:lnTo>
                  <a:lnTo>
                    <a:pt x="381" y="936"/>
                  </a:lnTo>
                  <a:lnTo>
                    <a:pt x="381" y="936"/>
                  </a:lnTo>
                  <a:lnTo>
                    <a:pt x="381" y="941"/>
                  </a:lnTo>
                  <a:lnTo>
                    <a:pt x="381" y="936"/>
                  </a:lnTo>
                  <a:lnTo>
                    <a:pt x="387" y="936"/>
                  </a:lnTo>
                  <a:lnTo>
                    <a:pt x="387" y="936"/>
                  </a:lnTo>
                  <a:lnTo>
                    <a:pt x="387" y="930"/>
                  </a:lnTo>
                  <a:lnTo>
                    <a:pt x="387" y="930"/>
                  </a:lnTo>
                  <a:lnTo>
                    <a:pt x="387" y="930"/>
                  </a:lnTo>
                  <a:lnTo>
                    <a:pt x="387" y="930"/>
                  </a:lnTo>
                  <a:lnTo>
                    <a:pt x="387" y="930"/>
                  </a:lnTo>
                  <a:lnTo>
                    <a:pt x="392" y="930"/>
                  </a:lnTo>
                  <a:lnTo>
                    <a:pt x="392" y="930"/>
                  </a:lnTo>
                  <a:lnTo>
                    <a:pt x="392" y="924"/>
                  </a:lnTo>
                  <a:lnTo>
                    <a:pt x="392" y="924"/>
                  </a:lnTo>
                  <a:lnTo>
                    <a:pt x="392" y="924"/>
                  </a:lnTo>
                  <a:lnTo>
                    <a:pt x="392" y="924"/>
                  </a:lnTo>
                  <a:lnTo>
                    <a:pt x="387" y="924"/>
                  </a:lnTo>
                  <a:lnTo>
                    <a:pt x="387" y="924"/>
                  </a:lnTo>
                  <a:lnTo>
                    <a:pt x="392" y="924"/>
                  </a:lnTo>
                  <a:lnTo>
                    <a:pt x="387" y="924"/>
                  </a:lnTo>
                  <a:lnTo>
                    <a:pt x="387" y="924"/>
                  </a:lnTo>
                  <a:lnTo>
                    <a:pt x="387" y="924"/>
                  </a:lnTo>
                  <a:lnTo>
                    <a:pt x="387" y="924"/>
                  </a:lnTo>
                  <a:lnTo>
                    <a:pt x="387" y="924"/>
                  </a:lnTo>
                  <a:lnTo>
                    <a:pt x="387" y="930"/>
                  </a:lnTo>
                  <a:close/>
                  <a:moveTo>
                    <a:pt x="370" y="874"/>
                  </a:moveTo>
                  <a:lnTo>
                    <a:pt x="370" y="874"/>
                  </a:lnTo>
                  <a:lnTo>
                    <a:pt x="370" y="874"/>
                  </a:lnTo>
                  <a:lnTo>
                    <a:pt x="370" y="874"/>
                  </a:lnTo>
                  <a:lnTo>
                    <a:pt x="370" y="874"/>
                  </a:lnTo>
                  <a:lnTo>
                    <a:pt x="370" y="874"/>
                  </a:lnTo>
                  <a:lnTo>
                    <a:pt x="370" y="874"/>
                  </a:lnTo>
                  <a:lnTo>
                    <a:pt x="370" y="874"/>
                  </a:lnTo>
                  <a:lnTo>
                    <a:pt x="370" y="874"/>
                  </a:lnTo>
                  <a:lnTo>
                    <a:pt x="375" y="874"/>
                  </a:lnTo>
                  <a:lnTo>
                    <a:pt x="375" y="874"/>
                  </a:lnTo>
                  <a:lnTo>
                    <a:pt x="375" y="874"/>
                  </a:lnTo>
                  <a:lnTo>
                    <a:pt x="375" y="874"/>
                  </a:lnTo>
                  <a:lnTo>
                    <a:pt x="375" y="874"/>
                  </a:lnTo>
                  <a:lnTo>
                    <a:pt x="375" y="868"/>
                  </a:lnTo>
                  <a:lnTo>
                    <a:pt x="375" y="868"/>
                  </a:lnTo>
                  <a:lnTo>
                    <a:pt x="375" y="868"/>
                  </a:lnTo>
                  <a:lnTo>
                    <a:pt x="375" y="868"/>
                  </a:lnTo>
                  <a:lnTo>
                    <a:pt x="375" y="868"/>
                  </a:lnTo>
                  <a:lnTo>
                    <a:pt x="375" y="868"/>
                  </a:lnTo>
                  <a:lnTo>
                    <a:pt x="375" y="868"/>
                  </a:lnTo>
                  <a:lnTo>
                    <a:pt x="375" y="868"/>
                  </a:lnTo>
                  <a:lnTo>
                    <a:pt x="375" y="863"/>
                  </a:lnTo>
                  <a:lnTo>
                    <a:pt x="375" y="863"/>
                  </a:lnTo>
                  <a:lnTo>
                    <a:pt x="375" y="863"/>
                  </a:lnTo>
                  <a:lnTo>
                    <a:pt x="375" y="863"/>
                  </a:lnTo>
                  <a:lnTo>
                    <a:pt x="375" y="863"/>
                  </a:lnTo>
                  <a:lnTo>
                    <a:pt x="375" y="863"/>
                  </a:lnTo>
                  <a:lnTo>
                    <a:pt x="375" y="863"/>
                  </a:lnTo>
                  <a:lnTo>
                    <a:pt x="381" y="863"/>
                  </a:lnTo>
                  <a:lnTo>
                    <a:pt x="381" y="863"/>
                  </a:lnTo>
                  <a:lnTo>
                    <a:pt x="381" y="857"/>
                  </a:lnTo>
                  <a:lnTo>
                    <a:pt x="375" y="857"/>
                  </a:lnTo>
                  <a:lnTo>
                    <a:pt x="375" y="863"/>
                  </a:lnTo>
                  <a:lnTo>
                    <a:pt x="375" y="863"/>
                  </a:lnTo>
                  <a:lnTo>
                    <a:pt x="375" y="857"/>
                  </a:lnTo>
                  <a:lnTo>
                    <a:pt x="375" y="857"/>
                  </a:lnTo>
                  <a:lnTo>
                    <a:pt x="375" y="857"/>
                  </a:lnTo>
                  <a:lnTo>
                    <a:pt x="375" y="857"/>
                  </a:lnTo>
                  <a:lnTo>
                    <a:pt x="375" y="857"/>
                  </a:lnTo>
                  <a:lnTo>
                    <a:pt x="375" y="857"/>
                  </a:lnTo>
                  <a:lnTo>
                    <a:pt x="375" y="857"/>
                  </a:lnTo>
                  <a:lnTo>
                    <a:pt x="375" y="857"/>
                  </a:lnTo>
                  <a:lnTo>
                    <a:pt x="370" y="857"/>
                  </a:lnTo>
                  <a:lnTo>
                    <a:pt x="370" y="857"/>
                  </a:lnTo>
                  <a:lnTo>
                    <a:pt x="370" y="857"/>
                  </a:lnTo>
                  <a:lnTo>
                    <a:pt x="370" y="857"/>
                  </a:lnTo>
                  <a:lnTo>
                    <a:pt x="370" y="857"/>
                  </a:lnTo>
                  <a:lnTo>
                    <a:pt x="370" y="857"/>
                  </a:lnTo>
                  <a:lnTo>
                    <a:pt x="370" y="857"/>
                  </a:lnTo>
                  <a:lnTo>
                    <a:pt x="370" y="857"/>
                  </a:lnTo>
                  <a:lnTo>
                    <a:pt x="370" y="863"/>
                  </a:lnTo>
                  <a:lnTo>
                    <a:pt x="370" y="863"/>
                  </a:lnTo>
                  <a:lnTo>
                    <a:pt x="370" y="863"/>
                  </a:lnTo>
                  <a:lnTo>
                    <a:pt x="370" y="863"/>
                  </a:lnTo>
                  <a:lnTo>
                    <a:pt x="370" y="868"/>
                  </a:lnTo>
                  <a:lnTo>
                    <a:pt x="370" y="868"/>
                  </a:lnTo>
                  <a:lnTo>
                    <a:pt x="370" y="868"/>
                  </a:lnTo>
                  <a:lnTo>
                    <a:pt x="370" y="874"/>
                  </a:lnTo>
                  <a:close/>
                  <a:moveTo>
                    <a:pt x="364" y="930"/>
                  </a:moveTo>
                  <a:lnTo>
                    <a:pt x="364" y="936"/>
                  </a:lnTo>
                  <a:lnTo>
                    <a:pt x="364" y="936"/>
                  </a:lnTo>
                  <a:lnTo>
                    <a:pt x="364" y="936"/>
                  </a:lnTo>
                  <a:lnTo>
                    <a:pt x="364" y="936"/>
                  </a:lnTo>
                  <a:lnTo>
                    <a:pt x="364" y="930"/>
                  </a:lnTo>
                  <a:lnTo>
                    <a:pt x="370" y="930"/>
                  </a:lnTo>
                  <a:lnTo>
                    <a:pt x="370" y="930"/>
                  </a:lnTo>
                  <a:lnTo>
                    <a:pt x="364" y="930"/>
                  </a:lnTo>
                  <a:lnTo>
                    <a:pt x="364" y="930"/>
                  </a:lnTo>
                  <a:lnTo>
                    <a:pt x="364" y="930"/>
                  </a:lnTo>
                  <a:lnTo>
                    <a:pt x="364" y="930"/>
                  </a:lnTo>
                  <a:lnTo>
                    <a:pt x="364" y="930"/>
                  </a:lnTo>
                  <a:lnTo>
                    <a:pt x="364" y="930"/>
                  </a:lnTo>
                  <a:lnTo>
                    <a:pt x="364" y="930"/>
                  </a:lnTo>
                  <a:lnTo>
                    <a:pt x="364" y="930"/>
                  </a:lnTo>
                  <a:lnTo>
                    <a:pt x="364" y="930"/>
                  </a:lnTo>
                  <a:lnTo>
                    <a:pt x="364" y="930"/>
                  </a:lnTo>
                  <a:close/>
                  <a:moveTo>
                    <a:pt x="381" y="1098"/>
                  </a:moveTo>
                  <a:lnTo>
                    <a:pt x="387" y="1098"/>
                  </a:lnTo>
                  <a:lnTo>
                    <a:pt x="381" y="1098"/>
                  </a:lnTo>
                  <a:lnTo>
                    <a:pt x="381" y="1098"/>
                  </a:lnTo>
                  <a:lnTo>
                    <a:pt x="381" y="1098"/>
                  </a:lnTo>
                  <a:close/>
                  <a:moveTo>
                    <a:pt x="375" y="857"/>
                  </a:moveTo>
                  <a:lnTo>
                    <a:pt x="375" y="857"/>
                  </a:lnTo>
                  <a:lnTo>
                    <a:pt x="375" y="857"/>
                  </a:lnTo>
                  <a:lnTo>
                    <a:pt x="375" y="857"/>
                  </a:lnTo>
                  <a:lnTo>
                    <a:pt x="375" y="852"/>
                  </a:lnTo>
                  <a:lnTo>
                    <a:pt x="375" y="852"/>
                  </a:lnTo>
                  <a:lnTo>
                    <a:pt x="375" y="852"/>
                  </a:lnTo>
                  <a:lnTo>
                    <a:pt x="375" y="857"/>
                  </a:lnTo>
                  <a:lnTo>
                    <a:pt x="375" y="857"/>
                  </a:lnTo>
                  <a:lnTo>
                    <a:pt x="375" y="857"/>
                  </a:lnTo>
                  <a:lnTo>
                    <a:pt x="375" y="857"/>
                  </a:lnTo>
                  <a:lnTo>
                    <a:pt x="381" y="857"/>
                  </a:lnTo>
                  <a:lnTo>
                    <a:pt x="381" y="857"/>
                  </a:lnTo>
                  <a:lnTo>
                    <a:pt x="375" y="857"/>
                  </a:lnTo>
                  <a:lnTo>
                    <a:pt x="375" y="857"/>
                  </a:lnTo>
                  <a:lnTo>
                    <a:pt x="375" y="857"/>
                  </a:lnTo>
                  <a:lnTo>
                    <a:pt x="381" y="857"/>
                  </a:lnTo>
                  <a:lnTo>
                    <a:pt x="381" y="857"/>
                  </a:lnTo>
                  <a:lnTo>
                    <a:pt x="381" y="857"/>
                  </a:lnTo>
                  <a:lnTo>
                    <a:pt x="381" y="857"/>
                  </a:lnTo>
                  <a:lnTo>
                    <a:pt x="381" y="857"/>
                  </a:lnTo>
                  <a:lnTo>
                    <a:pt x="381" y="857"/>
                  </a:lnTo>
                  <a:lnTo>
                    <a:pt x="381" y="857"/>
                  </a:lnTo>
                  <a:lnTo>
                    <a:pt x="381" y="857"/>
                  </a:lnTo>
                  <a:lnTo>
                    <a:pt x="381" y="852"/>
                  </a:lnTo>
                  <a:lnTo>
                    <a:pt x="381" y="852"/>
                  </a:lnTo>
                  <a:lnTo>
                    <a:pt x="381" y="852"/>
                  </a:lnTo>
                  <a:lnTo>
                    <a:pt x="381" y="852"/>
                  </a:lnTo>
                  <a:lnTo>
                    <a:pt x="381" y="852"/>
                  </a:lnTo>
                  <a:lnTo>
                    <a:pt x="381" y="852"/>
                  </a:lnTo>
                  <a:lnTo>
                    <a:pt x="381" y="852"/>
                  </a:lnTo>
                  <a:lnTo>
                    <a:pt x="381" y="852"/>
                  </a:lnTo>
                  <a:lnTo>
                    <a:pt x="381" y="846"/>
                  </a:lnTo>
                  <a:lnTo>
                    <a:pt x="381" y="846"/>
                  </a:lnTo>
                  <a:lnTo>
                    <a:pt x="387" y="846"/>
                  </a:lnTo>
                  <a:lnTo>
                    <a:pt x="387" y="840"/>
                  </a:lnTo>
                  <a:lnTo>
                    <a:pt x="387" y="840"/>
                  </a:lnTo>
                  <a:lnTo>
                    <a:pt x="387" y="840"/>
                  </a:lnTo>
                  <a:lnTo>
                    <a:pt x="387" y="840"/>
                  </a:lnTo>
                  <a:lnTo>
                    <a:pt x="387" y="835"/>
                  </a:lnTo>
                  <a:lnTo>
                    <a:pt x="387" y="835"/>
                  </a:lnTo>
                  <a:lnTo>
                    <a:pt x="387" y="835"/>
                  </a:lnTo>
                  <a:lnTo>
                    <a:pt x="387" y="835"/>
                  </a:lnTo>
                  <a:lnTo>
                    <a:pt x="387" y="835"/>
                  </a:lnTo>
                  <a:lnTo>
                    <a:pt x="387" y="835"/>
                  </a:lnTo>
                  <a:lnTo>
                    <a:pt x="387" y="835"/>
                  </a:lnTo>
                  <a:lnTo>
                    <a:pt x="387" y="835"/>
                  </a:lnTo>
                  <a:lnTo>
                    <a:pt x="387" y="835"/>
                  </a:lnTo>
                  <a:lnTo>
                    <a:pt x="387" y="835"/>
                  </a:lnTo>
                  <a:lnTo>
                    <a:pt x="387" y="835"/>
                  </a:lnTo>
                  <a:lnTo>
                    <a:pt x="387" y="835"/>
                  </a:lnTo>
                  <a:lnTo>
                    <a:pt x="387" y="829"/>
                  </a:lnTo>
                  <a:lnTo>
                    <a:pt x="387" y="829"/>
                  </a:lnTo>
                  <a:lnTo>
                    <a:pt x="387" y="829"/>
                  </a:lnTo>
                  <a:lnTo>
                    <a:pt x="387" y="829"/>
                  </a:lnTo>
                  <a:lnTo>
                    <a:pt x="387" y="829"/>
                  </a:lnTo>
                  <a:lnTo>
                    <a:pt x="381" y="829"/>
                  </a:lnTo>
                  <a:lnTo>
                    <a:pt x="381" y="829"/>
                  </a:lnTo>
                  <a:lnTo>
                    <a:pt x="381" y="835"/>
                  </a:lnTo>
                  <a:lnTo>
                    <a:pt x="381" y="835"/>
                  </a:lnTo>
                  <a:lnTo>
                    <a:pt x="381" y="835"/>
                  </a:lnTo>
                  <a:lnTo>
                    <a:pt x="381" y="835"/>
                  </a:lnTo>
                  <a:lnTo>
                    <a:pt x="381" y="835"/>
                  </a:lnTo>
                  <a:lnTo>
                    <a:pt x="375" y="835"/>
                  </a:lnTo>
                  <a:lnTo>
                    <a:pt x="375" y="835"/>
                  </a:lnTo>
                  <a:lnTo>
                    <a:pt x="375" y="835"/>
                  </a:lnTo>
                  <a:lnTo>
                    <a:pt x="375" y="840"/>
                  </a:lnTo>
                  <a:lnTo>
                    <a:pt x="375" y="840"/>
                  </a:lnTo>
                  <a:lnTo>
                    <a:pt x="375" y="840"/>
                  </a:lnTo>
                  <a:lnTo>
                    <a:pt x="375" y="840"/>
                  </a:lnTo>
                  <a:lnTo>
                    <a:pt x="375" y="840"/>
                  </a:lnTo>
                  <a:lnTo>
                    <a:pt x="375" y="840"/>
                  </a:lnTo>
                  <a:lnTo>
                    <a:pt x="375" y="846"/>
                  </a:lnTo>
                  <a:lnTo>
                    <a:pt x="375" y="846"/>
                  </a:lnTo>
                  <a:lnTo>
                    <a:pt x="375" y="846"/>
                  </a:lnTo>
                  <a:lnTo>
                    <a:pt x="375" y="846"/>
                  </a:lnTo>
                  <a:lnTo>
                    <a:pt x="375" y="846"/>
                  </a:lnTo>
                  <a:lnTo>
                    <a:pt x="375" y="846"/>
                  </a:lnTo>
                  <a:lnTo>
                    <a:pt x="375" y="846"/>
                  </a:lnTo>
                  <a:lnTo>
                    <a:pt x="375" y="846"/>
                  </a:lnTo>
                  <a:lnTo>
                    <a:pt x="375" y="852"/>
                  </a:lnTo>
                  <a:lnTo>
                    <a:pt x="375" y="852"/>
                  </a:lnTo>
                  <a:lnTo>
                    <a:pt x="375" y="852"/>
                  </a:lnTo>
                  <a:lnTo>
                    <a:pt x="375" y="852"/>
                  </a:lnTo>
                  <a:lnTo>
                    <a:pt x="375" y="852"/>
                  </a:lnTo>
                  <a:lnTo>
                    <a:pt x="375" y="852"/>
                  </a:lnTo>
                  <a:lnTo>
                    <a:pt x="375" y="852"/>
                  </a:lnTo>
                  <a:lnTo>
                    <a:pt x="370" y="852"/>
                  </a:lnTo>
                  <a:lnTo>
                    <a:pt x="370" y="857"/>
                  </a:lnTo>
                  <a:lnTo>
                    <a:pt x="375" y="857"/>
                  </a:lnTo>
                  <a:lnTo>
                    <a:pt x="375" y="857"/>
                  </a:lnTo>
                  <a:close/>
                  <a:moveTo>
                    <a:pt x="1093" y="1535"/>
                  </a:moveTo>
                  <a:lnTo>
                    <a:pt x="1093" y="1535"/>
                  </a:lnTo>
                  <a:lnTo>
                    <a:pt x="1093" y="1541"/>
                  </a:lnTo>
                  <a:lnTo>
                    <a:pt x="1093" y="1541"/>
                  </a:lnTo>
                  <a:lnTo>
                    <a:pt x="1093" y="1541"/>
                  </a:lnTo>
                  <a:lnTo>
                    <a:pt x="1093" y="1535"/>
                  </a:lnTo>
                  <a:lnTo>
                    <a:pt x="1093" y="1535"/>
                  </a:lnTo>
                  <a:lnTo>
                    <a:pt x="1093" y="1535"/>
                  </a:lnTo>
                  <a:close/>
                  <a:moveTo>
                    <a:pt x="1087" y="1502"/>
                  </a:moveTo>
                  <a:lnTo>
                    <a:pt x="1087" y="1502"/>
                  </a:lnTo>
                  <a:lnTo>
                    <a:pt x="1081" y="1502"/>
                  </a:lnTo>
                  <a:lnTo>
                    <a:pt x="1081" y="1502"/>
                  </a:lnTo>
                  <a:lnTo>
                    <a:pt x="1081" y="1502"/>
                  </a:lnTo>
                  <a:lnTo>
                    <a:pt x="1081" y="1502"/>
                  </a:lnTo>
                  <a:lnTo>
                    <a:pt x="1081" y="1507"/>
                  </a:lnTo>
                  <a:lnTo>
                    <a:pt x="1081" y="1507"/>
                  </a:lnTo>
                  <a:lnTo>
                    <a:pt x="1081" y="1502"/>
                  </a:lnTo>
                  <a:lnTo>
                    <a:pt x="1087" y="1502"/>
                  </a:lnTo>
                  <a:lnTo>
                    <a:pt x="1087" y="1502"/>
                  </a:lnTo>
                  <a:lnTo>
                    <a:pt x="1087" y="1502"/>
                  </a:lnTo>
                  <a:lnTo>
                    <a:pt x="1087" y="1502"/>
                  </a:lnTo>
                  <a:lnTo>
                    <a:pt x="1087" y="1502"/>
                  </a:lnTo>
                  <a:lnTo>
                    <a:pt x="1087" y="1502"/>
                  </a:lnTo>
                  <a:close/>
                  <a:moveTo>
                    <a:pt x="1059" y="1339"/>
                  </a:moveTo>
                  <a:lnTo>
                    <a:pt x="1059" y="1345"/>
                  </a:lnTo>
                  <a:lnTo>
                    <a:pt x="1059" y="1339"/>
                  </a:lnTo>
                  <a:lnTo>
                    <a:pt x="1059" y="1339"/>
                  </a:lnTo>
                  <a:lnTo>
                    <a:pt x="1059" y="1339"/>
                  </a:lnTo>
                  <a:close/>
                  <a:moveTo>
                    <a:pt x="1081" y="1457"/>
                  </a:moveTo>
                  <a:lnTo>
                    <a:pt x="1081" y="1457"/>
                  </a:lnTo>
                  <a:lnTo>
                    <a:pt x="1081" y="1457"/>
                  </a:lnTo>
                  <a:lnTo>
                    <a:pt x="1081" y="1457"/>
                  </a:lnTo>
                  <a:lnTo>
                    <a:pt x="1081" y="1457"/>
                  </a:lnTo>
                  <a:lnTo>
                    <a:pt x="1081" y="1462"/>
                  </a:lnTo>
                  <a:lnTo>
                    <a:pt x="1081" y="1462"/>
                  </a:lnTo>
                  <a:lnTo>
                    <a:pt x="1081" y="1462"/>
                  </a:lnTo>
                  <a:lnTo>
                    <a:pt x="1081" y="1457"/>
                  </a:lnTo>
                  <a:close/>
                  <a:moveTo>
                    <a:pt x="1126" y="470"/>
                  </a:moveTo>
                  <a:lnTo>
                    <a:pt x="1126" y="470"/>
                  </a:lnTo>
                  <a:lnTo>
                    <a:pt x="1126" y="470"/>
                  </a:lnTo>
                  <a:lnTo>
                    <a:pt x="1126" y="470"/>
                  </a:lnTo>
                  <a:lnTo>
                    <a:pt x="1126" y="470"/>
                  </a:lnTo>
                  <a:lnTo>
                    <a:pt x="1126" y="470"/>
                  </a:lnTo>
                  <a:lnTo>
                    <a:pt x="1126" y="470"/>
                  </a:lnTo>
                  <a:lnTo>
                    <a:pt x="1126" y="465"/>
                  </a:lnTo>
                  <a:lnTo>
                    <a:pt x="1126" y="465"/>
                  </a:lnTo>
                  <a:lnTo>
                    <a:pt x="1126" y="465"/>
                  </a:lnTo>
                  <a:lnTo>
                    <a:pt x="1121" y="470"/>
                  </a:lnTo>
                  <a:lnTo>
                    <a:pt x="1121" y="470"/>
                  </a:lnTo>
                  <a:lnTo>
                    <a:pt x="1121" y="470"/>
                  </a:lnTo>
                  <a:lnTo>
                    <a:pt x="1121" y="465"/>
                  </a:lnTo>
                  <a:lnTo>
                    <a:pt x="1121" y="465"/>
                  </a:lnTo>
                  <a:lnTo>
                    <a:pt x="1121" y="459"/>
                  </a:lnTo>
                  <a:lnTo>
                    <a:pt x="1126" y="459"/>
                  </a:lnTo>
                  <a:lnTo>
                    <a:pt x="1126" y="459"/>
                  </a:lnTo>
                  <a:lnTo>
                    <a:pt x="1126" y="459"/>
                  </a:lnTo>
                  <a:lnTo>
                    <a:pt x="1126" y="459"/>
                  </a:lnTo>
                  <a:lnTo>
                    <a:pt x="1126" y="459"/>
                  </a:lnTo>
                  <a:lnTo>
                    <a:pt x="1126" y="459"/>
                  </a:lnTo>
                  <a:lnTo>
                    <a:pt x="1126" y="459"/>
                  </a:lnTo>
                  <a:lnTo>
                    <a:pt x="1126" y="454"/>
                  </a:lnTo>
                  <a:lnTo>
                    <a:pt x="1121" y="454"/>
                  </a:lnTo>
                  <a:lnTo>
                    <a:pt x="1121" y="448"/>
                  </a:lnTo>
                  <a:lnTo>
                    <a:pt x="1121" y="448"/>
                  </a:lnTo>
                  <a:lnTo>
                    <a:pt x="1121" y="448"/>
                  </a:lnTo>
                  <a:lnTo>
                    <a:pt x="1121" y="448"/>
                  </a:lnTo>
                  <a:lnTo>
                    <a:pt x="1121" y="448"/>
                  </a:lnTo>
                  <a:lnTo>
                    <a:pt x="1121" y="442"/>
                  </a:lnTo>
                  <a:lnTo>
                    <a:pt x="1121" y="442"/>
                  </a:lnTo>
                  <a:lnTo>
                    <a:pt x="1121" y="442"/>
                  </a:lnTo>
                  <a:lnTo>
                    <a:pt x="1121" y="442"/>
                  </a:lnTo>
                  <a:lnTo>
                    <a:pt x="1121" y="442"/>
                  </a:lnTo>
                  <a:lnTo>
                    <a:pt x="1121" y="442"/>
                  </a:lnTo>
                  <a:lnTo>
                    <a:pt x="1121" y="437"/>
                  </a:lnTo>
                  <a:lnTo>
                    <a:pt x="1121" y="437"/>
                  </a:lnTo>
                  <a:lnTo>
                    <a:pt x="1121" y="437"/>
                  </a:lnTo>
                  <a:lnTo>
                    <a:pt x="1121" y="437"/>
                  </a:lnTo>
                  <a:lnTo>
                    <a:pt x="1115" y="437"/>
                  </a:lnTo>
                  <a:lnTo>
                    <a:pt x="1115" y="431"/>
                  </a:lnTo>
                  <a:lnTo>
                    <a:pt x="1115" y="431"/>
                  </a:lnTo>
                  <a:lnTo>
                    <a:pt x="1115" y="431"/>
                  </a:lnTo>
                  <a:lnTo>
                    <a:pt x="1115" y="431"/>
                  </a:lnTo>
                  <a:lnTo>
                    <a:pt x="1115" y="431"/>
                  </a:lnTo>
                  <a:lnTo>
                    <a:pt x="1115" y="426"/>
                  </a:lnTo>
                  <a:lnTo>
                    <a:pt x="1115" y="426"/>
                  </a:lnTo>
                  <a:lnTo>
                    <a:pt x="1115" y="426"/>
                  </a:lnTo>
                  <a:lnTo>
                    <a:pt x="1115" y="426"/>
                  </a:lnTo>
                  <a:lnTo>
                    <a:pt x="1115" y="426"/>
                  </a:lnTo>
                  <a:lnTo>
                    <a:pt x="1115" y="426"/>
                  </a:lnTo>
                  <a:lnTo>
                    <a:pt x="1115" y="426"/>
                  </a:lnTo>
                  <a:lnTo>
                    <a:pt x="1115" y="420"/>
                  </a:lnTo>
                  <a:lnTo>
                    <a:pt x="1115" y="420"/>
                  </a:lnTo>
                  <a:lnTo>
                    <a:pt x="1115" y="420"/>
                  </a:lnTo>
                  <a:lnTo>
                    <a:pt x="1115" y="414"/>
                  </a:lnTo>
                  <a:lnTo>
                    <a:pt x="1109" y="414"/>
                  </a:lnTo>
                  <a:lnTo>
                    <a:pt x="1109" y="414"/>
                  </a:lnTo>
                  <a:lnTo>
                    <a:pt x="1109" y="414"/>
                  </a:lnTo>
                  <a:lnTo>
                    <a:pt x="1109" y="414"/>
                  </a:lnTo>
                  <a:lnTo>
                    <a:pt x="1109" y="409"/>
                  </a:lnTo>
                  <a:lnTo>
                    <a:pt x="1109" y="409"/>
                  </a:lnTo>
                  <a:lnTo>
                    <a:pt x="1109" y="409"/>
                  </a:lnTo>
                  <a:lnTo>
                    <a:pt x="1109" y="409"/>
                  </a:lnTo>
                  <a:lnTo>
                    <a:pt x="1109" y="409"/>
                  </a:lnTo>
                  <a:lnTo>
                    <a:pt x="1104" y="403"/>
                  </a:lnTo>
                  <a:lnTo>
                    <a:pt x="1104" y="403"/>
                  </a:lnTo>
                  <a:lnTo>
                    <a:pt x="1104" y="403"/>
                  </a:lnTo>
                  <a:lnTo>
                    <a:pt x="1098" y="398"/>
                  </a:lnTo>
                  <a:lnTo>
                    <a:pt x="1098" y="398"/>
                  </a:lnTo>
                  <a:lnTo>
                    <a:pt x="1098" y="398"/>
                  </a:lnTo>
                  <a:lnTo>
                    <a:pt x="1098" y="398"/>
                  </a:lnTo>
                  <a:lnTo>
                    <a:pt x="1098" y="398"/>
                  </a:lnTo>
                  <a:lnTo>
                    <a:pt x="1098" y="398"/>
                  </a:lnTo>
                  <a:lnTo>
                    <a:pt x="1098" y="398"/>
                  </a:lnTo>
                  <a:lnTo>
                    <a:pt x="1093" y="398"/>
                  </a:lnTo>
                  <a:lnTo>
                    <a:pt x="1093" y="398"/>
                  </a:lnTo>
                  <a:lnTo>
                    <a:pt x="1093" y="392"/>
                  </a:lnTo>
                  <a:lnTo>
                    <a:pt x="1093" y="386"/>
                  </a:lnTo>
                  <a:lnTo>
                    <a:pt x="1093" y="381"/>
                  </a:lnTo>
                  <a:lnTo>
                    <a:pt x="1087" y="375"/>
                  </a:lnTo>
                  <a:lnTo>
                    <a:pt x="1087" y="370"/>
                  </a:lnTo>
                  <a:lnTo>
                    <a:pt x="1087" y="370"/>
                  </a:lnTo>
                  <a:lnTo>
                    <a:pt x="1087" y="364"/>
                  </a:lnTo>
                  <a:lnTo>
                    <a:pt x="1087" y="358"/>
                  </a:lnTo>
                  <a:lnTo>
                    <a:pt x="1087" y="353"/>
                  </a:lnTo>
                  <a:lnTo>
                    <a:pt x="1087" y="353"/>
                  </a:lnTo>
                  <a:lnTo>
                    <a:pt x="1087" y="353"/>
                  </a:lnTo>
                  <a:lnTo>
                    <a:pt x="1087" y="353"/>
                  </a:lnTo>
                  <a:lnTo>
                    <a:pt x="1087" y="353"/>
                  </a:lnTo>
                  <a:lnTo>
                    <a:pt x="1087" y="347"/>
                  </a:lnTo>
                  <a:lnTo>
                    <a:pt x="1087" y="347"/>
                  </a:lnTo>
                  <a:lnTo>
                    <a:pt x="1087" y="342"/>
                  </a:lnTo>
                  <a:lnTo>
                    <a:pt x="1087" y="342"/>
                  </a:lnTo>
                  <a:lnTo>
                    <a:pt x="1093" y="336"/>
                  </a:lnTo>
                  <a:lnTo>
                    <a:pt x="1093" y="336"/>
                  </a:lnTo>
                  <a:lnTo>
                    <a:pt x="1093" y="336"/>
                  </a:lnTo>
                  <a:lnTo>
                    <a:pt x="1093" y="336"/>
                  </a:lnTo>
                  <a:lnTo>
                    <a:pt x="1093" y="330"/>
                  </a:lnTo>
                  <a:lnTo>
                    <a:pt x="1093" y="330"/>
                  </a:lnTo>
                  <a:lnTo>
                    <a:pt x="1093" y="330"/>
                  </a:lnTo>
                  <a:lnTo>
                    <a:pt x="1093" y="330"/>
                  </a:lnTo>
                  <a:lnTo>
                    <a:pt x="1093" y="330"/>
                  </a:lnTo>
                  <a:lnTo>
                    <a:pt x="1093" y="330"/>
                  </a:lnTo>
                  <a:lnTo>
                    <a:pt x="1093" y="330"/>
                  </a:lnTo>
                  <a:lnTo>
                    <a:pt x="1093" y="330"/>
                  </a:lnTo>
                  <a:lnTo>
                    <a:pt x="1093" y="330"/>
                  </a:lnTo>
                  <a:lnTo>
                    <a:pt x="1093" y="330"/>
                  </a:lnTo>
                  <a:lnTo>
                    <a:pt x="1093" y="330"/>
                  </a:lnTo>
                  <a:lnTo>
                    <a:pt x="1093" y="330"/>
                  </a:lnTo>
                  <a:lnTo>
                    <a:pt x="1087" y="330"/>
                  </a:lnTo>
                  <a:lnTo>
                    <a:pt x="1087" y="330"/>
                  </a:lnTo>
                  <a:lnTo>
                    <a:pt x="1087" y="336"/>
                  </a:lnTo>
                  <a:lnTo>
                    <a:pt x="1081" y="336"/>
                  </a:lnTo>
                  <a:lnTo>
                    <a:pt x="1081" y="336"/>
                  </a:lnTo>
                  <a:lnTo>
                    <a:pt x="1081" y="336"/>
                  </a:lnTo>
                  <a:lnTo>
                    <a:pt x="1076" y="330"/>
                  </a:lnTo>
                  <a:lnTo>
                    <a:pt x="1076" y="330"/>
                  </a:lnTo>
                  <a:lnTo>
                    <a:pt x="1076" y="330"/>
                  </a:lnTo>
                  <a:lnTo>
                    <a:pt x="1076" y="330"/>
                  </a:lnTo>
                  <a:lnTo>
                    <a:pt x="1076" y="330"/>
                  </a:lnTo>
                  <a:lnTo>
                    <a:pt x="1070" y="325"/>
                  </a:lnTo>
                  <a:lnTo>
                    <a:pt x="1070" y="325"/>
                  </a:lnTo>
                  <a:lnTo>
                    <a:pt x="1065" y="325"/>
                  </a:lnTo>
                  <a:lnTo>
                    <a:pt x="1065" y="325"/>
                  </a:lnTo>
                  <a:lnTo>
                    <a:pt x="1065" y="325"/>
                  </a:lnTo>
                  <a:lnTo>
                    <a:pt x="1065" y="325"/>
                  </a:lnTo>
                  <a:lnTo>
                    <a:pt x="1065" y="325"/>
                  </a:lnTo>
                  <a:lnTo>
                    <a:pt x="1065" y="319"/>
                  </a:lnTo>
                  <a:lnTo>
                    <a:pt x="1059" y="319"/>
                  </a:lnTo>
                  <a:lnTo>
                    <a:pt x="1059" y="319"/>
                  </a:lnTo>
                  <a:lnTo>
                    <a:pt x="1059" y="319"/>
                  </a:lnTo>
                  <a:lnTo>
                    <a:pt x="1059" y="319"/>
                  </a:lnTo>
                  <a:lnTo>
                    <a:pt x="1059" y="319"/>
                  </a:lnTo>
                  <a:lnTo>
                    <a:pt x="1059" y="319"/>
                  </a:lnTo>
                  <a:lnTo>
                    <a:pt x="1059" y="325"/>
                  </a:lnTo>
                  <a:lnTo>
                    <a:pt x="1059" y="325"/>
                  </a:lnTo>
                  <a:lnTo>
                    <a:pt x="1059" y="325"/>
                  </a:lnTo>
                  <a:lnTo>
                    <a:pt x="1059" y="325"/>
                  </a:lnTo>
                  <a:lnTo>
                    <a:pt x="1059" y="330"/>
                  </a:lnTo>
                  <a:lnTo>
                    <a:pt x="1053" y="330"/>
                  </a:lnTo>
                  <a:lnTo>
                    <a:pt x="1053" y="330"/>
                  </a:lnTo>
                  <a:lnTo>
                    <a:pt x="1053" y="336"/>
                  </a:lnTo>
                  <a:lnTo>
                    <a:pt x="1053" y="336"/>
                  </a:lnTo>
                  <a:lnTo>
                    <a:pt x="1053" y="336"/>
                  </a:lnTo>
                  <a:lnTo>
                    <a:pt x="1053" y="336"/>
                  </a:lnTo>
                  <a:lnTo>
                    <a:pt x="1053" y="336"/>
                  </a:lnTo>
                  <a:lnTo>
                    <a:pt x="1053" y="342"/>
                  </a:lnTo>
                  <a:lnTo>
                    <a:pt x="1053" y="342"/>
                  </a:lnTo>
                  <a:lnTo>
                    <a:pt x="1053" y="342"/>
                  </a:lnTo>
                  <a:lnTo>
                    <a:pt x="1053" y="347"/>
                  </a:lnTo>
                  <a:lnTo>
                    <a:pt x="1053" y="347"/>
                  </a:lnTo>
                  <a:lnTo>
                    <a:pt x="1053" y="347"/>
                  </a:lnTo>
                  <a:lnTo>
                    <a:pt x="1053" y="353"/>
                  </a:lnTo>
                  <a:lnTo>
                    <a:pt x="1053" y="353"/>
                  </a:lnTo>
                  <a:lnTo>
                    <a:pt x="1053" y="353"/>
                  </a:lnTo>
                  <a:lnTo>
                    <a:pt x="1053" y="353"/>
                  </a:lnTo>
                  <a:lnTo>
                    <a:pt x="1059" y="347"/>
                  </a:lnTo>
                  <a:lnTo>
                    <a:pt x="1059" y="347"/>
                  </a:lnTo>
                  <a:lnTo>
                    <a:pt x="1059" y="347"/>
                  </a:lnTo>
                  <a:lnTo>
                    <a:pt x="1059" y="347"/>
                  </a:lnTo>
                  <a:lnTo>
                    <a:pt x="1065" y="347"/>
                  </a:lnTo>
                  <a:lnTo>
                    <a:pt x="1065" y="347"/>
                  </a:lnTo>
                  <a:lnTo>
                    <a:pt x="1065" y="347"/>
                  </a:lnTo>
                  <a:lnTo>
                    <a:pt x="1065" y="347"/>
                  </a:lnTo>
                  <a:lnTo>
                    <a:pt x="1065" y="347"/>
                  </a:lnTo>
                  <a:lnTo>
                    <a:pt x="1065" y="347"/>
                  </a:lnTo>
                  <a:lnTo>
                    <a:pt x="1070" y="347"/>
                  </a:lnTo>
                  <a:lnTo>
                    <a:pt x="1070" y="347"/>
                  </a:lnTo>
                  <a:lnTo>
                    <a:pt x="1070" y="347"/>
                  </a:lnTo>
                  <a:lnTo>
                    <a:pt x="1070" y="347"/>
                  </a:lnTo>
                  <a:lnTo>
                    <a:pt x="1076" y="342"/>
                  </a:lnTo>
                  <a:lnTo>
                    <a:pt x="1076" y="342"/>
                  </a:lnTo>
                  <a:lnTo>
                    <a:pt x="1076" y="342"/>
                  </a:lnTo>
                  <a:lnTo>
                    <a:pt x="1076" y="342"/>
                  </a:lnTo>
                  <a:lnTo>
                    <a:pt x="1076" y="342"/>
                  </a:lnTo>
                  <a:lnTo>
                    <a:pt x="1076" y="342"/>
                  </a:lnTo>
                  <a:lnTo>
                    <a:pt x="1076" y="342"/>
                  </a:lnTo>
                  <a:lnTo>
                    <a:pt x="1076" y="342"/>
                  </a:lnTo>
                  <a:lnTo>
                    <a:pt x="1076" y="342"/>
                  </a:lnTo>
                  <a:lnTo>
                    <a:pt x="1076" y="342"/>
                  </a:lnTo>
                  <a:lnTo>
                    <a:pt x="1076" y="342"/>
                  </a:lnTo>
                  <a:lnTo>
                    <a:pt x="1076" y="342"/>
                  </a:lnTo>
                  <a:lnTo>
                    <a:pt x="1076" y="342"/>
                  </a:lnTo>
                  <a:lnTo>
                    <a:pt x="1076" y="342"/>
                  </a:lnTo>
                  <a:lnTo>
                    <a:pt x="1081" y="342"/>
                  </a:lnTo>
                  <a:lnTo>
                    <a:pt x="1081" y="347"/>
                  </a:lnTo>
                  <a:lnTo>
                    <a:pt x="1081" y="347"/>
                  </a:lnTo>
                  <a:lnTo>
                    <a:pt x="1081" y="347"/>
                  </a:lnTo>
                  <a:lnTo>
                    <a:pt x="1081" y="353"/>
                  </a:lnTo>
                  <a:lnTo>
                    <a:pt x="1081" y="353"/>
                  </a:lnTo>
                  <a:lnTo>
                    <a:pt x="1081" y="353"/>
                  </a:lnTo>
                  <a:lnTo>
                    <a:pt x="1081" y="353"/>
                  </a:lnTo>
                  <a:lnTo>
                    <a:pt x="1081" y="353"/>
                  </a:lnTo>
                  <a:lnTo>
                    <a:pt x="1081" y="353"/>
                  </a:lnTo>
                  <a:lnTo>
                    <a:pt x="1081" y="358"/>
                  </a:lnTo>
                  <a:lnTo>
                    <a:pt x="1081" y="364"/>
                  </a:lnTo>
                  <a:lnTo>
                    <a:pt x="1076" y="370"/>
                  </a:lnTo>
                  <a:lnTo>
                    <a:pt x="1076" y="370"/>
                  </a:lnTo>
                  <a:lnTo>
                    <a:pt x="1076" y="370"/>
                  </a:lnTo>
                  <a:lnTo>
                    <a:pt x="1070" y="370"/>
                  </a:lnTo>
                  <a:lnTo>
                    <a:pt x="1070" y="370"/>
                  </a:lnTo>
                  <a:lnTo>
                    <a:pt x="1070" y="370"/>
                  </a:lnTo>
                  <a:lnTo>
                    <a:pt x="1070" y="370"/>
                  </a:lnTo>
                  <a:lnTo>
                    <a:pt x="1070" y="370"/>
                  </a:lnTo>
                  <a:lnTo>
                    <a:pt x="1070" y="370"/>
                  </a:lnTo>
                  <a:lnTo>
                    <a:pt x="1070" y="370"/>
                  </a:lnTo>
                  <a:lnTo>
                    <a:pt x="1070" y="370"/>
                  </a:lnTo>
                  <a:lnTo>
                    <a:pt x="1065" y="370"/>
                  </a:lnTo>
                  <a:lnTo>
                    <a:pt x="1065" y="370"/>
                  </a:lnTo>
                  <a:lnTo>
                    <a:pt x="1065" y="370"/>
                  </a:lnTo>
                  <a:lnTo>
                    <a:pt x="1065" y="370"/>
                  </a:lnTo>
                  <a:lnTo>
                    <a:pt x="1065" y="370"/>
                  </a:lnTo>
                  <a:lnTo>
                    <a:pt x="1065" y="364"/>
                  </a:lnTo>
                  <a:lnTo>
                    <a:pt x="1065" y="364"/>
                  </a:lnTo>
                  <a:lnTo>
                    <a:pt x="1065" y="364"/>
                  </a:lnTo>
                  <a:lnTo>
                    <a:pt x="1065" y="364"/>
                  </a:lnTo>
                  <a:lnTo>
                    <a:pt x="1065" y="364"/>
                  </a:lnTo>
                  <a:lnTo>
                    <a:pt x="1065" y="364"/>
                  </a:lnTo>
                  <a:lnTo>
                    <a:pt x="1065" y="364"/>
                  </a:lnTo>
                  <a:lnTo>
                    <a:pt x="1065" y="364"/>
                  </a:lnTo>
                  <a:lnTo>
                    <a:pt x="1059" y="364"/>
                  </a:lnTo>
                  <a:lnTo>
                    <a:pt x="1059" y="364"/>
                  </a:lnTo>
                  <a:lnTo>
                    <a:pt x="1059" y="364"/>
                  </a:lnTo>
                  <a:lnTo>
                    <a:pt x="1059" y="358"/>
                  </a:lnTo>
                  <a:lnTo>
                    <a:pt x="1059" y="364"/>
                  </a:lnTo>
                  <a:lnTo>
                    <a:pt x="1059" y="364"/>
                  </a:lnTo>
                  <a:lnTo>
                    <a:pt x="1059" y="364"/>
                  </a:lnTo>
                  <a:lnTo>
                    <a:pt x="1059" y="364"/>
                  </a:lnTo>
                  <a:lnTo>
                    <a:pt x="1059" y="364"/>
                  </a:lnTo>
                  <a:lnTo>
                    <a:pt x="1059" y="364"/>
                  </a:lnTo>
                  <a:lnTo>
                    <a:pt x="1059" y="364"/>
                  </a:lnTo>
                  <a:lnTo>
                    <a:pt x="1059" y="364"/>
                  </a:lnTo>
                  <a:lnTo>
                    <a:pt x="1053" y="364"/>
                  </a:lnTo>
                  <a:lnTo>
                    <a:pt x="1059" y="364"/>
                  </a:lnTo>
                  <a:lnTo>
                    <a:pt x="1059" y="364"/>
                  </a:lnTo>
                  <a:lnTo>
                    <a:pt x="1059" y="364"/>
                  </a:lnTo>
                  <a:lnTo>
                    <a:pt x="1059" y="364"/>
                  </a:lnTo>
                  <a:lnTo>
                    <a:pt x="1059" y="364"/>
                  </a:lnTo>
                  <a:lnTo>
                    <a:pt x="1059" y="370"/>
                  </a:lnTo>
                  <a:lnTo>
                    <a:pt x="1059" y="370"/>
                  </a:lnTo>
                  <a:lnTo>
                    <a:pt x="1059" y="370"/>
                  </a:lnTo>
                  <a:lnTo>
                    <a:pt x="1059" y="370"/>
                  </a:lnTo>
                  <a:lnTo>
                    <a:pt x="1053" y="370"/>
                  </a:lnTo>
                  <a:lnTo>
                    <a:pt x="1053" y="375"/>
                  </a:lnTo>
                  <a:lnTo>
                    <a:pt x="1053" y="375"/>
                  </a:lnTo>
                  <a:lnTo>
                    <a:pt x="1048" y="375"/>
                  </a:lnTo>
                  <a:lnTo>
                    <a:pt x="1048" y="370"/>
                  </a:lnTo>
                  <a:lnTo>
                    <a:pt x="1042" y="364"/>
                  </a:lnTo>
                  <a:lnTo>
                    <a:pt x="1042" y="358"/>
                  </a:lnTo>
                  <a:lnTo>
                    <a:pt x="1042" y="358"/>
                  </a:lnTo>
                  <a:lnTo>
                    <a:pt x="1042" y="353"/>
                  </a:lnTo>
                  <a:lnTo>
                    <a:pt x="1042" y="353"/>
                  </a:lnTo>
                  <a:lnTo>
                    <a:pt x="1042" y="353"/>
                  </a:lnTo>
                  <a:lnTo>
                    <a:pt x="1042" y="353"/>
                  </a:lnTo>
                  <a:lnTo>
                    <a:pt x="1042" y="347"/>
                  </a:lnTo>
                  <a:lnTo>
                    <a:pt x="1042" y="347"/>
                  </a:lnTo>
                  <a:lnTo>
                    <a:pt x="1042" y="347"/>
                  </a:lnTo>
                  <a:lnTo>
                    <a:pt x="1037" y="342"/>
                  </a:lnTo>
                  <a:lnTo>
                    <a:pt x="1037" y="347"/>
                  </a:lnTo>
                  <a:lnTo>
                    <a:pt x="1037" y="347"/>
                  </a:lnTo>
                  <a:lnTo>
                    <a:pt x="1037" y="347"/>
                  </a:lnTo>
                  <a:lnTo>
                    <a:pt x="1031" y="347"/>
                  </a:lnTo>
                  <a:lnTo>
                    <a:pt x="1031" y="347"/>
                  </a:lnTo>
                  <a:lnTo>
                    <a:pt x="1031" y="347"/>
                  </a:lnTo>
                  <a:lnTo>
                    <a:pt x="1031" y="342"/>
                  </a:lnTo>
                  <a:lnTo>
                    <a:pt x="1031" y="342"/>
                  </a:lnTo>
                  <a:lnTo>
                    <a:pt x="1025" y="342"/>
                  </a:lnTo>
                  <a:lnTo>
                    <a:pt x="1025" y="342"/>
                  </a:lnTo>
                  <a:lnTo>
                    <a:pt x="1025" y="342"/>
                  </a:lnTo>
                  <a:lnTo>
                    <a:pt x="1025" y="342"/>
                  </a:lnTo>
                  <a:lnTo>
                    <a:pt x="1025" y="342"/>
                  </a:lnTo>
                  <a:lnTo>
                    <a:pt x="1025" y="347"/>
                  </a:lnTo>
                  <a:lnTo>
                    <a:pt x="1025" y="347"/>
                  </a:lnTo>
                  <a:lnTo>
                    <a:pt x="1025" y="347"/>
                  </a:lnTo>
                  <a:lnTo>
                    <a:pt x="1025" y="347"/>
                  </a:lnTo>
                  <a:lnTo>
                    <a:pt x="1025" y="353"/>
                  </a:lnTo>
                  <a:lnTo>
                    <a:pt x="1025" y="353"/>
                  </a:lnTo>
                  <a:lnTo>
                    <a:pt x="1025" y="353"/>
                  </a:lnTo>
                  <a:lnTo>
                    <a:pt x="1020" y="353"/>
                  </a:lnTo>
                  <a:lnTo>
                    <a:pt x="1020" y="353"/>
                  </a:lnTo>
                  <a:lnTo>
                    <a:pt x="1020" y="353"/>
                  </a:lnTo>
                  <a:lnTo>
                    <a:pt x="1020" y="353"/>
                  </a:lnTo>
                  <a:lnTo>
                    <a:pt x="1025" y="353"/>
                  </a:lnTo>
                  <a:lnTo>
                    <a:pt x="1025" y="353"/>
                  </a:lnTo>
                  <a:lnTo>
                    <a:pt x="1025" y="353"/>
                  </a:lnTo>
                  <a:lnTo>
                    <a:pt x="1025" y="358"/>
                  </a:lnTo>
                  <a:lnTo>
                    <a:pt x="1025" y="358"/>
                  </a:lnTo>
                  <a:lnTo>
                    <a:pt x="1025" y="358"/>
                  </a:lnTo>
                  <a:lnTo>
                    <a:pt x="1025" y="358"/>
                  </a:lnTo>
                  <a:lnTo>
                    <a:pt x="1025" y="358"/>
                  </a:lnTo>
                  <a:lnTo>
                    <a:pt x="1025" y="358"/>
                  </a:lnTo>
                  <a:lnTo>
                    <a:pt x="1025" y="358"/>
                  </a:lnTo>
                  <a:lnTo>
                    <a:pt x="1025" y="358"/>
                  </a:lnTo>
                  <a:lnTo>
                    <a:pt x="1031" y="358"/>
                  </a:lnTo>
                  <a:lnTo>
                    <a:pt x="1031" y="358"/>
                  </a:lnTo>
                  <a:lnTo>
                    <a:pt x="1031" y="358"/>
                  </a:lnTo>
                  <a:lnTo>
                    <a:pt x="1031" y="358"/>
                  </a:lnTo>
                  <a:lnTo>
                    <a:pt x="1031" y="358"/>
                  </a:lnTo>
                  <a:lnTo>
                    <a:pt x="1031" y="358"/>
                  </a:lnTo>
                  <a:lnTo>
                    <a:pt x="1031" y="358"/>
                  </a:lnTo>
                  <a:lnTo>
                    <a:pt x="1025" y="358"/>
                  </a:lnTo>
                  <a:lnTo>
                    <a:pt x="1031" y="358"/>
                  </a:lnTo>
                  <a:lnTo>
                    <a:pt x="1031" y="364"/>
                  </a:lnTo>
                  <a:lnTo>
                    <a:pt x="1025" y="364"/>
                  </a:lnTo>
                  <a:lnTo>
                    <a:pt x="1025" y="364"/>
                  </a:lnTo>
                  <a:lnTo>
                    <a:pt x="1025" y="364"/>
                  </a:lnTo>
                  <a:lnTo>
                    <a:pt x="1025" y="364"/>
                  </a:lnTo>
                  <a:lnTo>
                    <a:pt x="1025" y="358"/>
                  </a:lnTo>
                  <a:lnTo>
                    <a:pt x="1025" y="358"/>
                  </a:lnTo>
                  <a:lnTo>
                    <a:pt x="1025" y="364"/>
                  </a:lnTo>
                  <a:lnTo>
                    <a:pt x="1025" y="364"/>
                  </a:lnTo>
                  <a:lnTo>
                    <a:pt x="1025" y="364"/>
                  </a:lnTo>
                  <a:lnTo>
                    <a:pt x="1025" y="370"/>
                  </a:lnTo>
                  <a:lnTo>
                    <a:pt x="1025" y="370"/>
                  </a:lnTo>
                  <a:lnTo>
                    <a:pt x="1020" y="375"/>
                  </a:lnTo>
                  <a:lnTo>
                    <a:pt x="1020" y="375"/>
                  </a:lnTo>
                  <a:lnTo>
                    <a:pt x="1020" y="381"/>
                  </a:lnTo>
                  <a:lnTo>
                    <a:pt x="1020" y="381"/>
                  </a:lnTo>
                  <a:lnTo>
                    <a:pt x="1020" y="381"/>
                  </a:lnTo>
                  <a:lnTo>
                    <a:pt x="1014" y="381"/>
                  </a:lnTo>
                  <a:lnTo>
                    <a:pt x="1014" y="381"/>
                  </a:lnTo>
                  <a:lnTo>
                    <a:pt x="1014" y="381"/>
                  </a:lnTo>
                  <a:lnTo>
                    <a:pt x="1014" y="381"/>
                  </a:lnTo>
                  <a:lnTo>
                    <a:pt x="1014" y="381"/>
                  </a:lnTo>
                  <a:lnTo>
                    <a:pt x="1009" y="381"/>
                  </a:lnTo>
                  <a:lnTo>
                    <a:pt x="1009" y="381"/>
                  </a:lnTo>
                  <a:lnTo>
                    <a:pt x="1009" y="381"/>
                  </a:lnTo>
                  <a:lnTo>
                    <a:pt x="1003" y="386"/>
                  </a:lnTo>
                  <a:lnTo>
                    <a:pt x="1003" y="386"/>
                  </a:lnTo>
                  <a:lnTo>
                    <a:pt x="1003" y="386"/>
                  </a:lnTo>
                  <a:lnTo>
                    <a:pt x="1003" y="386"/>
                  </a:lnTo>
                  <a:lnTo>
                    <a:pt x="1003" y="392"/>
                  </a:lnTo>
                  <a:lnTo>
                    <a:pt x="1003" y="392"/>
                  </a:lnTo>
                  <a:lnTo>
                    <a:pt x="997" y="392"/>
                  </a:lnTo>
                  <a:lnTo>
                    <a:pt x="997" y="392"/>
                  </a:lnTo>
                  <a:lnTo>
                    <a:pt x="997" y="392"/>
                  </a:lnTo>
                  <a:lnTo>
                    <a:pt x="997" y="392"/>
                  </a:lnTo>
                  <a:lnTo>
                    <a:pt x="1003" y="392"/>
                  </a:lnTo>
                  <a:lnTo>
                    <a:pt x="1003" y="398"/>
                  </a:lnTo>
                  <a:lnTo>
                    <a:pt x="1003" y="398"/>
                  </a:lnTo>
                  <a:lnTo>
                    <a:pt x="1003" y="398"/>
                  </a:lnTo>
                  <a:lnTo>
                    <a:pt x="1003" y="398"/>
                  </a:lnTo>
                  <a:lnTo>
                    <a:pt x="1003" y="403"/>
                  </a:lnTo>
                  <a:lnTo>
                    <a:pt x="1003" y="403"/>
                  </a:lnTo>
                  <a:lnTo>
                    <a:pt x="1003" y="409"/>
                  </a:lnTo>
                  <a:lnTo>
                    <a:pt x="1003" y="409"/>
                  </a:lnTo>
                  <a:lnTo>
                    <a:pt x="1009" y="409"/>
                  </a:lnTo>
                  <a:lnTo>
                    <a:pt x="1009" y="409"/>
                  </a:lnTo>
                  <a:lnTo>
                    <a:pt x="1009" y="414"/>
                  </a:lnTo>
                  <a:lnTo>
                    <a:pt x="1009" y="414"/>
                  </a:lnTo>
                  <a:lnTo>
                    <a:pt x="1009" y="420"/>
                  </a:lnTo>
                  <a:lnTo>
                    <a:pt x="1009" y="420"/>
                  </a:lnTo>
                  <a:lnTo>
                    <a:pt x="1003" y="426"/>
                  </a:lnTo>
                  <a:lnTo>
                    <a:pt x="1009" y="426"/>
                  </a:lnTo>
                  <a:lnTo>
                    <a:pt x="1003" y="431"/>
                  </a:lnTo>
                  <a:lnTo>
                    <a:pt x="1003" y="437"/>
                  </a:lnTo>
                  <a:lnTo>
                    <a:pt x="997" y="442"/>
                  </a:lnTo>
                  <a:lnTo>
                    <a:pt x="997" y="442"/>
                  </a:lnTo>
                  <a:lnTo>
                    <a:pt x="997" y="442"/>
                  </a:lnTo>
                  <a:lnTo>
                    <a:pt x="992" y="442"/>
                  </a:lnTo>
                  <a:lnTo>
                    <a:pt x="986" y="437"/>
                  </a:lnTo>
                  <a:lnTo>
                    <a:pt x="986" y="442"/>
                  </a:lnTo>
                  <a:lnTo>
                    <a:pt x="986" y="442"/>
                  </a:lnTo>
                  <a:lnTo>
                    <a:pt x="992" y="442"/>
                  </a:lnTo>
                  <a:lnTo>
                    <a:pt x="992" y="442"/>
                  </a:lnTo>
                  <a:lnTo>
                    <a:pt x="992" y="442"/>
                  </a:lnTo>
                  <a:lnTo>
                    <a:pt x="992" y="448"/>
                  </a:lnTo>
                  <a:lnTo>
                    <a:pt x="992" y="448"/>
                  </a:lnTo>
                  <a:lnTo>
                    <a:pt x="992" y="448"/>
                  </a:lnTo>
                  <a:lnTo>
                    <a:pt x="992" y="448"/>
                  </a:lnTo>
                  <a:lnTo>
                    <a:pt x="997" y="448"/>
                  </a:lnTo>
                  <a:lnTo>
                    <a:pt x="997" y="448"/>
                  </a:lnTo>
                  <a:lnTo>
                    <a:pt x="997" y="448"/>
                  </a:lnTo>
                  <a:lnTo>
                    <a:pt x="997" y="448"/>
                  </a:lnTo>
                  <a:lnTo>
                    <a:pt x="997" y="448"/>
                  </a:lnTo>
                  <a:lnTo>
                    <a:pt x="1003" y="448"/>
                  </a:lnTo>
                  <a:lnTo>
                    <a:pt x="1003" y="448"/>
                  </a:lnTo>
                  <a:lnTo>
                    <a:pt x="1009" y="448"/>
                  </a:lnTo>
                  <a:lnTo>
                    <a:pt x="1009" y="454"/>
                  </a:lnTo>
                  <a:lnTo>
                    <a:pt x="1009" y="454"/>
                  </a:lnTo>
                  <a:lnTo>
                    <a:pt x="1009" y="459"/>
                  </a:lnTo>
                  <a:lnTo>
                    <a:pt x="1009" y="459"/>
                  </a:lnTo>
                  <a:lnTo>
                    <a:pt x="1009" y="465"/>
                  </a:lnTo>
                  <a:lnTo>
                    <a:pt x="1009" y="476"/>
                  </a:lnTo>
                  <a:lnTo>
                    <a:pt x="1009" y="482"/>
                  </a:lnTo>
                  <a:lnTo>
                    <a:pt x="1009" y="493"/>
                  </a:lnTo>
                  <a:lnTo>
                    <a:pt x="1003" y="493"/>
                  </a:lnTo>
                  <a:lnTo>
                    <a:pt x="1003" y="493"/>
                  </a:lnTo>
                  <a:lnTo>
                    <a:pt x="1003" y="493"/>
                  </a:lnTo>
                  <a:lnTo>
                    <a:pt x="1003" y="498"/>
                  </a:lnTo>
                  <a:lnTo>
                    <a:pt x="1003" y="498"/>
                  </a:lnTo>
                  <a:lnTo>
                    <a:pt x="1003" y="504"/>
                  </a:lnTo>
                  <a:lnTo>
                    <a:pt x="997" y="504"/>
                  </a:lnTo>
                  <a:lnTo>
                    <a:pt x="997" y="504"/>
                  </a:lnTo>
                  <a:lnTo>
                    <a:pt x="997" y="510"/>
                  </a:lnTo>
                  <a:lnTo>
                    <a:pt x="997" y="510"/>
                  </a:lnTo>
                  <a:lnTo>
                    <a:pt x="997" y="515"/>
                  </a:lnTo>
                  <a:lnTo>
                    <a:pt x="997" y="521"/>
                  </a:lnTo>
                  <a:lnTo>
                    <a:pt x="992" y="526"/>
                  </a:lnTo>
                  <a:lnTo>
                    <a:pt x="992" y="532"/>
                  </a:lnTo>
                  <a:lnTo>
                    <a:pt x="992" y="532"/>
                  </a:lnTo>
                  <a:lnTo>
                    <a:pt x="986" y="538"/>
                  </a:lnTo>
                  <a:lnTo>
                    <a:pt x="980" y="543"/>
                  </a:lnTo>
                  <a:lnTo>
                    <a:pt x="980" y="543"/>
                  </a:lnTo>
                  <a:lnTo>
                    <a:pt x="980" y="555"/>
                  </a:lnTo>
                  <a:lnTo>
                    <a:pt x="975" y="555"/>
                  </a:lnTo>
                  <a:lnTo>
                    <a:pt x="975" y="560"/>
                  </a:lnTo>
                  <a:lnTo>
                    <a:pt x="975" y="560"/>
                  </a:lnTo>
                  <a:lnTo>
                    <a:pt x="975" y="577"/>
                  </a:lnTo>
                  <a:lnTo>
                    <a:pt x="975" y="577"/>
                  </a:lnTo>
                  <a:lnTo>
                    <a:pt x="969" y="583"/>
                  </a:lnTo>
                  <a:lnTo>
                    <a:pt x="964" y="588"/>
                  </a:lnTo>
                  <a:lnTo>
                    <a:pt x="964" y="588"/>
                  </a:lnTo>
                  <a:lnTo>
                    <a:pt x="958" y="594"/>
                  </a:lnTo>
                  <a:lnTo>
                    <a:pt x="952" y="594"/>
                  </a:lnTo>
                  <a:lnTo>
                    <a:pt x="952" y="594"/>
                  </a:lnTo>
                  <a:lnTo>
                    <a:pt x="952" y="594"/>
                  </a:lnTo>
                  <a:lnTo>
                    <a:pt x="952" y="594"/>
                  </a:lnTo>
                  <a:lnTo>
                    <a:pt x="941" y="599"/>
                  </a:lnTo>
                  <a:lnTo>
                    <a:pt x="941" y="605"/>
                  </a:lnTo>
                  <a:lnTo>
                    <a:pt x="936" y="605"/>
                  </a:lnTo>
                  <a:lnTo>
                    <a:pt x="936" y="611"/>
                  </a:lnTo>
                  <a:lnTo>
                    <a:pt x="936" y="616"/>
                  </a:lnTo>
                  <a:lnTo>
                    <a:pt x="930" y="622"/>
                  </a:lnTo>
                  <a:lnTo>
                    <a:pt x="930" y="622"/>
                  </a:lnTo>
                  <a:lnTo>
                    <a:pt x="930" y="627"/>
                  </a:lnTo>
                  <a:lnTo>
                    <a:pt x="924" y="627"/>
                  </a:lnTo>
                  <a:lnTo>
                    <a:pt x="924" y="633"/>
                  </a:lnTo>
                  <a:lnTo>
                    <a:pt x="924" y="633"/>
                  </a:lnTo>
                  <a:lnTo>
                    <a:pt x="919" y="639"/>
                  </a:lnTo>
                  <a:lnTo>
                    <a:pt x="913" y="639"/>
                  </a:lnTo>
                  <a:lnTo>
                    <a:pt x="908" y="650"/>
                  </a:lnTo>
                  <a:lnTo>
                    <a:pt x="902" y="650"/>
                  </a:lnTo>
                  <a:lnTo>
                    <a:pt x="902" y="650"/>
                  </a:lnTo>
                  <a:lnTo>
                    <a:pt x="896" y="650"/>
                  </a:lnTo>
                  <a:lnTo>
                    <a:pt x="896" y="650"/>
                  </a:lnTo>
                  <a:lnTo>
                    <a:pt x="891" y="655"/>
                  </a:lnTo>
                  <a:lnTo>
                    <a:pt x="891" y="655"/>
                  </a:lnTo>
                  <a:lnTo>
                    <a:pt x="891" y="655"/>
                  </a:lnTo>
                  <a:lnTo>
                    <a:pt x="880" y="661"/>
                  </a:lnTo>
                  <a:lnTo>
                    <a:pt x="880" y="661"/>
                  </a:lnTo>
                  <a:lnTo>
                    <a:pt x="868" y="667"/>
                  </a:lnTo>
                  <a:lnTo>
                    <a:pt x="863" y="667"/>
                  </a:lnTo>
                  <a:lnTo>
                    <a:pt x="857" y="667"/>
                  </a:lnTo>
                  <a:lnTo>
                    <a:pt x="857" y="667"/>
                  </a:lnTo>
                  <a:lnTo>
                    <a:pt x="857" y="672"/>
                  </a:lnTo>
                  <a:lnTo>
                    <a:pt x="852" y="672"/>
                  </a:lnTo>
                  <a:lnTo>
                    <a:pt x="852" y="672"/>
                  </a:lnTo>
                  <a:lnTo>
                    <a:pt x="852" y="672"/>
                  </a:lnTo>
                  <a:lnTo>
                    <a:pt x="852" y="678"/>
                  </a:lnTo>
                  <a:lnTo>
                    <a:pt x="852" y="678"/>
                  </a:lnTo>
                  <a:lnTo>
                    <a:pt x="852" y="678"/>
                  </a:lnTo>
                  <a:lnTo>
                    <a:pt x="852" y="678"/>
                  </a:lnTo>
                  <a:lnTo>
                    <a:pt x="852" y="683"/>
                  </a:lnTo>
                  <a:lnTo>
                    <a:pt x="846" y="683"/>
                  </a:lnTo>
                  <a:lnTo>
                    <a:pt x="846" y="683"/>
                  </a:lnTo>
                  <a:lnTo>
                    <a:pt x="840" y="683"/>
                  </a:lnTo>
                  <a:lnTo>
                    <a:pt x="840" y="683"/>
                  </a:lnTo>
                  <a:lnTo>
                    <a:pt x="835" y="678"/>
                  </a:lnTo>
                  <a:lnTo>
                    <a:pt x="835" y="678"/>
                  </a:lnTo>
                  <a:lnTo>
                    <a:pt x="835" y="678"/>
                  </a:lnTo>
                  <a:lnTo>
                    <a:pt x="829" y="678"/>
                  </a:lnTo>
                  <a:lnTo>
                    <a:pt x="829" y="672"/>
                  </a:lnTo>
                  <a:lnTo>
                    <a:pt x="829" y="672"/>
                  </a:lnTo>
                  <a:lnTo>
                    <a:pt x="829" y="667"/>
                  </a:lnTo>
                  <a:lnTo>
                    <a:pt x="835" y="667"/>
                  </a:lnTo>
                  <a:lnTo>
                    <a:pt x="835" y="661"/>
                  </a:lnTo>
                  <a:lnTo>
                    <a:pt x="835" y="661"/>
                  </a:lnTo>
                  <a:lnTo>
                    <a:pt x="835" y="655"/>
                  </a:lnTo>
                  <a:lnTo>
                    <a:pt x="829" y="655"/>
                  </a:lnTo>
                  <a:lnTo>
                    <a:pt x="829" y="655"/>
                  </a:lnTo>
                  <a:lnTo>
                    <a:pt x="829" y="661"/>
                  </a:lnTo>
                  <a:lnTo>
                    <a:pt x="829" y="661"/>
                  </a:lnTo>
                  <a:lnTo>
                    <a:pt x="829" y="661"/>
                  </a:lnTo>
                  <a:lnTo>
                    <a:pt x="824" y="661"/>
                  </a:lnTo>
                  <a:lnTo>
                    <a:pt x="824" y="655"/>
                  </a:lnTo>
                  <a:lnTo>
                    <a:pt x="824" y="661"/>
                  </a:lnTo>
                  <a:lnTo>
                    <a:pt x="824" y="661"/>
                  </a:lnTo>
                  <a:lnTo>
                    <a:pt x="824" y="661"/>
                  </a:lnTo>
                  <a:lnTo>
                    <a:pt x="824" y="655"/>
                  </a:lnTo>
                  <a:lnTo>
                    <a:pt x="824" y="655"/>
                  </a:lnTo>
                  <a:lnTo>
                    <a:pt x="824" y="655"/>
                  </a:lnTo>
                  <a:lnTo>
                    <a:pt x="824" y="655"/>
                  </a:lnTo>
                  <a:lnTo>
                    <a:pt x="824" y="655"/>
                  </a:lnTo>
                  <a:lnTo>
                    <a:pt x="824" y="655"/>
                  </a:lnTo>
                  <a:lnTo>
                    <a:pt x="824" y="650"/>
                  </a:lnTo>
                  <a:lnTo>
                    <a:pt x="824" y="650"/>
                  </a:lnTo>
                  <a:lnTo>
                    <a:pt x="824" y="650"/>
                  </a:lnTo>
                  <a:lnTo>
                    <a:pt x="824" y="650"/>
                  </a:lnTo>
                  <a:lnTo>
                    <a:pt x="824" y="650"/>
                  </a:lnTo>
                  <a:lnTo>
                    <a:pt x="829" y="644"/>
                  </a:lnTo>
                  <a:lnTo>
                    <a:pt x="829" y="644"/>
                  </a:lnTo>
                  <a:lnTo>
                    <a:pt x="829" y="650"/>
                  </a:lnTo>
                  <a:lnTo>
                    <a:pt x="829" y="650"/>
                  </a:lnTo>
                  <a:lnTo>
                    <a:pt x="829" y="650"/>
                  </a:lnTo>
                  <a:lnTo>
                    <a:pt x="829" y="650"/>
                  </a:lnTo>
                  <a:lnTo>
                    <a:pt x="829" y="650"/>
                  </a:lnTo>
                  <a:lnTo>
                    <a:pt x="829" y="650"/>
                  </a:lnTo>
                  <a:lnTo>
                    <a:pt x="829" y="650"/>
                  </a:lnTo>
                  <a:lnTo>
                    <a:pt x="835" y="650"/>
                  </a:lnTo>
                  <a:lnTo>
                    <a:pt x="835" y="650"/>
                  </a:lnTo>
                  <a:lnTo>
                    <a:pt x="835" y="644"/>
                  </a:lnTo>
                  <a:lnTo>
                    <a:pt x="835" y="644"/>
                  </a:lnTo>
                  <a:lnTo>
                    <a:pt x="835" y="644"/>
                  </a:lnTo>
                  <a:lnTo>
                    <a:pt x="840" y="644"/>
                  </a:lnTo>
                  <a:lnTo>
                    <a:pt x="840" y="644"/>
                  </a:lnTo>
                  <a:lnTo>
                    <a:pt x="840" y="644"/>
                  </a:lnTo>
                  <a:lnTo>
                    <a:pt x="846" y="644"/>
                  </a:lnTo>
                  <a:lnTo>
                    <a:pt x="846" y="639"/>
                  </a:lnTo>
                  <a:lnTo>
                    <a:pt x="846" y="639"/>
                  </a:lnTo>
                  <a:lnTo>
                    <a:pt x="846" y="639"/>
                  </a:lnTo>
                  <a:lnTo>
                    <a:pt x="846" y="639"/>
                  </a:lnTo>
                  <a:lnTo>
                    <a:pt x="846" y="639"/>
                  </a:lnTo>
                  <a:lnTo>
                    <a:pt x="846" y="639"/>
                  </a:lnTo>
                  <a:lnTo>
                    <a:pt x="846" y="633"/>
                  </a:lnTo>
                  <a:lnTo>
                    <a:pt x="846" y="633"/>
                  </a:lnTo>
                  <a:lnTo>
                    <a:pt x="846" y="633"/>
                  </a:lnTo>
                  <a:lnTo>
                    <a:pt x="846" y="633"/>
                  </a:lnTo>
                  <a:lnTo>
                    <a:pt x="846" y="633"/>
                  </a:lnTo>
                  <a:lnTo>
                    <a:pt x="846" y="633"/>
                  </a:lnTo>
                  <a:lnTo>
                    <a:pt x="852" y="633"/>
                  </a:lnTo>
                  <a:lnTo>
                    <a:pt x="852" y="633"/>
                  </a:lnTo>
                  <a:lnTo>
                    <a:pt x="852" y="627"/>
                  </a:lnTo>
                  <a:lnTo>
                    <a:pt x="852" y="627"/>
                  </a:lnTo>
                  <a:lnTo>
                    <a:pt x="852" y="627"/>
                  </a:lnTo>
                  <a:lnTo>
                    <a:pt x="852" y="627"/>
                  </a:lnTo>
                  <a:lnTo>
                    <a:pt x="852" y="627"/>
                  </a:lnTo>
                  <a:lnTo>
                    <a:pt x="846" y="627"/>
                  </a:lnTo>
                  <a:lnTo>
                    <a:pt x="846" y="627"/>
                  </a:lnTo>
                  <a:lnTo>
                    <a:pt x="835" y="627"/>
                  </a:lnTo>
                  <a:lnTo>
                    <a:pt x="835" y="627"/>
                  </a:lnTo>
                  <a:lnTo>
                    <a:pt x="835" y="633"/>
                  </a:lnTo>
                  <a:lnTo>
                    <a:pt x="835" y="633"/>
                  </a:lnTo>
                  <a:lnTo>
                    <a:pt x="824" y="633"/>
                  </a:lnTo>
                  <a:lnTo>
                    <a:pt x="824" y="633"/>
                  </a:lnTo>
                  <a:lnTo>
                    <a:pt x="824" y="633"/>
                  </a:lnTo>
                  <a:lnTo>
                    <a:pt x="818" y="633"/>
                  </a:lnTo>
                  <a:lnTo>
                    <a:pt x="818" y="639"/>
                  </a:lnTo>
                  <a:lnTo>
                    <a:pt x="812" y="639"/>
                  </a:lnTo>
                  <a:lnTo>
                    <a:pt x="812" y="639"/>
                  </a:lnTo>
                  <a:lnTo>
                    <a:pt x="812" y="644"/>
                  </a:lnTo>
                  <a:lnTo>
                    <a:pt x="812" y="644"/>
                  </a:lnTo>
                  <a:lnTo>
                    <a:pt x="812" y="644"/>
                  </a:lnTo>
                  <a:lnTo>
                    <a:pt x="812" y="644"/>
                  </a:lnTo>
                  <a:lnTo>
                    <a:pt x="812" y="644"/>
                  </a:lnTo>
                  <a:lnTo>
                    <a:pt x="812" y="650"/>
                  </a:lnTo>
                  <a:lnTo>
                    <a:pt x="812" y="650"/>
                  </a:lnTo>
                  <a:lnTo>
                    <a:pt x="812" y="650"/>
                  </a:lnTo>
                  <a:lnTo>
                    <a:pt x="812" y="650"/>
                  </a:lnTo>
                  <a:lnTo>
                    <a:pt x="812" y="655"/>
                  </a:lnTo>
                  <a:lnTo>
                    <a:pt x="812" y="655"/>
                  </a:lnTo>
                  <a:lnTo>
                    <a:pt x="812" y="655"/>
                  </a:lnTo>
                  <a:lnTo>
                    <a:pt x="812" y="655"/>
                  </a:lnTo>
                  <a:lnTo>
                    <a:pt x="812" y="655"/>
                  </a:lnTo>
                  <a:lnTo>
                    <a:pt x="812" y="655"/>
                  </a:lnTo>
                  <a:lnTo>
                    <a:pt x="812" y="655"/>
                  </a:lnTo>
                  <a:lnTo>
                    <a:pt x="812" y="661"/>
                  </a:lnTo>
                  <a:lnTo>
                    <a:pt x="812" y="661"/>
                  </a:lnTo>
                  <a:lnTo>
                    <a:pt x="812" y="661"/>
                  </a:lnTo>
                  <a:lnTo>
                    <a:pt x="812" y="661"/>
                  </a:lnTo>
                  <a:lnTo>
                    <a:pt x="818" y="667"/>
                  </a:lnTo>
                  <a:lnTo>
                    <a:pt x="818" y="667"/>
                  </a:lnTo>
                  <a:lnTo>
                    <a:pt x="818" y="667"/>
                  </a:lnTo>
                  <a:lnTo>
                    <a:pt x="812" y="667"/>
                  </a:lnTo>
                  <a:lnTo>
                    <a:pt x="812" y="672"/>
                  </a:lnTo>
                  <a:lnTo>
                    <a:pt x="818" y="672"/>
                  </a:lnTo>
                  <a:lnTo>
                    <a:pt x="818" y="672"/>
                  </a:lnTo>
                  <a:lnTo>
                    <a:pt x="818" y="672"/>
                  </a:lnTo>
                  <a:lnTo>
                    <a:pt x="818" y="672"/>
                  </a:lnTo>
                  <a:lnTo>
                    <a:pt x="812" y="683"/>
                  </a:lnTo>
                  <a:lnTo>
                    <a:pt x="807" y="689"/>
                  </a:lnTo>
                  <a:lnTo>
                    <a:pt x="796" y="706"/>
                  </a:lnTo>
                  <a:lnTo>
                    <a:pt x="796" y="711"/>
                  </a:lnTo>
                  <a:lnTo>
                    <a:pt x="790" y="711"/>
                  </a:lnTo>
                  <a:lnTo>
                    <a:pt x="790" y="711"/>
                  </a:lnTo>
                  <a:lnTo>
                    <a:pt x="784" y="711"/>
                  </a:lnTo>
                  <a:lnTo>
                    <a:pt x="784" y="717"/>
                  </a:lnTo>
                  <a:lnTo>
                    <a:pt x="779" y="717"/>
                  </a:lnTo>
                  <a:lnTo>
                    <a:pt x="779" y="717"/>
                  </a:lnTo>
                  <a:lnTo>
                    <a:pt x="779" y="717"/>
                  </a:lnTo>
                  <a:lnTo>
                    <a:pt x="779" y="717"/>
                  </a:lnTo>
                  <a:lnTo>
                    <a:pt x="779" y="723"/>
                  </a:lnTo>
                  <a:lnTo>
                    <a:pt x="779" y="723"/>
                  </a:lnTo>
                  <a:lnTo>
                    <a:pt x="779" y="723"/>
                  </a:lnTo>
                  <a:lnTo>
                    <a:pt x="779" y="723"/>
                  </a:lnTo>
                  <a:lnTo>
                    <a:pt x="773" y="728"/>
                  </a:lnTo>
                  <a:lnTo>
                    <a:pt x="773" y="734"/>
                  </a:lnTo>
                  <a:lnTo>
                    <a:pt x="773" y="734"/>
                  </a:lnTo>
                  <a:lnTo>
                    <a:pt x="773" y="734"/>
                  </a:lnTo>
                  <a:lnTo>
                    <a:pt x="768" y="734"/>
                  </a:lnTo>
                  <a:lnTo>
                    <a:pt x="768" y="739"/>
                  </a:lnTo>
                  <a:lnTo>
                    <a:pt x="768" y="739"/>
                  </a:lnTo>
                  <a:lnTo>
                    <a:pt x="768" y="739"/>
                  </a:lnTo>
                  <a:lnTo>
                    <a:pt x="768" y="739"/>
                  </a:lnTo>
                  <a:lnTo>
                    <a:pt x="773" y="745"/>
                  </a:lnTo>
                  <a:lnTo>
                    <a:pt x="768" y="745"/>
                  </a:lnTo>
                  <a:lnTo>
                    <a:pt x="773" y="745"/>
                  </a:lnTo>
                  <a:lnTo>
                    <a:pt x="773" y="751"/>
                  </a:lnTo>
                  <a:lnTo>
                    <a:pt x="773" y="751"/>
                  </a:lnTo>
                  <a:lnTo>
                    <a:pt x="773" y="751"/>
                  </a:lnTo>
                  <a:lnTo>
                    <a:pt x="773" y="751"/>
                  </a:lnTo>
                  <a:lnTo>
                    <a:pt x="779" y="751"/>
                  </a:lnTo>
                  <a:lnTo>
                    <a:pt x="779" y="756"/>
                  </a:lnTo>
                  <a:lnTo>
                    <a:pt x="779" y="756"/>
                  </a:lnTo>
                  <a:lnTo>
                    <a:pt x="779" y="756"/>
                  </a:lnTo>
                  <a:lnTo>
                    <a:pt x="779" y="756"/>
                  </a:lnTo>
                  <a:lnTo>
                    <a:pt x="773" y="756"/>
                  </a:lnTo>
                  <a:lnTo>
                    <a:pt x="773" y="762"/>
                  </a:lnTo>
                  <a:lnTo>
                    <a:pt x="773" y="762"/>
                  </a:lnTo>
                  <a:lnTo>
                    <a:pt x="773" y="762"/>
                  </a:lnTo>
                  <a:lnTo>
                    <a:pt x="773" y="762"/>
                  </a:lnTo>
                  <a:lnTo>
                    <a:pt x="773" y="762"/>
                  </a:lnTo>
                  <a:lnTo>
                    <a:pt x="773" y="762"/>
                  </a:lnTo>
                  <a:lnTo>
                    <a:pt x="773" y="762"/>
                  </a:lnTo>
                  <a:lnTo>
                    <a:pt x="773" y="762"/>
                  </a:lnTo>
                  <a:lnTo>
                    <a:pt x="773" y="762"/>
                  </a:lnTo>
                  <a:lnTo>
                    <a:pt x="773" y="756"/>
                  </a:lnTo>
                  <a:lnTo>
                    <a:pt x="773" y="756"/>
                  </a:lnTo>
                  <a:lnTo>
                    <a:pt x="773" y="756"/>
                  </a:lnTo>
                  <a:lnTo>
                    <a:pt x="773" y="756"/>
                  </a:lnTo>
                  <a:lnTo>
                    <a:pt x="773" y="756"/>
                  </a:lnTo>
                  <a:lnTo>
                    <a:pt x="768" y="756"/>
                  </a:lnTo>
                  <a:lnTo>
                    <a:pt x="768" y="756"/>
                  </a:lnTo>
                  <a:lnTo>
                    <a:pt x="768" y="756"/>
                  </a:lnTo>
                  <a:lnTo>
                    <a:pt x="768" y="756"/>
                  </a:lnTo>
                  <a:lnTo>
                    <a:pt x="768" y="762"/>
                  </a:lnTo>
                  <a:lnTo>
                    <a:pt x="768" y="762"/>
                  </a:lnTo>
                  <a:lnTo>
                    <a:pt x="768" y="762"/>
                  </a:lnTo>
                  <a:lnTo>
                    <a:pt x="768" y="762"/>
                  </a:lnTo>
                  <a:lnTo>
                    <a:pt x="768" y="762"/>
                  </a:lnTo>
                  <a:lnTo>
                    <a:pt x="768" y="762"/>
                  </a:lnTo>
                  <a:lnTo>
                    <a:pt x="768" y="762"/>
                  </a:lnTo>
                  <a:lnTo>
                    <a:pt x="768" y="767"/>
                  </a:lnTo>
                  <a:lnTo>
                    <a:pt x="768" y="767"/>
                  </a:lnTo>
                  <a:lnTo>
                    <a:pt x="768" y="767"/>
                  </a:lnTo>
                  <a:lnTo>
                    <a:pt x="768" y="762"/>
                  </a:lnTo>
                  <a:lnTo>
                    <a:pt x="762" y="767"/>
                  </a:lnTo>
                  <a:lnTo>
                    <a:pt x="762" y="762"/>
                  </a:lnTo>
                  <a:lnTo>
                    <a:pt x="762" y="762"/>
                  </a:lnTo>
                  <a:lnTo>
                    <a:pt x="762" y="762"/>
                  </a:lnTo>
                  <a:lnTo>
                    <a:pt x="762" y="762"/>
                  </a:lnTo>
                  <a:lnTo>
                    <a:pt x="762" y="762"/>
                  </a:lnTo>
                  <a:lnTo>
                    <a:pt x="762" y="767"/>
                  </a:lnTo>
                  <a:lnTo>
                    <a:pt x="762" y="767"/>
                  </a:lnTo>
                  <a:lnTo>
                    <a:pt x="762" y="767"/>
                  </a:lnTo>
                  <a:lnTo>
                    <a:pt x="762" y="767"/>
                  </a:lnTo>
                  <a:lnTo>
                    <a:pt x="762" y="767"/>
                  </a:lnTo>
                  <a:lnTo>
                    <a:pt x="762" y="767"/>
                  </a:lnTo>
                  <a:lnTo>
                    <a:pt x="762" y="767"/>
                  </a:lnTo>
                  <a:lnTo>
                    <a:pt x="762" y="767"/>
                  </a:lnTo>
                  <a:lnTo>
                    <a:pt x="762" y="767"/>
                  </a:lnTo>
                  <a:lnTo>
                    <a:pt x="756" y="767"/>
                  </a:lnTo>
                  <a:lnTo>
                    <a:pt x="756" y="767"/>
                  </a:lnTo>
                  <a:lnTo>
                    <a:pt x="762" y="767"/>
                  </a:lnTo>
                  <a:lnTo>
                    <a:pt x="762" y="773"/>
                  </a:lnTo>
                  <a:lnTo>
                    <a:pt x="762" y="773"/>
                  </a:lnTo>
                  <a:lnTo>
                    <a:pt x="762" y="773"/>
                  </a:lnTo>
                  <a:lnTo>
                    <a:pt x="756" y="773"/>
                  </a:lnTo>
                  <a:lnTo>
                    <a:pt x="756" y="767"/>
                  </a:lnTo>
                  <a:lnTo>
                    <a:pt x="756" y="767"/>
                  </a:lnTo>
                  <a:lnTo>
                    <a:pt x="756" y="767"/>
                  </a:lnTo>
                  <a:lnTo>
                    <a:pt x="756" y="767"/>
                  </a:lnTo>
                  <a:lnTo>
                    <a:pt x="751" y="767"/>
                  </a:lnTo>
                  <a:lnTo>
                    <a:pt x="751" y="767"/>
                  </a:lnTo>
                  <a:lnTo>
                    <a:pt x="751" y="773"/>
                  </a:lnTo>
                  <a:lnTo>
                    <a:pt x="756" y="773"/>
                  </a:lnTo>
                  <a:lnTo>
                    <a:pt x="756" y="773"/>
                  </a:lnTo>
                  <a:lnTo>
                    <a:pt x="756" y="773"/>
                  </a:lnTo>
                  <a:lnTo>
                    <a:pt x="756" y="773"/>
                  </a:lnTo>
                  <a:lnTo>
                    <a:pt x="756" y="773"/>
                  </a:lnTo>
                  <a:lnTo>
                    <a:pt x="751" y="773"/>
                  </a:lnTo>
                  <a:lnTo>
                    <a:pt x="751" y="773"/>
                  </a:lnTo>
                  <a:lnTo>
                    <a:pt x="751" y="773"/>
                  </a:lnTo>
                  <a:lnTo>
                    <a:pt x="751" y="773"/>
                  </a:lnTo>
                  <a:lnTo>
                    <a:pt x="751" y="773"/>
                  </a:lnTo>
                  <a:lnTo>
                    <a:pt x="751" y="773"/>
                  </a:lnTo>
                  <a:lnTo>
                    <a:pt x="751" y="773"/>
                  </a:lnTo>
                  <a:lnTo>
                    <a:pt x="751" y="767"/>
                  </a:lnTo>
                  <a:lnTo>
                    <a:pt x="751" y="773"/>
                  </a:lnTo>
                  <a:lnTo>
                    <a:pt x="745" y="773"/>
                  </a:lnTo>
                  <a:lnTo>
                    <a:pt x="745" y="773"/>
                  </a:lnTo>
                  <a:lnTo>
                    <a:pt x="745" y="773"/>
                  </a:lnTo>
                  <a:lnTo>
                    <a:pt x="745" y="773"/>
                  </a:lnTo>
                  <a:lnTo>
                    <a:pt x="745" y="773"/>
                  </a:lnTo>
                  <a:lnTo>
                    <a:pt x="745" y="773"/>
                  </a:lnTo>
                  <a:lnTo>
                    <a:pt x="740" y="773"/>
                  </a:lnTo>
                  <a:lnTo>
                    <a:pt x="740" y="773"/>
                  </a:lnTo>
                  <a:lnTo>
                    <a:pt x="740" y="773"/>
                  </a:lnTo>
                  <a:lnTo>
                    <a:pt x="740" y="767"/>
                  </a:lnTo>
                  <a:lnTo>
                    <a:pt x="740" y="773"/>
                  </a:lnTo>
                  <a:lnTo>
                    <a:pt x="740" y="773"/>
                  </a:lnTo>
                  <a:lnTo>
                    <a:pt x="740" y="773"/>
                  </a:lnTo>
                  <a:lnTo>
                    <a:pt x="740" y="773"/>
                  </a:lnTo>
                  <a:lnTo>
                    <a:pt x="740" y="773"/>
                  </a:lnTo>
                  <a:lnTo>
                    <a:pt x="740" y="773"/>
                  </a:lnTo>
                  <a:lnTo>
                    <a:pt x="740" y="767"/>
                  </a:lnTo>
                  <a:lnTo>
                    <a:pt x="740" y="767"/>
                  </a:lnTo>
                  <a:lnTo>
                    <a:pt x="740" y="767"/>
                  </a:lnTo>
                  <a:lnTo>
                    <a:pt x="740" y="767"/>
                  </a:lnTo>
                  <a:lnTo>
                    <a:pt x="740" y="767"/>
                  </a:lnTo>
                  <a:lnTo>
                    <a:pt x="740" y="767"/>
                  </a:lnTo>
                  <a:lnTo>
                    <a:pt x="740" y="767"/>
                  </a:lnTo>
                  <a:lnTo>
                    <a:pt x="740" y="767"/>
                  </a:lnTo>
                  <a:lnTo>
                    <a:pt x="740" y="767"/>
                  </a:lnTo>
                  <a:lnTo>
                    <a:pt x="734" y="767"/>
                  </a:lnTo>
                  <a:lnTo>
                    <a:pt x="734" y="767"/>
                  </a:lnTo>
                  <a:lnTo>
                    <a:pt x="734" y="767"/>
                  </a:lnTo>
                  <a:lnTo>
                    <a:pt x="734" y="767"/>
                  </a:lnTo>
                  <a:lnTo>
                    <a:pt x="734" y="773"/>
                  </a:lnTo>
                  <a:lnTo>
                    <a:pt x="734" y="773"/>
                  </a:lnTo>
                  <a:lnTo>
                    <a:pt x="734" y="773"/>
                  </a:lnTo>
                  <a:lnTo>
                    <a:pt x="734" y="773"/>
                  </a:lnTo>
                  <a:lnTo>
                    <a:pt x="734" y="773"/>
                  </a:lnTo>
                  <a:lnTo>
                    <a:pt x="734" y="773"/>
                  </a:lnTo>
                  <a:lnTo>
                    <a:pt x="734" y="773"/>
                  </a:lnTo>
                  <a:lnTo>
                    <a:pt x="734" y="773"/>
                  </a:lnTo>
                  <a:lnTo>
                    <a:pt x="734" y="773"/>
                  </a:lnTo>
                  <a:lnTo>
                    <a:pt x="734" y="779"/>
                  </a:lnTo>
                  <a:lnTo>
                    <a:pt x="728" y="779"/>
                  </a:lnTo>
                  <a:lnTo>
                    <a:pt x="728" y="779"/>
                  </a:lnTo>
                  <a:lnTo>
                    <a:pt x="728" y="773"/>
                  </a:lnTo>
                  <a:lnTo>
                    <a:pt x="728" y="773"/>
                  </a:lnTo>
                  <a:lnTo>
                    <a:pt x="734" y="773"/>
                  </a:lnTo>
                  <a:lnTo>
                    <a:pt x="734" y="773"/>
                  </a:lnTo>
                  <a:lnTo>
                    <a:pt x="728" y="773"/>
                  </a:lnTo>
                  <a:lnTo>
                    <a:pt x="728" y="773"/>
                  </a:lnTo>
                  <a:lnTo>
                    <a:pt x="728" y="773"/>
                  </a:lnTo>
                  <a:lnTo>
                    <a:pt x="728" y="767"/>
                  </a:lnTo>
                  <a:lnTo>
                    <a:pt x="728" y="767"/>
                  </a:lnTo>
                  <a:lnTo>
                    <a:pt x="728" y="767"/>
                  </a:lnTo>
                  <a:lnTo>
                    <a:pt x="728" y="767"/>
                  </a:lnTo>
                  <a:lnTo>
                    <a:pt x="728" y="767"/>
                  </a:lnTo>
                  <a:lnTo>
                    <a:pt x="728" y="767"/>
                  </a:lnTo>
                  <a:lnTo>
                    <a:pt x="728" y="767"/>
                  </a:lnTo>
                  <a:lnTo>
                    <a:pt x="728" y="767"/>
                  </a:lnTo>
                  <a:lnTo>
                    <a:pt x="728" y="767"/>
                  </a:lnTo>
                  <a:lnTo>
                    <a:pt x="723" y="767"/>
                  </a:lnTo>
                  <a:lnTo>
                    <a:pt x="723" y="767"/>
                  </a:lnTo>
                  <a:lnTo>
                    <a:pt x="723" y="773"/>
                  </a:lnTo>
                  <a:lnTo>
                    <a:pt x="723" y="773"/>
                  </a:lnTo>
                  <a:lnTo>
                    <a:pt x="723" y="767"/>
                  </a:lnTo>
                  <a:lnTo>
                    <a:pt x="723" y="767"/>
                  </a:lnTo>
                  <a:lnTo>
                    <a:pt x="723" y="767"/>
                  </a:lnTo>
                  <a:lnTo>
                    <a:pt x="723" y="767"/>
                  </a:lnTo>
                  <a:lnTo>
                    <a:pt x="728" y="762"/>
                  </a:lnTo>
                  <a:lnTo>
                    <a:pt x="728" y="762"/>
                  </a:lnTo>
                  <a:lnTo>
                    <a:pt x="728" y="762"/>
                  </a:lnTo>
                  <a:lnTo>
                    <a:pt x="728" y="762"/>
                  </a:lnTo>
                  <a:lnTo>
                    <a:pt x="728" y="762"/>
                  </a:lnTo>
                  <a:lnTo>
                    <a:pt x="728" y="762"/>
                  </a:lnTo>
                  <a:lnTo>
                    <a:pt x="728" y="762"/>
                  </a:lnTo>
                  <a:lnTo>
                    <a:pt x="728" y="756"/>
                  </a:lnTo>
                  <a:lnTo>
                    <a:pt x="728" y="756"/>
                  </a:lnTo>
                  <a:lnTo>
                    <a:pt x="728" y="756"/>
                  </a:lnTo>
                  <a:lnTo>
                    <a:pt x="728" y="756"/>
                  </a:lnTo>
                  <a:lnTo>
                    <a:pt x="723" y="756"/>
                  </a:lnTo>
                  <a:lnTo>
                    <a:pt x="723" y="756"/>
                  </a:lnTo>
                  <a:lnTo>
                    <a:pt x="723" y="756"/>
                  </a:lnTo>
                  <a:lnTo>
                    <a:pt x="717" y="756"/>
                  </a:lnTo>
                  <a:lnTo>
                    <a:pt x="717" y="756"/>
                  </a:lnTo>
                  <a:lnTo>
                    <a:pt x="717" y="756"/>
                  </a:lnTo>
                  <a:lnTo>
                    <a:pt x="717" y="756"/>
                  </a:lnTo>
                  <a:lnTo>
                    <a:pt x="712" y="762"/>
                  </a:lnTo>
                  <a:lnTo>
                    <a:pt x="712" y="762"/>
                  </a:lnTo>
                  <a:lnTo>
                    <a:pt x="712" y="762"/>
                  </a:lnTo>
                  <a:lnTo>
                    <a:pt x="712" y="762"/>
                  </a:lnTo>
                  <a:lnTo>
                    <a:pt x="712" y="762"/>
                  </a:lnTo>
                  <a:lnTo>
                    <a:pt x="712" y="762"/>
                  </a:lnTo>
                  <a:lnTo>
                    <a:pt x="706" y="762"/>
                  </a:lnTo>
                  <a:lnTo>
                    <a:pt x="706" y="762"/>
                  </a:lnTo>
                  <a:lnTo>
                    <a:pt x="706" y="762"/>
                  </a:lnTo>
                  <a:lnTo>
                    <a:pt x="706" y="762"/>
                  </a:lnTo>
                  <a:lnTo>
                    <a:pt x="706" y="762"/>
                  </a:lnTo>
                  <a:lnTo>
                    <a:pt x="706" y="762"/>
                  </a:lnTo>
                  <a:lnTo>
                    <a:pt x="706" y="762"/>
                  </a:lnTo>
                  <a:lnTo>
                    <a:pt x="700" y="762"/>
                  </a:lnTo>
                  <a:lnTo>
                    <a:pt x="700" y="762"/>
                  </a:lnTo>
                  <a:lnTo>
                    <a:pt x="700" y="762"/>
                  </a:lnTo>
                  <a:lnTo>
                    <a:pt x="700" y="762"/>
                  </a:lnTo>
                  <a:lnTo>
                    <a:pt x="700" y="762"/>
                  </a:lnTo>
                  <a:lnTo>
                    <a:pt x="695" y="762"/>
                  </a:lnTo>
                  <a:lnTo>
                    <a:pt x="689" y="762"/>
                  </a:lnTo>
                  <a:lnTo>
                    <a:pt x="689" y="762"/>
                  </a:lnTo>
                  <a:lnTo>
                    <a:pt x="684" y="762"/>
                  </a:lnTo>
                  <a:lnTo>
                    <a:pt x="684" y="762"/>
                  </a:lnTo>
                  <a:lnTo>
                    <a:pt x="678" y="762"/>
                  </a:lnTo>
                  <a:lnTo>
                    <a:pt x="678" y="762"/>
                  </a:lnTo>
                  <a:lnTo>
                    <a:pt x="672" y="767"/>
                  </a:lnTo>
                  <a:lnTo>
                    <a:pt x="672" y="767"/>
                  </a:lnTo>
                  <a:lnTo>
                    <a:pt x="672" y="767"/>
                  </a:lnTo>
                  <a:lnTo>
                    <a:pt x="672" y="767"/>
                  </a:lnTo>
                  <a:lnTo>
                    <a:pt x="672" y="767"/>
                  </a:lnTo>
                  <a:lnTo>
                    <a:pt x="667" y="767"/>
                  </a:lnTo>
                  <a:lnTo>
                    <a:pt x="667" y="767"/>
                  </a:lnTo>
                  <a:lnTo>
                    <a:pt x="667" y="767"/>
                  </a:lnTo>
                  <a:lnTo>
                    <a:pt x="661" y="773"/>
                  </a:lnTo>
                  <a:lnTo>
                    <a:pt x="656" y="773"/>
                  </a:lnTo>
                  <a:lnTo>
                    <a:pt x="656" y="773"/>
                  </a:lnTo>
                  <a:lnTo>
                    <a:pt x="650" y="773"/>
                  </a:lnTo>
                  <a:lnTo>
                    <a:pt x="639" y="773"/>
                  </a:lnTo>
                  <a:lnTo>
                    <a:pt x="633" y="773"/>
                  </a:lnTo>
                  <a:lnTo>
                    <a:pt x="628" y="773"/>
                  </a:lnTo>
                  <a:lnTo>
                    <a:pt x="628" y="773"/>
                  </a:lnTo>
                  <a:lnTo>
                    <a:pt x="622" y="773"/>
                  </a:lnTo>
                  <a:lnTo>
                    <a:pt x="622" y="773"/>
                  </a:lnTo>
                  <a:lnTo>
                    <a:pt x="616" y="779"/>
                  </a:lnTo>
                  <a:lnTo>
                    <a:pt x="616" y="779"/>
                  </a:lnTo>
                  <a:lnTo>
                    <a:pt x="616" y="779"/>
                  </a:lnTo>
                  <a:lnTo>
                    <a:pt x="616" y="779"/>
                  </a:lnTo>
                  <a:lnTo>
                    <a:pt x="611" y="773"/>
                  </a:lnTo>
                  <a:lnTo>
                    <a:pt x="611" y="773"/>
                  </a:lnTo>
                  <a:lnTo>
                    <a:pt x="611" y="773"/>
                  </a:lnTo>
                  <a:lnTo>
                    <a:pt x="611" y="773"/>
                  </a:lnTo>
                  <a:lnTo>
                    <a:pt x="611" y="773"/>
                  </a:lnTo>
                  <a:lnTo>
                    <a:pt x="611" y="773"/>
                  </a:lnTo>
                  <a:lnTo>
                    <a:pt x="611" y="773"/>
                  </a:lnTo>
                  <a:lnTo>
                    <a:pt x="611" y="767"/>
                  </a:lnTo>
                  <a:lnTo>
                    <a:pt x="611" y="767"/>
                  </a:lnTo>
                  <a:lnTo>
                    <a:pt x="611" y="767"/>
                  </a:lnTo>
                  <a:lnTo>
                    <a:pt x="611" y="767"/>
                  </a:lnTo>
                  <a:lnTo>
                    <a:pt x="611" y="767"/>
                  </a:lnTo>
                  <a:lnTo>
                    <a:pt x="611" y="767"/>
                  </a:lnTo>
                  <a:lnTo>
                    <a:pt x="611" y="767"/>
                  </a:lnTo>
                  <a:lnTo>
                    <a:pt x="611" y="767"/>
                  </a:lnTo>
                  <a:lnTo>
                    <a:pt x="611" y="767"/>
                  </a:lnTo>
                  <a:lnTo>
                    <a:pt x="611" y="767"/>
                  </a:lnTo>
                  <a:lnTo>
                    <a:pt x="605" y="767"/>
                  </a:lnTo>
                  <a:lnTo>
                    <a:pt x="605" y="767"/>
                  </a:lnTo>
                  <a:lnTo>
                    <a:pt x="605" y="767"/>
                  </a:lnTo>
                  <a:lnTo>
                    <a:pt x="605" y="767"/>
                  </a:lnTo>
                  <a:lnTo>
                    <a:pt x="605" y="767"/>
                  </a:lnTo>
                  <a:lnTo>
                    <a:pt x="605" y="767"/>
                  </a:lnTo>
                  <a:lnTo>
                    <a:pt x="605" y="767"/>
                  </a:lnTo>
                  <a:lnTo>
                    <a:pt x="605" y="767"/>
                  </a:lnTo>
                  <a:lnTo>
                    <a:pt x="600" y="767"/>
                  </a:lnTo>
                  <a:lnTo>
                    <a:pt x="600" y="767"/>
                  </a:lnTo>
                  <a:lnTo>
                    <a:pt x="600" y="767"/>
                  </a:lnTo>
                  <a:lnTo>
                    <a:pt x="600" y="767"/>
                  </a:lnTo>
                  <a:lnTo>
                    <a:pt x="600" y="767"/>
                  </a:lnTo>
                  <a:lnTo>
                    <a:pt x="600" y="767"/>
                  </a:lnTo>
                  <a:lnTo>
                    <a:pt x="600" y="767"/>
                  </a:lnTo>
                  <a:lnTo>
                    <a:pt x="594" y="767"/>
                  </a:lnTo>
                  <a:lnTo>
                    <a:pt x="594" y="767"/>
                  </a:lnTo>
                  <a:lnTo>
                    <a:pt x="594" y="773"/>
                  </a:lnTo>
                  <a:lnTo>
                    <a:pt x="594" y="767"/>
                  </a:lnTo>
                  <a:lnTo>
                    <a:pt x="594" y="767"/>
                  </a:lnTo>
                  <a:lnTo>
                    <a:pt x="594" y="773"/>
                  </a:lnTo>
                  <a:lnTo>
                    <a:pt x="588" y="773"/>
                  </a:lnTo>
                  <a:lnTo>
                    <a:pt x="588" y="773"/>
                  </a:lnTo>
                  <a:lnTo>
                    <a:pt x="588" y="773"/>
                  </a:lnTo>
                  <a:lnTo>
                    <a:pt x="583" y="773"/>
                  </a:lnTo>
                  <a:lnTo>
                    <a:pt x="583" y="773"/>
                  </a:lnTo>
                  <a:lnTo>
                    <a:pt x="583" y="773"/>
                  </a:lnTo>
                  <a:lnTo>
                    <a:pt x="577" y="773"/>
                  </a:lnTo>
                  <a:lnTo>
                    <a:pt x="577" y="773"/>
                  </a:lnTo>
                  <a:lnTo>
                    <a:pt x="577" y="773"/>
                  </a:lnTo>
                  <a:lnTo>
                    <a:pt x="577" y="779"/>
                  </a:lnTo>
                  <a:lnTo>
                    <a:pt x="577" y="779"/>
                  </a:lnTo>
                  <a:lnTo>
                    <a:pt x="577" y="779"/>
                  </a:lnTo>
                  <a:lnTo>
                    <a:pt x="577" y="779"/>
                  </a:lnTo>
                  <a:lnTo>
                    <a:pt x="577" y="779"/>
                  </a:lnTo>
                  <a:lnTo>
                    <a:pt x="577" y="779"/>
                  </a:lnTo>
                  <a:lnTo>
                    <a:pt x="572" y="779"/>
                  </a:lnTo>
                  <a:lnTo>
                    <a:pt x="572" y="779"/>
                  </a:lnTo>
                  <a:lnTo>
                    <a:pt x="572" y="779"/>
                  </a:lnTo>
                  <a:lnTo>
                    <a:pt x="572" y="779"/>
                  </a:lnTo>
                  <a:lnTo>
                    <a:pt x="572" y="779"/>
                  </a:lnTo>
                  <a:lnTo>
                    <a:pt x="577" y="779"/>
                  </a:lnTo>
                  <a:lnTo>
                    <a:pt x="577" y="784"/>
                  </a:lnTo>
                  <a:lnTo>
                    <a:pt x="577" y="784"/>
                  </a:lnTo>
                  <a:lnTo>
                    <a:pt x="577" y="784"/>
                  </a:lnTo>
                  <a:lnTo>
                    <a:pt x="572" y="784"/>
                  </a:lnTo>
                  <a:lnTo>
                    <a:pt x="572" y="784"/>
                  </a:lnTo>
                  <a:lnTo>
                    <a:pt x="572" y="790"/>
                  </a:lnTo>
                  <a:lnTo>
                    <a:pt x="572" y="790"/>
                  </a:lnTo>
                  <a:lnTo>
                    <a:pt x="572" y="790"/>
                  </a:lnTo>
                  <a:lnTo>
                    <a:pt x="566" y="790"/>
                  </a:lnTo>
                  <a:lnTo>
                    <a:pt x="566" y="790"/>
                  </a:lnTo>
                  <a:lnTo>
                    <a:pt x="566" y="790"/>
                  </a:lnTo>
                  <a:lnTo>
                    <a:pt x="566" y="790"/>
                  </a:lnTo>
                  <a:lnTo>
                    <a:pt x="560" y="795"/>
                  </a:lnTo>
                  <a:lnTo>
                    <a:pt x="560" y="795"/>
                  </a:lnTo>
                  <a:lnTo>
                    <a:pt x="560" y="795"/>
                  </a:lnTo>
                  <a:lnTo>
                    <a:pt x="560" y="801"/>
                  </a:lnTo>
                  <a:lnTo>
                    <a:pt x="560" y="801"/>
                  </a:lnTo>
                  <a:lnTo>
                    <a:pt x="555" y="801"/>
                  </a:lnTo>
                  <a:lnTo>
                    <a:pt x="555" y="801"/>
                  </a:lnTo>
                  <a:lnTo>
                    <a:pt x="555" y="801"/>
                  </a:lnTo>
                  <a:lnTo>
                    <a:pt x="555" y="807"/>
                  </a:lnTo>
                  <a:lnTo>
                    <a:pt x="555" y="807"/>
                  </a:lnTo>
                  <a:lnTo>
                    <a:pt x="549" y="807"/>
                  </a:lnTo>
                  <a:lnTo>
                    <a:pt x="549" y="807"/>
                  </a:lnTo>
                  <a:lnTo>
                    <a:pt x="549" y="807"/>
                  </a:lnTo>
                  <a:lnTo>
                    <a:pt x="544" y="812"/>
                  </a:lnTo>
                  <a:lnTo>
                    <a:pt x="544" y="812"/>
                  </a:lnTo>
                  <a:lnTo>
                    <a:pt x="544" y="812"/>
                  </a:lnTo>
                  <a:lnTo>
                    <a:pt x="538" y="818"/>
                  </a:lnTo>
                  <a:lnTo>
                    <a:pt x="538" y="818"/>
                  </a:lnTo>
                  <a:lnTo>
                    <a:pt x="538" y="818"/>
                  </a:lnTo>
                  <a:lnTo>
                    <a:pt x="538" y="818"/>
                  </a:lnTo>
                  <a:lnTo>
                    <a:pt x="538" y="818"/>
                  </a:lnTo>
                  <a:lnTo>
                    <a:pt x="532" y="824"/>
                  </a:lnTo>
                  <a:lnTo>
                    <a:pt x="532" y="824"/>
                  </a:lnTo>
                  <a:lnTo>
                    <a:pt x="532" y="824"/>
                  </a:lnTo>
                  <a:lnTo>
                    <a:pt x="527" y="824"/>
                  </a:lnTo>
                  <a:lnTo>
                    <a:pt x="527" y="824"/>
                  </a:lnTo>
                  <a:lnTo>
                    <a:pt x="527" y="829"/>
                  </a:lnTo>
                  <a:lnTo>
                    <a:pt x="527" y="829"/>
                  </a:lnTo>
                  <a:lnTo>
                    <a:pt x="527" y="829"/>
                  </a:lnTo>
                  <a:lnTo>
                    <a:pt x="527" y="829"/>
                  </a:lnTo>
                  <a:lnTo>
                    <a:pt x="527" y="829"/>
                  </a:lnTo>
                  <a:lnTo>
                    <a:pt x="527" y="829"/>
                  </a:lnTo>
                  <a:lnTo>
                    <a:pt x="521" y="829"/>
                  </a:lnTo>
                  <a:lnTo>
                    <a:pt x="521" y="835"/>
                  </a:lnTo>
                  <a:lnTo>
                    <a:pt x="516" y="835"/>
                  </a:lnTo>
                  <a:lnTo>
                    <a:pt x="516" y="835"/>
                  </a:lnTo>
                  <a:lnTo>
                    <a:pt x="516" y="835"/>
                  </a:lnTo>
                  <a:lnTo>
                    <a:pt x="516" y="835"/>
                  </a:lnTo>
                  <a:lnTo>
                    <a:pt x="516" y="835"/>
                  </a:lnTo>
                  <a:lnTo>
                    <a:pt x="516" y="835"/>
                  </a:lnTo>
                  <a:lnTo>
                    <a:pt x="510" y="835"/>
                  </a:lnTo>
                  <a:lnTo>
                    <a:pt x="510" y="835"/>
                  </a:lnTo>
                  <a:lnTo>
                    <a:pt x="510" y="835"/>
                  </a:lnTo>
                  <a:lnTo>
                    <a:pt x="510" y="835"/>
                  </a:lnTo>
                  <a:lnTo>
                    <a:pt x="510" y="835"/>
                  </a:lnTo>
                  <a:lnTo>
                    <a:pt x="510" y="835"/>
                  </a:lnTo>
                  <a:lnTo>
                    <a:pt x="510" y="835"/>
                  </a:lnTo>
                  <a:lnTo>
                    <a:pt x="510" y="835"/>
                  </a:lnTo>
                  <a:lnTo>
                    <a:pt x="510" y="840"/>
                  </a:lnTo>
                  <a:lnTo>
                    <a:pt x="510" y="840"/>
                  </a:lnTo>
                  <a:lnTo>
                    <a:pt x="510" y="840"/>
                  </a:lnTo>
                  <a:lnTo>
                    <a:pt x="504" y="840"/>
                  </a:lnTo>
                  <a:lnTo>
                    <a:pt x="504" y="840"/>
                  </a:lnTo>
                  <a:lnTo>
                    <a:pt x="504" y="846"/>
                  </a:lnTo>
                  <a:lnTo>
                    <a:pt x="504" y="846"/>
                  </a:lnTo>
                  <a:lnTo>
                    <a:pt x="504" y="846"/>
                  </a:lnTo>
                  <a:lnTo>
                    <a:pt x="504" y="846"/>
                  </a:lnTo>
                  <a:lnTo>
                    <a:pt x="499" y="846"/>
                  </a:lnTo>
                  <a:lnTo>
                    <a:pt x="499" y="846"/>
                  </a:lnTo>
                  <a:lnTo>
                    <a:pt x="499" y="852"/>
                  </a:lnTo>
                  <a:lnTo>
                    <a:pt x="499" y="852"/>
                  </a:lnTo>
                  <a:lnTo>
                    <a:pt x="499" y="852"/>
                  </a:lnTo>
                  <a:lnTo>
                    <a:pt x="493" y="852"/>
                  </a:lnTo>
                  <a:lnTo>
                    <a:pt x="493" y="852"/>
                  </a:lnTo>
                  <a:lnTo>
                    <a:pt x="488" y="852"/>
                  </a:lnTo>
                  <a:lnTo>
                    <a:pt x="488" y="852"/>
                  </a:lnTo>
                  <a:lnTo>
                    <a:pt x="488" y="852"/>
                  </a:lnTo>
                  <a:lnTo>
                    <a:pt x="488" y="852"/>
                  </a:lnTo>
                  <a:lnTo>
                    <a:pt x="488" y="852"/>
                  </a:lnTo>
                  <a:lnTo>
                    <a:pt x="488" y="852"/>
                  </a:lnTo>
                  <a:lnTo>
                    <a:pt x="488" y="852"/>
                  </a:lnTo>
                  <a:lnTo>
                    <a:pt x="488" y="852"/>
                  </a:lnTo>
                  <a:lnTo>
                    <a:pt x="493" y="852"/>
                  </a:lnTo>
                  <a:lnTo>
                    <a:pt x="493" y="852"/>
                  </a:lnTo>
                  <a:lnTo>
                    <a:pt x="493" y="852"/>
                  </a:lnTo>
                  <a:lnTo>
                    <a:pt x="493" y="852"/>
                  </a:lnTo>
                  <a:lnTo>
                    <a:pt x="493" y="852"/>
                  </a:lnTo>
                  <a:lnTo>
                    <a:pt x="493" y="852"/>
                  </a:lnTo>
                  <a:lnTo>
                    <a:pt x="488" y="852"/>
                  </a:lnTo>
                  <a:lnTo>
                    <a:pt x="488" y="852"/>
                  </a:lnTo>
                  <a:lnTo>
                    <a:pt x="488" y="852"/>
                  </a:lnTo>
                  <a:lnTo>
                    <a:pt x="488" y="852"/>
                  </a:lnTo>
                  <a:lnTo>
                    <a:pt x="488" y="852"/>
                  </a:lnTo>
                  <a:lnTo>
                    <a:pt x="488" y="852"/>
                  </a:lnTo>
                  <a:lnTo>
                    <a:pt x="488" y="852"/>
                  </a:lnTo>
                  <a:lnTo>
                    <a:pt x="488" y="852"/>
                  </a:lnTo>
                  <a:lnTo>
                    <a:pt x="488" y="852"/>
                  </a:lnTo>
                  <a:lnTo>
                    <a:pt x="488" y="852"/>
                  </a:lnTo>
                  <a:lnTo>
                    <a:pt x="482" y="852"/>
                  </a:lnTo>
                  <a:lnTo>
                    <a:pt x="482" y="852"/>
                  </a:lnTo>
                  <a:lnTo>
                    <a:pt x="482" y="852"/>
                  </a:lnTo>
                  <a:lnTo>
                    <a:pt x="482" y="852"/>
                  </a:lnTo>
                  <a:lnTo>
                    <a:pt x="482" y="852"/>
                  </a:lnTo>
                  <a:lnTo>
                    <a:pt x="482" y="852"/>
                  </a:lnTo>
                  <a:lnTo>
                    <a:pt x="482" y="852"/>
                  </a:lnTo>
                  <a:lnTo>
                    <a:pt x="476" y="852"/>
                  </a:lnTo>
                  <a:lnTo>
                    <a:pt x="476" y="852"/>
                  </a:lnTo>
                  <a:lnTo>
                    <a:pt x="476" y="852"/>
                  </a:lnTo>
                  <a:lnTo>
                    <a:pt x="476" y="852"/>
                  </a:lnTo>
                  <a:lnTo>
                    <a:pt x="476" y="852"/>
                  </a:lnTo>
                  <a:lnTo>
                    <a:pt x="476" y="852"/>
                  </a:lnTo>
                  <a:lnTo>
                    <a:pt x="476" y="852"/>
                  </a:lnTo>
                  <a:lnTo>
                    <a:pt x="476" y="852"/>
                  </a:lnTo>
                  <a:lnTo>
                    <a:pt x="471" y="852"/>
                  </a:lnTo>
                  <a:lnTo>
                    <a:pt x="471" y="852"/>
                  </a:lnTo>
                  <a:lnTo>
                    <a:pt x="471" y="852"/>
                  </a:lnTo>
                  <a:lnTo>
                    <a:pt x="471" y="852"/>
                  </a:lnTo>
                  <a:lnTo>
                    <a:pt x="471" y="852"/>
                  </a:lnTo>
                  <a:lnTo>
                    <a:pt x="476" y="852"/>
                  </a:lnTo>
                  <a:lnTo>
                    <a:pt x="476" y="852"/>
                  </a:lnTo>
                  <a:lnTo>
                    <a:pt x="476" y="852"/>
                  </a:lnTo>
                  <a:lnTo>
                    <a:pt x="476" y="852"/>
                  </a:lnTo>
                  <a:lnTo>
                    <a:pt x="476" y="852"/>
                  </a:lnTo>
                  <a:lnTo>
                    <a:pt x="476" y="852"/>
                  </a:lnTo>
                  <a:lnTo>
                    <a:pt x="476" y="852"/>
                  </a:lnTo>
                  <a:lnTo>
                    <a:pt x="476" y="857"/>
                  </a:lnTo>
                  <a:lnTo>
                    <a:pt x="471" y="857"/>
                  </a:lnTo>
                  <a:lnTo>
                    <a:pt x="471" y="857"/>
                  </a:lnTo>
                  <a:lnTo>
                    <a:pt x="471" y="857"/>
                  </a:lnTo>
                  <a:lnTo>
                    <a:pt x="471" y="857"/>
                  </a:lnTo>
                  <a:lnTo>
                    <a:pt x="471" y="857"/>
                  </a:lnTo>
                  <a:lnTo>
                    <a:pt x="471" y="857"/>
                  </a:lnTo>
                  <a:lnTo>
                    <a:pt x="471" y="857"/>
                  </a:lnTo>
                  <a:lnTo>
                    <a:pt x="471" y="857"/>
                  </a:lnTo>
                  <a:lnTo>
                    <a:pt x="471" y="857"/>
                  </a:lnTo>
                  <a:lnTo>
                    <a:pt x="471" y="863"/>
                  </a:lnTo>
                  <a:lnTo>
                    <a:pt x="471" y="863"/>
                  </a:lnTo>
                  <a:lnTo>
                    <a:pt x="471" y="863"/>
                  </a:lnTo>
                  <a:lnTo>
                    <a:pt x="471" y="863"/>
                  </a:lnTo>
                  <a:lnTo>
                    <a:pt x="471" y="863"/>
                  </a:lnTo>
                  <a:lnTo>
                    <a:pt x="471" y="863"/>
                  </a:lnTo>
                  <a:lnTo>
                    <a:pt x="471" y="863"/>
                  </a:lnTo>
                  <a:lnTo>
                    <a:pt x="471" y="868"/>
                  </a:lnTo>
                  <a:lnTo>
                    <a:pt x="471" y="868"/>
                  </a:lnTo>
                  <a:lnTo>
                    <a:pt x="471" y="868"/>
                  </a:lnTo>
                  <a:lnTo>
                    <a:pt x="471" y="868"/>
                  </a:lnTo>
                  <a:lnTo>
                    <a:pt x="471" y="868"/>
                  </a:lnTo>
                  <a:lnTo>
                    <a:pt x="471" y="868"/>
                  </a:lnTo>
                  <a:lnTo>
                    <a:pt x="471" y="868"/>
                  </a:lnTo>
                  <a:lnTo>
                    <a:pt x="471" y="874"/>
                  </a:lnTo>
                  <a:lnTo>
                    <a:pt x="471" y="874"/>
                  </a:lnTo>
                  <a:lnTo>
                    <a:pt x="471" y="874"/>
                  </a:lnTo>
                  <a:lnTo>
                    <a:pt x="471" y="874"/>
                  </a:lnTo>
                  <a:lnTo>
                    <a:pt x="471" y="874"/>
                  </a:lnTo>
                  <a:lnTo>
                    <a:pt x="471" y="874"/>
                  </a:lnTo>
                  <a:lnTo>
                    <a:pt x="471" y="874"/>
                  </a:lnTo>
                  <a:lnTo>
                    <a:pt x="471" y="874"/>
                  </a:lnTo>
                  <a:lnTo>
                    <a:pt x="471" y="880"/>
                  </a:lnTo>
                  <a:lnTo>
                    <a:pt x="471" y="880"/>
                  </a:lnTo>
                  <a:lnTo>
                    <a:pt x="471" y="880"/>
                  </a:lnTo>
                  <a:lnTo>
                    <a:pt x="471" y="880"/>
                  </a:lnTo>
                  <a:lnTo>
                    <a:pt x="471" y="880"/>
                  </a:lnTo>
                  <a:lnTo>
                    <a:pt x="471" y="880"/>
                  </a:lnTo>
                  <a:lnTo>
                    <a:pt x="471" y="885"/>
                  </a:lnTo>
                  <a:lnTo>
                    <a:pt x="471" y="885"/>
                  </a:lnTo>
                  <a:lnTo>
                    <a:pt x="471" y="885"/>
                  </a:lnTo>
                  <a:lnTo>
                    <a:pt x="471" y="885"/>
                  </a:lnTo>
                  <a:lnTo>
                    <a:pt x="471" y="885"/>
                  </a:lnTo>
                  <a:lnTo>
                    <a:pt x="471" y="885"/>
                  </a:lnTo>
                  <a:lnTo>
                    <a:pt x="471" y="885"/>
                  </a:lnTo>
                  <a:lnTo>
                    <a:pt x="471" y="885"/>
                  </a:lnTo>
                  <a:lnTo>
                    <a:pt x="476" y="885"/>
                  </a:lnTo>
                  <a:lnTo>
                    <a:pt x="476" y="880"/>
                  </a:lnTo>
                  <a:lnTo>
                    <a:pt x="476" y="880"/>
                  </a:lnTo>
                  <a:lnTo>
                    <a:pt x="482" y="880"/>
                  </a:lnTo>
                  <a:lnTo>
                    <a:pt x="482" y="880"/>
                  </a:lnTo>
                  <a:lnTo>
                    <a:pt x="482" y="880"/>
                  </a:lnTo>
                  <a:lnTo>
                    <a:pt x="488" y="880"/>
                  </a:lnTo>
                  <a:lnTo>
                    <a:pt x="488" y="880"/>
                  </a:lnTo>
                  <a:lnTo>
                    <a:pt x="488" y="880"/>
                  </a:lnTo>
                  <a:lnTo>
                    <a:pt x="488" y="885"/>
                  </a:lnTo>
                  <a:lnTo>
                    <a:pt x="488" y="885"/>
                  </a:lnTo>
                  <a:lnTo>
                    <a:pt x="488" y="885"/>
                  </a:lnTo>
                  <a:lnTo>
                    <a:pt x="488" y="885"/>
                  </a:lnTo>
                  <a:lnTo>
                    <a:pt x="488" y="885"/>
                  </a:lnTo>
                  <a:lnTo>
                    <a:pt x="488" y="885"/>
                  </a:lnTo>
                  <a:lnTo>
                    <a:pt x="488" y="885"/>
                  </a:lnTo>
                  <a:lnTo>
                    <a:pt x="488" y="885"/>
                  </a:lnTo>
                  <a:lnTo>
                    <a:pt x="488" y="885"/>
                  </a:lnTo>
                  <a:lnTo>
                    <a:pt x="488" y="885"/>
                  </a:lnTo>
                  <a:lnTo>
                    <a:pt x="488" y="885"/>
                  </a:lnTo>
                  <a:lnTo>
                    <a:pt x="488" y="885"/>
                  </a:lnTo>
                  <a:lnTo>
                    <a:pt x="488" y="885"/>
                  </a:lnTo>
                  <a:lnTo>
                    <a:pt x="488" y="885"/>
                  </a:lnTo>
                  <a:lnTo>
                    <a:pt x="488" y="885"/>
                  </a:lnTo>
                  <a:lnTo>
                    <a:pt x="493" y="885"/>
                  </a:lnTo>
                  <a:lnTo>
                    <a:pt x="493" y="885"/>
                  </a:lnTo>
                  <a:lnTo>
                    <a:pt x="493" y="885"/>
                  </a:lnTo>
                  <a:lnTo>
                    <a:pt x="493" y="885"/>
                  </a:lnTo>
                  <a:lnTo>
                    <a:pt x="493" y="885"/>
                  </a:lnTo>
                  <a:lnTo>
                    <a:pt x="493" y="885"/>
                  </a:lnTo>
                  <a:lnTo>
                    <a:pt x="499" y="880"/>
                  </a:lnTo>
                  <a:lnTo>
                    <a:pt x="499" y="880"/>
                  </a:lnTo>
                  <a:lnTo>
                    <a:pt x="499" y="880"/>
                  </a:lnTo>
                  <a:lnTo>
                    <a:pt x="499" y="880"/>
                  </a:lnTo>
                  <a:lnTo>
                    <a:pt x="499" y="880"/>
                  </a:lnTo>
                  <a:lnTo>
                    <a:pt x="499" y="880"/>
                  </a:lnTo>
                  <a:lnTo>
                    <a:pt x="499" y="880"/>
                  </a:lnTo>
                  <a:lnTo>
                    <a:pt x="499" y="880"/>
                  </a:lnTo>
                  <a:lnTo>
                    <a:pt x="499" y="880"/>
                  </a:lnTo>
                  <a:lnTo>
                    <a:pt x="499" y="880"/>
                  </a:lnTo>
                  <a:lnTo>
                    <a:pt x="499" y="880"/>
                  </a:lnTo>
                  <a:lnTo>
                    <a:pt x="499" y="880"/>
                  </a:lnTo>
                  <a:lnTo>
                    <a:pt x="499" y="880"/>
                  </a:lnTo>
                  <a:lnTo>
                    <a:pt x="504" y="880"/>
                  </a:lnTo>
                  <a:lnTo>
                    <a:pt x="504" y="880"/>
                  </a:lnTo>
                  <a:lnTo>
                    <a:pt x="504" y="880"/>
                  </a:lnTo>
                  <a:lnTo>
                    <a:pt x="504" y="880"/>
                  </a:lnTo>
                  <a:lnTo>
                    <a:pt x="504" y="880"/>
                  </a:lnTo>
                  <a:lnTo>
                    <a:pt x="504" y="880"/>
                  </a:lnTo>
                  <a:lnTo>
                    <a:pt x="504" y="880"/>
                  </a:lnTo>
                  <a:lnTo>
                    <a:pt x="504" y="880"/>
                  </a:lnTo>
                  <a:lnTo>
                    <a:pt x="504" y="880"/>
                  </a:lnTo>
                  <a:lnTo>
                    <a:pt x="504" y="880"/>
                  </a:lnTo>
                  <a:lnTo>
                    <a:pt x="504" y="880"/>
                  </a:lnTo>
                  <a:lnTo>
                    <a:pt x="504" y="880"/>
                  </a:lnTo>
                  <a:lnTo>
                    <a:pt x="504" y="880"/>
                  </a:lnTo>
                  <a:lnTo>
                    <a:pt x="504" y="880"/>
                  </a:lnTo>
                  <a:lnTo>
                    <a:pt x="504" y="880"/>
                  </a:lnTo>
                  <a:lnTo>
                    <a:pt x="504" y="880"/>
                  </a:lnTo>
                  <a:lnTo>
                    <a:pt x="510" y="880"/>
                  </a:lnTo>
                  <a:lnTo>
                    <a:pt x="510" y="880"/>
                  </a:lnTo>
                  <a:lnTo>
                    <a:pt x="510" y="880"/>
                  </a:lnTo>
                  <a:lnTo>
                    <a:pt x="510" y="880"/>
                  </a:lnTo>
                  <a:lnTo>
                    <a:pt x="510" y="880"/>
                  </a:lnTo>
                  <a:lnTo>
                    <a:pt x="510" y="880"/>
                  </a:lnTo>
                  <a:lnTo>
                    <a:pt x="510" y="880"/>
                  </a:lnTo>
                  <a:lnTo>
                    <a:pt x="510" y="880"/>
                  </a:lnTo>
                  <a:lnTo>
                    <a:pt x="510" y="880"/>
                  </a:lnTo>
                  <a:lnTo>
                    <a:pt x="510" y="880"/>
                  </a:lnTo>
                  <a:lnTo>
                    <a:pt x="510" y="880"/>
                  </a:lnTo>
                  <a:lnTo>
                    <a:pt x="510" y="880"/>
                  </a:lnTo>
                  <a:lnTo>
                    <a:pt x="510" y="880"/>
                  </a:lnTo>
                  <a:lnTo>
                    <a:pt x="510" y="880"/>
                  </a:lnTo>
                  <a:lnTo>
                    <a:pt x="510" y="880"/>
                  </a:lnTo>
                  <a:lnTo>
                    <a:pt x="510" y="880"/>
                  </a:lnTo>
                  <a:lnTo>
                    <a:pt x="510" y="880"/>
                  </a:lnTo>
                  <a:lnTo>
                    <a:pt x="516" y="880"/>
                  </a:lnTo>
                  <a:lnTo>
                    <a:pt x="516" y="880"/>
                  </a:lnTo>
                  <a:lnTo>
                    <a:pt x="516" y="880"/>
                  </a:lnTo>
                  <a:lnTo>
                    <a:pt x="516" y="880"/>
                  </a:lnTo>
                  <a:lnTo>
                    <a:pt x="516" y="880"/>
                  </a:lnTo>
                  <a:lnTo>
                    <a:pt x="521" y="874"/>
                  </a:lnTo>
                  <a:lnTo>
                    <a:pt x="521" y="880"/>
                  </a:lnTo>
                  <a:lnTo>
                    <a:pt x="527" y="880"/>
                  </a:lnTo>
                  <a:lnTo>
                    <a:pt x="527" y="880"/>
                  </a:lnTo>
                  <a:lnTo>
                    <a:pt x="527" y="880"/>
                  </a:lnTo>
                  <a:lnTo>
                    <a:pt x="521" y="880"/>
                  </a:lnTo>
                  <a:lnTo>
                    <a:pt x="521" y="880"/>
                  </a:lnTo>
                  <a:lnTo>
                    <a:pt x="521" y="885"/>
                  </a:lnTo>
                  <a:lnTo>
                    <a:pt x="521" y="885"/>
                  </a:lnTo>
                  <a:lnTo>
                    <a:pt x="527" y="885"/>
                  </a:lnTo>
                  <a:lnTo>
                    <a:pt x="527" y="885"/>
                  </a:lnTo>
                  <a:lnTo>
                    <a:pt x="527" y="885"/>
                  </a:lnTo>
                  <a:lnTo>
                    <a:pt x="527" y="880"/>
                  </a:lnTo>
                  <a:lnTo>
                    <a:pt x="527" y="880"/>
                  </a:lnTo>
                  <a:lnTo>
                    <a:pt x="527" y="880"/>
                  </a:lnTo>
                  <a:lnTo>
                    <a:pt x="527" y="885"/>
                  </a:lnTo>
                  <a:lnTo>
                    <a:pt x="527" y="885"/>
                  </a:lnTo>
                  <a:lnTo>
                    <a:pt x="532" y="885"/>
                  </a:lnTo>
                  <a:lnTo>
                    <a:pt x="532" y="885"/>
                  </a:lnTo>
                  <a:lnTo>
                    <a:pt x="532" y="885"/>
                  </a:lnTo>
                  <a:lnTo>
                    <a:pt x="532" y="885"/>
                  </a:lnTo>
                  <a:lnTo>
                    <a:pt x="532" y="885"/>
                  </a:lnTo>
                  <a:lnTo>
                    <a:pt x="538" y="885"/>
                  </a:lnTo>
                  <a:lnTo>
                    <a:pt x="538" y="891"/>
                  </a:lnTo>
                  <a:lnTo>
                    <a:pt x="538" y="891"/>
                  </a:lnTo>
                  <a:lnTo>
                    <a:pt x="544" y="891"/>
                  </a:lnTo>
                  <a:lnTo>
                    <a:pt x="544" y="891"/>
                  </a:lnTo>
                  <a:lnTo>
                    <a:pt x="544" y="891"/>
                  </a:lnTo>
                  <a:lnTo>
                    <a:pt x="544" y="891"/>
                  </a:lnTo>
                  <a:lnTo>
                    <a:pt x="544" y="891"/>
                  </a:lnTo>
                  <a:lnTo>
                    <a:pt x="538" y="891"/>
                  </a:lnTo>
                  <a:lnTo>
                    <a:pt x="538" y="891"/>
                  </a:lnTo>
                  <a:lnTo>
                    <a:pt x="538" y="891"/>
                  </a:lnTo>
                  <a:lnTo>
                    <a:pt x="538" y="896"/>
                  </a:lnTo>
                  <a:lnTo>
                    <a:pt x="538" y="896"/>
                  </a:lnTo>
                  <a:lnTo>
                    <a:pt x="538" y="896"/>
                  </a:lnTo>
                  <a:lnTo>
                    <a:pt x="538" y="896"/>
                  </a:lnTo>
                  <a:lnTo>
                    <a:pt x="538" y="896"/>
                  </a:lnTo>
                  <a:lnTo>
                    <a:pt x="538" y="896"/>
                  </a:lnTo>
                  <a:lnTo>
                    <a:pt x="544" y="896"/>
                  </a:lnTo>
                  <a:lnTo>
                    <a:pt x="544" y="891"/>
                  </a:lnTo>
                  <a:lnTo>
                    <a:pt x="544" y="891"/>
                  </a:lnTo>
                  <a:lnTo>
                    <a:pt x="544" y="891"/>
                  </a:lnTo>
                  <a:lnTo>
                    <a:pt x="544" y="885"/>
                  </a:lnTo>
                  <a:lnTo>
                    <a:pt x="544" y="885"/>
                  </a:lnTo>
                  <a:lnTo>
                    <a:pt x="544" y="885"/>
                  </a:lnTo>
                  <a:lnTo>
                    <a:pt x="544" y="885"/>
                  </a:lnTo>
                  <a:lnTo>
                    <a:pt x="544" y="885"/>
                  </a:lnTo>
                  <a:lnTo>
                    <a:pt x="544" y="885"/>
                  </a:lnTo>
                  <a:lnTo>
                    <a:pt x="549" y="880"/>
                  </a:lnTo>
                  <a:lnTo>
                    <a:pt x="549" y="880"/>
                  </a:lnTo>
                  <a:lnTo>
                    <a:pt x="549" y="874"/>
                  </a:lnTo>
                  <a:lnTo>
                    <a:pt x="549" y="874"/>
                  </a:lnTo>
                  <a:lnTo>
                    <a:pt x="549" y="874"/>
                  </a:lnTo>
                  <a:lnTo>
                    <a:pt x="549" y="868"/>
                  </a:lnTo>
                  <a:lnTo>
                    <a:pt x="549" y="868"/>
                  </a:lnTo>
                  <a:lnTo>
                    <a:pt x="549" y="868"/>
                  </a:lnTo>
                  <a:lnTo>
                    <a:pt x="549" y="868"/>
                  </a:lnTo>
                  <a:lnTo>
                    <a:pt x="549" y="868"/>
                  </a:lnTo>
                  <a:lnTo>
                    <a:pt x="549" y="863"/>
                  </a:lnTo>
                  <a:lnTo>
                    <a:pt x="549" y="863"/>
                  </a:lnTo>
                  <a:lnTo>
                    <a:pt x="555" y="857"/>
                  </a:lnTo>
                  <a:lnTo>
                    <a:pt x="555" y="857"/>
                  </a:lnTo>
                  <a:lnTo>
                    <a:pt x="560" y="857"/>
                  </a:lnTo>
                  <a:lnTo>
                    <a:pt x="560" y="852"/>
                  </a:lnTo>
                  <a:lnTo>
                    <a:pt x="560" y="857"/>
                  </a:lnTo>
                  <a:lnTo>
                    <a:pt x="560" y="857"/>
                  </a:lnTo>
                  <a:lnTo>
                    <a:pt x="566" y="857"/>
                  </a:lnTo>
                  <a:lnTo>
                    <a:pt x="566" y="857"/>
                  </a:lnTo>
                  <a:lnTo>
                    <a:pt x="566" y="857"/>
                  </a:lnTo>
                  <a:lnTo>
                    <a:pt x="566" y="857"/>
                  </a:lnTo>
                  <a:lnTo>
                    <a:pt x="566" y="857"/>
                  </a:lnTo>
                  <a:lnTo>
                    <a:pt x="566" y="857"/>
                  </a:lnTo>
                  <a:lnTo>
                    <a:pt x="566" y="857"/>
                  </a:lnTo>
                  <a:lnTo>
                    <a:pt x="566" y="857"/>
                  </a:lnTo>
                  <a:lnTo>
                    <a:pt x="566" y="857"/>
                  </a:lnTo>
                  <a:lnTo>
                    <a:pt x="566" y="857"/>
                  </a:lnTo>
                  <a:lnTo>
                    <a:pt x="566" y="857"/>
                  </a:lnTo>
                  <a:lnTo>
                    <a:pt x="566" y="863"/>
                  </a:lnTo>
                  <a:lnTo>
                    <a:pt x="566" y="863"/>
                  </a:lnTo>
                  <a:lnTo>
                    <a:pt x="566" y="863"/>
                  </a:lnTo>
                  <a:lnTo>
                    <a:pt x="566" y="863"/>
                  </a:lnTo>
                  <a:lnTo>
                    <a:pt x="566" y="863"/>
                  </a:lnTo>
                  <a:lnTo>
                    <a:pt x="566" y="863"/>
                  </a:lnTo>
                  <a:lnTo>
                    <a:pt x="566" y="868"/>
                  </a:lnTo>
                  <a:lnTo>
                    <a:pt x="566" y="868"/>
                  </a:lnTo>
                  <a:lnTo>
                    <a:pt x="566" y="868"/>
                  </a:lnTo>
                  <a:lnTo>
                    <a:pt x="572" y="868"/>
                  </a:lnTo>
                  <a:lnTo>
                    <a:pt x="572" y="868"/>
                  </a:lnTo>
                  <a:lnTo>
                    <a:pt x="572" y="863"/>
                  </a:lnTo>
                  <a:lnTo>
                    <a:pt x="572" y="863"/>
                  </a:lnTo>
                  <a:lnTo>
                    <a:pt x="572" y="863"/>
                  </a:lnTo>
                  <a:lnTo>
                    <a:pt x="572" y="863"/>
                  </a:lnTo>
                  <a:lnTo>
                    <a:pt x="572" y="868"/>
                  </a:lnTo>
                  <a:lnTo>
                    <a:pt x="572" y="868"/>
                  </a:lnTo>
                  <a:lnTo>
                    <a:pt x="572" y="868"/>
                  </a:lnTo>
                  <a:lnTo>
                    <a:pt x="572" y="868"/>
                  </a:lnTo>
                  <a:lnTo>
                    <a:pt x="577" y="863"/>
                  </a:lnTo>
                  <a:lnTo>
                    <a:pt x="577" y="863"/>
                  </a:lnTo>
                  <a:lnTo>
                    <a:pt x="577" y="863"/>
                  </a:lnTo>
                  <a:lnTo>
                    <a:pt x="583" y="863"/>
                  </a:lnTo>
                  <a:lnTo>
                    <a:pt x="583" y="863"/>
                  </a:lnTo>
                  <a:lnTo>
                    <a:pt x="583" y="863"/>
                  </a:lnTo>
                  <a:lnTo>
                    <a:pt x="583" y="863"/>
                  </a:lnTo>
                  <a:lnTo>
                    <a:pt x="583" y="863"/>
                  </a:lnTo>
                  <a:lnTo>
                    <a:pt x="583" y="863"/>
                  </a:lnTo>
                  <a:lnTo>
                    <a:pt x="583" y="863"/>
                  </a:lnTo>
                  <a:lnTo>
                    <a:pt x="583" y="857"/>
                  </a:lnTo>
                  <a:lnTo>
                    <a:pt x="583" y="857"/>
                  </a:lnTo>
                  <a:lnTo>
                    <a:pt x="583" y="863"/>
                  </a:lnTo>
                  <a:lnTo>
                    <a:pt x="588" y="857"/>
                  </a:lnTo>
                  <a:lnTo>
                    <a:pt x="588" y="857"/>
                  </a:lnTo>
                  <a:lnTo>
                    <a:pt x="594" y="857"/>
                  </a:lnTo>
                  <a:lnTo>
                    <a:pt x="600" y="857"/>
                  </a:lnTo>
                  <a:lnTo>
                    <a:pt x="600" y="857"/>
                  </a:lnTo>
                  <a:lnTo>
                    <a:pt x="600" y="852"/>
                  </a:lnTo>
                  <a:lnTo>
                    <a:pt x="600" y="852"/>
                  </a:lnTo>
                  <a:lnTo>
                    <a:pt x="600" y="852"/>
                  </a:lnTo>
                  <a:lnTo>
                    <a:pt x="600" y="852"/>
                  </a:lnTo>
                  <a:lnTo>
                    <a:pt x="600" y="852"/>
                  </a:lnTo>
                  <a:lnTo>
                    <a:pt x="600" y="852"/>
                  </a:lnTo>
                  <a:lnTo>
                    <a:pt x="605" y="852"/>
                  </a:lnTo>
                  <a:lnTo>
                    <a:pt x="605" y="857"/>
                  </a:lnTo>
                  <a:lnTo>
                    <a:pt x="605" y="857"/>
                  </a:lnTo>
                  <a:lnTo>
                    <a:pt x="605" y="857"/>
                  </a:lnTo>
                  <a:lnTo>
                    <a:pt x="600" y="857"/>
                  </a:lnTo>
                  <a:lnTo>
                    <a:pt x="600" y="857"/>
                  </a:lnTo>
                  <a:lnTo>
                    <a:pt x="600" y="857"/>
                  </a:lnTo>
                  <a:lnTo>
                    <a:pt x="600" y="857"/>
                  </a:lnTo>
                  <a:lnTo>
                    <a:pt x="600" y="857"/>
                  </a:lnTo>
                  <a:lnTo>
                    <a:pt x="600" y="857"/>
                  </a:lnTo>
                  <a:lnTo>
                    <a:pt x="600" y="857"/>
                  </a:lnTo>
                  <a:lnTo>
                    <a:pt x="600" y="857"/>
                  </a:lnTo>
                  <a:lnTo>
                    <a:pt x="600" y="857"/>
                  </a:lnTo>
                  <a:lnTo>
                    <a:pt x="600" y="863"/>
                  </a:lnTo>
                  <a:lnTo>
                    <a:pt x="600" y="863"/>
                  </a:lnTo>
                  <a:lnTo>
                    <a:pt x="600" y="863"/>
                  </a:lnTo>
                  <a:lnTo>
                    <a:pt x="600" y="863"/>
                  </a:lnTo>
                  <a:lnTo>
                    <a:pt x="600" y="863"/>
                  </a:lnTo>
                  <a:lnTo>
                    <a:pt x="605" y="863"/>
                  </a:lnTo>
                  <a:lnTo>
                    <a:pt x="605" y="857"/>
                  </a:lnTo>
                  <a:lnTo>
                    <a:pt x="605" y="857"/>
                  </a:lnTo>
                  <a:lnTo>
                    <a:pt x="605" y="857"/>
                  </a:lnTo>
                  <a:lnTo>
                    <a:pt x="605" y="863"/>
                  </a:lnTo>
                  <a:lnTo>
                    <a:pt x="605" y="863"/>
                  </a:lnTo>
                  <a:lnTo>
                    <a:pt x="605" y="857"/>
                  </a:lnTo>
                  <a:lnTo>
                    <a:pt x="605" y="857"/>
                  </a:lnTo>
                  <a:lnTo>
                    <a:pt x="605" y="857"/>
                  </a:lnTo>
                  <a:lnTo>
                    <a:pt x="605" y="857"/>
                  </a:lnTo>
                  <a:lnTo>
                    <a:pt x="605" y="857"/>
                  </a:lnTo>
                  <a:lnTo>
                    <a:pt x="605" y="857"/>
                  </a:lnTo>
                  <a:lnTo>
                    <a:pt x="605" y="852"/>
                  </a:lnTo>
                  <a:lnTo>
                    <a:pt x="611" y="852"/>
                  </a:lnTo>
                  <a:lnTo>
                    <a:pt x="611" y="852"/>
                  </a:lnTo>
                  <a:lnTo>
                    <a:pt x="611" y="852"/>
                  </a:lnTo>
                  <a:lnTo>
                    <a:pt x="611" y="852"/>
                  </a:lnTo>
                  <a:lnTo>
                    <a:pt x="611" y="852"/>
                  </a:lnTo>
                  <a:lnTo>
                    <a:pt x="611" y="852"/>
                  </a:lnTo>
                  <a:lnTo>
                    <a:pt x="611" y="852"/>
                  </a:lnTo>
                  <a:lnTo>
                    <a:pt x="611" y="857"/>
                  </a:lnTo>
                  <a:lnTo>
                    <a:pt x="611" y="857"/>
                  </a:lnTo>
                  <a:lnTo>
                    <a:pt x="611" y="857"/>
                  </a:lnTo>
                  <a:lnTo>
                    <a:pt x="611" y="857"/>
                  </a:lnTo>
                  <a:lnTo>
                    <a:pt x="611" y="857"/>
                  </a:lnTo>
                  <a:lnTo>
                    <a:pt x="611" y="857"/>
                  </a:lnTo>
                  <a:lnTo>
                    <a:pt x="611" y="857"/>
                  </a:lnTo>
                  <a:lnTo>
                    <a:pt x="611" y="857"/>
                  </a:lnTo>
                  <a:lnTo>
                    <a:pt x="611" y="857"/>
                  </a:lnTo>
                  <a:lnTo>
                    <a:pt x="611" y="857"/>
                  </a:lnTo>
                  <a:lnTo>
                    <a:pt x="616" y="857"/>
                  </a:lnTo>
                  <a:lnTo>
                    <a:pt x="616" y="852"/>
                  </a:lnTo>
                  <a:lnTo>
                    <a:pt x="616" y="852"/>
                  </a:lnTo>
                  <a:lnTo>
                    <a:pt x="616" y="846"/>
                  </a:lnTo>
                  <a:lnTo>
                    <a:pt x="616" y="846"/>
                  </a:lnTo>
                  <a:lnTo>
                    <a:pt x="622" y="846"/>
                  </a:lnTo>
                  <a:lnTo>
                    <a:pt x="622" y="846"/>
                  </a:lnTo>
                  <a:lnTo>
                    <a:pt x="622" y="846"/>
                  </a:lnTo>
                  <a:lnTo>
                    <a:pt x="622" y="846"/>
                  </a:lnTo>
                  <a:lnTo>
                    <a:pt x="622" y="846"/>
                  </a:lnTo>
                  <a:lnTo>
                    <a:pt x="628" y="846"/>
                  </a:lnTo>
                  <a:lnTo>
                    <a:pt x="622" y="846"/>
                  </a:lnTo>
                  <a:lnTo>
                    <a:pt x="622" y="852"/>
                  </a:lnTo>
                  <a:lnTo>
                    <a:pt x="628" y="852"/>
                  </a:lnTo>
                  <a:lnTo>
                    <a:pt x="628" y="846"/>
                  </a:lnTo>
                  <a:lnTo>
                    <a:pt x="628" y="846"/>
                  </a:lnTo>
                  <a:lnTo>
                    <a:pt x="628" y="846"/>
                  </a:lnTo>
                  <a:lnTo>
                    <a:pt x="628" y="846"/>
                  </a:lnTo>
                  <a:lnTo>
                    <a:pt x="628" y="846"/>
                  </a:lnTo>
                  <a:lnTo>
                    <a:pt x="628" y="846"/>
                  </a:lnTo>
                  <a:lnTo>
                    <a:pt x="628" y="846"/>
                  </a:lnTo>
                  <a:lnTo>
                    <a:pt x="628" y="846"/>
                  </a:lnTo>
                  <a:lnTo>
                    <a:pt x="633" y="846"/>
                  </a:lnTo>
                  <a:lnTo>
                    <a:pt x="633" y="846"/>
                  </a:lnTo>
                  <a:lnTo>
                    <a:pt x="633" y="846"/>
                  </a:lnTo>
                  <a:lnTo>
                    <a:pt x="633" y="840"/>
                  </a:lnTo>
                  <a:lnTo>
                    <a:pt x="639" y="846"/>
                  </a:lnTo>
                  <a:lnTo>
                    <a:pt x="639" y="840"/>
                  </a:lnTo>
                  <a:lnTo>
                    <a:pt x="639" y="846"/>
                  </a:lnTo>
                  <a:lnTo>
                    <a:pt x="639" y="846"/>
                  </a:lnTo>
                  <a:lnTo>
                    <a:pt x="639" y="846"/>
                  </a:lnTo>
                  <a:lnTo>
                    <a:pt x="639" y="846"/>
                  </a:lnTo>
                  <a:lnTo>
                    <a:pt x="639" y="846"/>
                  </a:lnTo>
                  <a:lnTo>
                    <a:pt x="639" y="846"/>
                  </a:lnTo>
                  <a:lnTo>
                    <a:pt x="639" y="852"/>
                  </a:lnTo>
                  <a:lnTo>
                    <a:pt x="644" y="852"/>
                  </a:lnTo>
                  <a:lnTo>
                    <a:pt x="644" y="846"/>
                  </a:lnTo>
                  <a:lnTo>
                    <a:pt x="644" y="846"/>
                  </a:lnTo>
                  <a:lnTo>
                    <a:pt x="650" y="846"/>
                  </a:lnTo>
                  <a:lnTo>
                    <a:pt x="650" y="846"/>
                  </a:lnTo>
                  <a:lnTo>
                    <a:pt x="650" y="846"/>
                  </a:lnTo>
                  <a:lnTo>
                    <a:pt x="650" y="840"/>
                  </a:lnTo>
                  <a:lnTo>
                    <a:pt x="656" y="846"/>
                  </a:lnTo>
                  <a:lnTo>
                    <a:pt x="656" y="840"/>
                  </a:lnTo>
                  <a:lnTo>
                    <a:pt x="656" y="840"/>
                  </a:lnTo>
                  <a:lnTo>
                    <a:pt x="656" y="840"/>
                  </a:lnTo>
                  <a:lnTo>
                    <a:pt x="656" y="840"/>
                  </a:lnTo>
                  <a:lnTo>
                    <a:pt x="656" y="840"/>
                  </a:lnTo>
                  <a:lnTo>
                    <a:pt x="656" y="840"/>
                  </a:lnTo>
                  <a:lnTo>
                    <a:pt x="656" y="840"/>
                  </a:lnTo>
                  <a:lnTo>
                    <a:pt x="656" y="840"/>
                  </a:lnTo>
                  <a:lnTo>
                    <a:pt x="656" y="840"/>
                  </a:lnTo>
                  <a:lnTo>
                    <a:pt x="656" y="840"/>
                  </a:lnTo>
                  <a:lnTo>
                    <a:pt x="650" y="840"/>
                  </a:lnTo>
                  <a:lnTo>
                    <a:pt x="650" y="840"/>
                  </a:lnTo>
                  <a:lnTo>
                    <a:pt x="650" y="840"/>
                  </a:lnTo>
                  <a:lnTo>
                    <a:pt x="650" y="840"/>
                  </a:lnTo>
                  <a:lnTo>
                    <a:pt x="650" y="840"/>
                  </a:lnTo>
                  <a:lnTo>
                    <a:pt x="650" y="840"/>
                  </a:lnTo>
                  <a:lnTo>
                    <a:pt x="650" y="840"/>
                  </a:lnTo>
                  <a:lnTo>
                    <a:pt x="650" y="835"/>
                  </a:lnTo>
                  <a:lnTo>
                    <a:pt x="650" y="835"/>
                  </a:lnTo>
                  <a:lnTo>
                    <a:pt x="656" y="835"/>
                  </a:lnTo>
                  <a:lnTo>
                    <a:pt x="656" y="835"/>
                  </a:lnTo>
                  <a:lnTo>
                    <a:pt x="656" y="840"/>
                  </a:lnTo>
                  <a:lnTo>
                    <a:pt x="656" y="840"/>
                  </a:lnTo>
                  <a:lnTo>
                    <a:pt x="661" y="840"/>
                  </a:lnTo>
                  <a:lnTo>
                    <a:pt x="661" y="840"/>
                  </a:lnTo>
                  <a:lnTo>
                    <a:pt x="661" y="835"/>
                  </a:lnTo>
                  <a:lnTo>
                    <a:pt x="667" y="835"/>
                  </a:lnTo>
                  <a:lnTo>
                    <a:pt x="661" y="835"/>
                  </a:lnTo>
                  <a:lnTo>
                    <a:pt x="661" y="835"/>
                  </a:lnTo>
                  <a:lnTo>
                    <a:pt x="661" y="835"/>
                  </a:lnTo>
                  <a:lnTo>
                    <a:pt x="661" y="835"/>
                  </a:lnTo>
                  <a:lnTo>
                    <a:pt x="661" y="835"/>
                  </a:lnTo>
                  <a:lnTo>
                    <a:pt x="661" y="835"/>
                  </a:lnTo>
                  <a:lnTo>
                    <a:pt x="667" y="835"/>
                  </a:lnTo>
                  <a:lnTo>
                    <a:pt x="667" y="835"/>
                  </a:lnTo>
                  <a:lnTo>
                    <a:pt x="667" y="835"/>
                  </a:lnTo>
                  <a:lnTo>
                    <a:pt x="667" y="835"/>
                  </a:lnTo>
                  <a:lnTo>
                    <a:pt x="667" y="829"/>
                  </a:lnTo>
                  <a:lnTo>
                    <a:pt x="667" y="829"/>
                  </a:lnTo>
                  <a:lnTo>
                    <a:pt x="667" y="829"/>
                  </a:lnTo>
                  <a:lnTo>
                    <a:pt x="667" y="829"/>
                  </a:lnTo>
                  <a:lnTo>
                    <a:pt x="667" y="829"/>
                  </a:lnTo>
                  <a:lnTo>
                    <a:pt x="667" y="829"/>
                  </a:lnTo>
                  <a:lnTo>
                    <a:pt x="667" y="829"/>
                  </a:lnTo>
                  <a:lnTo>
                    <a:pt x="667" y="829"/>
                  </a:lnTo>
                  <a:lnTo>
                    <a:pt x="667" y="829"/>
                  </a:lnTo>
                  <a:lnTo>
                    <a:pt x="667" y="829"/>
                  </a:lnTo>
                  <a:lnTo>
                    <a:pt x="672" y="829"/>
                  </a:lnTo>
                  <a:lnTo>
                    <a:pt x="672" y="829"/>
                  </a:lnTo>
                  <a:lnTo>
                    <a:pt x="672" y="829"/>
                  </a:lnTo>
                  <a:lnTo>
                    <a:pt x="672" y="829"/>
                  </a:lnTo>
                  <a:lnTo>
                    <a:pt x="672" y="829"/>
                  </a:lnTo>
                  <a:lnTo>
                    <a:pt x="678" y="829"/>
                  </a:lnTo>
                  <a:lnTo>
                    <a:pt x="678" y="829"/>
                  </a:lnTo>
                  <a:lnTo>
                    <a:pt x="678" y="829"/>
                  </a:lnTo>
                  <a:lnTo>
                    <a:pt x="678" y="829"/>
                  </a:lnTo>
                  <a:lnTo>
                    <a:pt x="678" y="829"/>
                  </a:lnTo>
                  <a:lnTo>
                    <a:pt x="678" y="829"/>
                  </a:lnTo>
                  <a:lnTo>
                    <a:pt x="678" y="829"/>
                  </a:lnTo>
                  <a:lnTo>
                    <a:pt x="678" y="824"/>
                  </a:lnTo>
                  <a:lnTo>
                    <a:pt x="678" y="824"/>
                  </a:lnTo>
                  <a:lnTo>
                    <a:pt x="678" y="824"/>
                  </a:lnTo>
                  <a:lnTo>
                    <a:pt x="678" y="824"/>
                  </a:lnTo>
                  <a:lnTo>
                    <a:pt x="684" y="824"/>
                  </a:lnTo>
                  <a:lnTo>
                    <a:pt x="684" y="824"/>
                  </a:lnTo>
                  <a:lnTo>
                    <a:pt x="684" y="824"/>
                  </a:lnTo>
                  <a:lnTo>
                    <a:pt x="684" y="824"/>
                  </a:lnTo>
                  <a:lnTo>
                    <a:pt x="684" y="824"/>
                  </a:lnTo>
                  <a:lnTo>
                    <a:pt x="684" y="824"/>
                  </a:lnTo>
                  <a:lnTo>
                    <a:pt x="684" y="824"/>
                  </a:lnTo>
                  <a:lnTo>
                    <a:pt x="684" y="829"/>
                  </a:lnTo>
                  <a:lnTo>
                    <a:pt x="684" y="824"/>
                  </a:lnTo>
                  <a:lnTo>
                    <a:pt x="684" y="824"/>
                  </a:lnTo>
                  <a:lnTo>
                    <a:pt x="684" y="824"/>
                  </a:lnTo>
                  <a:lnTo>
                    <a:pt x="684" y="824"/>
                  </a:lnTo>
                  <a:lnTo>
                    <a:pt x="684" y="824"/>
                  </a:lnTo>
                  <a:lnTo>
                    <a:pt x="684" y="824"/>
                  </a:lnTo>
                  <a:lnTo>
                    <a:pt x="684" y="824"/>
                  </a:lnTo>
                  <a:lnTo>
                    <a:pt x="684" y="824"/>
                  </a:lnTo>
                  <a:lnTo>
                    <a:pt x="695" y="824"/>
                  </a:lnTo>
                  <a:lnTo>
                    <a:pt x="695" y="824"/>
                  </a:lnTo>
                  <a:lnTo>
                    <a:pt x="700" y="829"/>
                  </a:lnTo>
                  <a:lnTo>
                    <a:pt x="700" y="829"/>
                  </a:lnTo>
                  <a:lnTo>
                    <a:pt x="700" y="829"/>
                  </a:lnTo>
                  <a:lnTo>
                    <a:pt x="706" y="829"/>
                  </a:lnTo>
                  <a:lnTo>
                    <a:pt x="706" y="835"/>
                  </a:lnTo>
                  <a:lnTo>
                    <a:pt x="706" y="835"/>
                  </a:lnTo>
                  <a:lnTo>
                    <a:pt x="712" y="835"/>
                  </a:lnTo>
                  <a:lnTo>
                    <a:pt x="712" y="835"/>
                  </a:lnTo>
                  <a:lnTo>
                    <a:pt x="712" y="835"/>
                  </a:lnTo>
                  <a:lnTo>
                    <a:pt x="717" y="835"/>
                  </a:lnTo>
                  <a:lnTo>
                    <a:pt x="717" y="835"/>
                  </a:lnTo>
                  <a:lnTo>
                    <a:pt x="717" y="835"/>
                  </a:lnTo>
                  <a:lnTo>
                    <a:pt x="723" y="835"/>
                  </a:lnTo>
                  <a:lnTo>
                    <a:pt x="723" y="835"/>
                  </a:lnTo>
                  <a:lnTo>
                    <a:pt x="723" y="835"/>
                  </a:lnTo>
                  <a:lnTo>
                    <a:pt x="723" y="835"/>
                  </a:lnTo>
                  <a:lnTo>
                    <a:pt x="728" y="835"/>
                  </a:lnTo>
                  <a:lnTo>
                    <a:pt x="723" y="829"/>
                  </a:lnTo>
                  <a:lnTo>
                    <a:pt x="728" y="829"/>
                  </a:lnTo>
                  <a:lnTo>
                    <a:pt x="728" y="835"/>
                  </a:lnTo>
                  <a:lnTo>
                    <a:pt x="728" y="835"/>
                  </a:lnTo>
                  <a:lnTo>
                    <a:pt x="728" y="829"/>
                  </a:lnTo>
                  <a:lnTo>
                    <a:pt x="728" y="829"/>
                  </a:lnTo>
                  <a:lnTo>
                    <a:pt x="734" y="829"/>
                  </a:lnTo>
                  <a:lnTo>
                    <a:pt x="734" y="829"/>
                  </a:lnTo>
                  <a:lnTo>
                    <a:pt x="734" y="835"/>
                  </a:lnTo>
                  <a:lnTo>
                    <a:pt x="734" y="829"/>
                  </a:lnTo>
                  <a:lnTo>
                    <a:pt x="734" y="829"/>
                  </a:lnTo>
                  <a:lnTo>
                    <a:pt x="734" y="835"/>
                  </a:lnTo>
                  <a:lnTo>
                    <a:pt x="734" y="835"/>
                  </a:lnTo>
                  <a:lnTo>
                    <a:pt x="734" y="835"/>
                  </a:lnTo>
                  <a:lnTo>
                    <a:pt x="734" y="840"/>
                  </a:lnTo>
                  <a:lnTo>
                    <a:pt x="734" y="840"/>
                  </a:lnTo>
                  <a:lnTo>
                    <a:pt x="734" y="840"/>
                  </a:lnTo>
                  <a:lnTo>
                    <a:pt x="734" y="840"/>
                  </a:lnTo>
                  <a:lnTo>
                    <a:pt x="734" y="846"/>
                  </a:lnTo>
                  <a:lnTo>
                    <a:pt x="734" y="846"/>
                  </a:lnTo>
                  <a:lnTo>
                    <a:pt x="734" y="846"/>
                  </a:lnTo>
                  <a:lnTo>
                    <a:pt x="734" y="846"/>
                  </a:lnTo>
                  <a:lnTo>
                    <a:pt x="734" y="846"/>
                  </a:lnTo>
                  <a:lnTo>
                    <a:pt x="728" y="852"/>
                  </a:lnTo>
                  <a:lnTo>
                    <a:pt x="728" y="852"/>
                  </a:lnTo>
                  <a:lnTo>
                    <a:pt x="728" y="852"/>
                  </a:lnTo>
                  <a:lnTo>
                    <a:pt x="723" y="857"/>
                  </a:lnTo>
                  <a:lnTo>
                    <a:pt x="717" y="857"/>
                  </a:lnTo>
                  <a:lnTo>
                    <a:pt x="717" y="863"/>
                  </a:lnTo>
                  <a:lnTo>
                    <a:pt x="717" y="863"/>
                  </a:lnTo>
                  <a:lnTo>
                    <a:pt x="717" y="863"/>
                  </a:lnTo>
                  <a:lnTo>
                    <a:pt x="717" y="863"/>
                  </a:lnTo>
                  <a:lnTo>
                    <a:pt x="717" y="863"/>
                  </a:lnTo>
                  <a:lnTo>
                    <a:pt x="723" y="868"/>
                  </a:lnTo>
                  <a:lnTo>
                    <a:pt x="723" y="868"/>
                  </a:lnTo>
                  <a:lnTo>
                    <a:pt x="723" y="868"/>
                  </a:lnTo>
                  <a:lnTo>
                    <a:pt x="723" y="868"/>
                  </a:lnTo>
                  <a:lnTo>
                    <a:pt x="723" y="868"/>
                  </a:lnTo>
                  <a:lnTo>
                    <a:pt x="723" y="868"/>
                  </a:lnTo>
                  <a:lnTo>
                    <a:pt x="717" y="868"/>
                  </a:lnTo>
                  <a:lnTo>
                    <a:pt x="717" y="874"/>
                  </a:lnTo>
                  <a:lnTo>
                    <a:pt x="717" y="874"/>
                  </a:lnTo>
                  <a:lnTo>
                    <a:pt x="717" y="874"/>
                  </a:lnTo>
                  <a:lnTo>
                    <a:pt x="717" y="874"/>
                  </a:lnTo>
                  <a:lnTo>
                    <a:pt x="717" y="874"/>
                  </a:lnTo>
                  <a:lnTo>
                    <a:pt x="717" y="874"/>
                  </a:lnTo>
                  <a:lnTo>
                    <a:pt x="717" y="874"/>
                  </a:lnTo>
                  <a:lnTo>
                    <a:pt x="717" y="874"/>
                  </a:lnTo>
                  <a:lnTo>
                    <a:pt x="717" y="874"/>
                  </a:lnTo>
                  <a:lnTo>
                    <a:pt x="723" y="880"/>
                  </a:lnTo>
                  <a:lnTo>
                    <a:pt x="723" y="880"/>
                  </a:lnTo>
                  <a:lnTo>
                    <a:pt x="723" y="880"/>
                  </a:lnTo>
                  <a:lnTo>
                    <a:pt x="723" y="880"/>
                  </a:lnTo>
                  <a:lnTo>
                    <a:pt x="717" y="880"/>
                  </a:lnTo>
                  <a:lnTo>
                    <a:pt x="717" y="880"/>
                  </a:lnTo>
                  <a:lnTo>
                    <a:pt x="717" y="880"/>
                  </a:lnTo>
                  <a:lnTo>
                    <a:pt x="717" y="880"/>
                  </a:lnTo>
                  <a:lnTo>
                    <a:pt x="717" y="885"/>
                  </a:lnTo>
                  <a:lnTo>
                    <a:pt x="717" y="885"/>
                  </a:lnTo>
                  <a:lnTo>
                    <a:pt x="717" y="885"/>
                  </a:lnTo>
                  <a:lnTo>
                    <a:pt x="717" y="885"/>
                  </a:lnTo>
                  <a:lnTo>
                    <a:pt x="717" y="885"/>
                  </a:lnTo>
                  <a:lnTo>
                    <a:pt x="717" y="885"/>
                  </a:lnTo>
                  <a:lnTo>
                    <a:pt x="717" y="885"/>
                  </a:lnTo>
                  <a:lnTo>
                    <a:pt x="717" y="885"/>
                  </a:lnTo>
                  <a:lnTo>
                    <a:pt x="717" y="885"/>
                  </a:lnTo>
                  <a:lnTo>
                    <a:pt x="717" y="885"/>
                  </a:lnTo>
                  <a:lnTo>
                    <a:pt x="717" y="891"/>
                  </a:lnTo>
                  <a:lnTo>
                    <a:pt x="717" y="891"/>
                  </a:lnTo>
                  <a:lnTo>
                    <a:pt x="717" y="891"/>
                  </a:lnTo>
                  <a:lnTo>
                    <a:pt x="717" y="891"/>
                  </a:lnTo>
                  <a:lnTo>
                    <a:pt x="717" y="885"/>
                  </a:lnTo>
                  <a:lnTo>
                    <a:pt x="723" y="891"/>
                  </a:lnTo>
                  <a:lnTo>
                    <a:pt x="723" y="891"/>
                  </a:lnTo>
                  <a:lnTo>
                    <a:pt x="723" y="891"/>
                  </a:lnTo>
                  <a:lnTo>
                    <a:pt x="723" y="896"/>
                  </a:lnTo>
                  <a:lnTo>
                    <a:pt x="723" y="896"/>
                  </a:lnTo>
                  <a:lnTo>
                    <a:pt x="728" y="896"/>
                  </a:lnTo>
                  <a:lnTo>
                    <a:pt x="728" y="896"/>
                  </a:lnTo>
                  <a:lnTo>
                    <a:pt x="728" y="896"/>
                  </a:lnTo>
                  <a:lnTo>
                    <a:pt x="728" y="896"/>
                  </a:lnTo>
                  <a:lnTo>
                    <a:pt x="734" y="896"/>
                  </a:lnTo>
                  <a:lnTo>
                    <a:pt x="734" y="902"/>
                  </a:lnTo>
                  <a:lnTo>
                    <a:pt x="734" y="902"/>
                  </a:lnTo>
                  <a:lnTo>
                    <a:pt x="734" y="902"/>
                  </a:lnTo>
                  <a:lnTo>
                    <a:pt x="734" y="902"/>
                  </a:lnTo>
                  <a:lnTo>
                    <a:pt x="728" y="902"/>
                  </a:lnTo>
                  <a:lnTo>
                    <a:pt x="734" y="902"/>
                  </a:lnTo>
                  <a:lnTo>
                    <a:pt x="734" y="908"/>
                  </a:lnTo>
                  <a:lnTo>
                    <a:pt x="734" y="908"/>
                  </a:lnTo>
                  <a:lnTo>
                    <a:pt x="734" y="908"/>
                  </a:lnTo>
                  <a:lnTo>
                    <a:pt x="734" y="908"/>
                  </a:lnTo>
                  <a:lnTo>
                    <a:pt x="734" y="908"/>
                  </a:lnTo>
                  <a:lnTo>
                    <a:pt x="734" y="908"/>
                  </a:lnTo>
                  <a:lnTo>
                    <a:pt x="734" y="908"/>
                  </a:lnTo>
                  <a:lnTo>
                    <a:pt x="734" y="908"/>
                  </a:lnTo>
                  <a:lnTo>
                    <a:pt x="734" y="913"/>
                  </a:lnTo>
                  <a:lnTo>
                    <a:pt x="740" y="913"/>
                  </a:lnTo>
                  <a:lnTo>
                    <a:pt x="740" y="913"/>
                  </a:lnTo>
                  <a:lnTo>
                    <a:pt x="751" y="919"/>
                  </a:lnTo>
                  <a:lnTo>
                    <a:pt x="751" y="919"/>
                  </a:lnTo>
                  <a:lnTo>
                    <a:pt x="756" y="919"/>
                  </a:lnTo>
                  <a:lnTo>
                    <a:pt x="756" y="919"/>
                  </a:lnTo>
                  <a:lnTo>
                    <a:pt x="756" y="919"/>
                  </a:lnTo>
                  <a:lnTo>
                    <a:pt x="756" y="919"/>
                  </a:lnTo>
                  <a:lnTo>
                    <a:pt x="756" y="919"/>
                  </a:lnTo>
                  <a:lnTo>
                    <a:pt x="756" y="919"/>
                  </a:lnTo>
                  <a:lnTo>
                    <a:pt x="756" y="919"/>
                  </a:lnTo>
                  <a:lnTo>
                    <a:pt x="756" y="919"/>
                  </a:lnTo>
                  <a:lnTo>
                    <a:pt x="756" y="913"/>
                  </a:lnTo>
                  <a:lnTo>
                    <a:pt x="762" y="913"/>
                  </a:lnTo>
                  <a:lnTo>
                    <a:pt x="762" y="913"/>
                  </a:lnTo>
                  <a:lnTo>
                    <a:pt x="762" y="913"/>
                  </a:lnTo>
                  <a:lnTo>
                    <a:pt x="762" y="913"/>
                  </a:lnTo>
                  <a:lnTo>
                    <a:pt x="768" y="913"/>
                  </a:lnTo>
                  <a:lnTo>
                    <a:pt x="768" y="908"/>
                  </a:lnTo>
                  <a:lnTo>
                    <a:pt x="768" y="908"/>
                  </a:lnTo>
                  <a:lnTo>
                    <a:pt x="768" y="908"/>
                  </a:lnTo>
                  <a:lnTo>
                    <a:pt x="768" y="908"/>
                  </a:lnTo>
                  <a:lnTo>
                    <a:pt x="768" y="908"/>
                  </a:lnTo>
                  <a:lnTo>
                    <a:pt x="768" y="908"/>
                  </a:lnTo>
                  <a:lnTo>
                    <a:pt x="768" y="908"/>
                  </a:lnTo>
                  <a:lnTo>
                    <a:pt x="768" y="902"/>
                  </a:lnTo>
                  <a:lnTo>
                    <a:pt x="768" y="902"/>
                  </a:lnTo>
                  <a:lnTo>
                    <a:pt x="773" y="896"/>
                  </a:lnTo>
                  <a:lnTo>
                    <a:pt x="773" y="891"/>
                  </a:lnTo>
                  <a:lnTo>
                    <a:pt x="779" y="891"/>
                  </a:lnTo>
                  <a:lnTo>
                    <a:pt x="779" y="891"/>
                  </a:lnTo>
                  <a:lnTo>
                    <a:pt x="779" y="891"/>
                  </a:lnTo>
                  <a:lnTo>
                    <a:pt x="779" y="885"/>
                  </a:lnTo>
                  <a:lnTo>
                    <a:pt x="779" y="885"/>
                  </a:lnTo>
                  <a:lnTo>
                    <a:pt x="779" y="885"/>
                  </a:lnTo>
                  <a:lnTo>
                    <a:pt x="779" y="885"/>
                  </a:lnTo>
                  <a:lnTo>
                    <a:pt x="784" y="885"/>
                  </a:lnTo>
                  <a:lnTo>
                    <a:pt x="784" y="885"/>
                  </a:lnTo>
                  <a:lnTo>
                    <a:pt x="784" y="885"/>
                  </a:lnTo>
                  <a:lnTo>
                    <a:pt x="784" y="885"/>
                  </a:lnTo>
                  <a:lnTo>
                    <a:pt x="784" y="885"/>
                  </a:lnTo>
                  <a:lnTo>
                    <a:pt x="784" y="885"/>
                  </a:lnTo>
                  <a:lnTo>
                    <a:pt x="784" y="885"/>
                  </a:lnTo>
                  <a:lnTo>
                    <a:pt x="784" y="885"/>
                  </a:lnTo>
                  <a:lnTo>
                    <a:pt x="784" y="880"/>
                  </a:lnTo>
                  <a:lnTo>
                    <a:pt x="784" y="880"/>
                  </a:lnTo>
                  <a:lnTo>
                    <a:pt x="784" y="880"/>
                  </a:lnTo>
                  <a:lnTo>
                    <a:pt x="784" y="885"/>
                  </a:lnTo>
                  <a:lnTo>
                    <a:pt x="784" y="885"/>
                  </a:lnTo>
                  <a:lnTo>
                    <a:pt x="784" y="885"/>
                  </a:lnTo>
                  <a:lnTo>
                    <a:pt x="784" y="880"/>
                  </a:lnTo>
                  <a:lnTo>
                    <a:pt x="784" y="880"/>
                  </a:lnTo>
                  <a:lnTo>
                    <a:pt x="784" y="880"/>
                  </a:lnTo>
                  <a:lnTo>
                    <a:pt x="784" y="880"/>
                  </a:lnTo>
                  <a:lnTo>
                    <a:pt x="784" y="880"/>
                  </a:lnTo>
                  <a:lnTo>
                    <a:pt x="784" y="880"/>
                  </a:lnTo>
                  <a:lnTo>
                    <a:pt x="784" y="874"/>
                  </a:lnTo>
                  <a:lnTo>
                    <a:pt x="784" y="874"/>
                  </a:lnTo>
                  <a:lnTo>
                    <a:pt x="784" y="874"/>
                  </a:lnTo>
                  <a:lnTo>
                    <a:pt x="784" y="874"/>
                  </a:lnTo>
                  <a:lnTo>
                    <a:pt x="784" y="874"/>
                  </a:lnTo>
                  <a:lnTo>
                    <a:pt x="784" y="874"/>
                  </a:lnTo>
                  <a:lnTo>
                    <a:pt x="784" y="874"/>
                  </a:lnTo>
                  <a:lnTo>
                    <a:pt x="784" y="874"/>
                  </a:lnTo>
                  <a:lnTo>
                    <a:pt x="784" y="874"/>
                  </a:lnTo>
                  <a:lnTo>
                    <a:pt x="784" y="874"/>
                  </a:lnTo>
                  <a:lnTo>
                    <a:pt x="790" y="874"/>
                  </a:lnTo>
                  <a:lnTo>
                    <a:pt x="790" y="874"/>
                  </a:lnTo>
                  <a:lnTo>
                    <a:pt x="790" y="874"/>
                  </a:lnTo>
                  <a:lnTo>
                    <a:pt x="790" y="874"/>
                  </a:lnTo>
                  <a:lnTo>
                    <a:pt x="790" y="874"/>
                  </a:lnTo>
                  <a:lnTo>
                    <a:pt x="790" y="874"/>
                  </a:lnTo>
                  <a:lnTo>
                    <a:pt x="790" y="874"/>
                  </a:lnTo>
                  <a:lnTo>
                    <a:pt x="790" y="874"/>
                  </a:lnTo>
                  <a:lnTo>
                    <a:pt x="790" y="874"/>
                  </a:lnTo>
                  <a:lnTo>
                    <a:pt x="790" y="868"/>
                  </a:lnTo>
                  <a:lnTo>
                    <a:pt x="790" y="868"/>
                  </a:lnTo>
                  <a:lnTo>
                    <a:pt x="796" y="868"/>
                  </a:lnTo>
                  <a:lnTo>
                    <a:pt x="796" y="868"/>
                  </a:lnTo>
                  <a:lnTo>
                    <a:pt x="796" y="863"/>
                  </a:lnTo>
                  <a:lnTo>
                    <a:pt x="801" y="863"/>
                  </a:lnTo>
                  <a:lnTo>
                    <a:pt x="801" y="863"/>
                  </a:lnTo>
                  <a:lnTo>
                    <a:pt x="801" y="863"/>
                  </a:lnTo>
                  <a:lnTo>
                    <a:pt x="801" y="863"/>
                  </a:lnTo>
                  <a:lnTo>
                    <a:pt x="801" y="863"/>
                  </a:lnTo>
                  <a:lnTo>
                    <a:pt x="801" y="863"/>
                  </a:lnTo>
                  <a:lnTo>
                    <a:pt x="801" y="863"/>
                  </a:lnTo>
                  <a:lnTo>
                    <a:pt x="801" y="863"/>
                  </a:lnTo>
                  <a:lnTo>
                    <a:pt x="801" y="863"/>
                  </a:lnTo>
                  <a:lnTo>
                    <a:pt x="801" y="863"/>
                  </a:lnTo>
                  <a:lnTo>
                    <a:pt x="801" y="863"/>
                  </a:lnTo>
                  <a:lnTo>
                    <a:pt x="807" y="863"/>
                  </a:lnTo>
                  <a:lnTo>
                    <a:pt x="807" y="863"/>
                  </a:lnTo>
                  <a:lnTo>
                    <a:pt x="807" y="863"/>
                  </a:lnTo>
                  <a:lnTo>
                    <a:pt x="807" y="863"/>
                  </a:lnTo>
                  <a:lnTo>
                    <a:pt x="807" y="863"/>
                  </a:lnTo>
                  <a:lnTo>
                    <a:pt x="807" y="863"/>
                  </a:lnTo>
                  <a:lnTo>
                    <a:pt x="812" y="857"/>
                  </a:lnTo>
                  <a:lnTo>
                    <a:pt x="812" y="857"/>
                  </a:lnTo>
                  <a:lnTo>
                    <a:pt x="807" y="857"/>
                  </a:lnTo>
                  <a:lnTo>
                    <a:pt x="812" y="857"/>
                  </a:lnTo>
                  <a:lnTo>
                    <a:pt x="812" y="857"/>
                  </a:lnTo>
                  <a:lnTo>
                    <a:pt x="812" y="857"/>
                  </a:lnTo>
                  <a:lnTo>
                    <a:pt x="812" y="857"/>
                  </a:lnTo>
                  <a:lnTo>
                    <a:pt x="812" y="857"/>
                  </a:lnTo>
                  <a:lnTo>
                    <a:pt x="812" y="857"/>
                  </a:lnTo>
                  <a:lnTo>
                    <a:pt x="818" y="857"/>
                  </a:lnTo>
                  <a:lnTo>
                    <a:pt x="818" y="857"/>
                  </a:lnTo>
                  <a:lnTo>
                    <a:pt x="818" y="863"/>
                  </a:lnTo>
                  <a:lnTo>
                    <a:pt x="818" y="857"/>
                  </a:lnTo>
                  <a:lnTo>
                    <a:pt x="818" y="857"/>
                  </a:lnTo>
                  <a:lnTo>
                    <a:pt x="818" y="857"/>
                  </a:lnTo>
                  <a:lnTo>
                    <a:pt x="818" y="857"/>
                  </a:lnTo>
                  <a:lnTo>
                    <a:pt x="818" y="857"/>
                  </a:lnTo>
                  <a:lnTo>
                    <a:pt x="818" y="857"/>
                  </a:lnTo>
                  <a:lnTo>
                    <a:pt x="824" y="857"/>
                  </a:lnTo>
                  <a:lnTo>
                    <a:pt x="818" y="863"/>
                  </a:lnTo>
                  <a:lnTo>
                    <a:pt x="818" y="863"/>
                  </a:lnTo>
                  <a:lnTo>
                    <a:pt x="818" y="863"/>
                  </a:lnTo>
                  <a:lnTo>
                    <a:pt x="818" y="863"/>
                  </a:lnTo>
                  <a:lnTo>
                    <a:pt x="818" y="863"/>
                  </a:lnTo>
                  <a:lnTo>
                    <a:pt x="818" y="863"/>
                  </a:lnTo>
                  <a:lnTo>
                    <a:pt x="818" y="863"/>
                  </a:lnTo>
                  <a:lnTo>
                    <a:pt x="818" y="863"/>
                  </a:lnTo>
                  <a:lnTo>
                    <a:pt x="818" y="863"/>
                  </a:lnTo>
                  <a:lnTo>
                    <a:pt x="818" y="863"/>
                  </a:lnTo>
                  <a:lnTo>
                    <a:pt x="818" y="863"/>
                  </a:lnTo>
                  <a:lnTo>
                    <a:pt x="818" y="863"/>
                  </a:lnTo>
                  <a:lnTo>
                    <a:pt x="818" y="863"/>
                  </a:lnTo>
                  <a:lnTo>
                    <a:pt x="824" y="863"/>
                  </a:lnTo>
                  <a:lnTo>
                    <a:pt x="824" y="863"/>
                  </a:lnTo>
                  <a:lnTo>
                    <a:pt x="824" y="863"/>
                  </a:lnTo>
                  <a:lnTo>
                    <a:pt x="824" y="863"/>
                  </a:lnTo>
                  <a:lnTo>
                    <a:pt x="824" y="857"/>
                  </a:lnTo>
                  <a:lnTo>
                    <a:pt x="824" y="857"/>
                  </a:lnTo>
                  <a:lnTo>
                    <a:pt x="824" y="857"/>
                  </a:lnTo>
                  <a:lnTo>
                    <a:pt x="824" y="857"/>
                  </a:lnTo>
                  <a:lnTo>
                    <a:pt x="824" y="857"/>
                  </a:lnTo>
                  <a:lnTo>
                    <a:pt x="824" y="857"/>
                  </a:lnTo>
                  <a:lnTo>
                    <a:pt x="824" y="857"/>
                  </a:lnTo>
                  <a:lnTo>
                    <a:pt x="824" y="857"/>
                  </a:lnTo>
                  <a:lnTo>
                    <a:pt x="824" y="857"/>
                  </a:lnTo>
                  <a:lnTo>
                    <a:pt x="824" y="852"/>
                  </a:lnTo>
                  <a:lnTo>
                    <a:pt x="824" y="852"/>
                  </a:lnTo>
                  <a:lnTo>
                    <a:pt x="824" y="852"/>
                  </a:lnTo>
                  <a:lnTo>
                    <a:pt x="824" y="852"/>
                  </a:lnTo>
                  <a:lnTo>
                    <a:pt x="824" y="852"/>
                  </a:lnTo>
                  <a:lnTo>
                    <a:pt x="824" y="852"/>
                  </a:lnTo>
                  <a:lnTo>
                    <a:pt x="824" y="852"/>
                  </a:lnTo>
                  <a:lnTo>
                    <a:pt x="824" y="852"/>
                  </a:lnTo>
                  <a:lnTo>
                    <a:pt x="824" y="852"/>
                  </a:lnTo>
                  <a:lnTo>
                    <a:pt x="824" y="852"/>
                  </a:lnTo>
                  <a:lnTo>
                    <a:pt x="824" y="852"/>
                  </a:lnTo>
                  <a:lnTo>
                    <a:pt x="824" y="846"/>
                  </a:lnTo>
                  <a:lnTo>
                    <a:pt x="824" y="846"/>
                  </a:lnTo>
                  <a:lnTo>
                    <a:pt x="824" y="846"/>
                  </a:lnTo>
                  <a:lnTo>
                    <a:pt x="824" y="846"/>
                  </a:lnTo>
                  <a:lnTo>
                    <a:pt x="824" y="846"/>
                  </a:lnTo>
                  <a:lnTo>
                    <a:pt x="818" y="846"/>
                  </a:lnTo>
                  <a:lnTo>
                    <a:pt x="818" y="846"/>
                  </a:lnTo>
                  <a:lnTo>
                    <a:pt x="818" y="846"/>
                  </a:lnTo>
                  <a:lnTo>
                    <a:pt x="818" y="846"/>
                  </a:lnTo>
                  <a:lnTo>
                    <a:pt x="812" y="846"/>
                  </a:lnTo>
                  <a:lnTo>
                    <a:pt x="812" y="840"/>
                  </a:lnTo>
                  <a:lnTo>
                    <a:pt x="812" y="840"/>
                  </a:lnTo>
                  <a:lnTo>
                    <a:pt x="807" y="840"/>
                  </a:lnTo>
                  <a:lnTo>
                    <a:pt x="807" y="840"/>
                  </a:lnTo>
                  <a:lnTo>
                    <a:pt x="807" y="840"/>
                  </a:lnTo>
                  <a:lnTo>
                    <a:pt x="807" y="840"/>
                  </a:lnTo>
                  <a:lnTo>
                    <a:pt x="801" y="840"/>
                  </a:lnTo>
                  <a:lnTo>
                    <a:pt x="801" y="835"/>
                  </a:lnTo>
                  <a:lnTo>
                    <a:pt x="801" y="835"/>
                  </a:lnTo>
                  <a:lnTo>
                    <a:pt x="801" y="835"/>
                  </a:lnTo>
                  <a:lnTo>
                    <a:pt x="801" y="835"/>
                  </a:lnTo>
                  <a:lnTo>
                    <a:pt x="801" y="835"/>
                  </a:lnTo>
                  <a:lnTo>
                    <a:pt x="801" y="835"/>
                  </a:lnTo>
                  <a:lnTo>
                    <a:pt x="801" y="835"/>
                  </a:lnTo>
                  <a:lnTo>
                    <a:pt x="801" y="835"/>
                  </a:lnTo>
                  <a:lnTo>
                    <a:pt x="801" y="829"/>
                  </a:lnTo>
                  <a:lnTo>
                    <a:pt x="801" y="829"/>
                  </a:lnTo>
                  <a:lnTo>
                    <a:pt x="801" y="824"/>
                  </a:lnTo>
                  <a:lnTo>
                    <a:pt x="801" y="824"/>
                  </a:lnTo>
                  <a:lnTo>
                    <a:pt x="807" y="818"/>
                  </a:lnTo>
                  <a:lnTo>
                    <a:pt x="807" y="818"/>
                  </a:lnTo>
                  <a:lnTo>
                    <a:pt x="807" y="818"/>
                  </a:lnTo>
                  <a:lnTo>
                    <a:pt x="807" y="812"/>
                  </a:lnTo>
                  <a:lnTo>
                    <a:pt x="812" y="812"/>
                  </a:lnTo>
                  <a:lnTo>
                    <a:pt x="807" y="812"/>
                  </a:lnTo>
                  <a:lnTo>
                    <a:pt x="807" y="812"/>
                  </a:lnTo>
                  <a:lnTo>
                    <a:pt x="807" y="812"/>
                  </a:lnTo>
                  <a:lnTo>
                    <a:pt x="807" y="812"/>
                  </a:lnTo>
                  <a:lnTo>
                    <a:pt x="807" y="812"/>
                  </a:lnTo>
                  <a:lnTo>
                    <a:pt x="807" y="812"/>
                  </a:lnTo>
                  <a:lnTo>
                    <a:pt x="812" y="807"/>
                  </a:lnTo>
                  <a:lnTo>
                    <a:pt x="812" y="807"/>
                  </a:lnTo>
                  <a:lnTo>
                    <a:pt x="812" y="807"/>
                  </a:lnTo>
                  <a:lnTo>
                    <a:pt x="812" y="807"/>
                  </a:lnTo>
                  <a:lnTo>
                    <a:pt x="818" y="807"/>
                  </a:lnTo>
                  <a:lnTo>
                    <a:pt x="818" y="807"/>
                  </a:lnTo>
                  <a:lnTo>
                    <a:pt x="818" y="807"/>
                  </a:lnTo>
                  <a:lnTo>
                    <a:pt x="818" y="807"/>
                  </a:lnTo>
                  <a:lnTo>
                    <a:pt x="818" y="807"/>
                  </a:lnTo>
                  <a:lnTo>
                    <a:pt x="818" y="807"/>
                  </a:lnTo>
                  <a:lnTo>
                    <a:pt x="818" y="801"/>
                  </a:lnTo>
                  <a:lnTo>
                    <a:pt x="818" y="801"/>
                  </a:lnTo>
                  <a:lnTo>
                    <a:pt x="818" y="807"/>
                  </a:lnTo>
                  <a:lnTo>
                    <a:pt x="818" y="807"/>
                  </a:lnTo>
                  <a:lnTo>
                    <a:pt x="824" y="807"/>
                  </a:lnTo>
                  <a:lnTo>
                    <a:pt x="824" y="801"/>
                  </a:lnTo>
                  <a:lnTo>
                    <a:pt x="824" y="801"/>
                  </a:lnTo>
                  <a:lnTo>
                    <a:pt x="824" y="807"/>
                  </a:lnTo>
                  <a:lnTo>
                    <a:pt x="824" y="807"/>
                  </a:lnTo>
                  <a:lnTo>
                    <a:pt x="824" y="807"/>
                  </a:lnTo>
                  <a:lnTo>
                    <a:pt x="824" y="807"/>
                  </a:lnTo>
                  <a:lnTo>
                    <a:pt x="818" y="812"/>
                  </a:lnTo>
                  <a:lnTo>
                    <a:pt x="818" y="812"/>
                  </a:lnTo>
                  <a:lnTo>
                    <a:pt x="818" y="812"/>
                  </a:lnTo>
                  <a:lnTo>
                    <a:pt x="818" y="812"/>
                  </a:lnTo>
                  <a:lnTo>
                    <a:pt x="818" y="812"/>
                  </a:lnTo>
                  <a:lnTo>
                    <a:pt x="818" y="818"/>
                  </a:lnTo>
                  <a:lnTo>
                    <a:pt x="818" y="818"/>
                  </a:lnTo>
                  <a:lnTo>
                    <a:pt x="818" y="818"/>
                  </a:lnTo>
                  <a:lnTo>
                    <a:pt x="824" y="818"/>
                  </a:lnTo>
                  <a:lnTo>
                    <a:pt x="824" y="824"/>
                  </a:lnTo>
                  <a:lnTo>
                    <a:pt x="824" y="824"/>
                  </a:lnTo>
                  <a:lnTo>
                    <a:pt x="824" y="824"/>
                  </a:lnTo>
                  <a:lnTo>
                    <a:pt x="824" y="824"/>
                  </a:lnTo>
                  <a:lnTo>
                    <a:pt x="818" y="824"/>
                  </a:lnTo>
                  <a:lnTo>
                    <a:pt x="818" y="829"/>
                  </a:lnTo>
                  <a:lnTo>
                    <a:pt x="824" y="829"/>
                  </a:lnTo>
                  <a:lnTo>
                    <a:pt x="824" y="829"/>
                  </a:lnTo>
                  <a:lnTo>
                    <a:pt x="824" y="829"/>
                  </a:lnTo>
                  <a:lnTo>
                    <a:pt x="824" y="829"/>
                  </a:lnTo>
                  <a:lnTo>
                    <a:pt x="829" y="829"/>
                  </a:lnTo>
                  <a:lnTo>
                    <a:pt x="829" y="829"/>
                  </a:lnTo>
                  <a:lnTo>
                    <a:pt x="829" y="829"/>
                  </a:lnTo>
                  <a:lnTo>
                    <a:pt x="824" y="829"/>
                  </a:lnTo>
                  <a:lnTo>
                    <a:pt x="824" y="824"/>
                  </a:lnTo>
                  <a:lnTo>
                    <a:pt x="824" y="824"/>
                  </a:lnTo>
                  <a:lnTo>
                    <a:pt x="824" y="824"/>
                  </a:lnTo>
                  <a:lnTo>
                    <a:pt x="824" y="818"/>
                  </a:lnTo>
                  <a:lnTo>
                    <a:pt x="824" y="818"/>
                  </a:lnTo>
                  <a:lnTo>
                    <a:pt x="829" y="818"/>
                  </a:lnTo>
                  <a:lnTo>
                    <a:pt x="829" y="818"/>
                  </a:lnTo>
                  <a:lnTo>
                    <a:pt x="829" y="812"/>
                  </a:lnTo>
                  <a:lnTo>
                    <a:pt x="829" y="818"/>
                  </a:lnTo>
                  <a:lnTo>
                    <a:pt x="829" y="818"/>
                  </a:lnTo>
                  <a:lnTo>
                    <a:pt x="829" y="824"/>
                  </a:lnTo>
                  <a:lnTo>
                    <a:pt x="829" y="824"/>
                  </a:lnTo>
                  <a:lnTo>
                    <a:pt x="829" y="824"/>
                  </a:lnTo>
                  <a:lnTo>
                    <a:pt x="829" y="824"/>
                  </a:lnTo>
                  <a:lnTo>
                    <a:pt x="829" y="824"/>
                  </a:lnTo>
                  <a:lnTo>
                    <a:pt x="829" y="824"/>
                  </a:lnTo>
                  <a:lnTo>
                    <a:pt x="835" y="824"/>
                  </a:lnTo>
                  <a:lnTo>
                    <a:pt x="835" y="824"/>
                  </a:lnTo>
                  <a:lnTo>
                    <a:pt x="835" y="824"/>
                  </a:lnTo>
                  <a:lnTo>
                    <a:pt x="835" y="824"/>
                  </a:lnTo>
                  <a:lnTo>
                    <a:pt x="835" y="824"/>
                  </a:lnTo>
                  <a:lnTo>
                    <a:pt x="840" y="824"/>
                  </a:lnTo>
                  <a:lnTo>
                    <a:pt x="840" y="824"/>
                  </a:lnTo>
                  <a:lnTo>
                    <a:pt x="840" y="824"/>
                  </a:lnTo>
                  <a:lnTo>
                    <a:pt x="840" y="824"/>
                  </a:lnTo>
                  <a:lnTo>
                    <a:pt x="840" y="824"/>
                  </a:lnTo>
                  <a:lnTo>
                    <a:pt x="840" y="824"/>
                  </a:lnTo>
                  <a:lnTo>
                    <a:pt x="840" y="824"/>
                  </a:lnTo>
                  <a:lnTo>
                    <a:pt x="840" y="824"/>
                  </a:lnTo>
                  <a:lnTo>
                    <a:pt x="840" y="824"/>
                  </a:lnTo>
                  <a:lnTo>
                    <a:pt x="846" y="824"/>
                  </a:lnTo>
                  <a:lnTo>
                    <a:pt x="846" y="824"/>
                  </a:lnTo>
                  <a:lnTo>
                    <a:pt x="846" y="824"/>
                  </a:lnTo>
                  <a:lnTo>
                    <a:pt x="846" y="824"/>
                  </a:lnTo>
                  <a:lnTo>
                    <a:pt x="846" y="824"/>
                  </a:lnTo>
                  <a:lnTo>
                    <a:pt x="846" y="824"/>
                  </a:lnTo>
                  <a:lnTo>
                    <a:pt x="846" y="829"/>
                  </a:lnTo>
                  <a:lnTo>
                    <a:pt x="846" y="829"/>
                  </a:lnTo>
                  <a:lnTo>
                    <a:pt x="852" y="829"/>
                  </a:lnTo>
                  <a:lnTo>
                    <a:pt x="852" y="829"/>
                  </a:lnTo>
                  <a:lnTo>
                    <a:pt x="846" y="829"/>
                  </a:lnTo>
                  <a:lnTo>
                    <a:pt x="846" y="829"/>
                  </a:lnTo>
                  <a:lnTo>
                    <a:pt x="846" y="829"/>
                  </a:lnTo>
                  <a:lnTo>
                    <a:pt x="846" y="829"/>
                  </a:lnTo>
                  <a:lnTo>
                    <a:pt x="846" y="829"/>
                  </a:lnTo>
                  <a:lnTo>
                    <a:pt x="846" y="829"/>
                  </a:lnTo>
                  <a:lnTo>
                    <a:pt x="846" y="829"/>
                  </a:lnTo>
                  <a:lnTo>
                    <a:pt x="846" y="829"/>
                  </a:lnTo>
                  <a:lnTo>
                    <a:pt x="846" y="829"/>
                  </a:lnTo>
                  <a:lnTo>
                    <a:pt x="840" y="835"/>
                  </a:lnTo>
                  <a:lnTo>
                    <a:pt x="840" y="835"/>
                  </a:lnTo>
                  <a:lnTo>
                    <a:pt x="840" y="835"/>
                  </a:lnTo>
                  <a:lnTo>
                    <a:pt x="840" y="835"/>
                  </a:lnTo>
                  <a:lnTo>
                    <a:pt x="835" y="835"/>
                  </a:lnTo>
                  <a:lnTo>
                    <a:pt x="835" y="835"/>
                  </a:lnTo>
                  <a:lnTo>
                    <a:pt x="835" y="835"/>
                  </a:lnTo>
                  <a:lnTo>
                    <a:pt x="835" y="835"/>
                  </a:lnTo>
                  <a:lnTo>
                    <a:pt x="835" y="835"/>
                  </a:lnTo>
                  <a:lnTo>
                    <a:pt x="835" y="835"/>
                  </a:lnTo>
                  <a:lnTo>
                    <a:pt x="835" y="835"/>
                  </a:lnTo>
                  <a:lnTo>
                    <a:pt x="835" y="835"/>
                  </a:lnTo>
                  <a:lnTo>
                    <a:pt x="829" y="840"/>
                  </a:lnTo>
                  <a:lnTo>
                    <a:pt x="829" y="840"/>
                  </a:lnTo>
                  <a:lnTo>
                    <a:pt x="829" y="840"/>
                  </a:lnTo>
                  <a:lnTo>
                    <a:pt x="829" y="840"/>
                  </a:lnTo>
                  <a:lnTo>
                    <a:pt x="835" y="840"/>
                  </a:lnTo>
                  <a:lnTo>
                    <a:pt x="835" y="840"/>
                  </a:lnTo>
                  <a:lnTo>
                    <a:pt x="840" y="840"/>
                  </a:lnTo>
                  <a:lnTo>
                    <a:pt x="852" y="835"/>
                  </a:lnTo>
                  <a:lnTo>
                    <a:pt x="857" y="835"/>
                  </a:lnTo>
                  <a:lnTo>
                    <a:pt x="863" y="835"/>
                  </a:lnTo>
                  <a:lnTo>
                    <a:pt x="863" y="835"/>
                  </a:lnTo>
                  <a:lnTo>
                    <a:pt x="868" y="835"/>
                  </a:lnTo>
                  <a:lnTo>
                    <a:pt x="874" y="835"/>
                  </a:lnTo>
                  <a:lnTo>
                    <a:pt x="880" y="835"/>
                  </a:lnTo>
                  <a:lnTo>
                    <a:pt x="885" y="835"/>
                  </a:lnTo>
                  <a:lnTo>
                    <a:pt x="891" y="835"/>
                  </a:lnTo>
                  <a:lnTo>
                    <a:pt x="902" y="840"/>
                  </a:lnTo>
                  <a:lnTo>
                    <a:pt x="902" y="840"/>
                  </a:lnTo>
                  <a:lnTo>
                    <a:pt x="902" y="840"/>
                  </a:lnTo>
                  <a:lnTo>
                    <a:pt x="902" y="835"/>
                  </a:lnTo>
                  <a:lnTo>
                    <a:pt x="902" y="835"/>
                  </a:lnTo>
                  <a:lnTo>
                    <a:pt x="902" y="835"/>
                  </a:lnTo>
                  <a:lnTo>
                    <a:pt x="902" y="835"/>
                  </a:lnTo>
                  <a:lnTo>
                    <a:pt x="902" y="829"/>
                  </a:lnTo>
                  <a:lnTo>
                    <a:pt x="902" y="829"/>
                  </a:lnTo>
                  <a:lnTo>
                    <a:pt x="908" y="824"/>
                  </a:lnTo>
                  <a:lnTo>
                    <a:pt x="908" y="824"/>
                  </a:lnTo>
                  <a:lnTo>
                    <a:pt x="908" y="824"/>
                  </a:lnTo>
                  <a:lnTo>
                    <a:pt x="908" y="824"/>
                  </a:lnTo>
                  <a:lnTo>
                    <a:pt x="908" y="818"/>
                  </a:lnTo>
                  <a:lnTo>
                    <a:pt x="908" y="818"/>
                  </a:lnTo>
                  <a:lnTo>
                    <a:pt x="908" y="818"/>
                  </a:lnTo>
                  <a:lnTo>
                    <a:pt x="908" y="818"/>
                  </a:lnTo>
                  <a:lnTo>
                    <a:pt x="908" y="818"/>
                  </a:lnTo>
                  <a:lnTo>
                    <a:pt x="908" y="818"/>
                  </a:lnTo>
                  <a:lnTo>
                    <a:pt x="913" y="812"/>
                  </a:lnTo>
                  <a:lnTo>
                    <a:pt x="913" y="812"/>
                  </a:lnTo>
                  <a:lnTo>
                    <a:pt x="919" y="812"/>
                  </a:lnTo>
                  <a:lnTo>
                    <a:pt x="919" y="812"/>
                  </a:lnTo>
                  <a:lnTo>
                    <a:pt x="919" y="807"/>
                  </a:lnTo>
                  <a:lnTo>
                    <a:pt x="919" y="807"/>
                  </a:lnTo>
                  <a:lnTo>
                    <a:pt x="919" y="807"/>
                  </a:lnTo>
                  <a:lnTo>
                    <a:pt x="919" y="812"/>
                  </a:lnTo>
                  <a:lnTo>
                    <a:pt x="919" y="807"/>
                  </a:lnTo>
                  <a:lnTo>
                    <a:pt x="919" y="807"/>
                  </a:lnTo>
                  <a:lnTo>
                    <a:pt x="919" y="807"/>
                  </a:lnTo>
                  <a:lnTo>
                    <a:pt x="919" y="801"/>
                  </a:lnTo>
                  <a:lnTo>
                    <a:pt x="924" y="801"/>
                  </a:lnTo>
                  <a:lnTo>
                    <a:pt x="924" y="801"/>
                  </a:lnTo>
                  <a:lnTo>
                    <a:pt x="930" y="801"/>
                  </a:lnTo>
                  <a:lnTo>
                    <a:pt x="930" y="801"/>
                  </a:lnTo>
                  <a:lnTo>
                    <a:pt x="930" y="801"/>
                  </a:lnTo>
                  <a:lnTo>
                    <a:pt x="936" y="801"/>
                  </a:lnTo>
                  <a:lnTo>
                    <a:pt x="936" y="801"/>
                  </a:lnTo>
                  <a:lnTo>
                    <a:pt x="941" y="801"/>
                  </a:lnTo>
                  <a:lnTo>
                    <a:pt x="941" y="807"/>
                  </a:lnTo>
                  <a:lnTo>
                    <a:pt x="941" y="807"/>
                  </a:lnTo>
                  <a:lnTo>
                    <a:pt x="941" y="807"/>
                  </a:lnTo>
                  <a:lnTo>
                    <a:pt x="941" y="807"/>
                  </a:lnTo>
                  <a:lnTo>
                    <a:pt x="936" y="807"/>
                  </a:lnTo>
                  <a:lnTo>
                    <a:pt x="936" y="807"/>
                  </a:lnTo>
                  <a:lnTo>
                    <a:pt x="936" y="807"/>
                  </a:lnTo>
                  <a:lnTo>
                    <a:pt x="936" y="812"/>
                  </a:lnTo>
                  <a:lnTo>
                    <a:pt x="936" y="812"/>
                  </a:lnTo>
                  <a:lnTo>
                    <a:pt x="936" y="812"/>
                  </a:lnTo>
                  <a:lnTo>
                    <a:pt x="936" y="812"/>
                  </a:lnTo>
                  <a:lnTo>
                    <a:pt x="936" y="818"/>
                  </a:lnTo>
                  <a:lnTo>
                    <a:pt x="936" y="818"/>
                  </a:lnTo>
                  <a:lnTo>
                    <a:pt x="936" y="818"/>
                  </a:lnTo>
                  <a:lnTo>
                    <a:pt x="936" y="818"/>
                  </a:lnTo>
                  <a:lnTo>
                    <a:pt x="936" y="818"/>
                  </a:lnTo>
                  <a:lnTo>
                    <a:pt x="936" y="818"/>
                  </a:lnTo>
                  <a:lnTo>
                    <a:pt x="936" y="818"/>
                  </a:lnTo>
                  <a:lnTo>
                    <a:pt x="936" y="824"/>
                  </a:lnTo>
                  <a:lnTo>
                    <a:pt x="930" y="824"/>
                  </a:lnTo>
                  <a:lnTo>
                    <a:pt x="936" y="824"/>
                  </a:lnTo>
                  <a:lnTo>
                    <a:pt x="936" y="829"/>
                  </a:lnTo>
                  <a:lnTo>
                    <a:pt x="936" y="829"/>
                  </a:lnTo>
                  <a:lnTo>
                    <a:pt x="936" y="829"/>
                  </a:lnTo>
                  <a:lnTo>
                    <a:pt x="930" y="829"/>
                  </a:lnTo>
                  <a:lnTo>
                    <a:pt x="930" y="829"/>
                  </a:lnTo>
                  <a:lnTo>
                    <a:pt x="930" y="829"/>
                  </a:lnTo>
                  <a:lnTo>
                    <a:pt x="930" y="829"/>
                  </a:lnTo>
                  <a:lnTo>
                    <a:pt x="936" y="835"/>
                  </a:lnTo>
                  <a:lnTo>
                    <a:pt x="936" y="835"/>
                  </a:lnTo>
                  <a:lnTo>
                    <a:pt x="936" y="835"/>
                  </a:lnTo>
                  <a:lnTo>
                    <a:pt x="936" y="835"/>
                  </a:lnTo>
                  <a:lnTo>
                    <a:pt x="936" y="835"/>
                  </a:lnTo>
                  <a:lnTo>
                    <a:pt x="936" y="835"/>
                  </a:lnTo>
                  <a:lnTo>
                    <a:pt x="936" y="835"/>
                  </a:lnTo>
                  <a:lnTo>
                    <a:pt x="936" y="840"/>
                  </a:lnTo>
                  <a:lnTo>
                    <a:pt x="936" y="840"/>
                  </a:lnTo>
                  <a:lnTo>
                    <a:pt x="941" y="835"/>
                  </a:lnTo>
                  <a:lnTo>
                    <a:pt x="941" y="835"/>
                  </a:lnTo>
                  <a:lnTo>
                    <a:pt x="941" y="835"/>
                  </a:lnTo>
                  <a:lnTo>
                    <a:pt x="947" y="835"/>
                  </a:lnTo>
                  <a:lnTo>
                    <a:pt x="947" y="835"/>
                  </a:lnTo>
                  <a:lnTo>
                    <a:pt x="947" y="835"/>
                  </a:lnTo>
                  <a:lnTo>
                    <a:pt x="947" y="835"/>
                  </a:lnTo>
                  <a:lnTo>
                    <a:pt x="947" y="835"/>
                  </a:lnTo>
                  <a:lnTo>
                    <a:pt x="947" y="829"/>
                  </a:lnTo>
                  <a:lnTo>
                    <a:pt x="947" y="829"/>
                  </a:lnTo>
                  <a:lnTo>
                    <a:pt x="947" y="829"/>
                  </a:lnTo>
                  <a:lnTo>
                    <a:pt x="947" y="829"/>
                  </a:lnTo>
                  <a:lnTo>
                    <a:pt x="947" y="829"/>
                  </a:lnTo>
                  <a:lnTo>
                    <a:pt x="947" y="829"/>
                  </a:lnTo>
                  <a:lnTo>
                    <a:pt x="947" y="829"/>
                  </a:lnTo>
                  <a:lnTo>
                    <a:pt x="947" y="824"/>
                  </a:lnTo>
                  <a:lnTo>
                    <a:pt x="952" y="824"/>
                  </a:lnTo>
                  <a:lnTo>
                    <a:pt x="952" y="824"/>
                  </a:lnTo>
                  <a:lnTo>
                    <a:pt x="952" y="824"/>
                  </a:lnTo>
                  <a:lnTo>
                    <a:pt x="952" y="824"/>
                  </a:lnTo>
                  <a:lnTo>
                    <a:pt x="952" y="824"/>
                  </a:lnTo>
                  <a:lnTo>
                    <a:pt x="952" y="818"/>
                  </a:lnTo>
                  <a:lnTo>
                    <a:pt x="952" y="818"/>
                  </a:lnTo>
                  <a:lnTo>
                    <a:pt x="952" y="818"/>
                  </a:lnTo>
                  <a:lnTo>
                    <a:pt x="958" y="818"/>
                  </a:lnTo>
                  <a:lnTo>
                    <a:pt x="958" y="818"/>
                  </a:lnTo>
                  <a:lnTo>
                    <a:pt x="958" y="812"/>
                  </a:lnTo>
                  <a:lnTo>
                    <a:pt x="952" y="812"/>
                  </a:lnTo>
                  <a:lnTo>
                    <a:pt x="952" y="812"/>
                  </a:lnTo>
                  <a:lnTo>
                    <a:pt x="952" y="807"/>
                  </a:lnTo>
                  <a:lnTo>
                    <a:pt x="952" y="807"/>
                  </a:lnTo>
                  <a:lnTo>
                    <a:pt x="952" y="807"/>
                  </a:lnTo>
                  <a:lnTo>
                    <a:pt x="952" y="807"/>
                  </a:lnTo>
                  <a:lnTo>
                    <a:pt x="952" y="807"/>
                  </a:lnTo>
                  <a:lnTo>
                    <a:pt x="952" y="801"/>
                  </a:lnTo>
                  <a:lnTo>
                    <a:pt x="952" y="801"/>
                  </a:lnTo>
                  <a:lnTo>
                    <a:pt x="952" y="801"/>
                  </a:lnTo>
                  <a:lnTo>
                    <a:pt x="958" y="801"/>
                  </a:lnTo>
                  <a:lnTo>
                    <a:pt x="958" y="795"/>
                  </a:lnTo>
                  <a:lnTo>
                    <a:pt x="958" y="790"/>
                  </a:lnTo>
                  <a:lnTo>
                    <a:pt x="958" y="790"/>
                  </a:lnTo>
                  <a:lnTo>
                    <a:pt x="964" y="790"/>
                  </a:lnTo>
                  <a:lnTo>
                    <a:pt x="964" y="790"/>
                  </a:lnTo>
                  <a:lnTo>
                    <a:pt x="969" y="790"/>
                  </a:lnTo>
                  <a:lnTo>
                    <a:pt x="969" y="784"/>
                  </a:lnTo>
                  <a:lnTo>
                    <a:pt x="975" y="784"/>
                  </a:lnTo>
                  <a:lnTo>
                    <a:pt x="975" y="790"/>
                  </a:lnTo>
                  <a:lnTo>
                    <a:pt x="975" y="790"/>
                  </a:lnTo>
                  <a:lnTo>
                    <a:pt x="980" y="790"/>
                  </a:lnTo>
                  <a:lnTo>
                    <a:pt x="980" y="790"/>
                  </a:lnTo>
                  <a:lnTo>
                    <a:pt x="980" y="790"/>
                  </a:lnTo>
                  <a:lnTo>
                    <a:pt x="980" y="790"/>
                  </a:lnTo>
                  <a:lnTo>
                    <a:pt x="980" y="790"/>
                  </a:lnTo>
                  <a:lnTo>
                    <a:pt x="980" y="790"/>
                  </a:lnTo>
                  <a:lnTo>
                    <a:pt x="980" y="790"/>
                  </a:lnTo>
                  <a:lnTo>
                    <a:pt x="980" y="795"/>
                  </a:lnTo>
                  <a:lnTo>
                    <a:pt x="986" y="795"/>
                  </a:lnTo>
                  <a:lnTo>
                    <a:pt x="986" y="795"/>
                  </a:lnTo>
                  <a:lnTo>
                    <a:pt x="980" y="795"/>
                  </a:lnTo>
                  <a:lnTo>
                    <a:pt x="986" y="795"/>
                  </a:lnTo>
                  <a:lnTo>
                    <a:pt x="986" y="795"/>
                  </a:lnTo>
                  <a:lnTo>
                    <a:pt x="986" y="801"/>
                  </a:lnTo>
                  <a:lnTo>
                    <a:pt x="986" y="801"/>
                  </a:lnTo>
                  <a:lnTo>
                    <a:pt x="986" y="801"/>
                  </a:lnTo>
                  <a:lnTo>
                    <a:pt x="986" y="801"/>
                  </a:lnTo>
                  <a:lnTo>
                    <a:pt x="986" y="801"/>
                  </a:lnTo>
                  <a:lnTo>
                    <a:pt x="986" y="801"/>
                  </a:lnTo>
                  <a:lnTo>
                    <a:pt x="986" y="801"/>
                  </a:lnTo>
                  <a:lnTo>
                    <a:pt x="986" y="801"/>
                  </a:lnTo>
                  <a:lnTo>
                    <a:pt x="986" y="795"/>
                  </a:lnTo>
                  <a:lnTo>
                    <a:pt x="986" y="795"/>
                  </a:lnTo>
                  <a:lnTo>
                    <a:pt x="986" y="795"/>
                  </a:lnTo>
                  <a:lnTo>
                    <a:pt x="986" y="795"/>
                  </a:lnTo>
                  <a:lnTo>
                    <a:pt x="992" y="795"/>
                  </a:lnTo>
                  <a:lnTo>
                    <a:pt x="992" y="795"/>
                  </a:lnTo>
                  <a:lnTo>
                    <a:pt x="992" y="795"/>
                  </a:lnTo>
                  <a:lnTo>
                    <a:pt x="992" y="795"/>
                  </a:lnTo>
                  <a:lnTo>
                    <a:pt x="992" y="790"/>
                  </a:lnTo>
                  <a:lnTo>
                    <a:pt x="992" y="790"/>
                  </a:lnTo>
                  <a:lnTo>
                    <a:pt x="992" y="790"/>
                  </a:lnTo>
                  <a:lnTo>
                    <a:pt x="986" y="790"/>
                  </a:lnTo>
                  <a:lnTo>
                    <a:pt x="986" y="790"/>
                  </a:lnTo>
                  <a:lnTo>
                    <a:pt x="986" y="790"/>
                  </a:lnTo>
                  <a:lnTo>
                    <a:pt x="986" y="790"/>
                  </a:lnTo>
                  <a:lnTo>
                    <a:pt x="986" y="790"/>
                  </a:lnTo>
                  <a:lnTo>
                    <a:pt x="986" y="784"/>
                  </a:lnTo>
                  <a:lnTo>
                    <a:pt x="986" y="784"/>
                  </a:lnTo>
                  <a:lnTo>
                    <a:pt x="986" y="784"/>
                  </a:lnTo>
                  <a:lnTo>
                    <a:pt x="986" y="784"/>
                  </a:lnTo>
                  <a:lnTo>
                    <a:pt x="986" y="779"/>
                  </a:lnTo>
                  <a:lnTo>
                    <a:pt x="986" y="779"/>
                  </a:lnTo>
                  <a:lnTo>
                    <a:pt x="986" y="779"/>
                  </a:lnTo>
                  <a:lnTo>
                    <a:pt x="986" y="779"/>
                  </a:lnTo>
                  <a:lnTo>
                    <a:pt x="986" y="779"/>
                  </a:lnTo>
                  <a:lnTo>
                    <a:pt x="986" y="779"/>
                  </a:lnTo>
                  <a:lnTo>
                    <a:pt x="986" y="779"/>
                  </a:lnTo>
                  <a:lnTo>
                    <a:pt x="986" y="779"/>
                  </a:lnTo>
                  <a:lnTo>
                    <a:pt x="986" y="779"/>
                  </a:lnTo>
                  <a:lnTo>
                    <a:pt x="986" y="779"/>
                  </a:lnTo>
                  <a:lnTo>
                    <a:pt x="986" y="773"/>
                  </a:lnTo>
                  <a:lnTo>
                    <a:pt x="986" y="773"/>
                  </a:lnTo>
                  <a:lnTo>
                    <a:pt x="986" y="779"/>
                  </a:lnTo>
                  <a:lnTo>
                    <a:pt x="992" y="773"/>
                  </a:lnTo>
                  <a:lnTo>
                    <a:pt x="992" y="773"/>
                  </a:lnTo>
                  <a:lnTo>
                    <a:pt x="992" y="773"/>
                  </a:lnTo>
                  <a:lnTo>
                    <a:pt x="992" y="773"/>
                  </a:lnTo>
                  <a:lnTo>
                    <a:pt x="992" y="773"/>
                  </a:lnTo>
                  <a:lnTo>
                    <a:pt x="992" y="773"/>
                  </a:lnTo>
                  <a:lnTo>
                    <a:pt x="992" y="773"/>
                  </a:lnTo>
                  <a:lnTo>
                    <a:pt x="992" y="767"/>
                  </a:lnTo>
                  <a:lnTo>
                    <a:pt x="992" y="767"/>
                  </a:lnTo>
                  <a:lnTo>
                    <a:pt x="992" y="767"/>
                  </a:lnTo>
                  <a:lnTo>
                    <a:pt x="992" y="762"/>
                  </a:lnTo>
                  <a:lnTo>
                    <a:pt x="992" y="762"/>
                  </a:lnTo>
                  <a:lnTo>
                    <a:pt x="992" y="762"/>
                  </a:lnTo>
                  <a:lnTo>
                    <a:pt x="992" y="767"/>
                  </a:lnTo>
                  <a:lnTo>
                    <a:pt x="992" y="767"/>
                  </a:lnTo>
                  <a:lnTo>
                    <a:pt x="997" y="767"/>
                  </a:lnTo>
                  <a:lnTo>
                    <a:pt x="997" y="762"/>
                  </a:lnTo>
                  <a:lnTo>
                    <a:pt x="997" y="762"/>
                  </a:lnTo>
                  <a:lnTo>
                    <a:pt x="997" y="762"/>
                  </a:lnTo>
                  <a:lnTo>
                    <a:pt x="997" y="767"/>
                  </a:lnTo>
                  <a:lnTo>
                    <a:pt x="997" y="762"/>
                  </a:lnTo>
                  <a:lnTo>
                    <a:pt x="997" y="762"/>
                  </a:lnTo>
                  <a:lnTo>
                    <a:pt x="997" y="762"/>
                  </a:lnTo>
                  <a:lnTo>
                    <a:pt x="997" y="762"/>
                  </a:lnTo>
                  <a:lnTo>
                    <a:pt x="997" y="762"/>
                  </a:lnTo>
                  <a:lnTo>
                    <a:pt x="997" y="762"/>
                  </a:lnTo>
                  <a:lnTo>
                    <a:pt x="1003" y="767"/>
                  </a:lnTo>
                  <a:lnTo>
                    <a:pt x="1003" y="762"/>
                  </a:lnTo>
                  <a:lnTo>
                    <a:pt x="1003" y="762"/>
                  </a:lnTo>
                  <a:lnTo>
                    <a:pt x="1003" y="762"/>
                  </a:lnTo>
                  <a:lnTo>
                    <a:pt x="1003" y="762"/>
                  </a:lnTo>
                  <a:lnTo>
                    <a:pt x="1003" y="762"/>
                  </a:lnTo>
                  <a:lnTo>
                    <a:pt x="1009" y="762"/>
                  </a:lnTo>
                  <a:lnTo>
                    <a:pt x="1009" y="762"/>
                  </a:lnTo>
                  <a:lnTo>
                    <a:pt x="1009" y="762"/>
                  </a:lnTo>
                  <a:lnTo>
                    <a:pt x="1009" y="762"/>
                  </a:lnTo>
                  <a:lnTo>
                    <a:pt x="1009" y="767"/>
                  </a:lnTo>
                  <a:lnTo>
                    <a:pt x="1009" y="767"/>
                  </a:lnTo>
                  <a:lnTo>
                    <a:pt x="1009" y="767"/>
                  </a:lnTo>
                  <a:lnTo>
                    <a:pt x="1014" y="767"/>
                  </a:lnTo>
                  <a:lnTo>
                    <a:pt x="1014" y="767"/>
                  </a:lnTo>
                  <a:lnTo>
                    <a:pt x="1014" y="767"/>
                  </a:lnTo>
                  <a:lnTo>
                    <a:pt x="1014" y="773"/>
                  </a:lnTo>
                  <a:lnTo>
                    <a:pt x="1009" y="767"/>
                  </a:lnTo>
                  <a:lnTo>
                    <a:pt x="1009" y="773"/>
                  </a:lnTo>
                  <a:lnTo>
                    <a:pt x="1009" y="773"/>
                  </a:lnTo>
                  <a:lnTo>
                    <a:pt x="1009" y="773"/>
                  </a:lnTo>
                  <a:lnTo>
                    <a:pt x="1003" y="779"/>
                  </a:lnTo>
                  <a:lnTo>
                    <a:pt x="1003" y="779"/>
                  </a:lnTo>
                  <a:lnTo>
                    <a:pt x="1003" y="779"/>
                  </a:lnTo>
                  <a:lnTo>
                    <a:pt x="1003" y="779"/>
                  </a:lnTo>
                  <a:lnTo>
                    <a:pt x="1003" y="779"/>
                  </a:lnTo>
                  <a:lnTo>
                    <a:pt x="1003" y="779"/>
                  </a:lnTo>
                  <a:lnTo>
                    <a:pt x="1003" y="784"/>
                  </a:lnTo>
                  <a:lnTo>
                    <a:pt x="997" y="784"/>
                  </a:lnTo>
                  <a:lnTo>
                    <a:pt x="997" y="784"/>
                  </a:lnTo>
                  <a:lnTo>
                    <a:pt x="997" y="784"/>
                  </a:lnTo>
                  <a:lnTo>
                    <a:pt x="997" y="784"/>
                  </a:lnTo>
                  <a:lnTo>
                    <a:pt x="997" y="784"/>
                  </a:lnTo>
                  <a:lnTo>
                    <a:pt x="997" y="784"/>
                  </a:lnTo>
                  <a:lnTo>
                    <a:pt x="992" y="784"/>
                  </a:lnTo>
                  <a:lnTo>
                    <a:pt x="992" y="784"/>
                  </a:lnTo>
                  <a:lnTo>
                    <a:pt x="997" y="790"/>
                  </a:lnTo>
                  <a:lnTo>
                    <a:pt x="997" y="790"/>
                  </a:lnTo>
                  <a:lnTo>
                    <a:pt x="997" y="790"/>
                  </a:lnTo>
                  <a:lnTo>
                    <a:pt x="997" y="790"/>
                  </a:lnTo>
                  <a:lnTo>
                    <a:pt x="997" y="795"/>
                  </a:lnTo>
                  <a:lnTo>
                    <a:pt x="997" y="795"/>
                  </a:lnTo>
                  <a:lnTo>
                    <a:pt x="997" y="795"/>
                  </a:lnTo>
                  <a:lnTo>
                    <a:pt x="997" y="795"/>
                  </a:lnTo>
                  <a:lnTo>
                    <a:pt x="997" y="795"/>
                  </a:lnTo>
                  <a:lnTo>
                    <a:pt x="997" y="795"/>
                  </a:lnTo>
                  <a:lnTo>
                    <a:pt x="997" y="801"/>
                  </a:lnTo>
                  <a:lnTo>
                    <a:pt x="997" y="801"/>
                  </a:lnTo>
                  <a:lnTo>
                    <a:pt x="997" y="801"/>
                  </a:lnTo>
                  <a:lnTo>
                    <a:pt x="997" y="807"/>
                  </a:lnTo>
                  <a:lnTo>
                    <a:pt x="997" y="807"/>
                  </a:lnTo>
                  <a:lnTo>
                    <a:pt x="997" y="807"/>
                  </a:lnTo>
                  <a:lnTo>
                    <a:pt x="997" y="807"/>
                  </a:lnTo>
                  <a:lnTo>
                    <a:pt x="997" y="807"/>
                  </a:lnTo>
                  <a:lnTo>
                    <a:pt x="997" y="807"/>
                  </a:lnTo>
                  <a:lnTo>
                    <a:pt x="997" y="807"/>
                  </a:lnTo>
                  <a:lnTo>
                    <a:pt x="997" y="807"/>
                  </a:lnTo>
                  <a:lnTo>
                    <a:pt x="997" y="812"/>
                  </a:lnTo>
                  <a:lnTo>
                    <a:pt x="997" y="812"/>
                  </a:lnTo>
                  <a:lnTo>
                    <a:pt x="997" y="812"/>
                  </a:lnTo>
                  <a:lnTo>
                    <a:pt x="997" y="812"/>
                  </a:lnTo>
                  <a:lnTo>
                    <a:pt x="997" y="812"/>
                  </a:lnTo>
                  <a:lnTo>
                    <a:pt x="997" y="812"/>
                  </a:lnTo>
                  <a:lnTo>
                    <a:pt x="992" y="812"/>
                  </a:lnTo>
                  <a:lnTo>
                    <a:pt x="992" y="812"/>
                  </a:lnTo>
                  <a:lnTo>
                    <a:pt x="992" y="812"/>
                  </a:lnTo>
                  <a:lnTo>
                    <a:pt x="992" y="812"/>
                  </a:lnTo>
                  <a:lnTo>
                    <a:pt x="992" y="812"/>
                  </a:lnTo>
                  <a:lnTo>
                    <a:pt x="992" y="812"/>
                  </a:lnTo>
                  <a:lnTo>
                    <a:pt x="992" y="812"/>
                  </a:lnTo>
                  <a:lnTo>
                    <a:pt x="997" y="812"/>
                  </a:lnTo>
                  <a:lnTo>
                    <a:pt x="997" y="812"/>
                  </a:lnTo>
                  <a:lnTo>
                    <a:pt x="997" y="812"/>
                  </a:lnTo>
                  <a:lnTo>
                    <a:pt x="997" y="818"/>
                  </a:lnTo>
                  <a:lnTo>
                    <a:pt x="997" y="818"/>
                  </a:lnTo>
                  <a:lnTo>
                    <a:pt x="997" y="818"/>
                  </a:lnTo>
                  <a:lnTo>
                    <a:pt x="997" y="818"/>
                  </a:lnTo>
                  <a:lnTo>
                    <a:pt x="997" y="818"/>
                  </a:lnTo>
                  <a:lnTo>
                    <a:pt x="997" y="818"/>
                  </a:lnTo>
                  <a:lnTo>
                    <a:pt x="1003" y="818"/>
                  </a:lnTo>
                  <a:lnTo>
                    <a:pt x="1003" y="818"/>
                  </a:lnTo>
                  <a:lnTo>
                    <a:pt x="1003" y="812"/>
                  </a:lnTo>
                  <a:lnTo>
                    <a:pt x="1003" y="812"/>
                  </a:lnTo>
                  <a:lnTo>
                    <a:pt x="1003" y="812"/>
                  </a:lnTo>
                  <a:lnTo>
                    <a:pt x="1003" y="812"/>
                  </a:lnTo>
                  <a:lnTo>
                    <a:pt x="1003" y="812"/>
                  </a:lnTo>
                  <a:lnTo>
                    <a:pt x="1003" y="812"/>
                  </a:lnTo>
                  <a:lnTo>
                    <a:pt x="1003" y="807"/>
                  </a:lnTo>
                  <a:lnTo>
                    <a:pt x="1009" y="807"/>
                  </a:lnTo>
                  <a:lnTo>
                    <a:pt x="1009" y="807"/>
                  </a:lnTo>
                  <a:lnTo>
                    <a:pt x="1009" y="807"/>
                  </a:lnTo>
                  <a:lnTo>
                    <a:pt x="1009" y="807"/>
                  </a:lnTo>
                  <a:lnTo>
                    <a:pt x="1014" y="801"/>
                  </a:lnTo>
                  <a:lnTo>
                    <a:pt x="1014" y="801"/>
                  </a:lnTo>
                  <a:lnTo>
                    <a:pt x="1014" y="801"/>
                  </a:lnTo>
                  <a:lnTo>
                    <a:pt x="1014" y="801"/>
                  </a:lnTo>
                  <a:lnTo>
                    <a:pt x="1020" y="801"/>
                  </a:lnTo>
                  <a:lnTo>
                    <a:pt x="1020" y="801"/>
                  </a:lnTo>
                  <a:lnTo>
                    <a:pt x="1020" y="801"/>
                  </a:lnTo>
                  <a:lnTo>
                    <a:pt x="1025" y="801"/>
                  </a:lnTo>
                  <a:lnTo>
                    <a:pt x="1025" y="801"/>
                  </a:lnTo>
                  <a:lnTo>
                    <a:pt x="1025" y="801"/>
                  </a:lnTo>
                  <a:lnTo>
                    <a:pt x="1025" y="801"/>
                  </a:lnTo>
                  <a:lnTo>
                    <a:pt x="1025" y="801"/>
                  </a:lnTo>
                  <a:lnTo>
                    <a:pt x="1025" y="795"/>
                  </a:lnTo>
                  <a:lnTo>
                    <a:pt x="1025" y="795"/>
                  </a:lnTo>
                  <a:lnTo>
                    <a:pt x="1031" y="795"/>
                  </a:lnTo>
                  <a:lnTo>
                    <a:pt x="1031" y="795"/>
                  </a:lnTo>
                  <a:lnTo>
                    <a:pt x="1031" y="795"/>
                  </a:lnTo>
                  <a:lnTo>
                    <a:pt x="1031" y="790"/>
                  </a:lnTo>
                  <a:lnTo>
                    <a:pt x="1031" y="790"/>
                  </a:lnTo>
                  <a:lnTo>
                    <a:pt x="1031" y="784"/>
                  </a:lnTo>
                  <a:lnTo>
                    <a:pt x="1031" y="784"/>
                  </a:lnTo>
                  <a:lnTo>
                    <a:pt x="1031" y="773"/>
                  </a:lnTo>
                  <a:lnTo>
                    <a:pt x="1037" y="767"/>
                  </a:lnTo>
                  <a:lnTo>
                    <a:pt x="1042" y="762"/>
                  </a:lnTo>
                  <a:lnTo>
                    <a:pt x="1048" y="762"/>
                  </a:lnTo>
                  <a:lnTo>
                    <a:pt x="1048" y="756"/>
                  </a:lnTo>
                  <a:lnTo>
                    <a:pt x="1048" y="762"/>
                  </a:lnTo>
                  <a:lnTo>
                    <a:pt x="1053" y="762"/>
                  </a:lnTo>
                  <a:lnTo>
                    <a:pt x="1053" y="756"/>
                  </a:lnTo>
                  <a:lnTo>
                    <a:pt x="1053" y="756"/>
                  </a:lnTo>
                  <a:lnTo>
                    <a:pt x="1053" y="756"/>
                  </a:lnTo>
                  <a:lnTo>
                    <a:pt x="1059" y="762"/>
                  </a:lnTo>
                  <a:lnTo>
                    <a:pt x="1059" y="762"/>
                  </a:lnTo>
                  <a:lnTo>
                    <a:pt x="1059" y="762"/>
                  </a:lnTo>
                  <a:lnTo>
                    <a:pt x="1059" y="756"/>
                  </a:lnTo>
                  <a:lnTo>
                    <a:pt x="1059" y="756"/>
                  </a:lnTo>
                  <a:lnTo>
                    <a:pt x="1059" y="756"/>
                  </a:lnTo>
                  <a:lnTo>
                    <a:pt x="1059" y="756"/>
                  </a:lnTo>
                  <a:lnTo>
                    <a:pt x="1059" y="756"/>
                  </a:lnTo>
                  <a:lnTo>
                    <a:pt x="1053" y="756"/>
                  </a:lnTo>
                  <a:lnTo>
                    <a:pt x="1053" y="756"/>
                  </a:lnTo>
                  <a:lnTo>
                    <a:pt x="1053" y="751"/>
                  </a:lnTo>
                  <a:lnTo>
                    <a:pt x="1042" y="734"/>
                  </a:lnTo>
                  <a:lnTo>
                    <a:pt x="1042" y="728"/>
                  </a:lnTo>
                  <a:lnTo>
                    <a:pt x="1042" y="728"/>
                  </a:lnTo>
                  <a:lnTo>
                    <a:pt x="1042" y="717"/>
                  </a:lnTo>
                  <a:lnTo>
                    <a:pt x="1042" y="717"/>
                  </a:lnTo>
                  <a:lnTo>
                    <a:pt x="1042" y="717"/>
                  </a:lnTo>
                  <a:lnTo>
                    <a:pt x="1042" y="711"/>
                  </a:lnTo>
                  <a:lnTo>
                    <a:pt x="1042" y="711"/>
                  </a:lnTo>
                  <a:lnTo>
                    <a:pt x="1042" y="711"/>
                  </a:lnTo>
                  <a:lnTo>
                    <a:pt x="1042" y="706"/>
                  </a:lnTo>
                  <a:lnTo>
                    <a:pt x="1042" y="706"/>
                  </a:lnTo>
                  <a:lnTo>
                    <a:pt x="1042" y="700"/>
                  </a:lnTo>
                  <a:lnTo>
                    <a:pt x="1042" y="700"/>
                  </a:lnTo>
                  <a:lnTo>
                    <a:pt x="1048" y="695"/>
                  </a:lnTo>
                  <a:lnTo>
                    <a:pt x="1048" y="683"/>
                  </a:lnTo>
                  <a:lnTo>
                    <a:pt x="1053" y="678"/>
                  </a:lnTo>
                  <a:lnTo>
                    <a:pt x="1053" y="678"/>
                  </a:lnTo>
                  <a:lnTo>
                    <a:pt x="1053" y="678"/>
                  </a:lnTo>
                  <a:lnTo>
                    <a:pt x="1053" y="672"/>
                  </a:lnTo>
                  <a:lnTo>
                    <a:pt x="1053" y="672"/>
                  </a:lnTo>
                  <a:lnTo>
                    <a:pt x="1053" y="672"/>
                  </a:lnTo>
                  <a:lnTo>
                    <a:pt x="1053" y="672"/>
                  </a:lnTo>
                  <a:lnTo>
                    <a:pt x="1053" y="672"/>
                  </a:lnTo>
                  <a:lnTo>
                    <a:pt x="1053" y="672"/>
                  </a:lnTo>
                  <a:lnTo>
                    <a:pt x="1059" y="672"/>
                  </a:lnTo>
                  <a:lnTo>
                    <a:pt x="1059" y="667"/>
                  </a:lnTo>
                  <a:lnTo>
                    <a:pt x="1059" y="667"/>
                  </a:lnTo>
                  <a:lnTo>
                    <a:pt x="1059" y="667"/>
                  </a:lnTo>
                  <a:lnTo>
                    <a:pt x="1065" y="667"/>
                  </a:lnTo>
                  <a:lnTo>
                    <a:pt x="1065" y="667"/>
                  </a:lnTo>
                  <a:lnTo>
                    <a:pt x="1065" y="655"/>
                  </a:lnTo>
                  <a:lnTo>
                    <a:pt x="1065" y="655"/>
                  </a:lnTo>
                  <a:lnTo>
                    <a:pt x="1065" y="655"/>
                  </a:lnTo>
                  <a:lnTo>
                    <a:pt x="1065" y="650"/>
                  </a:lnTo>
                  <a:lnTo>
                    <a:pt x="1065" y="644"/>
                  </a:lnTo>
                  <a:lnTo>
                    <a:pt x="1065" y="644"/>
                  </a:lnTo>
                  <a:lnTo>
                    <a:pt x="1070" y="639"/>
                  </a:lnTo>
                  <a:lnTo>
                    <a:pt x="1070" y="639"/>
                  </a:lnTo>
                  <a:lnTo>
                    <a:pt x="1065" y="616"/>
                  </a:lnTo>
                  <a:lnTo>
                    <a:pt x="1065" y="616"/>
                  </a:lnTo>
                  <a:lnTo>
                    <a:pt x="1065" y="616"/>
                  </a:lnTo>
                  <a:lnTo>
                    <a:pt x="1065" y="616"/>
                  </a:lnTo>
                  <a:lnTo>
                    <a:pt x="1065" y="616"/>
                  </a:lnTo>
                  <a:lnTo>
                    <a:pt x="1065" y="611"/>
                  </a:lnTo>
                  <a:lnTo>
                    <a:pt x="1065" y="611"/>
                  </a:lnTo>
                  <a:lnTo>
                    <a:pt x="1065" y="611"/>
                  </a:lnTo>
                  <a:lnTo>
                    <a:pt x="1065" y="611"/>
                  </a:lnTo>
                  <a:lnTo>
                    <a:pt x="1065" y="611"/>
                  </a:lnTo>
                  <a:lnTo>
                    <a:pt x="1065" y="605"/>
                  </a:lnTo>
                  <a:lnTo>
                    <a:pt x="1065" y="605"/>
                  </a:lnTo>
                  <a:lnTo>
                    <a:pt x="1065" y="599"/>
                  </a:lnTo>
                  <a:lnTo>
                    <a:pt x="1059" y="599"/>
                  </a:lnTo>
                  <a:lnTo>
                    <a:pt x="1059" y="599"/>
                  </a:lnTo>
                  <a:lnTo>
                    <a:pt x="1059" y="594"/>
                  </a:lnTo>
                  <a:lnTo>
                    <a:pt x="1059" y="588"/>
                  </a:lnTo>
                  <a:lnTo>
                    <a:pt x="1059" y="588"/>
                  </a:lnTo>
                  <a:lnTo>
                    <a:pt x="1065" y="577"/>
                  </a:lnTo>
                  <a:lnTo>
                    <a:pt x="1065" y="577"/>
                  </a:lnTo>
                  <a:lnTo>
                    <a:pt x="1065" y="571"/>
                  </a:lnTo>
                  <a:lnTo>
                    <a:pt x="1070" y="571"/>
                  </a:lnTo>
                  <a:lnTo>
                    <a:pt x="1070" y="571"/>
                  </a:lnTo>
                  <a:lnTo>
                    <a:pt x="1070" y="571"/>
                  </a:lnTo>
                  <a:lnTo>
                    <a:pt x="1070" y="566"/>
                  </a:lnTo>
                  <a:lnTo>
                    <a:pt x="1070" y="566"/>
                  </a:lnTo>
                  <a:lnTo>
                    <a:pt x="1070" y="566"/>
                  </a:lnTo>
                  <a:lnTo>
                    <a:pt x="1070" y="566"/>
                  </a:lnTo>
                  <a:lnTo>
                    <a:pt x="1070" y="566"/>
                  </a:lnTo>
                  <a:lnTo>
                    <a:pt x="1070" y="566"/>
                  </a:lnTo>
                  <a:lnTo>
                    <a:pt x="1070" y="566"/>
                  </a:lnTo>
                  <a:lnTo>
                    <a:pt x="1070" y="566"/>
                  </a:lnTo>
                  <a:lnTo>
                    <a:pt x="1070" y="566"/>
                  </a:lnTo>
                  <a:lnTo>
                    <a:pt x="1070" y="560"/>
                  </a:lnTo>
                  <a:lnTo>
                    <a:pt x="1070" y="560"/>
                  </a:lnTo>
                  <a:lnTo>
                    <a:pt x="1070" y="566"/>
                  </a:lnTo>
                  <a:lnTo>
                    <a:pt x="1070" y="560"/>
                  </a:lnTo>
                  <a:lnTo>
                    <a:pt x="1076" y="560"/>
                  </a:lnTo>
                  <a:lnTo>
                    <a:pt x="1076" y="566"/>
                  </a:lnTo>
                  <a:lnTo>
                    <a:pt x="1076" y="566"/>
                  </a:lnTo>
                  <a:lnTo>
                    <a:pt x="1076" y="566"/>
                  </a:lnTo>
                  <a:lnTo>
                    <a:pt x="1076" y="566"/>
                  </a:lnTo>
                  <a:lnTo>
                    <a:pt x="1076" y="566"/>
                  </a:lnTo>
                  <a:lnTo>
                    <a:pt x="1076" y="560"/>
                  </a:lnTo>
                  <a:lnTo>
                    <a:pt x="1076" y="560"/>
                  </a:lnTo>
                  <a:lnTo>
                    <a:pt x="1081" y="560"/>
                  </a:lnTo>
                  <a:lnTo>
                    <a:pt x="1081" y="560"/>
                  </a:lnTo>
                  <a:lnTo>
                    <a:pt x="1087" y="560"/>
                  </a:lnTo>
                  <a:lnTo>
                    <a:pt x="1087" y="560"/>
                  </a:lnTo>
                  <a:lnTo>
                    <a:pt x="1087" y="560"/>
                  </a:lnTo>
                  <a:lnTo>
                    <a:pt x="1087" y="560"/>
                  </a:lnTo>
                  <a:lnTo>
                    <a:pt x="1087" y="560"/>
                  </a:lnTo>
                  <a:lnTo>
                    <a:pt x="1087" y="560"/>
                  </a:lnTo>
                  <a:lnTo>
                    <a:pt x="1093" y="560"/>
                  </a:lnTo>
                  <a:lnTo>
                    <a:pt x="1093" y="560"/>
                  </a:lnTo>
                  <a:lnTo>
                    <a:pt x="1093" y="560"/>
                  </a:lnTo>
                  <a:lnTo>
                    <a:pt x="1093" y="566"/>
                  </a:lnTo>
                  <a:lnTo>
                    <a:pt x="1093" y="566"/>
                  </a:lnTo>
                  <a:lnTo>
                    <a:pt x="1093" y="566"/>
                  </a:lnTo>
                  <a:lnTo>
                    <a:pt x="1093" y="566"/>
                  </a:lnTo>
                  <a:lnTo>
                    <a:pt x="1093" y="566"/>
                  </a:lnTo>
                  <a:lnTo>
                    <a:pt x="1093" y="566"/>
                  </a:lnTo>
                  <a:lnTo>
                    <a:pt x="1093" y="566"/>
                  </a:lnTo>
                  <a:lnTo>
                    <a:pt x="1093" y="566"/>
                  </a:lnTo>
                  <a:lnTo>
                    <a:pt x="1093" y="566"/>
                  </a:lnTo>
                  <a:lnTo>
                    <a:pt x="1093" y="566"/>
                  </a:lnTo>
                  <a:lnTo>
                    <a:pt x="1093" y="566"/>
                  </a:lnTo>
                  <a:lnTo>
                    <a:pt x="1098" y="571"/>
                  </a:lnTo>
                  <a:lnTo>
                    <a:pt x="1098" y="571"/>
                  </a:lnTo>
                  <a:lnTo>
                    <a:pt x="1098" y="566"/>
                  </a:lnTo>
                  <a:lnTo>
                    <a:pt x="1098" y="566"/>
                  </a:lnTo>
                  <a:lnTo>
                    <a:pt x="1098" y="566"/>
                  </a:lnTo>
                  <a:lnTo>
                    <a:pt x="1098" y="566"/>
                  </a:lnTo>
                  <a:lnTo>
                    <a:pt x="1098" y="566"/>
                  </a:lnTo>
                  <a:lnTo>
                    <a:pt x="1093" y="560"/>
                  </a:lnTo>
                  <a:lnTo>
                    <a:pt x="1093" y="560"/>
                  </a:lnTo>
                  <a:lnTo>
                    <a:pt x="1098" y="560"/>
                  </a:lnTo>
                  <a:lnTo>
                    <a:pt x="1098" y="560"/>
                  </a:lnTo>
                  <a:lnTo>
                    <a:pt x="1098" y="560"/>
                  </a:lnTo>
                  <a:lnTo>
                    <a:pt x="1098" y="560"/>
                  </a:lnTo>
                  <a:lnTo>
                    <a:pt x="1098" y="560"/>
                  </a:lnTo>
                  <a:lnTo>
                    <a:pt x="1093" y="560"/>
                  </a:lnTo>
                  <a:lnTo>
                    <a:pt x="1093" y="560"/>
                  </a:lnTo>
                  <a:lnTo>
                    <a:pt x="1093" y="560"/>
                  </a:lnTo>
                  <a:lnTo>
                    <a:pt x="1093" y="560"/>
                  </a:lnTo>
                  <a:lnTo>
                    <a:pt x="1093" y="560"/>
                  </a:lnTo>
                  <a:lnTo>
                    <a:pt x="1093" y="560"/>
                  </a:lnTo>
                  <a:lnTo>
                    <a:pt x="1093" y="560"/>
                  </a:lnTo>
                  <a:lnTo>
                    <a:pt x="1093" y="555"/>
                  </a:lnTo>
                  <a:lnTo>
                    <a:pt x="1093" y="555"/>
                  </a:lnTo>
                  <a:lnTo>
                    <a:pt x="1093" y="555"/>
                  </a:lnTo>
                  <a:lnTo>
                    <a:pt x="1093" y="555"/>
                  </a:lnTo>
                  <a:lnTo>
                    <a:pt x="1093" y="555"/>
                  </a:lnTo>
                  <a:lnTo>
                    <a:pt x="1093" y="555"/>
                  </a:lnTo>
                  <a:lnTo>
                    <a:pt x="1093" y="555"/>
                  </a:lnTo>
                  <a:lnTo>
                    <a:pt x="1098" y="555"/>
                  </a:lnTo>
                  <a:lnTo>
                    <a:pt x="1098" y="555"/>
                  </a:lnTo>
                  <a:lnTo>
                    <a:pt x="1098" y="555"/>
                  </a:lnTo>
                  <a:lnTo>
                    <a:pt x="1098" y="555"/>
                  </a:lnTo>
                  <a:lnTo>
                    <a:pt x="1098" y="555"/>
                  </a:lnTo>
                  <a:lnTo>
                    <a:pt x="1098" y="555"/>
                  </a:lnTo>
                  <a:lnTo>
                    <a:pt x="1098" y="549"/>
                  </a:lnTo>
                  <a:lnTo>
                    <a:pt x="1098" y="549"/>
                  </a:lnTo>
                  <a:lnTo>
                    <a:pt x="1098" y="549"/>
                  </a:lnTo>
                  <a:lnTo>
                    <a:pt x="1098" y="549"/>
                  </a:lnTo>
                  <a:lnTo>
                    <a:pt x="1093" y="549"/>
                  </a:lnTo>
                  <a:lnTo>
                    <a:pt x="1093" y="549"/>
                  </a:lnTo>
                  <a:lnTo>
                    <a:pt x="1093" y="549"/>
                  </a:lnTo>
                  <a:lnTo>
                    <a:pt x="1098" y="543"/>
                  </a:lnTo>
                  <a:lnTo>
                    <a:pt x="1098" y="543"/>
                  </a:lnTo>
                  <a:lnTo>
                    <a:pt x="1098" y="543"/>
                  </a:lnTo>
                  <a:lnTo>
                    <a:pt x="1098" y="543"/>
                  </a:lnTo>
                  <a:lnTo>
                    <a:pt x="1098" y="543"/>
                  </a:lnTo>
                  <a:lnTo>
                    <a:pt x="1093" y="543"/>
                  </a:lnTo>
                  <a:lnTo>
                    <a:pt x="1093" y="543"/>
                  </a:lnTo>
                  <a:lnTo>
                    <a:pt x="1093" y="543"/>
                  </a:lnTo>
                  <a:lnTo>
                    <a:pt x="1093" y="543"/>
                  </a:lnTo>
                  <a:lnTo>
                    <a:pt x="1093" y="538"/>
                  </a:lnTo>
                  <a:lnTo>
                    <a:pt x="1093" y="538"/>
                  </a:lnTo>
                  <a:lnTo>
                    <a:pt x="1098" y="538"/>
                  </a:lnTo>
                  <a:lnTo>
                    <a:pt x="1098" y="538"/>
                  </a:lnTo>
                  <a:lnTo>
                    <a:pt x="1098" y="538"/>
                  </a:lnTo>
                  <a:lnTo>
                    <a:pt x="1098" y="538"/>
                  </a:lnTo>
                  <a:lnTo>
                    <a:pt x="1098" y="538"/>
                  </a:lnTo>
                  <a:lnTo>
                    <a:pt x="1098" y="538"/>
                  </a:lnTo>
                  <a:lnTo>
                    <a:pt x="1098" y="538"/>
                  </a:lnTo>
                  <a:lnTo>
                    <a:pt x="1098" y="538"/>
                  </a:lnTo>
                  <a:lnTo>
                    <a:pt x="1098" y="538"/>
                  </a:lnTo>
                  <a:lnTo>
                    <a:pt x="1098" y="538"/>
                  </a:lnTo>
                  <a:lnTo>
                    <a:pt x="1098" y="532"/>
                  </a:lnTo>
                  <a:lnTo>
                    <a:pt x="1098" y="532"/>
                  </a:lnTo>
                  <a:lnTo>
                    <a:pt x="1098" y="532"/>
                  </a:lnTo>
                  <a:lnTo>
                    <a:pt x="1098" y="532"/>
                  </a:lnTo>
                  <a:lnTo>
                    <a:pt x="1098" y="532"/>
                  </a:lnTo>
                  <a:lnTo>
                    <a:pt x="1098" y="532"/>
                  </a:lnTo>
                  <a:lnTo>
                    <a:pt x="1098" y="526"/>
                  </a:lnTo>
                  <a:lnTo>
                    <a:pt x="1098" y="526"/>
                  </a:lnTo>
                  <a:lnTo>
                    <a:pt x="1098" y="526"/>
                  </a:lnTo>
                  <a:lnTo>
                    <a:pt x="1098" y="526"/>
                  </a:lnTo>
                  <a:lnTo>
                    <a:pt x="1098" y="526"/>
                  </a:lnTo>
                  <a:lnTo>
                    <a:pt x="1098" y="526"/>
                  </a:lnTo>
                  <a:lnTo>
                    <a:pt x="1098" y="526"/>
                  </a:lnTo>
                  <a:lnTo>
                    <a:pt x="1104" y="526"/>
                  </a:lnTo>
                  <a:lnTo>
                    <a:pt x="1104" y="526"/>
                  </a:lnTo>
                  <a:lnTo>
                    <a:pt x="1104" y="521"/>
                  </a:lnTo>
                  <a:lnTo>
                    <a:pt x="1104" y="521"/>
                  </a:lnTo>
                  <a:lnTo>
                    <a:pt x="1104" y="521"/>
                  </a:lnTo>
                  <a:lnTo>
                    <a:pt x="1104" y="526"/>
                  </a:lnTo>
                  <a:lnTo>
                    <a:pt x="1104" y="526"/>
                  </a:lnTo>
                  <a:lnTo>
                    <a:pt x="1104" y="526"/>
                  </a:lnTo>
                  <a:lnTo>
                    <a:pt x="1104" y="526"/>
                  </a:lnTo>
                  <a:lnTo>
                    <a:pt x="1104" y="526"/>
                  </a:lnTo>
                  <a:lnTo>
                    <a:pt x="1104" y="521"/>
                  </a:lnTo>
                  <a:lnTo>
                    <a:pt x="1104" y="515"/>
                  </a:lnTo>
                  <a:lnTo>
                    <a:pt x="1104" y="515"/>
                  </a:lnTo>
                  <a:lnTo>
                    <a:pt x="1104" y="515"/>
                  </a:lnTo>
                  <a:lnTo>
                    <a:pt x="1104" y="515"/>
                  </a:lnTo>
                  <a:lnTo>
                    <a:pt x="1104" y="515"/>
                  </a:lnTo>
                  <a:lnTo>
                    <a:pt x="1104" y="515"/>
                  </a:lnTo>
                  <a:lnTo>
                    <a:pt x="1104" y="515"/>
                  </a:lnTo>
                  <a:lnTo>
                    <a:pt x="1104" y="521"/>
                  </a:lnTo>
                  <a:lnTo>
                    <a:pt x="1109" y="521"/>
                  </a:lnTo>
                  <a:lnTo>
                    <a:pt x="1109" y="521"/>
                  </a:lnTo>
                  <a:lnTo>
                    <a:pt x="1109" y="521"/>
                  </a:lnTo>
                  <a:lnTo>
                    <a:pt x="1109" y="521"/>
                  </a:lnTo>
                  <a:lnTo>
                    <a:pt x="1109" y="515"/>
                  </a:lnTo>
                  <a:lnTo>
                    <a:pt x="1109" y="515"/>
                  </a:lnTo>
                  <a:lnTo>
                    <a:pt x="1109" y="515"/>
                  </a:lnTo>
                  <a:lnTo>
                    <a:pt x="1109" y="515"/>
                  </a:lnTo>
                  <a:lnTo>
                    <a:pt x="1109" y="515"/>
                  </a:lnTo>
                  <a:lnTo>
                    <a:pt x="1109" y="515"/>
                  </a:lnTo>
                  <a:lnTo>
                    <a:pt x="1109" y="515"/>
                  </a:lnTo>
                  <a:lnTo>
                    <a:pt x="1109" y="515"/>
                  </a:lnTo>
                  <a:lnTo>
                    <a:pt x="1109" y="510"/>
                  </a:lnTo>
                  <a:lnTo>
                    <a:pt x="1109" y="515"/>
                  </a:lnTo>
                  <a:lnTo>
                    <a:pt x="1109" y="515"/>
                  </a:lnTo>
                  <a:lnTo>
                    <a:pt x="1115" y="515"/>
                  </a:lnTo>
                  <a:lnTo>
                    <a:pt x="1115" y="515"/>
                  </a:lnTo>
                  <a:lnTo>
                    <a:pt x="1115" y="515"/>
                  </a:lnTo>
                  <a:lnTo>
                    <a:pt x="1115" y="515"/>
                  </a:lnTo>
                  <a:lnTo>
                    <a:pt x="1115" y="510"/>
                  </a:lnTo>
                  <a:lnTo>
                    <a:pt x="1115" y="510"/>
                  </a:lnTo>
                  <a:lnTo>
                    <a:pt x="1115" y="510"/>
                  </a:lnTo>
                  <a:lnTo>
                    <a:pt x="1115" y="510"/>
                  </a:lnTo>
                  <a:lnTo>
                    <a:pt x="1115" y="510"/>
                  </a:lnTo>
                  <a:lnTo>
                    <a:pt x="1115" y="510"/>
                  </a:lnTo>
                  <a:lnTo>
                    <a:pt x="1115" y="510"/>
                  </a:lnTo>
                  <a:lnTo>
                    <a:pt x="1115" y="510"/>
                  </a:lnTo>
                  <a:lnTo>
                    <a:pt x="1115" y="510"/>
                  </a:lnTo>
                  <a:lnTo>
                    <a:pt x="1115" y="510"/>
                  </a:lnTo>
                  <a:lnTo>
                    <a:pt x="1115" y="510"/>
                  </a:lnTo>
                  <a:lnTo>
                    <a:pt x="1121" y="510"/>
                  </a:lnTo>
                  <a:lnTo>
                    <a:pt x="1121" y="510"/>
                  </a:lnTo>
                  <a:lnTo>
                    <a:pt x="1115" y="504"/>
                  </a:lnTo>
                  <a:lnTo>
                    <a:pt x="1115" y="504"/>
                  </a:lnTo>
                  <a:lnTo>
                    <a:pt x="1115" y="504"/>
                  </a:lnTo>
                  <a:lnTo>
                    <a:pt x="1121" y="504"/>
                  </a:lnTo>
                  <a:lnTo>
                    <a:pt x="1121" y="504"/>
                  </a:lnTo>
                  <a:lnTo>
                    <a:pt x="1121" y="498"/>
                  </a:lnTo>
                  <a:lnTo>
                    <a:pt x="1121" y="498"/>
                  </a:lnTo>
                  <a:lnTo>
                    <a:pt x="1115" y="498"/>
                  </a:lnTo>
                  <a:lnTo>
                    <a:pt x="1115" y="498"/>
                  </a:lnTo>
                  <a:lnTo>
                    <a:pt x="1121" y="498"/>
                  </a:lnTo>
                  <a:lnTo>
                    <a:pt x="1121" y="498"/>
                  </a:lnTo>
                  <a:lnTo>
                    <a:pt x="1121" y="498"/>
                  </a:lnTo>
                  <a:lnTo>
                    <a:pt x="1121" y="498"/>
                  </a:lnTo>
                  <a:lnTo>
                    <a:pt x="1121" y="498"/>
                  </a:lnTo>
                  <a:lnTo>
                    <a:pt x="1121" y="498"/>
                  </a:lnTo>
                  <a:lnTo>
                    <a:pt x="1121" y="498"/>
                  </a:lnTo>
                  <a:lnTo>
                    <a:pt x="1121" y="493"/>
                  </a:lnTo>
                  <a:lnTo>
                    <a:pt x="1121" y="493"/>
                  </a:lnTo>
                  <a:lnTo>
                    <a:pt x="1121" y="493"/>
                  </a:lnTo>
                  <a:lnTo>
                    <a:pt x="1121" y="493"/>
                  </a:lnTo>
                  <a:lnTo>
                    <a:pt x="1121" y="493"/>
                  </a:lnTo>
                  <a:lnTo>
                    <a:pt x="1121" y="493"/>
                  </a:lnTo>
                  <a:lnTo>
                    <a:pt x="1121" y="493"/>
                  </a:lnTo>
                  <a:lnTo>
                    <a:pt x="1121" y="493"/>
                  </a:lnTo>
                  <a:lnTo>
                    <a:pt x="1121" y="493"/>
                  </a:lnTo>
                  <a:lnTo>
                    <a:pt x="1121" y="493"/>
                  </a:lnTo>
                  <a:lnTo>
                    <a:pt x="1121" y="487"/>
                  </a:lnTo>
                  <a:lnTo>
                    <a:pt x="1121" y="487"/>
                  </a:lnTo>
                  <a:lnTo>
                    <a:pt x="1121" y="493"/>
                  </a:lnTo>
                  <a:lnTo>
                    <a:pt x="1121" y="493"/>
                  </a:lnTo>
                  <a:lnTo>
                    <a:pt x="1121" y="493"/>
                  </a:lnTo>
                  <a:lnTo>
                    <a:pt x="1121" y="487"/>
                  </a:lnTo>
                  <a:lnTo>
                    <a:pt x="1121" y="487"/>
                  </a:lnTo>
                  <a:lnTo>
                    <a:pt x="1121" y="487"/>
                  </a:lnTo>
                  <a:lnTo>
                    <a:pt x="1121" y="487"/>
                  </a:lnTo>
                  <a:lnTo>
                    <a:pt x="1121" y="487"/>
                  </a:lnTo>
                  <a:lnTo>
                    <a:pt x="1121" y="482"/>
                  </a:lnTo>
                  <a:lnTo>
                    <a:pt x="1121" y="482"/>
                  </a:lnTo>
                  <a:lnTo>
                    <a:pt x="1126" y="482"/>
                  </a:lnTo>
                  <a:lnTo>
                    <a:pt x="1126" y="482"/>
                  </a:lnTo>
                  <a:lnTo>
                    <a:pt x="1126" y="482"/>
                  </a:lnTo>
                  <a:lnTo>
                    <a:pt x="1126" y="482"/>
                  </a:lnTo>
                  <a:lnTo>
                    <a:pt x="1126" y="482"/>
                  </a:lnTo>
                  <a:lnTo>
                    <a:pt x="1126" y="482"/>
                  </a:lnTo>
                  <a:lnTo>
                    <a:pt x="1126" y="482"/>
                  </a:lnTo>
                  <a:lnTo>
                    <a:pt x="1126" y="482"/>
                  </a:lnTo>
                  <a:lnTo>
                    <a:pt x="1126" y="482"/>
                  </a:lnTo>
                  <a:lnTo>
                    <a:pt x="1126" y="482"/>
                  </a:lnTo>
                  <a:lnTo>
                    <a:pt x="1126" y="476"/>
                  </a:lnTo>
                  <a:lnTo>
                    <a:pt x="1126" y="482"/>
                  </a:lnTo>
                  <a:lnTo>
                    <a:pt x="1126" y="482"/>
                  </a:lnTo>
                  <a:lnTo>
                    <a:pt x="1126" y="482"/>
                  </a:lnTo>
                  <a:lnTo>
                    <a:pt x="1121" y="482"/>
                  </a:lnTo>
                  <a:lnTo>
                    <a:pt x="1121" y="482"/>
                  </a:lnTo>
                  <a:lnTo>
                    <a:pt x="1121" y="482"/>
                  </a:lnTo>
                  <a:lnTo>
                    <a:pt x="1126" y="476"/>
                  </a:lnTo>
                  <a:lnTo>
                    <a:pt x="1126" y="476"/>
                  </a:lnTo>
                  <a:lnTo>
                    <a:pt x="1126" y="476"/>
                  </a:lnTo>
                  <a:lnTo>
                    <a:pt x="1126" y="476"/>
                  </a:lnTo>
                  <a:lnTo>
                    <a:pt x="1126" y="476"/>
                  </a:lnTo>
                  <a:lnTo>
                    <a:pt x="1126" y="476"/>
                  </a:lnTo>
                  <a:lnTo>
                    <a:pt x="1126" y="476"/>
                  </a:lnTo>
                  <a:lnTo>
                    <a:pt x="1126" y="476"/>
                  </a:lnTo>
                  <a:lnTo>
                    <a:pt x="1126" y="470"/>
                  </a:lnTo>
                  <a:lnTo>
                    <a:pt x="1126" y="470"/>
                  </a:lnTo>
                  <a:close/>
                  <a:moveTo>
                    <a:pt x="824" y="840"/>
                  </a:moveTo>
                  <a:lnTo>
                    <a:pt x="824" y="840"/>
                  </a:lnTo>
                  <a:lnTo>
                    <a:pt x="824" y="846"/>
                  </a:lnTo>
                  <a:lnTo>
                    <a:pt x="818" y="846"/>
                  </a:lnTo>
                  <a:lnTo>
                    <a:pt x="824" y="846"/>
                  </a:lnTo>
                  <a:lnTo>
                    <a:pt x="824" y="846"/>
                  </a:lnTo>
                  <a:lnTo>
                    <a:pt x="824" y="846"/>
                  </a:lnTo>
                  <a:lnTo>
                    <a:pt x="824" y="840"/>
                  </a:lnTo>
                  <a:lnTo>
                    <a:pt x="824" y="840"/>
                  </a:lnTo>
                  <a:lnTo>
                    <a:pt x="824" y="840"/>
                  </a:lnTo>
                  <a:lnTo>
                    <a:pt x="824" y="840"/>
                  </a:lnTo>
                  <a:close/>
                  <a:moveTo>
                    <a:pt x="980" y="874"/>
                  </a:moveTo>
                  <a:lnTo>
                    <a:pt x="975" y="874"/>
                  </a:lnTo>
                  <a:lnTo>
                    <a:pt x="975" y="874"/>
                  </a:lnTo>
                  <a:lnTo>
                    <a:pt x="975" y="880"/>
                  </a:lnTo>
                  <a:lnTo>
                    <a:pt x="980" y="880"/>
                  </a:lnTo>
                  <a:lnTo>
                    <a:pt x="980" y="874"/>
                  </a:lnTo>
                  <a:lnTo>
                    <a:pt x="980" y="874"/>
                  </a:lnTo>
                  <a:lnTo>
                    <a:pt x="980" y="874"/>
                  </a:lnTo>
                  <a:lnTo>
                    <a:pt x="980" y="874"/>
                  </a:lnTo>
                  <a:close/>
                  <a:moveTo>
                    <a:pt x="997" y="941"/>
                  </a:moveTo>
                  <a:lnTo>
                    <a:pt x="997" y="941"/>
                  </a:lnTo>
                  <a:lnTo>
                    <a:pt x="992" y="941"/>
                  </a:lnTo>
                  <a:lnTo>
                    <a:pt x="992" y="941"/>
                  </a:lnTo>
                  <a:lnTo>
                    <a:pt x="992" y="941"/>
                  </a:lnTo>
                  <a:lnTo>
                    <a:pt x="992" y="941"/>
                  </a:lnTo>
                  <a:lnTo>
                    <a:pt x="992" y="941"/>
                  </a:lnTo>
                  <a:lnTo>
                    <a:pt x="992" y="947"/>
                  </a:lnTo>
                  <a:lnTo>
                    <a:pt x="992" y="947"/>
                  </a:lnTo>
                  <a:lnTo>
                    <a:pt x="997" y="947"/>
                  </a:lnTo>
                  <a:lnTo>
                    <a:pt x="997" y="947"/>
                  </a:lnTo>
                  <a:lnTo>
                    <a:pt x="997" y="947"/>
                  </a:lnTo>
                  <a:lnTo>
                    <a:pt x="997" y="947"/>
                  </a:lnTo>
                  <a:lnTo>
                    <a:pt x="997" y="947"/>
                  </a:lnTo>
                  <a:lnTo>
                    <a:pt x="997" y="947"/>
                  </a:lnTo>
                  <a:lnTo>
                    <a:pt x="997" y="941"/>
                  </a:lnTo>
                  <a:lnTo>
                    <a:pt x="997" y="941"/>
                  </a:lnTo>
                  <a:close/>
                  <a:moveTo>
                    <a:pt x="992" y="992"/>
                  </a:moveTo>
                  <a:lnTo>
                    <a:pt x="992" y="992"/>
                  </a:lnTo>
                  <a:lnTo>
                    <a:pt x="992" y="986"/>
                  </a:lnTo>
                  <a:lnTo>
                    <a:pt x="992" y="992"/>
                  </a:lnTo>
                  <a:close/>
                  <a:moveTo>
                    <a:pt x="986" y="891"/>
                  </a:moveTo>
                  <a:lnTo>
                    <a:pt x="986" y="885"/>
                  </a:lnTo>
                  <a:lnTo>
                    <a:pt x="980" y="885"/>
                  </a:lnTo>
                  <a:lnTo>
                    <a:pt x="980" y="891"/>
                  </a:lnTo>
                  <a:lnTo>
                    <a:pt x="980" y="891"/>
                  </a:lnTo>
                  <a:lnTo>
                    <a:pt x="980" y="891"/>
                  </a:lnTo>
                  <a:lnTo>
                    <a:pt x="986" y="891"/>
                  </a:lnTo>
                  <a:lnTo>
                    <a:pt x="986" y="891"/>
                  </a:lnTo>
                  <a:lnTo>
                    <a:pt x="986" y="891"/>
                  </a:lnTo>
                  <a:lnTo>
                    <a:pt x="986" y="891"/>
                  </a:lnTo>
                  <a:lnTo>
                    <a:pt x="986" y="891"/>
                  </a:lnTo>
                  <a:lnTo>
                    <a:pt x="986" y="891"/>
                  </a:lnTo>
                  <a:close/>
                  <a:moveTo>
                    <a:pt x="1009" y="1059"/>
                  </a:moveTo>
                  <a:lnTo>
                    <a:pt x="1009" y="1059"/>
                  </a:lnTo>
                  <a:lnTo>
                    <a:pt x="1009" y="1059"/>
                  </a:lnTo>
                  <a:lnTo>
                    <a:pt x="1009" y="1059"/>
                  </a:lnTo>
                  <a:lnTo>
                    <a:pt x="1009" y="1059"/>
                  </a:lnTo>
                  <a:close/>
                  <a:moveTo>
                    <a:pt x="1025" y="1126"/>
                  </a:moveTo>
                  <a:lnTo>
                    <a:pt x="1025" y="1126"/>
                  </a:lnTo>
                  <a:lnTo>
                    <a:pt x="1025" y="1126"/>
                  </a:lnTo>
                  <a:lnTo>
                    <a:pt x="1025" y="1126"/>
                  </a:lnTo>
                  <a:lnTo>
                    <a:pt x="1025" y="1126"/>
                  </a:lnTo>
                  <a:lnTo>
                    <a:pt x="1025" y="1126"/>
                  </a:lnTo>
                  <a:lnTo>
                    <a:pt x="1025" y="1126"/>
                  </a:lnTo>
                  <a:lnTo>
                    <a:pt x="1025" y="1126"/>
                  </a:lnTo>
                  <a:close/>
                  <a:moveTo>
                    <a:pt x="824" y="846"/>
                  </a:moveTo>
                  <a:lnTo>
                    <a:pt x="824" y="846"/>
                  </a:lnTo>
                  <a:lnTo>
                    <a:pt x="824" y="846"/>
                  </a:lnTo>
                  <a:lnTo>
                    <a:pt x="824" y="846"/>
                  </a:lnTo>
                  <a:lnTo>
                    <a:pt x="824" y="846"/>
                  </a:lnTo>
                  <a:lnTo>
                    <a:pt x="824" y="846"/>
                  </a:lnTo>
                  <a:lnTo>
                    <a:pt x="824" y="846"/>
                  </a:lnTo>
                  <a:lnTo>
                    <a:pt x="824" y="846"/>
                  </a:lnTo>
                  <a:lnTo>
                    <a:pt x="824" y="846"/>
                  </a:lnTo>
                  <a:lnTo>
                    <a:pt x="824" y="846"/>
                  </a:lnTo>
                  <a:close/>
                  <a:moveTo>
                    <a:pt x="1009" y="1059"/>
                  </a:moveTo>
                  <a:lnTo>
                    <a:pt x="1009" y="1059"/>
                  </a:lnTo>
                  <a:lnTo>
                    <a:pt x="1009" y="1059"/>
                  </a:lnTo>
                  <a:lnTo>
                    <a:pt x="1009" y="1059"/>
                  </a:lnTo>
                  <a:close/>
                  <a:moveTo>
                    <a:pt x="1317" y="162"/>
                  </a:moveTo>
                  <a:lnTo>
                    <a:pt x="1317" y="162"/>
                  </a:lnTo>
                  <a:lnTo>
                    <a:pt x="1317" y="162"/>
                  </a:lnTo>
                  <a:lnTo>
                    <a:pt x="1317" y="162"/>
                  </a:lnTo>
                  <a:lnTo>
                    <a:pt x="1317" y="162"/>
                  </a:lnTo>
                  <a:lnTo>
                    <a:pt x="1317" y="162"/>
                  </a:lnTo>
                  <a:lnTo>
                    <a:pt x="1317" y="162"/>
                  </a:lnTo>
                  <a:lnTo>
                    <a:pt x="1322" y="162"/>
                  </a:lnTo>
                  <a:lnTo>
                    <a:pt x="1322" y="157"/>
                  </a:lnTo>
                  <a:lnTo>
                    <a:pt x="1322" y="157"/>
                  </a:lnTo>
                  <a:lnTo>
                    <a:pt x="1322" y="157"/>
                  </a:lnTo>
                  <a:lnTo>
                    <a:pt x="1317" y="157"/>
                  </a:lnTo>
                  <a:lnTo>
                    <a:pt x="1317" y="157"/>
                  </a:lnTo>
                  <a:lnTo>
                    <a:pt x="1311" y="157"/>
                  </a:lnTo>
                  <a:lnTo>
                    <a:pt x="1322" y="157"/>
                  </a:lnTo>
                  <a:lnTo>
                    <a:pt x="1322" y="157"/>
                  </a:lnTo>
                  <a:lnTo>
                    <a:pt x="1317" y="162"/>
                  </a:lnTo>
                  <a:close/>
                  <a:moveTo>
                    <a:pt x="1137" y="1345"/>
                  </a:moveTo>
                  <a:lnTo>
                    <a:pt x="1137" y="1350"/>
                  </a:lnTo>
                  <a:lnTo>
                    <a:pt x="1137" y="1345"/>
                  </a:lnTo>
                  <a:lnTo>
                    <a:pt x="1137" y="1345"/>
                  </a:lnTo>
                  <a:lnTo>
                    <a:pt x="1137" y="1345"/>
                  </a:lnTo>
                  <a:lnTo>
                    <a:pt x="1137" y="1345"/>
                  </a:lnTo>
                  <a:lnTo>
                    <a:pt x="1137" y="1345"/>
                  </a:lnTo>
                  <a:lnTo>
                    <a:pt x="1137" y="1345"/>
                  </a:lnTo>
                  <a:lnTo>
                    <a:pt x="1137" y="1345"/>
                  </a:lnTo>
                  <a:close/>
                  <a:moveTo>
                    <a:pt x="1137" y="1350"/>
                  </a:moveTo>
                  <a:lnTo>
                    <a:pt x="1137" y="1350"/>
                  </a:lnTo>
                  <a:lnTo>
                    <a:pt x="1137" y="1350"/>
                  </a:lnTo>
                  <a:lnTo>
                    <a:pt x="1137" y="1350"/>
                  </a:lnTo>
                  <a:lnTo>
                    <a:pt x="1137" y="1350"/>
                  </a:lnTo>
                  <a:lnTo>
                    <a:pt x="1137" y="1350"/>
                  </a:lnTo>
                  <a:lnTo>
                    <a:pt x="1137" y="1350"/>
                  </a:lnTo>
                  <a:lnTo>
                    <a:pt x="1137" y="1350"/>
                  </a:lnTo>
                  <a:lnTo>
                    <a:pt x="1137" y="1356"/>
                  </a:lnTo>
                  <a:lnTo>
                    <a:pt x="1137" y="1356"/>
                  </a:lnTo>
                  <a:lnTo>
                    <a:pt x="1137" y="1356"/>
                  </a:lnTo>
                  <a:lnTo>
                    <a:pt x="1137" y="1350"/>
                  </a:lnTo>
                  <a:lnTo>
                    <a:pt x="1137" y="1350"/>
                  </a:lnTo>
                  <a:lnTo>
                    <a:pt x="1137" y="1350"/>
                  </a:lnTo>
                  <a:close/>
                  <a:moveTo>
                    <a:pt x="1345" y="173"/>
                  </a:moveTo>
                  <a:lnTo>
                    <a:pt x="1345" y="173"/>
                  </a:lnTo>
                  <a:lnTo>
                    <a:pt x="1345" y="173"/>
                  </a:lnTo>
                  <a:lnTo>
                    <a:pt x="1345" y="173"/>
                  </a:lnTo>
                  <a:lnTo>
                    <a:pt x="1345" y="173"/>
                  </a:lnTo>
                  <a:lnTo>
                    <a:pt x="1345" y="173"/>
                  </a:lnTo>
                  <a:lnTo>
                    <a:pt x="1345" y="173"/>
                  </a:lnTo>
                  <a:lnTo>
                    <a:pt x="1345" y="173"/>
                  </a:lnTo>
                  <a:lnTo>
                    <a:pt x="1345" y="173"/>
                  </a:lnTo>
                  <a:lnTo>
                    <a:pt x="1339" y="173"/>
                  </a:lnTo>
                  <a:lnTo>
                    <a:pt x="1339" y="173"/>
                  </a:lnTo>
                  <a:lnTo>
                    <a:pt x="1339" y="173"/>
                  </a:lnTo>
                  <a:lnTo>
                    <a:pt x="1339" y="173"/>
                  </a:lnTo>
                  <a:lnTo>
                    <a:pt x="1339" y="173"/>
                  </a:lnTo>
                  <a:lnTo>
                    <a:pt x="1339" y="173"/>
                  </a:lnTo>
                  <a:lnTo>
                    <a:pt x="1339" y="173"/>
                  </a:lnTo>
                  <a:lnTo>
                    <a:pt x="1333" y="179"/>
                  </a:lnTo>
                  <a:lnTo>
                    <a:pt x="1333" y="179"/>
                  </a:lnTo>
                  <a:lnTo>
                    <a:pt x="1333" y="179"/>
                  </a:lnTo>
                  <a:lnTo>
                    <a:pt x="1328" y="179"/>
                  </a:lnTo>
                  <a:lnTo>
                    <a:pt x="1328" y="185"/>
                  </a:lnTo>
                  <a:lnTo>
                    <a:pt x="1328" y="185"/>
                  </a:lnTo>
                  <a:lnTo>
                    <a:pt x="1333" y="185"/>
                  </a:lnTo>
                  <a:lnTo>
                    <a:pt x="1333" y="185"/>
                  </a:lnTo>
                  <a:lnTo>
                    <a:pt x="1333" y="185"/>
                  </a:lnTo>
                  <a:lnTo>
                    <a:pt x="1328" y="185"/>
                  </a:lnTo>
                  <a:lnTo>
                    <a:pt x="1328" y="185"/>
                  </a:lnTo>
                  <a:lnTo>
                    <a:pt x="1322" y="185"/>
                  </a:lnTo>
                  <a:lnTo>
                    <a:pt x="1322" y="185"/>
                  </a:lnTo>
                  <a:lnTo>
                    <a:pt x="1322" y="179"/>
                  </a:lnTo>
                  <a:lnTo>
                    <a:pt x="1317" y="179"/>
                  </a:lnTo>
                  <a:lnTo>
                    <a:pt x="1322" y="179"/>
                  </a:lnTo>
                  <a:lnTo>
                    <a:pt x="1317" y="179"/>
                  </a:lnTo>
                  <a:lnTo>
                    <a:pt x="1317" y="179"/>
                  </a:lnTo>
                  <a:lnTo>
                    <a:pt x="1317" y="179"/>
                  </a:lnTo>
                  <a:lnTo>
                    <a:pt x="1317" y="179"/>
                  </a:lnTo>
                  <a:lnTo>
                    <a:pt x="1317" y="179"/>
                  </a:lnTo>
                  <a:lnTo>
                    <a:pt x="1317" y="179"/>
                  </a:lnTo>
                  <a:lnTo>
                    <a:pt x="1317" y="173"/>
                  </a:lnTo>
                  <a:lnTo>
                    <a:pt x="1317" y="179"/>
                  </a:lnTo>
                  <a:lnTo>
                    <a:pt x="1322" y="179"/>
                  </a:lnTo>
                  <a:lnTo>
                    <a:pt x="1322" y="179"/>
                  </a:lnTo>
                  <a:lnTo>
                    <a:pt x="1322" y="179"/>
                  </a:lnTo>
                  <a:lnTo>
                    <a:pt x="1317" y="173"/>
                  </a:lnTo>
                  <a:lnTo>
                    <a:pt x="1317" y="173"/>
                  </a:lnTo>
                  <a:lnTo>
                    <a:pt x="1317" y="162"/>
                  </a:lnTo>
                  <a:lnTo>
                    <a:pt x="1317" y="162"/>
                  </a:lnTo>
                  <a:lnTo>
                    <a:pt x="1317" y="162"/>
                  </a:lnTo>
                  <a:lnTo>
                    <a:pt x="1317" y="162"/>
                  </a:lnTo>
                  <a:lnTo>
                    <a:pt x="1317" y="162"/>
                  </a:lnTo>
                  <a:lnTo>
                    <a:pt x="1317" y="157"/>
                  </a:lnTo>
                  <a:lnTo>
                    <a:pt x="1311" y="157"/>
                  </a:lnTo>
                  <a:lnTo>
                    <a:pt x="1311" y="157"/>
                  </a:lnTo>
                  <a:lnTo>
                    <a:pt x="1311" y="157"/>
                  </a:lnTo>
                  <a:lnTo>
                    <a:pt x="1311" y="151"/>
                  </a:lnTo>
                  <a:lnTo>
                    <a:pt x="1305" y="151"/>
                  </a:lnTo>
                  <a:lnTo>
                    <a:pt x="1305" y="145"/>
                  </a:lnTo>
                  <a:lnTo>
                    <a:pt x="1305" y="140"/>
                  </a:lnTo>
                  <a:lnTo>
                    <a:pt x="1305" y="140"/>
                  </a:lnTo>
                  <a:lnTo>
                    <a:pt x="1305" y="140"/>
                  </a:lnTo>
                  <a:lnTo>
                    <a:pt x="1305" y="140"/>
                  </a:lnTo>
                  <a:lnTo>
                    <a:pt x="1305" y="140"/>
                  </a:lnTo>
                  <a:lnTo>
                    <a:pt x="1305" y="134"/>
                  </a:lnTo>
                  <a:lnTo>
                    <a:pt x="1305" y="134"/>
                  </a:lnTo>
                  <a:lnTo>
                    <a:pt x="1305" y="134"/>
                  </a:lnTo>
                  <a:lnTo>
                    <a:pt x="1305" y="129"/>
                  </a:lnTo>
                  <a:lnTo>
                    <a:pt x="1311" y="129"/>
                  </a:lnTo>
                  <a:lnTo>
                    <a:pt x="1311" y="123"/>
                  </a:lnTo>
                  <a:lnTo>
                    <a:pt x="1317" y="117"/>
                  </a:lnTo>
                  <a:lnTo>
                    <a:pt x="1317" y="117"/>
                  </a:lnTo>
                  <a:lnTo>
                    <a:pt x="1317" y="112"/>
                  </a:lnTo>
                  <a:lnTo>
                    <a:pt x="1317" y="112"/>
                  </a:lnTo>
                  <a:lnTo>
                    <a:pt x="1322" y="106"/>
                  </a:lnTo>
                  <a:lnTo>
                    <a:pt x="1322" y="101"/>
                  </a:lnTo>
                  <a:lnTo>
                    <a:pt x="1322" y="101"/>
                  </a:lnTo>
                  <a:lnTo>
                    <a:pt x="1322" y="101"/>
                  </a:lnTo>
                  <a:lnTo>
                    <a:pt x="1322" y="95"/>
                  </a:lnTo>
                  <a:lnTo>
                    <a:pt x="1322" y="95"/>
                  </a:lnTo>
                  <a:lnTo>
                    <a:pt x="1322" y="95"/>
                  </a:lnTo>
                  <a:lnTo>
                    <a:pt x="1322" y="95"/>
                  </a:lnTo>
                  <a:lnTo>
                    <a:pt x="1322" y="95"/>
                  </a:lnTo>
                  <a:lnTo>
                    <a:pt x="1317" y="95"/>
                  </a:lnTo>
                  <a:lnTo>
                    <a:pt x="1317" y="101"/>
                  </a:lnTo>
                  <a:lnTo>
                    <a:pt x="1317" y="101"/>
                  </a:lnTo>
                  <a:lnTo>
                    <a:pt x="1311" y="106"/>
                  </a:lnTo>
                  <a:lnTo>
                    <a:pt x="1311" y="106"/>
                  </a:lnTo>
                  <a:lnTo>
                    <a:pt x="1311" y="106"/>
                  </a:lnTo>
                  <a:lnTo>
                    <a:pt x="1305" y="112"/>
                  </a:lnTo>
                  <a:lnTo>
                    <a:pt x="1305" y="112"/>
                  </a:lnTo>
                  <a:lnTo>
                    <a:pt x="1305" y="112"/>
                  </a:lnTo>
                  <a:lnTo>
                    <a:pt x="1300" y="123"/>
                  </a:lnTo>
                  <a:lnTo>
                    <a:pt x="1289" y="129"/>
                  </a:lnTo>
                  <a:lnTo>
                    <a:pt x="1289" y="129"/>
                  </a:lnTo>
                  <a:lnTo>
                    <a:pt x="1283" y="129"/>
                  </a:lnTo>
                  <a:lnTo>
                    <a:pt x="1277" y="129"/>
                  </a:lnTo>
                  <a:lnTo>
                    <a:pt x="1266" y="129"/>
                  </a:lnTo>
                  <a:lnTo>
                    <a:pt x="1266" y="129"/>
                  </a:lnTo>
                  <a:lnTo>
                    <a:pt x="1266" y="129"/>
                  </a:lnTo>
                  <a:lnTo>
                    <a:pt x="1261" y="123"/>
                  </a:lnTo>
                  <a:lnTo>
                    <a:pt x="1261" y="123"/>
                  </a:lnTo>
                  <a:lnTo>
                    <a:pt x="1261" y="123"/>
                  </a:lnTo>
                  <a:lnTo>
                    <a:pt x="1261" y="123"/>
                  </a:lnTo>
                  <a:lnTo>
                    <a:pt x="1261" y="123"/>
                  </a:lnTo>
                  <a:lnTo>
                    <a:pt x="1261" y="117"/>
                  </a:lnTo>
                  <a:lnTo>
                    <a:pt x="1255" y="117"/>
                  </a:lnTo>
                  <a:lnTo>
                    <a:pt x="1255" y="117"/>
                  </a:lnTo>
                  <a:lnTo>
                    <a:pt x="1255" y="112"/>
                  </a:lnTo>
                  <a:lnTo>
                    <a:pt x="1255" y="112"/>
                  </a:lnTo>
                  <a:lnTo>
                    <a:pt x="1255" y="112"/>
                  </a:lnTo>
                  <a:lnTo>
                    <a:pt x="1255" y="117"/>
                  </a:lnTo>
                  <a:lnTo>
                    <a:pt x="1255" y="117"/>
                  </a:lnTo>
                  <a:lnTo>
                    <a:pt x="1255" y="117"/>
                  </a:lnTo>
                  <a:lnTo>
                    <a:pt x="1255" y="117"/>
                  </a:lnTo>
                  <a:lnTo>
                    <a:pt x="1249" y="123"/>
                  </a:lnTo>
                  <a:lnTo>
                    <a:pt x="1249" y="123"/>
                  </a:lnTo>
                  <a:lnTo>
                    <a:pt x="1249" y="123"/>
                  </a:lnTo>
                  <a:lnTo>
                    <a:pt x="1249" y="123"/>
                  </a:lnTo>
                  <a:lnTo>
                    <a:pt x="1249" y="117"/>
                  </a:lnTo>
                  <a:lnTo>
                    <a:pt x="1249" y="117"/>
                  </a:lnTo>
                  <a:lnTo>
                    <a:pt x="1249" y="117"/>
                  </a:lnTo>
                  <a:lnTo>
                    <a:pt x="1249" y="117"/>
                  </a:lnTo>
                  <a:lnTo>
                    <a:pt x="1249" y="112"/>
                  </a:lnTo>
                  <a:lnTo>
                    <a:pt x="1249" y="112"/>
                  </a:lnTo>
                  <a:lnTo>
                    <a:pt x="1249" y="112"/>
                  </a:lnTo>
                  <a:lnTo>
                    <a:pt x="1244" y="112"/>
                  </a:lnTo>
                  <a:lnTo>
                    <a:pt x="1238" y="112"/>
                  </a:lnTo>
                  <a:lnTo>
                    <a:pt x="1238" y="112"/>
                  </a:lnTo>
                  <a:lnTo>
                    <a:pt x="1238" y="117"/>
                  </a:lnTo>
                  <a:lnTo>
                    <a:pt x="1238" y="117"/>
                  </a:lnTo>
                  <a:lnTo>
                    <a:pt x="1227" y="117"/>
                  </a:lnTo>
                  <a:lnTo>
                    <a:pt x="1227" y="112"/>
                  </a:lnTo>
                  <a:lnTo>
                    <a:pt x="1227" y="112"/>
                  </a:lnTo>
                  <a:lnTo>
                    <a:pt x="1227" y="112"/>
                  </a:lnTo>
                  <a:lnTo>
                    <a:pt x="1227" y="112"/>
                  </a:lnTo>
                  <a:lnTo>
                    <a:pt x="1227" y="112"/>
                  </a:lnTo>
                  <a:lnTo>
                    <a:pt x="1227" y="112"/>
                  </a:lnTo>
                  <a:lnTo>
                    <a:pt x="1227" y="112"/>
                  </a:lnTo>
                  <a:lnTo>
                    <a:pt x="1221" y="106"/>
                  </a:lnTo>
                  <a:lnTo>
                    <a:pt x="1221" y="106"/>
                  </a:lnTo>
                  <a:lnTo>
                    <a:pt x="1221" y="106"/>
                  </a:lnTo>
                  <a:lnTo>
                    <a:pt x="1227" y="106"/>
                  </a:lnTo>
                  <a:lnTo>
                    <a:pt x="1227" y="106"/>
                  </a:lnTo>
                  <a:lnTo>
                    <a:pt x="1216" y="101"/>
                  </a:lnTo>
                  <a:lnTo>
                    <a:pt x="1205" y="95"/>
                  </a:lnTo>
                  <a:lnTo>
                    <a:pt x="1205" y="95"/>
                  </a:lnTo>
                  <a:lnTo>
                    <a:pt x="1205" y="95"/>
                  </a:lnTo>
                  <a:lnTo>
                    <a:pt x="1205" y="95"/>
                  </a:lnTo>
                  <a:lnTo>
                    <a:pt x="1205" y="89"/>
                  </a:lnTo>
                  <a:lnTo>
                    <a:pt x="1205" y="89"/>
                  </a:lnTo>
                  <a:lnTo>
                    <a:pt x="1199" y="89"/>
                  </a:lnTo>
                  <a:lnTo>
                    <a:pt x="1199" y="89"/>
                  </a:lnTo>
                  <a:lnTo>
                    <a:pt x="1199" y="89"/>
                  </a:lnTo>
                  <a:lnTo>
                    <a:pt x="1199" y="89"/>
                  </a:lnTo>
                  <a:lnTo>
                    <a:pt x="1193" y="84"/>
                  </a:lnTo>
                  <a:lnTo>
                    <a:pt x="1188" y="84"/>
                  </a:lnTo>
                  <a:lnTo>
                    <a:pt x="1188" y="78"/>
                  </a:lnTo>
                  <a:lnTo>
                    <a:pt x="1182" y="73"/>
                  </a:lnTo>
                  <a:lnTo>
                    <a:pt x="1182" y="73"/>
                  </a:lnTo>
                  <a:lnTo>
                    <a:pt x="1177" y="73"/>
                  </a:lnTo>
                  <a:lnTo>
                    <a:pt x="1165" y="56"/>
                  </a:lnTo>
                  <a:lnTo>
                    <a:pt x="1165" y="50"/>
                  </a:lnTo>
                  <a:lnTo>
                    <a:pt x="1160" y="50"/>
                  </a:lnTo>
                  <a:lnTo>
                    <a:pt x="1160" y="50"/>
                  </a:lnTo>
                  <a:lnTo>
                    <a:pt x="1154" y="39"/>
                  </a:lnTo>
                  <a:lnTo>
                    <a:pt x="1137" y="17"/>
                  </a:lnTo>
                  <a:lnTo>
                    <a:pt x="1137" y="11"/>
                  </a:lnTo>
                  <a:lnTo>
                    <a:pt x="1132" y="11"/>
                  </a:lnTo>
                  <a:lnTo>
                    <a:pt x="1126" y="5"/>
                  </a:lnTo>
                  <a:lnTo>
                    <a:pt x="1126" y="5"/>
                  </a:lnTo>
                  <a:lnTo>
                    <a:pt x="1126" y="0"/>
                  </a:lnTo>
                  <a:lnTo>
                    <a:pt x="1126" y="0"/>
                  </a:lnTo>
                  <a:lnTo>
                    <a:pt x="1121" y="0"/>
                  </a:lnTo>
                  <a:lnTo>
                    <a:pt x="1121" y="0"/>
                  </a:lnTo>
                  <a:lnTo>
                    <a:pt x="1121" y="0"/>
                  </a:lnTo>
                  <a:lnTo>
                    <a:pt x="1121" y="0"/>
                  </a:lnTo>
                  <a:lnTo>
                    <a:pt x="1121" y="0"/>
                  </a:lnTo>
                  <a:lnTo>
                    <a:pt x="1115" y="0"/>
                  </a:lnTo>
                  <a:lnTo>
                    <a:pt x="1115" y="0"/>
                  </a:lnTo>
                  <a:lnTo>
                    <a:pt x="1115" y="0"/>
                  </a:lnTo>
                  <a:lnTo>
                    <a:pt x="1115" y="5"/>
                  </a:lnTo>
                  <a:lnTo>
                    <a:pt x="1115" y="5"/>
                  </a:lnTo>
                  <a:lnTo>
                    <a:pt x="1115" y="5"/>
                  </a:lnTo>
                  <a:lnTo>
                    <a:pt x="1115" y="5"/>
                  </a:lnTo>
                  <a:lnTo>
                    <a:pt x="1109" y="5"/>
                  </a:lnTo>
                  <a:lnTo>
                    <a:pt x="1109" y="5"/>
                  </a:lnTo>
                  <a:lnTo>
                    <a:pt x="1109" y="5"/>
                  </a:lnTo>
                  <a:lnTo>
                    <a:pt x="1104" y="5"/>
                  </a:lnTo>
                  <a:lnTo>
                    <a:pt x="1104" y="5"/>
                  </a:lnTo>
                  <a:lnTo>
                    <a:pt x="1104" y="5"/>
                  </a:lnTo>
                  <a:lnTo>
                    <a:pt x="1104" y="5"/>
                  </a:lnTo>
                  <a:lnTo>
                    <a:pt x="1104" y="5"/>
                  </a:lnTo>
                  <a:lnTo>
                    <a:pt x="1104" y="5"/>
                  </a:lnTo>
                  <a:lnTo>
                    <a:pt x="1104" y="5"/>
                  </a:lnTo>
                  <a:lnTo>
                    <a:pt x="1104" y="5"/>
                  </a:lnTo>
                  <a:lnTo>
                    <a:pt x="1104" y="5"/>
                  </a:lnTo>
                  <a:lnTo>
                    <a:pt x="1104" y="11"/>
                  </a:lnTo>
                  <a:lnTo>
                    <a:pt x="1104" y="11"/>
                  </a:lnTo>
                  <a:lnTo>
                    <a:pt x="1104" y="11"/>
                  </a:lnTo>
                  <a:lnTo>
                    <a:pt x="1104" y="17"/>
                  </a:lnTo>
                  <a:lnTo>
                    <a:pt x="1104" y="17"/>
                  </a:lnTo>
                  <a:lnTo>
                    <a:pt x="1104" y="17"/>
                  </a:lnTo>
                  <a:lnTo>
                    <a:pt x="1104" y="17"/>
                  </a:lnTo>
                  <a:lnTo>
                    <a:pt x="1104" y="17"/>
                  </a:lnTo>
                  <a:lnTo>
                    <a:pt x="1098" y="17"/>
                  </a:lnTo>
                  <a:lnTo>
                    <a:pt x="1098" y="22"/>
                  </a:lnTo>
                  <a:lnTo>
                    <a:pt x="1098" y="22"/>
                  </a:lnTo>
                  <a:lnTo>
                    <a:pt x="1098" y="28"/>
                  </a:lnTo>
                  <a:lnTo>
                    <a:pt x="1109" y="45"/>
                  </a:lnTo>
                  <a:lnTo>
                    <a:pt x="1109" y="50"/>
                  </a:lnTo>
                  <a:lnTo>
                    <a:pt x="1109" y="61"/>
                  </a:lnTo>
                  <a:lnTo>
                    <a:pt x="1109" y="73"/>
                  </a:lnTo>
                  <a:lnTo>
                    <a:pt x="1109" y="73"/>
                  </a:lnTo>
                  <a:lnTo>
                    <a:pt x="1109" y="89"/>
                  </a:lnTo>
                  <a:lnTo>
                    <a:pt x="1104" y="95"/>
                  </a:lnTo>
                  <a:lnTo>
                    <a:pt x="1104" y="101"/>
                  </a:lnTo>
                  <a:lnTo>
                    <a:pt x="1104" y="117"/>
                  </a:lnTo>
                  <a:lnTo>
                    <a:pt x="1104" y="123"/>
                  </a:lnTo>
                  <a:lnTo>
                    <a:pt x="1104" y="123"/>
                  </a:lnTo>
                  <a:lnTo>
                    <a:pt x="1104" y="129"/>
                  </a:lnTo>
                  <a:lnTo>
                    <a:pt x="1104" y="129"/>
                  </a:lnTo>
                  <a:lnTo>
                    <a:pt x="1098" y="134"/>
                  </a:lnTo>
                  <a:lnTo>
                    <a:pt x="1098" y="134"/>
                  </a:lnTo>
                  <a:lnTo>
                    <a:pt x="1093" y="134"/>
                  </a:lnTo>
                  <a:lnTo>
                    <a:pt x="1093" y="140"/>
                  </a:lnTo>
                  <a:lnTo>
                    <a:pt x="1093" y="140"/>
                  </a:lnTo>
                  <a:lnTo>
                    <a:pt x="1093" y="140"/>
                  </a:lnTo>
                  <a:lnTo>
                    <a:pt x="1087" y="140"/>
                  </a:lnTo>
                  <a:lnTo>
                    <a:pt x="1087" y="140"/>
                  </a:lnTo>
                  <a:lnTo>
                    <a:pt x="1087" y="145"/>
                  </a:lnTo>
                  <a:lnTo>
                    <a:pt x="1087" y="145"/>
                  </a:lnTo>
                  <a:lnTo>
                    <a:pt x="1087" y="145"/>
                  </a:lnTo>
                  <a:lnTo>
                    <a:pt x="1087" y="151"/>
                  </a:lnTo>
                  <a:lnTo>
                    <a:pt x="1087" y="151"/>
                  </a:lnTo>
                  <a:lnTo>
                    <a:pt x="1087" y="151"/>
                  </a:lnTo>
                  <a:lnTo>
                    <a:pt x="1087" y="157"/>
                  </a:lnTo>
                  <a:lnTo>
                    <a:pt x="1087" y="157"/>
                  </a:lnTo>
                  <a:lnTo>
                    <a:pt x="1087" y="157"/>
                  </a:lnTo>
                  <a:lnTo>
                    <a:pt x="1087" y="162"/>
                  </a:lnTo>
                  <a:lnTo>
                    <a:pt x="1087" y="162"/>
                  </a:lnTo>
                  <a:lnTo>
                    <a:pt x="1087" y="162"/>
                  </a:lnTo>
                  <a:lnTo>
                    <a:pt x="1093" y="168"/>
                  </a:lnTo>
                  <a:lnTo>
                    <a:pt x="1093" y="173"/>
                  </a:lnTo>
                  <a:lnTo>
                    <a:pt x="1093" y="173"/>
                  </a:lnTo>
                  <a:lnTo>
                    <a:pt x="1093" y="179"/>
                  </a:lnTo>
                  <a:lnTo>
                    <a:pt x="1087" y="179"/>
                  </a:lnTo>
                  <a:lnTo>
                    <a:pt x="1087" y="185"/>
                  </a:lnTo>
                  <a:lnTo>
                    <a:pt x="1081" y="190"/>
                  </a:lnTo>
                  <a:lnTo>
                    <a:pt x="1081" y="190"/>
                  </a:lnTo>
                  <a:lnTo>
                    <a:pt x="1076" y="190"/>
                  </a:lnTo>
                  <a:lnTo>
                    <a:pt x="1076" y="190"/>
                  </a:lnTo>
                  <a:lnTo>
                    <a:pt x="1076" y="190"/>
                  </a:lnTo>
                  <a:lnTo>
                    <a:pt x="1076" y="190"/>
                  </a:lnTo>
                  <a:lnTo>
                    <a:pt x="1076" y="190"/>
                  </a:lnTo>
                  <a:lnTo>
                    <a:pt x="1070" y="190"/>
                  </a:lnTo>
                  <a:lnTo>
                    <a:pt x="1070" y="190"/>
                  </a:lnTo>
                  <a:lnTo>
                    <a:pt x="1065" y="190"/>
                  </a:lnTo>
                  <a:lnTo>
                    <a:pt x="1065" y="190"/>
                  </a:lnTo>
                  <a:lnTo>
                    <a:pt x="1065" y="190"/>
                  </a:lnTo>
                  <a:lnTo>
                    <a:pt x="1065" y="185"/>
                  </a:lnTo>
                  <a:lnTo>
                    <a:pt x="1065" y="185"/>
                  </a:lnTo>
                  <a:lnTo>
                    <a:pt x="1065" y="185"/>
                  </a:lnTo>
                  <a:lnTo>
                    <a:pt x="1065" y="185"/>
                  </a:lnTo>
                  <a:lnTo>
                    <a:pt x="1059" y="190"/>
                  </a:lnTo>
                  <a:lnTo>
                    <a:pt x="1053" y="190"/>
                  </a:lnTo>
                  <a:lnTo>
                    <a:pt x="1053" y="190"/>
                  </a:lnTo>
                  <a:lnTo>
                    <a:pt x="1053" y="190"/>
                  </a:lnTo>
                  <a:lnTo>
                    <a:pt x="1053" y="185"/>
                  </a:lnTo>
                  <a:lnTo>
                    <a:pt x="1053" y="185"/>
                  </a:lnTo>
                  <a:lnTo>
                    <a:pt x="1048" y="185"/>
                  </a:lnTo>
                  <a:lnTo>
                    <a:pt x="1048" y="185"/>
                  </a:lnTo>
                  <a:lnTo>
                    <a:pt x="1042" y="179"/>
                  </a:lnTo>
                  <a:lnTo>
                    <a:pt x="1042" y="179"/>
                  </a:lnTo>
                  <a:lnTo>
                    <a:pt x="1037" y="173"/>
                  </a:lnTo>
                  <a:lnTo>
                    <a:pt x="1037" y="173"/>
                  </a:lnTo>
                  <a:lnTo>
                    <a:pt x="1037" y="173"/>
                  </a:lnTo>
                  <a:lnTo>
                    <a:pt x="1037" y="173"/>
                  </a:lnTo>
                  <a:lnTo>
                    <a:pt x="1037" y="173"/>
                  </a:lnTo>
                  <a:lnTo>
                    <a:pt x="1037" y="173"/>
                  </a:lnTo>
                  <a:lnTo>
                    <a:pt x="1037" y="173"/>
                  </a:lnTo>
                  <a:lnTo>
                    <a:pt x="1031" y="173"/>
                  </a:lnTo>
                  <a:lnTo>
                    <a:pt x="1031" y="173"/>
                  </a:lnTo>
                  <a:lnTo>
                    <a:pt x="1031" y="179"/>
                  </a:lnTo>
                  <a:lnTo>
                    <a:pt x="1031" y="179"/>
                  </a:lnTo>
                  <a:lnTo>
                    <a:pt x="1031" y="179"/>
                  </a:lnTo>
                  <a:lnTo>
                    <a:pt x="1025" y="179"/>
                  </a:lnTo>
                  <a:lnTo>
                    <a:pt x="1025" y="185"/>
                  </a:lnTo>
                  <a:lnTo>
                    <a:pt x="1025" y="185"/>
                  </a:lnTo>
                  <a:lnTo>
                    <a:pt x="1025" y="190"/>
                  </a:lnTo>
                  <a:lnTo>
                    <a:pt x="1031" y="190"/>
                  </a:lnTo>
                  <a:lnTo>
                    <a:pt x="1031" y="196"/>
                  </a:lnTo>
                  <a:lnTo>
                    <a:pt x="1037" y="196"/>
                  </a:lnTo>
                  <a:lnTo>
                    <a:pt x="1037" y="196"/>
                  </a:lnTo>
                  <a:lnTo>
                    <a:pt x="1037" y="201"/>
                  </a:lnTo>
                  <a:lnTo>
                    <a:pt x="1037" y="201"/>
                  </a:lnTo>
                  <a:lnTo>
                    <a:pt x="1037" y="201"/>
                  </a:lnTo>
                  <a:lnTo>
                    <a:pt x="1037" y="207"/>
                  </a:lnTo>
                  <a:lnTo>
                    <a:pt x="1037" y="207"/>
                  </a:lnTo>
                  <a:lnTo>
                    <a:pt x="1031" y="207"/>
                  </a:lnTo>
                  <a:lnTo>
                    <a:pt x="1031" y="213"/>
                  </a:lnTo>
                  <a:lnTo>
                    <a:pt x="1031" y="213"/>
                  </a:lnTo>
                  <a:lnTo>
                    <a:pt x="1025" y="218"/>
                  </a:lnTo>
                  <a:lnTo>
                    <a:pt x="1025" y="218"/>
                  </a:lnTo>
                  <a:lnTo>
                    <a:pt x="1025" y="218"/>
                  </a:lnTo>
                  <a:lnTo>
                    <a:pt x="1025" y="218"/>
                  </a:lnTo>
                  <a:lnTo>
                    <a:pt x="1025" y="218"/>
                  </a:lnTo>
                  <a:lnTo>
                    <a:pt x="1025" y="224"/>
                  </a:lnTo>
                  <a:lnTo>
                    <a:pt x="1025" y="224"/>
                  </a:lnTo>
                  <a:lnTo>
                    <a:pt x="1020" y="224"/>
                  </a:lnTo>
                  <a:lnTo>
                    <a:pt x="1020" y="224"/>
                  </a:lnTo>
                  <a:lnTo>
                    <a:pt x="1020" y="218"/>
                  </a:lnTo>
                  <a:lnTo>
                    <a:pt x="1020" y="218"/>
                  </a:lnTo>
                  <a:lnTo>
                    <a:pt x="1020" y="218"/>
                  </a:lnTo>
                  <a:lnTo>
                    <a:pt x="1014" y="218"/>
                  </a:lnTo>
                  <a:lnTo>
                    <a:pt x="1014" y="224"/>
                  </a:lnTo>
                  <a:lnTo>
                    <a:pt x="1014" y="224"/>
                  </a:lnTo>
                  <a:lnTo>
                    <a:pt x="1014" y="224"/>
                  </a:lnTo>
                  <a:lnTo>
                    <a:pt x="1014" y="224"/>
                  </a:lnTo>
                  <a:lnTo>
                    <a:pt x="1014" y="224"/>
                  </a:lnTo>
                  <a:lnTo>
                    <a:pt x="1014" y="224"/>
                  </a:lnTo>
                  <a:lnTo>
                    <a:pt x="1009" y="229"/>
                  </a:lnTo>
                  <a:lnTo>
                    <a:pt x="1009" y="229"/>
                  </a:lnTo>
                  <a:lnTo>
                    <a:pt x="1009" y="229"/>
                  </a:lnTo>
                  <a:lnTo>
                    <a:pt x="1003" y="229"/>
                  </a:lnTo>
                  <a:lnTo>
                    <a:pt x="997" y="229"/>
                  </a:lnTo>
                  <a:lnTo>
                    <a:pt x="997" y="235"/>
                  </a:lnTo>
                  <a:lnTo>
                    <a:pt x="997" y="235"/>
                  </a:lnTo>
                  <a:lnTo>
                    <a:pt x="997" y="241"/>
                  </a:lnTo>
                  <a:lnTo>
                    <a:pt x="997" y="246"/>
                  </a:lnTo>
                  <a:lnTo>
                    <a:pt x="997" y="252"/>
                  </a:lnTo>
                  <a:lnTo>
                    <a:pt x="997" y="252"/>
                  </a:lnTo>
                  <a:lnTo>
                    <a:pt x="992" y="257"/>
                  </a:lnTo>
                  <a:lnTo>
                    <a:pt x="992" y="257"/>
                  </a:lnTo>
                  <a:lnTo>
                    <a:pt x="992" y="257"/>
                  </a:lnTo>
                  <a:lnTo>
                    <a:pt x="992" y="263"/>
                  </a:lnTo>
                  <a:lnTo>
                    <a:pt x="992" y="263"/>
                  </a:lnTo>
                  <a:lnTo>
                    <a:pt x="992" y="263"/>
                  </a:lnTo>
                  <a:lnTo>
                    <a:pt x="997" y="269"/>
                  </a:lnTo>
                  <a:lnTo>
                    <a:pt x="997" y="269"/>
                  </a:lnTo>
                  <a:lnTo>
                    <a:pt x="997" y="269"/>
                  </a:lnTo>
                  <a:lnTo>
                    <a:pt x="1003" y="269"/>
                  </a:lnTo>
                  <a:lnTo>
                    <a:pt x="1003" y="269"/>
                  </a:lnTo>
                  <a:lnTo>
                    <a:pt x="1003" y="269"/>
                  </a:lnTo>
                  <a:lnTo>
                    <a:pt x="1003" y="274"/>
                  </a:lnTo>
                  <a:lnTo>
                    <a:pt x="1009" y="274"/>
                  </a:lnTo>
                  <a:lnTo>
                    <a:pt x="1009" y="280"/>
                  </a:lnTo>
                  <a:lnTo>
                    <a:pt x="1014" y="286"/>
                  </a:lnTo>
                  <a:lnTo>
                    <a:pt x="1014" y="286"/>
                  </a:lnTo>
                  <a:lnTo>
                    <a:pt x="1014" y="286"/>
                  </a:lnTo>
                  <a:lnTo>
                    <a:pt x="1014" y="286"/>
                  </a:lnTo>
                  <a:lnTo>
                    <a:pt x="1014" y="291"/>
                  </a:lnTo>
                  <a:lnTo>
                    <a:pt x="1014" y="291"/>
                  </a:lnTo>
                  <a:lnTo>
                    <a:pt x="1014" y="291"/>
                  </a:lnTo>
                  <a:lnTo>
                    <a:pt x="1014" y="291"/>
                  </a:lnTo>
                  <a:lnTo>
                    <a:pt x="1014" y="291"/>
                  </a:lnTo>
                  <a:lnTo>
                    <a:pt x="1014" y="291"/>
                  </a:lnTo>
                  <a:lnTo>
                    <a:pt x="1014" y="291"/>
                  </a:lnTo>
                  <a:lnTo>
                    <a:pt x="1014" y="297"/>
                  </a:lnTo>
                  <a:lnTo>
                    <a:pt x="1014" y="297"/>
                  </a:lnTo>
                  <a:lnTo>
                    <a:pt x="1014" y="297"/>
                  </a:lnTo>
                  <a:lnTo>
                    <a:pt x="1014" y="297"/>
                  </a:lnTo>
                  <a:lnTo>
                    <a:pt x="1014" y="297"/>
                  </a:lnTo>
                  <a:lnTo>
                    <a:pt x="1014" y="297"/>
                  </a:lnTo>
                  <a:lnTo>
                    <a:pt x="1014" y="297"/>
                  </a:lnTo>
                  <a:lnTo>
                    <a:pt x="1014" y="297"/>
                  </a:lnTo>
                  <a:lnTo>
                    <a:pt x="1014" y="297"/>
                  </a:lnTo>
                  <a:lnTo>
                    <a:pt x="1009" y="297"/>
                  </a:lnTo>
                  <a:lnTo>
                    <a:pt x="1009" y="302"/>
                  </a:lnTo>
                  <a:lnTo>
                    <a:pt x="1009" y="308"/>
                  </a:lnTo>
                  <a:lnTo>
                    <a:pt x="1009" y="314"/>
                  </a:lnTo>
                  <a:lnTo>
                    <a:pt x="1003" y="314"/>
                  </a:lnTo>
                  <a:lnTo>
                    <a:pt x="1003" y="319"/>
                  </a:lnTo>
                  <a:lnTo>
                    <a:pt x="1003" y="319"/>
                  </a:lnTo>
                  <a:lnTo>
                    <a:pt x="1009" y="325"/>
                  </a:lnTo>
                  <a:lnTo>
                    <a:pt x="1009" y="325"/>
                  </a:lnTo>
                  <a:lnTo>
                    <a:pt x="1009" y="325"/>
                  </a:lnTo>
                  <a:lnTo>
                    <a:pt x="1009" y="330"/>
                  </a:lnTo>
                  <a:lnTo>
                    <a:pt x="1009" y="330"/>
                  </a:lnTo>
                  <a:lnTo>
                    <a:pt x="1014" y="330"/>
                  </a:lnTo>
                  <a:lnTo>
                    <a:pt x="1014" y="330"/>
                  </a:lnTo>
                  <a:lnTo>
                    <a:pt x="1014" y="330"/>
                  </a:lnTo>
                  <a:lnTo>
                    <a:pt x="1014" y="330"/>
                  </a:lnTo>
                  <a:lnTo>
                    <a:pt x="1014" y="330"/>
                  </a:lnTo>
                  <a:lnTo>
                    <a:pt x="1020" y="330"/>
                  </a:lnTo>
                  <a:lnTo>
                    <a:pt x="1020" y="330"/>
                  </a:lnTo>
                  <a:lnTo>
                    <a:pt x="1020" y="330"/>
                  </a:lnTo>
                  <a:lnTo>
                    <a:pt x="1020" y="330"/>
                  </a:lnTo>
                  <a:lnTo>
                    <a:pt x="1020" y="325"/>
                  </a:lnTo>
                  <a:lnTo>
                    <a:pt x="1020" y="325"/>
                  </a:lnTo>
                  <a:lnTo>
                    <a:pt x="1020" y="325"/>
                  </a:lnTo>
                  <a:lnTo>
                    <a:pt x="1031" y="319"/>
                  </a:lnTo>
                  <a:lnTo>
                    <a:pt x="1031" y="319"/>
                  </a:lnTo>
                  <a:lnTo>
                    <a:pt x="1031" y="319"/>
                  </a:lnTo>
                  <a:lnTo>
                    <a:pt x="1031" y="314"/>
                  </a:lnTo>
                  <a:lnTo>
                    <a:pt x="1031" y="308"/>
                  </a:lnTo>
                  <a:lnTo>
                    <a:pt x="1037" y="308"/>
                  </a:lnTo>
                  <a:lnTo>
                    <a:pt x="1037" y="308"/>
                  </a:lnTo>
                  <a:lnTo>
                    <a:pt x="1037" y="308"/>
                  </a:lnTo>
                  <a:lnTo>
                    <a:pt x="1037" y="308"/>
                  </a:lnTo>
                  <a:lnTo>
                    <a:pt x="1042" y="302"/>
                  </a:lnTo>
                  <a:lnTo>
                    <a:pt x="1042" y="302"/>
                  </a:lnTo>
                  <a:lnTo>
                    <a:pt x="1042" y="302"/>
                  </a:lnTo>
                  <a:lnTo>
                    <a:pt x="1042" y="297"/>
                  </a:lnTo>
                  <a:lnTo>
                    <a:pt x="1048" y="297"/>
                  </a:lnTo>
                  <a:lnTo>
                    <a:pt x="1048" y="297"/>
                  </a:lnTo>
                  <a:lnTo>
                    <a:pt x="1048" y="297"/>
                  </a:lnTo>
                  <a:lnTo>
                    <a:pt x="1048" y="297"/>
                  </a:lnTo>
                  <a:lnTo>
                    <a:pt x="1048" y="302"/>
                  </a:lnTo>
                  <a:lnTo>
                    <a:pt x="1048" y="302"/>
                  </a:lnTo>
                  <a:lnTo>
                    <a:pt x="1048" y="302"/>
                  </a:lnTo>
                  <a:lnTo>
                    <a:pt x="1048" y="302"/>
                  </a:lnTo>
                  <a:lnTo>
                    <a:pt x="1048" y="302"/>
                  </a:lnTo>
                  <a:lnTo>
                    <a:pt x="1048" y="302"/>
                  </a:lnTo>
                  <a:lnTo>
                    <a:pt x="1053" y="302"/>
                  </a:lnTo>
                  <a:lnTo>
                    <a:pt x="1053" y="302"/>
                  </a:lnTo>
                  <a:lnTo>
                    <a:pt x="1059" y="302"/>
                  </a:lnTo>
                  <a:lnTo>
                    <a:pt x="1065" y="308"/>
                  </a:lnTo>
                  <a:lnTo>
                    <a:pt x="1065" y="308"/>
                  </a:lnTo>
                  <a:lnTo>
                    <a:pt x="1070" y="308"/>
                  </a:lnTo>
                  <a:lnTo>
                    <a:pt x="1070" y="302"/>
                  </a:lnTo>
                  <a:lnTo>
                    <a:pt x="1070" y="302"/>
                  </a:lnTo>
                  <a:lnTo>
                    <a:pt x="1076" y="302"/>
                  </a:lnTo>
                  <a:lnTo>
                    <a:pt x="1076" y="302"/>
                  </a:lnTo>
                  <a:lnTo>
                    <a:pt x="1076" y="297"/>
                  </a:lnTo>
                  <a:lnTo>
                    <a:pt x="1076" y="297"/>
                  </a:lnTo>
                  <a:lnTo>
                    <a:pt x="1070" y="291"/>
                  </a:lnTo>
                  <a:lnTo>
                    <a:pt x="1070" y="291"/>
                  </a:lnTo>
                  <a:lnTo>
                    <a:pt x="1070" y="291"/>
                  </a:lnTo>
                  <a:lnTo>
                    <a:pt x="1065" y="291"/>
                  </a:lnTo>
                  <a:lnTo>
                    <a:pt x="1065" y="291"/>
                  </a:lnTo>
                  <a:lnTo>
                    <a:pt x="1065" y="291"/>
                  </a:lnTo>
                  <a:lnTo>
                    <a:pt x="1065" y="291"/>
                  </a:lnTo>
                  <a:lnTo>
                    <a:pt x="1059" y="286"/>
                  </a:lnTo>
                  <a:lnTo>
                    <a:pt x="1059" y="286"/>
                  </a:lnTo>
                  <a:lnTo>
                    <a:pt x="1059" y="280"/>
                  </a:lnTo>
                  <a:lnTo>
                    <a:pt x="1053" y="280"/>
                  </a:lnTo>
                  <a:lnTo>
                    <a:pt x="1053" y="280"/>
                  </a:lnTo>
                  <a:lnTo>
                    <a:pt x="1053" y="274"/>
                  </a:lnTo>
                  <a:lnTo>
                    <a:pt x="1048" y="274"/>
                  </a:lnTo>
                  <a:lnTo>
                    <a:pt x="1048" y="274"/>
                  </a:lnTo>
                  <a:lnTo>
                    <a:pt x="1048" y="274"/>
                  </a:lnTo>
                  <a:lnTo>
                    <a:pt x="1042" y="274"/>
                  </a:lnTo>
                  <a:lnTo>
                    <a:pt x="1042" y="274"/>
                  </a:lnTo>
                  <a:lnTo>
                    <a:pt x="1037" y="274"/>
                  </a:lnTo>
                  <a:lnTo>
                    <a:pt x="1037" y="274"/>
                  </a:lnTo>
                  <a:lnTo>
                    <a:pt x="1031" y="269"/>
                  </a:lnTo>
                  <a:lnTo>
                    <a:pt x="1031" y="269"/>
                  </a:lnTo>
                  <a:lnTo>
                    <a:pt x="1025" y="263"/>
                  </a:lnTo>
                  <a:lnTo>
                    <a:pt x="1025" y="263"/>
                  </a:lnTo>
                  <a:lnTo>
                    <a:pt x="1025" y="257"/>
                  </a:lnTo>
                  <a:lnTo>
                    <a:pt x="1025" y="257"/>
                  </a:lnTo>
                  <a:lnTo>
                    <a:pt x="1025" y="252"/>
                  </a:lnTo>
                  <a:lnTo>
                    <a:pt x="1025" y="252"/>
                  </a:lnTo>
                  <a:lnTo>
                    <a:pt x="1031" y="246"/>
                  </a:lnTo>
                  <a:lnTo>
                    <a:pt x="1031" y="241"/>
                  </a:lnTo>
                  <a:lnTo>
                    <a:pt x="1031" y="241"/>
                  </a:lnTo>
                  <a:lnTo>
                    <a:pt x="1037" y="235"/>
                  </a:lnTo>
                  <a:lnTo>
                    <a:pt x="1037" y="235"/>
                  </a:lnTo>
                  <a:lnTo>
                    <a:pt x="1042" y="241"/>
                  </a:lnTo>
                  <a:lnTo>
                    <a:pt x="1048" y="235"/>
                  </a:lnTo>
                  <a:lnTo>
                    <a:pt x="1048" y="235"/>
                  </a:lnTo>
                  <a:lnTo>
                    <a:pt x="1048" y="241"/>
                  </a:lnTo>
                  <a:lnTo>
                    <a:pt x="1059" y="252"/>
                  </a:lnTo>
                  <a:lnTo>
                    <a:pt x="1059" y="252"/>
                  </a:lnTo>
                  <a:lnTo>
                    <a:pt x="1059" y="252"/>
                  </a:lnTo>
                  <a:lnTo>
                    <a:pt x="1059" y="252"/>
                  </a:lnTo>
                  <a:lnTo>
                    <a:pt x="1065" y="257"/>
                  </a:lnTo>
                  <a:lnTo>
                    <a:pt x="1065" y="257"/>
                  </a:lnTo>
                  <a:lnTo>
                    <a:pt x="1065" y="257"/>
                  </a:lnTo>
                  <a:lnTo>
                    <a:pt x="1065" y="257"/>
                  </a:lnTo>
                  <a:lnTo>
                    <a:pt x="1065" y="257"/>
                  </a:lnTo>
                  <a:lnTo>
                    <a:pt x="1059" y="257"/>
                  </a:lnTo>
                  <a:lnTo>
                    <a:pt x="1059" y="257"/>
                  </a:lnTo>
                  <a:lnTo>
                    <a:pt x="1059" y="257"/>
                  </a:lnTo>
                  <a:lnTo>
                    <a:pt x="1065" y="257"/>
                  </a:lnTo>
                  <a:lnTo>
                    <a:pt x="1065" y="257"/>
                  </a:lnTo>
                  <a:lnTo>
                    <a:pt x="1065" y="257"/>
                  </a:lnTo>
                  <a:lnTo>
                    <a:pt x="1065" y="257"/>
                  </a:lnTo>
                  <a:lnTo>
                    <a:pt x="1065" y="257"/>
                  </a:lnTo>
                  <a:lnTo>
                    <a:pt x="1065" y="257"/>
                  </a:lnTo>
                  <a:lnTo>
                    <a:pt x="1065" y="257"/>
                  </a:lnTo>
                  <a:lnTo>
                    <a:pt x="1070" y="252"/>
                  </a:lnTo>
                  <a:lnTo>
                    <a:pt x="1070" y="252"/>
                  </a:lnTo>
                  <a:lnTo>
                    <a:pt x="1076" y="252"/>
                  </a:lnTo>
                  <a:lnTo>
                    <a:pt x="1076" y="246"/>
                  </a:lnTo>
                  <a:lnTo>
                    <a:pt x="1076" y="246"/>
                  </a:lnTo>
                  <a:lnTo>
                    <a:pt x="1076" y="246"/>
                  </a:lnTo>
                  <a:lnTo>
                    <a:pt x="1076" y="246"/>
                  </a:lnTo>
                  <a:lnTo>
                    <a:pt x="1081" y="246"/>
                  </a:lnTo>
                  <a:lnTo>
                    <a:pt x="1081" y="246"/>
                  </a:lnTo>
                  <a:lnTo>
                    <a:pt x="1093" y="241"/>
                  </a:lnTo>
                  <a:lnTo>
                    <a:pt x="1098" y="235"/>
                  </a:lnTo>
                  <a:lnTo>
                    <a:pt x="1104" y="235"/>
                  </a:lnTo>
                  <a:lnTo>
                    <a:pt x="1109" y="235"/>
                  </a:lnTo>
                  <a:lnTo>
                    <a:pt x="1115" y="235"/>
                  </a:lnTo>
                  <a:lnTo>
                    <a:pt x="1115" y="241"/>
                  </a:lnTo>
                  <a:lnTo>
                    <a:pt x="1121" y="241"/>
                  </a:lnTo>
                  <a:lnTo>
                    <a:pt x="1121" y="241"/>
                  </a:lnTo>
                  <a:lnTo>
                    <a:pt x="1121" y="241"/>
                  </a:lnTo>
                  <a:lnTo>
                    <a:pt x="1126" y="246"/>
                  </a:lnTo>
                  <a:lnTo>
                    <a:pt x="1132" y="246"/>
                  </a:lnTo>
                  <a:lnTo>
                    <a:pt x="1137" y="252"/>
                  </a:lnTo>
                  <a:lnTo>
                    <a:pt x="1143" y="252"/>
                  </a:lnTo>
                  <a:lnTo>
                    <a:pt x="1149" y="263"/>
                  </a:lnTo>
                  <a:lnTo>
                    <a:pt x="1154" y="263"/>
                  </a:lnTo>
                  <a:lnTo>
                    <a:pt x="1171" y="269"/>
                  </a:lnTo>
                  <a:lnTo>
                    <a:pt x="1182" y="274"/>
                  </a:lnTo>
                  <a:lnTo>
                    <a:pt x="1188" y="280"/>
                  </a:lnTo>
                  <a:lnTo>
                    <a:pt x="1193" y="286"/>
                  </a:lnTo>
                  <a:lnTo>
                    <a:pt x="1193" y="286"/>
                  </a:lnTo>
                  <a:lnTo>
                    <a:pt x="1193" y="286"/>
                  </a:lnTo>
                  <a:lnTo>
                    <a:pt x="1193" y="286"/>
                  </a:lnTo>
                  <a:lnTo>
                    <a:pt x="1193" y="286"/>
                  </a:lnTo>
                  <a:lnTo>
                    <a:pt x="1199" y="291"/>
                  </a:lnTo>
                  <a:lnTo>
                    <a:pt x="1199" y="291"/>
                  </a:lnTo>
                  <a:lnTo>
                    <a:pt x="1199" y="286"/>
                  </a:lnTo>
                  <a:lnTo>
                    <a:pt x="1199" y="286"/>
                  </a:lnTo>
                  <a:lnTo>
                    <a:pt x="1199" y="286"/>
                  </a:lnTo>
                  <a:lnTo>
                    <a:pt x="1199" y="280"/>
                  </a:lnTo>
                  <a:lnTo>
                    <a:pt x="1205" y="274"/>
                  </a:lnTo>
                  <a:lnTo>
                    <a:pt x="1205" y="274"/>
                  </a:lnTo>
                  <a:lnTo>
                    <a:pt x="1205" y="274"/>
                  </a:lnTo>
                  <a:lnTo>
                    <a:pt x="1205" y="269"/>
                  </a:lnTo>
                  <a:lnTo>
                    <a:pt x="1205" y="263"/>
                  </a:lnTo>
                  <a:lnTo>
                    <a:pt x="1205" y="263"/>
                  </a:lnTo>
                  <a:lnTo>
                    <a:pt x="1205" y="257"/>
                  </a:lnTo>
                  <a:lnTo>
                    <a:pt x="1210" y="246"/>
                  </a:lnTo>
                  <a:lnTo>
                    <a:pt x="1216" y="235"/>
                  </a:lnTo>
                  <a:lnTo>
                    <a:pt x="1221" y="229"/>
                  </a:lnTo>
                  <a:lnTo>
                    <a:pt x="1227" y="224"/>
                  </a:lnTo>
                  <a:lnTo>
                    <a:pt x="1233" y="218"/>
                  </a:lnTo>
                  <a:lnTo>
                    <a:pt x="1244" y="207"/>
                  </a:lnTo>
                  <a:lnTo>
                    <a:pt x="1255" y="207"/>
                  </a:lnTo>
                  <a:lnTo>
                    <a:pt x="1261" y="201"/>
                  </a:lnTo>
                  <a:lnTo>
                    <a:pt x="1261" y="201"/>
                  </a:lnTo>
                  <a:lnTo>
                    <a:pt x="1261" y="201"/>
                  </a:lnTo>
                  <a:lnTo>
                    <a:pt x="1266" y="207"/>
                  </a:lnTo>
                  <a:lnTo>
                    <a:pt x="1266" y="207"/>
                  </a:lnTo>
                  <a:lnTo>
                    <a:pt x="1266" y="207"/>
                  </a:lnTo>
                  <a:lnTo>
                    <a:pt x="1266" y="207"/>
                  </a:lnTo>
                  <a:lnTo>
                    <a:pt x="1266" y="207"/>
                  </a:lnTo>
                  <a:lnTo>
                    <a:pt x="1272" y="207"/>
                  </a:lnTo>
                  <a:lnTo>
                    <a:pt x="1272" y="207"/>
                  </a:lnTo>
                  <a:lnTo>
                    <a:pt x="1272" y="207"/>
                  </a:lnTo>
                  <a:lnTo>
                    <a:pt x="1277" y="207"/>
                  </a:lnTo>
                  <a:lnTo>
                    <a:pt x="1283" y="213"/>
                  </a:lnTo>
                  <a:lnTo>
                    <a:pt x="1289" y="207"/>
                  </a:lnTo>
                  <a:lnTo>
                    <a:pt x="1289" y="207"/>
                  </a:lnTo>
                  <a:lnTo>
                    <a:pt x="1289" y="207"/>
                  </a:lnTo>
                  <a:lnTo>
                    <a:pt x="1283" y="207"/>
                  </a:lnTo>
                  <a:lnTo>
                    <a:pt x="1283" y="207"/>
                  </a:lnTo>
                  <a:lnTo>
                    <a:pt x="1283" y="207"/>
                  </a:lnTo>
                  <a:lnTo>
                    <a:pt x="1289" y="201"/>
                  </a:lnTo>
                  <a:lnTo>
                    <a:pt x="1289" y="201"/>
                  </a:lnTo>
                  <a:lnTo>
                    <a:pt x="1289" y="201"/>
                  </a:lnTo>
                  <a:lnTo>
                    <a:pt x="1289" y="201"/>
                  </a:lnTo>
                  <a:lnTo>
                    <a:pt x="1289" y="201"/>
                  </a:lnTo>
                  <a:lnTo>
                    <a:pt x="1289" y="201"/>
                  </a:lnTo>
                  <a:lnTo>
                    <a:pt x="1289" y="201"/>
                  </a:lnTo>
                  <a:lnTo>
                    <a:pt x="1289" y="201"/>
                  </a:lnTo>
                  <a:lnTo>
                    <a:pt x="1289" y="201"/>
                  </a:lnTo>
                  <a:lnTo>
                    <a:pt x="1289" y="201"/>
                  </a:lnTo>
                  <a:lnTo>
                    <a:pt x="1294" y="201"/>
                  </a:lnTo>
                  <a:lnTo>
                    <a:pt x="1294" y="201"/>
                  </a:lnTo>
                  <a:lnTo>
                    <a:pt x="1294" y="201"/>
                  </a:lnTo>
                  <a:lnTo>
                    <a:pt x="1294" y="201"/>
                  </a:lnTo>
                  <a:lnTo>
                    <a:pt x="1294" y="207"/>
                  </a:lnTo>
                  <a:lnTo>
                    <a:pt x="1294" y="207"/>
                  </a:lnTo>
                  <a:lnTo>
                    <a:pt x="1294" y="207"/>
                  </a:lnTo>
                  <a:lnTo>
                    <a:pt x="1300" y="207"/>
                  </a:lnTo>
                  <a:lnTo>
                    <a:pt x="1300" y="207"/>
                  </a:lnTo>
                  <a:lnTo>
                    <a:pt x="1300" y="207"/>
                  </a:lnTo>
                  <a:lnTo>
                    <a:pt x="1300" y="201"/>
                  </a:lnTo>
                  <a:lnTo>
                    <a:pt x="1300" y="201"/>
                  </a:lnTo>
                  <a:lnTo>
                    <a:pt x="1300" y="201"/>
                  </a:lnTo>
                  <a:lnTo>
                    <a:pt x="1305" y="201"/>
                  </a:lnTo>
                  <a:lnTo>
                    <a:pt x="1305" y="201"/>
                  </a:lnTo>
                  <a:lnTo>
                    <a:pt x="1305" y="201"/>
                  </a:lnTo>
                  <a:lnTo>
                    <a:pt x="1305" y="201"/>
                  </a:lnTo>
                  <a:lnTo>
                    <a:pt x="1305" y="201"/>
                  </a:lnTo>
                  <a:lnTo>
                    <a:pt x="1305" y="201"/>
                  </a:lnTo>
                  <a:lnTo>
                    <a:pt x="1311" y="196"/>
                  </a:lnTo>
                  <a:lnTo>
                    <a:pt x="1311" y="196"/>
                  </a:lnTo>
                  <a:lnTo>
                    <a:pt x="1311" y="196"/>
                  </a:lnTo>
                  <a:lnTo>
                    <a:pt x="1311" y="196"/>
                  </a:lnTo>
                  <a:lnTo>
                    <a:pt x="1311" y="196"/>
                  </a:lnTo>
                  <a:lnTo>
                    <a:pt x="1305" y="196"/>
                  </a:lnTo>
                  <a:lnTo>
                    <a:pt x="1305" y="196"/>
                  </a:lnTo>
                  <a:lnTo>
                    <a:pt x="1311" y="196"/>
                  </a:lnTo>
                  <a:lnTo>
                    <a:pt x="1311" y="196"/>
                  </a:lnTo>
                  <a:lnTo>
                    <a:pt x="1311" y="196"/>
                  </a:lnTo>
                  <a:lnTo>
                    <a:pt x="1317" y="190"/>
                  </a:lnTo>
                  <a:lnTo>
                    <a:pt x="1317" y="190"/>
                  </a:lnTo>
                  <a:lnTo>
                    <a:pt x="1317" y="190"/>
                  </a:lnTo>
                  <a:lnTo>
                    <a:pt x="1317" y="190"/>
                  </a:lnTo>
                  <a:lnTo>
                    <a:pt x="1322" y="190"/>
                  </a:lnTo>
                  <a:lnTo>
                    <a:pt x="1328" y="190"/>
                  </a:lnTo>
                  <a:lnTo>
                    <a:pt x="1328" y="190"/>
                  </a:lnTo>
                  <a:lnTo>
                    <a:pt x="1328" y="190"/>
                  </a:lnTo>
                  <a:lnTo>
                    <a:pt x="1328" y="190"/>
                  </a:lnTo>
                  <a:lnTo>
                    <a:pt x="1333" y="190"/>
                  </a:lnTo>
                  <a:lnTo>
                    <a:pt x="1333" y="190"/>
                  </a:lnTo>
                  <a:lnTo>
                    <a:pt x="1333" y="190"/>
                  </a:lnTo>
                  <a:lnTo>
                    <a:pt x="1333" y="190"/>
                  </a:lnTo>
                  <a:lnTo>
                    <a:pt x="1333" y="185"/>
                  </a:lnTo>
                  <a:lnTo>
                    <a:pt x="1333" y="185"/>
                  </a:lnTo>
                  <a:lnTo>
                    <a:pt x="1333" y="185"/>
                  </a:lnTo>
                  <a:lnTo>
                    <a:pt x="1333" y="185"/>
                  </a:lnTo>
                  <a:lnTo>
                    <a:pt x="1333" y="185"/>
                  </a:lnTo>
                  <a:lnTo>
                    <a:pt x="1339" y="179"/>
                  </a:lnTo>
                  <a:lnTo>
                    <a:pt x="1339" y="179"/>
                  </a:lnTo>
                  <a:lnTo>
                    <a:pt x="1339" y="179"/>
                  </a:lnTo>
                  <a:lnTo>
                    <a:pt x="1339" y="179"/>
                  </a:lnTo>
                  <a:lnTo>
                    <a:pt x="1339" y="179"/>
                  </a:lnTo>
                  <a:lnTo>
                    <a:pt x="1339" y="179"/>
                  </a:lnTo>
                  <a:lnTo>
                    <a:pt x="1339" y="179"/>
                  </a:lnTo>
                  <a:lnTo>
                    <a:pt x="1345" y="179"/>
                  </a:lnTo>
                  <a:lnTo>
                    <a:pt x="1345" y="179"/>
                  </a:lnTo>
                  <a:lnTo>
                    <a:pt x="1345" y="179"/>
                  </a:lnTo>
                  <a:lnTo>
                    <a:pt x="1345" y="179"/>
                  </a:lnTo>
                  <a:lnTo>
                    <a:pt x="1345" y="173"/>
                  </a:lnTo>
                  <a:lnTo>
                    <a:pt x="1345" y="173"/>
                  </a:lnTo>
                  <a:lnTo>
                    <a:pt x="1350" y="173"/>
                  </a:lnTo>
                  <a:lnTo>
                    <a:pt x="1350" y="173"/>
                  </a:lnTo>
                  <a:lnTo>
                    <a:pt x="1350" y="173"/>
                  </a:lnTo>
                  <a:lnTo>
                    <a:pt x="1350" y="173"/>
                  </a:lnTo>
                  <a:lnTo>
                    <a:pt x="1345" y="173"/>
                  </a:lnTo>
                  <a:close/>
                  <a:moveTo>
                    <a:pt x="1832" y="1535"/>
                  </a:moveTo>
                  <a:lnTo>
                    <a:pt x="1832" y="1535"/>
                  </a:lnTo>
                  <a:lnTo>
                    <a:pt x="1832" y="1535"/>
                  </a:lnTo>
                  <a:lnTo>
                    <a:pt x="1832" y="1535"/>
                  </a:lnTo>
                  <a:lnTo>
                    <a:pt x="1832" y="1535"/>
                  </a:lnTo>
                  <a:lnTo>
                    <a:pt x="1832" y="1535"/>
                  </a:lnTo>
                  <a:lnTo>
                    <a:pt x="1832" y="1535"/>
                  </a:lnTo>
                  <a:close/>
                  <a:moveTo>
                    <a:pt x="1826" y="1530"/>
                  </a:moveTo>
                  <a:lnTo>
                    <a:pt x="1826" y="1535"/>
                  </a:lnTo>
                  <a:lnTo>
                    <a:pt x="1826" y="1530"/>
                  </a:lnTo>
                  <a:lnTo>
                    <a:pt x="1826" y="1530"/>
                  </a:lnTo>
                  <a:lnTo>
                    <a:pt x="1826" y="1530"/>
                  </a:lnTo>
                  <a:close/>
                  <a:moveTo>
                    <a:pt x="818" y="818"/>
                  </a:moveTo>
                  <a:lnTo>
                    <a:pt x="818" y="818"/>
                  </a:lnTo>
                  <a:lnTo>
                    <a:pt x="818" y="818"/>
                  </a:lnTo>
                  <a:lnTo>
                    <a:pt x="818" y="818"/>
                  </a:lnTo>
                  <a:lnTo>
                    <a:pt x="818" y="818"/>
                  </a:lnTo>
                  <a:lnTo>
                    <a:pt x="818" y="818"/>
                  </a:lnTo>
                  <a:lnTo>
                    <a:pt x="818" y="818"/>
                  </a:lnTo>
                  <a:lnTo>
                    <a:pt x="818" y="818"/>
                  </a:lnTo>
                  <a:close/>
                  <a:moveTo>
                    <a:pt x="1126" y="1311"/>
                  </a:moveTo>
                  <a:lnTo>
                    <a:pt x="1126" y="1311"/>
                  </a:lnTo>
                  <a:lnTo>
                    <a:pt x="1132" y="1311"/>
                  </a:lnTo>
                  <a:lnTo>
                    <a:pt x="1132" y="1311"/>
                  </a:lnTo>
                  <a:lnTo>
                    <a:pt x="1126" y="1311"/>
                  </a:lnTo>
                  <a:close/>
                  <a:moveTo>
                    <a:pt x="835" y="655"/>
                  </a:moveTo>
                  <a:lnTo>
                    <a:pt x="835" y="650"/>
                  </a:lnTo>
                  <a:lnTo>
                    <a:pt x="829" y="655"/>
                  </a:lnTo>
                  <a:lnTo>
                    <a:pt x="829" y="655"/>
                  </a:lnTo>
                  <a:lnTo>
                    <a:pt x="829" y="655"/>
                  </a:lnTo>
                  <a:lnTo>
                    <a:pt x="829" y="655"/>
                  </a:lnTo>
                  <a:lnTo>
                    <a:pt x="829" y="655"/>
                  </a:lnTo>
                  <a:lnTo>
                    <a:pt x="829" y="655"/>
                  </a:lnTo>
                  <a:lnTo>
                    <a:pt x="829" y="655"/>
                  </a:lnTo>
                  <a:lnTo>
                    <a:pt x="829" y="655"/>
                  </a:lnTo>
                  <a:lnTo>
                    <a:pt x="829" y="655"/>
                  </a:lnTo>
                  <a:lnTo>
                    <a:pt x="829" y="655"/>
                  </a:lnTo>
                  <a:lnTo>
                    <a:pt x="824" y="655"/>
                  </a:lnTo>
                  <a:lnTo>
                    <a:pt x="824" y="655"/>
                  </a:lnTo>
                  <a:lnTo>
                    <a:pt x="824" y="655"/>
                  </a:lnTo>
                  <a:lnTo>
                    <a:pt x="824" y="655"/>
                  </a:lnTo>
                  <a:lnTo>
                    <a:pt x="824" y="655"/>
                  </a:lnTo>
                  <a:lnTo>
                    <a:pt x="824" y="655"/>
                  </a:lnTo>
                  <a:lnTo>
                    <a:pt x="824" y="655"/>
                  </a:lnTo>
                  <a:lnTo>
                    <a:pt x="824" y="655"/>
                  </a:lnTo>
                  <a:lnTo>
                    <a:pt x="824" y="655"/>
                  </a:lnTo>
                  <a:lnTo>
                    <a:pt x="824" y="655"/>
                  </a:lnTo>
                  <a:lnTo>
                    <a:pt x="829" y="655"/>
                  </a:lnTo>
                  <a:lnTo>
                    <a:pt x="829" y="655"/>
                  </a:lnTo>
                  <a:lnTo>
                    <a:pt x="829" y="655"/>
                  </a:lnTo>
                  <a:lnTo>
                    <a:pt x="829" y="655"/>
                  </a:lnTo>
                  <a:lnTo>
                    <a:pt x="829" y="655"/>
                  </a:lnTo>
                  <a:lnTo>
                    <a:pt x="829" y="655"/>
                  </a:lnTo>
                  <a:lnTo>
                    <a:pt x="829" y="655"/>
                  </a:lnTo>
                  <a:lnTo>
                    <a:pt x="835" y="655"/>
                  </a:lnTo>
                  <a:lnTo>
                    <a:pt x="835" y="655"/>
                  </a:lnTo>
                  <a:lnTo>
                    <a:pt x="835" y="655"/>
                  </a:lnTo>
                  <a:lnTo>
                    <a:pt x="835" y="655"/>
                  </a:lnTo>
                  <a:close/>
                  <a:moveTo>
                    <a:pt x="723" y="852"/>
                  </a:moveTo>
                  <a:lnTo>
                    <a:pt x="728" y="852"/>
                  </a:lnTo>
                  <a:lnTo>
                    <a:pt x="728" y="846"/>
                  </a:lnTo>
                  <a:lnTo>
                    <a:pt x="723" y="852"/>
                  </a:lnTo>
                  <a:lnTo>
                    <a:pt x="723" y="852"/>
                  </a:lnTo>
                  <a:lnTo>
                    <a:pt x="723" y="852"/>
                  </a:lnTo>
                  <a:close/>
                  <a:moveTo>
                    <a:pt x="1132" y="1311"/>
                  </a:moveTo>
                  <a:lnTo>
                    <a:pt x="1132" y="1311"/>
                  </a:lnTo>
                  <a:lnTo>
                    <a:pt x="1132" y="1311"/>
                  </a:lnTo>
                  <a:lnTo>
                    <a:pt x="1132" y="1311"/>
                  </a:lnTo>
                  <a:lnTo>
                    <a:pt x="1132" y="1311"/>
                  </a:lnTo>
                  <a:close/>
                  <a:moveTo>
                    <a:pt x="1137" y="1317"/>
                  </a:moveTo>
                  <a:lnTo>
                    <a:pt x="1137" y="1317"/>
                  </a:lnTo>
                  <a:lnTo>
                    <a:pt x="1137" y="1317"/>
                  </a:lnTo>
                  <a:lnTo>
                    <a:pt x="1137" y="1317"/>
                  </a:lnTo>
                  <a:lnTo>
                    <a:pt x="1137" y="1317"/>
                  </a:lnTo>
                  <a:close/>
                  <a:moveTo>
                    <a:pt x="1137" y="1378"/>
                  </a:moveTo>
                  <a:lnTo>
                    <a:pt x="1137" y="1378"/>
                  </a:lnTo>
                  <a:lnTo>
                    <a:pt x="1132" y="1378"/>
                  </a:lnTo>
                  <a:lnTo>
                    <a:pt x="1132" y="1378"/>
                  </a:lnTo>
                  <a:lnTo>
                    <a:pt x="1132" y="1378"/>
                  </a:lnTo>
                  <a:lnTo>
                    <a:pt x="1132" y="1378"/>
                  </a:lnTo>
                  <a:lnTo>
                    <a:pt x="1137" y="1378"/>
                  </a:lnTo>
                  <a:lnTo>
                    <a:pt x="1137" y="1378"/>
                  </a:lnTo>
                  <a:lnTo>
                    <a:pt x="1132" y="1378"/>
                  </a:lnTo>
                  <a:lnTo>
                    <a:pt x="1132" y="1378"/>
                  </a:lnTo>
                  <a:lnTo>
                    <a:pt x="1132" y="1378"/>
                  </a:lnTo>
                  <a:lnTo>
                    <a:pt x="1132" y="1378"/>
                  </a:lnTo>
                  <a:lnTo>
                    <a:pt x="1132" y="1378"/>
                  </a:lnTo>
                  <a:lnTo>
                    <a:pt x="1132" y="1378"/>
                  </a:lnTo>
                  <a:lnTo>
                    <a:pt x="1132" y="1378"/>
                  </a:lnTo>
                  <a:lnTo>
                    <a:pt x="1132" y="1378"/>
                  </a:lnTo>
                  <a:lnTo>
                    <a:pt x="1132" y="1378"/>
                  </a:lnTo>
                  <a:lnTo>
                    <a:pt x="1132" y="1378"/>
                  </a:lnTo>
                  <a:lnTo>
                    <a:pt x="1132" y="1373"/>
                  </a:lnTo>
                  <a:lnTo>
                    <a:pt x="1132" y="1373"/>
                  </a:lnTo>
                  <a:lnTo>
                    <a:pt x="1132" y="1378"/>
                  </a:lnTo>
                  <a:lnTo>
                    <a:pt x="1132" y="1384"/>
                  </a:lnTo>
                  <a:lnTo>
                    <a:pt x="1137" y="1384"/>
                  </a:lnTo>
                  <a:lnTo>
                    <a:pt x="1132" y="1384"/>
                  </a:lnTo>
                  <a:lnTo>
                    <a:pt x="1132" y="1378"/>
                  </a:lnTo>
                  <a:lnTo>
                    <a:pt x="1137" y="1378"/>
                  </a:lnTo>
                  <a:lnTo>
                    <a:pt x="1137" y="1378"/>
                  </a:lnTo>
                  <a:lnTo>
                    <a:pt x="1137" y="1378"/>
                  </a:lnTo>
                  <a:lnTo>
                    <a:pt x="1137" y="1378"/>
                  </a:lnTo>
                  <a:close/>
                  <a:moveTo>
                    <a:pt x="594" y="863"/>
                  </a:moveTo>
                  <a:lnTo>
                    <a:pt x="594" y="863"/>
                  </a:lnTo>
                  <a:lnTo>
                    <a:pt x="594" y="863"/>
                  </a:lnTo>
                  <a:lnTo>
                    <a:pt x="594" y="868"/>
                  </a:lnTo>
                  <a:lnTo>
                    <a:pt x="594" y="868"/>
                  </a:lnTo>
                  <a:lnTo>
                    <a:pt x="594" y="868"/>
                  </a:lnTo>
                  <a:lnTo>
                    <a:pt x="594" y="868"/>
                  </a:lnTo>
                  <a:lnTo>
                    <a:pt x="600" y="863"/>
                  </a:lnTo>
                  <a:lnTo>
                    <a:pt x="600" y="863"/>
                  </a:lnTo>
                  <a:lnTo>
                    <a:pt x="594" y="863"/>
                  </a:lnTo>
                  <a:lnTo>
                    <a:pt x="594" y="857"/>
                  </a:lnTo>
                  <a:lnTo>
                    <a:pt x="594" y="857"/>
                  </a:lnTo>
                  <a:lnTo>
                    <a:pt x="594" y="863"/>
                  </a:lnTo>
                  <a:lnTo>
                    <a:pt x="594" y="863"/>
                  </a:lnTo>
                  <a:lnTo>
                    <a:pt x="594" y="863"/>
                  </a:lnTo>
                  <a:lnTo>
                    <a:pt x="594" y="863"/>
                  </a:lnTo>
                  <a:lnTo>
                    <a:pt x="594" y="863"/>
                  </a:lnTo>
                  <a:lnTo>
                    <a:pt x="594" y="863"/>
                  </a:lnTo>
                  <a:lnTo>
                    <a:pt x="594" y="863"/>
                  </a:lnTo>
                  <a:close/>
                  <a:moveTo>
                    <a:pt x="566" y="969"/>
                  </a:moveTo>
                  <a:lnTo>
                    <a:pt x="566" y="969"/>
                  </a:lnTo>
                  <a:lnTo>
                    <a:pt x="566" y="969"/>
                  </a:lnTo>
                  <a:lnTo>
                    <a:pt x="566" y="969"/>
                  </a:lnTo>
                  <a:lnTo>
                    <a:pt x="566" y="969"/>
                  </a:lnTo>
                  <a:lnTo>
                    <a:pt x="566" y="969"/>
                  </a:lnTo>
                  <a:lnTo>
                    <a:pt x="566" y="969"/>
                  </a:lnTo>
                  <a:lnTo>
                    <a:pt x="566" y="969"/>
                  </a:lnTo>
                  <a:lnTo>
                    <a:pt x="566" y="969"/>
                  </a:lnTo>
                  <a:lnTo>
                    <a:pt x="566" y="969"/>
                  </a:lnTo>
                  <a:lnTo>
                    <a:pt x="572" y="969"/>
                  </a:lnTo>
                  <a:lnTo>
                    <a:pt x="572" y="969"/>
                  </a:lnTo>
                  <a:lnTo>
                    <a:pt x="566" y="969"/>
                  </a:lnTo>
                  <a:lnTo>
                    <a:pt x="566" y="969"/>
                  </a:lnTo>
                  <a:close/>
                  <a:moveTo>
                    <a:pt x="431" y="1003"/>
                  </a:moveTo>
                  <a:lnTo>
                    <a:pt x="431" y="1003"/>
                  </a:lnTo>
                  <a:lnTo>
                    <a:pt x="431" y="1003"/>
                  </a:lnTo>
                  <a:lnTo>
                    <a:pt x="431" y="1003"/>
                  </a:lnTo>
                  <a:lnTo>
                    <a:pt x="431" y="1003"/>
                  </a:lnTo>
                  <a:lnTo>
                    <a:pt x="431" y="1003"/>
                  </a:lnTo>
                  <a:lnTo>
                    <a:pt x="431" y="1003"/>
                  </a:lnTo>
                  <a:lnTo>
                    <a:pt x="431" y="1003"/>
                  </a:lnTo>
                  <a:lnTo>
                    <a:pt x="431" y="1003"/>
                  </a:lnTo>
                  <a:lnTo>
                    <a:pt x="431" y="997"/>
                  </a:lnTo>
                  <a:lnTo>
                    <a:pt x="431" y="997"/>
                  </a:lnTo>
                  <a:lnTo>
                    <a:pt x="431" y="997"/>
                  </a:lnTo>
                  <a:lnTo>
                    <a:pt x="431" y="997"/>
                  </a:lnTo>
                  <a:lnTo>
                    <a:pt x="431" y="997"/>
                  </a:lnTo>
                  <a:lnTo>
                    <a:pt x="431" y="997"/>
                  </a:lnTo>
                  <a:lnTo>
                    <a:pt x="431" y="1003"/>
                  </a:lnTo>
                  <a:lnTo>
                    <a:pt x="431" y="1003"/>
                  </a:lnTo>
                  <a:lnTo>
                    <a:pt x="431" y="1003"/>
                  </a:lnTo>
                  <a:close/>
                  <a:moveTo>
                    <a:pt x="560" y="874"/>
                  </a:moveTo>
                  <a:lnTo>
                    <a:pt x="560" y="874"/>
                  </a:lnTo>
                  <a:lnTo>
                    <a:pt x="566" y="874"/>
                  </a:lnTo>
                  <a:lnTo>
                    <a:pt x="566" y="874"/>
                  </a:lnTo>
                  <a:lnTo>
                    <a:pt x="566" y="874"/>
                  </a:lnTo>
                  <a:lnTo>
                    <a:pt x="566" y="874"/>
                  </a:lnTo>
                  <a:lnTo>
                    <a:pt x="572" y="874"/>
                  </a:lnTo>
                  <a:lnTo>
                    <a:pt x="572" y="874"/>
                  </a:lnTo>
                  <a:lnTo>
                    <a:pt x="566" y="874"/>
                  </a:lnTo>
                  <a:lnTo>
                    <a:pt x="566" y="874"/>
                  </a:lnTo>
                  <a:lnTo>
                    <a:pt x="566" y="868"/>
                  </a:lnTo>
                  <a:lnTo>
                    <a:pt x="566" y="868"/>
                  </a:lnTo>
                  <a:lnTo>
                    <a:pt x="566" y="868"/>
                  </a:lnTo>
                  <a:lnTo>
                    <a:pt x="566" y="868"/>
                  </a:lnTo>
                  <a:lnTo>
                    <a:pt x="566" y="868"/>
                  </a:lnTo>
                  <a:lnTo>
                    <a:pt x="566" y="868"/>
                  </a:lnTo>
                  <a:lnTo>
                    <a:pt x="566" y="868"/>
                  </a:lnTo>
                  <a:lnTo>
                    <a:pt x="566" y="868"/>
                  </a:lnTo>
                  <a:lnTo>
                    <a:pt x="566" y="868"/>
                  </a:lnTo>
                  <a:lnTo>
                    <a:pt x="566" y="868"/>
                  </a:lnTo>
                  <a:lnTo>
                    <a:pt x="566" y="868"/>
                  </a:lnTo>
                  <a:lnTo>
                    <a:pt x="566" y="868"/>
                  </a:lnTo>
                  <a:lnTo>
                    <a:pt x="566" y="868"/>
                  </a:lnTo>
                  <a:lnTo>
                    <a:pt x="566" y="874"/>
                  </a:lnTo>
                  <a:lnTo>
                    <a:pt x="560" y="874"/>
                  </a:lnTo>
                  <a:close/>
                  <a:moveTo>
                    <a:pt x="555" y="863"/>
                  </a:moveTo>
                  <a:lnTo>
                    <a:pt x="555" y="863"/>
                  </a:lnTo>
                  <a:lnTo>
                    <a:pt x="555" y="863"/>
                  </a:lnTo>
                  <a:lnTo>
                    <a:pt x="555" y="863"/>
                  </a:lnTo>
                  <a:lnTo>
                    <a:pt x="555" y="857"/>
                  </a:lnTo>
                  <a:lnTo>
                    <a:pt x="555" y="857"/>
                  </a:lnTo>
                  <a:lnTo>
                    <a:pt x="555" y="857"/>
                  </a:lnTo>
                  <a:lnTo>
                    <a:pt x="555" y="857"/>
                  </a:lnTo>
                  <a:lnTo>
                    <a:pt x="555" y="857"/>
                  </a:lnTo>
                  <a:lnTo>
                    <a:pt x="555" y="863"/>
                  </a:lnTo>
                  <a:lnTo>
                    <a:pt x="549" y="863"/>
                  </a:lnTo>
                  <a:lnTo>
                    <a:pt x="549" y="863"/>
                  </a:lnTo>
                  <a:lnTo>
                    <a:pt x="549" y="863"/>
                  </a:lnTo>
                  <a:lnTo>
                    <a:pt x="555" y="863"/>
                  </a:lnTo>
                  <a:close/>
                  <a:moveTo>
                    <a:pt x="443" y="986"/>
                  </a:moveTo>
                  <a:lnTo>
                    <a:pt x="437" y="986"/>
                  </a:lnTo>
                  <a:lnTo>
                    <a:pt x="437" y="986"/>
                  </a:lnTo>
                  <a:lnTo>
                    <a:pt x="437" y="986"/>
                  </a:lnTo>
                  <a:lnTo>
                    <a:pt x="437" y="986"/>
                  </a:lnTo>
                  <a:lnTo>
                    <a:pt x="437" y="986"/>
                  </a:lnTo>
                  <a:lnTo>
                    <a:pt x="437" y="986"/>
                  </a:lnTo>
                  <a:lnTo>
                    <a:pt x="437" y="986"/>
                  </a:lnTo>
                  <a:lnTo>
                    <a:pt x="431" y="986"/>
                  </a:lnTo>
                  <a:lnTo>
                    <a:pt x="431" y="986"/>
                  </a:lnTo>
                  <a:lnTo>
                    <a:pt x="431" y="986"/>
                  </a:lnTo>
                  <a:lnTo>
                    <a:pt x="431" y="986"/>
                  </a:lnTo>
                  <a:lnTo>
                    <a:pt x="431" y="986"/>
                  </a:lnTo>
                  <a:lnTo>
                    <a:pt x="431" y="992"/>
                  </a:lnTo>
                  <a:lnTo>
                    <a:pt x="431" y="992"/>
                  </a:lnTo>
                  <a:lnTo>
                    <a:pt x="431" y="992"/>
                  </a:lnTo>
                  <a:lnTo>
                    <a:pt x="431" y="992"/>
                  </a:lnTo>
                  <a:lnTo>
                    <a:pt x="431" y="992"/>
                  </a:lnTo>
                  <a:lnTo>
                    <a:pt x="431" y="992"/>
                  </a:lnTo>
                  <a:lnTo>
                    <a:pt x="437" y="992"/>
                  </a:lnTo>
                  <a:lnTo>
                    <a:pt x="437" y="992"/>
                  </a:lnTo>
                  <a:lnTo>
                    <a:pt x="437" y="992"/>
                  </a:lnTo>
                  <a:lnTo>
                    <a:pt x="437" y="992"/>
                  </a:lnTo>
                  <a:lnTo>
                    <a:pt x="437" y="992"/>
                  </a:lnTo>
                  <a:lnTo>
                    <a:pt x="437" y="992"/>
                  </a:lnTo>
                  <a:lnTo>
                    <a:pt x="437" y="992"/>
                  </a:lnTo>
                  <a:lnTo>
                    <a:pt x="443" y="992"/>
                  </a:lnTo>
                  <a:lnTo>
                    <a:pt x="443" y="986"/>
                  </a:lnTo>
                  <a:lnTo>
                    <a:pt x="443" y="986"/>
                  </a:lnTo>
                  <a:lnTo>
                    <a:pt x="443" y="986"/>
                  </a:lnTo>
                  <a:lnTo>
                    <a:pt x="443" y="986"/>
                  </a:lnTo>
                  <a:lnTo>
                    <a:pt x="443" y="986"/>
                  </a:lnTo>
                  <a:lnTo>
                    <a:pt x="443" y="986"/>
                  </a:lnTo>
                  <a:lnTo>
                    <a:pt x="443" y="986"/>
                  </a:lnTo>
                  <a:close/>
                  <a:moveTo>
                    <a:pt x="549" y="885"/>
                  </a:moveTo>
                  <a:lnTo>
                    <a:pt x="549" y="885"/>
                  </a:lnTo>
                  <a:lnTo>
                    <a:pt x="544" y="885"/>
                  </a:lnTo>
                  <a:lnTo>
                    <a:pt x="549" y="885"/>
                  </a:lnTo>
                  <a:lnTo>
                    <a:pt x="549" y="891"/>
                  </a:lnTo>
                  <a:lnTo>
                    <a:pt x="549" y="891"/>
                  </a:lnTo>
                  <a:lnTo>
                    <a:pt x="549" y="891"/>
                  </a:lnTo>
                  <a:lnTo>
                    <a:pt x="549" y="891"/>
                  </a:lnTo>
                  <a:lnTo>
                    <a:pt x="549" y="891"/>
                  </a:lnTo>
                  <a:lnTo>
                    <a:pt x="549" y="891"/>
                  </a:lnTo>
                  <a:lnTo>
                    <a:pt x="549" y="891"/>
                  </a:lnTo>
                  <a:lnTo>
                    <a:pt x="549" y="891"/>
                  </a:lnTo>
                  <a:lnTo>
                    <a:pt x="549" y="891"/>
                  </a:lnTo>
                  <a:lnTo>
                    <a:pt x="555" y="891"/>
                  </a:lnTo>
                  <a:lnTo>
                    <a:pt x="555" y="891"/>
                  </a:lnTo>
                  <a:lnTo>
                    <a:pt x="555" y="891"/>
                  </a:lnTo>
                  <a:lnTo>
                    <a:pt x="555" y="891"/>
                  </a:lnTo>
                  <a:lnTo>
                    <a:pt x="555" y="891"/>
                  </a:lnTo>
                  <a:lnTo>
                    <a:pt x="555" y="891"/>
                  </a:lnTo>
                  <a:lnTo>
                    <a:pt x="555" y="891"/>
                  </a:lnTo>
                  <a:lnTo>
                    <a:pt x="555" y="891"/>
                  </a:lnTo>
                  <a:lnTo>
                    <a:pt x="555" y="891"/>
                  </a:lnTo>
                  <a:lnTo>
                    <a:pt x="555" y="891"/>
                  </a:lnTo>
                  <a:lnTo>
                    <a:pt x="555" y="891"/>
                  </a:lnTo>
                  <a:lnTo>
                    <a:pt x="555" y="891"/>
                  </a:lnTo>
                  <a:lnTo>
                    <a:pt x="555" y="891"/>
                  </a:lnTo>
                  <a:lnTo>
                    <a:pt x="555" y="891"/>
                  </a:lnTo>
                  <a:lnTo>
                    <a:pt x="560" y="891"/>
                  </a:lnTo>
                  <a:lnTo>
                    <a:pt x="560" y="885"/>
                  </a:lnTo>
                  <a:lnTo>
                    <a:pt x="560" y="885"/>
                  </a:lnTo>
                  <a:lnTo>
                    <a:pt x="560" y="885"/>
                  </a:lnTo>
                  <a:lnTo>
                    <a:pt x="560" y="885"/>
                  </a:lnTo>
                  <a:lnTo>
                    <a:pt x="560" y="885"/>
                  </a:lnTo>
                  <a:lnTo>
                    <a:pt x="560" y="885"/>
                  </a:lnTo>
                  <a:lnTo>
                    <a:pt x="560" y="885"/>
                  </a:lnTo>
                  <a:lnTo>
                    <a:pt x="560" y="885"/>
                  </a:lnTo>
                  <a:lnTo>
                    <a:pt x="560" y="885"/>
                  </a:lnTo>
                  <a:lnTo>
                    <a:pt x="560" y="885"/>
                  </a:lnTo>
                  <a:lnTo>
                    <a:pt x="560" y="885"/>
                  </a:lnTo>
                  <a:lnTo>
                    <a:pt x="560" y="885"/>
                  </a:lnTo>
                  <a:lnTo>
                    <a:pt x="560" y="885"/>
                  </a:lnTo>
                  <a:lnTo>
                    <a:pt x="560" y="885"/>
                  </a:lnTo>
                  <a:lnTo>
                    <a:pt x="555" y="885"/>
                  </a:lnTo>
                  <a:lnTo>
                    <a:pt x="555" y="885"/>
                  </a:lnTo>
                  <a:lnTo>
                    <a:pt x="555" y="885"/>
                  </a:lnTo>
                  <a:lnTo>
                    <a:pt x="555" y="885"/>
                  </a:lnTo>
                  <a:lnTo>
                    <a:pt x="555" y="885"/>
                  </a:lnTo>
                  <a:lnTo>
                    <a:pt x="555" y="885"/>
                  </a:lnTo>
                  <a:lnTo>
                    <a:pt x="549" y="885"/>
                  </a:lnTo>
                  <a:lnTo>
                    <a:pt x="549" y="885"/>
                  </a:lnTo>
                  <a:lnTo>
                    <a:pt x="549" y="885"/>
                  </a:lnTo>
                  <a:close/>
                  <a:moveTo>
                    <a:pt x="695" y="891"/>
                  </a:moveTo>
                  <a:lnTo>
                    <a:pt x="695" y="891"/>
                  </a:lnTo>
                  <a:lnTo>
                    <a:pt x="695" y="891"/>
                  </a:lnTo>
                  <a:lnTo>
                    <a:pt x="695" y="891"/>
                  </a:lnTo>
                  <a:lnTo>
                    <a:pt x="695" y="891"/>
                  </a:lnTo>
                  <a:lnTo>
                    <a:pt x="695" y="891"/>
                  </a:lnTo>
                  <a:lnTo>
                    <a:pt x="695" y="891"/>
                  </a:lnTo>
                  <a:lnTo>
                    <a:pt x="689" y="891"/>
                  </a:lnTo>
                  <a:lnTo>
                    <a:pt x="689" y="891"/>
                  </a:lnTo>
                  <a:lnTo>
                    <a:pt x="689" y="891"/>
                  </a:lnTo>
                  <a:lnTo>
                    <a:pt x="695" y="891"/>
                  </a:lnTo>
                  <a:lnTo>
                    <a:pt x="695" y="891"/>
                  </a:lnTo>
                  <a:lnTo>
                    <a:pt x="695" y="885"/>
                  </a:lnTo>
                  <a:lnTo>
                    <a:pt x="695" y="885"/>
                  </a:lnTo>
                  <a:lnTo>
                    <a:pt x="695" y="885"/>
                  </a:lnTo>
                  <a:lnTo>
                    <a:pt x="695" y="885"/>
                  </a:lnTo>
                  <a:lnTo>
                    <a:pt x="695" y="885"/>
                  </a:lnTo>
                  <a:lnTo>
                    <a:pt x="695" y="885"/>
                  </a:lnTo>
                  <a:lnTo>
                    <a:pt x="689" y="885"/>
                  </a:lnTo>
                  <a:lnTo>
                    <a:pt x="689" y="880"/>
                  </a:lnTo>
                  <a:lnTo>
                    <a:pt x="689" y="880"/>
                  </a:lnTo>
                  <a:lnTo>
                    <a:pt x="689" y="880"/>
                  </a:lnTo>
                  <a:lnTo>
                    <a:pt x="689" y="880"/>
                  </a:lnTo>
                  <a:lnTo>
                    <a:pt x="689" y="880"/>
                  </a:lnTo>
                  <a:lnTo>
                    <a:pt x="689" y="880"/>
                  </a:lnTo>
                  <a:lnTo>
                    <a:pt x="689" y="880"/>
                  </a:lnTo>
                  <a:lnTo>
                    <a:pt x="689" y="880"/>
                  </a:lnTo>
                  <a:lnTo>
                    <a:pt x="689" y="880"/>
                  </a:lnTo>
                  <a:lnTo>
                    <a:pt x="689" y="880"/>
                  </a:lnTo>
                  <a:lnTo>
                    <a:pt x="689" y="874"/>
                  </a:lnTo>
                  <a:lnTo>
                    <a:pt x="689" y="874"/>
                  </a:lnTo>
                  <a:lnTo>
                    <a:pt x="689" y="874"/>
                  </a:lnTo>
                  <a:lnTo>
                    <a:pt x="689" y="874"/>
                  </a:lnTo>
                  <a:lnTo>
                    <a:pt x="689" y="868"/>
                  </a:lnTo>
                  <a:lnTo>
                    <a:pt x="689" y="868"/>
                  </a:lnTo>
                  <a:lnTo>
                    <a:pt x="689" y="868"/>
                  </a:lnTo>
                  <a:lnTo>
                    <a:pt x="689" y="868"/>
                  </a:lnTo>
                  <a:lnTo>
                    <a:pt x="689" y="868"/>
                  </a:lnTo>
                  <a:lnTo>
                    <a:pt x="689" y="868"/>
                  </a:lnTo>
                  <a:lnTo>
                    <a:pt x="689" y="868"/>
                  </a:lnTo>
                  <a:lnTo>
                    <a:pt x="689" y="868"/>
                  </a:lnTo>
                  <a:lnTo>
                    <a:pt x="689" y="868"/>
                  </a:lnTo>
                  <a:lnTo>
                    <a:pt x="689" y="868"/>
                  </a:lnTo>
                  <a:lnTo>
                    <a:pt x="689" y="868"/>
                  </a:lnTo>
                  <a:lnTo>
                    <a:pt x="689" y="863"/>
                  </a:lnTo>
                  <a:lnTo>
                    <a:pt x="689" y="863"/>
                  </a:lnTo>
                  <a:lnTo>
                    <a:pt x="689" y="863"/>
                  </a:lnTo>
                  <a:lnTo>
                    <a:pt x="689" y="863"/>
                  </a:lnTo>
                  <a:lnTo>
                    <a:pt x="689" y="863"/>
                  </a:lnTo>
                  <a:lnTo>
                    <a:pt x="689" y="863"/>
                  </a:lnTo>
                  <a:lnTo>
                    <a:pt x="689" y="863"/>
                  </a:lnTo>
                  <a:lnTo>
                    <a:pt x="689" y="863"/>
                  </a:lnTo>
                  <a:lnTo>
                    <a:pt x="689" y="863"/>
                  </a:lnTo>
                  <a:lnTo>
                    <a:pt x="689" y="863"/>
                  </a:lnTo>
                  <a:lnTo>
                    <a:pt x="689" y="863"/>
                  </a:lnTo>
                  <a:lnTo>
                    <a:pt x="684" y="863"/>
                  </a:lnTo>
                  <a:lnTo>
                    <a:pt x="684" y="863"/>
                  </a:lnTo>
                  <a:lnTo>
                    <a:pt x="678" y="868"/>
                  </a:lnTo>
                  <a:lnTo>
                    <a:pt x="678" y="868"/>
                  </a:lnTo>
                  <a:lnTo>
                    <a:pt x="678" y="863"/>
                  </a:lnTo>
                  <a:lnTo>
                    <a:pt x="678" y="863"/>
                  </a:lnTo>
                  <a:lnTo>
                    <a:pt x="678" y="863"/>
                  </a:lnTo>
                  <a:lnTo>
                    <a:pt x="678" y="863"/>
                  </a:lnTo>
                  <a:lnTo>
                    <a:pt x="678" y="863"/>
                  </a:lnTo>
                  <a:lnTo>
                    <a:pt x="672" y="863"/>
                  </a:lnTo>
                  <a:lnTo>
                    <a:pt x="672" y="863"/>
                  </a:lnTo>
                  <a:lnTo>
                    <a:pt x="672" y="863"/>
                  </a:lnTo>
                  <a:lnTo>
                    <a:pt x="672" y="863"/>
                  </a:lnTo>
                  <a:lnTo>
                    <a:pt x="672" y="863"/>
                  </a:lnTo>
                  <a:lnTo>
                    <a:pt x="667" y="857"/>
                  </a:lnTo>
                  <a:lnTo>
                    <a:pt x="667" y="857"/>
                  </a:lnTo>
                  <a:lnTo>
                    <a:pt x="667" y="857"/>
                  </a:lnTo>
                  <a:lnTo>
                    <a:pt x="667" y="857"/>
                  </a:lnTo>
                  <a:lnTo>
                    <a:pt x="667" y="857"/>
                  </a:lnTo>
                  <a:lnTo>
                    <a:pt x="667" y="857"/>
                  </a:lnTo>
                  <a:lnTo>
                    <a:pt x="667" y="857"/>
                  </a:lnTo>
                  <a:lnTo>
                    <a:pt x="661" y="857"/>
                  </a:lnTo>
                  <a:lnTo>
                    <a:pt x="661" y="857"/>
                  </a:lnTo>
                  <a:lnTo>
                    <a:pt x="661" y="857"/>
                  </a:lnTo>
                  <a:lnTo>
                    <a:pt x="661" y="857"/>
                  </a:lnTo>
                  <a:lnTo>
                    <a:pt x="661" y="852"/>
                  </a:lnTo>
                  <a:lnTo>
                    <a:pt x="661" y="852"/>
                  </a:lnTo>
                  <a:lnTo>
                    <a:pt x="661" y="852"/>
                  </a:lnTo>
                  <a:lnTo>
                    <a:pt x="661" y="852"/>
                  </a:lnTo>
                  <a:lnTo>
                    <a:pt x="661" y="852"/>
                  </a:lnTo>
                  <a:lnTo>
                    <a:pt x="661" y="857"/>
                  </a:lnTo>
                  <a:lnTo>
                    <a:pt x="661" y="857"/>
                  </a:lnTo>
                  <a:lnTo>
                    <a:pt x="661" y="852"/>
                  </a:lnTo>
                  <a:lnTo>
                    <a:pt x="656" y="857"/>
                  </a:lnTo>
                  <a:lnTo>
                    <a:pt x="656" y="857"/>
                  </a:lnTo>
                  <a:lnTo>
                    <a:pt x="656" y="857"/>
                  </a:lnTo>
                  <a:lnTo>
                    <a:pt x="656" y="857"/>
                  </a:lnTo>
                  <a:lnTo>
                    <a:pt x="656" y="857"/>
                  </a:lnTo>
                  <a:lnTo>
                    <a:pt x="656" y="857"/>
                  </a:lnTo>
                  <a:lnTo>
                    <a:pt x="656" y="857"/>
                  </a:lnTo>
                  <a:lnTo>
                    <a:pt x="650" y="857"/>
                  </a:lnTo>
                  <a:lnTo>
                    <a:pt x="650" y="857"/>
                  </a:lnTo>
                  <a:lnTo>
                    <a:pt x="650" y="852"/>
                  </a:lnTo>
                  <a:lnTo>
                    <a:pt x="650" y="852"/>
                  </a:lnTo>
                  <a:lnTo>
                    <a:pt x="650" y="852"/>
                  </a:lnTo>
                  <a:lnTo>
                    <a:pt x="650" y="852"/>
                  </a:lnTo>
                  <a:lnTo>
                    <a:pt x="650" y="852"/>
                  </a:lnTo>
                  <a:lnTo>
                    <a:pt x="644" y="857"/>
                  </a:lnTo>
                  <a:lnTo>
                    <a:pt x="644" y="857"/>
                  </a:lnTo>
                  <a:lnTo>
                    <a:pt x="644" y="857"/>
                  </a:lnTo>
                  <a:lnTo>
                    <a:pt x="644" y="857"/>
                  </a:lnTo>
                  <a:lnTo>
                    <a:pt x="644" y="857"/>
                  </a:lnTo>
                  <a:lnTo>
                    <a:pt x="639" y="857"/>
                  </a:lnTo>
                  <a:lnTo>
                    <a:pt x="639" y="863"/>
                  </a:lnTo>
                  <a:lnTo>
                    <a:pt x="639" y="863"/>
                  </a:lnTo>
                  <a:lnTo>
                    <a:pt x="633" y="863"/>
                  </a:lnTo>
                  <a:lnTo>
                    <a:pt x="633" y="863"/>
                  </a:lnTo>
                  <a:lnTo>
                    <a:pt x="633" y="863"/>
                  </a:lnTo>
                  <a:lnTo>
                    <a:pt x="633" y="863"/>
                  </a:lnTo>
                  <a:lnTo>
                    <a:pt x="628" y="863"/>
                  </a:lnTo>
                  <a:lnTo>
                    <a:pt x="628" y="863"/>
                  </a:lnTo>
                  <a:lnTo>
                    <a:pt x="628" y="863"/>
                  </a:lnTo>
                  <a:lnTo>
                    <a:pt x="628" y="863"/>
                  </a:lnTo>
                  <a:lnTo>
                    <a:pt x="628" y="863"/>
                  </a:lnTo>
                  <a:lnTo>
                    <a:pt x="628" y="863"/>
                  </a:lnTo>
                  <a:lnTo>
                    <a:pt x="633" y="863"/>
                  </a:lnTo>
                  <a:lnTo>
                    <a:pt x="633" y="868"/>
                  </a:lnTo>
                  <a:lnTo>
                    <a:pt x="633" y="868"/>
                  </a:lnTo>
                  <a:lnTo>
                    <a:pt x="633" y="868"/>
                  </a:lnTo>
                  <a:lnTo>
                    <a:pt x="633" y="874"/>
                  </a:lnTo>
                  <a:lnTo>
                    <a:pt x="633" y="874"/>
                  </a:lnTo>
                  <a:lnTo>
                    <a:pt x="633" y="874"/>
                  </a:lnTo>
                  <a:lnTo>
                    <a:pt x="633" y="880"/>
                  </a:lnTo>
                  <a:lnTo>
                    <a:pt x="628" y="880"/>
                  </a:lnTo>
                  <a:lnTo>
                    <a:pt x="628" y="880"/>
                  </a:lnTo>
                  <a:lnTo>
                    <a:pt x="628" y="880"/>
                  </a:lnTo>
                  <a:lnTo>
                    <a:pt x="628" y="880"/>
                  </a:lnTo>
                  <a:lnTo>
                    <a:pt x="628" y="885"/>
                  </a:lnTo>
                  <a:lnTo>
                    <a:pt x="622" y="885"/>
                  </a:lnTo>
                  <a:lnTo>
                    <a:pt x="622" y="885"/>
                  </a:lnTo>
                  <a:lnTo>
                    <a:pt x="622" y="880"/>
                  </a:lnTo>
                  <a:lnTo>
                    <a:pt x="616" y="880"/>
                  </a:lnTo>
                  <a:lnTo>
                    <a:pt x="616" y="880"/>
                  </a:lnTo>
                  <a:lnTo>
                    <a:pt x="616" y="880"/>
                  </a:lnTo>
                  <a:lnTo>
                    <a:pt x="611" y="880"/>
                  </a:lnTo>
                  <a:lnTo>
                    <a:pt x="611" y="880"/>
                  </a:lnTo>
                  <a:lnTo>
                    <a:pt x="611" y="880"/>
                  </a:lnTo>
                  <a:lnTo>
                    <a:pt x="611" y="880"/>
                  </a:lnTo>
                  <a:lnTo>
                    <a:pt x="611" y="885"/>
                  </a:lnTo>
                  <a:lnTo>
                    <a:pt x="605" y="885"/>
                  </a:lnTo>
                  <a:lnTo>
                    <a:pt x="605" y="885"/>
                  </a:lnTo>
                  <a:lnTo>
                    <a:pt x="605" y="885"/>
                  </a:lnTo>
                  <a:lnTo>
                    <a:pt x="600" y="885"/>
                  </a:lnTo>
                  <a:lnTo>
                    <a:pt x="600" y="885"/>
                  </a:lnTo>
                  <a:lnTo>
                    <a:pt x="600" y="885"/>
                  </a:lnTo>
                  <a:lnTo>
                    <a:pt x="600" y="885"/>
                  </a:lnTo>
                  <a:lnTo>
                    <a:pt x="600" y="880"/>
                  </a:lnTo>
                  <a:lnTo>
                    <a:pt x="600" y="880"/>
                  </a:lnTo>
                  <a:lnTo>
                    <a:pt x="594" y="874"/>
                  </a:lnTo>
                  <a:lnTo>
                    <a:pt x="594" y="874"/>
                  </a:lnTo>
                  <a:lnTo>
                    <a:pt x="594" y="874"/>
                  </a:lnTo>
                  <a:lnTo>
                    <a:pt x="594" y="874"/>
                  </a:lnTo>
                  <a:lnTo>
                    <a:pt x="594" y="874"/>
                  </a:lnTo>
                  <a:lnTo>
                    <a:pt x="588" y="868"/>
                  </a:lnTo>
                  <a:lnTo>
                    <a:pt x="588" y="874"/>
                  </a:lnTo>
                  <a:lnTo>
                    <a:pt x="588" y="874"/>
                  </a:lnTo>
                  <a:lnTo>
                    <a:pt x="588" y="874"/>
                  </a:lnTo>
                  <a:lnTo>
                    <a:pt x="588" y="874"/>
                  </a:lnTo>
                  <a:lnTo>
                    <a:pt x="588" y="874"/>
                  </a:lnTo>
                  <a:lnTo>
                    <a:pt x="588" y="874"/>
                  </a:lnTo>
                  <a:lnTo>
                    <a:pt x="588" y="874"/>
                  </a:lnTo>
                  <a:lnTo>
                    <a:pt x="588" y="874"/>
                  </a:lnTo>
                  <a:lnTo>
                    <a:pt x="588" y="874"/>
                  </a:lnTo>
                  <a:lnTo>
                    <a:pt x="588" y="874"/>
                  </a:lnTo>
                  <a:lnTo>
                    <a:pt x="583" y="880"/>
                  </a:lnTo>
                  <a:lnTo>
                    <a:pt x="583" y="880"/>
                  </a:lnTo>
                  <a:lnTo>
                    <a:pt x="583" y="880"/>
                  </a:lnTo>
                  <a:lnTo>
                    <a:pt x="583" y="885"/>
                  </a:lnTo>
                  <a:lnTo>
                    <a:pt x="577" y="885"/>
                  </a:lnTo>
                  <a:lnTo>
                    <a:pt x="577" y="885"/>
                  </a:lnTo>
                  <a:lnTo>
                    <a:pt x="577" y="885"/>
                  </a:lnTo>
                  <a:lnTo>
                    <a:pt x="577" y="891"/>
                  </a:lnTo>
                  <a:lnTo>
                    <a:pt x="577" y="891"/>
                  </a:lnTo>
                  <a:lnTo>
                    <a:pt x="577" y="891"/>
                  </a:lnTo>
                  <a:lnTo>
                    <a:pt x="577" y="896"/>
                  </a:lnTo>
                  <a:lnTo>
                    <a:pt x="577" y="896"/>
                  </a:lnTo>
                  <a:lnTo>
                    <a:pt x="577" y="902"/>
                  </a:lnTo>
                  <a:lnTo>
                    <a:pt x="572" y="902"/>
                  </a:lnTo>
                  <a:lnTo>
                    <a:pt x="572" y="902"/>
                  </a:lnTo>
                  <a:lnTo>
                    <a:pt x="572" y="902"/>
                  </a:lnTo>
                  <a:lnTo>
                    <a:pt x="566" y="908"/>
                  </a:lnTo>
                  <a:lnTo>
                    <a:pt x="566" y="908"/>
                  </a:lnTo>
                  <a:lnTo>
                    <a:pt x="560" y="908"/>
                  </a:lnTo>
                  <a:lnTo>
                    <a:pt x="560" y="913"/>
                  </a:lnTo>
                  <a:lnTo>
                    <a:pt x="560" y="913"/>
                  </a:lnTo>
                  <a:lnTo>
                    <a:pt x="560" y="913"/>
                  </a:lnTo>
                  <a:lnTo>
                    <a:pt x="560" y="913"/>
                  </a:lnTo>
                  <a:lnTo>
                    <a:pt x="555" y="919"/>
                  </a:lnTo>
                  <a:lnTo>
                    <a:pt x="549" y="919"/>
                  </a:lnTo>
                  <a:lnTo>
                    <a:pt x="549" y="919"/>
                  </a:lnTo>
                  <a:lnTo>
                    <a:pt x="549" y="919"/>
                  </a:lnTo>
                  <a:lnTo>
                    <a:pt x="549" y="919"/>
                  </a:lnTo>
                  <a:lnTo>
                    <a:pt x="544" y="919"/>
                  </a:lnTo>
                  <a:lnTo>
                    <a:pt x="544" y="919"/>
                  </a:lnTo>
                  <a:lnTo>
                    <a:pt x="544" y="919"/>
                  </a:lnTo>
                  <a:lnTo>
                    <a:pt x="544" y="919"/>
                  </a:lnTo>
                  <a:lnTo>
                    <a:pt x="544" y="919"/>
                  </a:lnTo>
                  <a:lnTo>
                    <a:pt x="544" y="919"/>
                  </a:lnTo>
                  <a:lnTo>
                    <a:pt x="538" y="924"/>
                  </a:lnTo>
                  <a:lnTo>
                    <a:pt x="538" y="924"/>
                  </a:lnTo>
                  <a:lnTo>
                    <a:pt x="538" y="924"/>
                  </a:lnTo>
                  <a:lnTo>
                    <a:pt x="538" y="924"/>
                  </a:lnTo>
                  <a:lnTo>
                    <a:pt x="538" y="924"/>
                  </a:lnTo>
                  <a:lnTo>
                    <a:pt x="538" y="924"/>
                  </a:lnTo>
                  <a:lnTo>
                    <a:pt x="544" y="924"/>
                  </a:lnTo>
                  <a:lnTo>
                    <a:pt x="544" y="924"/>
                  </a:lnTo>
                  <a:lnTo>
                    <a:pt x="544" y="924"/>
                  </a:lnTo>
                  <a:lnTo>
                    <a:pt x="544" y="924"/>
                  </a:lnTo>
                  <a:lnTo>
                    <a:pt x="544" y="924"/>
                  </a:lnTo>
                  <a:lnTo>
                    <a:pt x="544" y="924"/>
                  </a:lnTo>
                  <a:lnTo>
                    <a:pt x="544" y="924"/>
                  </a:lnTo>
                  <a:lnTo>
                    <a:pt x="549" y="919"/>
                  </a:lnTo>
                  <a:lnTo>
                    <a:pt x="549" y="919"/>
                  </a:lnTo>
                  <a:lnTo>
                    <a:pt x="549" y="919"/>
                  </a:lnTo>
                  <a:lnTo>
                    <a:pt x="555" y="919"/>
                  </a:lnTo>
                  <a:lnTo>
                    <a:pt x="555" y="919"/>
                  </a:lnTo>
                  <a:lnTo>
                    <a:pt x="555" y="919"/>
                  </a:lnTo>
                  <a:lnTo>
                    <a:pt x="555" y="919"/>
                  </a:lnTo>
                  <a:lnTo>
                    <a:pt x="555" y="919"/>
                  </a:lnTo>
                  <a:lnTo>
                    <a:pt x="560" y="919"/>
                  </a:lnTo>
                  <a:lnTo>
                    <a:pt x="560" y="919"/>
                  </a:lnTo>
                  <a:lnTo>
                    <a:pt x="560" y="919"/>
                  </a:lnTo>
                  <a:lnTo>
                    <a:pt x="560" y="919"/>
                  </a:lnTo>
                  <a:lnTo>
                    <a:pt x="560" y="919"/>
                  </a:lnTo>
                  <a:lnTo>
                    <a:pt x="560" y="919"/>
                  </a:lnTo>
                  <a:lnTo>
                    <a:pt x="560" y="919"/>
                  </a:lnTo>
                  <a:lnTo>
                    <a:pt x="560" y="919"/>
                  </a:lnTo>
                  <a:lnTo>
                    <a:pt x="560" y="924"/>
                  </a:lnTo>
                  <a:lnTo>
                    <a:pt x="560" y="924"/>
                  </a:lnTo>
                  <a:lnTo>
                    <a:pt x="560" y="924"/>
                  </a:lnTo>
                  <a:lnTo>
                    <a:pt x="560" y="924"/>
                  </a:lnTo>
                  <a:lnTo>
                    <a:pt x="560" y="924"/>
                  </a:lnTo>
                  <a:lnTo>
                    <a:pt x="560" y="924"/>
                  </a:lnTo>
                  <a:lnTo>
                    <a:pt x="560" y="924"/>
                  </a:lnTo>
                  <a:lnTo>
                    <a:pt x="560" y="930"/>
                  </a:lnTo>
                  <a:lnTo>
                    <a:pt x="560" y="930"/>
                  </a:lnTo>
                  <a:lnTo>
                    <a:pt x="555" y="930"/>
                  </a:lnTo>
                  <a:lnTo>
                    <a:pt x="560" y="930"/>
                  </a:lnTo>
                  <a:lnTo>
                    <a:pt x="560" y="930"/>
                  </a:lnTo>
                  <a:lnTo>
                    <a:pt x="560" y="930"/>
                  </a:lnTo>
                  <a:lnTo>
                    <a:pt x="566" y="930"/>
                  </a:lnTo>
                  <a:lnTo>
                    <a:pt x="566" y="930"/>
                  </a:lnTo>
                  <a:lnTo>
                    <a:pt x="566" y="930"/>
                  </a:lnTo>
                  <a:lnTo>
                    <a:pt x="566" y="930"/>
                  </a:lnTo>
                  <a:lnTo>
                    <a:pt x="566" y="930"/>
                  </a:lnTo>
                  <a:lnTo>
                    <a:pt x="566" y="930"/>
                  </a:lnTo>
                  <a:lnTo>
                    <a:pt x="566" y="930"/>
                  </a:lnTo>
                  <a:lnTo>
                    <a:pt x="566" y="930"/>
                  </a:lnTo>
                  <a:lnTo>
                    <a:pt x="566" y="930"/>
                  </a:lnTo>
                  <a:lnTo>
                    <a:pt x="566" y="930"/>
                  </a:lnTo>
                  <a:lnTo>
                    <a:pt x="566" y="930"/>
                  </a:lnTo>
                  <a:lnTo>
                    <a:pt x="566" y="936"/>
                  </a:lnTo>
                  <a:lnTo>
                    <a:pt x="566" y="936"/>
                  </a:lnTo>
                  <a:lnTo>
                    <a:pt x="566" y="936"/>
                  </a:lnTo>
                  <a:lnTo>
                    <a:pt x="566" y="936"/>
                  </a:lnTo>
                  <a:lnTo>
                    <a:pt x="566" y="936"/>
                  </a:lnTo>
                  <a:lnTo>
                    <a:pt x="566" y="936"/>
                  </a:lnTo>
                  <a:lnTo>
                    <a:pt x="566" y="936"/>
                  </a:lnTo>
                  <a:lnTo>
                    <a:pt x="566" y="941"/>
                  </a:lnTo>
                  <a:lnTo>
                    <a:pt x="566" y="936"/>
                  </a:lnTo>
                  <a:lnTo>
                    <a:pt x="560" y="936"/>
                  </a:lnTo>
                  <a:lnTo>
                    <a:pt x="560" y="936"/>
                  </a:lnTo>
                  <a:lnTo>
                    <a:pt x="560" y="936"/>
                  </a:lnTo>
                  <a:lnTo>
                    <a:pt x="560" y="936"/>
                  </a:lnTo>
                  <a:lnTo>
                    <a:pt x="560" y="936"/>
                  </a:lnTo>
                  <a:lnTo>
                    <a:pt x="560" y="936"/>
                  </a:lnTo>
                  <a:lnTo>
                    <a:pt x="560" y="936"/>
                  </a:lnTo>
                  <a:lnTo>
                    <a:pt x="560" y="936"/>
                  </a:lnTo>
                  <a:lnTo>
                    <a:pt x="560" y="936"/>
                  </a:lnTo>
                  <a:lnTo>
                    <a:pt x="560" y="936"/>
                  </a:lnTo>
                  <a:lnTo>
                    <a:pt x="560" y="941"/>
                  </a:lnTo>
                  <a:lnTo>
                    <a:pt x="560" y="941"/>
                  </a:lnTo>
                  <a:lnTo>
                    <a:pt x="560" y="941"/>
                  </a:lnTo>
                  <a:lnTo>
                    <a:pt x="560" y="941"/>
                  </a:lnTo>
                  <a:lnTo>
                    <a:pt x="560" y="941"/>
                  </a:lnTo>
                  <a:lnTo>
                    <a:pt x="566" y="941"/>
                  </a:lnTo>
                  <a:lnTo>
                    <a:pt x="566" y="941"/>
                  </a:lnTo>
                  <a:lnTo>
                    <a:pt x="566" y="941"/>
                  </a:lnTo>
                  <a:lnTo>
                    <a:pt x="566" y="941"/>
                  </a:lnTo>
                  <a:lnTo>
                    <a:pt x="566" y="941"/>
                  </a:lnTo>
                  <a:lnTo>
                    <a:pt x="560" y="941"/>
                  </a:lnTo>
                  <a:lnTo>
                    <a:pt x="560" y="941"/>
                  </a:lnTo>
                  <a:lnTo>
                    <a:pt x="560" y="941"/>
                  </a:lnTo>
                  <a:lnTo>
                    <a:pt x="560" y="941"/>
                  </a:lnTo>
                  <a:lnTo>
                    <a:pt x="560" y="941"/>
                  </a:lnTo>
                  <a:lnTo>
                    <a:pt x="560" y="947"/>
                  </a:lnTo>
                  <a:lnTo>
                    <a:pt x="560" y="947"/>
                  </a:lnTo>
                  <a:lnTo>
                    <a:pt x="566" y="947"/>
                  </a:lnTo>
                  <a:lnTo>
                    <a:pt x="560" y="947"/>
                  </a:lnTo>
                  <a:lnTo>
                    <a:pt x="560" y="947"/>
                  </a:lnTo>
                  <a:lnTo>
                    <a:pt x="560" y="947"/>
                  </a:lnTo>
                  <a:lnTo>
                    <a:pt x="560" y="947"/>
                  </a:lnTo>
                  <a:lnTo>
                    <a:pt x="560" y="947"/>
                  </a:lnTo>
                  <a:lnTo>
                    <a:pt x="560" y="947"/>
                  </a:lnTo>
                  <a:lnTo>
                    <a:pt x="560" y="947"/>
                  </a:lnTo>
                  <a:lnTo>
                    <a:pt x="560" y="947"/>
                  </a:lnTo>
                  <a:lnTo>
                    <a:pt x="560" y="947"/>
                  </a:lnTo>
                  <a:lnTo>
                    <a:pt x="560" y="947"/>
                  </a:lnTo>
                  <a:lnTo>
                    <a:pt x="566" y="947"/>
                  </a:lnTo>
                  <a:lnTo>
                    <a:pt x="566" y="952"/>
                  </a:lnTo>
                  <a:lnTo>
                    <a:pt x="566" y="952"/>
                  </a:lnTo>
                  <a:lnTo>
                    <a:pt x="566" y="952"/>
                  </a:lnTo>
                  <a:lnTo>
                    <a:pt x="566" y="952"/>
                  </a:lnTo>
                  <a:lnTo>
                    <a:pt x="560" y="958"/>
                  </a:lnTo>
                  <a:lnTo>
                    <a:pt x="566" y="958"/>
                  </a:lnTo>
                  <a:lnTo>
                    <a:pt x="566" y="958"/>
                  </a:lnTo>
                  <a:lnTo>
                    <a:pt x="566" y="958"/>
                  </a:lnTo>
                  <a:lnTo>
                    <a:pt x="566" y="958"/>
                  </a:lnTo>
                  <a:lnTo>
                    <a:pt x="566" y="958"/>
                  </a:lnTo>
                  <a:lnTo>
                    <a:pt x="566" y="958"/>
                  </a:lnTo>
                  <a:lnTo>
                    <a:pt x="566" y="958"/>
                  </a:lnTo>
                  <a:lnTo>
                    <a:pt x="566" y="958"/>
                  </a:lnTo>
                  <a:lnTo>
                    <a:pt x="566" y="958"/>
                  </a:lnTo>
                  <a:lnTo>
                    <a:pt x="566" y="958"/>
                  </a:lnTo>
                  <a:lnTo>
                    <a:pt x="572" y="958"/>
                  </a:lnTo>
                  <a:lnTo>
                    <a:pt x="566" y="952"/>
                  </a:lnTo>
                  <a:lnTo>
                    <a:pt x="572" y="958"/>
                  </a:lnTo>
                  <a:lnTo>
                    <a:pt x="572" y="958"/>
                  </a:lnTo>
                  <a:lnTo>
                    <a:pt x="572" y="958"/>
                  </a:lnTo>
                  <a:lnTo>
                    <a:pt x="572" y="958"/>
                  </a:lnTo>
                  <a:lnTo>
                    <a:pt x="577" y="958"/>
                  </a:lnTo>
                  <a:lnTo>
                    <a:pt x="577" y="958"/>
                  </a:lnTo>
                  <a:lnTo>
                    <a:pt x="577" y="958"/>
                  </a:lnTo>
                  <a:lnTo>
                    <a:pt x="572" y="958"/>
                  </a:lnTo>
                  <a:lnTo>
                    <a:pt x="572" y="964"/>
                  </a:lnTo>
                  <a:lnTo>
                    <a:pt x="572" y="964"/>
                  </a:lnTo>
                  <a:lnTo>
                    <a:pt x="572" y="969"/>
                  </a:lnTo>
                  <a:lnTo>
                    <a:pt x="572" y="969"/>
                  </a:lnTo>
                  <a:lnTo>
                    <a:pt x="572" y="964"/>
                  </a:lnTo>
                  <a:lnTo>
                    <a:pt x="577" y="964"/>
                  </a:lnTo>
                  <a:lnTo>
                    <a:pt x="577" y="969"/>
                  </a:lnTo>
                  <a:lnTo>
                    <a:pt x="577" y="969"/>
                  </a:lnTo>
                  <a:lnTo>
                    <a:pt x="583" y="969"/>
                  </a:lnTo>
                  <a:lnTo>
                    <a:pt x="583" y="969"/>
                  </a:lnTo>
                  <a:lnTo>
                    <a:pt x="583" y="969"/>
                  </a:lnTo>
                  <a:lnTo>
                    <a:pt x="583" y="969"/>
                  </a:lnTo>
                  <a:lnTo>
                    <a:pt x="583" y="969"/>
                  </a:lnTo>
                  <a:lnTo>
                    <a:pt x="588" y="969"/>
                  </a:lnTo>
                  <a:lnTo>
                    <a:pt x="588" y="969"/>
                  </a:lnTo>
                  <a:lnTo>
                    <a:pt x="588" y="969"/>
                  </a:lnTo>
                  <a:lnTo>
                    <a:pt x="588" y="969"/>
                  </a:lnTo>
                  <a:lnTo>
                    <a:pt x="588" y="964"/>
                  </a:lnTo>
                  <a:lnTo>
                    <a:pt x="588" y="969"/>
                  </a:lnTo>
                  <a:lnTo>
                    <a:pt x="594" y="969"/>
                  </a:lnTo>
                  <a:lnTo>
                    <a:pt x="594" y="969"/>
                  </a:lnTo>
                  <a:lnTo>
                    <a:pt x="594" y="969"/>
                  </a:lnTo>
                  <a:lnTo>
                    <a:pt x="594" y="969"/>
                  </a:lnTo>
                  <a:lnTo>
                    <a:pt x="594" y="969"/>
                  </a:lnTo>
                  <a:lnTo>
                    <a:pt x="594" y="969"/>
                  </a:lnTo>
                  <a:lnTo>
                    <a:pt x="594" y="969"/>
                  </a:lnTo>
                  <a:lnTo>
                    <a:pt x="594" y="969"/>
                  </a:lnTo>
                  <a:lnTo>
                    <a:pt x="594" y="969"/>
                  </a:lnTo>
                  <a:lnTo>
                    <a:pt x="594" y="969"/>
                  </a:lnTo>
                  <a:lnTo>
                    <a:pt x="594" y="964"/>
                  </a:lnTo>
                  <a:lnTo>
                    <a:pt x="594" y="964"/>
                  </a:lnTo>
                  <a:lnTo>
                    <a:pt x="594" y="964"/>
                  </a:lnTo>
                  <a:lnTo>
                    <a:pt x="594" y="964"/>
                  </a:lnTo>
                  <a:lnTo>
                    <a:pt x="594" y="964"/>
                  </a:lnTo>
                  <a:lnTo>
                    <a:pt x="594" y="964"/>
                  </a:lnTo>
                  <a:lnTo>
                    <a:pt x="594" y="958"/>
                  </a:lnTo>
                  <a:lnTo>
                    <a:pt x="594" y="958"/>
                  </a:lnTo>
                  <a:lnTo>
                    <a:pt x="594" y="958"/>
                  </a:lnTo>
                  <a:lnTo>
                    <a:pt x="594" y="958"/>
                  </a:lnTo>
                  <a:lnTo>
                    <a:pt x="594" y="952"/>
                  </a:lnTo>
                  <a:lnTo>
                    <a:pt x="594" y="952"/>
                  </a:lnTo>
                  <a:lnTo>
                    <a:pt x="594" y="947"/>
                  </a:lnTo>
                  <a:lnTo>
                    <a:pt x="600" y="947"/>
                  </a:lnTo>
                  <a:lnTo>
                    <a:pt x="600" y="947"/>
                  </a:lnTo>
                  <a:lnTo>
                    <a:pt x="600" y="947"/>
                  </a:lnTo>
                  <a:lnTo>
                    <a:pt x="600" y="947"/>
                  </a:lnTo>
                  <a:lnTo>
                    <a:pt x="600" y="947"/>
                  </a:lnTo>
                  <a:lnTo>
                    <a:pt x="600" y="947"/>
                  </a:lnTo>
                  <a:lnTo>
                    <a:pt x="600" y="947"/>
                  </a:lnTo>
                  <a:lnTo>
                    <a:pt x="600" y="947"/>
                  </a:lnTo>
                  <a:lnTo>
                    <a:pt x="605" y="941"/>
                  </a:lnTo>
                  <a:lnTo>
                    <a:pt x="605" y="941"/>
                  </a:lnTo>
                  <a:lnTo>
                    <a:pt x="605" y="941"/>
                  </a:lnTo>
                  <a:lnTo>
                    <a:pt x="605" y="941"/>
                  </a:lnTo>
                  <a:lnTo>
                    <a:pt x="605" y="941"/>
                  </a:lnTo>
                  <a:lnTo>
                    <a:pt x="605" y="941"/>
                  </a:lnTo>
                  <a:lnTo>
                    <a:pt x="605" y="936"/>
                  </a:lnTo>
                  <a:lnTo>
                    <a:pt x="605" y="936"/>
                  </a:lnTo>
                  <a:lnTo>
                    <a:pt x="611" y="936"/>
                  </a:lnTo>
                  <a:lnTo>
                    <a:pt x="611" y="936"/>
                  </a:lnTo>
                  <a:lnTo>
                    <a:pt x="611" y="936"/>
                  </a:lnTo>
                  <a:lnTo>
                    <a:pt x="611" y="936"/>
                  </a:lnTo>
                  <a:lnTo>
                    <a:pt x="611" y="936"/>
                  </a:lnTo>
                  <a:lnTo>
                    <a:pt x="611" y="936"/>
                  </a:lnTo>
                  <a:lnTo>
                    <a:pt x="611" y="930"/>
                  </a:lnTo>
                  <a:lnTo>
                    <a:pt x="611" y="930"/>
                  </a:lnTo>
                  <a:lnTo>
                    <a:pt x="611" y="930"/>
                  </a:lnTo>
                  <a:lnTo>
                    <a:pt x="611" y="930"/>
                  </a:lnTo>
                  <a:lnTo>
                    <a:pt x="611" y="930"/>
                  </a:lnTo>
                  <a:lnTo>
                    <a:pt x="611" y="930"/>
                  </a:lnTo>
                  <a:lnTo>
                    <a:pt x="611" y="930"/>
                  </a:lnTo>
                  <a:lnTo>
                    <a:pt x="611" y="930"/>
                  </a:lnTo>
                  <a:lnTo>
                    <a:pt x="611" y="930"/>
                  </a:lnTo>
                  <a:lnTo>
                    <a:pt x="611" y="924"/>
                  </a:lnTo>
                  <a:lnTo>
                    <a:pt x="611" y="924"/>
                  </a:lnTo>
                  <a:lnTo>
                    <a:pt x="611" y="924"/>
                  </a:lnTo>
                  <a:lnTo>
                    <a:pt x="611" y="924"/>
                  </a:lnTo>
                  <a:lnTo>
                    <a:pt x="611" y="924"/>
                  </a:lnTo>
                  <a:lnTo>
                    <a:pt x="611" y="924"/>
                  </a:lnTo>
                  <a:lnTo>
                    <a:pt x="611" y="924"/>
                  </a:lnTo>
                  <a:lnTo>
                    <a:pt x="616" y="924"/>
                  </a:lnTo>
                  <a:lnTo>
                    <a:pt x="616" y="924"/>
                  </a:lnTo>
                  <a:lnTo>
                    <a:pt x="616" y="924"/>
                  </a:lnTo>
                  <a:lnTo>
                    <a:pt x="616" y="924"/>
                  </a:lnTo>
                  <a:lnTo>
                    <a:pt x="616" y="924"/>
                  </a:lnTo>
                  <a:lnTo>
                    <a:pt x="616" y="924"/>
                  </a:lnTo>
                  <a:lnTo>
                    <a:pt x="622" y="924"/>
                  </a:lnTo>
                  <a:lnTo>
                    <a:pt x="622" y="924"/>
                  </a:lnTo>
                  <a:lnTo>
                    <a:pt x="622" y="919"/>
                  </a:lnTo>
                  <a:lnTo>
                    <a:pt x="622" y="919"/>
                  </a:lnTo>
                  <a:lnTo>
                    <a:pt x="628" y="919"/>
                  </a:lnTo>
                  <a:lnTo>
                    <a:pt x="628" y="913"/>
                  </a:lnTo>
                  <a:lnTo>
                    <a:pt x="628" y="913"/>
                  </a:lnTo>
                  <a:lnTo>
                    <a:pt x="633" y="913"/>
                  </a:lnTo>
                  <a:lnTo>
                    <a:pt x="639" y="913"/>
                  </a:lnTo>
                  <a:lnTo>
                    <a:pt x="639" y="913"/>
                  </a:lnTo>
                  <a:lnTo>
                    <a:pt x="644" y="913"/>
                  </a:lnTo>
                  <a:lnTo>
                    <a:pt x="650" y="919"/>
                  </a:lnTo>
                  <a:lnTo>
                    <a:pt x="650" y="919"/>
                  </a:lnTo>
                  <a:lnTo>
                    <a:pt x="650" y="919"/>
                  </a:lnTo>
                  <a:lnTo>
                    <a:pt x="650" y="919"/>
                  </a:lnTo>
                  <a:lnTo>
                    <a:pt x="656" y="924"/>
                  </a:lnTo>
                  <a:lnTo>
                    <a:pt x="656" y="924"/>
                  </a:lnTo>
                  <a:lnTo>
                    <a:pt x="656" y="924"/>
                  </a:lnTo>
                  <a:lnTo>
                    <a:pt x="661" y="930"/>
                  </a:lnTo>
                  <a:lnTo>
                    <a:pt x="661" y="930"/>
                  </a:lnTo>
                  <a:lnTo>
                    <a:pt x="661" y="930"/>
                  </a:lnTo>
                  <a:lnTo>
                    <a:pt x="661" y="930"/>
                  </a:lnTo>
                  <a:lnTo>
                    <a:pt x="661" y="930"/>
                  </a:lnTo>
                  <a:lnTo>
                    <a:pt x="661" y="936"/>
                  </a:lnTo>
                  <a:lnTo>
                    <a:pt x="667" y="936"/>
                  </a:lnTo>
                  <a:lnTo>
                    <a:pt x="667" y="930"/>
                  </a:lnTo>
                  <a:lnTo>
                    <a:pt x="667" y="930"/>
                  </a:lnTo>
                  <a:lnTo>
                    <a:pt x="667" y="930"/>
                  </a:lnTo>
                  <a:lnTo>
                    <a:pt x="667" y="924"/>
                  </a:lnTo>
                  <a:lnTo>
                    <a:pt x="667" y="924"/>
                  </a:lnTo>
                  <a:lnTo>
                    <a:pt x="667" y="919"/>
                  </a:lnTo>
                  <a:lnTo>
                    <a:pt x="667" y="913"/>
                  </a:lnTo>
                  <a:lnTo>
                    <a:pt x="672" y="913"/>
                  </a:lnTo>
                  <a:lnTo>
                    <a:pt x="672" y="913"/>
                  </a:lnTo>
                  <a:lnTo>
                    <a:pt x="672" y="913"/>
                  </a:lnTo>
                  <a:lnTo>
                    <a:pt x="672" y="913"/>
                  </a:lnTo>
                  <a:lnTo>
                    <a:pt x="672" y="908"/>
                  </a:lnTo>
                  <a:lnTo>
                    <a:pt x="672" y="908"/>
                  </a:lnTo>
                  <a:lnTo>
                    <a:pt x="672" y="908"/>
                  </a:lnTo>
                  <a:lnTo>
                    <a:pt x="672" y="908"/>
                  </a:lnTo>
                  <a:lnTo>
                    <a:pt x="672" y="908"/>
                  </a:lnTo>
                  <a:lnTo>
                    <a:pt x="678" y="908"/>
                  </a:lnTo>
                  <a:lnTo>
                    <a:pt x="672" y="908"/>
                  </a:lnTo>
                  <a:lnTo>
                    <a:pt x="678" y="902"/>
                  </a:lnTo>
                  <a:lnTo>
                    <a:pt x="678" y="902"/>
                  </a:lnTo>
                  <a:lnTo>
                    <a:pt x="684" y="902"/>
                  </a:lnTo>
                  <a:lnTo>
                    <a:pt x="684" y="902"/>
                  </a:lnTo>
                  <a:lnTo>
                    <a:pt x="689" y="896"/>
                  </a:lnTo>
                  <a:lnTo>
                    <a:pt x="689" y="896"/>
                  </a:lnTo>
                  <a:lnTo>
                    <a:pt x="689" y="896"/>
                  </a:lnTo>
                  <a:lnTo>
                    <a:pt x="689" y="896"/>
                  </a:lnTo>
                  <a:lnTo>
                    <a:pt x="689" y="896"/>
                  </a:lnTo>
                  <a:lnTo>
                    <a:pt x="695" y="896"/>
                  </a:lnTo>
                  <a:lnTo>
                    <a:pt x="695" y="891"/>
                  </a:lnTo>
                  <a:lnTo>
                    <a:pt x="695" y="891"/>
                  </a:lnTo>
                  <a:lnTo>
                    <a:pt x="695" y="891"/>
                  </a:lnTo>
                  <a:lnTo>
                    <a:pt x="695" y="891"/>
                  </a:lnTo>
                  <a:lnTo>
                    <a:pt x="695" y="891"/>
                  </a:lnTo>
                  <a:close/>
                  <a:moveTo>
                    <a:pt x="975" y="829"/>
                  </a:moveTo>
                  <a:lnTo>
                    <a:pt x="975" y="824"/>
                  </a:lnTo>
                  <a:lnTo>
                    <a:pt x="969" y="824"/>
                  </a:lnTo>
                  <a:lnTo>
                    <a:pt x="969" y="824"/>
                  </a:lnTo>
                  <a:lnTo>
                    <a:pt x="969" y="824"/>
                  </a:lnTo>
                  <a:lnTo>
                    <a:pt x="969" y="824"/>
                  </a:lnTo>
                  <a:lnTo>
                    <a:pt x="969" y="829"/>
                  </a:lnTo>
                  <a:lnTo>
                    <a:pt x="969" y="829"/>
                  </a:lnTo>
                  <a:lnTo>
                    <a:pt x="975" y="835"/>
                  </a:lnTo>
                  <a:lnTo>
                    <a:pt x="975" y="835"/>
                  </a:lnTo>
                  <a:lnTo>
                    <a:pt x="975" y="835"/>
                  </a:lnTo>
                  <a:lnTo>
                    <a:pt x="975" y="829"/>
                  </a:lnTo>
                  <a:lnTo>
                    <a:pt x="975" y="829"/>
                  </a:lnTo>
                  <a:lnTo>
                    <a:pt x="975" y="829"/>
                  </a:lnTo>
                  <a:lnTo>
                    <a:pt x="975" y="829"/>
                  </a:lnTo>
                  <a:close/>
                  <a:moveTo>
                    <a:pt x="454" y="1132"/>
                  </a:moveTo>
                  <a:lnTo>
                    <a:pt x="448" y="1126"/>
                  </a:lnTo>
                  <a:lnTo>
                    <a:pt x="448" y="1126"/>
                  </a:lnTo>
                  <a:lnTo>
                    <a:pt x="448" y="1126"/>
                  </a:lnTo>
                  <a:lnTo>
                    <a:pt x="448" y="1126"/>
                  </a:lnTo>
                  <a:lnTo>
                    <a:pt x="443" y="1126"/>
                  </a:lnTo>
                  <a:lnTo>
                    <a:pt x="443" y="1126"/>
                  </a:lnTo>
                  <a:lnTo>
                    <a:pt x="443" y="1126"/>
                  </a:lnTo>
                  <a:lnTo>
                    <a:pt x="443" y="1132"/>
                  </a:lnTo>
                  <a:lnTo>
                    <a:pt x="443" y="1132"/>
                  </a:lnTo>
                  <a:lnTo>
                    <a:pt x="437" y="1132"/>
                  </a:lnTo>
                  <a:lnTo>
                    <a:pt x="437" y="1132"/>
                  </a:lnTo>
                  <a:lnTo>
                    <a:pt x="443" y="1132"/>
                  </a:lnTo>
                  <a:lnTo>
                    <a:pt x="443" y="1137"/>
                  </a:lnTo>
                  <a:lnTo>
                    <a:pt x="443" y="1137"/>
                  </a:lnTo>
                  <a:lnTo>
                    <a:pt x="443" y="1143"/>
                  </a:lnTo>
                  <a:lnTo>
                    <a:pt x="448" y="1143"/>
                  </a:lnTo>
                  <a:lnTo>
                    <a:pt x="448" y="1143"/>
                  </a:lnTo>
                  <a:lnTo>
                    <a:pt x="448" y="1143"/>
                  </a:lnTo>
                  <a:lnTo>
                    <a:pt x="454" y="1143"/>
                  </a:lnTo>
                  <a:lnTo>
                    <a:pt x="454" y="1137"/>
                  </a:lnTo>
                  <a:lnTo>
                    <a:pt x="454" y="1137"/>
                  </a:lnTo>
                  <a:lnTo>
                    <a:pt x="460" y="1132"/>
                  </a:lnTo>
                  <a:lnTo>
                    <a:pt x="460" y="1132"/>
                  </a:lnTo>
                  <a:lnTo>
                    <a:pt x="454" y="1132"/>
                  </a:lnTo>
                  <a:lnTo>
                    <a:pt x="454" y="1132"/>
                  </a:lnTo>
                  <a:close/>
                  <a:moveTo>
                    <a:pt x="493" y="1429"/>
                  </a:moveTo>
                  <a:lnTo>
                    <a:pt x="493" y="1429"/>
                  </a:lnTo>
                  <a:lnTo>
                    <a:pt x="488" y="1429"/>
                  </a:lnTo>
                  <a:lnTo>
                    <a:pt x="488" y="1434"/>
                  </a:lnTo>
                  <a:lnTo>
                    <a:pt x="488" y="1434"/>
                  </a:lnTo>
                  <a:lnTo>
                    <a:pt x="488" y="1434"/>
                  </a:lnTo>
                  <a:lnTo>
                    <a:pt x="488" y="1434"/>
                  </a:lnTo>
                  <a:lnTo>
                    <a:pt x="493" y="1434"/>
                  </a:lnTo>
                  <a:lnTo>
                    <a:pt x="493" y="1434"/>
                  </a:lnTo>
                  <a:lnTo>
                    <a:pt x="493" y="1434"/>
                  </a:lnTo>
                  <a:lnTo>
                    <a:pt x="493" y="1434"/>
                  </a:lnTo>
                  <a:lnTo>
                    <a:pt x="493" y="1434"/>
                  </a:lnTo>
                  <a:lnTo>
                    <a:pt x="493" y="1434"/>
                  </a:lnTo>
                  <a:lnTo>
                    <a:pt x="493" y="1434"/>
                  </a:lnTo>
                  <a:lnTo>
                    <a:pt x="493" y="1429"/>
                  </a:lnTo>
                  <a:lnTo>
                    <a:pt x="493" y="1429"/>
                  </a:lnTo>
                  <a:close/>
                  <a:moveTo>
                    <a:pt x="493" y="1423"/>
                  </a:moveTo>
                  <a:lnTo>
                    <a:pt x="493" y="1423"/>
                  </a:lnTo>
                  <a:lnTo>
                    <a:pt x="493" y="1429"/>
                  </a:lnTo>
                  <a:lnTo>
                    <a:pt x="493" y="1429"/>
                  </a:lnTo>
                  <a:lnTo>
                    <a:pt x="493" y="1429"/>
                  </a:lnTo>
                  <a:lnTo>
                    <a:pt x="493" y="1429"/>
                  </a:lnTo>
                  <a:lnTo>
                    <a:pt x="493" y="1429"/>
                  </a:lnTo>
                  <a:lnTo>
                    <a:pt x="493" y="1429"/>
                  </a:lnTo>
                  <a:lnTo>
                    <a:pt x="493" y="1429"/>
                  </a:lnTo>
                  <a:lnTo>
                    <a:pt x="493" y="1423"/>
                  </a:lnTo>
                  <a:close/>
                  <a:moveTo>
                    <a:pt x="538" y="952"/>
                  </a:moveTo>
                  <a:lnTo>
                    <a:pt x="538" y="952"/>
                  </a:lnTo>
                  <a:lnTo>
                    <a:pt x="538" y="952"/>
                  </a:lnTo>
                  <a:lnTo>
                    <a:pt x="538" y="958"/>
                  </a:lnTo>
                  <a:lnTo>
                    <a:pt x="538" y="952"/>
                  </a:lnTo>
                  <a:lnTo>
                    <a:pt x="538" y="952"/>
                  </a:lnTo>
                  <a:lnTo>
                    <a:pt x="532" y="952"/>
                  </a:lnTo>
                  <a:lnTo>
                    <a:pt x="532" y="952"/>
                  </a:lnTo>
                  <a:lnTo>
                    <a:pt x="532" y="952"/>
                  </a:lnTo>
                  <a:lnTo>
                    <a:pt x="532" y="952"/>
                  </a:lnTo>
                  <a:lnTo>
                    <a:pt x="532" y="952"/>
                  </a:lnTo>
                  <a:lnTo>
                    <a:pt x="532" y="952"/>
                  </a:lnTo>
                  <a:lnTo>
                    <a:pt x="532" y="952"/>
                  </a:lnTo>
                  <a:lnTo>
                    <a:pt x="532" y="952"/>
                  </a:lnTo>
                  <a:lnTo>
                    <a:pt x="532" y="952"/>
                  </a:lnTo>
                  <a:lnTo>
                    <a:pt x="527" y="952"/>
                  </a:lnTo>
                  <a:lnTo>
                    <a:pt x="532" y="952"/>
                  </a:lnTo>
                  <a:lnTo>
                    <a:pt x="532" y="947"/>
                  </a:lnTo>
                  <a:lnTo>
                    <a:pt x="532" y="947"/>
                  </a:lnTo>
                  <a:lnTo>
                    <a:pt x="532" y="947"/>
                  </a:lnTo>
                  <a:lnTo>
                    <a:pt x="532" y="947"/>
                  </a:lnTo>
                  <a:lnTo>
                    <a:pt x="538" y="947"/>
                  </a:lnTo>
                  <a:lnTo>
                    <a:pt x="538" y="947"/>
                  </a:lnTo>
                  <a:lnTo>
                    <a:pt x="532" y="947"/>
                  </a:lnTo>
                  <a:lnTo>
                    <a:pt x="532" y="947"/>
                  </a:lnTo>
                  <a:lnTo>
                    <a:pt x="532" y="947"/>
                  </a:lnTo>
                  <a:lnTo>
                    <a:pt x="532" y="947"/>
                  </a:lnTo>
                  <a:lnTo>
                    <a:pt x="532" y="947"/>
                  </a:lnTo>
                  <a:lnTo>
                    <a:pt x="532" y="947"/>
                  </a:lnTo>
                  <a:lnTo>
                    <a:pt x="532" y="947"/>
                  </a:lnTo>
                  <a:lnTo>
                    <a:pt x="532" y="947"/>
                  </a:lnTo>
                  <a:lnTo>
                    <a:pt x="532" y="947"/>
                  </a:lnTo>
                  <a:lnTo>
                    <a:pt x="532" y="947"/>
                  </a:lnTo>
                  <a:lnTo>
                    <a:pt x="532" y="947"/>
                  </a:lnTo>
                  <a:lnTo>
                    <a:pt x="532" y="947"/>
                  </a:lnTo>
                  <a:lnTo>
                    <a:pt x="532" y="947"/>
                  </a:lnTo>
                  <a:lnTo>
                    <a:pt x="527" y="947"/>
                  </a:lnTo>
                  <a:lnTo>
                    <a:pt x="527" y="947"/>
                  </a:lnTo>
                  <a:lnTo>
                    <a:pt x="527" y="947"/>
                  </a:lnTo>
                  <a:lnTo>
                    <a:pt x="527" y="947"/>
                  </a:lnTo>
                  <a:lnTo>
                    <a:pt x="527" y="941"/>
                  </a:lnTo>
                  <a:lnTo>
                    <a:pt x="532" y="941"/>
                  </a:lnTo>
                  <a:lnTo>
                    <a:pt x="527" y="941"/>
                  </a:lnTo>
                  <a:lnTo>
                    <a:pt x="527" y="941"/>
                  </a:lnTo>
                  <a:lnTo>
                    <a:pt x="527" y="941"/>
                  </a:lnTo>
                  <a:lnTo>
                    <a:pt x="521" y="941"/>
                  </a:lnTo>
                  <a:lnTo>
                    <a:pt x="527" y="941"/>
                  </a:lnTo>
                  <a:lnTo>
                    <a:pt x="527" y="941"/>
                  </a:lnTo>
                  <a:lnTo>
                    <a:pt x="527" y="936"/>
                  </a:lnTo>
                  <a:lnTo>
                    <a:pt x="527" y="936"/>
                  </a:lnTo>
                  <a:lnTo>
                    <a:pt x="527" y="936"/>
                  </a:lnTo>
                  <a:lnTo>
                    <a:pt x="527" y="936"/>
                  </a:lnTo>
                  <a:lnTo>
                    <a:pt x="527" y="936"/>
                  </a:lnTo>
                  <a:lnTo>
                    <a:pt x="527" y="930"/>
                  </a:lnTo>
                  <a:lnTo>
                    <a:pt x="527" y="930"/>
                  </a:lnTo>
                  <a:lnTo>
                    <a:pt x="527" y="936"/>
                  </a:lnTo>
                  <a:lnTo>
                    <a:pt x="527" y="936"/>
                  </a:lnTo>
                  <a:lnTo>
                    <a:pt x="521" y="936"/>
                  </a:lnTo>
                  <a:lnTo>
                    <a:pt x="516" y="930"/>
                  </a:lnTo>
                  <a:lnTo>
                    <a:pt x="516" y="936"/>
                  </a:lnTo>
                  <a:lnTo>
                    <a:pt x="516" y="930"/>
                  </a:lnTo>
                  <a:lnTo>
                    <a:pt x="510" y="936"/>
                  </a:lnTo>
                  <a:lnTo>
                    <a:pt x="510" y="936"/>
                  </a:lnTo>
                  <a:lnTo>
                    <a:pt x="510" y="930"/>
                  </a:lnTo>
                  <a:lnTo>
                    <a:pt x="504" y="930"/>
                  </a:lnTo>
                  <a:lnTo>
                    <a:pt x="504" y="924"/>
                  </a:lnTo>
                  <a:lnTo>
                    <a:pt x="504" y="924"/>
                  </a:lnTo>
                  <a:lnTo>
                    <a:pt x="510" y="924"/>
                  </a:lnTo>
                  <a:lnTo>
                    <a:pt x="510" y="924"/>
                  </a:lnTo>
                  <a:lnTo>
                    <a:pt x="510" y="924"/>
                  </a:lnTo>
                  <a:lnTo>
                    <a:pt x="510" y="924"/>
                  </a:lnTo>
                  <a:lnTo>
                    <a:pt x="510" y="924"/>
                  </a:lnTo>
                  <a:lnTo>
                    <a:pt x="510" y="924"/>
                  </a:lnTo>
                  <a:lnTo>
                    <a:pt x="510" y="924"/>
                  </a:lnTo>
                  <a:lnTo>
                    <a:pt x="516" y="924"/>
                  </a:lnTo>
                  <a:lnTo>
                    <a:pt x="516" y="924"/>
                  </a:lnTo>
                  <a:lnTo>
                    <a:pt x="516" y="924"/>
                  </a:lnTo>
                  <a:lnTo>
                    <a:pt x="516" y="919"/>
                  </a:lnTo>
                  <a:lnTo>
                    <a:pt x="516" y="919"/>
                  </a:lnTo>
                  <a:lnTo>
                    <a:pt x="516" y="919"/>
                  </a:lnTo>
                  <a:lnTo>
                    <a:pt x="516" y="924"/>
                  </a:lnTo>
                  <a:lnTo>
                    <a:pt x="516" y="924"/>
                  </a:lnTo>
                  <a:lnTo>
                    <a:pt x="516" y="919"/>
                  </a:lnTo>
                  <a:lnTo>
                    <a:pt x="521" y="919"/>
                  </a:lnTo>
                  <a:lnTo>
                    <a:pt x="521" y="919"/>
                  </a:lnTo>
                  <a:lnTo>
                    <a:pt x="521" y="913"/>
                  </a:lnTo>
                  <a:lnTo>
                    <a:pt x="521" y="913"/>
                  </a:lnTo>
                  <a:lnTo>
                    <a:pt x="521" y="913"/>
                  </a:lnTo>
                  <a:lnTo>
                    <a:pt x="521" y="908"/>
                  </a:lnTo>
                  <a:lnTo>
                    <a:pt x="516" y="908"/>
                  </a:lnTo>
                  <a:lnTo>
                    <a:pt x="516" y="908"/>
                  </a:lnTo>
                  <a:lnTo>
                    <a:pt x="516" y="902"/>
                  </a:lnTo>
                  <a:lnTo>
                    <a:pt x="516" y="902"/>
                  </a:lnTo>
                  <a:lnTo>
                    <a:pt x="516" y="902"/>
                  </a:lnTo>
                  <a:lnTo>
                    <a:pt x="510" y="902"/>
                  </a:lnTo>
                  <a:lnTo>
                    <a:pt x="510" y="902"/>
                  </a:lnTo>
                  <a:lnTo>
                    <a:pt x="510" y="902"/>
                  </a:lnTo>
                  <a:lnTo>
                    <a:pt x="510" y="902"/>
                  </a:lnTo>
                  <a:lnTo>
                    <a:pt x="504" y="902"/>
                  </a:lnTo>
                  <a:lnTo>
                    <a:pt x="504" y="902"/>
                  </a:lnTo>
                  <a:lnTo>
                    <a:pt x="504" y="908"/>
                  </a:lnTo>
                  <a:lnTo>
                    <a:pt x="504" y="908"/>
                  </a:lnTo>
                  <a:lnTo>
                    <a:pt x="504" y="908"/>
                  </a:lnTo>
                  <a:lnTo>
                    <a:pt x="499" y="908"/>
                  </a:lnTo>
                  <a:lnTo>
                    <a:pt x="499" y="908"/>
                  </a:lnTo>
                  <a:lnTo>
                    <a:pt x="499" y="908"/>
                  </a:lnTo>
                  <a:lnTo>
                    <a:pt x="493" y="908"/>
                  </a:lnTo>
                  <a:lnTo>
                    <a:pt x="493" y="908"/>
                  </a:lnTo>
                  <a:lnTo>
                    <a:pt x="493" y="908"/>
                  </a:lnTo>
                  <a:lnTo>
                    <a:pt x="488" y="908"/>
                  </a:lnTo>
                  <a:lnTo>
                    <a:pt x="488" y="908"/>
                  </a:lnTo>
                  <a:lnTo>
                    <a:pt x="488" y="908"/>
                  </a:lnTo>
                  <a:lnTo>
                    <a:pt x="482" y="908"/>
                  </a:lnTo>
                  <a:lnTo>
                    <a:pt x="482" y="908"/>
                  </a:lnTo>
                  <a:lnTo>
                    <a:pt x="482" y="908"/>
                  </a:lnTo>
                  <a:lnTo>
                    <a:pt x="482" y="908"/>
                  </a:lnTo>
                  <a:lnTo>
                    <a:pt x="482" y="902"/>
                  </a:lnTo>
                  <a:lnTo>
                    <a:pt x="476" y="902"/>
                  </a:lnTo>
                  <a:lnTo>
                    <a:pt x="476" y="896"/>
                  </a:lnTo>
                  <a:lnTo>
                    <a:pt x="476" y="896"/>
                  </a:lnTo>
                  <a:lnTo>
                    <a:pt x="476" y="896"/>
                  </a:lnTo>
                  <a:lnTo>
                    <a:pt x="476" y="896"/>
                  </a:lnTo>
                  <a:lnTo>
                    <a:pt x="476" y="896"/>
                  </a:lnTo>
                  <a:lnTo>
                    <a:pt x="476" y="896"/>
                  </a:lnTo>
                  <a:lnTo>
                    <a:pt x="476" y="891"/>
                  </a:lnTo>
                  <a:lnTo>
                    <a:pt x="476" y="891"/>
                  </a:lnTo>
                  <a:lnTo>
                    <a:pt x="476" y="891"/>
                  </a:lnTo>
                  <a:lnTo>
                    <a:pt x="476" y="891"/>
                  </a:lnTo>
                  <a:lnTo>
                    <a:pt x="476" y="891"/>
                  </a:lnTo>
                  <a:lnTo>
                    <a:pt x="476" y="891"/>
                  </a:lnTo>
                  <a:lnTo>
                    <a:pt x="476" y="891"/>
                  </a:lnTo>
                  <a:lnTo>
                    <a:pt x="476" y="891"/>
                  </a:lnTo>
                  <a:lnTo>
                    <a:pt x="476" y="891"/>
                  </a:lnTo>
                  <a:lnTo>
                    <a:pt x="476" y="891"/>
                  </a:lnTo>
                  <a:lnTo>
                    <a:pt x="476" y="885"/>
                  </a:lnTo>
                  <a:lnTo>
                    <a:pt x="476" y="885"/>
                  </a:lnTo>
                  <a:lnTo>
                    <a:pt x="476" y="885"/>
                  </a:lnTo>
                  <a:lnTo>
                    <a:pt x="476" y="885"/>
                  </a:lnTo>
                  <a:lnTo>
                    <a:pt x="476" y="885"/>
                  </a:lnTo>
                  <a:lnTo>
                    <a:pt x="476" y="885"/>
                  </a:lnTo>
                  <a:lnTo>
                    <a:pt x="476" y="885"/>
                  </a:lnTo>
                  <a:lnTo>
                    <a:pt x="476" y="885"/>
                  </a:lnTo>
                  <a:lnTo>
                    <a:pt x="471" y="885"/>
                  </a:lnTo>
                  <a:lnTo>
                    <a:pt x="471" y="885"/>
                  </a:lnTo>
                  <a:lnTo>
                    <a:pt x="471" y="885"/>
                  </a:lnTo>
                  <a:lnTo>
                    <a:pt x="471" y="891"/>
                  </a:lnTo>
                  <a:lnTo>
                    <a:pt x="471" y="891"/>
                  </a:lnTo>
                  <a:lnTo>
                    <a:pt x="471" y="885"/>
                  </a:lnTo>
                  <a:lnTo>
                    <a:pt x="471" y="885"/>
                  </a:lnTo>
                  <a:lnTo>
                    <a:pt x="471" y="885"/>
                  </a:lnTo>
                  <a:lnTo>
                    <a:pt x="465" y="885"/>
                  </a:lnTo>
                  <a:lnTo>
                    <a:pt x="465" y="885"/>
                  </a:lnTo>
                  <a:lnTo>
                    <a:pt x="465" y="885"/>
                  </a:lnTo>
                  <a:lnTo>
                    <a:pt x="465" y="885"/>
                  </a:lnTo>
                  <a:lnTo>
                    <a:pt x="460" y="885"/>
                  </a:lnTo>
                  <a:lnTo>
                    <a:pt x="460" y="885"/>
                  </a:lnTo>
                  <a:lnTo>
                    <a:pt x="460" y="885"/>
                  </a:lnTo>
                  <a:lnTo>
                    <a:pt x="460" y="885"/>
                  </a:lnTo>
                  <a:lnTo>
                    <a:pt x="460" y="885"/>
                  </a:lnTo>
                  <a:lnTo>
                    <a:pt x="460" y="885"/>
                  </a:lnTo>
                  <a:lnTo>
                    <a:pt x="454" y="885"/>
                  </a:lnTo>
                  <a:lnTo>
                    <a:pt x="454" y="891"/>
                  </a:lnTo>
                  <a:lnTo>
                    <a:pt x="454" y="891"/>
                  </a:lnTo>
                  <a:lnTo>
                    <a:pt x="448" y="891"/>
                  </a:lnTo>
                  <a:lnTo>
                    <a:pt x="448" y="891"/>
                  </a:lnTo>
                  <a:lnTo>
                    <a:pt x="448" y="891"/>
                  </a:lnTo>
                  <a:lnTo>
                    <a:pt x="448" y="891"/>
                  </a:lnTo>
                  <a:lnTo>
                    <a:pt x="448" y="891"/>
                  </a:lnTo>
                  <a:lnTo>
                    <a:pt x="448" y="891"/>
                  </a:lnTo>
                  <a:lnTo>
                    <a:pt x="448" y="891"/>
                  </a:lnTo>
                  <a:lnTo>
                    <a:pt x="448" y="891"/>
                  </a:lnTo>
                  <a:lnTo>
                    <a:pt x="443" y="891"/>
                  </a:lnTo>
                  <a:lnTo>
                    <a:pt x="443" y="891"/>
                  </a:lnTo>
                  <a:lnTo>
                    <a:pt x="443" y="896"/>
                  </a:lnTo>
                  <a:lnTo>
                    <a:pt x="443" y="896"/>
                  </a:lnTo>
                  <a:lnTo>
                    <a:pt x="443" y="896"/>
                  </a:lnTo>
                  <a:lnTo>
                    <a:pt x="443" y="896"/>
                  </a:lnTo>
                  <a:lnTo>
                    <a:pt x="443" y="896"/>
                  </a:lnTo>
                  <a:lnTo>
                    <a:pt x="443" y="896"/>
                  </a:lnTo>
                  <a:lnTo>
                    <a:pt x="443" y="896"/>
                  </a:lnTo>
                  <a:lnTo>
                    <a:pt x="443" y="896"/>
                  </a:lnTo>
                  <a:lnTo>
                    <a:pt x="443" y="902"/>
                  </a:lnTo>
                  <a:lnTo>
                    <a:pt x="443" y="902"/>
                  </a:lnTo>
                  <a:lnTo>
                    <a:pt x="443" y="902"/>
                  </a:lnTo>
                  <a:lnTo>
                    <a:pt x="443" y="902"/>
                  </a:lnTo>
                  <a:lnTo>
                    <a:pt x="443" y="902"/>
                  </a:lnTo>
                  <a:lnTo>
                    <a:pt x="443" y="902"/>
                  </a:lnTo>
                  <a:lnTo>
                    <a:pt x="437" y="902"/>
                  </a:lnTo>
                  <a:lnTo>
                    <a:pt x="437" y="902"/>
                  </a:lnTo>
                  <a:lnTo>
                    <a:pt x="437" y="902"/>
                  </a:lnTo>
                  <a:lnTo>
                    <a:pt x="437" y="902"/>
                  </a:lnTo>
                  <a:lnTo>
                    <a:pt x="437" y="902"/>
                  </a:lnTo>
                  <a:lnTo>
                    <a:pt x="437" y="902"/>
                  </a:lnTo>
                  <a:lnTo>
                    <a:pt x="437" y="902"/>
                  </a:lnTo>
                  <a:lnTo>
                    <a:pt x="437" y="902"/>
                  </a:lnTo>
                  <a:lnTo>
                    <a:pt x="437" y="902"/>
                  </a:lnTo>
                  <a:lnTo>
                    <a:pt x="437" y="908"/>
                  </a:lnTo>
                  <a:lnTo>
                    <a:pt x="437" y="908"/>
                  </a:lnTo>
                  <a:lnTo>
                    <a:pt x="437" y="908"/>
                  </a:lnTo>
                  <a:lnTo>
                    <a:pt x="437" y="908"/>
                  </a:lnTo>
                  <a:lnTo>
                    <a:pt x="437" y="902"/>
                  </a:lnTo>
                  <a:lnTo>
                    <a:pt x="443" y="902"/>
                  </a:lnTo>
                  <a:lnTo>
                    <a:pt x="443" y="902"/>
                  </a:lnTo>
                  <a:lnTo>
                    <a:pt x="443" y="908"/>
                  </a:lnTo>
                  <a:lnTo>
                    <a:pt x="443" y="908"/>
                  </a:lnTo>
                  <a:lnTo>
                    <a:pt x="443" y="908"/>
                  </a:lnTo>
                  <a:lnTo>
                    <a:pt x="443" y="908"/>
                  </a:lnTo>
                  <a:lnTo>
                    <a:pt x="437" y="908"/>
                  </a:lnTo>
                  <a:lnTo>
                    <a:pt x="437" y="908"/>
                  </a:lnTo>
                  <a:lnTo>
                    <a:pt x="437" y="908"/>
                  </a:lnTo>
                  <a:lnTo>
                    <a:pt x="437" y="908"/>
                  </a:lnTo>
                  <a:lnTo>
                    <a:pt x="437" y="908"/>
                  </a:lnTo>
                  <a:lnTo>
                    <a:pt x="437" y="908"/>
                  </a:lnTo>
                  <a:lnTo>
                    <a:pt x="437" y="908"/>
                  </a:lnTo>
                  <a:lnTo>
                    <a:pt x="437" y="913"/>
                  </a:lnTo>
                  <a:lnTo>
                    <a:pt x="431" y="908"/>
                  </a:lnTo>
                  <a:lnTo>
                    <a:pt x="431" y="908"/>
                  </a:lnTo>
                  <a:lnTo>
                    <a:pt x="431" y="908"/>
                  </a:lnTo>
                  <a:lnTo>
                    <a:pt x="431" y="908"/>
                  </a:lnTo>
                  <a:lnTo>
                    <a:pt x="431" y="908"/>
                  </a:lnTo>
                  <a:lnTo>
                    <a:pt x="431" y="908"/>
                  </a:lnTo>
                  <a:lnTo>
                    <a:pt x="431" y="908"/>
                  </a:lnTo>
                  <a:lnTo>
                    <a:pt x="431" y="908"/>
                  </a:lnTo>
                  <a:lnTo>
                    <a:pt x="431" y="908"/>
                  </a:lnTo>
                  <a:lnTo>
                    <a:pt x="431" y="908"/>
                  </a:lnTo>
                  <a:lnTo>
                    <a:pt x="431" y="908"/>
                  </a:lnTo>
                  <a:lnTo>
                    <a:pt x="431" y="902"/>
                  </a:lnTo>
                  <a:lnTo>
                    <a:pt x="431" y="902"/>
                  </a:lnTo>
                  <a:lnTo>
                    <a:pt x="431" y="908"/>
                  </a:lnTo>
                  <a:lnTo>
                    <a:pt x="431" y="908"/>
                  </a:lnTo>
                  <a:lnTo>
                    <a:pt x="426" y="908"/>
                  </a:lnTo>
                  <a:lnTo>
                    <a:pt x="426" y="908"/>
                  </a:lnTo>
                  <a:lnTo>
                    <a:pt x="426" y="908"/>
                  </a:lnTo>
                  <a:lnTo>
                    <a:pt x="426" y="908"/>
                  </a:lnTo>
                  <a:lnTo>
                    <a:pt x="426" y="908"/>
                  </a:lnTo>
                  <a:lnTo>
                    <a:pt x="426" y="908"/>
                  </a:lnTo>
                  <a:lnTo>
                    <a:pt x="426" y="908"/>
                  </a:lnTo>
                  <a:lnTo>
                    <a:pt x="426" y="908"/>
                  </a:lnTo>
                  <a:lnTo>
                    <a:pt x="426" y="908"/>
                  </a:lnTo>
                  <a:lnTo>
                    <a:pt x="426" y="908"/>
                  </a:lnTo>
                  <a:lnTo>
                    <a:pt x="426" y="908"/>
                  </a:lnTo>
                  <a:lnTo>
                    <a:pt x="420" y="913"/>
                  </a:lnTo>
                  <a:lnTo>
                    <a:pt x="420" y="913"/>
                  </a:lnTo>
                  <a:lnTo>
                    <a:pt x="420" y="913"/>
                  </a:lnTo>
                  <a:lnTo>
                    <a:pt x="426" y="913"/>
                  </a:lnTo>
                  <a:lnTo>
                    <a:pt x="426" y="913"/>
                  </a:lnTo>
                  <a:lnTo>
                    <a:pt x="426" y="913"/>
                  </a:lnTo>
                  <a:lnTo>
                    <a:pt x="426" y="913"/>
                  </a:lnTo>
                  <a:lnTo>
                    <a:pt x="426" y="913"/>
                  </a:lnTo>
                  <a:lnTo>
                    <a:pt x="426" y="913"/>
                  </a:lnTo>
                  <a:lnTo>
                    <a:pt x="426" y="913"/>
                  </a:lnTo>
                  <a:lnTo>
                    <a:pt x="426" y="913"/>
                  </a:lnTo>
                  <a:lnTo>
                    <a:pt x="426" y="913"/>
                  </a:lnTo>
                  <a:lnTo>
                    <a:pt x="426" y="913"/>
                  </a:lnTo>
                  <a:lnTo>
                    <a:pt x="426" y="913"/>
                  </a:lnTo>
                  <a:lnTo>
                    <a:pt x="426" y="913"/>
                  </a:lnTo>
                  <a:lnTo>
                    <a:pt x="426" y="913"/>
                  </a:lnTo>
                  <a:lnTo>
                    <a:pt x="420" y="913"/>
                  </a:lnTo>
                  <a:lnTo>
                    <a:pt x="420" y="913"/>
                  </a:lnTo>
                  <a:lnTo>
                    <a:pt x="420" y="919"/>
                  </a:lnTo>
                  <a:lnTo>
                    <a:pt x="420" y="919"/>
                  </a:lnTo>
                  <a:lnTo>
                    <a:pt x="420" y="919"/>
                  </a:lnTo>
                  <a:lnTo>
                    <a:pt x="420" y="919"/>
                  </a:lnTo>
                  <a:lnTo>
                    <a:pt x="415" y="919"/>
                  </a:lnTo>
                  <a:lnTo>
                    <a:pt x="415" y="919"/>
                  </a:lnTo>
                  <a:lnTo>
                    <a:pt x="415" y="919"/>
                  </a:lnTo>
                  <a:lnTo>
                    <a:pt x="415" y="919"/>
                  </a:lnTo>
                  <a:lnTo>
                    <a:pt x="415" y="919"/>
                  </a:lnTo>
                  <a:lnTo>
                    <a:pt x="415" y="919"/>
                  </a:lnTo>
                  <a:lnTo>
                    <a:pt x="415" y="919"/>
                  </a:lnTo>
                  <a:lnTo>
                    <a:pt x="415" y="919"/>
                  </a:lnTo>
                  <a:lnTo>
                    <a:pt x="415" y="913"/>
                  </a:lnTo>
                  <a:lnTo>
                    <a:pt x="415" y="913"/>
                  </a:lnTo>
                  <a:lnTo>
                    <a:pt x="415" y="913"/>
                  </a:lnTo>
                  <a:lnTo>
                    <a:pt x="415" y="913"/>
                  </a:lnTo>
                  <a:lnTo>
                    <a:pt x="409" y="913"/>
                  </a:lnTo>
                  <a:lnTo>
                    <a:pt x="409" y="913"/>
                  </a:lnTo>
                  <a:lnTo>
                    <a:pt x="409" y="913"/>
                  </a:lnTo>
                  <a:lnTo>
                    <a:pt x="409" y="913"/>
                  </a:lnTo>
                  <a:lnTo>
                    <a:pt x="409" y="913"/>
                  </a:lnTo>
                  <a:lnTo>
                    <a:pt x="409" y="919"/>
                  </a:lnTo>
                  <a:lnTo>
                    <a:pt x="409" y="919"/>
                  </a:lnTo>
                  <a:lnTo>
                    <a:pt x="409" y="919"/>
                  </a:lnTo>
                  <a:lnTo>
                    <a:pt x="409" y="919"/>
                  </a:lnTo>
                  <a:lnTo>
                    <a:pt x="409" y="919"/>
                  </a:lnTo>
                  <a:lnTo>
                    <a:pt x="409" y="919"/>
                  </a:lnTo>
                  <a:lnTo>
                    <a:pt x="409" y="919"/>
                  </a:lnTo>
                  <a:lnTo>
                    <a:pt x="409" y="919"/>
                  </a:lnTo>
                  <a:lnTo>
                    <a:pt x="403" y="919"/>
                  </a:lnTo>
                  <a:lnTo>
                    <a:pt x="403" y="919"/>
                  </a:lnTo>
                  <a:lnTo>
                    <a:pt x="403" y="919"/>
                  </a:lnTo>
                  <a:lnTo>
                    <a:pt x="403" y="919"/>
                  </a:lnTo>
                  <a:lnTo>
                    <a:pt x="409" y="919"/>
                  </a:lnTo>
                  <a:lnTo>
                    <a:pt x="409" y="924"/>
                  </a:lnTo>
                  <a:lnTo>
                    <a:pt x="409" y="924"/>
                  </a:lnTo>
                  <a:lnTo>
                    <a:pt x="409" y="924"/>
                  </a:lnTo>
                  <a:lnTo>
                    <a:pt x="409" y="924"/>
                  </a:lnTo>
                  <a:lnTo>
                    <a:pt x="409" y="924"/>
                  </a:lnTo>
                  <a:lnTo>
                    <a:pt x="409" y="930"/>
                  </a:lnTo>
                  <a:lnTo>
                    <a:pt x="409" y="930"/>
                  </a:lnTo>
                  <a:lnTo>
                    <a:pt x="409" y="930"/>
                  </a:lnTo>
                  <a:lnTo>
                    <a:pt x="409" y="930"/>
                  </a:lnTo>
                  <a:lnTo>
                    <a:pt x="409" y="930"/>
                  </a:lnTo>
                  <a:lnTo>
                    <a:pt x="409" y="930"/>
                  </a:lnTo>
                  <a:lnTo>
                    <a:pt x="409" y="930"/>
                  </a:lnTo>
                  <a:lnTo>
                    <a:pt x="409" y="930"/>
                  </a:lnTo>
                  <a:lnTo>
                    <a:pt x="403" y="924"/>
                  </a:lnTo>
                  <a:lnTo>
                    <a:pt x="403" y="924"/>
                  </a:lnTo>
                  <a:lnTo>
                    <a:pt x="398" y="924"/>
                  </a:lnTo>
                  <a:lnTo>
                    <a:pt x="398" y="924"/>
                  </a:lnTo>
                  <a:lnTo>
                    <a:pt x="398" y="924"/>
                  </a:lnTo>
                  <a:lnTo>
                    <a:pt x="398" y="924"/>
                  </a:lnTo>
                  <a:lnTo>
                    <a:pt x="398" y="924"/>
                  </a:lnTo>
                  <a:lnTo>
                    <a:pt x="392" y="924"/>
                  </a:lnTo>
                  <a:lnTo>
                    <a:pt x="392" y="924"/>
                  </a:lnTo>
                  <a:lnTo>
                    <a:pt x="392" y="924"/>
                  </a:lnTo>
                  <a:lnTo>
                    <a:pt x="392" y="924"/>
                  </a:lnTo>
                  <a:lnTo>
                    <a:pt x="392" y="930"/>
                  </a:lnTo>
                  <a:lnTo>
                    <a:pt x="392" y="930"/>
                  </a:lnTo>
                  <a:lnTo>
                    <a:pt x="392" y="930"/>
                  </a:lnTo>
                  <a:lnTo>
                    <a:pt x="392" y="930"/>
                  </a:lnTo>
                  <a:lnTo>
                    <a:pt x="392" y="930"/>
                  </a:lnTo>
                  <a:lnTo>
                    <a:pt x="392" y="930"/>
                  </a:lnTo>
                  <a:lnTo>
                    <a:pt x="392" y="930"/>
                  </a:lnTo>
                  <a:lnTo>
                    <a:pt x="392" y="936"/>
                  </a:lnTo>
                  <a:lnTo>
                    <a:pt x="392" y="936"/>
                  </a:lnTo>
                  <a:lnTo>
                    <a:pt x="392" y="936"/>
                  </a:lnTo>
                  <a:lnTo>
                    <a:pt x="392" y="936"/>
                  </a:lnTo>
                  <a:lnTo>
                    <a:pt x="392" y="936"/>
                  </a:lnTo>
                  <a:lnTo>
                    <a:pt x="392" y="936"/>
                  </a:lnTo>
                  <a:lnTo>
                    <a:pt x="398" y="936"/>
                  </a:lnTo>
                  <a:lnTo>
                    <a:pt x="398" y="936"/>
                  </a:lnTo>
                  <a:lnTo>
                    <a:pt x="398" y="936"/>
                  </a:lnTo>
                  <a:lnTo>
                    <a:pt x="398" y="936"/>
                  </a:lnTo>
                  <a:lnTo>
                    <a:pt x="398" y="936"/>
                  </a:lnTo>
                  <a:lnTo>
                    <a:pt x="398" y="936"/>
                  </a:lnTo>
                  <a:lnTo>
                    <a:pt x="398" y="941"/>
                  </a:lnTo>
                  <a:lnTo>
                    <a:pt x="398" y="941"/>
                  </a:lnTo>
                  <a:lnTo>
                    <a:pt x="398" y="941"/>
                  </a:lnTo>
                  <a:lnTo>
                    <a:pt x="398" y="941"/>
                  </a:lnTo>
                  <a:lnTo>
                    <a:pt x="398" y="941"/>
                  </a:lnTo>
                  <a:lnTo>
                    <a:pt x="398" y="941"/>
                  </a:lnTo>
                  <a:lnTo>
                    <a:pt x="398" y="941"/>
                  </a:lnTo>
                  <a:lnTo>
                    <a:pt x="398" y="941"/>
                  </a:lnTo>
                  <a:lnTo>
                    <a:pt x="398" y="941"/>
                  </a:lnTo>
                  <a:lnTo>
                    <a:pt x="398" y="941"/>
                  </a:lnTo>
                  <a:lnTo>
                    <a:pt x="398" y="941"/>
                  </a:lnTo>
                  <a:lnTo>
                    <a:pt x="398" y="941"/>
                  </a:lnTo>
                  <a:lnTo>
                    <a:pt x="398" y="941"/>
                  </a:lnTo>
                  <a:lnTo>
                    <a:pt x="398" y="941"/>
                  </a:lnTo>
                  <a:lnTo>
                    <a:pt x="398" y="941"/>
                  </a:lnTo>
                  <a:lnTo>
                    <a:pt x="403" y="941"/>
                  </a:lnTo>
                  <a:lnTo>
                    <a:pt x="403" y="941"/>
                  </a:lnTo>
                  <a:lnTo>
                    <a:pt x="403" y="941"/>
                  </a:lnTo>
                  <a:lnTo>
                    <a:pt x="403" y="941"/>
                  </a:lnTo>
                  <a:lnTo>
                    <a:pt x="403" y="941"/>
                  </a:lnTo>
                  <a:lnTo>
                    <a:pt x="403" y="941"/>
                  </a:lnTo>
                  <a:lnTo>
                    <a:pt x="403" y="941"/>
                  </a:lnTo>
                  <a:lnTo>
                    <a:pt x="403" y="941"/>
                  </a:lnTo>
                  <a:lnTo>
                    <a:pt x="403" y="941"/>
                  </a:lnTo>
                  <a:lnTo>
                    <a:pt x="403" y="941"/>
                  </a:lnTo>
                  <a:lnTo>
                    <a:pt x="403" y="941"/>
                  </a:lnTo>
                  <a:lnTo>
                    <a:pt x="403" y="941"/>
                  </a:lnTo>
                  <a:lnTo>
                    <a:pt x="403" y="947"/>
                  </a:lnTo>
                  <a:lnTo>
                    <a:pt x="403" y="947"/>
                  </a:lnTo>
                  <a:lnTo>
                    <a:pt x="403" y="947"/>
                  </a:lnTo>
                  <a:lnTo>
                    <a:pt x="403" y="947"/>
                  </a:lnTo>
                  <a:lnTo>
                    <a:pt x="403" y="947"/>
                  </a:lnTo>
                  <a:lnTo>
                    <a:pt x="403" y="947"/>
                  </a:lnTo>
                  <a:lnTo>
                    <a:pt x="409" y="947"/>
                  </a:lnTo>
                  <a:lnTo>
                    <a:pt x="409" y="947"/>
                  </a:lnTo>
                  <a:lnTo>
                    <a:pt x="409" y="947"/>
                  </a:lnTo>
                  <a:lnTo>
                    <a:pt x="409" y="947"/>
                  </a:lnTo>
                  <a:lnTo>
                    <a:pt x="409" y="947"/>
                  </a:lnTo>
                  <a:lnTo>
                    <a:pt x="415" y="947"/>
                  </a:lnTo>
                  <a:lnTo>
                    <a:pt x="415" y="947"/>
                  </a:lnTo>
                  <a:lnTo>
                    <a:pt x="415" y="952"/>
                  </a:lnTo>
                  <a:lnTo>
                    <a:pt x="415" y="952"/>
                  </a:lnTo>
                  <a:lnTo>
                    <a:pt x="415" y="952"/>
                  </a:lnTo>
                  <a:lnTo>
                    <a:pt x="415" y="958"/>
                  </a:lnTo>
                  <a:lnTo>
                    <a:pt x="415" y="958"/>
                  </a:lnTo>
                  <a:lnTo>
                    <a:pt x="420" y="964"/>
                  </a:lnTo>
                  <a:lnTo>
                    <a:pt x="415" y="964"/>
                  </a:lnTo>
                  <a:lnTo>
                    <a:pt x="415" y="958"/>
                  </a:lnTo>
                  <a:lnTo>
                    <a:pt x="409" y="958"/>
                  </a:lnTo>
                  <a:lnTo>
                    <a:pt x="409" y="958"/>
                  </a:lnTo>
                  <a:lnTo>
                    <a:pt x="409" y="964"/>
                  </a:lnTo>
                  <a:lnTo>
                    <a:pt x="409" y="964"/>
                  </a:lnTo>
                  <a:lnTo>
                    <a:pt x="409" y="964"/>
                  </a:lnTo>
                  <a:lnTo>
                    <a:pt x="409" y="964"/>
                  </a:lnTo>
                  <a:lnTo>
                    <a:pt x="409" y="964"/>
                  </a:lnTo>
                  <a:lnTo>
                    <a:pt x="409" y="964"/>
                  </a:lnTo>
                  <a:lnTo>
                    <a:pt x="409" y="958"/>
                  </a:lnTo>
                  <a:lnTo>
                    <a:pt x="409" y="958"/>
                  </a:lnTo>
                  <a:lnTo>
                    <a:pt x="403" y="958"/>
                  </a:lnTo>
                  <a:lnTo>
                    <a:pt x="403" y="958"/>
                  </a:lnTo>
                  <a:lnTo>
                    <a:pt x="403" y="958"/>
                  </a:lnTo>
                  <a:lnTo>
                    <a:pt x="403" y="958"/>
                  </a:lnTo>
                  <a:lnTo>
                    <a:pt x="403" y="952"/>
                  </a:lnTo>
                  <a:lnTo>
                    <a:pt x="403" y="952"/>
                  </a:lnTo>
                  <a:lnTo>
                    <a:pt x="403" y="958"/>
                  </a:lnTo>
                  <a:lnTo>
                    <a:pt x="403" y="958"/>
                  </a:lnTo>
                  <a:lnTo>
                    <a:pt x="409" y="958"/>
                  </a:lnTo>
                  <a:lnTo>
                    <a:pt x="409" y="952"/>
                  </a:lnTo>
                  <a:lnTo>
                    <a:pt x="409" y="952"/>
                  </a:lnTo>
                  <a:lnTo>
                    <a:pt x="409" y="952"/>
                  </a:lnTo>
                  <a:lnTo>
                    <a:pt x="409" y="952"/>
                  </a:lnTo>
                  <a:lnTo>
                    <a:pt x="403" y="952"/>
                  </a:lnTo>
                  <a:lnTo>
                    <a:pt x="403" y="952"/>
                  </a:lnTo>
                  <a:lnTo>
                    <a:pt x="403" y="947"/>
                  </a:lnTo>
                  <a:lnTo>
                    <a:pt x="403" y="952"/>
                  </a:lnTo>
                  <a:lnTo>
                    <a:pt x="403" y="952"/>
                  </a:lnTo>
                  <a:lnTo>
                    <a:pt x="403" y="952"/>
                  </a:lnTo>
                  <a:lnTo>
                    <a:pt x="403" y="947"/>
                  </a:lnTo>
                  <a:lnTo>
                    <a:pt x="403" y="947"/>
                  </a:lnTo>
                  <a:lnTo>
                    <a:pt x="403" y="947"/>
                  </a:lnTo>
                  <a:lnTo>
                    <a:pt x="403" y="947"/>
                  </a:lnTo>
                  <a:lnTo>
                    <a:pt x="403" y="947"/>
                  </a:lnTo>
                  <a:lnTo>
                    <a:pt x="403" y="947"/>
                  </a:lnTo>
                  <a:lnTo>
                    <a:pt x="403" y="947"/>
                  </a:lnTo>
                  <a:lnTo>
                    <a:pt x="403" y="947"/>
                  </a:lnTo>
                  <a:lnTo>
                    <a:pt x="403" y="947"/>
                  </a:lnTo>
                  <a:lnTo>
                    <a:pt x="403" y="947"/>
                  </a:lnTo>
                  <a:lnTo>
                    <a:pt x="403" y="947"/>
                  </a:lnTo>
                  <a:lnTo>
                    <a:pt x="403" y="947"/>
                  </a:lnTo>
                  <a:lnTo>
                    <a:pt x="398" y="947"/>
                  </a:lnTo>
                  <a:lnTo>
                    <a:pt x="398" y="947"/>
                  </a:lnTo>
                  <a:lnTo>
                    <a:pt x="398" y="947"/>
                  </a:lnTo>
                  <a:lnTo>
                    <a:pt x="398" y="947"/>
                  </a:lnTo>
                  <a:lnTo>
                    <a:pt x="398" y="947"/>
                  </a:lnTo>
                  <a:lnTo>
                    <a:pt x="398" y="952"/>
                  </a:lnTo>
                  <a:lnTo>
                    <a:pt x="398" y="952"/>
                  </a:lnTo>
                  <a:lnTo>
                    <a:pt x="398" y="952"/>
                  </a:lnTo>
                  <a:lnTo>
                    <a:pt x="398" y="952"/>
                  </a:lnTo>
                  <a:lnTo>
                    <a:pt x="398" y="958"/>
                  </a:lnTo>
                  <a:lnTo>
                    <a:pt x="398" y="958"/>
                  </a:lnTo>
                  <a:lnTo>
                    <a:pt x="398" y="958"/>
                  </a:lnTo>
                  <a:lnTo>
                    <a:pt x="398" y="958"/>
                  </a:lnTo>
                  <a:lnTo>
                    <a:pt x="398" y="958"/>
                  </a:lnTo>
                  <a:lnTo>
                    <a:pt x="398" y="958"/>
                  </a:lnTo>
                  <a:lnTo>
                    <a:pt x="398" y="958"/>
                  </a:lnTo>
                  <a:lnTo>
                    <a:pt x="398" y="964"/>
                  </a:lnTo>
                  <a:lnTo>
                    <a:pt x="398" y="964"/>
                  </a:lnTo>
                  <a:lnTo>
                    <a:pt x="403" y="964"/>
                  </a:lnTo>
                  <a:lnTo>
                    <a:pt x="403" y="964"/>
                  </a:lnTo>
                  <a:lnTo>
                    <a:pt x="403" y="964"/>
                  </a:lnTo>
                  <a:lnTo>
                    <a:pt x="403" y="964"/>
                  </a:lnTo>
                  <a:lnTo>
                    <a:pt x="403" y="964"/>
                  </a:lnTo>
                  <a:lnTo>
                    <a:pt x="403" y="964"/>
                  </a:lnTo>
                  <a:lnTo>
                    <a:pt x="403" y="964"/>
                  </a:lnTo>
                  <a:lnTo>
                    <a:pt x="403" y="964"/>
                  </a:lnTo>
                  <a:lnTo>
                    <a:pt x="403" y="964"/>
                  </a:lnTo>
                  <a:lnTo>
                    <a:pt x="403" y="969"/>
                  </a:lnTo>
                  <a:lnTo>
                    <a:pt x="409" y="969"/>
                  </a:lnTo>
                  <a:lnTo>
                    <a:pt x="409" y="969"/>
                  </a:lnTo>
                  <a:lnTo>
                    <a:pt x="409" y="969"/>
                  </a:lnTo>
                  <a:lnTo>
                    <a:pt x="409" y="969"/>
                  </a:lnTo>
                  <a:lnTo>
                    <a:pt x="409" y="975"/>
                  </a:lnTo>
                  <a:lnTo>
                    <a:pt x="409" y="969"/>
                  </a:lnTo>
                  <a:lnTo>
                    <a:pt x="409" y="969"/>
                  </a:lnTo>
                  <a:lnTo>
                    <a:pt x="403" y="975"/>
                  </a:lnTo>
                  <a:lnTo>
                    <a:pt x="403" y="975"/>
                  </a:lnTo>
                  <a:lnTo>
                    <a:pt x="403" y="975"/>
                  </a:lnTo>
                  <a:lnTo>
                    <a:pt x="403" y="975"/>
                  </a:lnTo>
                  <a:lnTo>
                    <a:pt x="409" y="975"/>
                  </a:lnTo>
                  <a:lnTo>
                    <a:pt x="409" y="975"/>
                  </a:lnTo>
                  <a:lnTo>
                    <a:pt x="409" y="975"/>
                  </a:lnTo>
                  <a:lnTo>
                    <a:pt x="403" y="975"/>
                  </a:lnTo>
                  <a:lnTo>
                    <a:pt x="403" y="975"/>
                  </a:lnTo>
                  <a:lnTo>
                    <a:pt x="403" y="980"/>
                  </a:lnTo>
                  <a:lnTo>
                    <a:pt x="403" y="980"/>
                  </a:lnTo>
                  <a:lnTo>
                    <a:pt x="403" y="980"/>
                  </a:lnTo>
                  <a:lnTo>
                    <a:pt x="403" y="980"/>
                  </a:lnTo>
                  <a:lnTo>
                    <a:pt x="403" y="980"/>
                  </a:lnTo>
                  <a:lnTo>
                    <a:pt x="403" y="980"/>
                  </a:lnTo>
                  <a:lnTo>
                    <a:pt x="403" y="980"/>
                  </a:lnTo>
                  <a:lnTo>
                    <a:pt x="403" y="980"/>
                  </a:lnTo>
                  <a:lnTo>
                    <a:pt x="403" y="980"/>
                  </a:lnTo>
                  <a:lnTo>
                    <a:pt x="403" y="980"/>
                  </a:lnTo>
                  <a:lnTo>
                    <a:pt x="403" y="980"/>
                  </a:lnTo>
                  <a:lnTo>
                    <a:pt x="403" y="980"/>
                  </a:lnTo>
                  <a:lnTo>
                    <a:pt x="409" y="975"/>
                  </a:lnTo>
                  <a:lnTo>
                    <a:pt x="409" y="975"/>
                  </a:lnTo>
                  <a:lnTo>
                    <a:pt x="409" y="975"/>
                  </a:lnTo>
                  <a:lnTo>
                    <a:pt x="409" y="975"/>
                  </a:lnTo>
                  <a:lnTo>
                    <a:pt x="409" y="975"/>
                  </a:lnTo>
                  <a:lnTo>
                    <a:pt x="409" y="975"/>
                  </a:lnTo>
                  <a:lnTo>
                    <a:pt x="409" y="975"/>
                  </a:lnTo>
                  <a:lnTo>
                    <a:pt x="415" y="969"/>
                  </a:lnTo>
                  <a:lnTo>
                    <a:pt x="415" y="969"/>
                  </a:lnTo>
                  <a:lnTo>
                    <a:pt x="415" y="969"/>
                  </a:lnTo>
                  <a:lnTo>
                    <a:pt x="415" y="969"/>
                  </a:lnTo>
                  <a:lnTo>
                    <a:pt x="415" y="969"/>
                  </a:lnTo>
                  <a:lnTo>
                    <a:pt x="415" y="969"/>
                  </a:lnTo>
                  <a:lnTo>
                    <a:pt x="415" y="969"/>
                  </a:lnTo>
                  <a:lnTo>
                    <a:pt x="415" y="969"/>
                  </a:lnTo>
                  <a:lnTo>
                    <a:pt x="415" y="969"/>
                  </a:lnTo>
                  <a:lnTo>
                    <a:pt x="420" y="969"/>
                  </a:lnTo>
                  <a:lnTo>
                    <a:pt x="420" y="969"/>
                  </a:lnTo>
                  <a:lnTo>
                    <a:pt x="420" y="969"/>
                  </a:lnTo>
                  <a:lnTo>
                    <a:pt x="420" y="964"/>
                  </a:lnTo>
                  <a:lnTo>
                    <a:pt x="420" y="964"/>
                  </a:lnTo>
                  <a:lnTo>
                    <a:pt x="426" y="964"/>
                  </a:lnTo>
                  <a:lnTo>
                    <a:pt x="426" y="964"/>
                  </a:lnTo>
                  <a:lnTo>
                    <a:pt x="426" y="964"/>
                  </a:lnTo>
                  <a:lnTo>
                    <a:pt x="426" y="964"/>
                  </a:lnTo>
                  <a:lnTo>
                    <a:pt x="426" y="964"/>
                  </a:lnTo>
                  <a:lnTo>
                    <a:pt x="426" y="969"/>
                  </a:lnTo>
                  <a:lnTo>
                    <a:pt x="426" y="969"/>
                  </a:lnTo>
                  <a:lnTo>
                    <a:pt x="426" y="969"/>
                  </a:lnTo>
                  <a:lnTo>
                    <a:pt x="431" y="969"/>
                  </a:lnTo>
                  <a:lnTo>
                    <a:pt x="431" y="969"/>
                  </a:lnTo>
                  <a:lnTo>
                    <a:pt x="431" y="969"/>
                  </a:lnTo>
                  <a:lnTo>
                    <a:pt x="431" y="969"/>
                  </a:lnTo>
                  <a:lnTo>
                    <a:pt x="426" y="969"/>
                  </a:lnTo>
                  <a:lnTo>
                    <a:pt x="426" y="969"/>
                  </a:lnTo>
                  <a:lnTo>
                    <a:pt x="426" y="969"/>
                  </a:lnTo>
                  <a:lnTo>
                    <a:pt x="426" y="975"/>
                  </a:lnTo>
                  <a:lnTo>
                    <a:pt x="426" y="975"/>
                  </a:lnTo>
                  <a:lnTo>
                    <a:pt x="426" y="975"/>
                  </a:lnTo>
                  <a:lnTo>
                    <a:pt x="426" y="975"/>
                  </a:lnTo>
                  <a:lnTo>
                    <a:pt x="426" y="975"/>
                  </a:lnTo>
                  <a:lnTo>
                    <a:pt x="426" y="975"/>
                  </a:lnTo>
                  <a:lnTo>
                    <a:pt x="426" y="975"/>
                  </a:lnTo>
                  <a:lnTo>
                    <a:pt x="426" y="975"/>
                  </a:lnTo>
                  <a:lnTo>
                    <a:pt x="426" y="980"/>
                  </a:lnTo>
                  <a:lnTo>
                    <a:pt x="426" y="980"/>
                  </a:lnTo>
                  <a:lnTo>
                    <a:pt x="426" y="980"/>
                  </a:lnTo>
                  <a:lnTo>
                    <a:pt x="431" y="980"/>
                  </a:lnTo>
                  <a:lnTo>
                    <a:pt x="431" y="980"/>
                  </a:lnTo>
                  <a:lnTo>
                    <a:pt x="431" y="980"/>
                  </a:lnTo>
                  <a:lnTo>
                    <a:pt x="431" y="975"/>
                  </a:lnTo>
                  <a:lnTo>
                    <a:pt x="431" y="975"/>
                  </a:lnTo>
                  <a:lnTo>
                    <a:pt x="431" y="975"/>
                  </a:lnTo>
                  <a:lnTo>
                    <a:pt x="431" y="975"/>
                  </a:lnTo>
                  <a:lnTo>
                    <a:pt x="431" y="975"/>
                  </a:lnTo>
                  <a:lnTo>
                    <a:pt x="437" y="975"/>
                  </a:lnTo>
                  <a:lnTo>
                    <a:pt x="437" y="975"/>
                  </a:lnTo>
                  <a:lnTo>
                    <a:pt x="437" y="975"/>
                  </a:lnTo>
                  <a:lnTo>
                    <a:pt x="437" y="969"/>
                  </a:lnTo>
                  <a:lnTo>
                    <a:pt x="437" y="969"/>
                  </a:lnTo>
                  <a:lnTo>
                    <a:pt x="437" y="969"/>
                  </a:lnTo>
                  <a:lnTo>
                    <a:pt x="437" y="969"/>
                  </a:lnTo>
                  <a:lnTo>
                    <a:pt x="437" y="964"/>
                  </a:lnTo>
                  <a:lnTo>
                    <a:pt x="437" y="964"/>
                  </a:lnTo>
                  <a:lnTo>
                    <a:pt x="437" y="964"/>
                  </a:lnTo>
                  <a:lnTo>
                    <a:pt x="437" y="958"/>
                  </a:lnTo>
                  <a:lnTo>
                    <a:pt x="437" y="958"/>
                  </a:lnTo>
                  <a:lnTo>
                    <a:pt x="431" y="958"/>
                  </a:lnTo>
                  <a:lnTo>
                    <a:pt x="431" y="964"/>
                  </a:lnTo>
                  <a:lnTo>
                    <a:pt x="426" y="964"/>
                  </a:lnTo>
                  <a:lnTo>
                    <a:pt x="426" y="964"/>
                  </a:lnTo>
                  <a:lnTo>
                    <a:pt x="426" y="958"/>
                  </a:lnTo>
                  <a:lnTo>
                    <a:pt x="426" y="958"/>
                  </a:lnTo>
                  <a:lnTo>
                    <a:pt x="426" y="958"/>
                  </a:lnTo>
                  <a:lnTo>
                    <a:pt x="426" y="958"/>
                  </a:lnTo>
                  <a:lnTo>
                    <a:pt x="426" y="958"/>
                  </a:lnTo>
                  <a:lnTo>
                    <a:pt x="426" y="958"/>
                  </a:lnTo>
                  <a:lnTo>
                    <a:pt x="426" y="958"/>
                  </a:lnTo>
                  <a:lnTo>
                    <a:pt x="426" y="958"/>
                  </a:lnTo>
                  <a:lnTo>
                    <a:pt x="431" y="958"/>
                  </a:lnTo>
                  <a:lnTo>
                    <a:pt x="431" y="952"/>
                  </a:lnTo>
                  <a:lnTo>
                    <a:pt x="431" y="952"/>
                  </a:lnTo>
                  <a:lnTo>
                    <a:pt x="431" y="952"/>
                  </a:lnTo>
                  <a:lnTo>
                    <a:pt x="431" y="952"/>
                  </a:lnTo>
                  <a:lnTo>
                    <a:pt x="426" y="947"/>
                  </a:lnTo>
                  <a:lnTo>
                    <a:pt x="426" y="947"/>
                  </a:lnTo>
                  <a:lnTo>
                    <a:pt x="426" y="941"/>
                  </a:lnTo>
                  <a:lnTo>
                    <a:pt x="426" y="941"/>
                  </a:lnTo>
                  <a:lnTo>
                    <a:pt x="426" y="941"/>
                  </a:lnTo>
                  <a:lnTo>
                    <a:pt x="426" y="941"/>
                  </a:lnTo>
                  <a:lnTo>
                    <a:pt x="431" y="941"/>
                  </a:lnTo>
                  <a:lnTo>
                    <a:pt x="431" y="936"/>
                  </a:lnTo>
                  <a:lnTo>
                    <a:pt x="431" y="936"/>
                  </a:lnTo>
                  <a:lnTo>
                    <a:pt x="437" y="941"/>
                  </a:lnTo>
                  <a:lnTo>
                    <a:pt x="437" y="941"/>
                  </a:lnTo>
                  <a:lnTo>
                    <a:pt x="437" y="941"/>
                  </a:lnTo>
                  <a:lnTo>
                    <a:pt x="437" y="941"/>
                  </a:lnTo>
                  <a:lnTo>
                    <a:pt x="437" y="941"/>
                  </a:lnTo>
                  <a:lnTo>
                    <a:pt x="437" y="941"/>
                  </a:lnTo>
                  <a:lnTo>
                    <a:pt x="437" y="941"/>
                  </a:lnTo>
                  <a:lnTo>
                    <a:pt x="437" y="941"/>
                  </a:lnTo>
                  <a:lnTo>
                    <a:pt x="437" y="941"/>
                  </a:lnTo>
                  <a:lnTo>
                    <a:pt x="443" y="947"/>
                  </a:lnTo>
                  <a:lnTo>
                    <a:pt x="443" y="947"/>
                  </a:lnTo>
                  <a:lnTo>
                    <a:pt x="443" y="947"/>
                  </a:lnTo>
                  <a:lnTo>
                    <a:pt x="443" y="947"/>
                  </a:lnTo>
                  <a:lnTo>
                    <a:pt x="443" y="947"/>
                  </a:lnTo>
                  <a:lnTo>
                    <a:pt x="443" y="947"/>
                  </a:lnTo>
                  <a:lnTo>
                    <a:pt x="443" y="947"/>
                  </a:lnTo>
                  <a:lnTo>
                    <a:pt x="443" y="947"/>
                  </a:lnTo>
                  <a:lnTo>
                    <a:pt x="443" y="952"/>
                  </a:lnTo>
                  <a:lnTo>
                    <a:pt x="443" y="952"/>
                  </a:lnTo>
                  <a:lnTo>
                    <a:pt x="443" y="958"/>
                  </a:lnTo>
                  <a:lnTo>
                    <a:pt x="443" y="958"/>
                  </a:lnTo>
                  <a:lnTo>
                    <a:pt x="448" y="958"/>
                  </a:lnTo>
                  <a:lnTo>
                    <a:pt x="454" y="964"/>
                  </a:lnTo>
                  <a:lnTo>
                    <a:pt x="454" y="964"/>
                  </a:lnTo>
                  <a:lnTo>
                    <a:pt x="454" y="964"/>
                  </a:lnTo>
                  <a:lnTo>
                    <a:pt x="454" y="964"/>
                  </a:lnTo>
                  <a:lnTo>
                    <a:pt x="454" y="964"/>
                  </a:lnTo>
                  <a:lnTo>
                    <a:pt x="454" y="964"/>
                  </a:lnTo>
                  <a:lnTo>
                    <a:pt x="454" y="969"/>
                  </a:lnTo>
                  <a:lnTo>
                    <a:pt x="454" y="969"/>
                  </a:lnTo>
                  <a:lnTo>
                    <a:pt x="454" y="969"/>
                  </a:lnTo>
                  <a:lnTo>
                    <a:pt x="454" y="969"/>
                  </a:lnTo>
                  <a:lnTo>
                    <a:pt x="454" y="969"/>
                  </a:lnTo>
                  <a:lnTo>
                    <a:pt x="454" y="969"/>
                  </a:lnTo>
                  <a:lnTo>
                    <a:pt x="454" y="969"/>
                  </a:lnTo>
                  <a:lnTo>
                    <a:pt x="454" y="969"/>
                  </a:lnTo>
                  <a:lnTo>
                    <a:pt x="454" y="969"/>
                  </a:lnTo>
                  <a:lnTo>
                    <a:pt x="454" y="969"/>
                  </a:lnTo>
                  <a:lnTo>
                    <a:pt x="454" y="969"/>
                  </a:lnTo>
                  <a:lnTo>
                    <a:pt x="454" y="969"/>
                  </a:lnTo>
                  <a:lnTo>
                    <a:pt x="448" y="975"/>
                  </a:lnTo>
                  <a:lnTo>
                    <a:pt x="448" y="975"/>
                  </a:lnTo>
                  <a:lnTo>
                    <a:pt x="443" y="975"/>
                  </a:lnTo>
                  <a:lnTo>
                    <a:pt x="443" y="975"/>
                  </a:lnTo>
                  <a:lnTo>
                    <a:pt x="443" y="975"/>
                  </a:lnTo>
                  <a:lnTo>
                    <a:pt x="443" y="975"/>
                  </a:lnTo>
                  <a:lnTo>
                    <a:pt x="443" y="975"/>
                  </a:lnTo>
                  <a:lnTo>
                    <a:pt x="454" y="975"/>
                  </a:lnTo>
                  <a:lnTo>
                    <a:pt x="454" y="975"/>
                  </a:lnTo>
                  <a:lnTo>
                    <a:pt x="454" y="975"/>
                  </a:lnTo>
                  <a:lnTo>
                    <a:pt x="454" y="980"/>
                  </a:lnTo>
                  <a:lnTo>
                    <a:pt x="448" y="980"/>
                  </a:lnTo>
                  <a:lnTo>
                    <a:pt x="448" y="980"/>
                  </a:lnTo>
                  <a:lnTo>
                    <a:pt x="448" y="980"/>
                  </a:lnTo>
                  <a:lnTo>
                    <a:pt x="454" y="986"/>
                  </a:lnTo>
                  <a:lnTo>
                    <a:pt x="454" y="986"/>
                  </a:lnTo>
                  <a:lnTo>
                    <a:pt x="448" y="986"/>
                  </a:lnTo>
                  <a:lnTo>
                    <a:pt x="448" y="986"/>
                  </a:lnTo>
                  <a:lnTo>
                    <a:pt x="448" y="986"/>
                  </a:lnTo>
                  <a:lnTo>
                    <a:pt x="448" y="986"/>
                  </a:lnTo>
                  <a:lnTo>
                    <a:pt x="448" y="992"/>
                  </a:lnTo>
                  <a:lnTo>
                    <a:pt x="448" y="992"/>
                  </a:lnTo>
                  <a:lnTo>
                    <a:pt x="448" y="992"/>
                  </a:lnTo>
                  <a:lnTo>
                    <a:pt x="448" y="992"/>
                  </a:lnTo>
                  <a:lnTo>
                    <a:pt x="448" y="992"/>
                  </a:lnTo>
                  <a:lnTo>
                    <a:pt x="448" y="997"/>
                  </a:lnTo>
                  <a:lnTo>
                    <a:pt x="448" y="997"/>
                  </a:lnTo>
                  <a:lnTo>
                    <a:pt x="448" y="997"/>
                  </a:lnTo>
                  <a:lnTo>
                    <a:pt x="443" y="997"/>
                  </a:lnTo>
                  <a:lnTo>
                    <a:pt x="443" y="997"/>
                  </a:lnTo>
                  <a:lnTo>
                    <a:pt x="443" y="997"/>
                  </a:lnTo>
                  <a:lnTo>
                    <a:pt x="443" y="997"/>
                  </a:lnTo>
                  <a:lnTo>
                    <a:pt x="443" y="997"/>
                  </a:lnTo>
                  <a:lnTo>
                    <a:pt x="443" y="997"/>
                  </a:lnTo>
                  <a:lnTo>
                    <a:pt x="443" y="997"/>
                  </a:lnTo>
                  <a:lnTo>
                    <a:pt x="443" y="1003"/>
                  </a:lnTo>
                  <a:lnTo>
                    <a:pt x="443" y="1003"/>
                  </a:lnTo>
                  <a:lnTo>
                    <a:pt x="443" y="1003"/>
                  </a:lnTo>
                  <a:lnTo>
                    <a:pt x="437" y="1008"/>
                  </a:lnTo>
                  <a:lnTo>
                    <a:pt x="437" y="1008"/>
                  </a:lnTo>
                  <a:lnTo>
                    <a:pt x="437" y="1008"/>
                  </a:lnTo>
                  <a:lnTo>
                    <a:pt x="437" y="1008"/>
                  </a:lnTo>
                  <a:lnTo>
                    <a:pt x="437" y="1008"/>
                  </a:lnTo>
                  <a:lnTo>
                    <a:pt x="437" y="1008"/>
                  </a:lnTo>
                  <a:lnTo>
                    <a:pt x="437" y="1008"/>
                  </a:lnTo>
                  <a:lnTo>
                    <a:pt x="437" y="1008"/>
                  </a:lnTo>
                  <a:lnTo>
                    <a:pt x="437" y="1014"/>
                  </a:lnTo>
                  <a:lnTo>
                    <a:pt x="437" y="1014"/>
                  </a:lnTo>
                  <a:lnTo>
                    <a:pt x="437" y="1014"/>
                  </a:lnTo>
                  <a:lnTo>
                    <a:pt x="431" y="1014"/>
                  </a:lnTo>
                  <a:lnTo>
                    <a:pt x="431" y="1008"/>
                  </a:lnTo>
                  <a:lnTo>
                    <a:pt x="431" y="1014"/>
                  </a:lnTo>
                  <a:lnTo>
                    <a:pt x="426" y="1014"/>
                  </a:lnTo>
                  <a:lnTo>
                    <a:pt x="431" y="1014"/>
                  </a:lnTo>
                  <a:lnTo>
                    <a:pt x="431" y="1020"/>
                  </a:lnTo>
                  <a:lnTo>
                    <a:pt x="426" y="1020"/>
                  </a:lnTo>
                  <a:lnTo>
                    <a:pt x="426" y="1020"/>
                  </a:lnTo>
                  <a:lnTo>
                    <a:pt x="426" y="1020"/>
                  </a:lnTo>
                  <a:lnTo>
                    <a:pt x="426" y="1020"/>
                  </a:lnTo>
                  <a:lnTo>
                    <a:pt x="431" y="1020"/>
                  </a:lnTo>
                  <a:lnTo>
                    <a:pt x="431" y="1020"/>
                  </a:lnTo>
                  <a:lnTo>
                    <a:pt x="431" y="1025"/>
                  </a:lnTo>
                  <a:lnTo>
                    <a:pt x="431" y="1025"/>
                  </a:lnTo>
                  <a:lnTo>
                    <a:pt x="431" y="1031"/>
                  </a:lnTo>
                  <a:lnTo>
                    <a:pt x="431" y="1031"/>
                  </a:lnTo>
                  <a:lnTo>
                    <a:pt x="431" y="1031"/>
                  </a:lnTo>
                  <a:lnTo>
                    <a:pt x="431" y="1031"/>
                  </a:lnTo>
                  <a:lnTo>
                    <a:pt x="431" y="1031"/>
                  </a:lnTo>
                  <a:lnTo>
                    <a:pt x="426" y="1031"/>
                  </a:lnTo>
                  <a:lnTo>
                    <a:pt x="426" y="1031"/>
                  </a:lnTo>
                  <a:lnTo>
                    <a:pt x="426" y="1036"/>
                  </a:lnTo>
                  <a:lnTo>
                    <a:pt x="426" y="1036"/>
                  </a:lnTo>
                  <a:lnTo>
                    <a:pt x="426" y="1036"/>
                  </a:lnTo>
                  <a:lnTo>
                    <a:pt x="431" y="1036"/>
                  </a:lnTo>
                  <a:lnTo>
                    <a:pt x="431" y="1036"/>
                  </a:lnTo>
                  <a:lnTo>
                    <a:pt x="431" y="1042"/>
                  </a:lnTo>
                  <a:lnTo>
                    <a:pt x="437" y="1042"/>
                  </a:lnTo>
                  <a:lnTo>
                    <a:pt x="437" y="1048"/>
                  </a:lnTo>
                  <a:lnTo>
                    <a:pt x="437" y="1048"/>
                  </a:lnTo>
                  <a:lnTo>
                    <a:pt x="437" y="1048"/>
                  </a:lnTo>
                  <a:lnTo>
                    <a:pt x="437" y="1048"/>
                  </a:lnTo>
                  <a:lnTo>
                    <a:pt x="437" y="1048"/>
                  </a:lnTo>
                  <a:lnTo>
                    <a:pt x="437" y="1053"/>
                  </a:lnTo>
                  <a:lnTo>
                    <a:pt x="437" y="1053"/>
                  </a:lnTo>
                  <a:lnTo>
                    <a:pt x="437" y="1059"/>
                  </a:lnTo>
                  <a:lnTo>
                    <a:pt x="437" y="1059"/>
                  </a:lnTo>
                  <a:lnTo>
                    <a:pt x="431" y="1059"/>
                  </a:lnTo>
                  <a:lnTo>
                    <a:pt x="431" y="1064"/>
                  </a:lnTo>
                  <a:lnTo>
                    <a:pt x="431" y="1064"/>
                  </a:lnTo>
                  <a:lnTo>
                    <a:pt x="431" y="1059"/>
                  </a:lnTo>
                  <a:lnTo>
                    <a:pt x="426" y="1059"/>
                  </a:lnTo>
                  <a:lnTo>
                    <a:pt x="426" y="1059"/>
                  </a:lnTo>
                  <a:lnTo>
                    <a:pt x="426" y="1059"/>
                  </a:lnTo>
                  <a:lnTo>
                    <a:pt x="426" y="1059"/>
                  </a:lnTo>
                  <a:lnTo>
                    <a:pt x="426" y="1059"/>
                  </a:lnTo>
                  <a:lnTo>
                    <a:pt x="426" y="1059"/>
                  </a:lnTo>
                  <a:lnTo>
                    <a:pt x="426" y="1064"/>
                  </a:lnTo>
                  <a:lnTo>
                    <a:pt x="426" y="1064"/>
                  </a:lnTo>
                  <a:lnTo>
                    <a:pt x="431" y="1064"/>
                  </a:lnTo>
                  <a:lnTo>
                    <a:pt x="431" y="1064"/>
                  </a:lnTo>
                  <a:lnTo>
                    <a:pt x="431" y="1064"/>
                  </a:lnTo>
                  <a:lnTo>
                    <a:pt x="426" y="1064"/>
                  </a:lnTo>
                  <a:lnTo>
                    <a:pt x="426" y="1064"/>
                  </a:lnTo>
                  <a:lnTo>
                    <a:pt x="426" y="1070"/>
                  </a:lnTo>
                  <a:lnTo>
                    <a:pt x="431" y="1070"/>
                  </a:lnTo>
                  <a:lnTo>
                    <a:pt x="431" y="1070"/>
                  </a:lnTo>
                  <a:lnTo>
                    <a:pt x="431" y="1070"/>
                  </a:lnTo>
                  <a:lnTo>
                    <a:pt x="431" y="1070"/>
                  </a:lnTo>
                  <a:lnTo>
                    <a:pt x="431" y="1070"/>
                  </a:lnTo>
                  <a:lnTo>
                    <a:pt x="431" y="1070"/>
                  </a:lnTo>
                  <a:lnTo>
                    <a:pt x="437" y="1070"/>
                  </a:lnTo>
                  <a:lnTo>
                    <a:pt x="443" y="1070"/>
                  </a:lnTo>
                  <a:lnTo>
                    <a:pt x="448" y="1076"/>
                  </a:lnTo>
                  <a:lnTo>
                    <a:pt x="448" y="1076"/>
                  </a:lnTo>
                  <a:lnTo>
                    <a:pt x="448" y="1076"/>
                  </a:lnTo>
                  <a:lnTo>
                    <a:pt x="448" y="1076"/>
                  </a:lnTo>
                  <a:lnTo>
                    <a:pt x="448" y="1076"/>
                  </a:lnTo>
                  <a:lnTo>
                    <a:pt x="448" y="1076"/>
                  </a:lnTo>
                  <a:lnTo>
                    <a:pt x="448" y="1076"/>
                  </a:lnTo>
                  <a:lnTo>
                    <a:pt x="448" y="1076"/>
                  </a:lnTo>
                  <a:lnTo>
                    <a:pt x="454" y="1076"/>
                  </a:lnTo>
                  <a:lnTo>
                    <a:pt x="454" y="1076"/>
                  </a:lnTo>
                  <a:lnTo>
                    <a:pt x="454" y="1076"/>
                  </a:lnTo>
                  <a:lnTo>
                    <a:pt x="454" y="1076"/>
                  </a:lnTo>
                  <a:lnTo>
                    <a:pt x="454" y="1076"/>
                  </a:lnTo>
                  <a:lnTo>
                    <a:pt x="454" y="1076"/>
                  </a:lnTo>
                  <a:lnTo>
                    <a:pt x="454" y="1076"/>
                  </a:lnTo>
                  <a:lnTo>
                    <a:pt x="454" y="1070"/>
                  </a:lnTo>
                  <a:lnTo>
                    <a:pt x="454" y="1070"/>
                  </a:lnTo>
                  <a:lnTo>
                    <a:pt x="454" y="1070"/>
                  </a:lnTo>
                  <a:lnTo>
                    <a:pt x="454" y="1070"/>
                  </a:lnTo>
                  <a:lnTo>
                    <a:pt x="454" y="1070"/>
                  </a:lnTo>
                  <a:lnTo>
                    <a:pt x="454" y="1070"/>
                  </a:lnTo>
                  <a:lnTo>
                    <a:pt x="448" y="1064"/>
                  </a:lnTo>
                  <a:lnTo>
                    <a:pt x="448" y="1064"/>
                  </a:lnTo>
                  <a:lnTo>
                    <a:pt x="448" y="1059"/>
                  </a:lnTo>
                  <a:lnTo>
                    <a:pt x="448" y="1059"/>
                  </a:lnTo>
                  <a:lnTo>
                    <a:pt x="448" y="1059"/>
                  </a:lnTo>
                  <a:lnTo>
                    <a:pt x="448" y="1053"/>
                  </a:lnTo>
                  <a:lnTo>
                    <a:pt x="448" y="1053"/>
                  </a:lnTo>
                  <a:lnTo>
                    <a:pt x="448" y="1048"/>
                  </a:lnTo>
                  <a:lnTo>
                    <a:pt x="448" y="1048"/>
                  </a:lnTo>
                  <a:lnTo>
                    <a:pt x="454" y="1048"/>
                  </a:lnTo>
                  <a:lnTo>
                    <a:pt x="454" y="1048"/>
                  </a:lnTo>
                  <a:lnTo>
                    <a:pt x="454" y="1042"/>
                  </a:lnTo>
                  <a:lnTo>
                    <a:pt x="454" y="1042"/>
                  </a:lnTo>
                  <a:lnTo>
                    <a:pt x="454" y="1042"/>
                  </a:lnTo>
                  <a:lnTo>
                    <a:pt x="454" y="1042"/>
                  </a:lnTo>
                  <a:lnTo>
                    <a:pt x="460" y="1036"/>
                  </a:lnTo>
                  <a:lnTo>
                    <a:pt x="460" y="1042"/>
                  </a:lnTo>
                  <a:lnTo>
                    <a:pt x="465" y="1042"/>
                  </a:lnTo>
                  <a:lnTo>
                    <a:pt x="465" y="1042"/>
                  </a:lnTo>
                  <a:lnTo>
                    <a:pt x="465" y="1042"/>
                  </a:lnTo>
                  <a:lnTo>
                    <a:pt x="465" y="1048"/>
                  </a:lnTo>
                  <a:lnTo>
                    <a:pt x="465" y="1048"/>
                  </a:lnTo>
                  <a:lnTo>
                    <a:pt x="460" y="1048"/>
                  </a:lnTo>
                  <a:lnTo>
                    <a:pt x="460" y="1053"/>
                  </a:lnTo>
                  <a:lnTo>
                    <a:pt x="460" y="1053"/>
                  </a:lnTo>
                  <a:lnTo>
                    <a:pt x="460" y="1048"/>
                  </a:lnTo>
                  <a:lnTo>
                    <a:pt x="460" y="1048"/>
                  </a:lnTo>
                  <a:lnTo>
                    <a:pt x="460" y="1048"/>
                  </a:lnTo>
                  <a:lnTo>
                    <a:pt x="460" y="1048"/>
                  </a:lnTo>
                  <a:lnTo>
                    <a:pt x="460" y="1048"/>
                  </a:lnTo>
                  <a:lnTo>
                    <a:pt x="454" y="1048"/>
                  </a:lnTo>
                  <a:lnTo>
                    <a:pt x="454" y="1048"/>
                  </a:lnTo>
                  <a:lnTo>
                    <a:pt x="454" y="1048"/>
                  </a:lnTo>
                  <a:lnTo>
                    <a:pt x="454" y="1048"/>
                  </a:lnTo>
                  <a:lnTo>
                    <a:pt x="454" y="1048"/>
                  </a:lnTo>
                  <a:lnTo>
                    <a:pt x="454" y="1048"/>
                  </a:lnTo>
                  <a:lnTo>
                    <a:pt x="454" y="1048"/>
                  </a:lnTo>
                  <a:lnTo>
                    <a:pt x="454" y="1053"/>
                  </a:lnTo>
                  <a:lnTo>
                    <a:pt x="460" y="1053"/>
                  </a:lnTo>
                  <a:lnTo>
                    <a:pt x="460" y="1053"/>
                  </a:lnTo>
                  <a:lnTo>
                    <a:pt x="460" y="1053"/>
                  </a:lnTo>
                  <a:lnTo>
                    <a:pt x="460" y="1059"/>
                  </a:lnTo>
                  <a:lnTo>
                    <a:pt x="460" y="1059"/>
                  </a:lnTo>
                  <a:lnTo>
                    <a:pt x="465" y="1059"/>
                  </a:lnTo>
                  <a:lnTo>
                    <a:pt x="465" y="1064"/>
                  </a:lnTo>
                  <a:lnTo>
                    <a:pt x="465" y="1064"/>
                  </a:lnTo>
                  <a:lnTo>
                    <a:pt x="465" y="1064"/>
                  </a:lnTo>
                  <a:lnTo>
                    <a:pt x="465" y="1070"/>
                  </a:lnTo>
                  <a:lnTo>
                    <a:pt x="465" y="1070"/>
                  </a:lnTo>
                  <a:lnTo>
                    <a:pt x="460" y="1076"/>
                  </a:lnTo>
                  <a:lnTo>
                    <a:pt x="465" y="1076"/>
                  </a:lnTo>
                  <a:lnTo>
                    <a:pt x="460" y="1081"/>
                  </a:lnTo>
                  <a:lnTo>
                    <a:pt x="460" y="1081"/>
                  </a:lnTo>
                  <a:lnTo>
                    <a:pt x="460" y="1081"/>
                  </a:lnTo>
                  <a:lnTo>
                    <a:pt x="454" y="1087"/>
                  </a:lnTo>
                  <a:lnTo>
                    <a:pt x="454" y="1087"/>
                  </a:lnTo>
                  <a:lnTo>
                    <a:pt x="460" y="1087"/>
                  </a:lnTo>
                  <a:lnTo>
                    <a:pt x="460" y="1087"/>
                  </a:lnTo>
                  <a:lnTo>
                    <a:pt x="460" y="1087"/>
                  </a:lnTo>
                  <a:lnTo>
                    <a:pt x="465" y="1087"/>
                  </a:lnTo>
                  <a:lnTo>
                    <a:pt x="465" y="1087"/>
                  </a:lnTo>
                  <a:lnTo>
                    <a:pt x="465" y="1081"/>
                  </a:lnTo>
                  <a:lnTo>
                    <a:pt x="465" y="1081"/>
                  </a:lnTo>
                  <a:lnTo>
                    <a:pt x="465" y="1081"/>
                  </a:lnTo>
                  <a:lnTo>
                    <a:pt x="471" y="1081"/>
                  </a:lnTo>
                  <a:lnTo>
                    <a:pt x="471" y="1081"/>
                  </a:lnTo>
                  <a:lnTo>
                    <a:pt x="471" y="1081"/>
                  </a:lnTo>
                  <a:lnTo>
                    <a:pt x="471" y="1081"/>
                  </a:lnTo>
                  <a:lnTo>
                    <a:pt x="476" y="1081"/>
                  </a:lnTo>
                  <a:lnTo>
                    <a:pt x="476" y="1081"/>
                  </a:lnTo>
                  <a:lnTo>
                    <a:pt x="476" y="1076"/>
                  </a:lnTo>
                  <a:lnTo>
                    <a:pt x="476" y="1076"/>
                  </a:lnTo>
                  <a:lnTo>
                    <a:pt x="476" y="1076"/>
                  </a:lnTo>
                  <a:lnTo>
                    <a:pt x="476" y="1076"/>
                  </a:lnTo>
                  <a:lnTo>
                    <a:pt x="476" y="1076"/>
                  </a:lnTo>
                  <a:lnTo>
                    <a:pt x="482" y="1076"/>
                  </a:lnTo>
                  <a:lnTo>
                    <a:pt x="482" y="1070"/>
                  </a:lnTo>
                  <a:lnTo>
                    <a:pt x="482" y="1070"/>
                  </a:lnTo>
                  <a:lnTo>
                    <a:pt x="482" y="1070"/>
                  </a:lnTo>
                  <a:lnTo>
                    <a:pt x="482" y="1070"/>
                  </a:lnTo>
                  <a:lnTo>
                    <a:pt x="482" y="1070"/>
                  </a:lnTo>
                  <a:lnTo>
                    <a:pt x="482" y="1070"/>
                  </a:lnTo>
                  <a:lnTo>
                    <a:pt x="482" y="1064"/>
                  </a:lnTo>
                  <a:lnTo>
                    <a:pt x="482" y="1064"/>
                  </a:lnTo>
                  <a:lnTo>
                    <a:pt x="482" y="1064"/>
                  </a:lnTo>
                  <a:lnTo>
                    <a:pt x="482" y="1064"/>
                  </a:lnTo>
                  <a:lnTo>
                    <a:pt x="476" y="1064"/>
                  </a:lnTo>
                  <a:lnTo>
                    <a:pt x="476" y="1064"/>
                  </a:lnTo>
                  <a:lnTo>
                    <a:pt x="476" y="1059"/>
                  </a:lnTo>
                  <a:lnTo>
                    <a:pt x="476" y="1059"/>
                  </a:lnTo>
                  <a:lnTo>
                    <a:pt x="482" y="1059"/>
                  </a:lnTo>
                  <a:lnTo>
                    <a:pt x="482" y="1059"/>
                  </a:lnTo>
                  <a:lnTo>
                    <a:pt x="482" y="1059"/>
                  </a:lnTo>
                  <a:lnTo>
                    <a:pt x="482" y="1059"/>
                  </a:lnTo>
                  <a:lnTo>
                    <a:pt x="488" y="1059"/>
                  </a:lnTo>
                  <a:lnTo>
                    <a:pt x="488" y="1059"/>
                  </a:lnTo>
                  <a:lnTo>
                    <a:pt x="488" y="1059"/>
                  </a:lnTo>
                  <a:lnTo>
                    <a:pt x="488" y="1059"/>
                  </a:lnTo>
                  <a:lnTo>
                    <a:pt x="488" y="1059"/>
                  </a:lnTo>
                  <a:lnTo>
                    <a:pt x="488" y="1059"/>
                  </a:lnTo>
                  <a:lnTo>
                    <a:pt x="488" y="1059"/>
                  </a:lnTo>
                  <a:lnTo>
                    <a:pt x="488" y="1059"/>
                  </a:lnTo>
                  <a:lnTo>
                    <a:pt x="493" y="1059"/>
                  </a:lnTo>
                  <a:lnTo>
                    <a:pt x="493" y="1059"/>
                  </a:lnTo>
                  <a:lnTo>
                    <a:pt x="493" y="1064"/>
                  </a:lnTo>
                  <a:lnTo>
                    <a:pt x="493" y="1064"/>
                  </a:lnTo>
                  <a:lnTo>
                    <a:pt x="493" y="1064"/>
                  </a:lnTo>
                  <a:lnTo>
                    <a:pt x="493" y="1064"/>
                  </a:lnTo>
                  <a:lnTo>
                    <a:pt x="493" y="1064"/>
                  </a:lnTo>
                  <a:lnTo>
                    <a:pt x="493" y="1064"/>
                  </a:lnTo>
                  <a:lnTo>
                    <a:pt x="493" y="1064"/>
                  </a:lnTo>
                  <a:lnTo>
                    <a:pt x="493" y="1064"/>
                  </a:lnTo>
                  <a:lnTo>
                    <a:pt x="493" y="1064"/>
                  </a:lnTo>
                  <a:lnTo>
                    <a:pt x="493" y="1064"/>
                  </a:lnTo>
                  <a:lnTo>
                    <a:pt x="493" y="1064"/>
                  </a:lnTo>
                  <a:lnTo>
                    <a:pt x="499" y="1064"/>
                  </a:lnTo>
                  <a:lnTo>
                    <a:pt x="499" y="1064"/>
                  </a:lnTo>
                  <a:lnTo>
                    <a:pt x="499" y="1064"/>
                  </a:lnTo>
                  <a:lnTo>
                    <a:pt x="499" y="1064"/>
                  </a:lnTo>
                  <a:lnTo>
                    <a:pt x="499" y="1059"/>
                  </a:lnTo>
                  <a:lnTo>
                    <a:pt x="499" y="1059"/>
                  </a:lnTo>
                  <a:lnTo>
                    <a:pt x="499" y="1059"/>
                  </a:lnTo>
                  <a:lnTo>
                    <a:pt x="499" y="1059"/>
                  </a:lnTo>
                  <a:lnTo>
                    <a:pt x="499" y="1053"/>
                  </a:lnTo>
                  <a:lnTo>
                    <a:pt x="499" y="1053"/>
                  </a:lnTo>
                  <a:lnTo>
                    <a:pt x="499" y="1053"/>
                  </a:lnTo>
                  <a:lnTo>
                    <a:pt x="499" y="1053"/>
                  </a:lnTo>
                  <a:lnTo>
                    <a:pt x="499" y="1053"/>
                  </a:lnTo>
                  <a:lnTo>
                    <a:pt x="499" y="1053"/>
                  </a:lnTo>
                  <a:lnTo>
                    <a:pt x="499" y="1053"/>
                  </a:lnTo>
                  <a:lnTo>
                    <a:pt x="499" y="1053"/>
                  </a:lnTo>
                  <a:lnTo>
                    <a:pt x="499" y="1048"/>
                  </a:lnTo>
                  <a:lnTo>
                    <a:pt x="499" y="1048"/>
                  </a:lnTo>
                  <a:lnTo>
                    <a:pt x="499" y="1048"/>
                  </a:lnTo>
                  <a:lnTo>
                    <a:pt x="499" y="1048"/>
                  </a:lnTo>
                  <a:lnTo>
                    <a:pt x="504" y="1048"/>
                  </a:lnTo>
                  <a:lnTo>
                    <a:pt x="504" y="1042"/>
                  </a:lnTo>
                  <a:lnTo>
                    <a:pt x="504" y="1036"/>
                  </a:lnTo>
                  <a:lnTo>
                    <a:pt x="504" y="1036"/>
                  </a:lnTo>
                  <a:lnTo>
                    <a:pt x="504" y="1036"/>
                  </a:lnTo>
                  <a:lnTo>
                    <a:pt x="504" y="1036"/>
                  </a:lnTo>
                  <a:lnTo>
                    <a:pt x="504" y="1036"/>
                  </a:lnTo>
                  <a:lnTo>
                    <a:pt x="504" y="1031"/>
                  </a:lnTo>
                  <a:lnTo>
                    <a:pt x="504" y="1031"/>
                  </a:lnTo>
                  <a:lnTo>
                    <a:pt x="504" y="1031"/>
                  </a:lnTo>
                  <a:lnTo>
                    <a:pt x="504" y="1031"/>
                  </a:lnTo>
                  <a:lnTo>
                    <a:pt x="504" y="1025"/>
                  </a:lnTo>
                  <a:lnTo>
                    <a:pt x="504" y="1020"/>
                  </a:lnTo>
                  <a:lnTo>
                    <a:pt x="510" y="1014"/>
                  </a:lnTo>
                  <a:lnTo>
                    <a:pt x="510" y="1008"/>
                  </a:lnTo>
                  <a:lnTo>
                    <a:pt x="510" y="1003"/>
                  </a:lnTo>
                  <a:lnTo>
                    <a:pt x="510" y="1003"/>
                  </a:lnTo>
                  <a:lnTo>
                    <a:pt x="510" y="997"/>
                  </a:lnTo>
                  <a:lnTo>
                    <a:pt x="510" y="997"/>
                  </a:lnTo>
                  <a:lnTo>
                    <a:pt x="510" y="997"/>
                  </a:lnTo>
                  <a:lnTo>
                    <a:pt x="510" y="997"/>
                  </a:lnTo>
                  <a:lnTo>
                    <a:pt x="510" y="997"/>
                  </a:lnTo>
                  <a:lnTo>
                    <a:pt x="516" y="997"/>
                  </a:lnTo>
                  <a:lnTo>
                    <a:pt x="516" y="992"/>
                  </a:lnTo>
                  <a:lnTo>
                    <a:pt x="516" y="992"/>
                  </a:lnTo>
                  <a:lnTo>
                    <a:pt x="516" y="992"/>
                  </a:lnTo>
                  <a:lnTo>
                    <a:pt x="516" y="992"/>
                  </a:lnTo>
                  <a:lnTo>
                    <a:pt x="516" y="992"/>
                  </a:lnTo>
                  <a:lnTo>
                    <a:pt x="516" y="992"/>
                  </a:lnTo>
                  <a:lnTo>
                    <a:pt x="516" y="992"/>
                  </a:lnTo>
                  <a:lnTo>
                    <a:pt x="516" y="986"/>
                  </a:lnTo>
                  <a:lnTo>
                    <a:pt x="516" y="986"/>
                  </a:lnTo>
                  <a:lnTo>
                    <a:pt x="516" y="986"/>
                  </a:lnTo>
                  <a:lnTo>
                    <a:pt x="516" y="986"/>
                  </a:lnTo>
                  <a:lnTo>
                    <a:pt x="521" y="986"/>
                  </a:lnTo>
                  <a:lnTo>
                    <a:pt x="521" y="986"/>
                  </a:lnTo>
                  <a:lnTo>
                    <a:pt x="521" y="986"/>
                  </a:lnTo>
                  <a:lnTo>
                    <a:pt x="516" y="986"/>
                  </a:lnTo>
                  <a:lnTo>
                    <a:pt x="516" y="986"/>
                  </a:lnTo>
                  <a:lnTo>
                    <a:pt x="516" y="986"/>
                  </a:lnTo>
                  <a:lnTo>
                    <a:pt x="516" y="980"/>
                  </a:lnTo>
                  <a:lnTo>
                    <a:pt x="516" y="980"/>
                  </a:lnTo>
                  <a:lnTo>
                    <a:pt x="516" y="980"/>
                  </a:lnTo>
                  <a:lnTo>
                    <a:pt x="516" y="980"/>
                  </a:lnTo>
                  <a:lnTo>
                    <a:pt x="521" y="980"/>
                  </a:lnTo>
                  <a:lnTo>
                    <a:pt x="521" y="980"/>
                  </a:lnTo>
                  <a:lnTo>
                    <a:pt x="521" y="980"/>
                  </a:lnTo>
                  <a:lnTo>
                    <a:pt x="521" y="975"/>
                  </a:lnTo>
                  <a:lnTo>
                    <a:pt x="521" y="975"/>
                  </a:lnTo>
                  <a:lnTo>
                    <a:pt x="521" y="975"/>
                  </a:lnTo>
                  <a:lnTo>
                    <a:pt x="521" y="975"/>
                  </a:lnTo>
                  <a:lnTo>
                    <a:pt x="521" y="975"/>
                  </a:lnTo>
                  <a:lnTo>
                    <a:pt x="521" y="975"/>
                  </a:lnTo>
                  <a:lnTo>
                    <a:pt x="521" y="975"/>
                  </a:lnTo>
                  <a:lnTo>
                    <a:pt x="521" y="975"/>
                  </a:lnTo>
                  <a:lnTo>
                    <a:pt x="521" y="975"/>
                  </a:lnTo>
                  <a:lnTo>
                    <a:pt x="527" y="975"/>
                  </a:lnTo>
                  <a:lnTo>
                    <a:pt x="527" y="969"/>
                  </a:lnTo>
                  <a:lnTo>
                    <a:pt x="527" y="969"/>
                  </a:lnTo>
                  <a:lnTo>
                    <a:pt x="527" y="975"/>
                  </a:lnTo>
                  <a:lnTo>
                    <a:pt x="527" y="975"/>
                  </a:lnTo>
                  <a:lnTo>
                    <a:pt x="527" y="969"/>
                  </a:lnTo>
                  <a:lnTo>
                    <a:pt x="527" y="969"/>
                  </a:lnTo>
                  <a:lnTo>
                    <a:pt x="527" y="969"/>
                  </a:lnTo>
                  <a:lnTo>
                    <a:pt x="527" y="969"/>
                  </a:lnTo>
                  <a:lnTo>
                    <a:pt x="527" y="969"/>
                  </a:lnTo>
                  <a:lnTo>
                    <a:pt x="527" y="969"/>
                  </a:lnTo>
                  <a:lnTo>
                    <a:pt x="527" y="969"/>
                  </a:lnTo>
                  <a:lnTo>
                    <a:pt x="527" y="969"/>
                  </a:lnTo>
                  <a:lnTo>
                    <a:pt x="527" y="964"/>
                  </a:lnTo>
                  <a:lnTo>
                    <a:pt x="532" y="964"/>
                  </a:lnTo>
                  <a:lnTo>
                    <a:pt x="532" y="964"/>
                  </a:lnTo>
                  <a:lnTo>
                    <a:pt x="532" y="964"/>
                  </a:lnTo>
                  <a:lnTo>
                    <a:pt x="532" y="964"/>
                  </a:lnTo>
                  <a:lnTo>
                    <a:pt x="532" y="964"/>
                  </a:lnTo>
                  <a:lnTo>
                    <a:pt x="538" y="964"/>
                  </a:lnTo>
                  <a:lnTo>
                    <a:pt x="532" y="964"/>
                  </a:lnTo>
                  <a:lnTo>
                    <a:pt x="532" y="964"/>
                  </a:lnTo>
                  <a:lnTo>
                    <a:pt x="532" y="964"/>
                  </a:lnTo>
                  <a:lnTo>
                    <a:pt x="532" y="964"/>
                  </a:lnTo>
                  <a:lnTo>
                    <a:pt x="532" y="964"/>
                  </a:lnTo>
                  <a:lnTo>
                    <a:pt x="532" y="964"/>
                  </a:lnTo>
                  <a:lnTo>
                    <a:pt x="532" y="964"/>
                  </a:lnTo>
                  <a:lnTo>
                    <a:pt x="538" y="958"/>
                  </a:lnTo>
                  <a:lnTo>
                    <a:pt x="532" y="958"/>
                  </a:lnTo>
                  <a:lnTo>
                    <a:pt x="532" y="958"/>
                  </a:lnTo>
                  <a:lnTo>
                    <a:pt x="532" y="958"/>
                  </a:lnTo>
                  <a:lnTo>
                    <a:pt x="532" y="958"/>
                  </a:lnTo>
                  <a:lnTo>
                    <a:pt x="538" y="958"/>
                  </a:lnTo>
                  <a:lnTo>
                    <a:pt x="538" y="958"/>
                  </a:lnTo>
                  <a:lnTo>
                    <a:pt x="538" y="952"/>
                  </a:lnTo>
                  <a:lnTo>
                    <a:pt x="538" y="958"/>
                  </a:lnTo>
                  <a:lnTo>
                    <a:pt x="538" y="952"/>
                  </a:lnTo>
                  <a:lnTo>
                    <a:pt x="538" y="952"/>
                  </a:lnTo>
                  <a:close/>
                  <a:moveTo>
                    <a:pt x="443" y="980"/>
                  </a:moveTo>
                  <a:lnTo>
                    <a:pt x="443" y="975"/>
                  </a:lnTo>
                  <a:lnTo>
                    <a:pt x="443" y="975"/>
                  </a:lnTo>
                  <a:lnTo>
                    <a:pt x="443" y="975"/>
                  </a:lnTo>
                  <a:lnTo>
                    <a:pt x="443" y="980"/>
                  </a:lnTo>
                  <a:lnTo>
                    <a:pt x="443" y="980"/>
                  </a:lnTo>
                  <a:lnTo>
                    <a:pt x="443" y="980"/>
                  </a:lnTo>
                  <a:lnTo>
                    <a:pt x="443" y="980"/>
                  </a:lnTo>
                  <a:lnTo>
                    <a:pt x="443" y="980"/>
                  </a:lnTo>
                  <a:lnTo>
                    <a:pt x="443" y="980"/>
                  </a:lnTo>
                  <a:lnTo>
                    <a:pt x="443" y="980"/>
                  </a:lnTo>
                  <a:lnTo>
                    <a:pt x="443" y="980"/>
                  </a:lnTo>
                  <a:lnTo>
                    <a:pt x="443" y="980"/>
                  </a:lnTo>
                  <a:lnTo>
                    <a:pt x="443" y="980"/>
                  </a:lnTo>
                  <a:lnTo>
                    <a:pt x="443" y="980"/>
                  </a:lnTo>
                  <a:lnTo>
                    <a:pt x="443" y="980"/>
                  </a:lnTo>
                  <a:lnTo>
                    <a:pt x="443" y="980"/>
                  </a:lnTo>
                  <a:lnTo>
                    <a:pt x="443" y="980"/>
                  </a:lnTo>
                  <a:lnTo>
                    <a:pt x="443" y="980"/>
                  </a:lnTo>
                  <a:lnTo>
                    <a:pt x="443" y="980"/>
                  </a:lnTo>
                  <a:lnTo>
                    <a:pt x="443" y="980"/>
                  </a:lnTo>
                  <a:lnTo>
                    <a:pt x="443" y="980"/>
                  </a:lnTo>
                  <a:lnTo>
                    <a:pt x="443" y="980"/>
                  </a:lnTo>
                  <a:lnTo>
                    <a:pt x="443" y="980"/>
                  </a:lnTo>
                  <a:lnTo>
                    <a:pt x="443" y="980"/>
                  </a:lnTo>
                  <a:close/>
                  <a:moveTo>
                    <a:pt x="482" y="1104"/>
                  </a:moveTo>
                  <a:lnTo>
                    <a:pt x="482" y="1104"/>
                  </a:lnTo>
                  <a:lnTo>
                    <a:pt x="482" y="1104"/>
                  </a:lnTo>
                  <a:lnTo>
                    <a:pt x="482" y="1098"/>
                  </a:lnTo>
                  <a:lnTo>
                    <a:pt x="482" y="1098"/>
                  </a:lnTo>
                  <a:lnTo>
                    <a:pt x="476" y="1098"/>
                  </a:lnTo>
                  <a:lnTo>
                    <a:pt x="476" y="1098"/>
                  </a:lnTo>
                  <a:lnTo>
                    <a:pt x="476" y="1104"/>
                  </a:lnTo>
                  <a:lnTo>
                    <a:pt x="476" y="1104"/>
                  </a:lnTo>
                  <a:lnTo>
                    <a:pt x="476" y="1104"/>
                  </a:lnTo>
                  <a:lnTo>
                    <a:pt x="476" y="1104"/>
                  </a:lnTo>
                  <a:lnTo>
                    <a:pt x="476" y="1109"/>
                  </a:lnTo>
                  <a:lnTo>
                    <a:pt x="476" y="1109"/>
                  </a:lnTo>
                  <a:lnTo>
                    <a:pt x="476" y="1109"/>
                  </a:lnTo>
                  <a:lnTo>
                    <a:pt x="471" y="1109"/>
                  </a:lnTo>
                  <a:lnTo>
                    <a:pt x="471" y="1109"/>
                  </a:lnTo>
                  <a:lnTo>
                    <a:pt x="471" y="1109"/>
                  </a:lnTo>
                  <a:lnTo>
                    <a:pt x="471" y="1115"/>
                  </a:lnTo>
                  <a:lnTo>
                    <a:pt x="471" y="1115"/>
                  </a:lnTo>
                  <a:lnTo>
                    <a:pt x="471" y="1115"/>
                  </a:lnTo>
                  <a:lnTo>
                    <a:pt x="471" y="1115"/>
                  </a:lnTo>
                  <a:lnTo>
                    <a:pt x="471" y="1121"/>
                  </a:lnTo>
                  <a:lnTo>
                    <a:pt x="471" y="1121"/>
                  </a:lnTo>
                  <a:lnTo>
                    <a:pt x="471" y="1121"/>
                  </a:lnTo>
                  <a:lnTo>
                    <a:pt x="471" y="1126"/>
                  </a:lnTo>
                  <a:lnTo>
                    <a:pt x="471" y="1126"/>
                  </a:lnTo>
                  <a:lnTo>
                    <a:pt x="471" y="1126"/>
                  </a:lnTo>
                  <a:lnTo>
                    <a:pt x="465" y="1126"/>
                  </a:lnTo>
                  <a:lnTo>
                    <a:pt x="465" y="1126"/>
                  </a:lnTo>
                  <a:lnTo>
                    <a:pt x="465" y="1126"/>
                  </a:lnTo>
                  <a:lnTo>
                    <a:pt x="471" y="1126"/>
                  </a:lnTo>
                  <a:lnTo>
                    <a:pt x="471" y="1132"/>
                  </a:lnTo>
                  <a:lnTo>
                    <a:pt x="471" y="1132"/>
                  </a:lnTo>
                  <a:lnTo>
                    <a:pt x="465" y="1132"/>
                  </a:lnTo>
                  <a:lnTo>
                    <a:pt x="471" y="1132"/>
                  </a:lnTo>
                  <a:lnTo>
                    <a:pt x="471" y="1132"/>
                  </a:lnTo>
                  <a:lnTo>
                    <a:pt x="471" y="1132"/>
                  </a:lnTo>
                  <a:lnTo>
                    <a:pt x="471" y="1132"/>
                  </a:lnTo>
                  <a:lnTo>
                    <a:pt x="471" y="1132"/>
                  </a:lnTo>
                  <a:lnTo>
                    <a:pt x="471" y="1132"/>
                  </a:lnTo>
                  <a:lnTo>
                    <a:pt x="471" y="1132"/>
                  </a:lnTo>
                  <a:lnTo>
                    <a:pt x="476" y="1132"/>
                  </a:lnTo>
                  <a:lnTo>
                    <a:pt x="476" y="1132"/>
                  </a:lnTo>
                  <a:lnTo>
                    <a:pt x="476" y="1132"/>
                  </a:lnTo>
                  <a:lnTo>
                    <a:pt x="476" y="1126"/>
                  </a:lnTo>
                  <a:lnTo>
                    <a:pt x="476" y="1126"/>
                  </a:lnTo>
                  <a:lnTo>
                    <a:pt x="476" y="1126"/>
                  </a:lnTo>
                  <a:lnTo>
                    <a:pt x="476" y="1126"/>
                  </a:lnTo>
                  <a:lnTo>
                    <a:pt x="476" y="1126"/>
                  </a:lnTo>
                  <a:lnTo>
                    <a:pt x="476" y="1126"/>
                  </a:lnTo>
                  <a:lnTo>
                    <a:pt x="476" y="1126"/>
                  </a:lnTo>
                  <a:lnTo>
                    <a:pt x="476" y="1121"/>
                  </a:lnTo>
                  <a:lnTo>
                    <a:pt x="476" y="1121"/>
                  </a:lnTo>
                  <a:lnTo>
                    <a:pt x="476" y="1121"/>
                  </a:lnTo>
                  <a:lnTo>
                    <a:pt x="476" y="1121"/>
                  </a:lnTo>
                  <a:lnTo>
                    <a:pt x="476" y="1121"/>
                  </a:lnTo>
                  <a:lnTo>
                    <a:pt x="476" y="1121"/>
                  </a:lnTo>
                  <a:lnTo>
                    <a:pt x="476" y="1121"/>
                  </a:lnTo>
                  <a:lnTo>
                    <a:pt x="476" y="1115"/>
                  </a:lnTo>
                  <a:lnTo>
                    <a:pt x="482" y="1115"/>
                  </a:lnTo>
                  <a:lnTo>
                    <a:pt x="482" y="1115"/>
                  </a:lnTo>
                  <a:lnTo>
                    <a:pt x="482" y="1115"/>
                  </a:lnTo>
                  <a:lnTo>
                    <a:pt x="482" y="1109"/>
                  </a:lnTo>
                  <a:lnTo>
                    <a:pt x="482" y="1109"/>
                  </a:lnTo>
                  <a:lnTo>
                    <a:pt x="482" y="1109"/>
                  </a:lnTo>
                  <a:lnTo>
                    <a:pt x="482" y="1104"/>
                  </a:lnTo>
                  <a:lnTo>
                    <a:pt x="482" y="1104"/>
                  </a:lnTo>
                  <a:close/>
                  <a:moveTo>
                    <a:pt x="661" y="846"/>
                  </a:moveTo>
                  <a:lnTo>
                    <a:pt x="661" y="846"/>
                  </a:lnTo>
                  <a:lnTo>
                    <a:pt x="661" y="846"/>
                  </a:lnTo>
                  <a:lnTo>
                    <a:pt x="667" y="846"/>
                  </a:lnTo>
                  <a:lnTo>
                    <a:pt x="667" y="846"/>
                  </a:lnTo>
                  <a:lnTo>
                    <a:pt x="667" y="846"/>
                  </a:lnTo>
                  <a:lnTo>
                    <a:pt x="667" y="846"/>
                  </a:lnTo>
                  <a:lnTo>
                    <a:pt x="667" y="852"/>
                  </a:lnTo>
                  <a:lnTo>
                    <a:pt x="667" y="852"/>
                  </a:lnTo>
                  <a:lnTo>
                    <a:pt x="667" y="852"/>
                  </a:lnTo>
                  <a:lnTo>
                    <a:pt x="672" y="846"/>
                  </a:lnTo>
                  <a:lnTo>
                    <a:pt x="672" y="846"/>
                  </a:lnTo>
                  <a:lnTo>
                    <a:pt x="672" y="846"/>
                  </a:lnTo>
                  <a:lnTo>
                    <a:pt x="672" y="846"/>
                  </a:lnTo>
                  <a:lnTo>
                    <a:pt x="672" y="846"/>
                  </a:lnTo>
                  <a:lnTo>
                    <a:pt x="672" y="846"/>
                  </a:lnTo>
                  <a:lnTo>
                    <a:pt x="672" y="852"/>
                  </a:lnTo>
                  <a:lnTo>
                    <a:pt x="672" y="846"/>
                  </a:lnTo>
                  <a:lnTo>
                    <a:pt x="672" y="852"/>
                  </a:lnTo>
                  <a:lnTo>
                    <a:pt x="672" y="852"/>
                  </a:lnTo>
                  <a:lnTo>
                    <a:pt x="672" y="852"/>
                  </a:lnTo>
                  <a:lnTo>
                    <a:pt x="672" y="846"/>
                  </a:lnTo>
                  <a:lnTo>
                    <a:pt x="672" y="846"/>
                  </a:lnTo>
                  <a:lnTo>
                    <a:pt x="672" y="840"/>
                  </a:lnTo>
                  <a:lnTo>
                    <a:pt x="672" y="840"/>
                  </a:lnTo>
                  <a:lnTo>
                    <a:pt x="672" y="840"/>
                  </a:lnTo>
                  <a:lnTo>
                    <a:pt x="672" y="840"/>
                  </a:lnTo>
                  <a:lnTo>
                    <a:pt x="672" y="840"/>
                  </a:lnTo>
                  <a:lnTo>
                    <a:pt x="672" y="840"/>
                  </a:lnTo>
                  <a:lnTo>
                    <a:pt x="672" y="840"/>
                  </a:lnTo>
                  <a:lnTo>
                    <a:pt x="667" y="840"/>
                  </a:lnTo>
                  <a:lnTo>
                    <a:pt x="667" y="846"/>
                  </a:lnTo>
                  <a:lnTo>
                    <a:pt x="667" y="846"/>
                  </a:lnTo>
                  <a:lnTo>
                    <a:pt x="661" y="846"/>
                  </a:lnTo>
                  <a:lnTo>
                    <a:pt x="661" y="846"/>
                  </a:lnTo>
                  <a:lnTo>
                    <a:pt x="661" y="846"/>
                  </a:lnTo>
                  <a:lnTo>
                    <a:pt x="661" y="846"/>
                  </a:lnTo>
                  <a:lnTo>
                    <a:pt x="661" y="846"/>
                  </a:lnTo>
                  <a:close/>
                  <a:moveTo>
                    <a:pt x="633" y="857"/>
                  </a:moveTo>
                  <a:lnTo>
                    <a:pt x="639" y="857"/>
                  </a:lnTo>
                  <a:lnTo>
                    <a:pt x="639" y="857"/>
                  </a:lnTo>
                  <a:lnTo>
                    <a:pt x="639" y="852"/>
                  </a:lnTo>
                  <a:lnTo>
                    <a:pt x="639" y="852"/>
                  </a:lnTo>
                  <a:lnTo>
                    <a:pt x="639" y="852"/>
                  </a:lnTo>
                  <a:lnTo>
                    <a:pt x="633" y="852"/>
                  </a:lnTo>
                  <a:lnTo>
                    <a:pt x="633" y="852"/>
                  </a:lnTo>
                  <a:lnTo>
                    <a:pt x="633" y="852"/>
                  </a:lnTo>
                  <a:lnTo>
                    <a:pt x="633" y="857"/>
                  </a:lnTo>
                  <a:lnTo>
                    <a:pt x="633" y="857"/>
                  </a:lnTo>
                  <a:lnTo>
                    <a:pt x="633" y="857"/>
                  </a:lnTo>
                  <a:lnTo>
                    <a:pt x="633" y="857"/>
                  </a:lnTo>
                  <a:close/>
                  <a:moveTo>
                    <a:pt x="656" y="846"/>
                  </a:moveTo>
                  <a:lnTo>
                    <a:pt x="656" y="846"/>
                  </a:lnTo>
                  <a:lnTo>
                    <a:pt x="656" y="846"/>
                  </a:lnTo>
                  <a:lnTo>
                    <a:pt x="656" y="846"/>
                  </a:lnTo>
                  <a:lnTo>
                    <a:pt x="656" y="846"/>
                  </a:lnTo>
                  <a:lnTo>
                    <a:pt x="661" y="846"/>
                  </a:lnTo>
                  <a:lnTo>
                    <a:pt x="661" y="846"/>
                  </a:lnTo>
                  <a:lnTo>
                    <a:pt x="661" y="846"/>
                  </a:lnTo>
                  <a:lnTo>
                    <a:pt x="661" y="846"/>
                  </a:lnTo>
                  <a:lnTo>
                    <a:pt x="656" y="846"/>
                  </a:lnTo>
                  <a:lnTo>
                    <a:pt x="656" y="846"/>
                  </a:lnTo>
                  <a:lnTo>
                    <a:pt x="656" y="846"/>
                  </a:lnTo>
                  <a:lnTo>
                    <a:pt x="656" y="846"/>
                  </a:lnTo>
                  <a:lnTo>
                    <a:pt x="656" y="846"/>
                  </a:lnTo>
                  <a:lnTo>
                    <a:pt x="656" y="846"/>
                  </a:lnTo>
                  <a:lnTo>
                    <a:pt x="656" y="846"/>
                  </a:lnTo>
                  <a:lnTo>
                    <a:pt x="656" y="846"/>
                  </a:lnTo>
                  <a:lnTo>
                    <a:pt x="656" y="846"/>
                  </a:lnTo>
                  <a:close/>
                  <a:moveTo>
                    <a:pt x="712" y="835"/>
                  </a:moveTo>
                  <a:lnTo>
                    <a:pt x="712" y="840"/>
                  </a:lnTo>
                  <a:lnTo>
                    <a:pt x="712" y="840"/>
                  </a:lnTo>
                  <a:lnTo>
                    <a:pt x="706" y="840"/>
                  </a:lnTo>
                  <a:lnTo>
                    <a:pt x="706" y="840"/>
                  </a:lnTo>
                  <a:lnTo>
                    <a:pt x="706" y="840"/>
                  </a:lnTo>
                  <a:lnTo>
                    <a:pt x="706" y="846"/>
                  </a:lnTo>
                  <a:lnTo>
                    <a:pt x="706" y="846"/>
                  </a:lnTo>
                  <a:lnTo>
                    <a:pt x="706" y="846"/>
                  </a:lnTo>
                  <a:lnTo>
                    <a:pt x="700" y="846"/>
                  </a:lnTo>
                  <a:lnTo>
                    <a:pt x="700" y="846"/>
                  </a:lnTo>
                  <a:lnTo>
                    <a:pt x="700" y="846"/>
                  </a:lnTo>
                  <a:lnTo>
                    <a:pt x="700" y="846"/>
                  </a:lnTo>
                  <a:lnTo>
                    <a:pt x="695" y="857"/>
                  </a:lnTo>
                  <a:lnTo>
                    <a:pt x="695" y="857"/>
                  </a:lnTo>
                  <a:lnTo>
                    <a:pt x="695" y="857"/>
                  </a:lnTo>
                  <a:lnTo>
                    <a:pt x="695" y="857"/>
                  </a:lnTo>
                  <a:lnTo>
                    <a:pt x="689" y="863"/>
                  </a:lnTo>
                  <a:lnTo>
                    <a:pt x="695" y="863"/>
                  </a:lnTo>
                  <a:lnTo>
                    <a:pt x="695" y="863"/>
                  </a:lnTo>
                  <a:lnTo>
                    <a:pt x="695" y="863"/>
                  </a:lnTo>
                  <a:lnTo>
                    <a:pt x="695" y="863"/>
                  </a:lnTo>
                  <a:lnTo>
                    <a:pt x="695" y="863"/>
                  </a:lnTo>
                  <a:lnTo>
                    <a:pt x="695" y="863"/>
                  </a:lnTo>
                  <a:lnTo>
                    <a:pt x="695" y="863"/>
                  </a:lnTo>
                  <a:lnTo>
                    <a:pt x="695" y="868"/>
                  </a:lnTo>
                  <a:lnTo>
                    <a:pt x="695" y="868"/>
                  </a:lnTo>
                  <a:lnTo>
                    <a:pt x="700" y="868"/>
                  </a:lnTo>
                  <a:lnTo>
                    <a:pt x="700" y="863"/>
                  </a:lnTo>
                  <a:lnTo>
                    <a:pt x="706" y="863"/>
                  </a:lnTo>
                  <a:lnTo>
                    <a:pt x="706" y="863"/>
                  </a:lnTo>
                  <a:lnTo>
                    <a:pt x="706" y="863"/>
                  </a:lnTo>
                  <a:lnTo>
                    <a:pt x="706" y="863"/>
                  </a:lnTo>
                  <a:lnTo>
                    <a:pt x="712" y="863"/>
                  </a:lnTo>
                  <a:lnTo>
                    <a:pt x="712" y="863"/>
                  </a:lnTo>
                  <a:lnTo>
                    <a:pt x="706" y="857"/>
                  </a:lnTo>
                  <a:lnTo>
                    <a:pt x="706" y="857"/>
                  </a:lnTo>
                  <a:lnTo>
                    <a:pt x="706" y="857"/>
                  </a:lnTo>
                  <a:lnTo>
                    <a:pt x="706" y="857"/>
                  </a:lnTo>
                  <a:lnTo>
                    <a:pt x="706" y="857"/>
                  </a:lnTo>
                  <a:lnTo>
                    <a:pt x="706" y="852"/>
                  </a:lnTo>
                  <a:lnTo>
                    <a:pt x="706" y="852"/>
                  </a:lnTo>
                  <a:lnTo>
                    <a:pt x="706" y="852"/>
                  </a:lnTo>
                  <a:lnTo>
                    <a:pt x="706" y="846"/>
                  </a:lnTo>
                  <a:lnTo>
                    <a:pt x="712" y="846"/>
                  </a:lnTo>
                  <a:lnTo>
                    <a:pt x="712" y="846"/>
                  </a:lnTo>
                  <a:lnTo>
                    <a:pt x="712" y="840"/>
                  </a:lnTo>
                  <a:lnTo>
                    <a:pt x="712" y="840"/>
                  </a:lnTo>
                  <a:lnTo>
                    <a:pt x="712" y="840"/>
                  </a:lnTo>
                  <a:lnTo>
                    <a:pt x="712" y="840"/>
                  </a:lnTo>
                  <a:lnTo>
                    <a:pt x="712" y="840"/>
                  </a:lnTo>
                  <a:lnTo>
                    <a:pt x="712" y="835"/>
                  </a:lnTo>
                  <a:close/>
                  <a:moveTo>
                    <a:pt x="964" y="908"/>
                  </a:moveTo>
                  <a:lnTo>
                    <a:pt x="964" y="908"/>
                  </a:lnTo>
                  <a:lnTo>
                    <a:pt x="964" y="908"/>
                  </a:lnTo>
                  <a:lnTo>
                    <a:pt x="964" y="908"/>
                  </a:lnTo>
                  <a:close/>
                  <a:moveTo>
                    <a:pt x="964" y="852"/>
                  </a:moveTo>
                  <a:lnTo>
                    <a:pt x="964" y="852"/>
                  </a:lnTo>
                  <a:lnTo>
                    <a:pt x="964" y="852"/>
                  </a:lnTo>
                  <a:lnTo>
                    <a:pt x="964" y="852"/>
                  </a:lnTo>
                  <a:lnTo>
                    <a:pt x="964" y="857"/>
                  </a:lnTo>
                  <a:lnTo>
                    <a:pt x="964" y="857"/>
                  </a:lnTo>
                  <a:lnTo>
                    <a:pt x="964" y="857"/>
                  </a:lnTo>
                  <a:lnTo>
                    <a:pt x="964" y="857"/>
                  </a:lnTo>
                  <a:lnTo>
                    <a:pt x="964" y="852"/>
                  </a:lnTo>
                  <a:lnTo>
                    <a:pt x="964" y="852"/>
                  </a:lnTo>
                  <a:lnTo>
                    <a:pt x="964" y="852"/>
                  </a:lnTo>
                  <a:lnTo>
                    <a:pt x="964" y="852"/>
                  </a:lnTo>
                  <a:close/>
                  <a:moveTo>
                    <a:pt x="431" y="1126"/>
                  </a:moveTo>
                  <a:lnTo>
                    <a:pt x="431" y="1126"/>
                  </a:lnTo>
                  <a:lnTo>
                    <a:pt x="431" y="1126"/>
                  </a:lnTo>
                  <a:lnTo>
                    <a:pt x="426" y="1126"/>
                  </a:lnTo>
                  <a:lnTo>
                    <a:pt x="426" y="1126"/>
                  </a:lnTo>
                  <a:lnTo>
                    <a:pt x="426" y="1126"/>
                  </a:lnTo>
                  <a:lnTo>
                    <a:pt x="426" y="1126"/>
                  </a:lnTo>
                  <a:lnTo>
                    <a:pt x="426" y="1126"/>
                  </a:lnTo>
                  <a:lnTo>
                    <a:pt x="426" y="1126"/>
                  </a:lnTo>
                  <a:lnTo>
                    <a:pt x="426" y="1126"/>
                  </a:lnTo>
                  <a:lnTo>
                    <a:pt x="431" y="1126"/>
                  </a:lnTo>
                  <a:lnTo>
                    <a:pt x="431" y="1126"/>
                  </a:lnTo>
                  <a:lnTo>
                    <a:pt x="431" y="1126"/>
                  </a:lnTo>
                  <a:lnTo>
                    <a:pt x="431" y="1126"/>
                  </a:lnTo>
                  <a:lnTo>
                    <a:pt x="431" y="1126"/>
                  </a:lnTo>
                  <a:lnTo>
                    <a:pt x="431" y="1126"/>
                  </a:lnTo>
                  <a:lnTo>
                    <a:pt x="431" y="1126"/>
                  </a:lnTo>
                  <a:lnTo>
                    <a:pt x="431" y="1126"/>
                  </a:lnTo>
                  <a:close/>
                  <a:moveTo>
                    <a:pt x="577" y="868"/>
                  </a:moveTo>
                  <a:lnTo>
                    <a:pt x="577" y="868"/>
                  </a:lnTo>
                  <a:lnTo>
                    <a:pt x="577" y="868"/>
                  </a:lnTo>
                  <a:lnTo>
                    <a:pt x="577" y="868"/>
                  </a:lnTo>
                  <a:lnTo>
                    <a:pt x="577" y="868"/>
                  </a:lnTo>
                  <a:lnTo>
                    <a:pt x="577" y="868"/>
                  </a:lnTo>
                  <a:lnTo>
                    <a:pt x="577" y="868"/>
                  </a:lnTo>
                  <a:lnTo>
                    <a:pt x="583" y="868"/>
                  </a:lnTo>
                  <a:lnTo>
                    <a:pt x="577" y="868"/>
                  </a:lnTo>
                  <a:lnTo>
                    <a:pt x="577" y="868"/>
                  </a:lnTo>
                  <a:lnTo>
                    <a:pt x="577" y="868"/>
                  </a:lnTo>
                  <a:lnTo>
                    <a:pt x="577" y="868"/>
                  </a:lnTo>
                  <a:lnTo>
                    <a:pt x="577" y="868"/>
                  </a:lnTo>
                  <a:lnTo>
                    <a:pt x="577" y="868"/>
                  </a:lnTo>
                  <a:lnTo>
                    <a:pt x="577" y="868"/>
                  </a:lnTo>
                  <a:lnTo>
                    <a:pt x="577" y="868"/>
                  </a:lnTo>
                  <a:close/>
                  <a:moveTo>
                    <a:pt x="572" y="885"/>
                  </a:moveTo>
                  <a:lnTo>
                    <a:pt x="572" y="885"/>
                  </a:lnTo>
                  <a:lnTo>
                    <a:pt x="572" y="880"/>
                  </a:lnTo>
                  <a:lnTo>
                    <a:pt x="572" y="880"/>
                  </a:lnTo>
                  <a:lnTo>
                    <a:pt x="572" y="880"/>
                  </a:lnTo>
                  <a:lnTo>
                    <a:pt x="572" y="880"/>
                  </a:lnTo>
                  <a:lnTo>
                    <a:pt x="572" y="880"/>
                  </a:lnTo>
                  <a:lnTo>
                    <a:pt x="572" y="880"/>
                  </a:lnTo>
                  <a:lnTo>
                    <a:pt x="572" y="880"/>
                  </a:lnTo>
                  <a:lnTo>
                    <a:pt x="572" y="880"/>
                  </a:lnTo>
                  <a:lnTo>
                    <a:pt x="572" y="880"/>
                  </a:lnTo>
                  <a:lnTo>
                    <a:pt x="572" y="880"/>
                  </a:lnTo>
                  <a:lnTo>
                    <a:pt x="572" y="880"/>
                  </a:lnTo>
                  <a:lnTo>
                    <a:pt x="572" y="880"/>
                  </a:lnTo>
                  <a:lnTo>
                    <a:pt x="572" y="880"/>
                  </a:lnTo>
                  <a:lnTo>
                    <a:pt x="572" y="885"/>
                  </a:lnTo>
                  <a:lnTo>
                    <a:pt x="572" y="885"/>
                  </a:lnTo>
                  <a:lnTo>
                    <a:pt x="572" y="885"/>
                  </a:lnTo>
                  <a:lnTo>
                    <a:pt x="572" y="885"/>
                  </a:lnTo>
                  <a:close/>
                  <a:moveTo>
                    <a:pt x="588" y="868"/>
                  </a:moveTo>
                  <a:lnTo>
                    <a:pt x="588" y="868"/>
                  </a:lnTo>
                  <a:lnTo>
                    <a:pt x="588" y="863"/>
                  </a:lnTo>
                  <a:lnTo>
                    <a:pt x="588" y="863"/>
                  </a:lnTo>
                  <a:lnTo>
                    <a:pt x="588" y="863"/>
                  </a:lnTo>
                  <a:lnTo>
                    <a:pt x="588" y="863"/>
                  </a:lnTo>
                  <a:lnTo>
                    <a:pt x="588" y="863"/>
                  </a:lnTo>
                  <a:lnTo>
                    <a:pt x="588" y="863"/>
                  </a:lnTo>
                  <a:lnTo>
                    <a:pt x="588" y="863"/>
                  </a:lnTo>
                  <a:lnTo>
                    <a:pt x="588" y="863"/>
                  </a:lnTo>
                  <a:lnTo>
                    <a:pt x="588" y="863"/>
                  </a:lnTo>
                  <a:lnTo>
                    <a:pt x="588" y="863"/>
                  </a:lnTo>
                  <a:lnTo>
                    <a:pt x="588" y="863"/>
                  </a:lnTo>
                  <a:lnTo>
                    <a:pt x="583" y="863"/>
                  </a:lnTo>
                  <a:lnTo>
                    <a:pt x="583" y="863"/>
                  </a:lnTo>
                  <a:lnTo>
                    <a:pt x="583" y="863"/>
                  </a:lnTo>
                  <a:lnTo>
                    <a:pt x="583" y="863"/>
                  </a:lnTo>
                  <a:lnTo>
                    <a:pt x="588" y="868"/>
                  </a:lnTo>
                  <a:close/>
                  <a:moveTo>
                    <a:pt x="549" y="896"/>
                  </a:moveTo>
                  <a:lnTo>
                    <a:pt x="549" y="896"/>
                  </a:lnTo>
                  <a:lnTo>
                    <a:pt x="549" y="896"/>
                  </a:lnTo>
                  <a:lnTo>
                    <a:pt x="549" y="896"/>
                  </a:lnTo>
                  <a:lnTo>
                    <a:pt x="544" y="896"/>
                  </a:lnTo>
                  <a:lnTo>
                    <a:pt x="549" y="896"/>
                  </a:lnTo>
                  <a:lnTo>
                    <a:pt x="549" y="896"/>
                  </a:lnTo>
                  <a:lnTo>
                    <a:pt x="549" y="896"/>
                  </a:lnTo>
                  <a:lnTo>
                    <a:pt x="549" y="896"/>
                  </a:lnTo>
                  <a:lnTo>
                    <a:pt x="549" y="896"/>
                  </a:lnTo>
                  <a:lnTo>
                    <a:pt x="549" y="896"/>
                  </a:lnTo>
                  <a:lnTo>
                    <a:pt x="549" y="896"/>
                  </a:lnTo>
                  <a:close/>
                  <a:moveTo>
                    <a:pt x="594" y="868"/>
                  </a:moveTo>
                  <a:lnTo>
                    <a:pt x="594" y="868"/>
                  </a:lnTo>
                  <a:lnTo>
                    <a:pt x="594" y="868"/>
                  </a:lnTo>
                  <a:lnTo>
                    <a:pt x="594" y="874"/>
                  </a:lnTo>
                  <a:lnTo>
                    <a:pt x="594" y="874"/>
                  </a:lnTo>
                  <a:lnTo>
                    <a:pt x="594" y="874"/>
                  </a:lnTo>
                  <a:lnTo>
                    <a:pt x="600" y="868"/>
                  </a:lnTo>
                  <a:lnTo>
                    <a:pt x="600" y="868"/>
                  </a:lnTo>
                  <a:lnTo>
                    <a:pt x="600" y="868"/>
                  </a:lnTo>
                  <a:lnTo>
                    <a:pt x="600" y="868"/>
                  </a:lnTo>
                  <a:lnTo>
                    <a:pt x="600" y="868"/>
                  </a:lnTo>
                  <a:lnTo>
                    <a:pt x="600" y="868"/>
                  </a:lnTo>
                  <a:lnTo>
                    <a:pt x="600" y="868"/>
                  </a:lnTo>
                  <a:lnTo>
                    <a:pt x="600" y="868"/>
                  </a:lnTo>
                  <a:lnTo>
                    <a:pt x="594" y="868"/>
                  </a:lnTo>
                  <a:lnTo>
                    <a:pt x="594" y="868"/>
                  </a:lnTo>
                  <a:lnTo>
                    <a:pt x="594" y="868"/>
                  </a:lnTo>
                  <a:lnTo>
                    <a:pt x="594" y="868"/>
                  </a:lnTo>
                  <a:lnTo>
                    <a:pt x="594" y="868"/>
                  </a:lnTo>
                  <a:lnTo>
                    <a:pt x="594" y="868"/>
                  </a:lnTo>
                  <a:close/>
                </a:path>
              </a:pathLst>
            </a:custGeom>
            <a:solidFill>
              <a:schemeClr val="tx1">
                <a:lumMod val="40000"/>
                <a:lumOff val="60000"/>
                <a:alpha val="30000"/>
              </a:schemeClr>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48" name="South Korea"/>
            <p:cNvSpPr>
              <a:spLocks noEditPoints="1"/>
            </p:cNvSpPr>
            <p:nvPr/>
          </p:nvSpPr>
          <p:spPr bwMode="auto">
            <a:xfrm>
              <a:off x="13843001" y="5118100"/>
              <a:ext cx="676275" cy="623888"/>
            </a:xfrm>
            <a:custGeom>
              <a:avLst/>
              <a:gdLst>
                <a:gd name="T0" fmla="*/ 90 w 426"/>
                <a:gd name="T1" fmla="*/ 286 h 393"/>
                <a:gd name="T2" fmla="*/ 90 w 426"/>
                <a:gd name="T3" fmla="*/ 264 h 393"/>
                <a:gd name="T4" fmla="*/ 6 w 426"/>
                <a:gd name="T5" fmla="*/ 51 h 393"/>
                <a:gd name="T6" fmla="*/ 84 w 426"/>
                <a:gd name="T7" fmla="*/ 297 h 393"/>
                <a:gd name="T8" fmla="*/ 45 w 426"/>
                <a:gd name="T9" fmla="*/ 286 h 393"/>
                <a:gd name="T10" fmla="*/ 95 w 426"/>
                <a:gd name="T11" fmla="*/ 68 h 393"/>
                <a:gd name="T12" fmla="*/ 101 w 426"/>
                <a:gd name="T13" fmla="*/ 68 h 393"/>
                <a:gd name="T14" fmla="*/ 112 w 426"/>
                <a:gd name="T15" fmla="*/ 84 h 393"/>
                <a:gd name="T16" fmla="*/ 101 w 426"/>
                <a:gd name="T17" fmla="*/ 68 h 393"/>
                <a:gd name="T18" fmla="*/ 95 w 426"/>
                <a:gd name="T19" fmla="*/ 224 h 393"/>
                <a:gd name="T20" fmla="*/ 101 w 426"/>
                <a:gd name="T21" fmla="*/ 275 h 393"/>
                <a:gd name="T22" fmla="*/ 90 w 426"/>
                <a:gd name="T23" fmla="*/ 264 h 393"/>
                <a:gd name="T24" fmla="*/ 84 w 426"/>
                <a:gd name="T25" fmla="*/ 258 h 393"/>
                <a:gd name="T26" fmla="*/ 235 w 426"/>
                <a:gd name="T27" fmla="*/ 281 h 393"/>
                <a:gd name="T28" fmla="*/ 213 w 426"/>
                <a:gd name="T29" fmla="*/ 292 h 393"/>
                <a:gd name="T30" fmla="*/ 190 w 426"/>
                <a:gd name="T31" fmla="*/ 269 h 393"/>
                <a:gd name="T32" fmla="*/ 202 w 426"/>
                <a:gd name="T33" fmla="*/ 275 h 393"/>
                <a:gd name="T34" fmla="*/ 185 w 426"/>
                <a:gd name="T35" fmla="*/ 286 h 393"/>
                <a:gd name="T36" fmla="*/ 218 w 426"/>
                <a:gd name="T37" fmla="*/ 281 h 393"/>
                <a:gd name="T38" fmla="*/ 101 w 426"/>
                <a:gd name="T39" fmla="*/ 163 h 393"/>
                <a:gd name="T40" fmla="*/ 174 w 426"/>
                <a:gd name="T41" fmla="*/ 309 h 393"/>
                <a:gd name="T42" fmla="*/ 286 w 426"/>
                <a:gd name="T43" fmla="*/ 118 h 393"/>
                <a:gd name="T44" fmla="*/ 190 w 426"/>
                <a:gd name="T45" fmla="*/ 23 h 393"/>
                <a:gd name="T46" fmla="*/ 118 w 426"/>
                <a:gd name="T47" fmla="*/ 68 h 393"/>
                <a:gd name="T48" fmla="*/ 129 w 426"/>
                <a:gd name="T49" fmla="*/ 101 h 393"/>
                <a:gd name="T50" fmla="*/ 123 w 426"/>
                <a:gd name="T51" fmla="*/ 112 h 393"/>
                <a:gd name="T52" fmla="*/ 134 w 426"/>
                <a:gd name="T53" fmla="*/ 124 h 393"/>
                <a:gd name="T54" fmla="*/ 129 w 426"/>
                <a:gd name="T55" fmla="*/ 129 h 393"/>
                <a:gd name="T56" fmla="*/ 112 w 426"/>
                <a:gd name="T57" fmla="*/ 124 h 393"/>
                <a:gd name="T58" fmla="*/ 101 w 426"/>
                <a:gd name="T59" fmla="*/ 124 h 393"/>
                <a:gd name="T60" fmla="*/ 95 w 426"/>
                <a:gd name="T61" fmla="*/ 124 h 393"/>
                <a:gd name="T62" fmla="*/ 90 w 426"/>
                <a:gd name="T63" fmla="*/ 140 h 393"/>
                <a:gd name="T64" fmla="*/ 106 w 426"/>
                <a:gd name="T65" fmla="*/ 140 h 393"/>
                <a:gd name="T66" fmla="*/ 112 w 426"/>
                <a:gd name="T67" fmla="*/ 163 h 393"/>
                <a:gd name="T68" fmla="*/ 118 w 426"/>
                <a:gd name="T69" fmla="*/ 191 h 393"/>
                <a:gd name="T70" fmla="*/ 123 w 426"/>
                <a:gd name="T71" fmla="*/ 208 h 393"/>
                <a:gd name="T72" fmla="*/ 106 w 426"/>
                <a:gd name="T73" fmla="*/ 241 h 393"/>
                <a:gd name="T74" fmla="*/ 101 w 426"/>
                <a:gd name="T75" fmla="*/ 264 h 393"/>
                <a:gd name="T76" fmla="*/ 101 w 426"/>
                <a:gd name="T77" fmla="*/ 269 h 393"/>
                <a:gd name="T78" fmla="*/ 112 w 426"/>
                <a:gd name="T79" fmla="*/ 275 h 393"/>
                <a:gd name="T80" fmla="*/ 118 w 426"/>
                <a:gd name="T81" fmla="*/ 292 h 393"/>
                <a:gd name="T82" fmla="*/ 101 w 426"/>
                <a:gd name="T83" fmla="*/ 286 h 393"/>
                <a:gd name="T84" fmla="*/ 112 w 426"/>
                <a:gd name="T85" fmla="*/ 297 h 393"/>
                <a:gd name="T86" fmla="*/ 123 w 426"/>
                <a:gd name="T87" fmla="*/ 309 h 393"/>
                <a:gd name="T88" fmla="*/ 140 w 426"/>
                <a:gd name="T89" fmla="*/ 292 h 393"/>
                <a:gd name="T90" fmla="*/ 151 w 426"/>
                <a:gd name="T91" fmla="*/ 292 h 393"/>
                <a:gd name="T92" fmla="*/ 168 w 426"/>
                <a:gd name="T93" fmla="*/ 292 h 393"/>
                <a:gd name="T94" fmla="*/ 174 w 426"/>
                <a:gd name="T95" fmla="*/ 292 h 393"/>
                <a:gd name="T96" fmla="*/ 179 w 426"/>
                <a:gd name="T97" fmla="*/ 269 h 393"/>
                <a:gd name="T98" fmla="*/ 207 w 426"/>
                <a:gd name="T99" fmla="*/ 275 h 393"/>
                <a:gd name="T100" fmla="*/ 224 w 426"/>
                <a:gd name="T101" fmla="*/ 264 h 393"/>
                <a:gd name="T102" fmla="*/ 241 w 426"/>
                <a:gd name="T103" fmla="*/ 258 h 393"/>
                <a:gd name="T104" fmla="*/ 263 w 426"/>
                <a:gd name="T105" fmla="*/ 258 h 393"/>
                <a:gd name="T106" fmla="*/ 286 w 426"/>
                <a:gd name="T107" fmla="*/ 224 h 393"/>
                <a:gd name="T108" fmla="*/ 84 w 426"/>
                <a:gd name="T109" fmla="*/ 297 h 393"/>
                <a:gd name="T110" fmla="*/ 112 w 426"/>
                <a:gd name="T111" fmla="*/ 325 h 393"/>
                <a:gd name="T112" fmla="*/ 101 w 426"/>
                <a:gd name="T113" fmla="*/ 309 h 393"/>
                <a:gd name="T114" fmla="*/ 95 w 426"/>
                <a:gd name="T115" fmla="*/ 314 h 393"/>
                <a:gd name="T116" fmla="*/ 101 w 426"/>
                <a:gd name="T117" fmla="*/ 376 h 393"/>
                <a:gd name="T118" fmla="*/ 112 w 426"/>
                <a:gd name="T119" fmla="*/ 325 h 393"/>
                <a:gd name="T120" fmla="*/ 129 w 426"/>
                <a:gd name="T121" fmla="*/ 314 h 393"/>
                <a:gd name="T122" fmla="*/ 146 w 426"/>
                <a:gd name="T123" fmla="*/ 314 h 393"/>
                <a:gd name="T124" fmla="*/ 123 w 426"/>
                <a:gd name="T125" fmla="*/ 314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6" h="393">
                  <a:moveTo>
                    <a:pt x="6" y="56"/>
                  </a:moveTo>
                  <a:lnTo>
                    <a:pt x="6" y="56"/>
                  </a:lnTo>
                  <a:lnTo>
                    <a:pt x="6" y="56"/>
                  </a:lnTo>
                  <a:lnTo>
                    <a:pt x="6" y="62"/>
                  </a:lnTo>
                  <a:lnTo>
                    <a:pt x="6" y="62"/>
                  </a:lnTo>
                  <a:lnTo>
                    <a:pt x="0" y="62"/>
                  </a:lnTo>
                  <a:lnTo>
                    <a:pt x="6" y="62"/>
                  </a:lnTo>
                  <a:lnTo>
                    <a:pt x="6" y="62"/>
                  </a:lnTo>
                  <a:lnTo>
                    <a:pt x="6" y="62"/>
                  </a:lnTo>
                  <a:lnTo>
                    <a:pt x="6" y="62"/>
                  </a:lnTo>
                  <a:lnTo>
                    <a:pt x="6" y="62"/>
                  </a:lnTo>
                  <a:lnTo>
                    <a:pt x="6" y="62"/>
                  </a:lnTo>
                  <a:lnTo>
                    <a:pt x="6" y="62"/>
                  </a:lnTo>
                  <a:lnTo>
                    <a:pt x="6" y="62"/>
                  </a:lnTo>
                  <a:lnTo>
                    <a:pt x="6" y="62"/>
                  </a:lnTo>
                  <a:lnTo>
                    <a:pt x="6" y="62"/>
                  </a:lnTo>
                  <a:lnTo>
                    <a:pt x="6" y="62"/>
                  </a:lnTo>
                  <a:lnTo>
                    <a:pt x="6" y="62"/>
                  </a:lnTo>
                  <a:lnTo>
                    <a:pt x="6" y="56"/>
                  </a:lnTo>
                  <a:lnTo>
                    <a:pt x="6" y="56"/>
                  </a:lnTo>
                  <a:close/>
                  <a:moveTo>
                    <a:pt x="84" y="275"/>
                  </a:moveTo>
                  <a:lnTo>
                    <a:pt x="84" y="275"/>
                  </a:lnTo>
                  <a:lnTo>
                    <a:pt x="84" y="275"/>
                  </a:lnTo>
                  <a:lnTo>
                    <a:pt x="84" y="275"/>
                  </a:lnTo>
                  <a:lnTo>
                    <a:pt x="84" y="275"/>
                  </a:lnTo>
                  <a:lnTo>
                    <a:pt x="84" y="275"/>
                  </a:lnTo>
                  <a:lnTo>
                    <a:pt x="84" y="275"/>
                  </a:lnTo>
                  <a:lnTo>
                    <a:pt x="84" y="275"/>
                  </a:lnTo>
                  <a:lnTo>
                    <a:pt x="84" y="275"/>
                  </a:lnTo>
                  <a:lnTo>
                    <a:pt x="84" y="269"/>
                  </a:lnTo>
                  <a:lnTo>
                    <a:pt x="84" y="269"/>
                  </a:lnTo>
                  <a:lnTo>
                    <a:pt x="84" y="269"/>
                  </a:lnTo>
                  <a:lnTo>
                    <a:pt x="84" y="275"/>
                  </a:lnTo>
                  <a:lnTo>
                    <a:pt x="84" y="275"/>
                  </a:lnTo>
                  <a:lnTo>
                    <a:pt x="84" y="275"/>
                  </a:lnTo>
                  <a:lnTo>
                    <a:pt x="84" y="275"/>
                  </a:lnTo>
                  <a:lnTo>
                    <a:pt x="84" y="275"/>
                  </a:lnTo>
                  <a:lnTo>
                    <a:pt x="84" y="275"/>
                  </a:lnTo>
                  <a:lnTo>
                    <a:pt x="78" y="275"/>
                  </a:lnTo>
                  <a:lnTo>
                    <a:pt x="78" y="275"/>
                  </a:lnTo>
                  <a:lnTo>
                    <a:pt x="78" y="275"/>
                  </a:lnTo>
                  <a:lnTo>
                    <a:pt x="78" y="275"/>
                  </a:lnTo>
                  <a:lnTo>
                    <a:pt x="84" y="275"/>
                  </a:lnTo>
                  <a:close/>
                  <a:moveTo>
                    <a:pt x="84" y="286"/>
                  </a:moveTo>
                  <a:lnTo>
                    <a:pt x="84" y="286"/>
                  </a:lnTo>
                  <a:lnTo>
                    <a:pt x="90" y="286"/>
                  </a:lnTo>
                  <a:lnTo>
                    <a:pt x="90" y="286"/>
                  </a:lnTo>
                  <a:lnTo>
                    <a:pt x="90" y="286"/>
                  </a:lnTo>
                  <a:lnTo>
                    <a:pt x="90" y="286"/>
                  </a:lnTo>
                  <a:lnTo>
                    <a:pt x="90" y="286"/>
                  </a:lnTo>
                  <a:lnTo>
                    <a:pt x="90" y="286"/>
                  </a:lnTo>
                  <a:lnTo>
                    <a:pt x="90" y="286"/>
                  </a:lnTo>
                  <a:lnTo>
                    <a:pt x="90" y="286"/>
                  </a:lnTo>
                  <a:lnTo>
                    <a:pt x="90" y="286"/>
                  </a:lnTo>
                  <a:lnTo>
                    <a:pt x="90" y="286"/>
                  </a:lnTo>
                  <a:lnTo>
                    <a:pt x="90" y="286"/>
                  </a:lnTo>
                  <a:lnTo>
                    <a:pt x="90" y="286"/>
                  </a:lnTo>
                  <a:lnTo>
                    <a:pt x="90" y="286"/>
                  </a:lnTo>
                  <a:lnTo>
                    <a:pt x="90" y="286"/>
                  </a:lnTo>
                  <a:lnTo>
                    <a:pt x="90" y="286"/>
                  </a:lnTo>
                  <a:lnTo>
                    <a:pt x="90" y="286"/>
                  </a:lnTo>
                  <a:lnTo>
                    <a:pt x="90" y="286"/>
                  </a:lnTo>
                  <a:lnTo>
                    <a:pt x="90" y="286"/>
                  </a:lnTo>
                  <a:lnTo>
                    <a:pt x="90" y="281"/>
                  </a:lnTo>
                  <a:lnTo>
                    <a:pt x="90" y="281"/>
                  </a:lnTo>
                  <a:lnTo>
                    <a:pt x="90" y="281"/>
                  </a:lnTo>
                  <a:lnTo>
                    <a:pt x="90" y="281"/>
                  </a:lnTo>
                  <a:lnTo>
                    <a:pt x="84" y="281"/>
                  </a:lnTo>
                  <a:lnTo>
                    <a:pt x="84" y="281"/>
                  </a:lnTo>
                  <a:lnTo>
                    <a:pt x="84" y="281"/>
                  </a:lnTo>
                  <a:lnTo>
                    <a:pt x="84" y="281"/>
                  </a:lnTo>
                  <a:lnTo>
                    <a:pt x="84" y="281"/>
                  </a:lnTo>
                  <a:lnTo>
                    <a:pt x="84" y="286"/>
                  </a:lnTo>
                  <a:close/>
                  <a:moveTo>
                    <a:pt x="90" y="264"/>
                  </a:moveTo>
                  <a:lnTo>
                    <a:pt x="90" y="264"/>
                  </a:lnTo>
                  <a:lnTo>
                    <a:pt x="90" y="264"/>
                  </a:lnTo>
                  <a:lnTo>
                    <a:pt x="90" y="264"/>
                  </a:lnTo>
                  <a:lnTo>
                    <a:pt x="90" y="264"/>
                  </a:lnTo>
                  <a:lnTo>
                    <a:pt x="90" y="264"/>
                  </a:lnTo>
                  <a:lnTo>
                    <a:pt x="90" y="264"/>
                  </a:lnTo>
                  <a:lnTo>
                    <a:pt x="90" y="264"/>
                  </a:lnTo>
                  <a:lnTo>
                    <a:pt x="90" y="264"/>
                  </a:lnTo>
                  <a:lnTo>
                    <a:pt x="90" y="264"/>
                  </a:lnTo>
                  <a:lnTo>
                    <a:pt x="90" y="264"/>
                  </a:lnTo>
                  <a:lnTo>
                    <a:pt x="90" y="264"/>
                  </a:lnTo>
                  <a:lnTo>
                    <a:pt x="90" y="264"/>
                  </a:lnTo>
                  <a:lnTo>
                    <a:pt x="90" y="264"/>
                  </a:lnTo>
                  <a:lnTo>
                    <a:pt x="90" y="264"/>
                  </a:lnTo>
                  <a:lnTo>
                    <a:pt x="90" y="264"/>
                  </a:lnTo>
                  <a:lnTo>
                    <a:pt x="90" y="264"/>
                  </a:lnTo>
                  <a:lnTo>
                    <a:pt x="90" y="264"/>
                  </a:lnTo>
                  <a:lnTo>
                    <a:pt x="90" y="264"/>
                  </a:lnTo>
                  <a:lnTo>
                    <a:pt x="90" y="264"/>
                  </a:lnTo>
                  <a:lnTo>
                    <a:pt x="90" y="264"/>
                  </a:lnTo>
                  <a:lnTo>
                    <a:pt x="90" y="264"/>
                  </a:lnTo>
                  <a:lnTo>
                    <a:pt x="90" y="264"/>
                  </a:lnTo>
                  <a:lnTo>
                    <a:pt x="90" y="264"/>
                  </a:lnTo>
                  <a:lnTo>
                    <a:pt x="90" y="264"/>
                  </a:lnTo>
                  <a:lnTo>
                    <a:pt x="90" y="264"/>
                  </a:lnTo>
                  <a:close/>
                  <a:moveTo>
                    <a:pt x="90" y="275"/>
                  </a:moveTo>
                  <a:lnTo>
                    <a:pt x="84" y="275"/>
                  </a:lnTo>
                  <a:lnTo>
                    <a:pt x="84" y="275"/>
                  </a:lnTo>
                  <a:lnTo>
                    <a:pt x="84" y="275"/>
                  </a:lnTo>
                  <a:lnTo>
                    <a:pt x="84" y="275"/>
                  </a:lnTo>
                  <a:lnTo>
                    <a:pt x="84" y="281"/>
                  </a:lnTo>
                  <a:lnTo>
                    <a:pt x="84" y="281"/>
                  </a:lnTo>
                  <a:lnTo>
                    <a:pt x="84" y="281"/>
                  </a:lnTo>
                  <a:lnTo>
                    <a:pt x="84" y="281"/>
                  </a:lnTo>
                  <a:lnTo>
                    <a:pt x="84" y="281"/>
                  </a:lnTo>
                  <a:lnTo>
                    <a:pt x="90" y="281"/>
                  </a:lnTo>
                  <a:lnTo>
                    <a:pt x="90" y="281"/>
                  </a:lnTo>
                  <a:lnTo>
                    <a:pt x="90" y="281"/>
                  </a:lnTo>
                  <a:lnTo>
                    <a:pt x="90" y="281"/>
                  </a:lnTo>
                  <a:lnTo>
                    <a:pt x="90" y="281"/>
                  </a:lnTo>
                  <a:lnTo>
                    <a:pt x="90" y="281"/>
                  </a:lnTo>
                  <a:lnTo>
                    <a:pt x="90" y="281"/>
                  </a:lnTo>
                  <a:lnTo>
                    <a:pt x="90" y="275"/>
                  </a:lnTo>
                  <a:lnTo>
                    <a:pt x="90" y="275"/>
                  </a:lnTo>
                  <a:lnTo>
                    <a:pt x="90" y="275"/>
                  </a:lnTo>
                  <a:lnTo>
                    <a:pt x="90" y="275"/>
                  </a:lnTo>
                  <a:lnTo>
                    <a:pt x="90" y="275"/>
                  </a:lnTo>
                  <a:lnTo>
                    <a:pt x="90" y="275"/>
                  </a:lnTo>
                  <a:lnTo>
                    <a:pt x="90" y="275"/>
                  </a:lnTo>
                  <a:lnTo>
                    <a:pt x="90" y="275"/>
                  </a:lnTo>
                  <a:lnTo>
                    <a:pt x="90" y="275"/>
                  </a:lnTo>
                  <a:lnTo>
                    <a:pt x="90" y="275"/>
                  </a:lnTo>
                  <a:lnTo>
                    <a:pt x="90" y="275"/>
                  </a:lnTo>
                  <a:lnTo>
                    <a:pt x="90" y="275"/>
                  </a:lnTo>
                  <a:close/>
                  <a:moveTo>
                    <a:pt x="6" y="51"/>
                  </a:moveTo>
                  <a:lnTo>
                    <a:pt x="0" y="51"/>
                  </a:lnTo>
                  <a:lnTo>
                    <a:pt x="0" y="51"/>
                  </a:lnTo>
                  <a:lnTo>
                    <a:pt x="0" y="51"/>
                  </a:lnTo>
                  <a:lnTo>
                    <a:pt x="0" y="51"/>
                  </a:lnTo>
                  <a:lnTo>
                    <a:pt x="6" y="51"/>
                  </a:lnTo>
                  <a:lnTo>
                    <a:pt x="6" y="51"/>
                  </a:lnTo>
                  <a:lnTo>
                    <a:pt x="6" y="51"/>
                  </a:lnTo>
                  <a:lnTo>
                    <a:pt x="6" y="51"/>
                  </a:lnTo>
                  <a:lnTo>
                    <a:pt x="6" y="51"/>
                  </a:lnTo>
                  <a:lnTo>
                    <a:pt x="6" y="51"/>
                  </a:lnTo>
                  <a:lnTo>
                    <a:pt x="6" y="51"/>
                  </a:lnTo>
                  <a:lnTo>
                    <a:pt x="6" y="51"/>
                  </a:lnTo>
                  <a:lnTo>
                    <a:pt x="6" y="51"/>
                  </a:lnTo>
                  <a:lnTo>
                    <a:pt x="6" y="51"/>
                  </a:lnTo>
                  <a:lnTo>
                    <a:pt x="6" y="51"/>
                  </a:lnTo>
                  <a:lnTo>
                    <a:pt x="6" y="51"/>
                  </a:lnTo>
                  <a:lnTo>
                    <a:pt x="6" y="51"/>
                  </a:lnTo>
                  <a:close/>
                  <a:moveTo>
                    <a:pt x="90" y="281"/>
                  </a:moveTo>
                  <a:lnTo>
                    <a:pt x="90" y="281"/>
                  </a:lnTo>
                  <a:lnTo>
                    <a:pt x="90" y="281"/>
                  </a:lnTo>
                  <a:lnTo>
                    <a:pt x="90" y="281"/>
                  </a:lnTo>
                  <a:lnTo>
                    <a:pt x="90" y="281"/>
                  </a:lnTo>
                  <a:lnTo>
                    <a:pt x="90" y="281"/>
                  </a:lnTo>
                  <a:lnTo>
                    <a:pt x="84" y="281"/>
                  </a:lnTo>
                  <a:lnTo>
                    <a:pt x="84" y="281"/>
                  </a:lnTo>
                  <a:lnTo>
                    <a:pt x="90" y="281"/>
                  </a:lnTo>
                  <a:lnTo>
                    <a:pt x="90" y="281"/>
                  </a:lnTo>
                  <a:lnTo>
                    <a:pt x="90" y="281"/>
                  </a:lnTo>
                  <a:lnTo>
                    <a:pt x="90" y="281"/>
                  </a:lnTo>
                  <a:lnTo>
                    <a:pt x="90" y="281"/>
                  </a:lnTo>
                  <a:lnTo>
                    <a:pt x="90" y="281"/>
                  </a:lnTo>
                  <a:lnTo>
                    <a:pt x="90" y="281"/>
                  </a:lnTo>
                  <a:lnTo>
                    <a:pt x="90" y="281"/>
                  </a:lnTo>
                  <a:lnTo>
                    <a:pt x="90" y="281"/>
                  </a:lnTo>
                  <a:close/>
                  <a:moveTo>
                    <a:pt x="78" y="281"/>
                  </a:moveTo>
                  <a:lnTo>
                    <a:pt x="78" y="281"/>
                  </a:lnTo>
                  <a:lnTo>
                    <a:pt x="78" y="281"/>
                  </a:lnTo>
                  <a:lnTo>
                    <a:pt x="78" y="281"/>
                  </a:lnTo>
                  <a:lnTo>
                    <a:pt x="78" y="281"/>
                  </a:lnTo>
                  <a:lnTo>
                    <a:pt x="78" y="281"/>
                  </a:lnTo>
                  <a:lnTo>
                    <a:pt x="78" y="281"/>
                  </a:lnTo>
                  <a:lnTo>
                    <a:pt x="73" y="281"/>
                  </a:lnTo>
                  <a:lnTo>
                    <a:pt x="73" y="281"/>
                  </a:lnTo>
                  <a:lnTo>
                    <a:pt x="73" y="281"/>
                  </a:lnTo>
                  <a:lnTo>
                    <a:pt x="73" y="286"/>
                  </a:lnTo>
                  <a:lnTo>
                    <a:pt x="73" y="286"/>
                  </a:lnTo>
                  <a:lnTo>
                    <a:pt x="73" y="286"/>
                  </a:lnTo>
                  <a:lnTo>
                    <a:pt x="73" y="286"/>
                  </a:lnTo>
                  <a:lnTo>
                    <a:pt x="78" y="286"/>
                  </a:lnTo>
                  <a:lnTo>
                    <a:pt x="78" y="286"/>
                  </a:lnTo>
                  <a:lnTo>
                    <a:pt x="78" y="286"/>
                  </a:lnTo>
                  <a:lnTo>
                    <a:pt x="78" y="286"/>
                  </a:lnTo>
                  <a:lnTo>
                    <a:pt x="78" y="286"/>
                  </a:lnTo>
                  <a:lnTo>
                    <a:pt x="78" y="286"/>
                  </a:lnTo>
                  <a:lnTo>
                    <a:pt x="78" y="286"/>
                  </a:lnTo>
                  <a:lnTo>
                    <a:pt x="78" y="286"/>
                  </a:lnTo>
                  <a:lnTo>
                    <a:pt x="78" y="281"/>
                  </a:lnTo>
                  <a:lnTo>
                    <a:pt x="78" y="281"/>
                  </a:lnTo>
                  <a:lnTo>
                    <a:pt x="78" y="281"/>
                  </a:lnTo>
                  <a:lnTo>
                    <a:pt x="78" y="286"/>
                  </a:lnTo>
                  <a:lnTo>
                    <a:pt x="78" y="281"/>
                  </a:lnTo>
                  <a:lnTo>
                    <a:pt x="78" y="281"/>
                  </a:lnTo>
                  <a:close/>
                  <a:moveTo>
                    <a:pt x="84" y="297"/>
                  </a:moveTo>
                  <a:lnTo>
                    <a:pt x="84" y="297"/>
                  </a:lnTo>
                  <a:lnTo>
                    <a:pt x="84" y="297"/>
                  </a:lnTo>
                  <a:lnTo>
                    <a:pt x="84" y="297"/>
                  </a:lnTo>
                  <a:lnTo>
                    <a:pt x="84" y="297"/>
                  </a:lnTo>
                  <a:lnTo>
                    <a:pt x="84" y="292"/>
                  </a:lnTo>
                  <a:lnTo>
                    <a:pt x="84" y="292"/>
                  </a:lnTo>
                  <a:lnTo>
                    <a:pt x="84" y="292"/>
                  </a:lnTo>
                  <a:lnTo>
                    <a:pt x="84" y="292"/>
                  </a:lnTo>
                  <a:lnTo>
                    <a:pt x="84" y="297"/>
                  </a:lnTo>
                  <a:lnTo>
                    <a:pt x="84" y="297"/>
                  </a:lnTo>
                  <a:lnTo>
                    <a:pt x="84" y="297"/>
                  </a:lnTo>
                  <a:close/>
                  <a:moveTo>
                    <a:pt x="78" y="286"/>
                  </a:moveTo>
                  <a:lnTo>
                    <a:pt x="78" y="286"/>
                  </a:lnTo>
                  <a:lnTo>
                    <a:pt x="78" y="286"/>
                  </a:lnTo>
                  <a:lnTo>
                    <a:pt x="78" y="286"/>
                  </a:lnTo>
                  <a:lnTo>
                    <a:pt x="78" y="286"/>
                  </a:lnTo>
                  <a:lnTo>
                    <a:pt x="78" y="286"/>
                  </a:lnTo>
                  <a:lnTo>
                    <a:pt x="78" y="286"/>
                  </a:lnTo>
                  <a:lnTo>
                    <a:pt x="78" y="286"/>
                  </a:lnTo>
                  <a:lnTo>
                    <a:pt x="78" y="292"/>
                  </a:lnTo>
                  <a:lnTo>
                    <a:pt x="78" y="292"/>
                  </a:lnTo>
                  <a:lnTo>
                    <a:pt x="78" y="292"/>
                  </a:lnTo>
                  <a:lnTo>
                    <a:pt x="78" y="292"/>
                  </a:lnTo>
                  <a:lnTo>
                    <a:pt x="78" y="292"/>
                  </a:lnTo>
                  <a:lnTo>
                    <a:pt x="78" y="292"/>
                  </a:lnTo>
                  <a:lnTo>
                    <a:pt x="78" y="292"/>
                  </a:lnTo>
                  <a:lnTo>
                    <a:pt x="78" y="292"/>
                  </a:lnTo>
                  <a:lnTo>
                    <a:pt x="78" y="292"/>
                  </a:lnTo>
                  <a:lnTo>
                    <a:pt x="78" y="286"/>
                  </a:lnTo>
                  <a:lnTo>
                    <a:pt x="78" y="286"/>
                  </a:lnTo>
                  <a:lnTo>
                    <a:pt x="78" y="286"/>
                  </a:lnTo>
                  <a:lnTo>
                    <a:pt x="78" y="286"/>
                  </a:lnTo>
                  <a:close/>
                  <a:moveTo>
                    <a:pt x="28" y="331"/>
                  </a:moveTo>
                  <a:lnTo>
                    <a:pt x="28" y="331"/>
                  </a:lnTo>
                  <a:lnTo>
                    <a:pt x="28" y="331"/>
                  </a:lnTo>
                  <a:lnTo>
                    <a:pt x="28" y="331"/>
                  </a:lnTo>
                  <a:lnTo>
                    <a:pt x="28" y="331"/>
                  </a:lnTo>
                  <a:lnTo>
                    <a:pt x="28" y="331"/>
                  </a:lnTo>
                  <a:lnTo>
                    <a:pt x="28" y="331"/>
                  </a:lnTo>
                  <a:lnTo>
                    <a:pt x="28" y="331"/>
                  </a:lnTo>
                  <a:lnTo>
                    <a:pt x="28" y="337"/>
                  </a:lnTo>
                  <a:lnTo>
                    <a:pt x="28" y="337"/>
                  </a:lnTo>
                  <a:lnTo>
                    <a:pt x="28" y="337"/>
                  </a:lnTo>
                  <a:lnTo>
                    <a:pt x="28" y="331"/>
                  </a:lnTo>
                  <a:lnTo>
                    <a:pt x="28" y="331"/>
                  </a:lnTo>
                  <a:lnTo>
                    <a:pt x="28" y="331"/>
                  </a:lnTo>
                  <a:close/>
                  <a:moveTo>
                    <a:pt x="50" y="286"/>
                  </a:moveTo>
                  <a:lnTo>
                    <a:pt x="45" y="286"/>
                  </a:lnTo>
                  <a:lnTo>
                    <a:pt x="45" y="286"/>
                  </a:lnTo>
                  <a:lnTo>
                    <a:pt x="45" y="286"/>
                  </a:lnTo>
                  <a:lnTo>
                    <a:pt x="45" y="286"/>
                  </a:lnTo>
                  <a:lnTo>
                    <a:pt x="45" y="286"/>
                  </a:lnTo>
                  <a:lnTo>
                    <a:pt x="45" y="286"/>
                  </a:lnTo>
                  <a:lnTo>
                    <a:pt x="45" y="292"/>
                  </a:lnTo>
                  <a:lnTo>
                    <a:pt x="45" y="292"/>
                  </a:lnTo>
                  <a:lnTo>
                    <a:pt x="45" y="292"/>
                  </a:lnTo>
                  <a:lnTo>
                    <a:pt x="45" y="292"/>
                  </a:lnTo>
                  <a:lnTo>
                    <a:pt x="45" y="292"/>
                  </a:lnTo>
                  <a:lnTo>
                    <a:pt x="45" y="292"/>
                  </a:lnTo>
                  <a:lnTo>
                    <a:pt x="45" y="292"/>
                  </a:lnTo>
                  <a:lnTo>
                    <a:pt x="45" y="292"/>
                  </a:lnTo>
                  <a:lnTo>
                    <a:pt x="45" y="292"/>
                  </a:lnTo>
                  <a:lnTo>
                    <a:pt x="50" y="292"/>
                  </a:lnTo>
                  <a:lnTo>
                    <a:pt x="50" y="292"/>
                  </a:lnTo>
                  <a:lnTo>
                    <a:pt x="50" y="292"/>
                  </a:lnTo>
                  <a:lnTo>
                    <a:pt x="50" y="286"/>
                  </a:lnTo>
                  <a:lnTo>
                    <a:pt x="50" y="286"/>
                  </a:lnTo>
                  <a:lnTo>
                    <a:pt x="50" y="286"/>
                  </a:lnTo>
                  <a:close/>
                  <a:moveTo>
                    <a:pt x="62" y="73"/>
                  </a:moveTo>
                  <a:lnTo>
                    <a:pt x="62" y="73"/>
                  </a:lnTo>
                  <a:lnTo>
                    <a:pt x="62" y="73"/>
                  </a:lnTo>
                  <a:lnTo>
                    <a:pt x="62" y="73"/>
                  </a:lnTo>
                  <a:lnTo>
                    <a:pt x="62" y="73"/>
                  </a:lnTo>
                  <a:lnTo>
                    <a:pt x="62" y="73"/>
                  </a:lnTo>
                  <a:lnTo>
                    <a:pt x="62" y="73"/>
                  </a:lnTo>
                  <a:lnTo>
                    <a:pt x="62" y="73"/>
                  </a:lnTo>
                  <a:lnTo>
                    <a:pt x="62" y="73"/>
                  </a:lnTo>
                  <a:lnTo>
                    <a:pt x="62" y="73"/>
                  </a:lnTo>
                  <a:close/>
                  <a:moveTo>
                    <a:pt x="95" y="68"/>
                  </a:moveTo>
                  <a:lnTo>
                    <a:pt x="95" y="62"/>
                  </a:lnTo>
                  <a:lnTo>
                    <a:pt x="95" y="62"/>
                  </a:lnTo>
                  <a:lnTo>
                    <a:pt x="101" y="68"/>
                  </a:lnTo>
                  <a:lnTo>
                    <a:pt x="101" y="68"/>
                  </a:lnTo>
                  <a:lnTo>
                    <a:pt x="101" y="62"/>
                  </a:lnTo>
                  <a:lnTo>
                    <a:pt x="101" y="62"/>
                  </a:lnTo>
                  <a:lnTo>
                    <a:pt x="101" y="62"/>
                  </a:lnTo>
                  <a:lnTo>
                    <a:pt x="101" y="62"/>
                  </a:lnTo>
                  <a:lnTo>
                    <a:pt x="101" y="62"/>
                  </a:lnTo>
                  <a:lnTo>
                    <a:pt x="95" y="62"/>
                  </a:lnTo>
                  <a:lnTo>
                    <a:pt x="95" y="62"/>
                  </a:lnTo>
                  <a:lnTo>
                    <a:pt x="95" y="62"/>
                  </a:lnTo>
                  <a:lnTo>
                    <a:pt x="95" y="62"/>
                  </a:lnTo>
                  <a:lnTo>
                    <a:pt x="95" y="62"/>
                  </a:lnTo>
                  <a:lnTo>
                    <a:pt x="95" y="62"/>
                  </a:lnTo>
                  <a:lnTo>
                    <a:pt x="95" y="68"/>
                  </a:lnTo>
                  <a:lnTo>
                    <a:pt x="95" y="68"/>
                  </a:lnTo>
                  <a:close/>
                  <a:moveTo>
                    <a:pt x="95" y="275"/>
                  </a:moveTo>
                  <a:lnTo>
                    <a:pt x="95" y="269"/>
                  </a:lnTo>
                  <a:lnTo>
                    <a:pt x="95" y="269"/>
                  </a:lnTo>
                  <a:lnTo>
                    <a:pt x="95" y="269"/>
                  </a:lnTo>
                  <a:lnTo>
                    <a:pt x="95" y="269"/>
                  </a:lnTo>
                  <a:lnTo>
                    <a:pt x="95" y="269"/>
                  </a:lnTo>
                  <a:lnTo>
                    <a:pt x="95" y="269"/>
                  </a:lnTo>
                  <a:lnTo>
                    <a:pt x="95" y="269"/>
                  </a:lnTo>
                  <a:lnTo>
                    <a:pt x="95" y="275"/>
                  </a:lnTo>
                  <a:lnTo>
                    <a:pt x="95" y="275"/>
                  </a:lnTo>
                  <a:lnTo>
                    <a:pt x="95" y="275"/>
                  </a:lnTo>
                  <a:close/>
                  <a:moveTo>
                    <a:pt x="106" y="101"/>
                  </a:moveTo>
                  <a:lnTo>
                    <a:pt x="106" y="101"/>
                  </a:lnTo>
                  <a:lnTo>
                    <a:pt x="106" y="101"/>
                  </a:lnTo>
                  <a:lnTo>
                    <a:pt x="106" y="101"/>
                  </a:lnTo>
                  <a:lnTo>
                    <a:pt x="106" y="101"/>
                  </a:lnTo>
                  <a:lnTo>
                    <a:pt x="106" y="101"/>
                  </a:lnTo>
                  <a:lnTo>
                    <a:pt x="106" y="101"/>
                  </a:lnTo>
                  <a:lnTo>
                    <a:pt x="106" y="107"/>
                  </a:lnTo>
                  <a:lnTo>
                    <a:pt x="106" y="101"/>
                  </a:lnTo>
                  <a:lnTo>
                    <a:pt x="106" y="101"/>
                  </a:lnTo>
                  <a:lnTo>
                    <a:pt x="106" y="101"/>
                  </a:lnTo>
                  <a:lnTo>
                    <a:pt x="106" y="101"/>
                  </a:lnTo>
                  <a:lnTo>
                    <a:pt x="112" y="101"/>
                  </a:lnTo>
                  <a:lnTo>
                    <a:pt x="112" y="101"/>
                  </a:lnTo>
                  <a:lnTo>
                    <a:pt x="112" y="101"/>
                  </a:lnTo>
                  <a:lnTo>
                    <a:pt x="112" y="101"/>
                  </a:lnTo>
                  <a:lnTo>
                    <a:pt x="106" y="101"/>
                  </a:lnTo>
                  <a:close/>
                  <a:moveTo>
                    <a:pt x="101" y="68"/>
                  </a:moveTo>
                  <a:lnTo>
                    <a:pt x="101" y="68"/>
                  </a:lnTo>
                  <a:lnTo>
                    <a:pt x="101" y="68"/>
                  </a:lnTo>
                  <a:lnTo>
                    <a:pt x="101" y="68"/>
                  </a:lnTo>
                  <a:lnTo>
                    <a:pt x="101" y="68"/>
                  </a:lnTo>
                  <a:lnTo>
                    <a:pt x="101" y="68"/>
                  </a:lnTo>
                  <a:lnTo>
                    <a:pt x="101" y="68"/>
                  </a:lnTo>
                  <a:lnTo>
                    <a:pt x="101" y="68"/>
                  </a:lnTo>
                  <a:lnTo>
                    <a:pt x="101" y="68"/>
                  </a:lnTo>
                  <a:lnTo>
                    <a:pt x="101" y="68"/>
                  </a:lnTo>
                  <a:lnTo>
                    <a:pt x="101" y="68"/>
                  </a:lnTo>
                  <a:lnTo>
                    <a:pt x="95" y="68"/>
                  </a:lnTo>
                  <a:lnTo>
                    <a:pt x="95" y="68"/>
                  </a:lnTo>
                  <a:lnTo>
                    <a:pt x="101" y="73"/>
                  </a:lnTo>
                  <a:lnTo>
                    <a:pt x="101" y="73"/>
                  </a:lnTo>
                  <a:lnTo>
                    <a:pt x="101" y="73"/>
                  </a:lnTo>
                  <a:lnTo>
                    <a:pt x="101" y="73"/>
                  </a:lnTo>
                  <a:lnTo>
                    <a:pt x="101" y="73"/>
                  </a:lnTo>
                  <a:lnTo>
                    <a:pt x="101" y="68"/>
                  </a:lnTo>
                  <a:lnTo>
                    <a:pt x="101" y="68"/>
                  </a:lnTo>
                  <a:lnTo>
                    <a:pt x="101" y="68"/>
                  </a:lnTo>
                  <a:lnTo>
                    <a:pt x="101" y="68"/>
                  </a:lnTo>
                  <a:close/>
                  <a:moveTo>
                    <a:pt x="112" y="84"/>
                  </a:moveTo>
                  <a:lnTo>
                    <a:pt x="112" y="84"/>
                  </a:lnTo>
                  <a:lnTo>
                    <a:pt x="112" y="84"/>
                  </a:lnTo>
                  <a:lnTo>
                    <a:pt x="112" y="84"/>
                  </a:lnTo>
                  <a:lnTo>
                    <a:pt x="112" y="84"/>
                  </a:lnTo>
                  <a:lnTo>
                    <a:pt x="112" y="84"/>
                  </a:lnTo>
                  <a:lnTo>
                    <a:pt x="112" y="84"/>
                  </a:lnTo>
                  <a:lnTo>
                    <a:pt x="112" y="84"/>
                  </a:lnTo>
                  <a:lnTo>
                    <a:pt x="112" y="84"/>
                  </a:lnTo>
                  <a:lnTo>
                    <a:pt x="112" y="84"/>
                  </a:lnTo>
                  <a:lnTo>
                    <a:pt x="112" y="84"/>
                  </a:lnTo>
                  <a:lnTo>
                    <a:pt x="112" y="84"/>
                  </a:lnTo>
                  <a:lnTo>
                    <a:pt x="112" y="84"/>
                  </a:lnTo>
                  <a:lnTo>
                    <a:pt x="106" y="84"/>
                  </a:lnTo>
                  <a:lnTo>
                    <a:pt x="106" y="84"/>
                  </a:lnTo>
                  <a:lnTo>
                    <a:pt x="106" y="84"/>
                  </a:lnTo>
                  <a:lnTo>
                    <a:pt x="101" y="84"/>
                  </a:lnTo>
                  <a:lnTo>
                    <a:pt x="101" y="84"/>
                  </a:lnTo>
                  <a:lnTo>
                    <a:pt x="101" y="84"/>
                  </a:lnTo>
                  <a:lnTo>
                    <a:pt x="101" y="84"/>
                  </a:lnTo>
                  <a:lnTo>
                    <a:pt x="101" y="90"/>
                  </a:lnTo>
                  <a:lnTo>
                    <a:pt x="101" y="90"/>
                  </a:lnTo>
                  <a:lnTo>
                    <a:pt x="101" y="90"/>
                  </a:lnTo>
                  <a:lnTo>
                    <a:pt x="101" y="90"/>
                  </a:lnTo>
                  <a:lnTo>
                    <a:pt x="101" y="90"/>
                  </a:lnTo>
                  <a:lnTo>
                    <a:pt x="101" y="90"/>
                  </a:lnTo>
                  <a:lnTo>
                    <a:pt x="106" y="90"/>
                  </a:lnTo>
                  <a:lnTo>
                    <a:pt x="106" y="90"/>
                  </a:lnTo>
                  <a:lnTo>
                    <a:pt x="106" y="90"/>
                  </a:lnTo>
                  <a:lnTo>
                    <a:pt x="106" y="90"/>
                  </a:lnTo>
                  <a:lnTo>
                    <a:pt x="106" y="90"/>
                  </a:lnTo>
                  <a:lnTo>
                    <a:pt x="106" y="90"/>
                  </a:lnTo>
                  <a:lnTo>
                    <a:pt x="106" y="90"/>
                  </a:lnTo>
                  <a:lnTo>
                    <a:pt x="106" y="90"/>
                  </a:lnTo>
                  <a:lnTo>
                    <a:pt x="106" y="90"/>
                  </a:lnTo>
                  <a:lnTo>
                    <a:pt x="106" y="90"/>
                  </a:lnTo>
                  <a:lnTo>
                    <a:pt x="106" y="90"/>
                  </a:lnTo>
                  <a:lnTo>
                    <a:pt x="106" y="90"/>
                  </a:lnTo>
                  <a:lnTo>
                    <a:pt x="106" y="90"/>
                  </a:lnTo>
                  <a:lnTo>
                    <a:pt x="112" y="90"/>
                  </a:lnTo>
                  <a:lnTo>
                    <a:pt x="112" y="90"/>
                  </a:lnTo>
                  <a:lnTo>
                    <a:pt x="112" y="84"/>
                  </a:lnTo>
                  <a:lnTo>
                    <a:pt x="112" y="84"/>
                  </a:lnTo>
                  <a:lnTo>
                    <a:pt x="112" y="84"/>
                  </a:lnTo>
                  <a:lnTo>
                    <a:pt x="112" y="84"/>
                  </a:lnTo>
                  <a:lnTo>
                    <a:pt x="112" y="84"/>
                  </a:lnTo>
                  <a:lnTo>
                    <a:pt x="112" y="84"/>
                  </a:lnTo>
                  <a:lnTo>
                    <a:pt x="112" y="84"/>
                  </a:lnTo>
                  <a:lnTo>
                    <a:pt x="118" y="84"/>
                  </a:lnTo>
                  <a:lnTo>
                    <a:pt x="118" y="84"/>
                  </a:lnTo>
                  <a:lnTo>
                    <a:pt x="112" y="84"/>
                  </a:lnTo>
                  <a:close/>
                  <a:moveTo>
                    <a:pt x="101" y="68"/>
                  </a:moveTo>
                  <a:lnTo>
                    <a:pt x="106" y="73"/>
                  </a:lnTo>
                  <a:lnTo>
                    <a:pt x="106" y="73"/>
                  </a:lnTo>
                  <a:lnTo>
                    <a:pt x="106" y="73"/>
                  </a:lnTo>
                  <a:lnTo>
                    <a:pt x="106" y="73"/>
                  </a:lnTo>
                  <a:lnTo>
                    <a:pt x="106" y="73"/>
                  </a:lnTo>
                  <a:lnTo>
                    <a:pt x="106" y="73"/>
                  </a:lnTo>
                  <a:lnTo>
                    <a:pt x="101" y="73"/>
                  </a:lnTo>
                  <a:lnTo>
                    <a:pt x="106" y="79"/>
                  </a:lnTo>
                  <a:lnTo>
                    <a:pt x="106" y="79"/>
                  </a:lnTo>
                  <a:lnTo>
                    <a:pt x="106" y="79"/>
                  </a:lnTo>
                  <a:lnTo>
                    <a:pt x="106" y="79"/>
                  </a:lnTo>
                  <a:lnTo>
                    <a:pt x="106" y="79"/>
                  </a:lnTo>
                  <a:lnTo>
                    <a:pt x="106" y="79"/>
                  </a:lnTo>
                  <a:lnTo>
                    <a:pt x="112" y="79"/>
                  </a:lnTo>
                  <a:lnTo>
                    <a:pt x="112" y="79"/>
                  </a:lnTo>
                  <a:lnTo>
                    <a:pt x="112" y="79"/>
                  </a:lnTo>
                  <a:lnTo>
                    <a:pt x="112" y="79"/>
                  </a:lnTo>
                  <a:lnTo>
                    <a:pt x="112" y="79"/>
                  </a:lnTo>
                  <a:lnTo>
                    <a:pt x="112" y="73"/>
                  </a:lnTo>
                  <a:lnTo>
                    <a:pt x="112" y="73"/>
                  </a:lnTo>
                  <a:lnTo>
                    <a:pt x="112" y="73"/>
                  </a:lnTo>
                  <a:lnTo>
                    <a:pt x="112" y="73"/>
                  </a:lnTo>
                  <a:lnTo>
                    <a:pt x="112" y="73"/>
                  </a:lnTo>
                  <a:lnTo>
                    <a:pt x="112" y="73"/>
                  </a:lnTo>
                  <a:lnTo>
                    <a:pt x="112" y="68"/>
                  </a:lnTo>
                  <a:lnTo>
                    <a:pt x="112" y="68"/>
                  </a:lnTo>
                  <a:lnTo>
                    <a:pt x="112" y="68"/>
                  </a:lnTo>
                  <a:lnTo>
                    <a:pt x="112" y="68"/>
                  </a:lnTo>
                  <a:lnTo>
                    <a:pt x="112" y="68"/>
                  </a:lnTo>
                  <a:lnTo>
                    <a:pt x="112" y="68"/>
                  </a:lnTo>
                  <a:lnTo>
                    <a:pt x="112" y="68"/>
                  </a:lnTo>
                  <a:lnTo>
                    <a:pt x="112" y="62"/>
                  </a:lnTo>
                  <a:lnTo>
                    <a:pt x="112" y="62"/>
                  </a:lnTo>
                  <a:lnTo>
                    <a:pt x="106" y="62"/>
                  </a:lnTo>
                  <a:lnTo>
                    <a:pt x="106" y="62"/>
                  </a:lnTo>
                  <a:lnTo>
                    <a:pt x="106" y="62"/>
                  </a:lnTo>
                  <a:lnTo>
                    <a:pt x="106" y="62"/>
                  </a:lnTo>
                  <a:lnTo>
                    <a:pt x="106" y="62"/>
                  </a:lnTo>
                  <a:lnTo>
                    <a:pt x="101" y="62"/>
                  </a:lnTo>
                  <a:lnTo>
                    <a:pt x="101" y="62"/>
                  </a:lnTo>
                  <a:lnTo>
                    <a:pt x="101" y="62"/>
                  </a:lnTo>
                  <a:lnTo>
                    <a:pt x="101" y="68"/>
                  </a:lnTo>
                  <a:lnTo>
                    <a:pt x="101" y="68"/>
                  </a:lnTo>
                  <a:lnTo>
                    <a:pt x="101" y="68"/>
                  </a:lnTo>
                  <a:close/>
                  <a:moveTo>
                    <a:pt x="112" y="107"/>
                  </a:moveTo>
                  <a:lnTo>
                    <a:pt x="112" y="107"/>
                  </a:lnTo>
                  <a:lnTo>
                    <a:pt x="112" y="107"/>
                  </a:lnTo>
                  <a:lnTo>
                    <a:pt x="118" y="107"/>
                  </a:lnTo>
                  <a:lnTo>
                    <a:pt x="118" y="101"/>
                  </a:lnTo>
                  <a:lnTo>
                    <a:pt x="118" y="101"/>
                  </a:lnTo>
                  <a:lnTo>
                    <a:pt x="118" y="101"/>
                  </a:lnTo>
                  <a:lnTo>
                    <a:pt x="118" y="101"/>
                  </a:lnTo>
                  <a:lnTo>
                    <a:pt x="118" y="101"/>
                  </a:lnTo>
                  <a:lnTo>
                    <a:pt x="112" y="101"/>
                  </a:lnTo>
                  <a:lnTo>
                    <a:pt x="112" y="101"/>
                  </a:lnTo>
                  <a:lnTo>
                    <a:pt x="112" y="101"/>
                  </a:lnTo>
                  <a:lnTo>
                    <a:pt x="112" y="101"/>
                  </a:lnTo>
                  <a:lnTo>
                    <a:pt x="112" y="101"/>
                  </a:lnTo>
                  <a:lnTo>
                    <a:pt x="112" y="101"/>
                  </a:lnTo>
                  <a:lnTo>
                    <a:pt x="112" y="101"/>
                  </a:lnTo>
                  <a:lnTo>
                    <a:pt x="112" y="101"/>
                  </a:lnTo>
                  <a:lnTo>
                    <a:pt x="112" y="101"/>
                  </a:lnTo>
                  <a:lnTo>
                    <a:pt x="112" y="101"/>
                  </a:lnTo>
                  <a:lnTo>
                    <a:pt x="112" y="101"/>
                  </a:lnTo>
                  <a:lnTo>
                    <a:pt x="112" y="107"/>
                  </a:lnTo>
                  <a:lnTo>
                    <a:pt x="112" y="107"/>
                  </a:lnTo>
                  <a:lnTo>
                    <a:pt x="112" y="107"/>
                  </a:lnTo>
                  <a:lnTo>
                    <a:pt x="112" y="107"/>
                  </a:lnTo>
                  <a:close/>
                  <a:moveTo>
                    <a:pt x="84" y="314"/>
                  </a:moveTo>
                  <a:lnTo>
                    <a:pt x="84" y="314"/>
                  </a:lnTo>
                  <a:lnTo>
                    <a:pt x="84" y="314"/>
                  </a:lnTo>
                  <a:lnTo>
                    <a:pt x="84" y="314"/>
                  </a:lnTo>
                  <a:lnTo>
                    <a:pt x="84" y="314"/>
                  </a:lnTo>
                  <a:lnTo>
                    <a:pt x="84" y="314"/>
                  </a:lnTo>
                  <a:lnTo>
                    <a:pt x="84" y="314"/>
                  </a:lnTo>
                  <a:lnTo>
                    <a:pt x="84" y="314"/>
                  </a:lnTo>
                  <a:lnTo>
                    <a:pt x="84" y="320"/>
                  </a:lnTo>
                  <a:lnTo>
                    <a:pt x="84" y="320"/>
                  </a:lnTo>
                  <a:lnTo>
                    <a:pt x="84" y="320"/>
                  </a:lnTo>
                  <a:lnTo>
                    <a:pt x="84" y="320"/>
                  </a:lnTo>
                  <a:lnTo>
                    <a:pt x="84" y="320"/>
                  </a:lnTo>
                  <a:lnTo>
                    <a:pt x="84" y="320"/>
                  </a:lnTo>
                  <a:lnTo>
                    <a:pt x="84" y="320"/>
                  </a:lnTo>
                  <a:lnTo>
                    <a:pt x="84" y="320"/>
                  </a:lnTo>
                  <a:lnTo>
                    <a:pt x="84" y="320"/>
                  </a:lnTo>
                  <a:lnTo>
                    <a:pt x="84" y="314"/>
                  </a:lnTo>
                  <a:lnTo>
                    <a:pt x="84" y="314"/>
                  </a:lnTo>
                  <a:lnTo>
                    <a:pt x="84" y="314"/>
                  </a:lnTo>
                  <a:close/>
                  <a:moveTo>
                    <a:pt x="95" y="224"/>
                  </a:moveTo>
                  <a:lnTo>
                    <a:pt x="95" y="224"/>
                  </a:lnTo>
                  <a:lnTo>
                    <a:pt x="95" y="224"/>
                  </a:lnTo>
                  <a:lnTo>
                    <a:pt x="95" y="224"/>
                  </a:lnTo>
                  <a:lnTo>
                    <a:pt x="95" y="224"/>
                  </a:lnTo>
                  <a:lnTo>
                    <a:pt x="95" y="224"/>
                  </a:lnTo>
                  <a:lnTo>
                    <a:pt x="95" y="224"/>
                  </a:lnTo>
                  <a:lnTo>
                    <a:pt x="101" y="224"/>
                  </a:lnTo>
                  <a:lnTo>
                    <a:pt x="101" y="224"/>
                  </a:lnTo>
                  <a:lnTo>
                    <a:pt x="101" y="224"/>
                  </a:lnTo>
                  <a:lnTo>
                    <a:pt x="101" y="224"/>
                  </a:lnTo>
                  <a:lnTo>
                    <a:pt x="101" y="224"/>
                  </a:lnTo>
                  <a:lnTo>
                    <a:pt x="95" y="224"/>
                  </a:lnTo>
                  <a:lnTo>
                    <a:pt x="95" y="224"/>
                  </a:lnTo>
                  <a:lnTo>
                    <a:pt x="95" y="224"/>
                  </a:lnTo>
                  <a:lnTo>
                    <a:pt x="95" y="224"/>
                  </a:lnTo>
                  <a:lnTo>
                    <a:pt x="95" y="224"/>
                  </a:lnTo>
                  <a:lnTo>
                    <a:pt x="95" y="224"/>
                  </a:lnTo>
                  <a:lnTo>
                    <a:pt x="95" y="224"/>
                  </a:lnTo>
                  <a:lnTo>
                    <a:pt x="95" y="224"/>
                  </a:lnTo>
                  <a:lnTo>
                    <a:pt x="95" y="224"/>
                  </a:lnTo>
                  <a:lnTo>
                    <a:pt x="95" y="224"/>
                  </a:lnTo>
                  <a:lnTo>
                    <a:pt x="95" y="224"/>
                  </a:lnTo>
                  <a:lnTo>
                    <a:pt x="95" y="224"/>
                  </a:lnTo>
                  <a:lnTo>
                    <a:pt x="95" y="224"/>
                  </a:lnTo>
                  <a:close/>
                  <a:moveTo>
                    <a:pt x="95" y="275"/>
                  </a:moveTo>
                  <a:lnTo>
                    <a:pt x="95" y="275"/>
                  </a:lnTo>
                  <a:lnTo>
                    <a:pt x="95" y="275"/>
                  </a:lnTo>
                  <a:lnTo>
                    <a:pt x="95" y="275"/>
                  </a:lnTo>
                  <a:lnTo>
                    <a:pt x="95" y="275"/>
                  </a:lnTo>
                  <a:lnTo>
                    <a:pt x="95" y="275"/>
                  </a:lnTo>
                  <a:lnTo>
                    <a:pt x="95" y="275"/>
                  </a:lnTo>
                  <a:lnTo>
                    <a:pt x="95" y="275"/>
                  </a:lnTo>
                  <a:lnTo>
                    <a:pt x="95" y="275"/>
                  </a:lnTo>
                  <a:lnTo>
                    <a:pt x="95" y="275"/>
                  </a:lnTo>
                  <a:lnTo>
                    <a:pt x="95" y="275"/>
                  </a:lnTo>
                  <a:lnTo>
                    <a:pt x="95" y="275"/>
                  </a:lnTo>
                  <a:lnTo>
                    <a:pt x="101" y="275"/>
                  </a:lnTo>
                  <a:lnTo>
                    <a:pt x="101" y="275"/>
                  </a:lnTo>
                  <a:lnTo>
                    <a:pt x="101" y="275"/>
                  </a:lnTo>
                  <a:lnTo>
                    <a:pt x="101" y="281"/>
                  </a:lnTo>
                  <a:lnTo>
                    <a:pt x="101" y="281"/>
                  </a:lnTo>
                  <a:lnTo>
                    <a:pt x="101" y="281"/>
                  </a:lnTo>
                  <a:lnTo>
                    <a:pt x="101" y="281"/>
                  </a:lnTo>
                  <a:lnTo>
                    <a:pt x="101" y="281"/>
                  </a:lnTo>
                  <a:lnTo>
                    <a:pt x="101" y="275"/>
                  </a:lnTo>
                  <a:lnTo>
                    <a:pt x="101" y="275"/>
                  </a:lnTo>
                  <a:lnTo>
                    <a:pt x="101" y="275"/>
                  </a:lnTo>
                  <a:lnTo>
                    <a:pt x="101" y="275"/>
                  </a:lnTo>
                  <a:lnTo>
                    <a:pt x="101" y="275"/>
                  </a:lnTo>
                  <a:lnTo>
                    <a:pt x="101" y="275"/>
                  </a:lnTo>
                  <a:lnTo>
                    <a:pt x="101" y="275"/>
                  </a:lnTo>
                  <a:lnTo>
                    <a:pt x="101" y="275"/>
                  </a:lnTo>
                  <a:lnTo>
                    <a:pt x="101" y="275"/>
                  </a:lnTo>
                  <a:lnTo>
                    <a:pt x="101" y="275"/>
                  </a:lnTo>
                  <a:lnTo>
                    <a:pt x="101" y="275"/>
                  </a:lnTo>
                  <a:lnTo>
                    <a:pt x="101" y="275"/>
                  </a:lnTo>
                  <a:lnTo>
                    <a:pt x="101" y="269"/>
                  </a:lnTo>
                  <a:lnTo>
                    <a:pt x="95" y="275"/>
                  </a:lnTo>
                  <a:lnTo>
                    <a:pt x="95" y="275"/>
                  </a:lnTo>
                  <a:lnTo>
                    <a:pt x="101" y="275"/>
                  </a:lnTo>
                  <a:lnTo>
                    <a:pt x="101" y="275"/>
                  </a:lnTo>
                  <a:lnTo>
                    <a:pt x="95" y="275"/>
                  </a:lnTo>
                  <a:close/>
                  <a:moveTo>
                    <a:pt x="84" y="107"/>
                  </a:moveTo>
                  <a:lnTo>
                    <a:pt x="84" y="107"/>
                  </a:lnTo>
                  <a:lnTo>
                    <a:pt x="90" y="107"/>
                  </a:lnTo>
                  <a:lnTo>
                    <a:pt x="90" y="107"/>
                  </a:lnTo>
                  <a:lnTo>
                    <a:pt x="90" y="107"/>
                  </a:lnTo>
                  <a:lnTo>
                    <a:pt x="90" y="107"/>
                  </a:lnTo>
                  <a:lnTo>
                    <a:pt x="90" y="107"/>
                  </a:lnTo>
                  <a:lnTo>
                    <a:pt x="90" y="107"/>
                  </a:lnTo>
                  <a:lnTo>
                    <a:pt x="90" y="107"/>
                  </a:lnTo>
                  <a:lnTo>
                    <a:pt x="90" y="101"/>
                  </a:lnTo>
                  <a:lnTo>
                    <a:pt x="90" y="101"/>
                  </a:lnTo>
                  <a:lnTo>
                    <a:pt x="90" y="101"/>
                  </a:lnTo>
                  <a:lnTo>
                    <a:pt x="90" y="101"/>
                  </a:lnTo>
                  <a:lnTo>
                    <a:pt x="90" y="101"/>
                  </a:lnTo>
                  <a:lnTo>
                    <a:pt x="84" y="101"/>
                  </a:lnTo>
                  <a:lnTo>
                    <a:pt x="84" y="101"/>
                  </a:lnTo>
                  <a:lnTo>
                    <a:pt x="84" y="107"/>
                  </a:lnTo>
                  <a:lnTo>
                    <a:pt x="84" y="107"/>
                  </a:lnTo>
                  <a:lnTo>
                    <a:pt x="84" y="107"/>
                  </a:lnTo>
                  <a:lnTo>
                    <a:pt x="84" y="107"/>
                  </a:lnTo>
                  <a:close/>
                  <a:moveTo>
                    <a:pt x="95" y="258"/>
                  </a:moveTo>
                  <a:lnTo>
                    <a:pt x="95" y="258"/>
                  </a:lnTo>
                  <a:lnTo>
                    <a:pt x="95" y="258"/>
                  </a:lnTo>
                  <a:lnTo>
                    <a:pt x="95" y="258"/>
                  </a:lnTo>
                  <a:lnTo>
                    <a:pt x="95" y="258"/>
                  </a:lnTo>
                  <a:lnTo>
                    <a:pt x="95" y="258"/>
                  </a:lnTo>
                  <a:lnTo>
                    <a:pt x="95" y="258"/>
                  </a:lnTo>
                  <a:lnTo>
                    <a:pt x="95" y="258"/>
                  </a:lnTo>
                  <a:lnTo>
                    <a:pt x="95" y="258"/>
                  </a:lnTo>
                  <a:lnTo>
                    <a:pt x="95" y="258"/>
                  </a:lnTo>
                  <a:lnTo>
                    <a:pt x="90" y="258"/>
                  </a:lnTo>
                  <a:lnTo>
                    <a:pt x="90" y="258"/>
                  </a:lnTo>
                  <a:lnTo>
                    <a:pt x="90" y="258"/>
                  </a:lnTo>
                  <a:lnTo>
                    <a:pt x="90" y="258"/>
                  </a:lnTo>
                  <a:lnTo>
                    <a:pt x="90" y="264"/>
                  </a:lnTo>
                  <a:lnTo>
                    <a:pt x="90" y="264"/>
                  </a:lnTo>
                  <a:lnTo>
                    <a:pt x="90" y="264"/>
                  </a:lnTo>
                  <a:lnTo>
                    <a:pt x="90" y="264"/>
                  </a:lnTo>
                  <a:lnTo>
                    <a:pt x="90" y="264"/>
                  </a:lnTo>
                  <a:lnTo>
                    <a:pt x="90" y="264"/>
                  </a:lnTo>
                  <a:lnTo>
                    <a:pt x="95" y="264"/>
                  </a:lnTo>
                  <a:lnTo>
                    <a:pt x="95" y="264"/>
                  </a:lnTo>
                  <a:lnTo>
                    <a:pt x="95" y="264"/>
                  </a:lnTo>
                  <a:lnTo>
                    <a:pt x="95" y="264"/>
                  </a:lnTo>
                  <a:lnTo>
                    <a:pt x="95" y="264"/>
                  </a:lnTo>
                  <a:lnTo>
                    <a:pt x="95" y="264"/>
                  </a:lnTo>
                  <a:lnTo>
                    <a:pt x="95" y="264"/>
                  </a:lnTo>
                  <a:lnTo>
                    <a:pt x="95" y="264"/>
                  </a:lnTo>
                  <a:lnTo>
                    <a:pt x="95" y="264"/>
                  </a:lnTo>
                  <a:lnTo>
                    <a:pt x="95" y="264"/>
                  </a:lnTo>
                  <a:lnTo>
                    <a:pt x="95" y="264"/>
                  </a:lnTo>
                  <a:lnTo>
                    <a:pt x="95" y="264"/>
                  </a:lnTo>
                  <a:lnTo>
                    <a:pt x="95" y="264"/>
                  </a:lnTo>
                  <a:lnTo>
                    <a:pt x="95" y="264"/>
                  </a:lnTo>
                  <a:lnTo>
                    <a:pt x="95" y="264"/>
                  </a:lnTo>
                  <a:lnTo>
                    <a:pt x="95" y="264"/>
                  </a:lnTo>
                  <a:lnTo>
                    <a:pt x="95" y="264"/>
                  </a:lnTo>
                  <a:lnTo>
                    <a:pt x="95" y="258"/>
                  </a:lnTo>
                  <a:lnTo>
                    <a:pt x="95" y="258"/>
                  </a:lnTo>
                  <a:lnTo>
                    <a:pt x="95" y="258"/>
                  </a:lnTo>
                  <a:close/>
                  <a:moveTo>
                    <a:pt x="84" y="264"/>
                  </a:moveTo>
                  <a:lnTo>
                    <a:pt x="84" y="264"/>
                  </a:lnTo>
                  <a:lnTo>
                    <a:pt x="84" y="264"/>
                  </a:lnTo>
                  <a:lnTo>
                    <a:pt x="84" y="264"/>
                  </a:lnTo>
                  <a:lnTo>
                    <a:pt x="90" y="264"/>
                  </a:lnTo>
                  <a:lnTo>
                    <a:pt x="90" y="264"/>
                  </a:lnTo>
                  <a:lnTo>
                    <a:pt x="90" y="264"/>
                  </a:lnTo>
                  <a:lnTo>
                    <a:pt x="90" y="264"/>
                  </a:lnTo>
                  <a:lnTo>
                    <a:pt x="90" y="258"/>
                  </a:lnTo>
                  <a:lnTo>
                    <a:pt x="90" y="258"/>
                  </a:lnTo>
                  <a:lnTo>
                    <a:pt x="90" y="258"/>
                  </a:lnTo>
                  <a:lnTo>
                    <a:pt x="90" y="258"/>
                  </a:lnTo>
                  <a:lnTo>
                    <a:pt x="90" y="258"/>
                  </a:lnTo>
                  <a:lnTo>
                    <a:pt x="90" y="258"/>
                  </a:lnTo>
                  <a:lnTo>
                    <a:pt x="90" y="258"/>
                  </a:lnTo>
                  <a:lnTo>
                    <a:pt x="90" y="258"/>
                  </a:lnTo>
                  <a:lnTo>
                    <a:pt x="90" y="258"/>
                  </a:lnTo>
                  <a:lnTo>
                    <a:pt x="90" y="258"/>
                  </a:lnTo>
                  <a:lnTo>
                    <a:pt x="90" y="258"/>
                  </a:lnTo>
                  <a:lnTo>
                    <a:pt x="84" y="258"/>
                  </a:lnTo>
                  <a:lnTo>
                    <a:pt x="84" y="258"/>
                  </a:lnTo>
                  <a:lnTo>
                    <a:pt x="84" y="258"/>
                  </a:lnTo>
                  <a:lnTo>
                    <a:pt x="84" y="258"/>
                  </a:lnTo>
                  <a:lnTo>
                    <a:pt x="84" y="258"/>
                  </a:lnTo>
                  <a:lnTo>
                    <a:pt x="84" y="264"/>
                  </a:lnTo>
                  <a:lnTo>
                    <a:pt x="84" y="264"/>
                  </a:lnTo>
                  <a:lnTo>
                    <a:pt x="84" y="264"/>
                  </a:lnTo>
                  <a:close/>
                  <a:moveTo>
                    <a:pt x="241" y="275"/>
                  </a:moveTo>
                  <a:lnTo>
                    <a:pt x="241" y="275"/>
                  </a:lnTo>
                  <a:lnTo>
                    <a:pt x="241" y="275"/>
                  </a:lnTo>
                  <a:lnTo>
                    <a:pt x="241" y="275"/>
                  </a:lnTo>
                  <a:lnTo>
                    <a:pt x="241" y="269"/>
                  </a:lnTo>
                  <a:lnTo>
                    <a:pt x="241" y="269"/>
                  </a:lnTo>
                  <a:lnTo>
                    <a:pt x="241" y="269"/>
                  </a:lnTo>
                  <a:lnTo>
                    <a:pt x="241" y="269"/>
                  </a:lnTo>
                  <a:lnTo>
                    <a:pt x="241" y="269"/>
                  </a:lnTo>
                  <a:lnTo>
                    <a:pt x="241" y="269"/>
                  </a:lnTo>
                  <a:lnTo>
                    <a:pt x="241" y="264"/>
                  </a:lnTo>
                  <a:lnTo>
                    <a:pt x="241" y="264"/>
                  </a:lnTo>
                  <a:lnTo>
                    <a:pt x="241" y="264"/>
                  </a:lnTo>
                  <a:lnTo>
                    <a:pt x="241" y="264"/>
                  </a:lnTo>
                  <a:lnTo>
                    <a:pt x="241" y="264"/>
                  </a:lnTo>
                  <a:lnTo>
                    <a:pt x="241" y="264"/>
                  </a:lnTo>
                  <a:lnTo>
                    <a:pt x="241" y="269"/>
                  </a:lnTo>
                  <a:lnTo>
                    <a:pt x="235" y="269"/>
                  </a:lnTo>
                  <a:lnTo>
                    <a:pt x="235" y="269"/>
                  </a:lnTo>
                  <a:lnTo>
                    <a:pt x="235" y="269"/>
                  </a:lnTo>
                  <a:lnTo>
                    <a:pt x="235" y="269"/>
                  </a:lnTo>
                  <a:lnTo>
                    <a:pt x="235" y="275"/>
                  </a:lnTo>
                  <a:lnTo>
                    <a:pt x="235" y="275"/>
                  </a:lnTo>
                  <a:lnTo>
                    <a:pt x="235" y="275"/>
                  </a:lnTo>
                  <a:lnTo>
                    <a:pt x="235" y="275"/>
                  </a:lnTo>
                  <a:lnTo>
                    <a:pt x="235" y="275"/>
                  </a:lnTo>
                  <a:lnTo>
                    <a:pt x="235" y="275"/>
                  </a:lnTo>
                  <a:lnTo>
                    <a:pt x="235" y="275"/>
                  </a:lnTo>
                  <a:lnTo>
                    <a:pt x="230" y="275"/>
                  </a:lnTo>
                  <a:lnTo>
                    <a:pt x="230" y="275"/>
                  </a:lnTo>
                  <a:lnTo>
                    <a:pt x="230" y="275"/>
                  </a:lnTo>
                  <a:lnTo>
                    <a:pt x="230" y="275"/>
                  </a:lnTo>
                  <a:lnTo>
                    <a:pt x="230" y="275"/>
                  </a:lnTo>
                  <a:lnTo>
                    <a:pt x="230" y="275"/>
                  </a:lnTo>
                  <a:lnTo>
                    <a:pt x="230" y="275"/>
                  </a:lnTo>
                  <a:lnTo>
                    <a:pt x="230" y="281"/>
                  </a:lnTo>
                  <a:lnTo>
                    <a:pt x="230" y="281"/>
                  </a:lnTo>
                  <a:lnTo>
                    <a:pt x="230" y="281"/>
                  </a:lnTo>
                  <a:lnTo>
                    <a:pt x="230" y="281"/>
                  </a:lnTo>
                  <a:lnTo>
                    <a:pt x="235" y="281"/>
                  </a:lnTo>
                  <a:lnTo>
                    <a:pt x="235" y="275"/>
                  </a:lnTo>
                  <a:lnTo>
                    <a:pt x="235" y="281"/>
                  </a:lnTo>
                  <a:lnTo>
                    <a:pt x="235" y="281"/>
                  </a:lnTo>
                  <a:lnTo>
                    <a:pt x="235" y="281"/>
                  </a:lnTo>
                  <a:lnTo>
                    <a:pt x="235" y="281"/>
                  </a:lnTo>
                  <a:lnTo>
                    <a:pt x="230" y="281"/>
                  </a:lnTo>
                  <a:lnTo>
                    <a:pt x="230" y="281"/>
                  </a:lnTo>
                  <a:lnTo>
                    <a:pt x="230" y="281"/>
                  </a:lnTo>
                  <a:lnTo>
                    <a:pt x="230" y="286"/>
                  </a:lnTo>
                  <a:lnTo>
                    <a:pt x="230" y="286"/>
                  </a:lnTo>
                  <a:lnTo>
                    <a:pt x="235" y="281"/>
                  </a:lnTo>
                  <a:lnTo>
                    <a:pt x="235" y="286"/>
                  </a:lnTo>
                  <a:lnTo>
                    <a:pt x="235" y="286"/>
                  </a:lnTo>
                  <a:lnTo>
                    <a:pt x="235" y="286"/>
                  </a:lnTo>
                  <a:lnTo>
                    <a:pt x="235" y="286"/>
                  </a:lnTo>
                  <a:lnTo>
                    <a:pt x="235" y="286"/>
                  </a:lnTo>
                  <a:lnTo>
                    <a:pt x="235" y="286"/>
                  </a:lnTo>
                  <a:lnTo>
                    <a:pt x="241" y="286"/>
                  </a:lnTo>
                  <a:lnTo>
                    <a:pt x="241" y="286"/>
                  </a:lnTo>
                  <a:lnTo>
                    <a:pt x="241" y="286"/>
                  </a:lnTo>
                  <a:lnTo>
                    <a:pt x="235" y="286"/>
                  </a:lnTo>
                  <a:lnTo>
                    <a:pt x="235" y="286"/>
                  </a:lnTo>
                  <a:lnTo>
                    <a:pt x="235" y="281"/>
                  </a:lnTo>
                  <a:lnTo>
                    <a:pt x="241" y="281"/>
                  </a:lnTo>
                  <a:lnTo>
                    <a:pt x="241" y="281"/>
                  </a:lnTo>
                  <a:lnTo>
                    <a:pt x="241" y="281"/>
                  </a:lnTo>
                  <a:lnTo>
                    <a:pt x="241" y="281"/>
                  </a:lnTo>
                  <a:lnTo>
                    <a:pt x="241" y="281"/>
                  </a:lnTo>
                  <a:lnTo>
                    <a:pt x="241" y="281"/>
                  </a:lnTo>
                  <a:lnTo>
                    <a:pt x="241" y="281"/>
                  </a:lnTo>
                  <a:lnTo>
                    <a:pt x="241" y="281"/>
                  </a:lnTo>
                  <a:lnTo>
                    <a:pt x="241" y="281"/>
                  </a:lnTo>
                  <a:lnTo>
                    <a:pt x="241" y="275"/>
                  </a:lnTo>
                  <a:lnTo>
                    <a:pt x="241" y="281"/>
                  </a:lnTo>
                  <a:lnTo>
                    <a:pt x="241" y="275"/>
                  </a:lnTo>
                  <a:lnTo>
                    <a:pt x="241" y="275"/>
                  </a:lnTo>
                  <a:lnTo>
                    <a:pt x="241" y="275"/>
                  </a:lnTo>
                  <a:lnTo>
                    <a:pt x="241" y="275"/>
                  </a:lnTo>
                  <a:lnTo>
                    <a:pt x="241" y="275"/>
                  </a:lnTo>
                  <a:close/>
                  <a:moveTo>
                    <a:pt x="213" y="292"/>
                  </a:moveTo>
                  <a:lnTo>
                    <a:pt x="213" y="292"/>
                  </a:lnTo>
                  <a:lnTo>
                    <a:pt x="213" y="292"/>
                  </a:lnTo>
                  <a:lnTo>
                    <a:pt x="213" y="292"/>
                  </a:lnTo>
                  <a:lnTo>
                    <a:pt x="213" y="292"/>
                  </a:lnTo>
                  <a:lnTo>
                    <a:pt x="213" y="292"/>
                  </a:lnTo>
                  <a:lnTo>
                    <a:pt x="213" y="292"/>
                  </a:lnTo>
                  <a:lnTo>
                    <a:pt x="213" y="292"/>
                  </a:lnTo>
                  <a:lnTo>
                    <a:pt x="213" y="292"/>
                  </a:lnTo>
                  <a:lnTo>
                    <a:pt x="213" y="292"/>
                  </a:lnTo>
                  <a:lnTo>
                    <a:pt x="213" y="292"/>
                  </a:lnTo>
                  <a:lnTo>
                    <a:pt x="213" y="292"/>
                  </a:lnTo>
                  <a:lnTo>
                    <a:pt x="213" y="292"/>
                  </a:lnTo>
                  <a:lnTo>
                    <a:pt x="213" y="292"/>
                  </a:lnTo>
                  <a:lnTo>
                    <a:pt x="213" y="292"/>
                  </a:lnTo>
                  <a:lnTo>
                    <a:pt x="213" y="292"/>
                  </a:lnTo>
                  <a:lnTo>
                    <a:pt x="213" y="292"/>
                  </a:lnTo>
                  <a:lnTo>
                    <a:pt x="213" y="292"/>
                  </a:lnTo>
                  <a:lnTo>
                    <a:pt x="213" y="292"/>
                  </a:lnTo>
                  <a:lnTo>
                    <a:pt x="213" y="292"/>
                  </a:lnTo>
                  <a:lnTo>
                    <a:pt x="213" y="292"/>
                  </a:lnTo>
                  <a:lnTo>
                    <a:pt x="213" y="292"/>
                  </a:lnTo>
                  <a:lnTo>
                    <a:pt x="218" y="292"/>
                  </a:lnTo>
                  <a:lnTo>
                    <a:pt x="218" y="292"/>
                  </a:lnTo>
                  <a:lnTo>
                    <a:pt x="218" y="292"/>
                  </a:lnTo>
                  <a:lnTo>
                    <a:pt x="213" y="292"/>
                  </a:lnTo>
                  <a:close/>
                  <a:moveTo>
                    <a:pt x="213" y="281"/>
                  </a:moveTo>
                  <a:lnTo>
                    <a:pt x="213" y="281"/>
                  </a:lnTo>
                  <a:lnTo>
                    <a:pt x="213" y="281"/>
                  </a:lnTo>
                  <a:lnTo>
                    <a:pt x="213" y="281"/>
                  </a:lnTo>
                  <a:lnTo>
                    <a:pt x="213" y="281"/>
                  </a:lnTo>
                  <a:lnTo>
                    <a:pt x="213" y="281"/>
                  </a:lnTo>
                  <a:lnTo>
                    <a:pt x="213" y="281"/>
                  </a:lnTo>
                  <a:lnTo>
                    <a:pt x="213" y="281"/>
                  </a:lnTo>
                  <a:lnTo>
                    <a:pt x="213" y="281"/>
                  </a:lnTo>
                  <a:lnTo>
                    <a:pt x="213" y="281"/>
                  </a:lnTo>
                  <a:lnTo>
                    <a:pt x="213" y="281"/>
                  </a:lnTo>
                  <a:lnTo>
                    <a:pt x="213" y="281"/>
                  </a:lnTo>
                  <a:lnTo>
                    <a:pt x="213" y="281"/>
                  </a:lnTo>
                  <a:lnTo>
                    <a:pt x="213" y="281"/>
                  </a:lnTo>
                  <a:lnTo>
                    <a:pt x="213" y="281"/>
                  </a:lnTo>
                  <a:lnTo>
                    <a:pt x="213" y="281"/>
                  </a:lnTo>
                  <a:close/>
                  <a:moveTo>
                    <a:pt x="202" y="281"/>
                  </a:moveTo>
                  <a:lnTo>
                    <a:pt x="202" y="281"/>
                  </a:lnTo>
                  <a:lnTo>
                    <a:pt x="202" y="281"/>
                  </a:lnTo>
                  <a:lnTo>
                    <a:pt x="196" y="281"/>
                  </a:lnTo>
                  <a:lnTo>
                    <a:pt x="196" y="281"/>
                  </a:lnTo>
                  <a:lnTo>
                    <a:pt x="196" y="281"/>
                  </a:lnTo>
                  <a:lnTo>
                    <a:pt x="196" y="281"/>
                  </a:lnTo>
                  <a:lnTo>
                    <a:pt x="196" y="281"/>
                  </a:lnTo>
                  <a:lnTo>
                    <a:pt x="196" y="275"/>
                  </a:lnTo>
                  <a:lnTo>
                    <a:pt x="190" y="275"/>
                  </a:lnTo>
                  <a:lnTo>
                    <a:pt x="190" y="275"/>
                  </a:lnTo>
                  <a:lnTo>
                    <a:pt x="196" y="275"/>
                  </a:lnTo>
                  <a:lnTo>
                    <a:pt x="196" y="275"/>
                  </a:lnTo>
                  <a:lnTo>
                    <a:pt x="196" y="275"/>
                  </a:lnTo>
                  <a:lnTo>
                    <a:pt x="196" y="269"/>
                  </a:lnTo>
                  <a:lnTo>
                    <a:pt x="196" y="269"/>
                  </a:lnTo>
                  <a:lnTo>
                    <a:pt x="190" y="269"/>
                  </a:lnTo>
                  <a:lnTo>
                    <a:pt x="190" y="269"/>
                  </a:lnTo>
                  <a:lnTo>
                    <a:pt x="190" y="269"/>
                  </a:lnTo>
                  <a:lnTo>
                    <a:pt x="190" y="269"/>
                  </a:lnTo>
                  <a:lnTo>
                    <a:pt x="190" y="275"/>
                  </a:lnTo>
                  <a:lnTo>
                    <a:pt x="190" y="275"/>
                  </a:lnTo>
                  <a:lnTo>
                    <a:pt x="190" y="275"/>
                  </a:lnTo>
                  <a:lnTo>
                    <a:pt x="190" y="275"/>
                  </a:lnTo>
                  <a:lnTo>
                    <a:pt x="190" y="275"/>
                  </a:lnTo>
                  <a:lnTo>
                    <a:pt x="190" y="275"/>
                  </a:lnTo>
                  <a:lnTo>
                    <a:pt x="190" y="281"/>
                  </a:lnTo>
                  <a:lnTo>
                    <a:pt x="190" y="286"/>
                  </a:lnTo>
                  <a:lnTo>
                    <a:pt x="190" y="286"/>
                  </a:lnTo>
                  <a:lnTo>
                    <a:pt x="190" y="286"/>
                  </a:lnTo>
                  <a:lnTo>
                    <a:pt x="190" y="286"/>
                  </a:lnTo>
                  <a:lnTo>
                    <a:pt x="190" y="286"/>
                  </a:lnTo>
                  <a:lnTo>
                    <a:pt x="190" y="286"/>
                  </a:lnTo>
                  <a:lnTo>
                    <a:pt x="190" y="286"/>
                  </a:lnTo>
                  <a:lnTo>
                    <a:pt x="190" y="286"/>
                  </a:lnTo>
                  <a:lnTo>
                    <a:pt x="196" y="286"/>
                  </a:lnTo>
                  <a:lnTo>
                    <a:pt x="196" y="286"/>
                  </a:lnTo>
                  <a:lnTo>
                    <a:pt x="196" y="286"/>
                  </a:lnTo>
                  <a:lnTo>
                    <a:pt x="196" y="281"/>
                  </a:lnTo>
                  <a:lnTo>
                    <a:pt x="196" y="286"/>
                  </a:lnTo>
                  <a:lnTo>
                    <a:pt x="196" y="286"/>
                  </a:lnTo>
                  <a:lnTo>
                    <a:pt x="196" y="286"/>
                  </a:lnTo>
                  <a:lnTo>
                    <a:pt x="196" y="286"/>
                  </a:lnTo>
                  <a:lnTo>
                    <a:pt x="202" y="286"/>
                  </a:lnTo>
                  <a:lnTo>
                    <a:pt x="202" y="286"/>
                  </a:lnTo>
                  <a:lnTo>
                    <a:pt x="202" y="286"/>
                  </a:lnTo>
                  <a:lnTo>
                    <a:pt x="202" y="286"/>
                  </a:lnTo>
                  <a:lnTo>
                    <a:pt x="202" y="286"/>
                  </a:lnTo>
                  <a:lnTo>
                    <a:pt x="202" y="286"/>
                  </a:lnTo>
                  <a:lnTo>
                    <a:pt x="202" y="286"/>
                  </a:lnTo>
                  <a:lnTo>
                    <a:pt x="202" y="286"/>
                  </a:lnTo>
                  <a:lnTo>
                    <a:pt x="202" y="286"/>
                  </a:lnTo>
                  <a:lnTo>
                    <a:pt x="202" y="281"/>
                  </a:lnTo>
                  <a:lnTo>
                    <a:pt x="202" y="281"/>
                  </a:lnTo>
                  <a:lnTo>
                    <a:pt x="202" y="281"/>
                  </a:lnTo>
                  <a:lnTo>
                    <a:pt x="202" y="281"/>
                  </a:lnTo>
                  <a:lnTo>
                    <a:pt x="202" y="281"/>
                  </a:lnTo>
                  <a:lnTo>
                    <a:pt x="202" y="281"/>
                  </a:lnTo>
                  <a:close/>
                  <a:moveTo>
                    <a:pt x="202" y="275"/>
                  </a:moveTo>
                  <a:lnTo>
                    <a:pt x="202" y="275"/>
                  </a:lnTo>
                  <a:lnTo>
                    <a:pt x="202" y="275"/>
                  </a:lnTo>
                  <a:lnTo>
                    <a:pt x="202" y="275"/>
                  </a:lnTo>
                  <a:lnTo>
                    <a:pt x="202" y="275"/>
                  </a:lnTo>
                  <a:lnTo>
                    <a:pt x="202" y="275"/>
                  </a:lnTo>
                  <a:lnTo>
                    <a:pt x="202" y="275"/>
                  </a:lnTo>
                  <a:lnTo>
                    <a:pt x="202" y="275"/>
                  </a:lnTo>
                  <a:lnTo>
                    <a:pt x="202" y="275"/>
                  </a:lnTo>
                  <a:lnTo>
                    <a:pt x="202" y="275"/>
                  </a:lnTo>
                  <a:lnTo>
                    <a:pt x="202" y="275"/>
                  </a:lnTo>
                  <a:lnTo>
                    <a:pt x="202" y="275"/>
                  </a:lnTo>
                  <a:lnTo>
                    <a:pt x="202" y="275"/>
                  </a:lnTo>
                  <a:lnTo>
                    <a:pt x="202" y="275"/>
                  </a:lnTo>
                  <a:lnTo>
                    <a:pt x="202" y="275"/>
                  </a:lnTo>
                  <a:lnTo>
                    <a:pt x="196" y="275"/>
                  </a:lnTo>
                  <a:lnTo>
                    <a:pt x="196" y="275"/>
                  </a:lnTo>
                  <a:lnTo>
                    <a:pt x="196" y="275"/>
                  </a:lnTo>
                  <a:lnTo>
                    <a:pt x="196" y="275"/>
                  </a:lnTo>
                  <a:lnTo>
                    <a:pt x="196" y="275"/>
                  </a:lnTo>
                  <a:lnTo>
                    <a:pt x="196" y="275"/>
                  </a:lnTo>
                  <a:lnTo>
                    <a:pt x="196" y="281"/>
                  </a:lnTo>
                  <a:lnTo>
                    <a:pt x="196" y="281"/>
                  </a:lnTo>
                  <a:lnTo>
                    <a:pt x="202" y="275"/>
                  </a:lnTo>
                  <a:lnTo>
                    <a:pt x="202" y="281"/>
                  </a:lnTo>
                  <a:lnTo>
                    <a:pt x="202" y="281"/>
                  </a:lnTo>
                  <a:lnTo>
                    <a:pt x="202" y="275"/>
                  </a:lnTo>
                  <a:lnTo>
                    <a:pt x="202" y="275"/>
                  </a:lnTo>
                  <a:close/>
                  <a:moveTo>
                    <a:pt x="185" y="303"/>
                  </a:moveTo>
                  <a:lnTo>
                    <a:pt x="185" y="303"/>
                  </a:lnTo>
                  <a:lnTo>
                    <a:pt x="185" y="303"/>
                  </a:lnTo>
                  <a:lnTo>
                    <a:pt x="185" y="303"/>
                  </a:lnTo>
                  <a:lnTo>
                    <a:pt x="185" y="297"/>
                  </a:lnTo>
                  <a:lnTo>
                    <a:pt x="185" y="297"/>
                  </a:lnTo>
                  <a:lnTo>
                    <a:pt x="185" y="297"/>
                  </a:lnTo>
                  <a:lnTo>
                    <a:pt x="179" y="297"/>
                  </a:lnTo>
                  <a:lnTo>
                    <a:pt x="179" y="297"/>
                  </a:lnTo>
                  <a:lnTo>
                    <a:pt x="179" y="297"/>
                  </a:lnTo>
                  <a:lnTo>
                    <a:pt x="185" y="303"/>
                  </a:lnTo>
                  <a:lnTo>
                    <a:pt x="185" y="303"/>
                  </a:lnTo>
                  <a:lnTo>
                    <a:pt x="185" y="303"/>
                  </a:lnTo>
                  <a:lnTo>
                    <a:pt x="185" y="303"/>
                  </a:lnTo>
                  <a:lnTo>
                    <a:pt x="185" y="303"/>
                  </a:lnTo>
                  <a:lnTo>
                    <a:pt x="185" y="303"/>
                  </a:lnTo>
                  <a:lnTo>
                    <a:pt x="185" y="303"/>
                  </a:lnTo>
                  <a:lnTo>
                    <a:pt x="185" y="303"/>
                  </a:lnTo>
                  <a:lnTo>
                    <a:pt x="185" y="303"/>
                  </a:lnTo>
                  <a:lnTo>
                    <a:pt x="185" y="303"/>
                  </a:lnTo>
                  <a:lnTo>
                    <a:pt x="185" y="303"/>
                  </a:lnTo>
                  <a:lnTo>
                    <a:pt x="185" y="303"/>
                  </a:lnTo>
                  <a:lnTo>
                    <a:pt x="185" y="303"/>
                  </a:lnTo>
                  <a:close/>
                  <a:moveTo>
                    <a:pt x="185" y="292"/>
                  </a:moveTo>
                  <a:lnTo>
                    <a:pt x="185" y="292"/>
                  </a:lnTo>
                  <a:lnTo>
                    <a:pt x="185" y="286"/>
                  </a:lnTo>
                  <a:lnTo>
                    <a:pt x="185" y="286"/>
                  </a:lnTo>
                  <a:lnTo>
                    <a:pt x="185" y="286"/>
                  </a:lnTo>
                  <a:lnTo>
                    <a:pt x="185" y="286"/>
                  </a:lnTo>
                  <a:lnTo>
                    <a:pt x="185" y="286"/>
                  </a:lnTo>
                  <a:lnTo>
                    <a:pt x="185" y="286"/>
                  </a:lnTo>
                  <a:lnTo>
                    <a:pt x="185" y="286"/>
                  </a:lnTo>
                  <a:lnTo>
                    <a:pt x="185" y="286"/>
                  </a:lnTo>
                  <a:lnTo>
                    <a:pt x="185" y="286"/>
                  </a:lnTo>
                  <a:lnTo>
                    <a:pt x="185" y="286"/>
                  </a:lnTo>
                  <a:lnTo>
                    <a:pt x="185" y="292"/>
                  </a:lnTo>
                  <a:lnTo>
                    <a:pt x="185" y="292"/>
                  </a:lnTo>
                  <a:lnTo>
                    <a:pt x="185" y="292"/>
                  </a:lnTo>
                  <a:lnTo>
                    <a:pt x="185" y="292"/>
                  </a:lnTo>
                  <a:lnTo>
                    <a:pt x="185" y="292"/>
                  </a:lnTo>
                  <a:lnTo>
                    <a:pt x="185" y="292"/>
                  </a:lnTo>
                  <a:lnTo>
                    <a:pt x="185" y="297"/>
                  </a:lnTo>
                  <a:lnTo>
                    <a:pt x="185" y="297"/>
                  </a:lnTo>
                  <a:lnTo>
                    <a:pt x="185" y="297"/>
                  </a:lnTo>
                  <a:lnTo>
                    <a:pt x="185" y="297"/>
                  </a:lnTo>
                  <a:lnTo>
                    <a:pt x="185" y="297"/>
                  </a:lnTo>
                  <a:lnTo>
                    <a:pt x="190" y="292"/>
                  </a:lnTo>
                  <a:lnTo>
                    <a:pt x="190" y="292"/>
                  </a:lnTo>
                  <a:lnTo>
                    <a:pt x="185" y="292"/>
                  </a:lnTo>
                  <a:close/>
                  <a:moveTo>
                    <a:pt x="426" y="101"/>
                  </a:moveTo>
                  <a:lnTo>
                    <a:pt x="426" y="101"/>
                  </a:lnTo>
                  <a:lnTo>
                    <a:pt x="426" y="101"/>
                  </a:lnTo>
                  <a:lnTo>
                    <a:pt x="426" y="101"/>
                  </a:lnTo>
                  <a:lnTo>
                    <a:pt x="426" y="101"/>
                  </a:lnTo>
                  <a:close/>
                  <a:moveTo>
                    <a:pt x="370" y="79"/>
                  </a:moveTo>
                  <a:lnTo>
                    <a:pt x="370" y="84"/>
                  </a:lnTo>
                  <a:lnTo>
                    <a:pt x="364" y="84"/>
                  </a:lnTo>
                  <a:lnTo>
                    <a:pt x="364" y="84"/>
                  </a:lnTo>
                  <a:lnTo>
                    <a:pt x="364" y="84"/>
                  </a:lnTo>
                  <a:lnTo>
                    <a:pt x="364" y="84"/>
                  </a:lnTo>
                  <a:lnTo>
                    <a:pt x="364" y="84"/>
                  </a:lnTo>
                  <a:lnTo>
                    <a:pt x="364" y="90"/>
                  </a:lnTo>
                  <a:lnTo>
                    <a:pt x="370" y="90"/>
                  </a:lnTo>
                  <a:lnTo>
                    <a:pt x="370" y="84"/>
                  </a:lnTo>
                  <a:lnTo>
                    <a:pt x="370" y="84"/>
                  </a:lnTo>
                  <a:lnTo>
                    <a:pt x="370" y="84"/>
                  </a:lnTo>
                  <a:lnTo>
                    <a:pt x="370" y="84"/>
                  </a:lnTo>
                  <a:lnTo>
                    <a:pt x="370" y="79"/>
                  </a:lnTo>
                  <a:lnTo>
                    <a:pt x="370" y="79"/>
                  </a:lnTo>
                  <a:close/>
                  <a:moveTo>
                    <a:pt x="224" y="281"/>
                  </a:moveTo>
                  <a:lnTo>
                    <a:pt x="224" y="281"/>
                  </a:lnTo>
                  <a:lnTo>
                    <a:pt x="224" y="281"/>
                  </a:lnTo>
                  <a:lnTo>
                    <a:pt x="224" y="281"/>
                  </a:lnTo>
                  <a:lnTo>
                    <a:pt x="224" y="281"/>
                  </a:lnTo>
                  <a:lnTo>
                    <a:pt x="218" y="281"/>
                  </a:lnTo>
                  <a:lnTo>
                    <a:pt x="218" y="281"/>
                  </a:lnTo>
                  <a:lnTo>
                    <a:pt x="218" y="281"/>
                  </a:lnTo>
                  <a:lnTo>
                    <a:pt x="218" y="281"/>
                  </a:lnTo>
                  <a:lnTo>
                    <a:pt x="218" y="281"/>
                  </a:lnTo>
                  <a:lnTo>
                    <a:pt x="218" y="281"/>
                  </a:lnTo>
                  <a:lnTo>
                    <a:pt x="218" y="281"/>
                  </a:lnTo>
                  <a:lnTo>
                    <a:pt x="218" y="281"/>
                  </a:lnTo>
                  <a:lnTo>
                    <a:pt x="218" y="281"/>
                  </a:lnTo>
                  <a:lnTo>
                    <a:pt x="218" y="281"/>
                  </a:lnTo>
                  <a:lnTo>
                    <a:pt x="218" y="281"/>
                  </a:lnTo>
                  <a:lnTo>
                    <a:pt x="218" y="281"/>
                  </a:lnTo>
                  <a:lnTo>
                    <a:pt x="218" y="281"/>
                  </a:lnTo>
                  <a:lnTo>
                    <a:pt x="224" y="281"/>
                  </a:lnTo>
                  <a:lnTo>
                    <a:pt x="224" y="281"/>
                  </a:lnTo>
                  <a:lnTo>
                    <a:pt x="224" y="281"/>
                  </a:lnTo>
                  <a:lnTo>
                    <a:pt x="224" y="281"/>
                  </a:lnTo>
                  <a:lnTo>
                    <a:pt x="224" y="281"/>
                  </a:lnTo>
                  <a:lnTo>
                    <a:pt x="224" y="281"/>
                  </a:lnTo>
                  <a:lnTo>
                    <a:pt x="224" y="281"/>
                  </a:lnTo>
                  <a:lnTo>
                    <a:pt x="224" y="281"/>
                  </a:lnTo>
                  <a:lnTo>
                    <a:pt x="224" y="281"/>
                  </a:lnTo>
                  <a:lnTo>
                    <a:pt x="224" y="281"/>
                  </a:lnTo>
                  <a:lnTo>
                    <a:pt x="224" y="281"/>
                  </a:lnTo>
                  <a:lnTo>
                    <a:pt x="224" y="281"/>
                  </a:lnTo>
                  <a:lnTo>
                    <a:pt x="224" y="281"/>
                  </a:lnTo>
                  <a:lnTo>
                    <a:pt x="224" y="281"/>
                  </a:lnTo>
                  <a:lnTo>
                    <a:pt x="224" y="281"/>
                  </a:lnTo>
                  <a:lnTo>
                    <a:pt x="224" y="281"/>
                  </a:lnTo>
                  <a:lnTo>
                    <a:pt x="224" y="281"/>
                  </a:lnTo>
                  <a:lnTo>
                    <a:pt x="224" y="281"/>
                  </a:lnTo>
                  <a:close/>
                  <a:moveTo>
                    <a:pt x="101" y="152"/>
                  </a:moveTo>
                  <a:lnTo>
                    <a:pt x="101" y="152"/>
                  </a:lnTo>
                  <a:lnTo>
                    <a:pt x="101" y="152"/>
                  </a:lnTo>
                  <a:lnTo>
                    <a:pt x="101" y="152"/>
                  </a:lnTo>
                  <a:lnTo>
                    <a:pt x="101" y="152"/>
                  </a:lnTo>
                  <a:lnTo>
                    <a:pt x="101" y="152"/>
                  </a:lnTo>
                  <a:lnTo>
                    <a:pt x="101" y="152"/>
                  </a:lnTo>
                  <a:lnTo>
                    <a:pt x="101" y="157"/>
                  </a:lnTo>
                  <a:lnTo>
                    <a:pt x="101" y="157"/>
                  </a:lnTo>
                  <a:lnTo>
                    <a:pt x="101" y="157"/>
                  </a:lnTo>
                  <a:lnTo>
                    <a:pt x="101" y="157"/>
                  </a:lnTo>
                  <a:lnTo>
                    <a:pt x="101" y="163"/>
                  </a:lnTo>
                  <a:lnTo>
                    <a:pt x="101" y="157"/>
                  </a:lnTo>
                  <a:lnTo>
                    <a:pt x="101" y="157"/>
                  </a:lnTo>
                  <a:lnTo>
                    <a:pt x="101" y="163"/>
                  </a:lnTo>
                  <a:lnTo>
                    <a:pt x="101" y="163"/>
                  </a:lnTo>
                  <a:lnTo>
                    <a:pt x="101" y="163"/>
                  </a:lnTo>
                  <a:lnTo>
                    <a:pt x="101" y="163"/>
                  </a:lnTo>
                  <a:lnTo>
                    <a:pt x="101" y="163"/>
                  </a:lnTo>
                  <a:lnTo>
                    <a:pt x="101" y="163"/>
                  </a:lnTo>
                  <a:lnTo>
                    <a:pt x="101" y="163"/>
                  </a:lnTo>
                  <a:lnTo>
                    <a:pt x="101" y="163"/>
                  </a:lnTo>
                  <a:lnTo>
                    <a:pt x="101" y="163"/>
                  </a:lnTo>
                  <a:lnTo>
                    <a:pt x="106" y="163"/>
                  </a:lnTo>
                  <a:lnTo>
                    <a:pt x="106" y="163"/>
                  </a:lnTo>
                  <a:lnTo>
                    <a:pt x="106" y="163"/>
                  </a:lnTo>
                  <a:lnTo>
                    <a:pt x="106" y="163"/>
                  </a:lnTo>
                  <a:lnTo>
                    <a:pt x="106" y="163"/>
                  </a:lnTo>
                  <a:lnTo>
                    <a:pt x="106" y="163"/>
                  </a:lnTo>
                  <a:lnTo>
                    <a:pt x="106" y="157"/>
                  </a:lnTo>
                  <a:lnTo>
                    <a:pt x="106" y="157"/>
                  </a:lnTo>
                  <a:lnTo>
                    <a:pt x="106" y="157"/>
                  </a:lnTo>
                  <a:lnTo>
                    <a:pt x="101" y="157"/>
                  </a:lnTo>
                  <a:lnTo>
                    <a:pt x="101" y="157"/>
                  </a:lnTo>
                  <a:lnTo>
                    <a:pt x="106" y="157"/>
                  </a:lnTo>
                  <a:lnTo>
                    <a:pt x="106" y="157"/>
                  </a:lnTo>
                  <a:lnTo>
                    <a:pt x="101" y="157"/>
                  </a:lnTo>
                  <a:lnTo>
                    <a:pt x="101" y="157"/>
                  </a:lnTo>
                  <a:lnTo>
                    <a:pt x="101" y="157"/>
                  </a:lnTo>
                  <a:lnTo>
                    <a:pt x="101" y="157"/>
                  </a:lnTo>
                  <a:lnTo>
                    <a:pt x="101" y="152"/>
                  </a:lnTo>
                  <a:lnTo>
                    <a:pt x="101" y="152"/>
                  </a:lnTo>
                  <a:lnTo>
                    <a:pt x="101" y="152"/>
                  </a:lnTo>
                  <a:lnTo>
                    <a:pt x="101" y="152"/>
                  </a:lnTo>
                  <a:close/>
                  <a:moveTo>
                    <a:pt x="168" y="303"/>
                  </a:moveTo>
                  <a:lnTo>
                    <a:pt x="168" y="303"/>
                  </a:lnTo>
                  <a:lnTo>
                    <a:pt x="168" y="303"/>
                  </a:lnTo>
                  <a:lnTo>
                    <a:pt x="168" y="303"/>
                  </a:lnTo>
                  <a:lnTo>
                    <a:pt x="168" y="303"/>
                  </a:lnTo>
                  <a:lnTo>
                    <a:pt x="168" y="303"/>
                  </a:lnTo>
                  <a:lnTo>
                    <a:pt x="168" y="303"/>
                  </a:lnTo>
                  <a:lnTo>
                    <a:pt x="168" y="303"/>
                  </a:lnTo>
                  <a:lnTo>
                    <a:pt x="168" y="303"/>
                  </a:lnTo>
                  <a:lnTo>
                    <a:pt x="168" y="303"/>
                  </a:lnTo>
                  <a:lnTo>
                    <a:pt x="168" y="303"/>
                  </a:lnTo>
                  <a:lnTo>
                    <a:pt x="168" y="303"/>
                  </a:lnTo>
                  <a:lnTo>
                    <a:pt x="168" y="303"/>
                  </a:lnTo>
                  <a:lnTo>
                    <a:pt x="168" y="309"/>
                  </a:lnTo>
                  <a:lnTo>
                    <a:pt x="168" y="309"/>
                  </a:lnTo>
                  <a:lnTo>
                    <a:pt x="168" y="309"/>
                  </a:lnTo>
                  <a:lnTo>
                    <a:pt x="168" y="309"/>
                  </a:lnTo>
                  <a:lnTo>
                    <a:pt x="168" y="309"/>
                  </a:lnTo>
                  <a:lnTo>
                    <a:pt x="168" y="309"/>
                  </a:lnTo>
                  <a:lnTo>
                    <a:pt x="168" y="309"/>
                  </a:lnTo>
                  <a:lnTo>
                    <a:pt x="168" y="309"/>
                  </a:lnTo>
                  <a:lnTo>
                    <a:pt x="168" y="309"/>
                  </a:lnTo>
                  <a:lnTo>
                    <a:pt x="174" y="309"/>
                  </a:lnTo>
                  <a:lnTo>
                    <a:pt x="174" y="309"/>
                  </a:lnTo>
                  <a:lnTo>
                    <a:pt x="174" y="303"/>
                  </a:lnTo>
                  <a:lnTo>
                    <a:pt x="168" y="303"/>
                  </a:lnTo>
                  <a:close/>
                  <a:moveTo>
                    <a:pt x="291" y="191"/>
                  </a:moveTo>
                  <a:lnTo>
                    <a:pt x="291" y="191"/>
                  </a:lnTo>
                  <a:lnTo>
                    <a:pt x="291" y="191"/>
                  </a:lnTo>
                  <a:lnTo>
                    <a:pt x="291" y="191"/>
                  </a:lnTo>
                  <a:lnTo>
                    <a:pt x="286" y="191"/>
                  </a:lnTo>
                  <a:lnTo>
                    <a:pt x="286" y="196"/>
                  </a:lnTo>
                  <a:lnTo>
                    <a:pt x="286" y="196"/>
                  </a:lnTo>
                  <a:lnTo>
                    <a:pt x="280" y="191"/>
                  </a:lnTo>
                  <a:lnTo>
                    <a:pt x="280" y="191"/>
                  </a:lnTo>
                  <a:lnTo>
                    <a:pt x="280" y="191"/>
                  </a:lnTo>
                  <a:lnTo>
                    <a:pt x="280" y="191"/>
                  </a:lnTo>
                  <a:lnTo>
                    <a:pt x="280" y="191"/>
                  </a:lnTo>
                  <a:lnTo>
                    <a:pt x="280" y="191"/>
                  </a:lnTo>
                  <a:lnTo>
                    <a:pt x="280" y="191"/>
                  </a:lnTo>
                  <a:lnTo>
                    <a:pt x="280" y="191"/>
                  </a:lnTo>
                  <a:lnTo>
                    <a:pt x="280" y="185"/>
                  </a:lnTo>
                  <a:lnTo>
                    <a:pt x="280" y="185"/>
                  </a:lnTo>
                  <a:lnTo>
                    <a:pt x="280" y="185"/>
                  </a:lnTo>
                  <a:lnTo>
                    <a:pt x="280" y="185"/>
                  </a:lnTo>
                  <a:lnTo>
                    <a:pt x="280" y="180"/>
                  </a:lnTo>
                  <a:lnTo>
                    <a:pt x="280" y="180"/>
                  </a:lnTo>
                  <a:lnTo>
                    <a:pt x="280" y="180"/>
                  </a:lnTo>
                  <a:lnTo>
                    <a:pt x="280" y="180"/>
                  </a:lnTo>
                  <a:lnTo>
                    <a:pt x="280" y="180"/>
                  </a:lnTo>
                  <a:lnTo>
                    <a:pt x="280" y="168"/>
                  </a:lnTo>
                  <a:lnTo>
                    <a:pt x="280" y="168"/>
                  </a:lnTo>
                  <a:lnTo>
                    <a:pt x="280" y="168"/>
                  </a:lnTo>
                  <a:lnTo>
                    <a:pt x="286" y="168"/>
                  </a:lnTo>
                  <a:lnTo>
                    <a:pt x="286" y="163"/>
                  </a:lnTo>
                  <a:lnTo>
                    <a:pt x="286" y="157"/>
                  </a:lnTo>
                  <a:lnTo>
                    <a:pt x="286" y="157"/>
                  </a:lnTo>
                  <a:lnTo>
                    <a:pt x="280" y="152"/>
                  </a:lnTo>
                  <a:lnTo>
                    <a:pt x="280" y="152"/>
                  </a:lnTo>
                  <a:lnTo>
                    <a:pt x="280" y="152"/>
                  </a:lnTo>
                  <a:lnTo>
                    <a:pt x="286" y="146"/>
                  </a:lnTo>
                  <a:lnTo>
                    <a:pt x="286" y="146"/>
                  </a:lnTo>
                  <a:lnTo>
                    <a:pt x="286" y="140"/>
                  </a:lnTo>
                  <a:lnTo>
                    <a:pt x="286" y="140"/>
                  </a:lnTo>
                  <a:lnTo>
                    <a:pt x="286" y="129"/>
                  </a:lnTo>
                  <a:lnTo>
                    <a:pt x="280" y="129"/>
                  </a:lnTo>
                  <a:lnTo>
                    <a:pt x="280" y="124"/>
                  </a:lnTo>
                  <a:lnTo>
                    <a:pt x="280" y="118"/>
                  </a:lnTo>
                  <a:lnTo>
                    <a:pt x="280" y="118"/>
                  </a:lnTo>
                  <a:lnTo>
                    <a:pt x="280" y="118"/>
                  </a:lnTo>
                  <a:lnTo>
                    <a:pt x="280" y="118"/>
                  </a:lnTo>
                  <a:lnTo>
                    <a:pt x="286" y="118"/>
                  </a:lnTo>
                  <a:lnTo>
                    <a:pt x="280" y="118"/>
                  </a:lnTo>
                  <a:lnTo>
                    <a:pt x="280" y="112"/>
                  </a:lnTo>
                  <a:lnTo>
                    <a:pt x="280" y="107"/>
                  </a:lnTo>
                  <a:lnTo>
                    <a:pt x="280" y="101"/>
                  </a:lnTo>
                  <a:lnTo>
                    <a:pt x="274" y="101"/>
                  </a:lnTo>
                  <a:lnTo>
                    <a:pt x="274" y="96"/>
                  </a:lnTo>
                  <a:lnTo>
                    <a:pt x="274" y="96"/>
                  </a:lnTo>
                  <a:lnTo>
                    <a:pt x="274" y="96"/>
                  </a:lnTo>
                  <a:lnTo>
                    <a:pt x="274" y="96"/>
                  </a:lnTo>
                  <a:lnTo>
                    <a:pt x="269" y="90"/>
                  </a:lnTo>
                  <a:lnTo>
                    <a:pt x="269" y="84"/>
                  </a:lnTo>
                  <a:lnTo>
                    <a:pt x="269" y="84"/>
                  </a:lnTo>
                  <a:lnTo>
                    <a:pt x="269" y="84"/>
                  </a:lnTo>
                  <a:lnTo>
                    <a:pt x="269" y="84"/>
                  </a:lnTo>
                  <a:lnTo>
                    <a:pt x="263" y="79"/>
                  </a:lnTo>
                  <a:lnTo>
                    <a:pt x="263" y="79"/>
                  </a:lnTo>
                  <a:lnTo>
                    <a:pt x="263" y="73"/>
                  </a:lnTo>
                  <a:lnTo>
                    <a:pt x="263" y="73"/>
                  </a:lnTo>
                  <a:lnTo>
                    <a:pt x="263" y="73"/>
                  </a:lnTo>
                  <a:lnTo>
                    <a:pt x="263" y="73"/>
                  </a:lnTo>
                  <a:lnTo>
                    <a:pt x="258" y="68"/>
                  </a:lnTo>
                  <a:lnTo>
                    <a:pt x="258" y="68"/>
                  </a:lnTo>
                  <a:lnTo>
                    <a:pt x="252" y="62"/>
                  </a:lnTo>
                  <a:lnTo>
                    <a:pt x="246" y="56"/>
                  </a:lnTo>
                  <a:lnTo>
                    <a:pt x="241" y="45"/>
                  </a:lnTo>
                  <a:lnTo>
                    <a:pt x="241" y="40"/>
                  </a:lnTo>
                  <a:lnTo>
                    <a:pt x="235" y="40"/>
                  </a:lnTo>
                  <a:lnTo>
                    <a:pt x="235" y="34"/>
                  </a:lnTo>
                  <a:lnTo>
                    <a:pt x="230" y="28"/>
                  </a:lnTo>
                  <a:lnTo>
                    <a:pt x="224" y="17"/>
                  </a:lnTo>
                  <a:lnTo>
                    <a:pt x="224" y="12"/>
                  </a:lnTo>
                  <a:lnTo>
                    <a:pt x="224" y="12"/>
                  </a:lnTo>
                  <a:lnTo>
                    <a:pt x="224" y="6"/>
                  </a:lnTo>
                  <a:lnTo>
                    <a:pt x="218" y="0"/>
                  </a:lnTo>
                  <a:lnTo>
                    <a:pt x="218" y="0"/>
                  </a:lnTo>
                  <a:lnTo>
                    <a:pt x="213" y="6"/>
                  </a:lnTo>
                  <a:lnTo>
                    <a:pt x="213" y="6"/>
                  </a:lnTo>
                  <a:lnTo>
                    <a:pt x="213" y="6"/>
                  </a:lnTo>
                  <a:lnTo>
                    <a:pt x="213" y="6"/>
                  </a:lnTo>
                  <a:lnTo>
                    <a:pt x="213" y="12"/>
                  </a:lnTo>
                  <a:lnTo>
                    <a:pt x="213" y="12"/>
                  </a:lnTo>
                  <a:lnTo>
                    <a:pt x="213" y="17"/>
                  </a:lnTo>
                  <a:lnTo>
                    <a:pt x="213" y="17"/>
                  </a:lnTo>
                  <a:lnTo>
                    <a:pt x="207" y="23"/>
                  </a:lnTo>
                  <a:lnTo>
                    <a:pt x="207" y="23"/>
                  </a:lnTo>
                  <a:lnTo>
                    <a:pt x="202" y="23"/>
                  </a:lnTo>
                  <a:lnTo>
                    <a:pt x="196" y="23"/>
                  </a:lnTo>
                  <a:lnTo>
                    <a:pt x="190" y="23"/>
                  </a:lnTo>
                  <a:lnTo>
                    <a:pt x="185" y="23"/>
                  </a:lnTo>
                  <a:lnTo>
                    <a:pt x="185" y="23"/>
                  </a:lnTo>
                  <a:lnTo>
                    <a:pt x="185" y="23"/>
                  </a:lnTo>
                  <a:lnTo>
                    <a:pt x="185" y="23"/>
                  </a:lnTo>
                  <a:lnTo>
                    <a:pt x="185" y="23"/>
                  </a:lnTo>
                  <a:lnTo>
                    <a:pt x="174" y="23"/>
                  </a:lnTo>
                  <a:lnTo>
                    <a:pt x="168" y="23"/>
                  </a:lnTo>
                  <a:lnTo>
                    <a:pt x="168" y="23"/>
                  </a:lnTo>
                  <a:lnTo>
                    <a:pt x="162" y="23"/>
                  </a:lnTo>
                  <a:lnTo>
                    <a:pt x="157" y="23"/>
                  </a:lnTo>
                  <a:lnTo>
                    <a:pt x="151" y="23"/>
                  </a:lnTo>
                  <a:lnTo>
                    <a:pt x="151" y="23"/>
                  </a:lnTo>
                  <a:lnTo>
                    <a:pt x="146" y="28"/>
                  </a:lnTo>
                  <a:lnTo>
                    <a:pt x="140" y="28"/>
                  </a:lnTo>
                  <a:lnTo>
                    <a:pt x="140" y="28"/>
                  </a:lnTo>
                  <a:lnTo>
                    <a:pt x="140" y="34"/>
                  </a:lnTo>
                  <a:lnTo>
                    <a:pt x="134" y="34"/>
                  </a:lnTo>
                  <a:lnTo>
                    <a:pt x="134" y="34"/>
                  </a:lnTo>
                  <a:lnTo>
                    <a:pt x="134" y="40"/>
                  </a:lnTo>
                  <a:lnTo>
                    <a:pt x="134" y="40"/>
                  </a:lnTo>
                  <a:lnTo>
                    <a:pt x="134" y="40"/>
                  </a:lnTo>
                  <a:lnTo>
                    <a:pt x="129" y="40"/>
                  </a:lnTo>
                  <a:lnTo>
                    <a:pt x="123" y="51"/>
                  </a:lnTo>
                  <a:lnTo>
                    <a:pt x="123" y="51"/>
                  </a:lnTo>
                  <a:lnTo>
                    <a:pt x="123" y="51"/>
                  </a:lnTo>
                  <a:lnTo>
                    <a:pt x="123" y="51"/>
                  </a:lnTo>
                  <a:lnTo>
                    <a:pt x="118" y="51"/>
                  </a:lnTo>
                  <a:lnTo>
                    <a:pt x="118" y="56"/>
                  </a:lnTo>
                  <a:lnTo>
                    <a:pt x="118" y="62"/>
                  </a:lnTo>
                  <a:lnTo>
                    <a:pt x="118" y="62"/>
                  </a:lnTo>
                  <a:lnTo>
                    <a:pt x="123" y="62"/>
                  </a:lnTo>
                  <a:lnTo>
                    <a:pt x="123" y="62"/>
                  </a:lnTo>
                  <a:lnTo>
                    <a:pt x="123" y="62"/>
                  </a:lnTo>
                  <a:lnTo>
                    <a:pt x="123" y="62"/>
                  </a:lnTo>
                  <a:lnTo>
                    <a:pt x="123" y="62"/>
                  </a:lnTo>
                  <a:lnTo>
                    <a:pt x="123" y="62"/>
                  </a:lnTo>
                  <a:lnTo>
                    <a:pt x="123" y="62"/>
                  </a:lnTo>
                  <a:lnTo>
                    <a:pt x="123" y="62"/>
                  </a:lnTo>
                  <a:lnTo>
                    <a:pt x="123" y="68"/>
                  </a:lnTo>
                  <a:lnTo>
                    <a:pt x="123" y="68"/>
                  </a:lnTo>
                  <a:lnTo>
                    <a:pt x="123" y="68"/>
                  </a:lnTo>
                  <a:lnTo>
                    <a:pt x="123" y="73"/>
                  </a:lnTo>
                  <a:lnTo>
                    <a:pt x="123" y="73"/>
                  </a:lnTo>
                  <a:lnTo>
                    <a:pt x="123" y="73"/>
                  </a:lnTo>
                  <a:lnTo>
                    <a:pt x="123" y="73"/>
                  </a:lnTo>
                  <a:lnTo>
                    <a:pt x="123" y="73"/>
                  </a:lnTo>
                  <a:lnTo>
                    <a:pt x="118" y="73"/>
                  </a:lnTo>
                  <a:lnTo>
                    <a:pt x="118" y="68"/>
                  </a:lnTo>
                  <a:lnTo>
                    <a:pt x="118" y="68"/>
                  </a:lnTo>
                  <a:lnTo>
                    <a:pt x="118" y="68"/>
                  </a:lnTo>
                  <a:lnTo>
                    <a:pt x="118" y="68"/>
                  </a:lnTo>
                  <a:lnTo>
                    <a:pt x="118" y="68"/>
                  </a:lnTo>
                  <a:lnTo>
                    <a:pt x="118" y="62"/>
                  </a:lnTo>
                  <a:lnTo>
                    <a:pt x="118" y="68"/>
                  </a:lnTo>
                  <a:lnTo>
                    <a:pt x="118" y="68"/>
                  </a:lnTo>
                  <a:lnTo>
                    <a:pt x="118" y="68"/>
                  </a:lnTo>
                  <a:lnTo>
                    <a:pt x="112" y="62"/>
                  </a:lnTo>
                  <a:lnTo>
                    <a:pt x="112" y="62"/>
                  </a:lnTo>
                  <a:lnTo>
                    <a:pt x="112" y="68"/>
                  </a:lnTo>
                  <a:lnTo>
                    <a:pt x="112" y="73"/>
                  </a:lnTo>
                  <a:lnTo>
                    <a:pt x="112" y="73"/>
                  </a:lnTo>
                  <a:lnTo>
                    <a:pt x="112" y="73"/>
                  </a:lnTo>
                  <a:lnTo>
                    <a:pt x="112" y="79"/>
                  </a:lnTo>
                  <a:lnTo>
                    <a:pt x="112" y="79"/>
                  </a:lnTo>
                  <a:lnTo>
                    <a:pt x="118" y="79"/>
                  </a:lnTo>
                  <a:lnTo>
                    <a:pt x="118" y="79"/>
                  </a:lnTo>
                  <a:lnTo>
                    <a:pt x="118" y="79"/>
                  </a:lnTo>
                  <a:lnTo>
                    <a:pt x="118" y="79"/>
                  </a:lnTo>
                  <a:lnTo>
                    <a:pt x="118" y="84"/>
                  </a:lnTo>
                  <a:lnTo>
                    <a:pt x="118" y="84"/>
                  </a:lnTo>
                  <a:lnTo>
                    <a:pt x="118" y="84"/>
                  </a:lnTo>
                  <a:lnTo>
                    <a:pt x="118" y="84"/>
                  </a:lnTo>
                  <a:lnTo>
                    <a:pt x="118" y="84"/>
                  </a:lnTo>
                  <a:lnTo>
                    <a:pt x="118" y="84"/>
                  </a:lnTo>
                  <a:lnTo>
                    <a:pt x="118" y="84"/>
                  </a:lnTo>
                  <a:lnTo>
                    <a:pt x="118" y="84"/>
                  </a:lnTo>
                  <a:lnTo>
                    <a:pt x="118" y="84"/>
                  </a:lnTo>
                  <a:lnTo>
                    <a:pt x="118" y="84"/>
                  </a:lnTo>
                  <a:lnTo>
                    <a:pt x="118" y="90"/>
                  </a:lnTo>
                  <a:lnTo>
                    <a:pt x="118" y="90"/>
                  </a:lnTo>
                  <a:lnTo>
                    <a:pt x="118" y="90"/>
                  </a:lnTo>
                  <a:lnTo>
                    <a:pt x="118" y="90"/>
                  </a:lnTo>
                  <a:lnTo>
                    <a:pt x="118" y="90"/>
                  </a:lnTo>
                  <a:lnTo>
                    <a:pt x="118" y="90"/>
                  </a:lnTo>
                  <a:lnTo>
                    <a:pt x="118" y="96"/>
                  </a:lnTo>
                  <a:lnTo>
                    <a:pt x="118" y="96"/>
                  </a:lnTo>
                  <a:lnTo>
                    <a:pt x="118" y="90"/>
                  </a:lnTo>
                  <a:lnTo>
                    <a:pt x="123" y="96"/>
                  </a:lnTo>
                  <a:lnTo>
                    <a:pt x="123" y="96"/>
                  </a:lnTo>
                  <a:lnTo>
                    <a:pt x="123" y="96"/>
                  </a:lnTo>
                  <a:lnTo>
                    <a:pt x="123" y="96"/>
                  </a:lnTo>
                  <a:lnTo>
                    <a:pt x="123" y="96"/>
                  </a:lnTo>
                  <a:lnTo>
                    <a:pt x="123" y="101"/>
                  </a:lnTo>
                  <a:lnTo>
                    <a:pt x="123" y="101"/>
                  </a:lnTo>
                  <a:lnTo>
                    <a:pt x="129" y="101"/>
                  </a:lnTo>
                  <a:lnTo>
                    <a:pt x="129" y="101"/>
                  </a:lnTo>
                  <a:lnTo>
                    <a:pt x="129" y="101"/>
                  </a:lnTo>
                  <a:lnTo>
                    <a:pt x="129" y="101"/>
                  </a:lnTo>
                  <a:lnTo>
                    <a:pt x="129" y="101"/>
                  </a:lnTo>
                  <a:lnTo>
                    <a:pt x="129" y="101"/>
                  </a:lnTo>
                  <a:lnTo>
                    <a:pt x="129" y="101"/>
                  </a:lnTo>
                  <a:lnTo>
                    <a:pt x="129" y="101"/>
                  </a:lnTo>
                  <a:lnTo>
                    <a:pt x="134" y="101"/>
                  </a:lnTo>
                  <a:lnTo>
                    <a:pt x="134" y="101"/>
                  </a:lnTo>
                  <a:lnTo>
                    <a:pt x="129" y="101"/>
                  </a:lnTo>
                  <a:lnTo>
                    <a:pt x="129" y="101"/>
                  </a:lnTo>
                  <a:lnTo>
                    <a:pt x="129" y="101"/>
                  </a:lnTo>
                  <a:lnTo>
                    <a:pt x="129" y="101"/>
                  </a:lnTo>
                  <a:lnTo>
                    <a:pt x="129" y="107"/>
                  </a:lnTo>
                  <a:lnTo>
                    <a:pt x="129" y="107"/>
                  </a:lnTo>
                  <a:lnTo>
                    <a:pt x="129" y="107"/>
                  </a:lnTo>
                  <a:lnTo>
                    <a:pt x="129" y="107"/>
                  </a:lnTo>
                  <a:lnTo>
                    <a:pt x="123" y="107"/>
                  </a:lnTo>
                  <a:lnTo>
                    <a:pt x="123" y="101"/>
                  </a:lnTo>
                  <a:lnTo>
                    <a:pt x="123" y="101"/>
                  </a:lnTo>
                  <a:lnTo>
                    <a:pt x="123" y="101"/>
                  </a:lnTo>
                  <a:lnTo>
                    <a:pt x="123" y="101"/>
                  </a:lnTo>
                  <a:lnTo>
                    <a:pt x="123" y="101"/>
                  </a:lnTo>
                  <a:lnTo>
                    <a:pt x="123" y="101"/>
                  </a:lnTo>
                  <a:lnTo>
                    <a:pt x="123" y="101"/>
                  </a:lnTo>
                  <a:lnTo>
                    <a:pt x="123" y="101"/>
                  </a:lnTo>
                  <a:lnTo>
                    <a:pt x="118" y="101"/>
                  </a:lnTo>
                  <a:lnTo>
                    <a:pt x="118" y="101"/>
                  </a:lnTo>
                  <a:lnTo>
                    <a:pt x="118" y="101"/>
                  </a:lnTo>
                  <a:lnTo>
                    <a:pt x="118" y="101"/>
                  </a:lnTo>
                  <a:lnTo>
                    <a:pt x="118" y="101"/>
                  </a:lnTo>
                  <a:lnTo>
                    <a:pt x="118" y="107"/>
                  </a:lnTo>
                  <a:lnTo>
                    <a:pt x="123" y="107"/>
                  </a:lnTo>
                  <a:lnTo>
                    <a:pt x="123" y="107"/>
                  </a:lnTo>
                  <a:lnTo>
                    <a:pt x="123" y="107"/>
                  </a:lnTo>
                  <a:lnTo>
                    <a:pt x="123" y="107"/>
                  </a:lnTo>
                  <a:lnTo>
                    <a:pt x="123" y="107"/>
                  </a:lnTo>
                  <a:lnTo>
                    <a:pt x="123" y="107"/>
                  </a:lnTo>
                  <a:lnTo>
                    <a:pt x="123" y="107"/>
                  </a:lnTo>
                  <a:lnTo>
                    <a:pt x="118" y="107"/>
                  </a:lnTo>
                  <a:lnTo>
                    <a:pt x="118" y="107"/>
                  </a:lnTo>
                  <a:lnTo>
                    <a:pt x="118" y="107"/>
                  </a:lnTo>
                  <a:lnTo>
                    <a:pt x="123" y="107"/>
                  </a:lnTo>
                  <a:lnTo>
                    <a:pt x="123" y="107"/>
                  </a:lnTo>
                  <a:lnTo>
                    <a:pt x="123" y="112"/>
                  </a:lnTo>
                  <a:lnTo>
                    <a:pt x="123" y="112"/>
                  </a:lnTo>
                  <a:lnTo>
                    <a:pt x="123" y="112"/>
                  </a:lnTo>
                  <a:lnTo>
                    <a:pt x="123" y="112"/>
                  </a:lnTo>
                  <a:lnTo>
                    <a:pt x="123" y="112"/>
                  </a:lnTo>
                  <a:lnTo>
                    <a:pt x="123" y="112"/>
                  </a:lnTo>
                  <a:lnTo>
                    <a:pt x="123" y="112"/>
                  </a:lnTo>
                  <a:lnTo>
                    <a:pt x="123" y="107"/>
                  </a:lnTo>
                  <a:lnTo>
                    <a:pt x="129" y="107"/>
                  </a:lnTo>
                  <a:lnTo>
                    <a:pt x="129" y="107"/>
                  </a:lnTo>
                  <a:lnTo>
                    <a:pt x="129" y="107"/>
                  </a:lnTo>
                  <a:lnTo>
                    <a:pt x="129" y="107"/>
                  </a:lnTo>
                  <a:lnTo>
                    <a:pt x="129" y="107"/>
                  </a:lnTo>
                  <a:lnTo>
                    <a:pt x="129" y="107"/>
                  </a:lnTo>
                  <a:lnTo>
                    <a:pt x="129" y="107"/>
                  </a:lnTo>
                  <a:lnTo>
                    <a:pt x="134" y="107"/>
                  </a:lnTo>
                  <a:lnTo>
                    <a:pt x="134" y="107"/>
                  </a:lnTo>
                  <a:lnTo>
                    <a:pt x="134" y="112"/>
                  </a:lnTo>
                  <a:lnTo>
                    <a:pt x="129" y="112"/>
                  </a:lnTo>
                  <a:lnTo>
                    <a:pt x="129" y="112"/>
                  </a:lnTo>
                  <a:lnTo>
                    <a:pt x="129" y="112"/>
                  </a:lnTo>
                  <a:lnTo>
                    <a:pt x="129" y="112"/>
                  </a:lnTo>
                  <a:lnTo>
                    <a:pt x="129" y="112"/>
                  </a:lnTo>
                  <a:lnTo>
                    <a:pt x="123" y="112"/>
                  </a:lnTo>
                  <a:lnTo>
                    <a:pt x="123" y="112"/>
                  </a:lnTo>
                  <a:lnTo>
                    <a:pt x="123" y="112"/>
                  </a:lnTo>
                  <a:lnTo>
                    <a:pt x="123" y="118"/>
                  </a:lnTo>
                  <a:lnTo>
                    <a:pt x="123" y="118"/>
                  </a:lnTo>
                  <a:lnTo>
                    <a:pt x="123" y="118"/>
                  </a:lnTo>
                  <a:lnTo>
                    <a:pt x="129" y="118"/>
                  </a:lnTo>
                  <a:lnTo>
                    <a:pt x="129" y="118"/>
                  </a:lnTo>
                  <a:lnTo>
                    <a:pt x="129" y="118"/>
                  </a:lnTo>
                  <a:lnTo>
                    <a:pt x="129" y="118"/>
                  </a:lnTo>
                  <a:lnTo>
                    <a:pt x="129" y="118"/>
                  </a:lnTo>
                  <a:lnTo>
                    <a:pt x="129" y="118"/>
                  </a:lnTo>
                  <a:lnTo>
                    <a:pt x="134" y="118"/>
                  </a:lnTo>
                  <a:lnTo>
                    <a:pt x="134" y="112"/>
                  </a:lnTo>
                  <a:lnTo>
                    <a:pt x="134" y="112"/>
                  </a:lnTo>
                  <a:lnTo>
                    <a:pt x="134" y="112"/>
                  </a:lnTo>
                  <a:lnTo>
                    <a:pt x="134" y="118"/>
                  </a:lnTo>
                  <a:lnTo>
                    <a:pt x="134" y="118"/>
                  </a:lnTo>
                  <a:lnTo>
                    <a:pt x="134" y="118"/>
                  </a:lnTo>
                  <a:lnTo>
                    <a:pt x="134" y="118"/>
                  </a:lnTo>
                  <a:lnTo>
                    <a:pt x="134" y="118"/>
                  </a:lnTo>
                  <a:lnTo>
                    <a:pt x="134" y="118"/>
                  </a:lnTo>
                  <a:lnTo>
                    <a:pt x="134" y="118"/>
                  </a:lnTo>
                  <a:lnTo>
                    <a:pt x="134" y="118"/>
                  </a:lnTo>
                  <a:lnTo>
                    <a:pt x="134" y="118"/>
                  </a:lnTo>
                  <a:lnTo>
                    <a:pt x="134" y="118"/>
                  </a:lnTo>
                  <a:lnTo>
                    <a:pt x="134" y="118"/>
                  </a:lnTo>
                  <a:lnTo>
                    <a:pt x="129" y="124"/>
                  </a:lnTo>
                  <a:lnTo>
                    <a:pt x="129" y="124"/>
                  </a:lnTo>
                  <a:lnTo>
                    <a:pt x="134" y="124"/>
                  </a:lnTo>
                  <a:lnTo>
                    <a:pt x="134" y="124"/>
                  </a:lnTo>
                  <a:lnTo>
                    <a:pt x="134" y="129"/>
                  </a:lnTo>
                  <a:lnTo>
                    <a:pt x="140" y="124"/>
                  </a:lnTo>
                  <a:lnTo>
                    <a:pt x="140" y="124"/>
                  </a:lnTo>
                  <a:lnTo>
                    <a:pt x="140" y="124"/>
                  </a:lnTo>
                  <a:lnTo>
                    <a:pt x="140" y="124"/>
                  </a:lnTo>
                  <a:lnTo>
                    <a:pt x="140" y="124"/>
                  </a:lnTo>
                  <a:lnTo>
                    <a:pt x="140" y="124"/>
                  </a:lnTo>
                  <a:lnTo>
                    <a:pt x="140" y="124"/>
                  </a:lnTo>
                  <a:lnTo>
                    <a:pt x="140" y="124"/>
                  </a:lnTo>
                  <a:lnTo>
                    <a:pt x="140" y="124"/>
                  </a:lnTo>
                  <a:lnTo>
                    <a:pt x="140" y="124"/>
                  </a:lnTo>
                  <a:lnTo>
                    <a:pt x="140" y="124"/>
                  </a:lnTo>
                  <a:lnTo>
                    <a:pt x="140" y="124"/>
                  </a:lnTo>
                  <a:lnTo>
                    <a:pt x="140" y="124"/>
                  </a:lnTo>
                  <a:lnTo>
                    <a:pt x="140" y="124"/>
                  </a:lnTo>
                  <a:lnTo>
                    <a:pt x="140" y="124"/>
                  </a:lnTo>
                  <a:lnTo>
                    <a:pt x="140" y="129"/>
                  </a:lnTo>
                  <a:lnTo>
                    <a:pt x="140" y="129"/>
                  </a:lnTo>
                  <a:lnTo>
                    <a:pt x="140" y="129"/>
                  </a:lnTo>
                  <a:lnTo>
                    <a:pt x="134" y="129"/>
                  </a:lnTo>
                  <a:lnTo>
                    <a:pt x="134" y="129"/>
                  </a:lnTo>
                  <a:lnTo>
                    <a:pt x="134" y="129"/>
                  </a:lnTo>
                  <a:lnTo>
                    <a:pt x="129" y="129"/>
                  </a:lnTo>
                  <a:lnTo>
                    <a:pt x="134" y="129"/>
                  </a:lnTo>
                  <a:lnTo>
                    <a:pt x="134" y="135"/>
                  </a:lnTo>
                  <a:lnTo>
                    <a:pt x="134" y="135"/>
                  </a:lnTo>
                  <a:lnTo>
                    <a:pt x="129" y="135"/>
                  </a:lnTo>
                  <a:lnTo>
                    <a:pt x="134" y="135"/>
                  </a:lnTo>
                  <a:lnTo>
                    <a:pt x="134" y="135"/>
                  </a:lnTo>
                  <a:lnTo>
                    <a:pt x="129" y="135"/>
                  </a:lnTo>
                  <a:lnTo>
                    <a:pt x="129" y="140"/>
                  </a:lnTo>
                  <a:lnTo>
                    <a:pt x="129" y="140"/>
                  </a:lnTo>
                  <a:lnTo>
                    <a:pt x="129" y="140"/>
                  </a:lnTo>
                  <a:lnTo>
                    <a:pt x="129" y="140"/>
                  </a:lnTo>
                  <a:lnTo>
                    <a:pt x="129" y="140"/>
                  </a:lnTo>
                  <a:lnTo>
                    <a:pt x="129" y="135"/>
                  </a:lnTo>
                  <a:lnTo>
                    <a:pt x="129" y="135"/>
                  </a:lnTo>
                  <a:lnTo>
                    <a:pt x="129" y="135"/>
                  </a:lnTo>
                  <a:lnTo>
                    <a:pt x="129" y="135"/>
                  </a:lnTo>
                  <a:lnTo>
                    <a:pt x="129" y="135"/>
                  </a:lnTo>
                  <a:lnTo>
                    <a:pt x="129" y="135"/>
                  </a:lnTo>
                  <a:lnTo>
                    <a:pt x="129" y="129"/>
                  </a:lnTo>
                  <a:lnTo>
                    <a:pt x="129" y="129"/>
                  </a:lnTo>
                  <a:lnTo>
                    <a:pt x="129" y="129"/>
                  </a:lnTo>
                  <a:lnTo>
                    <a:pt x="129" y="129"/>
                  </a:lnTo>
                  <a:lnTo>
                    <a:pt x="129" y="129"/>
                  </a:lnTo>
                  <a:lnTo>
                    <a:pt x="129" y="129"/>
                  </a:lnTo>
                  <a:lnTo>
                    <a:pt x="129" y="129"/>
                  </a:lnTo>
                  <a:lnTo>
                    <a:pt x="129" y="129"/>
                  </a:lnTo>
                  <a:lnTo>
                    <a:pt x="129" y="124"/>
                  </a:lnTo>
                  <a:lnTo>
                    <a:pt x="129" y="124"/>
                  </a:lnTo>
                  <a:lnTo>
                    <a:pt x="129" y="124"/>
                  </a:lnTo>
                  <a:lnTo>
                    <a:pt x="123" y="124"/>
                  </a:lnTo>
                  <a:lnTo>
                    <a:pt x="123" y="124"/>
                  </a:lnTo>
                  <a:lnTo>
                    <a:pt x="123" y="124"/>
                  </a:lnTo>
                  <a:lnTo>
                    <a:pt x="123" y="124"/>
                  </a:lnTo>
                  <a:lnTo>
                    <a:pt x="123" y="124"/>
                  </a:lnTo>
                  <a:lnTo>
                    <a:pt x="118" y="124"/>
                  </a:lnTo>
                  <a:lnTo>
                    <a:pt x="118" y="124"/>
                  </a:lnTo>
                  <a:lnTo>
                    <a:pt x="118" y="124"/>
                  </a:lnTo>
                  <a:lnTo>
                    <a:pt x="118" y="124"/>
                  </a:lnTo>
                  <a:lnTo>
                    <a:pt x="118" y="124"/>
                  </a:lnTo>
                  <a:lnTo>
                    <a:pt x="118" y="129"/>
                  </a:lnTo>
                  <a:lnTo>
                    <a:pt x="118" y="129"/>
                  </a:lnTo>
                  <a:lnTo>
                    <a:pt x="118" y="129"/>
                  </a:lnTo>
                  <a:lnTo>
                    <a:pt x="118" y="129"/>
                  </a:lnTo>
                  <a:lnTo>
                    <a:pt x="118" y="124"/>
                  </a:lnTo>
                  <a:lnTo>
                    <a:pt x="118" y="124"/>
                  </a:lnTo>
                  <a:lnTo>
                    <a:pt x="118" y="124"/>
                  </a:lnTo>
                  <a:lnTo>
                    <a:pt x="118" y="124"/>
                  </a:lnTo>
                  <a:lnTo>
                    <a:pt x="118" y="124"/>
                  </a:lnTo>
                  <a:lnTo>
                    <a:pt x="118" y="124"/>
                  </a:lnTo>
                  <a:lnTo>
                    <a:pt x="118" y="124"/>
                  </a:lnTo>
                  <a:lnTo>
                    <a:pt x="118" y="118"/>
                  </a:lnTo>
                  <a:lnTo>
                    <a:pt x="118" y="118"/>
                  </a:lnTo>
                  <a:lnTo>
                    <a:pt x="112" y="118"/>
                  </a:lnTo>
                  <a:lnTo>
                    <a:pt x="112" y="118"/>
                  </a:lnTo>
                  <a:lnTo>
                    <a:pt x="112" y="118"/>
                  </a:lnTo>
                  <a:lnTo>
                    <a:pt x="112" y="118"/>
                  </a:lnTo>
                  <a:lnTo>
                    <a:pt x="112" y="118"/>
                  </a:lnTo>
                  <a:lnTo>
                    <a:pt x="112" y="118"/>
                  </a:lnTo>
                  <a:lnTo>
                    <a:pt x="112" y="118"/>
                  </a:lnTo>
                  <a:lnTo>
                    <a:pt x="112" y="124"/>
                  </a:lnTo>
                  <a:lnTo>
                    <a:pt x="112" y="124"/>
                  </a:lnTo>
                  <a:lnTo>
                    <a:pt x="112" y="124"/>
                  </a:lnTo>
                  <a:lnTo>
                    <a:pt x="112" y="124"/>
                  </a:lnTo>
                  <a:lnTo>
                    <a:pt x="112" y="124"/>
                  </a:lnTo>
                  <a:lnTo>
                    <a:pt x="112" y="124"/>
                  </a:lnTo>
                  <a:lnTo>
                    <a:pt x="112" y="124"/>
                  </a:lnTo>
                  <a:lnTo>
                    <a:pt x="112" y="124"/>
                  </a:lnTo>
                  <a:lnTo>
                    <a:pt x="112" y="124"/>
                  </a:lnTo>
                  <a:lnTo>
                    <a:pt x="112" y="124"/>
                  </a:lnTo>
                  <a:lnTo>
                    <a:pt x="112" y="118"/>
                  </a:lnTo>
                  <a:lnTo>
                    <a:pt x="112" y="118"/>
                  </a:lnTo>
                  <a:lnTo>
                    <a:pt x="112" y="124"/>
                  </a:lnTo>
                  <a:lnTo>
                    <a:pt x="112" y="124"/>
                  </a:lnTo>
                  <a:lnTo>
                    <a:pt x="112" y="124"/>
                  </a:lnTo>
                  <a:lnTo>
                    <a:pt x="112" y="124"/>
                  </a:lnTo>
                  <a:lnTo>
                    <a:pt x="112" y="129"/>
                  </a:lnTo>
                  <a:lnTo>
                    <a:pt x="118" y="129"/>
                  </a:lnTo>
                  <a:lnTo>
                    <a:pt x="118" y="129"/>
                  </a:lnTo>
                  <a:lnTo>
                    <a:pt x="112" y="129"/>
                  </a:lnTo>
                  <a:lnTo>
                    <a:pt x="112" y="129"/>
                  </a:lnTo>
                  <a:lnTo>
                    <a:pt x="112" y="129"/>
                  </a:lnTo>
                  <a:lnTo>
                    <a:pt x="112" y="129"/>
                  </a:lnTo>
                  <a:lnTo>
                    <a:pt x="112" y="124"/>
                  </a:lnTo>
                  <a:lnTo>
                    <a:pt x="112" y="124"/>
                  </a:lnTo>
                  <a:lnTo>
                    <a:pt x="112" y="124"/>
                  </a:lnTo>
                  <a:lnTo>
                    <a:pt x="112" y="129"/>
                  </a:lnTo>
                  <a:lnTo>
                    <a:pt x="112" y="129"/>
                  </a:lnTo>
                  <a:lnTo>
                    <a:pt x="112" y="135"/>
                  </a:lnTo>
                  <a:lnTo>
                    <a:pt x="112" y="135"/>
                  </a:lnTo>
                  <a:lnTo>
                    <a:pt x="106" y="135"/>
                  </a:lnTo>
                  <a:lnTo>
                    <a:pt x="106" y="129"/>
                  </a:lnTo>
                  <a:lnTo>
                    <a:pt x="106" y="129"/>
                  </a:lnTo>
                  <a:lnTo>
                    <a:pt x="106" y="129"/>
                  </a:lnTo>
                  <a:lnTo>
                    <a:pt x="106" y="129"/>
                  </a:lnTo>
                  <a:lnTo>
                    <a:pt x="106" y="129"/>
                  </a:lnTo>
                  <a:lnTo>
                    <a:pt x="106" y="124"/>
                  </a:lnTo>
                  <a:lnTo>
                    <a:pt x="106" y="124"/>
                  </a:lnTo>
                  <a:lnTo>
                    <a:pt x="106" y="124"/>
                  </a:lnTo>
                  <a:lnTo>
                    <a:pt x="106" y="124"/>
                  </a:lnTo>
                  <a:lnTo>
                    <a:pt x="106" y="124"/>
                  </a:lnTo>
                  <a:lnTo>
                    <a:pt x="106" y="124"/>
                  </a:lnTo>
                  <a:lnTo>
                    <a:pt x="106" y="124"/>
                  </a:lnTo>
                  <a:lnTo>
                    <a:pt x="106" y="124"/>
                  </a:lnTo>
                  <a:lnTo>
                    <a:pt x="106" y="124"/>
                  </a:lnTo>
                  <a:lnTo>
                    <a:pt x="106" y="124"/>
                  </a:lnTo>
                  <a:lnTo>
                    <a:pt x="106" y="124"/>
                  </a:lnTo>
                  <a:lnTo>
                    <a:pt x="106" y="124"/>
                  </a:lnTo>
                  <a:lnTo>
                    <a:pt x="106" y="124"/>
                  </a:lnTo>
                  <a:lnTo>
                    <a:pt x="106" y="118"/>
                  </a:lnTo>
                  <a:lnTo>
                    <a:pt x="106" y="118"/>
                  </a:lnTo>
                  <a:lnTo>
                    <a:pt x="106" y="124"/>
                  </a:lnTo>
                  <a:lnTo>
                    <a:pt x="106" y="124"/>
                  </a:lnTo>
                  <a:lnTo>
                    <a:pt x="106" y="124"/>
                  </a:lnTo>
                  <a:lnTo>
                    <a:pt x="101" y="124"/>
                  </a:lnTo>
                  <a:lnTo>
                    <a:pt x="101" y="124"/>
                  </a:lnTo>
                  <a:lnTo>
                    <a:pt x="101" y="124"/>
                  </a:lnTo>
                  <a:lnTo>
                    <a:pt x="101" y="124"/>
                  </a:lnTo>
                  <a:lnTo>
                    <a:pt x="101" y="124"/>
                  </a:lnTo>
                  <a:lnTo>
                    <a:pt x="101" y="124"/>
                  </a:lnTo>
                  <a:lnTo>
                    <a:pt x="101" y="124"/>
                  </a:lnTo>
                  <a:lnTo>
                    <a:pt x="101" y="124"/>
                  </a:lnTo>
                  <a:lnTo>
                    <a:pt x="101" y="124"/>
                  </a:lnTo>
                  <a:lnTo>
                    <a:pt x="101" y="124"/>
                  </a:lnTo>
                  <a:lnTo>
                    <a:pt x="101" y="124"/>
                  </a:lnTo>
                  <a:lnTo>
                    <a:pt x="101" y="124"/>
                  </a:lnTo>
                  <a:lnTo>
                    <a:pt x="101" y="124"/>
                  </a:lnTo>
                  <a:lnTo>
                    <a:pt x="101" y="124"/>
                  </a:lnTo>
                  <a:lnTo>
                    <a:pt x="101" y="124"/>
                  </a:lnTo>
                  <a:lnTo>
                    <a:pt x="106" y="124"/>
                  </a:lnTo>
                  <a:lnTo>
                    <a:pt x="106" y="124"/>
                  </a:lnTo>
                  <a:lnTo>
                    <a:pt x="106" y="129"/>
                  </a:lnTo>
                  <a:lnTo>
                    <a:pt x="106" y="129"/>
                  </a:lnTo>
                  <a:lnTo>
                    <a:pt x="106" y="129"/>
                  </a:lnTo>
                  <a:lnTo>
                    <a:pt x="101" y="129"/>
                  </a:lnTo>
                  <a:lnTo>
                    <a:pt x="101" y="129"/>
                  </a:lnTo>
                  <a:lnTo>
                    <a:pt x="106" y="129"/>
                  </a:lnTo>
                  <a:lnTo>
                    <a:pt x="106" y="129"/>
                  </a:lnTo>
                  <a:lnTo>
                    <a:pt x="106" y="129"/>
                  </a:lnTo>
                  <a:lnTo>
                    <a:pt x="101" y="129"/>
                  </a:lnTo>
                  <a:lnTo>
                    <a:pt x="101" y="135"/>
                  </a:lnTo>
                  <a:lnTo>
                    <a:pt x="101" y="135"/>
                  </a:lnTo>
                  <a:lnTo>
                    <a:pt x="101" y="135"/>
                  </a:lnTo>
                  <a:lnTo>
                    <a:pt x="101" y="135"/>
                  </a:lnTo>
                  <a:lnTo>
                    <a:pt x="101" y="129"/>
                  </a:lnTo>
                  <a:lnTo>
                    <a:pt x="101" y="135"/>
                  </a:lnTo>
                  <a:lnTo>
                    <a:pt x="101" y="135"/>
                  </a:lnTo>
                  <a:lnTo>
                    <a:pt x="101" y="135"/>
                  </a:lnTo>
                  <a:lnTo>
                    <a:pt x="101" y="135"/>
                  </a:lnTo>
                  <a:lnTo>
                    <a:pt x="101" y="135"/>
                  </a:lnTo>
                  <a:lnTo>
                    <a:pt x="101" y="135"/>
                  </a:lnTo>
                  <a:lnTo>
                    <a:pt x="95" y="135"/>
                  </a:lnTo>
                  <a:lnTo>
                    <a:pt x="95" y="135"/>
                  </a:lnTo>
                  <a:lnTo>
                    <a:pt x="95" y="135"/>
                  </a:lnTo>
                  <a:lnTo>
                    <a:pt x="95" y="135"/>
                  </a:lnTo>
                  <a:lnTo>
                    <a:pt x="95" y="135"/>
                  </a:lnTo>
                  <a:lnTo>
                    <a:pt x="101" y="135"/>
                  </a:lnTo>
                  <a:lnTo>
                    <a:pt x="101" y="135"/>
                  </a:lnTo>
                  <a:lnTo>
                    <a:pt x="101" y="135"/>
                  </a:lnTo>
                  <a:lnTo>
                    <a:pt x="101" y="135"/>
                  </a:lnTo>
                  <a:lnTo>
                    <a:pt x="101" y="129"/>
                  </a:lnTo>
                  <a:lnTo>
                    <a:pt x="101" y="129"/>
                  </a:lnTo>
                  <a:lnTo>
                    <a:pt x="101" y="129"/>
                  </a:lnTo>
                  <a:lnTo>
                    <a:pt x="101" y="129"/>
                  </a:lnTo>
                  <a:lnTo>
                    <a:pt x="101" y="129"/>
                  </a:lnTo>
                  <a:lnTo>
                    <a:pt x="101" y="124"/>
                  </a:lnTo>
                  <a:lnTo>
                    <a:pt x="101" y="124"/>
                  </a:lnTo>
                  <a:lnTo>
                    <a:pt x="101" y="124"/>
                  </a:lnTo>
                  <a:lnTo>
                    <a:pt x="95" y="124"/>
                  </a:lnTo>
                  <a:lnTo>
                    <a:pt x="95" y="124"/>
                  </a:lnTo>
                  <a:lnTo>
                    <a:pt x="95" y="129"/>
                  </a:lnTo>
                  <a:lnTo>
                    <a:pt x="95" y="129"/>
                  </a:lnTo>
                  <a:lnTo>
                    <a:pt x="95" y="129"/>
                  </a:lnTo>
                  <a:lnTo>
                    <a:pt x="95" y="129"/>
                  </a:lnTo>
                  <a:lnTo>
                    <a:pt x="95" y="129"/>
                  </a:lnTo>
                  <a:lnTo>
                    <a:pt x="95" y="129"/>
                  </a:lnTo>
                  <a:lnTo>
                    <a:pt x="95" y="129"/>
                  </a:lnTo>
                  <a:lnTo>
                    <a:pt x="95" y="129"/>
                  </a:lnTo>
                  <a:lnTo>
                    <a:pt x="95" y="129"/>
                  </a:lnTo>
                  <a:lnTo>
                    <a:pt x="90" y="129"/>
                  </a:lnTo>
                  <a:lnTo>
                    <a:pt x="90" y="129"/>
                  </a:lnTo>
                  <a:lnTo>
                    <a:pt x="95" y="129"/>
                  </a:lnTo>
                  <a:lnTo>
                    <a:pt x="90" y="135"/>
                  </a:lnTo>
                  <a:lnTo>
                    <a:pt x="95" y="135"/>
                  </a:lnTo>
                  <a:lnTo>
                    <a:pt x="95" y="135"/>
                  </a:lnTo>
                  <a:lnTo>
                    <a:pt x="95" y="135"/>
                  </a:lnTo>
                  <a:lnTo>
                    <a:pt x="95" y="135"/>
                  </a:lnTo>
                  <a:lnTo>
                    <a:pt x="95" y="135"/>
                  </a:lnTo>
                  <a:lnTo>
                    <a:pt x="90" y="135"/>
                  </a:lnTo>
                  <a:lnTo>
                    <a:pt x="95" y="135"/>
                  </a:lnTo>
                  <a:lnTo>
                    <a:pt x="95" y="135"/>
                  </a:lnTo>
                  <a:lnTo>
                    <a:pt x="95" y="135"/>
                  </a:lnTo>
                  <a:lnTo>
                    <a:pt x="90" y="135"/>
                  </a:lnTo>
                  <a:lnTo>
                    <a:pt x="90" y="135"/>
                  </a:lnTo>
                  <a:lnTo>
                    <a:pt x="90" y="135"/>
                  </a:lnTo>
                  <a:lnTo>
                    <a:pt x="90" y="135"/>
                  </a:lnTo>
                  <a:lnTo>
                    <a:pt x="90" y="135"/>
                  </a:lnTo>
                  <a:lnTo>
                    <a:pt x="90" y="135"/>
                  </a:lnTo>
                  <a:lnTo>
                    <a:pt x="90" y="135"/>
                  </a:lnTo>
                  <a:lnTo>
                    <a:pt x="90" y="135"/>
                  </a:lnTo>
                  <a:lnTo>
                    <a:pt x="90" y="135"/>
                  </a:lnTo>
                  <a:lnTo>
                    <a:pt x="90" y="140"/>
                  </a:lnTo>
                  <a:lnTo>
                    <a:pt x="90" y="140"/>
                  </a:lnTo>
                  <a:lnTo>
                    <a:pt x="90" y="140"/>
                  </a:lnTo>
                  <a:lnTo>
                    <a:pt x="90" y="140"/>
                  </a:lnTo>
                  <a:lnTo>
                    <a:pt x="90" y="140"/>
                  </a:lnTo>
                  <a:lnTo>
                    <a:pt x="90" y="140"/>
                  </a:lnTo>
                  <a:lnTo>
                    <a:pt x="90" y="140"/>
                  </a:lnTo>
                  <a:lnTo>
                    <a:pt x="90" y="140"/>
                  </a:lnTo>
                  <a:lnTo>
                    <a:pt x="90" y="140"/>
                  </a:lnTo>
                  <a:lnTo>
                    <a:pt x="90" y="140"/>
                  </a:lnTo>
                  <a:lnTo>
                    <a:pt x="90" y="140"/>
                  </a:lnTo>
                  <a:lnTo>
                    <a:pt x="95" y="140"/>
                  </a:lnTo>
                  <a:lnTo>
                    <a:pt x="95" y="140"/>
                  </a:lnTo>
                  <a:lnTo>
                    <a:pt x="95" y="140"/>
                  </a:lnTo>
                  <a:lnTo>
                    <a:pt x="95" y="140"/>
                  </a:lnTo>
                  <a:lnTo>
                    <a:pt x="90" y="140"/>
                  </a:lnTo>
                  <a:lnTo>
                    <a:pt x="90" y="140"/>
                  </a:lnTo>
                  <a:lnTo>
                    <a:pt x="90" y="146"/>
                  </a:lnTo>
                  <a:lnTo>
                    <a:pt x="90" y="146"/>
                  </a:lnTo>
                  <a:lnTo>
                    <a:pt x="90" y="146"/>
                  </a:lnTo>
                  <a:lnTo>
                    <a:pt x="90" y="146"/>
                  </a:lnTo>
                  <a:lnTo>
                    <a:pt x="90" y="146"/>
                  </a:lnTo>
                  <a:lnTo>
                    <a:pt x="90" y="146"/>
                  </a:lnTo>
                  <a:lnTo>
                    <a:pt x="95" y="146"/>
                  </a:lnTo>
                  <a:lnTo>
                    <a:pt x="95" y="146"/>
                  </a:lnTo>
                  <a:lnTo>
                    <a:pt x="95" y="140"/>
                  </a:lnTo>
                  <a:lnTo>
                    <a:pt x="95" y="140"/>
                  </a:lnTo>
                  <a:lnTo>
                    <a:pt x="95" y="146"/>
                  </a:lnTo>
                  <a:lnTo>
                    <a:pt x="95" y="146"/>
                  </a:lnTo>
                  <a:lnTo>
                    <a:pt x="101" y="146"/>
                  </a:lnTo>
                  <a:lnTo>
                    <a:pt x="95" y="152"/>
                  </a:lnTo>
                  <a:lnTo>
                    <a:pt x="95" y="152"/>
                  </a:lnTo>
                  <a:lnTo>
                    <a:pt x="101" y="152"/>
                  </a:lnTo>
                  <a:lnTo>
                    <a:pt x="101" y="152"/>
                  </a:lnTo>
                  <a:lnTo>
                    <a:pt x="101" y="152"/>
                  </a:lnTo>
                  <a:lnTo>
                    <a:pt x="101" y="152"/>
                  </a:lnTo>
                  <a:lnTo>
                    <a:pt x="101" y="152"/>
                  </a:lnTo>
                  <a:lnTo>
                    <a:pt x="101" y="152"/>
                  </a:lnTo>
                  <a:lnTo>
                    <a:pt x="101" y="152"/>
                  </a:lnTo>
                  <a:lnTo>
                    <a:pt x="101" y="146"/>
                  </a:lnTo>
                  <a:lnTo>
                    <a:pt x="101" y="146"/>
                  </a:lnTo>
                  <a:lnTo>
                    <a:pt x="101" y="146"/>
                  </a:lnTo>
                  <a:lnTo>
                    <a:pt x="101" y="146"/>
                  </a:lnTo>
                  <a:lnTo>
                    <a:pt x="101" y="146"/>
                  </a:lnTo>
                  <a:lnTo>
                    <a:pt x="101" y="140"/>
                  </a:lnTo>
                  <a:lnTo>
                    <a:pt x="101" y="140"/>
                  </a:lnTo>
                  <a:lnTo>
                    <a:pt x="101" y="140"/>
                  </a:lnTo>
                  <a:lnTo>
                    <a:pt x="101" y="140"/>
                  </a:lnTo>
                  <a:lnTo>
                    <a:pt x="101" y="140"/>
                  </a:lnTo>
                  <a:lnTo>
                    <a:pt x="101" y="140"/>
                  </a:lnTo>
                  <a:lnTo>
                    <a:pt x="101" y="140"/>
                  </a:lnTo>
                  <a:lnTo>
                    <a:pt x="101" y="140"/>
                  </a:lnTo>
                  <a:lnTo>
                    <a:pt x="101" y="140"/>
                  </a:lnTo>
                  <a:lnTo>
                    <a:pt x="101" y="146"/>
                  </a:lnTo>
                  <a:lnTo>
                    <a:pt x="101" y="146"/>
                  </a:lnTo>
                  <a:lnTo>
                    <a:pt x="101" y="152"/>
                  </a:lnTo>
                  <a:lnTo>
                    <a:pt x="106" y="152"/>
                  </a:lnTo>
                  <a:lnTo>
                    <a:pt x="106" y="152"/>
                  </a:lnTo>
                  <a:lnTo>
                    <a:pt x="106" y="152"/>
                  </a:lnTo>
                  <a:lnTo>
                    <a:pt x="106" y="146"/>
                  </a:lnTo>
                  <a:lnTo>
                    <a:pt x="106" y="146"/>
                  </a:lnTo>
                  <a:lnTo>
                    <a:pt x="106" y="146"/>
                  </a:lnTo>
                  <a:lnTo>
                    <a:pt x="106" y="140"/>
                  </a:lnTo>
                  <a:lnTo>
                    <a:pt x="106" y="140"/>
                  </a:lnTo>
                  <a:lnTo>
                    <a:pt x="106" y="140"/>
                  </a:lnTo>
                  <a:lnTo>
                    <a:pt x="106" y="140"/>
                  </a:lnTo>
                  <a:lnTo>
                    <a:pt x="106" y="140"/>
                  </a:lnTo>
                  <a:lnTo>
                    <a:pt x="106" y="140"/>
                  </a:lnTo>
                  <a:lnTo>
                    <a:pt x="106" y="140"/>
                  </a:lnTo>
                  <a:lnTo>
                    <a:pt x="106" y="140"/>
                  </a:lnTo>
                  <a:lnTo>
                    <a:pt x="112" y="140"/>
                  </a:lnTo>
                  <a:lnTo>
                    <a:pt x="112" y="140"/>
                  </a:lnTo>
                  <a:lnTo>
                    <a:pt x="106" y="140"/>
                  </a:lnTo>
                  <a:lnTo>
                    <a:pt x="106" y="140"/>
                  </a:lnTo>
                  <a:lnTo>
                    <a:pt x="106" y="146"/>
                  </a:lnTo>
                  <a:lnTo>
                    <a:pt x="112" y="146"/>
                  </a:lnTo>
                  <a:lnTo>
                    <a:pt x="112" y="146"/>
                  </a:lnTo>
                  <a:lnTo>
                    <a:pt x="112" y="146"/>
                  </a:lnTo>
                  <a:lnTo>
                    <a:pt x="112" y="146"/>
                  </a:lnTo>
                  <a:lnTo>
                    <a:pt x="112" y="146"/>
                  </a:lnTo>
                  <a:lnTo>
                    <a:pt x="112" y="146"/>
                  </a:lnTo>
                  <a:lnTo>
                    <a:pt x="112" y="146"/>
                  </a:lnTo>
                  <a:lnTo>
                    <a:pt x="112" y="152"/>
                  </a:lnTo>
                  <a:lnTo>
                    <a:pt x="112" y="152"/>
                  </a:lnTo>
                  <a:lnTo>
                    <a:pt x="112" y="152"/>
                  </a:lnTo>
                  <a:lnTo>
                    <a:pt x="106" y="152"/>
                  </a:lnTo>
                  <a:lnTo>
                    <a:pt x="106" y="152"/>
                  </a:lnTo>
                  <a:lnTo>
                    <a:pt x="106" y="152"/>
                  </a:lnTo>
                  <a:lnTo>
                    <a:pt x="106" y="152"/>
                  </a:lnTo>
                  <a:lnTo>
                    <a:pt x="106" y="152"/>
                  </a:lnTo>
                  <a:lnTo>
                    <a:pt x="106" y="152"/>
                  </a:lnTo>
                  <a:lnTo>
                    <a:pt x="106" y="152"/>
                  </a:lnTo>
                  <a:lnTo>
                    <a:pt x="106" y="157"/>
                  </a:lnTo>
                  <a:lnTo>
                    <a:pt x="106" y="157"/>
                  </a:lnTo>
                  <a:lnTo>
                    <a:pt x="106" y="157"/>
                  </a:lnTo>
                  <a:lnTo>
                    <a:pt x="112" y="157"/>
                  </a:lnTo>
                  <a:lnTo>
                    <a:pt x="112" y="157"/>
                  </a:lnTo>
                  <a:lnTo>
                    <a:pt x="112" y="157"/>
                  </a:lnTo>
                  <a:lnTo>
                    <a:pt x="112" y="157"/>
                  </a:lnTo>
                  <a:lnTo>
                    <a:pt x="106" y="157"/>
                  </a:lnTo>
                  <a:lnTo>
                    <a:pt x="106" y="157"/>
                  </a:lnTo>
                  <a:lnTo>
                    <a:pt x="112" y="163"/>
                  </a:lnTo>
                  <a:lnTo>
                    <a:pt x="112" y="163"/>
                  </a:lnTo>
                  <a:lnTo>
                    <a:pt x="112" y="163"/>
                  </a:lnTo>
                  <a:lnTo>
                    <a:pt x="112" y="163"/>
                  </a:lnTo>
                  <a:lnTo>
                    <a:pt x="112" y="163"/>
                  </a:lnTo>
                  <a:lnTo>
                    <a:pt x="112" y="157"/>
                  </a:lnTo>
                  <a:lnTo>
                    <a:pt x="118" y="157"/>
                  </a:lnTo>
                  <a:lnTo>
                    <a:pt x="118" y="163"/>
                  </a:lnTo>
                  <a:lnTo>
                    <a:pt x="112" y="163"/>
                  </a:lnTo>
                  <a:lnTo>
                    <a:pt x="112" y="163"/>
                  </a:lnTo>
                  <a:lnTo>
                    <a:pt x="112" y="163"/>
                  </a:lnTo>
                  <a:lnTo>
                    <a:pt x="112" y="163"/>
                  </a:lnTo>
                  <a:lnTo>
                    <a:pt x="112" y="163"/>
                  </a:lnTo>
                  <a:lnTo>
                    <a:pt x="112" y="163"/>
                  </a:lnTo>
                  <a:lnTo>
                    <a:pt x="112" y="168"/>
                  </a:lnTo>
                  <a:lnTo>
                    <a:pt x="112" y="168"/>
                  </a:lnTo>
                  <a:lnTo>
                    <a:pt x="112" y="168"/>
                  </a:lnTo>
                  <a:lnTo>
                    <a:pt x="112" y="168"/>
                  </a:lnTo>
                  <a:lnTo>
                    <a:pt x="112" y="168"/>
                  </a:lnTo>
                  <a:lnTo>
                    <a:pt x="112" y="168"/>
                  </a:lnTo>
                  <a:lnTo>
                    <a:pt x="118" y="168"/>
                  </a:lnTo>
                  <a:lnTo>
                    <a:pt x="112" y="168"/>
                  </a:lnTo>
                  <a:lnTo>
                    <a:pt x="112" y="168"/>
                  </a:lnTo>
                  <a:lnTo>
                    <a:pt x="112" y="168"/>
                  </a:lnTo>
                  <a:lnTo>
                    <a:pt x="112" y="168"/>
                  </a:lnTo>
                  <a:lnTo>
                    <a:pt x="112" y="174"/>
                  </a:lnTo>
                  <a:lnTo>
                    <a:pt x="118" y="174"/>
                  </a:lnTo>
                  <a:lnTo>
                    <a:pt x="112" y="174"/>
                  </a:lnTo>
                  <a:lnTo>
                    <a:pt x="112" y="174"/>
                  </a:lnTo>
                  <a:lnTo>
                    <a:pt x="112" y="180"/>
                  </a:lnTo>
                  <a:lnTo>
                    <a:pt x="112" y="180"/>
                  </a:lnTo>
                  <a:lnTo>
                    <a:pt x="112" y="180"/>
                  </a:lnTo>
                  <a:lnTo>
                    <a:pt x="112" y="180"/>
                  </a:lnTo>
                  <a:lnTo>
                    <a:pt x="112" y="180"/>
                  </a:lnTo>
                  <a:lnTo>
                    <a:pt x="112" y="180"/>
                  </a:lnTo>
                  <a:lnTo>
                    <a:pt x="118" y="180"/>
                  </a:lnTo>
                  <a:lnTo>
                    <a:pt x="118" y="180"/>
                  </a:lnTo>
                  <a:lnTo>
                    <a:pt x="118" y="180"/>
                  </a:lnTo>
                  <a:lnTo>
                    <a:pt x="112" y="180"/>
                  </a:lnTo>
                  <a:lnTo>
                    <a:pt x="112" y="180"/>
                  </a:lnTo>
                  <a:lnTo>
                    <a:pt x="112" y="185"/>
                  </a:lnTo>
                  <a:lnTo>
                    <a:pt x="112" y="185"/>
                  </a:lnTo>
                  <a:lnTo>
                    <a:pt x="112" y="185"/>
                  </a:lnTo>
                  <a:lnTo>
                    <a:pt x="112" y="185"/>
                  </a:lnTo>
                  <a:lnTo>
                    <a:pt x="112" y="185"/>
                  </a:lnTo>
                  <a:lnTo>
                    <a:pt x="112" y="185"/>
                  </a:lnTo>
                  <a:lnTo>
                    <a:pt x="112" y="185"/>
                  </a:lnTo>
                  <a:lnTo>
                    <a:pt x="112" y="185"/>
                  </a:lnTo>
                  <a:lnTo>
                    <a:pt x="112" y="185"/>
                  </a:lnTo>
                  <a:lnTo>
                    <a:pt x="112" y="185"/>
                  </a:lnTo>
                  <a:lnTo>
                    <a:pt x="118" y="185"/>
                  </a:lnTo>
                  <a:lnTo>
                    <a:pt x="118" y="185"/>
                  </a:lnTo>
                  <a:lnTo>
                    <a:pt x="118" y="185"/>
                  </a:lnTo>
                  <a:lnTo>
                    <a:pt x="118" y="185"/>
                  </a:lnTo>
                  <a:lnTo>
                    <a:pt x="118" y="185"/>
                  </a:lnTo>
                  <a:lnTo>
                    <a:pt x="118" y="191"/>
                  </a:lnTo>
                  <a:lnTo>
                    <a:pt x="118" y="191"/>
                  </a:lnTo>
                  <a:lnTo>
                    <a:pt x="118" y="191"/>
                  </a:lnTo>
                  <a:lnTo>
                    <a:pt x="118" y="191"/>
                  </a:lnTo>
                  <a:lnTo>
                    <a:pt x="118" y="191"/>
                  </a:lnTo>
                  <a:lnTo>
                    <a:pt x="118" y="191"/>
                  </a:lnTo>
                  <a:lnTo>
                    <a:pt x="123" y="196"/>
                  </a:lnTo>
                  <a:lnTo>
                    <a:pt x="123" y="196"/>
                  </a:lnTo>
                  <a:lnTo>
                    <a:pt x="123" y="191"/>
                  </a:lnTo>
                  <a:lnTo>
                    <a:pt x="123" y="191"/>
                  </a:lnTo>
                  <a:lnTo>
                    <a:pt x="123" y="191"/>
                  </a:lnTo>
                  <a:lnTo>
                    <a:pt x="129" y="191"/>
                  </a:lnTo>
                  <a:lnTo>
                    <a:pt x="129" y="191"/>
                  </a:lnTo>
                  <a:lnTo>
                    <a:pt x="129" y="191"/>
                  </a:lnTo>
                  <a:lnTo>
                    <a:pt x="134" y="191"/>
                  </a:lnTo>
                  <a:lnTo>
                    <a:pt x="134" y="191"/>
                  </a:lnTo>
                  <a:lnTo>
                    <a:pt x="129" y="191"/>
                  </a:lnTo>
                  <a:lnTo>
                    <a:pt x="129" y="191"/>
                  </a:lnTo>
                  <a:lnTo>
                    <a:pt x="123" y="196"/>
                  </a:lnTo>
                  <a:lnTo>
                    <a:pt x="123" y="196"/>
                  </a:lnTo>
                  <a:lnTo>
                    <a:pt x="123" y="196"/>
                  </a:lnTo>
                  <a:lnTo>
                    <a:pt x="123" y="196"/>
                  </a:lnTo>
                  <a:lnTo>
                    <a:pt x="118" y="196"/>
                  </a:lnTo>
                  <a:lnTo>
                    <a:pt x="118" y="196"/>
                  </a:lnTo>
                  <a:lnTo>
                    <a:pt x="112" y="196"/>
                  </a:lnTo>
                  <a:lnTo>
                    <a:pt x="112" y="196"/>
                  </a:lnTo>
                  <a:lnTo>
                    <a:pt x="112" y="196"/>
                  </a:lnTo>
                  <a:lnTo>
                    <a:pt x="118" y="196"/>
                  </a:lnTo>
                  <a:lnTo>
                    <a:pt x="118" y="196"/>
                  </a:lnTo>
                  <a:lnTo>
                    <a:pt x="118" y="202"/>
                  </a:lnTo>
                  <a:lnTo>
                    <a:pt x="118" y="202"/>
                  </a:lnTo>
                  <a:lnTo>
                    <a:pt x="118" y="202"/>
                  </a:lnTo>
                  <a:lnTo>
                    <a:pt x="123" y="202"/>
                  </a:lnTo>
                  <a:lnTo>
                    <a:pt x="123" y="202"/>
                  </a:lnTo>
                  <a:lnTo>
                    <a:pt x="129" y="202"/>
                  </a:lnTo>
                  <a:lnTo>
                    <a:pt x="129" y="202"/>
                  </a:lnTo>
                  <a:lnTo>
                    <a:pt x="129" y="202"/>
                  </a:lnTo>
                  <a:lnTo>
                    <a:pt x="129" y="202"/>
                  </a:lnTo>
                  <a:lnTo>
                    <a:pt x="129" y="202"/>
                  </a:lnTo>
                  <a:lnTo>
                    <a:pt x="129" y="202"/>
                  </a:lnTo>
                  <a:lnTo>
                    <a:pt x="129" y="202"/>
                  </a:lnTo>
                  <a:lnTo>
                    <a:pt x="129" y="202"/>
                  </a:lnTo>
                  <a:lnTo>
                    <a:pt x="129" y="202"/>
                  </a:lnTo>
                  <a:lnTo>
                    <a:pt x="129" y="202"/>
                  </a:lnTo>
                  <a:lnTo>
                    <a:pt x="129" y="202"/>
                  </a:lnTo>
                  <a:lnTo>
                    <a:pt x="129" y="202"/>
                  </a:lnTo>
                  <a:lnTo>
                    <a:pt x="123" y="202"/>
                  </a:lnTo>
                  <a:lnTo>
                    <a:pt x="123" y="202"/>
                  </a:lnTo>
                  <a:lnTo>
                    <a:pt x="123" y="202"/>
                  </a:lnTo>
                  <a:lnTo>
                    <a:pt x="123" y="208"/>
                  </a:lnTo>
                  <a:lnTo>
                    <a:pt x="123" y="208"/>
                  </a:lnTo>
                  <a:lnTo>
                    <a:pt x="123" y="208"/>
                  </a:lnTo>
                  <a:lnTo>
                    <a:pt x="123" y="208"/>
                  </a:lnTo>
                  <a:lnTo>
                    <a:pt x="123" y="208"/>
                  </a:lnTo>
                  <a:lnTo>
                    <a:pt x="123" y="208"/>
                  </a:lnTo>
                  <a:lnTo>
                    <a:pt x="129" y="208"/>
                  </a:lnTo>
                  <a:lnTo>
                    <a:pt x="129" y="208"/>
                  </a:lnTo>
                  <a:lnTo>
                    <a:pt x="129" y="208"/>
                  </a:lnTo>
                  <a:lnTo>
                    <a:pt x="129" y="213"/>
                  </a:lnTo>
                  <a:lnTo>
                    <a:pt x="129" y="213"/>
                  </a:lnTo>
                  <a:lnTo>
                    <a:pt x="129" y="208"/>
                  </a:lnTo>
                  <a:lnTo>
                    <a:pt x="123" y="208"/>
                  </a:lnTo>
                  <a:lnTo>
                    <a:pt x="123" y="208"/>
                  </a:lnTo>
                  <a:lnTo>
                    <a:pt x="123" y="208"/>
                  </a:lnTo>
                  <a:lnTo>
                    <a:pt x="118" y="208"/>
                  </a:lnTo>
                  <a:lnTo>
                    <a:pt x="118" y="208"/>
                  </a:lnTo>
                  <a:lnTo>
                    <a:pt x="118" y="208"/>
                  </a:lnTo>
                  <a:lnTo>
                    <a:pt x="118" y="208"/>
                  </a:lnTo>
                  <a:lnTo>
                    <a:pt x="118" y="213"/>
                  </a:lnTo>
                  <a:lnTo>
                    <a:pt x="118" y="213"/>
                  </a:lnTo>
                  <a:lnTo>
                    <a:pt x="112" y="213"/>
                  </a:lnTo>
                  <a:lnTo>
                    <a:pt x="112" y="219"/>
                  </a:lnTo>
                  <a:lnTo>
                    <a:pt x="112" y="219"/>
                  </a:lnTo>
                  <a:lnTo>
                    <a:pt x="112" y="219"/>
                  </a:lnTo>
                  <a:lnTo>
                    <a:pt x="106" y="219"/>
                  </a:lnTo>
                  <a:lnTo>
                    <a:pt x="106" y="219"/>
                  </a:lnTo>
                  <a:lnTo>
                    <a:pt x="106" y="224"/>
                  </a:lnTo>
                  <a:lnTo>
                    <a:pt x="112" y="224"/>
                  </a:lnTo>
                  <a:lnTo>
                    <a:pt x="118" y="224"/>
                  </a:lnTo>
                  <a:lnTo>
                    <a:pt x="118" y="224"/>
                  </a:lnTo>
                  <a:lnTo>
                    <a:pt x="123" y="224"/>
                  </a:lnTo>
                  <a:lnTo>
                    <a:pt x="123" y="230"/>
                  </a:lnTo>
                  <a:lnTo>
                    <a:pt x="123" y="230"/>
                  </a:lnTo>
                  <a:lnTo>
                    <a:pt x="118" y="224"/>
                  </a:lnTo>
                  <a:lnTo>
                    <a:pt x="118" y="224"/>
                  </a:lnTo>
                  <a:lnTo>
                    <a:pt x="118" y="224"/>
                  </a:lnTo>
                  <a:lnTo>
                    <a:pt x="118" y="224"/>
                  </a:lnTo>
                  <a:lnTo>
                    <a:pt x="118" y="224"/>
                  </a:lnTo>
                  <a:lnTo>
                    <a:pt x="112" y="230"/>
                  </a:lnTo>
                  <a:lnTo>
                    <a:pt x="112" y="230"/>
                  </a:lnTo>
                  <a:lnTo>
                    <a:pt x="112" y="230"/>
                  </a:lnTo>
                  <a:lnTo>
                    <a:pt x="106" y="230"/>
                  </a:lnTo>
                  <a:lnTo>
                    <a:pt x="106" y="236"/>
                  </a:lnTo>
                  <a:lnTo>
                    <a:pt x="106" y="236"/>
                  </a:lnTo>
                  <a:lnTo>
                    <a:pt x="106" y="236"/>
                  </a:lnTo>
                  <a:lnTo>
                    <a:pt x="106" y="241"/>
                  </a:lnTo>
                  <a:lnTo>
                    <a:pt x="106" y="241"/>
                  </a:lnTo>
                  <a:lnTo>
                    <a:pt x="106" y="241"/>
                  </a:lnTo>
                  <a:lnTo>
                    <a:pt x="106" y="241"/>
                  </a:lnTo>
                  <a:lnTo>
                    <a:pt x="106" y="241"/>
                  </a:lnTo>
                  <a:lnTo>
                    <a:pt x="106" y="241"/>
                  </a:lnTo>
                  <a:lnTo>
                    <a:pt x="106" y="241"/>
                  </a:lnTo>
                  <a:lnTo>
                    <a:pt x="106" y="241"/>
                  </a:lnTo>
                  <a:lnTo>
                    <a:pt x="101" y="241"/>
                  </a:lnTo>
                  <a:lnTo>
                    <a:pt x="101" y="241"/>
                  </a:lnTo>
                  <a:lnTo>
                    <a:pt x="101" y="247"/>
                  </a:lnTo>
                  <a:lnTo>
                    <a:pt x="101" y="247"/>
                  </a:lnTo>
                  <a:lnTo>
                    <a:pt x="101" y="247"/>
                  </a:lnTo>
                  <a:lnTo>
                    <a:pt x="101" y="247"/>
                  </a:lnTo>
                  <a:lnTo>
                    <a:pt x="101" y="247"/>
                  </a:lnTo>
                  <a:lnTo>
                    <a:pt x="101" y="247"/>
                  </a:lnTo>
                  <a:lnTo>
                    <a:pt x="101" y="247"/>
                  </a:lnTo>
                  <a:lnTo>
                    <a:pt x="101" y="247"/>
                  </a:lnTo>
                  <a:lnTo>
                    <a:pt x="101" y="247"/>
                  </a:lnTo>
                  <a:lnTo>
                    <a:pt x="101" y="247"/>
                  </a:lnTo>
                  <a:lnTo>
                    <a:pt x="101" y="247"/>
                  </a:lnTo>
                  <a:lnTo>
                    <a:pt x="101" y="247"/>
                  </a:lnTo>
                  <a:lnTo>
                    <a:pt x="101" y="247"/>
                  </a:lnTo>
                  <a:lnTo>
                    <a:pt x="101" y="247"/>
                  </a:lnTo>
                  <a:lnTo>
                    <a:pt x="101" y="247"/>
                  </a:lnTo>
                  <a:lnTo>
                    <a:pt x="101" y="247"/>
                  </a:lnTo>
                  <a:lnTo>
                    <a:pt x="101" y="247"/>
                  </a:lnTo>
                  <a:lnTo>
                    <a:pt x="101" y="247"/>
                  </a:lnTo>
                  <a:lnTo>
                    <a:pt x="101" y="247"/>
                  </a:lnTo>
                  <a:lnTo>
                    <a:pt x="101" y="252"/>
                  </a:lnTo>
                  <a:lnTo>
                    <a:pt x="101" y="252"/>
                  </a:lnTo>
                  <a:lnTo>
                    <a:pt x="101" y="252"/>
                  </a:lnTo>
                  <a:lnTo>
                    <a:pt x="101" y="252"/>
                  </a:lnTo>
                  <a:lnTo>
                    <a:pt x="101" y="252"/>
                  </a:lnTo>
                  <a:lnTo>
                    <a:pt x="101" y="252"/>
                  </a:lnTo>
                  <a:lnTo>
                    <a:pt x="101" y="252"/>
                  </a:lnTo>
                  <a:lnTo>
                    <a:pt x="101" y="252"/>
                  </a:lnTo>
                  <a:lnTo>
                    <a:pt x="106" y="258"/>
                  </a:lnTo>
                  <a:lnTo>
                    <a:pt x="106" y="258"/>
                  </a:lnTo>
                  <a:lnTo>
                    <a:pt x="106" y="258"/>
                  </a:lnTo>
                  <a:lnTo>
                    <a:pt x="106" y="258"/>
                  </a:lnTo>
                  <a:lnTo>
                    <a:pt x="106" y="258"/>
                  </a:lnTo>
                  <a:lnTo>
                    <a:pt x="106" y="258"/>
                  </a:lnTo>
                  <a:lnTo>
                    <a:pt x="106" y="258"/>
                  </a:lnTo>
                  <a:lnTo>
                    <a:pt x="106" y="264"/>
                  </a:lnTo>
                  <a:lnTo>
                    <a:pt x="106" y="264"/>
                  </a:lnTo>
                  <a:lnTo>
                    <a:pt x="106" y="264"/>
                  </a:lnTo>
                  <a:lnTo>
                    <a:pt x="106" y="264"/>
                  </a:lnTo>
                  <a:lnTo>
                    <a:pt x="106" y="264"/>
                  </a:lnTo>
                  <a:lnTo>
                    <a:pt x="106" y="264"/>
                  </a:lnTo>
                  <a:lnTo>
                    <a:pt x="106" y="264"/>
                  </a:lnTo>
                  <a:lnTo>
                    <a:pt x="101" y="264"/>
                  </a:lnTo>
                  <a:lnTo>
                    <a:pt x="101" y="264"/>
                  </a:lnTo>
                  <a:lnTo>
                    <a:pt x="101" y="258"/>
                  </a:lnTo>
                  <a:lnTo>
                    <a:pt x="101" y="258"/>
                  </a:lnTo>
                  <a:lnTo>
                    <a:pt x="101" y="258"/>
                  </a:lnTo>
                  <a:lnTo>
                    <a:pt x="101" y="258"/>
                  </a:lnTo>
                  <a:lnTo>
                    <a:pt x="101" y="258"/>
                  </a:lnTo>
                  <a:lnTo>
                    <a:pt x="101" y="258"/>
                  </a:lnTo>
                  <a:lnTo>
                    <a:pt x="101" y="258"/>
                  </a:lnTo>
                  <a:lnTo>
                    <a:pt x="101" y="258"/>
                  </a:lnTo>
                  <a:lnTo>
                    <a:pt x="101" y="258"/>
                  </a:lnTo>
                  <a:lnTo>
                    <a:pt x="101" y="258"/>
                  </a:lnTo>
                  <a:lnTo>
                    <a:pt x="101" y="258"/>
                  </a:lnTo>
                  <a:lnTo>
                    <a:pt x="101" y="258"/>
                  </a:lnTo>
                  <a:lnTo>
                    <a:pt x="101" y="252"/>
                  </a:lnTo>
                  <a:lnTo>
                    <a:pt x="101" y="258"/>
                  </a:lnTo>
                  <a:lnTo>
                    <a:pt x="101" y="258"/>
                  </a:lnTo>
                  <a:lnTo>
                    <a:pt x="101" y="258"/>
                  </a:lnTo>
                  <a:lnTo>
                    <a:pt x="101" y="258"/>
                  </a:lnTo>
                  <a:lnTo>
                    <a:pt x="95" y="258"/>
                  </a:lnTo>
                  <a:lnTo>
                    <a:pt x="95" y="258"/>
                  </a:lnTo>
                  <a:lnTo>
                    <a:pt x="95" y="258"/>
                  </a:lnTo>
                  <a:lnTo>
                    <a:pt x="95" y="258"/>
                  </a:lnTo>
                  <a:lnTo>
                    <a:pt x="95" y="258"/>
                  </a:lnTo>
                  <a:lnTo>
                    <a:pt x="95" y="264"/>
                  </a:lnTo>
                  <a:lnTo>
                    <a:pt x="95" y="264"/>
                  </a:lnTo>
                  <a:lnTo>
                    <a:pt x="101" y="264"/>
                  </a:lnTo>
                  <a:lnTo>
                    <a:pt x="101" y="264"/>
                  </a:lnTo>
                  <a:lnTo>
                    <a:pt x="101" y="258"/>
                  </a:lnTo>
                  <a:lnTo>
                    <a:pt x="101" y="258"/>
                  </a:lnTo>
                  <a:lnTo>
                    <a:pt x="101" y="264"/>
                  </a:lnTo>
                  <a:lnTo>
                    <a:pt x="101" y="264"/>
                  </a:lnTo>
                  <a:lnTo>
                    <a:pt x="101" y="264"/>
                  </a:lnTo>
                  <a:lnTo>
                    <a:pt x="101" y="269"/>
                  </a:lnTo>
                  <a:lnTo>
                    <a:pt x="101" y="269"/>
                  </a:lnTo>
                  <a:lnTo>
                    <a:pt x="101" y="269"/>
                  </a:lnTo>
                  <a:lnTo>
                    <a:pt x="101" y="269"/>
                  </a:lnTo>
                  <a:lnTo>
                    <a:pt x="101" y="269"/>
                  </a:lnTo>
                  <a:lnTo>
                    <a:pt x="101" y="269"/>
                  </a:lnTo>
                  <a:lnTo>
                    <a:pt x="101" y="269"/>
                  </a:lnTo>
                  <a:lnTo>
                    <a:pt x="101" y="269"/>
                  </a:lnTo>
                  <a:lnTo>
                    <a:pt x="101" y="269"/>
                  </a:lnTo>
                  <a:lnTo>
                    <a:pt x="101" y="269"/>
                  </a:lnTo>
                  <a:lnTo>
                    <a:pt x="101" y="269"/>
                  </a:lnTo>
                  <a:lnTo>
                    <a:pt x="101" y="269"/>
                  </a:lnTo>
                  <a:lnTo>
                    <a:pt x="101" y="269"/>
                  </a:lnTo>
                  <a:lnTo>
                    <a:pt x="101" y="269"/>
                  </a:lnTo>
                  <a:lnTo>
                    <a:pt x="101" y="269"/>
                  </a:lnTo>
                  <a:lnTo>
                    <a:pt x="101" y="269"/>
                  </a:lnTo>
                  <a:lnTo>
                    <a:pt x="101" y="269"/>
                  </a:lnTo>
                  <a:lnTo>
                    <a:pt x="101" y="269"/>
                  </a:lnTo>
                  <a:lnTo>
                    <a:pt x="101" y="269"/>
                  </a:lnTo>
                  <a:lnTo>
                    <a:pt x="101" y="269"/>
                  </a:lnTo>
                  <a:lnTo>
                    <a:pt x="106" y="269"/>
                  </a:lnTo>
                  <a:lnTo>
                    <a:pt x="106" y="269"/>
                  </a:lnTo>
                  <a:lnTo>
                    <a:pt x="106" y="269"/>
                  </a:lnTo>
                  <a:lnTo>
                    <a:pt x="106" y="269"/>
                  </a:lnTo>
                  <a:lnTo>
                    <a:pt x="106" y="269"/>
                  </a:lnTo>
                  <a:lnTo>
                    <a:pt x="106" y="269"/>
                  </a:lnTo>
                  <a:lnTo>
                    <a:pt x="106" y="269"/>
                  </a:lnTo>
                  <a:lnTo>
                    <a:pt x="106" y="269"/>
                  </a:lnTo>
                  <a:lnTo>
                    <a:pt x="106" y="275"/>
                  </a:lnTo>
                  <a:lnTo>
                    <a:pt x="106" y="275"/>
                  </a:lnTo>
                  <a:lnTo>
                    <a:pt x="106" y="275"/>
                  </a:lnTo>
                  <a:lnTo>
                    <a:pt x="106" y="275"/>
                  </a:lnTo>
                  <a:lnTo>
                    <a:pt x="106" y="275"/>
                  </a:lnTo>
                  <a:lnTo>
                    <a:pt x="106" y="275"/>
                  </a:lnTo>
                  <a:lnTo>
                    <a:pt x="106" y="275"/>
                  </a:lnTo>
                  <a:lnTo>
                    <a:pt x="106" y="275"/>
                  </a:lnTo>
                  <a:lnTo>
                    <a:pt x="106" y="281"/>
                  </a:lnTo>
                  <a:lnTo>
                    <a:pt x="106" y="281"/>
                  </a:lnTo>
                  <a:lnTo>
                    <a:pt x="101" y="281"/>
                  </a:lnTo>
                  <a:lnTo>
                    <a:pt x="101" y="281"/>
                  </a:lnTo>
                  <a:lnTo>
                    <a:pt x="101" y="281"/>
                  </a:lnTo>
                  <a:lnTo>
                    <a:pt x="101" y="281"/>
                  </a:lnTo>
                  <a:lnTo>
                    <a:pt x="106" y="281"/>
                  </a:lnTo>
                  <a:lnTo>
                    <a:pt x="106" y="281"/>
                  </a:lnTo>
                  <a:lnTo>
                    <a:pt x="106" y="281"/>
                  </a:lnTo>
                  <a:lnTo>
                    <a:pt x="106" y="281"/>
                  </a:lnTo>
                  <a:lnTo>
                    <a:pt x="106" y="281"/>
                  </a:lnTo>
                  <a:lnTo>
                    <a:pt x="106" y="281"/>
                  </a:lnTo>
                  <a:lnTo>
                    <a:pt x="106" y="281"/>
                  </a:lnTo>
                  <a:lnTo>
                    <a:pt x="112" y="281"/>
                  </a:lnTo>
                  <a:lnTo>
                    <a:pt x="112" y="281"/>
                  </a:lnTo>
                  <a:lnTo>
                    <a:pt x="112" y="281"/>
                  </a:lnTo>
                  <a:lnTo>
                    <a:pt x="112" y="281"/>
                  </a:lnTo>
                  <a:lnTo>
                    <a:pt x="112" y="281"/>
                  </a:lnTo>
                  <a:lnTo>
                    <a:pt x="112" y="281"/>
                  </a:lnTo>
                  <a:lnTo>
                    <a:pt x="112" y="281"/>
                  </a:lnTo>
                  <a:lnTo>
                    <a:pt x="112" y="281"/>
                  </a:lnTo>
                  <a:lnTo>
                    <a:pt x="112" y="281"/>
                  </a:lnTo>
                  <a:lnTo>
                    <a:pt x="112" y="281"/>
                  </a:lnTo>
                  <a:lnTo>
                    <a:pt x="112" y="275"/>
                  </a:lnTo>
                  <a:lnTo>
                    <a:pt x="112" y="275"/>
                  </a:lnTo>
                  <a:lnTo>
                    <a:pt x="112" y="275"/>
                  </a:lnTo>
                  <a:lnTo>
                    <a:pt x="112" y="275"/>
                  </a:lnTo>
                  <a:lnTo>
                    <a:pt x="112" y="275"/>
                  </a:lnTo>
                  <a:lnTo>
                    <a:pt x="112" y="275"/>
                  </a:lnTo>
                  <a:lnTo>
                    <a:pt x="112" y="275"/>
                  </a:lnTo>
                  <a:lnTo>
                    <a:pt x="118" y="275"/>
                  </a:lnTo>
                  <a:lnTo>
                    <a:pt x="118" y="275"/>
                  </a:lnTo>
                  <a:lnTo>
                    <a:pt x="118" y="275"/>
                  </a:lnTo>
                  <a:lnTo>
                    <a:pt x="118" y="275"/>
                  </a:lnTo>
                  <a:lnTo>
                    <a:pt x="118" y="275"/>
                  </a:lnTo>
                  <a:lnTo>
                    <a:pt x="112" y="275"/>
                  </a:lnTo>
                  <a:lnTo>
                    <a:pt x="112" y="275"/>
                  </a:lnTo>
                  <a:lnTo>
                    <a:pt x="112" y="281"/>
                  </a:lnTo>
                  <a:lnTo>
                    <a:pt x="118" y="281"/>
                  </a:lnTo>
                  <a:lnTo>
                    <a:pt x="112" y="281"/>
                  </a:lnTo>
                  <a:lnTo>
                    <a:pt x="118" y="281"/>
                  </a:lnTo>
                  <a:lnTo>
                    <a:pt x="118" y="281"/>
                  </a:lnTo>
                  <a:lnTo>
                    <a:pt x="118" y="281"/>
                  </a:lnTo>
                  <a:lnTo>
                    <a:pt x="118" y="281"/>
                  </a:lnTo>
                  <a:lnTo>
                    <a:pt x="118" y="281"/>
                  </a:lnTo>
                  <a:lnTo>
                    <a:pt x="118" y="281"/>
                  </a:lnTo>
                  <a:lnTo>
                    <a:pt x="118" y="281"/>
                  </a:lnTo>
                  <a:lnTo>
                    <a:pt x="118" y="281"/>
                  </a:lnTo>
                  <a:lnTo>
                    <a:pt x="112" y="281"/>
                  </a:lnTo>
                  <a:lnTo>
                    <a:pt x="112" y="281"/>
                  </a:lnTo>
                  <a:lnTo>
                    <a:pt x="112" y="281"/>
                  </a:lnTo>
                  <a:lnTo>
                    <a:pt x="112" y="281"/>
                  </a:lnTo>
                  <a:lnTo>
                    <a:pt x="112" y="286"/>
                  </a:lnTo>
                  <a:lnTo>
                    <a:pt x="112" y="286"/>
                  </a:lnTo>
                  <a:lnTo>
                    <a:pt x="112" y="286"/>
                  </a:lnTo>
                  <a:lnTo>
                    <a:pt x="112" y="286"/>
                  </a:lnTo>
                  <a:lnTo>
                    <a:pt x="112" y="286"/>
                  </a:lnTo>
                  <a:lnTo>
                    <a:pt x="112" y="286"/>
                  </a:lnTo>
                  <a:lnTo>
                    <a:pt x="106" y="281"/>
                  </a:lnTo>
                  <a:lnTo>
                    <a:pt x="106" y="281"/>
                  </a:lnTo>
                  <a:lnTo>
                    <a:pt x="106" y="281"/>
                  </a:lnTo>
                  <a:lnTo>
                    <a:pt x="101" y="281"/>
                  </a:lnTo>
                  <a:lnTo>
                    <a:pt x="101" y="286"/>
                  </a:lnTo>
                  <a:lnTo>
                    <a:pt x="101" y="286"/>
                  </a:lnTo>
                  <a:lnTo>
                    <a:pt x="106" y="286"/>
                  </a:lnTo>
                  <a:lnTo>
                    <a:pt x="106" y="286"/>
                  </a:lnTo>
                  <a:lnTo>
                    <a:pt x="106" y="286"/>
                  </a:lnTo>
                  <a:lnTo>
                    <a:pt x="106" y="286"/>
                  </a:lnTo>
                  <a:lnTo>
                    <a:pt x="112" y="286"/>
                  </a:lnTo>
                  <a:lnTo>
                    <a:pt x="112" y="286"/>
                  </a:lnTo>
                  <a:lnTo>
                    <a:pt x="112" y="286"/>
                  </a:lnTo>
                  <a:lnTo>
                    <a:pt x="112" y="292"/>
                  </a:lnTo>
                  <a:lnTo>
                    <a:pt x="112" y="292"/>
                  </a:lnTo>
                  <a:lnTo>
                    <a:pt x="118" y="292"/>
                  </a:lnTo>
                  <a:lnTo>
                    <a:pt x="118" y="292"/>
                  </a:lnTo>
                  <a:lnTo>
                    <a:pt x="118" y="292"/>
                  </a:lnTo>
                  <a:lnTo>
                    <a:pt x="118" y="292"/>
                  </a:lnTo>
                  <a:lnTo>
                    <a:pt x="112" y="292"/>
                  </a:lnTo>
                  <a:lnTo>
                    <a:pt x="112" y="292"/>
                  </a:lnTo>
                  <a:lnTo>
                    <a:pt x="112" y="292"/>
                  </a:lnTo>
                  <a:lnTo>
                    <a:pt x="112" y="292"/>
                  </a:lnTo>
                  <a:lnTo>
                    <a:pt x="112" y="292"/>
                  </a:lnTo>
                  <a:lnTo>
                    <a:pt x="112" y="292"/>
                  </a:lnTo>
                  <a:lnTo>
                    <a:pt x="112" y="292"/>
                  </a:lnTo>
                  <a:lnTo>
                    <a:pt x="112" y="292"/>
                  </a:lnTo>
                  <a:lnTo>
                    <a:pt x="112" y="292"/>
                  </a:lnTo>
                  <a:lnTo>
                    <a:pt x="106" y="292"/>
                  </a:lnTo>
                  <a:lnTo>
                    <a:pt x="106" y="292"/>
                  </a:lnTo>
                  <a:lnTo>
                    <a:pt x="106" y="292"/>
                  </a:lnTo>
                  <a:lnTo>
                    <a:pt x="106" y="292"/>
                  </a:lnTo>
                  <a:lnTo>
                    <a:pt x="106" y="292"/>
                  </a:lnTo>
                  <a:lnTo>
                    <a:pt x="106" y="292"/>
                  </a:lnTo>
                  <a:lnTo>
                    <a:pt x="106" y="286"/>
                  </a:lnTo>
                  <a:lnTo>
                    <a:pt x="106" y="286"/>
                  </a:lnTo>
                  <a:lnTo>
                    <a:pt x="106" y="286"/>
                  </a:lnTo>
                  <a:lnTo>
                    <a:pt x="106" y="286"/>
                  </a:lnTo>
                  <a:lnTo>
                    <a:pt x="101" y="286"/>
                  </a:lnTo>
                  <a:lnTo>
                    <a:pt x="101" y="286"/>
                  </a:lnTo>
                  <a:lnTo>
                    <a:pt x="101" y="292"/>
                  </a:lnTo>
                  <a:lnTo>
                    <a:pt x="101" y="292"/>
                  </a:lnTo>
                  <a:lnTo>
                    <a:pt x="101" y="292"/>
                  </a:lnTo>
                  <a:lnTo>
                    <a:pt x="106" y="292"/>
                  </a:lnTo>
                  <a:lnTo>
                    <a:pt x="106" y="292"/>
                  </a:lnTo>
                  <a:lnTo>
                    <a:pt x="106" y="292"/>
                  </a:lnTo>
                  <a:lnTo>
                    <a:pt x="106" y="292"/>
                  </a:lnTo>
                  <a:lnTo>
                    <a:pt x="106" y="292"/>
                  </a:lnTo>
                  <a:lnTo>
                    <a:pt x="106" y="292"/>
                  </a:lnTo>
                  <a:lnTo>
                    <a:pt x="106" y="297"/>
                  </a:lnTo>
                  <a:lnTo>
                    <a:pt x="106" y="297"/>
                  </a:lnTo>
                  <a:lnTo>
                    <a:pt x="106" y="297"/>
                  </a:lnTo>
                  <a:lnTo>
                    <a:pt x="106" y="297"/>
                  </a:lnTo>
                  <a:lnTo>
                    <a:pt x="106" y="297"/>
                  </a:lnTo>
                  <a:lnTo>
                    <a:pt x="106" y="297"/>
                  </a:lnTo>
                  <a:lnTo>
                    <a:pt x="101" y="297"/>
                  </a:lnTo>
                  <a:lnTo>
                    <a:pt x="101" y="292"/>
                  </a:lnTo>
                  <a:lnTo>
                    <a:pt x="101" y="292"/>
                  </a:lnTo>
                  <a:lnTo>
                    <a:pt x="101" y="292"/>
                  </a:lnTo>
                  <a:lnTo>
                    <a:pt x="101" y="292"/>
                  </a:lnTo>
                  <a:lnTo>
                    <a:pt x="101" y="286"/>
                  </a:lnTo>
                  <a:lnTo>
                    <a:pt x="101" y="286"/>
                  </a:lnTo>
                  <a:lnTo>
                    <a:pt x="101" y="286"/>
                  </a:lnTo>
                  <a:lnTo>
                    <a:pt x="101" y="286"/>
                  </a:lnTo>
                  <a:lnTo>
                    <a:pt x="101" y="286"/>
                  </a:lnTo>
                  <a:lnTo>
                    <a:pt x="101" y="286"/>
                  </a:lnTo>
                  <a:lnTo>
                    <a:pt x="101" y="286"/>
                  </a:lnTo>
                  <a:lnTo>
                    <a:pt x="95" y="286"/>
                  </a:lnTo>
                  <a:lnTo>
                    <a:pt x="95" y="286"/>
                  </a:lnTo>
                  <a:lnTo>
                    <a:pt x="95" y="286"/>
                  </a:lnTo>
                  <a:lnTo>
                    <a:pt x="95" y="286"/>
                  </a:lnTo>
                  <a:lnTo>
                    <a:pt x="95" y="286"/>
                  </a:lnTo>
                  <a:lnTo>
                    <a:pt x="95" y="292"/>
                  </a:lnTo>
                  <a:lnTo>
                    <a:pt x="95" y="292"/>
                  </a:lnTo>
                  <a:lnTo>
                    <a:pt x="95" y="292"/>
                  </a:lnTo>
                  <a:lnTo>
                    <a:pt x="101" y="292"/>
                  </a:lnTo>
                  <a:lnTo>
                    <a:pt x="101" y="292"/>
                  </a:lnTo>
                  <a:lnTo>
                    <a:pt x="101" y="292"/>
                  </a:lnTo>
                  <a:lnTo>
                    <a:pt x="101" y="292"/>
                  </a:lnTo>
                  <a:lnTo>
                    <a:pt x="101" y="292"/>
                  </a:lnTo>
                  <a:lnTo>
                    <a:pt x="101" y="297"/>
                  </a:lnTo>
                  <a:lnTo>
                    <a:pt x="101" y="297"/>
                  </a:lnTo>
                  <a:lnTo>
                    <a:pt x="95" y="297"/>
                  </a:lnTo>
                  <a:lnTo>
                    <a:pt x="101" y="297"/>
                  </a:lnTo>
                  <a:lnTo>
                    <a:pt x="101" y="297"/>
                  </a:lnTo>
                  <a:lnTo>
                    <a:pt x="101" y="297"/>
                  </a:lnTo>
                  <a:lnTo>
                    <a:pt x="101" y="297"/>
                  </a:lnTo>
                  <a:lnTo>
                    <a:pt x="101" y="297"/>
                  </a:lnTo>
                  <a:lnTo>
                    <a:pt x="101" y="297"/>
                  </a:lnTo>
                  <a:lnTo>
                    <a:pt x="101" y="297"/>
                  </a:lnTo>
                  <a:lnTo>
                    <a:pt x="101" y="297"/>
                  </a:lnTo>
                  <a:lnTo>
                    <a:pt x="101" y="297"/>
                  </a:lnTo>
                  <a:lnTo>
                    <a:pt x="101" y="297"/>
                  </a:lnTo>
                  <a:lnTo>
                    <a:pt x="101" y="297"/>
                  </a:lnTo>
                  <a:lnTo>
                    <a:pt x="101" y="297"/>
                  </a:lnTo>
                  <a:lnTo>
                    <a:pt x="106" y="297"/>
                  </a:lnTo>
                  <a:lnTo>
                    <a:pt x="106" y="297"/>
                  </a:lnTo>
                  <a:lnTo>
                    <a:pt x="106" y="297"/>
                  </a:lnTo>
                  <a:lnTo>
                    <a:pt x="106" y="297"/>
                  </a:lnTo>
                  <a:lnTo>
                    <a:pt x="106" y="297"/>
                  </a:lnTo>
                  <a:lnTo>
                    <a:pt x="106" y="297"/>
                  </a:lnTo>
                  <a:lnTo>
                    <a:pt x="106" y="297"/>
                  </a:lnTo>
                  <a:lnTo>
                    <a:pt x="106" y="297"/>
                  </a:lnTo>
                  <a:lnTo>
                    <a:pt x="106" y="297"/>
                  </a:lnTo>
                  <a:lnTo>
                    <a:pt x="106" y="297"/>
                  </a:lnTo>
                  <a:lnTo>
                    <a:pt x="106" y="297"/>
                  </a:lnTo>
                  <a:lnTo>
                    <a:pt x="112" y="297"/>
                  </a:lnTo>
                  <a:lnTo>
                    <a:pt x="112" y="297"/>
                  </a:lnTo>
                  <a:lnTo>
                    <a:pt x="112" y="297"/>
                  </a:lnTo>
                  <a:lnTo>
                    <a:pt x="112" y="297"/>
                  </a:lnTo>
                  <a:lnTo>
                    <a:pt x="112" y="297"/>
                  </a:lnTo>
                  <a:lnTo>
                    <a:pt x="112" y="297"/>
                  </a:lnTo>
                  <a:lnTo>
                    <a:pt x="112" y="297"/>
                  </a:lnTo>
                  <a:lnTo>
                    <a:pt x="112" y="297"/>
                  </a:lnTo>
                  <a:lnTo>
                    <a:pt x="112" y="297"/>
                  </a:lnTo>
                  <a:lnTo>
                    <a:pt x="112" y="297"/>
                  </a:lnTo>
                  <a:lnTo>
                    <a:pt x="112" y="297"/>
                  </a:lnTo>
                  <a:lnTo>
                    <a:pt x="112" y="297"/>
                  </a:lnTo>
                  <a:lnTo>
                    <a:pt x="112" y="303"/>
                  </a:lnTo>
                  <a:lnTo>
                    <a:pt x="112" y="303"/>
                  </a:lnTo>
                  <a:lnTo>
                    <a:pt x="112" y="303"/>
                  </a:lnTo>
                  <a:lnTo>
                    <a:pt x="112" y="303"/>
                  </a:lnTo>
                  <a:lnTo>
                    <a:pt x="106" y="303"/>
                  </a:lnTo>
                  <a:lnTo>
                    <a:pt x="106" y="303"/>
                  </a:lnTo>
                  <a:lnTo>
                    <a:pt x="106" y="303"/>
                  </a:lnTo>
                  <a:lnTo>
                    <a:pt x="112" y="303"/>
                  </a:lnTo>
                  <a:lnTo>
                    <a:pt x="106" y="303"/>
                  </a:lnTo>
                  <a:lnTo>
                    <a:pt x="106" y="309"/>
                  </a:lnTo>
                  <a:lnTo>
                    <a:pt x="106" y="309"/>
                  </a:lnTo>
                  <a:lnTo>
                    <a:pt x="106" y="309"/>
                  </a:lnTo>
                  <a:lnTo>
                    <a:pt x="106" y="309"/>
                  </a:lnTo>
                  <a:lnTo>
                    <a:pt x="112" y="309"/>
                  </a:lnTo>
                  <a:lnTo>
                    <a:pt x="112" y="309"/>
                  </a:lnTo>
                  <a:lnTo>
                    <a:pt x="112" y="309"/>
                  </a:lnTo>
                  <a:lnTo>
                    <a:pt x="112" y="309"/>
                  </a:lnTo>
                  <a:lnTo>
                    <a:pt x="112" y="309"/>
                  </a:lnTo>
                  <a:lnTo>
                    <a:pt x="112" y="309"/>
                  </a:lnTo>
                  <a:lnTo>
                    <a:pt x="112" y="309"/>
                  </a:lnTo>
                  <a:lnTo>
                    <a:pt x="112" y="309"/>
                  </a:lnTo>
                  <a:lnTo>
                    <a:pt x="112" y="309"/>
                  </a:lnTo>
                  <a:lnTo>
                    <a:pt x="112" y="309"/>
                  </a:lnTo>
                  <a:lnTo>
                    <a:pt x="112" y="314"/>
                  </a:lnTo>
                  <a:lnTo>
                    <a:pt x="112" y="314"/>
                  </a:lnTo>
                  <a:lnTo>
                    <a:pt x="106" y="314"/>
                  </a:lnTo>
                  <a:lnTo>
                    <a:pt x="106" y="314"/>
                  </a:lnTo>
                  <a:lnTo>
                    <a:pt x="112" y="314"/>
                  </a:lnTo>
                  <a:lnTo>
                    <a:pt x="112" y="314"/>
                  </a:lnTo>
                  <a:lnTo>
                    <a:pt x="112" y="314"/>
                  </a:lnTo>
                  <a:lnTo>
                    <a:pt x="112" y="314"/>
                  </a:lnTo>
                  <a:lnTo>
                    <a:pt x="112" y="314"/>
                  </a:lnTo>
                  <a:lnTo>
                    <a:pt x="112" y="314"/>
                  </a:lnTo>
                  <a:lnTo>
                    <a:pt x="112" y="314"/>
                  </a:lnTo>
                  <a:lnTo>
                    <a:pt x="118" y="314"/>
                  </a:lnTo>
                  <a:lnTo>
                    <a:pt x="118" y="314"/>
                  </a:lnTo>
                  <a:lnTo>
                    <a:pt x="118" y="314"/>
                  </a:lnTo>
                  <a:lnTo>
                    <a:pt x="118" y="314"/>
                  </a:lnTo>
                  <a:lnTo>
                    <a:pt x="118" y="309"/>
                  </a:lnTo>
                  <a:lnTo>
                    <a:pt x="118" y="309"/>
                  </a:lnTo>
                  <a:lnTo>
                    <a:pt x="118" y="309"/>
                  </a:lnTo>
                  <a:lnTo>
                    <a:pt x="123" y="309"/>
                  </a:lnTo>
                  <a:lnTo>
                    <a:pt x="123" y="309"/>
                  </a:lnTo>
                  <a:lnTo>
                    <a:pt x="123" y="309"/>
                  </a:lnTo>
                  <a:lnTo>
                    <a:pt x="123" y="309"/>
                  </a:lnTo>
                  <a:lnTo>
                    <a:pt x="123" y="309"/>
                  </a:lnTo>
                  <a:lnTo>
                    <a:pt x="123" y="309"/>
                  </a:lnTo>
                  <a:lnTo>
                    <a:pt x="123" y="309"/>
                  </a:lnTo>
                  <a:lnTo>
                    <a:pt x="123" y="309"/>
                  </a:lnTo>
                  <a:lnTo>
                    <a:pt x="123" y="309"/>
                  </a:lnTo>
                  <a:lnTo>
                    <a:pt x="123" y="309"/>
                  </a:lnTo>
                  <a:lnTo>
                    <a:pt x="123" y="309"/>
                  </a:lnTo>
                  <a:lnTo>
                    <a:pt x="123" y="309"/>
                  </a:lnTo>
                  <a:lnTo>
                    <a:pt x="123" y="309"/>
                  </a:lnTo>
                  <a:lnTo>
                    <a:pt x="123" y="303"/>
                  </a:lnTo>
                  <a:lnTo>
                    <a:pt x="123" y="303"/>
                  </a:lnTo>
                  <a:lnTo>
                    <a:pt x="123" y="303"/>
                  </a:lnTo>
                  <a:lnTo>
                    <a:pt x="123" y="303"/>
                  </a:lnTo>
                  <a:lnTo>
                    <a:pt x="123" y="303"/>
                  </a:lnTo>
                  <a:lnTo>
                    <a:pt x="123" y="303"/>
                  </a:lnTo>
                  <a:lnTo>
                    <a:pt x="123" y="297"/>
                  </a:lnTo>
                  <a:lnTo>
                    <a:pt x="123" y="297"/>
                  </a:lnTo>
                  <a:lnTo>
                    <a:pt x="123" y="297"/>
                  </a:lnTo>
                  <a:lnTo>
                    <a:pt x="123" y="297"/>
                  </a:lnTo>
                  <a:lnTo>
                    <a:pt x="123" y="297"/>
                  </a:lnTo>
                  <a:lnTo>
                    <a:pt x="129" y="297"/>
                  </a:lnTo>
                  <a:lnTo>
                    <a:pt x="129" y="297"/>
                  </a:lnTo>
                  <a:lnTo>
                    <a:pt x="129" y="297"/>
                  </a:lnTo>
                  <a:lnTo>
                    <a:pt x="129" y="297"/>
                  </a:lnTo>
                  <a:lnTo>
                    <a:pt x="129" y="297"/>
                  </a:lnTo>
                  <a:lnTo>
                    <a:pt x="129" y="297"/>
                  </a:lnTo>
                  <a:lnTo>
                    <a:pt x="129" y="303"/>
                  </a:lnTo>
                  <a:lnTo>
                    <a:pt x="129" y="303"/>
                  </a:lnTo>
                  <a:lnTo>
                    <a:pt x="129" y="303"/>
                  </a:lnTo>
                  <a:lnTo>
                    <a:pt x="129" y="303"/>
                  </a:lnTo>
                  <a:lnTo>
                    <a:pt x="129" y="309"/>
                  </a:lnTo>
                  <a:lnTo>
                    <a:pt x="134" y="309"/>
                  </a:lnTo>
                  <a:lnTo>
                    <a:pt x="134" y="309"/>
                  </a:lnTo>
                  <a:lnTo>
                    <a:pt x="134" y="309"/>
                  </a:lnTo>
                  <a:lnTo>
                    <a:pt x="134" y="309"/>
                  </a:lnTo>
                  <a:lnTo>
                    <a:pt x="134" y="303"/>
                  </a:lnTo>
                  <a:lnTo>
                    <a:pt x="134" y="303"/>
                  </a:lnTo>
                  <a:lnTo>
                    <a:pt x="134" y="303"/>
                  </a:lnTo>
                  <a:lnTo>
                    <a:pt x="134" y="303"/>
                  </a:lnTo>
                  <a:lnTo>
                    <a:pt x="134" y="303"/>
                  </a:lnTo>
                  <a:lnTo>
                    <a:pt x="140" y="297"/>
                  </a:lnTo>
                  <a:lnTo>
                    <a:pt x="140" y="297"/>
                  </a:lnTo>
                  <a:lnTo>
                    <a:pt x="140" y="297"/>
                  </a:lnTo>
                  <a:lnTo>
                    <a:pt x="140" y="297"/>
                  </a:lnTo>
                  <a:lnTo>
                    <a:pt x="140" y="297"/>
                  </a:lnTo>
                  <a:lnTo>
                    <a:pt x="140" y="297"/>
                  </a:lnTo>
                  <a:lnTo>
                    <a:pt x="140" y="292"/>
                  </a:lnTo>
                  <a:lnTo>
                    <a:pt x="140" y="292"/>
                  </a:lnTo>
                  <a:lnTo>
                    <a:pt x="140" y="292"/>
                  </a:lnTo>
                  <a:lnTo>
                    <a:pt x="140" y="292"/>
                  </a:lnTo>
                  <a:lnTo>
                    <a:pt x="140" y="292"/>
                  </a:lnTo>
                  <a:lnTo>
                    <a:pt x="146" y="292"/>
                  </a:lnTo>
                  <a:lnTo>
                    <a:pt x="146" y="292"/>
                  </a:lnTo>
                  <a:lnTo>
                    <a:pt x="146" y="292"/>
                  </a:lnTo>
                  <a:lnTo>
                    <a:pt x="146" y="292"/>
                  </a:lnTo>
                  <a:lnTo>
                    <a:pt x="146" y="286"/>
                  </a:lnTo>
                  <a:lnTo>
                    <a:pt x="146" y="286"/>
                  </a:lnTo>
                  <a:lnTo>
                    <a:pt x="151" y="286"/>
                  </a:lnTo>
                  <a:lnTo>
                    <a:pt x="151" y="286"/>
                  </a:lnTo>
                  <a:lnTo>
                    <a:pt x="151" y="286"/>
                  </a:lnTo>
                  <a:lnTo>
                    <a:pt x="151" y="286"/>
                  </a:lnTo>
                  <a:lnTo>
                    <a:pt x="151" y="286"/>
                  </a:lnTo>
                  <a:lnTo>
                    <a:pt x="157" y="281"/>
                  </a:lnTo>
                  <a:lnTo>
                    <a:pt x="157" y="286"/>
                  </a:lnTo>
                  <a:lnTo>
                    <a:pt x="157" y="286"/>
                  </a:lnTo>
                  <a:lnTo>
                    <a:pt x="157" y="286"/>
                  </a:lnTo>
                  <a:lnTo>
                    <a:pt x="157" y="286"/>
                  </a:lnTo>
                  <a:lnTo>
                    <a:pt x="157" y="286"/>
                  </a:lnTo>
                  <a:lnTo>
                    <a:pt x="162" y="286"/>
                  </a:lnTo>
                  <a:lnTo>
                    <a:pt x="162" y="286"/>
                  </a:lnTo>
                  <a:lnTo>
                    <a:pt x="162" y="286"/>
                  </a:lnTo>
                  <a:lnTo>
                    <a:pt x="157" y="292"/>
                  </a:lnTo>
                  <a:lnTo>
                    <a:pt x="157" y="292"/>
                  </a:lnTo>
                  <a:lnTo>
                    <a:pt x="157" y="292"/>
                  </a:lnTo>
                  <a:lnTo>
                    <a:pt x="157" y="292"/>
                  </a:lnTo>
                  <a:lnTo>
                    <a:pt x="157" y="292"/>
                  </a:lnTo>
                  <a:lnTo>
                    <a:pt x="157" y="292"/>
                  </a:lnTo>
                  <a:lnTo>
                    <a:pt x="157" y="286"/>
                  </a:lnTo>
                  <a:lnTo>
                    <a:pt x="157" y="286"/>
                  </a:lnTo>
                  <a:lnTo>
                    <a:pt x="157" y="286"/>
                  </a:lnTo>
                  <a:lnTo>
                    <a:pt x="157" y="286"/>
                  </a:lnTo>
                  <a:lnTo>
                    <a:pt x="157" y="292"/>
                  </a:lnTo>
                  <a:lnTo>
                    <a:pt x="151" y="292"/>
                  </a:lnTo>
                  <a:lnTo>
                    <a:pt x="151" y="292"/>
                  </a:lnTo>
                  <a:lnTo>
                    <a:pt x="157" y="292"/>
                  </a:lnTo>
                  <a:lnTo>
                    <a:pt x="157" y="292"/>
                  </a:lnTo>
                  <a:lnTo>
                    <a:pt x="157" y="292"/>
                  </a:lnTo>
                  <a:lnTo>
                    <a:pt x="157" y="297"/>
                  </a:lnTo>
                  <a:lnTo>
                    <a:pt x="157" y="297"/>
                  </a:lnTo>
                  <a:lnTo>
                    <a:pt x="151" y="297"/>
                  </a:lnTo>
                  <a:lnTo>
                    <a:pt x="151" y="297"/>
                  </a:lnTo>
                  <a:lnTo>
                    <a:pt x="151" y="292"/>
                  </a:lnTo>
                  <a:lnTo>
                    <a:pt x="151" y="292"/>
                  </a:lnTo>
                  <a:lnTo>
                    <a:pt x="151" y="292"/>
                  </a:lnTo>
                  <a:lnTo>
                    <a:pt x="151" y="292"/>
                  </a:lnTo>
                  <a:lnTo>
                    <a:pt x="151" y="292"/>
                  </a:lnTo>
                  <a:lnTo>
                    <a:pt x="151" y="297"/>
                  </a:lnTo>
                  <a:lnTo>
                    <a:pt x="151" y="297"/>
                  </a:lnTo>
                  <a:lnTo>
                    <a:pt x="151" y="297"/>
                  </a:lnTo>
                  <a:lnTo>
                    <a:pt x="146" y="297"/>
                  </a:lnTo>
                  <a:lnTo>
                    <a:pt x="146" y="297"/>
                  </a:lnTo>
                  <a:lnTo>
                    <a:pt x="146" y="297"/>
                  </a:lnTo>
                  <a:lnTo>
                    <a:pt x="146" y="297"/>
                  </a:lnTo>
                  <a:lnTo>
                    <a:pt x="146" y="303"/>
                  </a:lnTo>
                  <a:lnTo>
                    <a:pt x="151" y="303"/>
                  </a:lnTo>
                  <a:lnTo>
                    <a:pt x="151" y="303"/>
                  </a:lnTo>
                  <a:lnTo>
                    <a:pt x="151" y="303"/>
                  </a:lnTo>
                  <a:lnTo>
                    <a:pt x="151" y="297"/>
                  </a:lnTo>
                  <a:lnTo>
                    <a:pt x="151" y="297"/>
                  </a:lnTo>
                  <a:lnTo>
                    <a:pt x="151" y="297"/>
                  </a:lnTo>
                  <a:lnTo>
                    <a:pt x="157" y="303"/>
                  </a:lnTo>
                  <a:lnTo>
                    <a:pt x="157" y="303"/>
                  </a:lnTo>
                  <a:lnTo>
                    <a:pt x="157" y="309"/>
                  </a:lnTo>
                  <a:lnTo>
                    <a:pt x="162" y="309"/>
                  </a:lnTo>
                  <a:lnTo>
                    <a:pt x="157" y="303"/>
                  </a:lnTo>
                  <a:lnTo>
                    <a:pt x="157" y="303"/>
                  </a:lnTo>
                  <a:lnTo>
                    <a:pt x="162" y="303"/>
                  </a:lnTo>
                  <a:lnTo>
                    <a:pt x="162" y="303"/>
                  </a:lnTo>
                  <a:lnTo>
                    <a:pt x="162" y="303"/>
                  </a:lnTo>
                  <a:lnTo>
                    <a:pt x="168" y="297"/>
                  </a:lnTo>
                  <a:lnTo>
                    <a:pt x="162" y="297"/>
                  </a:lnTo>
                  <a:lnTo>
                    <a:pt x="162" y="297"/>
                  </a:lnTo>
                  <a:lnTo>
                    <a:pt x="162" y="297"/>
                  </a:lnTo>
                  <a:lnTo>
                    <a:pt x="162" y="297"/>
                  </a:lnTo>
                  <a:lnTo>
                    <a:pt x="162" y="297"/>
                  </a:lnTo>
                  <a:lnTo>
                    <a:pt x="162" y="297"/>
                  </a:lnTo>
                  <a:lnTo>
                    <a:pt x="162" y="297"/>
                  </a:lnTo>
                  <a:lnTo>
                    <a:pt x="162" y="297"/>
                  </a:lnTo>
                  <a:lnTo>
                    <a:pt x="162" y="297"/>
                  </a:lnTo>
                  <a:lnTo>
                    <a:pt x="162" y="297"/>
                  </a:lnTo>
                  <a:lnTo>
                    <a:pt x="162" y="297"/>
                  </a:lnTo>
                  <a:lnTo>
                    <a:pt x="168" y="297"/>
                  </a:lnTo>
                  <a:lnTo>
                    <a:pt x="168" y="297"/>
                  </a:lnTo>
                  <a:lnTo>
                    <a:pt x="168" y="297"/>
                  </a:lnTo>
                  <a:lnTo>
                    <a:pt x="168" y="297"/>
                  </a:lnTo>
                  <a:lnTo>
                    <a:pt x="168" y="297"/>
                  </a:lnTo>
                  <a:lnTo>
                    <a:pt x="168" y="292"/>
                  </a:lnTo>
                  <a:lnTo>
                    <a:pt x="168" y="292"/>
                  </a:lnTo>
                  <a:lnTo>
                    <a:pt x="168" y="292"/>
                  </a:lnTo>
                  <a:lnTo>
                    <a:pt x="168" y="292"/>
                  </a:lnTo>
                  <a:lnTo>
                    <a:pt x="168" y="292"/>
                  </a:lnTo>
                  <a:lnTo>
                    <a:pt x="168" y="292"/>
                  </a:lnTo>
                  <a:lnTo>
                    <a:pt x="168" y="292"/>
                  </a:lnTo>
                  <a:lnTo>
                    <a:pt x="168" y="292"/>
                  </a:lnTo>
                  <a:lnTo>
                    <a:pt x="162" y="286"/>
                  </a:lnTo>
                  <a:lnTo>
                    <a:pt x="162" y="286"/>
                  </a:lnTo>
                  <a:lnTo>
                    <a:pt x="162" y="286"/>
                  </a:lnTo>
                  <a:lnTo>
                    <a:pt x="162" y="286"/>
                  </a:lnTo>
                  <a:lnTo>
                    <a:pt x="162" y="286"/>
                  </a:lnTo>
                  <a:lnTo>
                    <a:pt x="162" y="286"/>
                  </a:lnTo>
                  <a:lnTo>
                    <a:pt x="162" y="286"/>
                  </a:lnTo>
                  <a:lnTo>
                    <a:pt x="162" y="286"/>
                  </a:lnTo>
                  <a:lnTo>
                    <a:pt x="162" y="286"/>
                  </a:lnTo>
                  <a:lnTo>
                    <a:pt x="162" y="281"/>
                  </a:lnTo>
                  <a:lnTo>
                    <a:pt x="162" y="281"/>
                  </a:lnTo>
                  <a:lnTo>
                    <a:pt x="162" y="281"/>
                  </a:lnTo>
                  <a:lnTo>
                    <a:pt x="162" y="281"/>
                  </a:lnTo>
                  <a:lnTo>
                    <a:pt x="162" y="281"/>
                  </a:lnTo>
                  <a:lnTo>
                    <a:pt x="162" y="281"/>
                  </a:lnTo>
                  <a:lnTo>
                    <a:pt x="162" y="281"/>
                  </a:lnTo>
                  <a:lnTo>
                    <a:pt x="162" y="281"/>
                  </a:lnTo>
                  <a:lnTo>
                    <a:pt x="162" y="281"/>
                  </a:lnTo>
                  <a:lnTo>
                    <a:pt x="168" y="281"/>
                  </a:lnTo>
                  <a:lnTo>
                    <a:pt x="168" y="275"/>
                  </a:lnTo>
                  <a:lnTo>
                    <a:pt x="168" y="275"/>
                  </a:lnTo>
                  <a:lnTo>
                    <a:pt x="168" y="275"/>
                  </a:lnTo>
                  <a:lnTo>
                    <a:pt x="168" y="275"/>
                  </a:lnTo>
                  <a:lnTo>
                    <a:pt x="168" y="275"/>
                  </a:lnTo>
                  <a:lnTo>
                    <a:pt x="168" y="275"/>
                  </a:lnTo>
                  <a:lnTo>
                    <a:pt x="168" y="275"/>
                  </a:lnTo>
                  <a:lnTo>
                    <a:pt x="168" y="275"/>
                  </a:lnTo>
                  <a:lnTo>
                    <a:pt x="168" y="275"/>
                  </a:lnTo>
                  <a:lnTo>
                    <a:pt x="168" y="275"/>
                  </a:lnTo>
                  <a:lnTo>
                    <a:pt x="168" y="275"/>
                  </a:lnTo>
                  <a:lnTo>
                    <a:pt x="168" y="275"/>
                  </a:lnTo>
                  <a:lnTo>
                    <a:pt x="168" y="275"/>
                  </a:lnTo>
                  <a:lnTo>
                    <a:pt x="168" y="275"/>
                  </a:lnTo>
                  <a:lnTo>
                    <a:pt x="174" y="281"/>
                  </a:lnTo>
                  <a:lnTo>
                    <a:pt x="174" y="281"/>
                  </a:lnTo>
                  <a:lnTo>
                    <a:pt x="174" y="281"/>
                  </a:lnTo>
                  <a:lnTo>
                    <a:pt x="174" y="281"/>
                  </a:lnTo>
                  <a:lnTo>
                    <a:pt x="174" y="281"/>
                  </a:lnTo>
                  <a:lnTo>
                    <a:pt x="174" y="281"/>
                  </a:lnTo>
                  <a:lnTo>
                    <a:pt x="174" y="281"/>
                  </a:lnTo>
                  <a:lnTo>
                    <a:pt x="174" y="281"/>
                  </a:lnTo>
                  <a:lnTo>
                    <a:pt x="174" y="281"/>
                  </a:lnTo>
                  <a:lnTo>
                    <a:pt x="174" y="281"/>
                  </a:lnTo>
                  <a:lnTo>
                    <a:pt x="174" y="286"/>
                  </a:lnTo>
                  <a:lnTo>
                    <a:pt x="174" y="286"/>
                  </a:lnTo>
                  <a:lnTo>
                    <a:pt x="174" y="286"/>
                  </a:lnTo>
                  <a:lnTo>
                    <a:pt x="174" y="286"/>
                  </a:lnTo>
                  <a:lnTo>
                    <a:pt x="174" y="292"/>
                  </a:lnTo>
                  <a:lnTo>
                    <a:pt x="174" y="292"/>
                  </a:lnTo>
                  <a:lnTo>
                    <a:pt x="174" y="292"/>
                  </a:lnTo>
                  <a:lnTo>
                    <a:pt x="174" y="292"/>
                  </a:lnTo>
                  <a:lnTo>
                    <a:pt x="179" y="292"/>
                  </a:lnTo>
                  <a:lnTo>
                    <a:pt x="179" y="292"/>
                  </a:lnTo>
                  <a:lnTo>
                    <a:pt x="179" y="292"/>
                  </a:lnTo>
                  <a:lnTo>
                    <a:pt x="179" y="292"/>
                  </a:lnTo>
                  <a:lnTo>
                    <a:pt x="179" y="286"/>
                  </a:lnTo>
                  <a:lnTo>
                    <a:pt x="174" y="286"/>
                  </a:lnTo>
                  <a:lnTo>
                    <a:pt x="179" y="286"/>
                  </a:lnTo>
                  <a:lnTo>
                    <a:pt x="179" y="286"/>
                  </a:lnTo>
                  <a:lnTo>
                    <a:pt x="179" y="286"/>
                  </a:lnTo>
                  <a:lnTo>
                    <a:pt x="179" y="286"/>
                  </a:lnTo>
                  <a:lnTo>
                    <a:pt x="179" y="286"/>
                  </a:lnTo>
                  <a:lnTo>
                    <a:pt x="179" y="286"/>
                  </a:lnTo>
                  <a:lnTo>
                    <a:pt x="179" y="286"/>
                  </a:lnTo>
                  <a:lnTo>
                    <a:pt x="185" y="286"/>
                  </a:lnTo>
                  <a:lnTo>
                    <a:pt x="185" y="286"/>
                  </a:lnTo>
                  <a:lnTo>
                    <a:pt x="185" y="281"/>
                  </a:lnTo>
                  <a:lnTo>
                    <a:pt x="185" y="281"/>
                  </a:lnTo>
                  <a:lnTo>
                    <a:pt x="185" y="281"/>
                  </a:lnTo>
                  <a:lnTo>
                    <a:pt x="185" y="275"/>
                  </a:lnTo>
                  <a:lnTo>
                    <a:pt x="185" y="275"/>
                  </a:lnTo>
                  <a:lnTo>
                    <a:pt x="185" y="275"/>
                  </a:lnTo>
                  <a:lnTo>
                    <a:pt x="185" y="275"/>
                  </a:lnTo>
                  <a:lnTo>
                    <a:pt x="179" y="275"/>
                  </a:lnTo>
                  <a:lnTo>
                    <a:pt x="179" y="281"/>
                  </a:lnTo>
                  <a:lnTo>
                    <a:pt x="179" y="281"/>
                  </a:lnTo>
                  <a:lnTo>
                    <a:pt x="179" y="281"/>
                  </a:lnTo>
                  <a:lnTo>
                    <a:pt x="179" y="281"/>
                  </a:lnTo>
                  <a:lnTo>
                    <a:pt x="174" y="281"/>
                  </a:lnTo>
                  <a:lnTo>
                    <a:pt x="174" y="275"/>
                  </a:lnTo>
                  <a:lnTo>
                    <a:pt x="174" y="275"/>
                  </a:lnTo>
                  <a:lnTo>
                    <a:pt x="174" y="275"/>
                  </a:lnTo>
                  <a:lnTo>
                    <a:pt x="174" y="275"/>
                  </a:lnTo>
                  <a:lnTo>
                    <a:pt x="174" y="269"/>
                  </a:lnTo>
                  <a:lnTo>
                    <a:pt x="174" y="269"/>
                  </a:lnTo>
                  <a:lnTo>
                    <a:pt x="174" y="269"/>
                  </a:lnTo>
                  <a:lnTo>
                    <a:pt x="179" y="275"/>
                  </a:lnTo>
                  <a:lnTo>
                    <a:pt x="179" y="275"/>
                  </a:lnTo>
                  <a:lnTo>
                    <a:pt x="179" y="275"/>
                  </a:lnTo>
                  <a:lnTo>
                    <a:pt x="179" y="269"/>
                  </a:lnTo>
                  <a:lnTo>
                    <a:pt x="179" y="269"/>
                  </a:lnTo>
                  <a:lnTo>
                    <a:pt x="179" y="269"/>
                  </a:lnTo>
                  <a:lnTo>
                    <a:pt x="185" y="269"/>
                  </a:lnTo>
                  <a:lnTo>
                    <a:pt x="179" y="269"/>
                  </a:lnTo>
                  <a:lnTo>
                    <a:pt x="179" y="269"/>
                  </a:lnTo>
                  <a:lnTo>
                    <a:pt x="179" y="269"/>
                  </a:lnTo>
                  <a:lnTo>
                    <a:pt x="185" y="269"/>
                  </a:lnTo>
                  <a:lnTo>
                    <a:pt x="185" y="269"/>
                  </a:lnTo>
                  <a:lnTo>
                    <a:pt x="185" y="269"/>
                  </a:lnTo>
                  <a:lnTo>
                    <a:pt x="185" y="269"/>
                  </a:lnTo>
                  <a:lnTo>
                    <a:pt x="185" y="269"/>
                  </a:lnTo>
                  <a:lnTo>
                    <a:pt x="185" y="269"/>
                  </a:lnTo>
                  <a:lnTo>
                    <a:pt x="185" y="269"/>
                  </a:lnTo>
                  <a:lnTo>
                    <a:pt x="190" y="269"/>
                  </a:lnTo>
                  <a:lnTo>
                    <a:pt x="190" y="269"/>
                  </a:lnTo>
                  <a:lnTo>
                    <a:pt x="190" y="269"/>
                  </a:lnTo>
                  <a:lnTo>
                    <a:pt x="190" y="269"/>
                  </a:lnTo>
                  <a:lnTo>
                    <a:pt x="190" y="269"/>
                  </a:lnTo>
                  <a:lnTo>
                    <a:pt x="190" y="269"/>
                  </a:lnTo>
                  <a:lnTo>
                    <a:pt x="190" y="269"/>
                  </a:lnTo>
                  <a:lnTo>
                    <a:pt x="196" y="269"/>
                  </a:lnTo>
                  <a:lnTo>
                    <a:pt x="196" y="269"/>
                  </a:lnTo>
                  <a:lnTo>
                    <a:pt x="196" y="264"/>
                  </a:lnTo>
                  <a:lnTo>
                    <a:pt x="196" y="264"/>
                  </a:lnTo>
                  <a:lnTo>
                    <a:pt x="196" y="264"/>
                  </a:lnTo>
                  <a:lnTo>
                    <a:pt x="196" y="269"/>
                  </a:lnTo>
                  <a:lnTo>
                    <a:pt x="196" y="269"/>
                  </a:lnTo>
                  <a:lnTo>
                    <a:pt x="202" y="269"/>
                  </a:lnTo>
                  <a:lnTo>
                    <a:pt x="202" y="264"/>
                  </a:lnTo>
                  <a:lnTo>
                    <a:pt x="196" y="264"/>
                  </a:lnTo>
                  <a:lnTo>
                    <a:pt x="202" y="264"/>
                  </a:lnTo>
                  <a:lnTo>
                    <a:pt x="202" y="264"/>
                  </a:lnTo>
                  <a:lnTo>
                    <a:pt x="202" y="264"/>
                  </a:lnTo>
                  <a:lnTo>
                    <a:pt x="202" y="258"/>
                  </a:lnTo>
                  <a:lnTo>
                    <a:pt x="202" y="264"/>
                  </a:lnTo>
                  <a:lnTo>
                    <a:pt x="202" y="264"/>
                  </a:lnTo>
                  <a:lnTo>
                    <a:pt x="202" y="264"/>
                  </a:lnTo>
                  <a:lnTo>
                    <a:pt x="202" y="264"/>
                  </a:lnTo>
                  <a:lnTo>
                    <a:pt x="202" y="264"/>
                  </a:lnTo>
                  <a:lnTo>
                    <a:pt x="202" y="269"/>
                  </a:lnTo>
                  <a:lnTo>
                    <a:pt x="202" y="269"/>
                  </a:lnTo>
                  <a:lnTo>
                    <a:pt x="202" y="269"/>
                  </a:lnTo>
                  <a:lnTo>
                    <a:pt x="202" y="269"/>
                  </a:lnTo>
                  <a:lnTo>
                    <a:pt x="202" y="269"/>
                  </a:lnTo>
                  <a:lnTo>
                    <a:pt x="202" y="269"/>
                  </a:lnTo>
                  <a:lnTo>
                    <a:pt x="202" y="269"/>
                  </a:lnTo>
                  <a:lnTo>
                    <a:pt x="207" y="269"/>
                  </a:lnTo>
                  <a:lnTo>
                    <a:pt x="207" y="269"/>
                  </a:lnTo>
                  <a:lnTo>
                    <a:pt x="207" y="269"/>
                  </a:lnTo>
                  <a:lnTo>
                    <a:pt x="207" y="269"/>
                  </a:lnTo>
                  <a:lnTo>
                    <a:pt x="207" y="275"/>
                  </a:lnTo>
                  <a:lnTo>
                    <a:pt x="207" y="275"/>
                  </a:lnTo>
                  <a:lnTo>
                    <a:pt x="207" y="275"/>
                  </a:lnTo>
                  <a:lnTo>
                    <a:pt x="207" y="275"/>
                  </a:lnTo>
                  <a:lnTo>
                    <a:pt x="213" y="275"/>
                  </a:lnTo>
                  <a:lnTo>
                    <a:pt x="213" y="275"/>
                  </a:lnTo>
                  <a:lnTo>
                    <a:pt x="213" y="269"/>
                  </a:lnTo>
                  <a:lnTo>
                    <a:pt x="213" y="269"/>
                  </a:lnTo>
                  <a:lnTo>
                    <a:pt x="213" y="269"/>
                  </a:lnTo>
                  <a:lnTo>
                    <a:pt x="213" y="269"/>
                  </a:lnTo>
                  <a:lnTo>
                    <a:pt x="213" y="269"/>
                  </a:lnTo>
                  <a:lnTo>
                    <a:pt x="213" y="275"/>
                  </a:lnTo>
                  <a:lnTo>
                    <a:pt x="218" y="275"/>
                  </a:lnTo>
                  <a:lnTo>
                    <a:pt x="218" y="269"/>
                  </a:lnTo>
                  <a:lnTo>
                    <a:pt x="218" y="269"/>
                  </a:lnTo>
                  <a:lnTo>
                    <a:pt x="218" y="275"/>
                  </a:lnTo>
                  <a:lnTo>
                    <a:pt x="218" y="275"/>
                  </a:lnTo>
                  <a:lnTo>
                    <a:pt x="218" y="275"/>
                  </a:lnTo>
                  <a:lnTo>
                    <a:pt x="218" y="275"/>
                  </a:lnTo>
                  <a:lnTo>
                    <a:pt x="218" y="275"/>
                  </a:lnTo>
                  <a:lnTo>
                    <a:pt x="218" y="275"/>
                  </a:lnTo>
                  <a:lnTo>
                    <a:pt x="224" y="275"/>
                  </a:lnTo>
                  <a:lnTo>
                    <a:pt x="224" y="275"/>
                  </a:lnTo>
                  <a:lnTo>
                    <a:pt x="224" y="275"/>
                  </a:lnTo>
                  <a:lnTo>
                    <a:pt x="218" y="275"/>
                  </a:lnTo>
                  <a:lnTo>
                    <a:pt x="218" y="275"/>
                  </a:lnTo>
                  <a:lnTo>
                    <a:pt x="224" y="281"/>
                  </a:lnTo>
                  <a:lnTo>
                    <a:pt x="224" y="275"/>
                  </a:lnTo>
                  <a:lnTo>
                    <a:pt x="224" y="275"/>
                  </a:lnTo>
                  <a:lnTo>
                    <a:pt x="224" y="275"/>
                  </a:lnTo>
                  <a:lnTo>
                    <a:pt x="224" y="275"/>
                  </a:lnTo>
                  <a:lnTo>
                    <a:pt x="224" y="275"/>
                  </a:lnTo>
                  <a:lnTo>
                    <a:pt x="224" y="275"/>
                  </a:lnTo>
                  <a:lnTo>
                    <a:pt x="224" y="275"/>
                  </a:lnTo>
                  <a:lnTo>
                    <a:pt x="224" y="275"/>
                  </a:lnTo>
                  <a:lnTo>
                    <a:pt x="224" y="269"/>
                  </a:lnTo>
                  <a:lnTo>
                    <a:pt x="224" y="269"/>
                  </a:lnTo>
                  <a:lnTo>
                    <a:pt x="224" y="269"/>
                  </a:lnTo>
                  <a:lnTo>
                    <a:pt x="224" y="269"/>
                  </a:lnTo>
                  <a:lnTo>
                    <a:pt x="224" y="269"/>
                  </a:lnTo>
                  <a:lnTo>
                    <a:pt x="224" y="269"/>
                  </a:lnTo>
                  <a:lnTo>
                    <a:pt x="224" y="269"/>
                  </a:lnTo>
                  <a:lnTo>
                    <a:pt x="224" y="269"/>
                  </a:lnTo>
                  <a:lnTo>
                    <a:pt x="224" y="269"/>
                  </a:lnTo>
                  <a:lnTo>
                    <a:pt x="224" y="269"/>
                  </a:lnTo>
                  <a:lnTo>
                    <a:pt x="224" y="269"/>
                  </a:lnTo>
                  <a:lnTo>
                    <a:pt x="230" y="264"/>
                  </a:lnTo>
                  <a:lnTo>
                    <a:pt x="230" y="264"/>
                  </a:lnTo>
                  <a:lnTo>
                    <a:pt x="230" y="264"/>
                  </a:lnTo>
                  <a:lnTo>
                    <a:pt x="230" y="264"/>
                  </a:lnTo>
                  <a:lnTo>
                    <a:pt x="230" y="264"/>
                  </a:lnTo>
                  <a:lnTo>
                    <a:pt x="224" y="264"/>
                  </a:lnTo>
                  <a:lnTo>
                    <a:pt x="218" y="264"/>
                  </a:lnTo>
                  <a:lnTo>
                    <a:pt x="218" y="264"/>
                  </a:lnTo>
                  <a:lnTo>
                    <a:pt x="218" y="264"/>
                  </a:lnTo>
                  <a:lnTo>
                    <a:pt x="218" y="264"/>
                  </a:lnTo>
                  <a:lnTo>
                    <a:pt x="224" y="264"/>
                  </a:lnTo>
                  <a:lnTo>
                    <a:pt x="224" y="264"/>
                  </a:lnTo>
                  <a:lnTo>
                    <a:pt x="224" y="264"/>
                  </a:lnTo>
                  <a:lnTo>
                    <a:pt x="230" y="258"/>
                  </a:lnTo>
                  <a:lnTo>
                    <a:pt x="224" y="258"/>
                  </a:lnTo>
                  <a:lnTo>
                    <a:pt x="224" y="258"/>
                  </a:lnTo>
                  <a:lnTo>
                    <a:pt x="224" y="258"/>
                  </a:lnTo>
                  <a:lnTo>
                    <a:pt x="230" y="258"/>
                  </a:lnTo>
                  <a:lnTo>
                    <a:pt x="230" y="258"/>
                  </a:lnTo>
                  <a:lnTo>
                    <a:pt x="235" y="258"/>
                  </a:lnTo>
                  <a:lnTo>
                    <a:pt x="235" y="258"/>
                  </a:lnTo>
                  <a:lnTo>
                    <a:pt x="235" y="258"/>
                  </a:lnTo>
                  <a:lnTo>
                    <a:pt x="235" y="264"/>
                  </a:lnTo>
                  <a:lnTo>
                    <a:pt x="235" y="264"/>
                  </a:lnTo>
                  <a:lnTo>
                    <a:pt x="235" y="264"/>
                  </a:lnTo>
                  <a:lnTo>
                    <a:pt x="235" y="264"/>
                  </a:lnTo>
                  <a:lnTo>
                    <a:pt x="235" y="264"/>
                  </a:lnTo>
                  <a:lnTo>
                    <a:pt x="235" y="264"/>
                  </a:lnTo>
                  <a:lnTo>
                    <a:pt x="235" y="264"/>
                  </a:lnTo>
                  <a:lnTo>
                    <a:pt x="235" y="264"/>
                  </a:lnTo>
                  <a:lnTo>
                    <a:pt x="235" y="264"/>
                  </a:lnTo>
                  <a:lnTo>
                    <a:pt x="235" y="264"/>
                  </a:lnTo>
                  <a:lnTo>
                    <a:pt x="235" y="258"/>
                  </a:lnTo>
                  <a:lnTo>
                    <a:pt x="235" y="258"/>
                  </a:lnTo>
                  <a:lnTo>
                    <a:pt x="235" y="258"/>
                  </a:lnTo>
                  <a:lnTo>
                    <a:pt x="235" y="258"/>
                  </a:lnTo>
                  <a:lnTo>
                    <a:pt x="235" y="258"/>
                  </a:lnTo>
                  <a:lnTo>
                    <a:pt x="235" y="252"/>
                  </a:lnTo>
                  <a:lnTo>
                    <a:pt x="235" y="252"/>
                  </a:lnTo>
                  <a:lnTo>
                    <a:pt x="235" y="252"/>
                  </a:lnTo>
                  <a:lnTo>
                    <a:pt x="235" y="252"/>
                  </a:lnTo>
                  <a:lnTo>
                    <a:pt x="235" y="252"/>
                  </a:lnTo>
                  <a:lnTo>
                    <a:pt x="235" y="252"/>
                  </a:lnTo>
                  <a:lnTo>
                    <a:pt x="235" y="252"/>
                  </a:lnTo>
                  <a:lnTo>
                    <a:pt x="235" y="252"/>
                  </a:lnTo>
                  <a:lnTo>
                    <a:pt x="235" y="252"/>
                  </a:lnTo>
                  <a:lnTo>
                    <a:pt x="235" y="258"/>
                  </a:lnTo>
                  <a:lnTo>
                    <a:pt x="235" y="258"/>
                  </a:lnTo>
                  <a:lnTo>
                    <a:pt x="235" y="258"/>
                  </a:lnTo>
                  <a:lnTo>
                    <a:pt x="235" y="258"/>
                  </a:lnTo>
                  <a:lnTo>
                    <a:pt x="241" y="258"/>
                  </a:lnTo>
                  <a:lnTo>
                    <a:pt x="241" y="258"/>
                  </a:lnTo>
                  <a:lnTo>
                    <a:pt x="241" y="258"/>
                  </a:lnTo>
                  <a:lnTo>
                    <a:pt x="241" y="258"/>
                  </a:lnTo>
                  <a:lnTo>
                    <a:pt x="241" y="258"/>
                  </a:lnTo>
                  <a:lnTo>
                    <a:pt x="241" y="258"/>
                  </a:lnTo>
                  <a:lnTo>
                    <a:pt x="241" y="258"/>
                  </a:lnTo>
                  <a:lnTo>
                    <a:pt x="241" y="258"/>
                  </a:lnTo>
                  <a:lnTo>
                    <a:pt x="241" y="258"/>
                  </a:lnTo>
                  <a:lnTo>
                    <a:pt x="241" y="258"/>
                  </a:lnTo>
                  <a:lnTo>
                    <a:pt x="246" y="258"/>
                  </a:lnTo>
                  <a:lnTo>
                    <a:pt x="246" y="258"/>
                  </a:lnTo>
                  <a:lnTo>
                    <a:pt x="246" y="258"/>
                  </a:lnTo>
                  <a:lnTo>
                    <a:pt x="246" y="258"/>
                  </a:lnTo>
                  <a:lnTo>
                    <a:pt x="246" y="258"/>
                  </a:lnTo>
                  <a:lnTo>
                    <a:pt x="252" y="258"/>
                  </a:lnTo>
                  <a:lnTo>
                    <a:pt x="252" y="258"/>
                  </a:lnTo>
                  <a:lnTo>
                    <a:pt x="252" y="258"/>
                  </a:lnTo>
                  <a:lnTo>
                    <a:pt x="252" y="258"/>
                  </a:lnTo>
                  <a:lnTo>
                    <a:pt x="252" y="258"/>
                  </a:lnTo>
                  <a:lnTo>
                    <a:pt x="252" y="258"/>
                  </a:lnTo>
                  <a:lnTo>
                    <a:pt x="252" y="258"/>
                  </a:lnTo>
                  <a:lnTo>
                    <a:pt x="252" y="258"/>
                  </a:lnTo>
                  <a:lnTo>
                    <a:pt x="258" y="258"/>
                  </a:lnTo>
                  <a:lnTo>
                    <a:pt x="258" y="258"/>
                  </a:lnTo>
                  <a:lnTo>
                    <a:pt x="258" y="258"/>
                  </a:lnTo>
                  <a:lnTo>
                    <a:pt x="252" y="258"/>
                  </a:lnTo>
                  <a:lnTo>
                    <a:pt x="252" y="264"/>
                  </a:lnTo>
                  <a:lnTo>
                    <a:pt x="258" y="264"/>
                  </a:lnTo>
                  <a:lnTo>
                    <a:pt x="258" y="264"/>
                  </a:lnTo>
                  <a:lnTo>
                    <a:pt x="258" y="264"/>
                  </a:lnTo>
                  <a:lnTo>
                    <a:pt x="258" y="264"/>
                  </a:lnTo>
                  <a:lnTo>
                    <a:pt x="258" y="264"/>
                  </a:lnTo>
                  <a:lnTo>
                    <a:pt x="258" y="264"/>
                  </a:lnTo>
                  <a:lnTo>
                    <a:pt x="258" y="264"/>
                  </a:lnTo>
                  <a:lnTo>
                    <a:pt x="258" y="264"/>
                  </a:lnTo>
                  <a:lnTo>
                    <a:pt x="258" y="258"/>
                  </a:lnTo>
                  <a:lnTo>
                    <a:pt x="258" y="264"/>
                  </a:lnTo>
                  <a:lnTo>
                    <a:pt x="258" y="264"/>
                  </a:lnTo>
                  <a:lnTo>
                    <a:pt x="258" y="264"/>
                  </a:lnTo>
                  <a:lnTo>
                    <a:pt x="258" y="258"/>
                  </a:lnTo>
                  <a:lnTo>
                    <a:pt x="258" y="258"/>
                  </a:lnTo>
                  <a:lnTo>
                    <a:pt x="263" y="258"/>
                  </a:lnTo>
                  <a:lnTo>
                    <a:pt x="263" y="258"/>
                  </a:lnTo>
                  <a:lnTo>
                    <a:pt x="263" y="258"/>
                  </a:lnTo>
                  <a:lnTo>
                    <a:pt x="263" y="258"/>
                  </a:lnTo>
                  <a:lnTo>
                    <a:pt x="263" y="258"/>
                  </a:lnTo>
                  <a:lnTo>
                    <a:pt x="263" y="258"/>
                  </a:lnTo>
                  <a:lnTo>
                    <a:pt x="263" y="258"/>
                  </a:lnTo>
                  <a:lnTo>
                    <a:pt x="263" y="258"/>
                  </a:lnTo>
                  <a:lnTo>
                    <a:pt x="263" y="258"/>
                  </a:lnTo>
                  <a:lnTo>
                    <a:pt x="263" y="258"/>
                  </a:lnTo>
                  <a:lnTo>
                    <a:pt x="263" y="252"/>
                  </a:lnTo>
                  <a:lnTo>
                    <a:pt x="269" y="252"/>
                  </a:lnTo>
                  <a:lnTo>
                    <a:pt x="269" y="252"/>
                  </a:lnTo>
                  <a:lnTo>
                    <a:pt x="269" y="252"/>
                  </a:lnTo>
                  <a:lnTo>
                    <a:pt x="269" y="252"/>
                  </a:lnTo>
                  <a:lnTo>
                    <a:pt x="269" y="252"/>
                  </a:lnTo>
                  <a:lnTo>
                    <a:pt x="269" y="252"/>
                  </a:lnTo>
                  <a:lnTo>
                    <a:pt x="269" y="252"/>
                  </a:lnTo>
                  <a:lnTo>
                    <a:pt x="274" y="252"/>
                  </a:lnTo>
                  <a:lnTo>
                    <a:pt x="274" y="247"/>
                  </a:lnTo>
                  <a:lnTo>
                    <a:pt x="274" y="247"/>
                  </a:lnTo>
                  <a:lnTo>
                    <a:pt x="274" y="247"/>
                  </a:lnTo>
                  <a:lnTo>
                    <a:pt x="274" y="247"/>
                  </a:lnTo>
                  <a:lnTo>
                    <a:pt x="274" y="247"/>
                  </a:lnTo>
                  <a:lnTo>
                    <a:pt x="274" y="247"/>
                  </a:lnTo>
                  <a:lnTo>
                    <a:pt x="274" y="241"/>
                  </a:lnTo>
                  <a:lnTo>
                    <a:pt x="274" y="241"/>
                  </a:lnTo>
                  <a:lnTo>
                    <a:pt x="274" y="241"/>
                  </a:lnTo>
                  <a:lnTo>
                    <a:pt x="280" y="241"/>
                  </a:lnTo>
                  <a:lnTo>
                    <a:pt x="280" y="241"/>
                  </a:lnTo>
                  <a:lnTo>
                    <a:pt x="280" y="241"/>
                  </a:lnTo>
                  <a:lnTo>
                    <a:pt x="280" y="241"/>
                  </a:lnTo>
                  <a:lnTo>
                    <a:pt x="280" y="241"/>
                  </a:lnTo>
                  <a:lnTo>
                    <a:pt x="280" y="236"/>
                  </a:lnTo>
                  <a:lnTo>
                    <a:pt x="280" y="236"/>
                  </a:lnTo>
                  <a:lnTo>
                    <a:pt x="280" y="236"/>
                  </a:lnTo>
                  <a:lnTo>
                    <a:pt x="280" y="236"/>
                  </a:lnTo>
                  <a:lnTo>
                    <a:pt x="280" y="236"/>
                  </a:lnTo>
                  <a:lnTo>
                    <a:pt x="280" y="236"/>
                  </a:lnTo>
                  <a:lnTo>
                    <a:pt x="280" y="236"/>
                  </a:lnTo>
                  <a:lnTo>
                    <a:pt x="280" y="236"/>
                  </a:lnTo>
                  <a:lnTo>
                    <a:pt x="280" y="230"/>
                  </a:lnTo>
                  <a:lnTo>
                    <a:pt x="280" y="230"/>
                  </a:lnTo>
                  <a:lnTo>
                    <a:pt x="280" y="230"/>
                  </a:lnTo>
                  <a:lnTo>
                    <a:pt x="280" y="230"/>
                  </a:lnTo>
                  <a:lnTo>
                    <a:pt x="280" y="230"/>
                  </a:lnTo>
                  <a:lnTo>
                    <a:pt x="280" y="230"/>
                  </a:lnTo>
                  <a:lnTo>
                    <a:pt x="280" y="230"/>
                  </a:lnTo>
                  <a:lnTo>
                    <a:pt x="280" y="230"/>
                  </a:lnTo>
                  <a:lnTo>
                    <a:pt x="280" y="230"/>
                  </a:lnTo>
                  <a:lnTo>
                    <a:pt x="280" y="230"/>
                  </a:lnTo>
                  <a:lnTo>
                    <a:pt x="280" y="230"/>
                  </a:lnTo>
                  <a:lnTo>
                    <a:pt x="286" y="230"/>
                  </a:lnTo>
                  <a:lnTo>
                    <a:pt x="286" y="230"/>
                  </a:lnTo>
                  <a:lnTo>
                    <a:pt x="286" y="224"/>
                  </a:lnTo>
                  <a:lnTo>
                    <a:pt x="286" y="224"/>
                  </a:lnTo>
                  <a:lnTo>
                    <a:pt x="286" y="224"/>
                  </a:lnTo>
                  <a:lnTo>
                    <a:pt x="286" y="224"/>
                  </a:lnTo>
                  <a:lnTo>
                    <a:pt x="286" y="224"/>
                  </a:lnTo>
                  <a:lnTo>
                    <a:pt x="286" y="219"/>
                  </a:lnTo>
                  <a:lnTo>
                    <a:pt x="286" y="219"/>
                  </a:lnTo>
                  <a:lnTo>
                    <a:pt x="286" y="219"/>
                  </a:lnTo>
                  <a:lnTo>
                    <a:pt x="286" y="213"/>
                  </a:lnTo>
                  <a:lnTo>
                    <a:pt x="286" y="208"/>
                  </a:lnTo>
                  <a:lnTo>
                    <a:pt x="286" y="208"/>
                  </a:lnTo>
                  <a:lnTo>
                    <a:pt x="291" y="202"/>
                  </a:lnTo>
                  <a:lnTo>
                    <a:pt x="291" y="196"/>
                  </a:lnTo>
                  <a:lnTo>
                    <a:pt x="291" y="196"/>
                  </a:lnTo>
                  <a:lnTo>
                    <a:pt x="291" y="191"/>
                  </a:lnTo>
                  <a:lnTo>
                    <a:pt x="291" y="191"/>
                  </a:lnTo>
                  <a:lnTo>
                    <a:pt x="291" y="191"/>
                  </a:lnTo>
                  <a:close/>
                  <a:moveTo>
                    <a:pt x="246" y="264"/>
                  </a:moveTo>
                  <a:lnTo>
                    <a:pt x="246" y="264"/>
                  </a:lnTo>
                  <a:lnTo>
                    <a:pt x="246" y="264"/>
                  </a:lnTo>
                  <a:lnTo>
                    <a:pt x="246" y="264"/>
                  </a:lnTo>
                  <a:lnTo>
                    <a:pt x="246" y="264"/>
                  </a:lnTo>
                  <a:lnTo>
                    <a:pt x="246" y="264"/>
                  </a:lnTo>
                  <a:lnTo>
                    <a:pt x="246" y="264"/>
                  </a:lnTo>
                  <a:lnTo>
                    <a:pt x="246" y="264"/>
                  </a:lnTo>
                  <a:lnTo>
                    <a:pt x="246" y="264"/>
                  </a:lnTo>
                  <a:lnTo>
                    <a:pt x="246" y="264"/>
                  </a:lnTo>
                  <a:lnTo>
                    <a:pt x="246" y="269"/>
                  </a:lnTo>
                  <a:lnTo>
                    <a:pt x="246" y="269"/>
                  </a:lnTo>
                  <a:lnTo>
                    <a:pt x="246" y="264"/>
                  </a:lnTo>
                  <a:lnTo>
                    <a:pt x="246" y="264"/>
                  </a:lnTo>
                  <a:lnTo>
                    <a:pt x="246" y="264"/>
                  </a:lnTo>
                  <a:lnTo>
                    <a:pt x="246" y="264"/>
                  </a:lnTo>
                  <a:lnTo>
                    <a:pt x="246" y="264"/>
                  </a:lnTo>
                  <a:close/>
                  <a:moveTo>
                    <a:pt x="90" y="297"/>
                  </a:moveTo>
                  <a:lnTo>
                    <a:pt x="84" y="297"/>
                  </a:lnTo>
                  <a:lnTo>
                    <a:pt x="84" y="297"/>
                  </a:lnTo>
                  <a:lnTo>
                    <a:pt x="84" y="292"/>
                  </a:lnTo>
                  <a:lnTo>
                    <a:pt x="84" y="292"/>
                  </a:lnTo>
                  <a:lnTo>
                    <a:pt x="84" y="292"/>
                  </a:lnTo>
                  <a:lnTo>
                    <a:pt x="84" y="292"/>
                  </a:lnTo>
                  <a:lnTo>
                    <a:pt x="84" y="292"/>
                  </a:lnTo>
                  <a:lnTo>
                    <a:pt x="84" y="292"/>
                  </a:lnTo>
                  <a:lnTo>
                    <a:pt x="84" y="297"/>
                  </a:lnTo>
                  <a:lnTo>
                    <a:pt x="84" y="297"/>
                  </a:lnTo>
                  <a:lnTo>
                    <a:pt x="84" y="297"/>
                  </a:lnTo>
                  <a:lnTo>
                    <a:pt x="84" y="297"/>
                  </a:lnTo>
                  <a:lnTo>
                    <a:pt x="84" y="297"/>
                  </a:lnTo>
                  <a:lnTo>
                    <a:pt x="84" y="297"/>
                  </a:lnTo>
                  <a:lnTo>
                    <a:pt x="84" y="297"/>
                  </a:lnTo>
                  <a:lnTo>
                    <a:pt x="84" y="297"/>
                  </a:lnTo>
                  <a:lnTo>
                    <a:pt x="84" y="297"/>
                  </a:lnTo>
                  <a:lnTo>
                    <a:pt x="84" y="297"/>
                  </a:lnTo>
                  <a:lnTo>
                    <a:pt x="84" y="297"/>
                  </a:lnTo>
                  <a:lnTo>
                    <a:pt x="84" y="297"/>
                  </a:lnTo>
                  <a:lnTo>
                    <a:pt x="84" y="297"/>
                  </a:lnTo>
                  <a:lnTo>
                    <a:pt x="84" y="297"/>
                  </a:lnTo>
                  <a:lnTo>
                    <a:pt x="84" y="297"/>
                  </a:lnTo>
                  <a:lnTo>
                    <a:pt x="84" y="297"/>
                  </a:lnTo>
                  <a:lnTo>
                    <a:pt x="84" y="297"/>
                  </a:lnTo>
                  <a:lnTo>
                    <a:pt x="84" y="297"/>
                  </a:lnTo>
                  <a:lnTo>
                    <a:pt x="84" y="297"/>
                  </a:lnTo>
                  <a:lnTo>
                    <a:pt x="84" y="297"/>
                  </a:lnTo>
                  <a:lnTo>
                    <a:pt x="84" y="297"/>
                  </a:lnTo>
                  <a:lnTo>
                    <a:pt x="90" y="297"/>
                  </a:lnTo>
                  <a:lnTo>
                    <a:pt x="90" y="297"/>
                  </a:lnTo>
                  <a:close/>
                  <a:moveTo>
                    <a:pt x="157" y="337"/>
                  </a:moveTo>
                  <a:lnTo>
                    <a:pt x="157" y="337"/>
                  </a:lnTo>
                  <a:lnTo>
                    <a:pt x="157" y="337"/>
                  </a:lnTo>
                  <a:lnTo>
                    <a:pt x="157" y="337"/>
                  </a:lnTo>
                  <a:lnTo>
                    <a:pt x="157" y="331"/>
                  </a:lnTo>
                  <a:lnTo>
                    <a:pt x="157" y="331"/>
                  </a:lnTo>
                  <a:lnTo>
                    <a:pt x="157" y="331"/>
                  </a:lnTo>
                  <a:lnTo>
                    <a:pt x="157" y="331"/>
                  </a:lnTo>
                  <a:lnTo>
                    <a:pt x="157" y="331"/>
                  </a:lnTo>
                  <a:lnTo>
                    <a:pt x="157" y="331"/>
                  </a:lnTo>
                  <a:lnTo>
                    <a:pt x="157" y="331"/>
                  </a:lnTo>
                  <a:lnTo>
                    <a:pt x="157" y="331"/>
                  </a:lnTo>
                  <a:lnTo>
                    <a:pt x="157" y="337"/>
                  </a:lnTo>
                  <a:lnTo>
                    <a:pt x="157" y="337"/>
                  </a:lnTo>
                  <a:lnTo>
                    <a:pt x="157" y="337"/>
                  </a:lnTo>
                  <a:lnTo>
                    <a:pt x="157" y="337"/>
                  </a:lnTo>
                  <a:lnTo>
                    <a:pt x="157" y="337"/>
                  </a:lnTo>
                  <a:lnTo>
                    <a:pt x="157" y="337"/>
                  </a:lnTo>
                  <a:lnTo>
                    <a:pt x="157" y="337"/>
                  </a:lnTo>
                  <a:lnTo>
                    <a:pt x="157" y="337"/>
                  </a:lnTo>
                  <a:lnTo>
                    <a:pt x="157" y="337"/>
                  </a:lnTo>
                  <a:lnTo>
                    <a:pt x="157" y="337"/>
                  </a:lnTo>
                  <a:lnTo>
                    <a:pt x="157" y="337"/>
                  </a:lnTo>
                  <a:lnTo>
                    <a:pt x="157" y="337"/>
                  </a:lnTo>
                  <a:lnTo>
                    <a:pt x="157" y="337"/>
                  </a:lnTo>
                  <a:close/>
                  <a:moveTo>
                    <a:pt x="112" y="325"/>
                  </a:moveTo>
                  <a:lnTo>
                    <a:pt x="112" y="325"/>
                  </a:lnTo>
                  <a:lnTo>
                    <a:pt x="112" y="325"/>
                  </a:lnTo>
                  <a:lnTo>
                    <a:pt x="112" y="325"/>
                  </a:lnTo>
                  <a:lnTo>
                    <a:pt x="112" y="331"/>
                  </a:lnTo>
                  <a:lnTo>
                    <a:pt x="112" y="331"/>
                  </a:lnTo>
                  <a:lnTo>
                    <a:pt x="112" y="325"/>
                  </a:lnTo>
                  <a:lnTo>
                    <a:pt x="112" y="325"/>
                  </a:lnTo>
                  <a:lnTo>
                    <a:pt x="112" y="325"/>
                  </a:lnTo>
                  <a:lnTo>
                    <a:pt x="112" y="325"/>
                  </a:lnTo>
                  <a:lnTo>
                    <a:pt x="118" y="325"/>
                  </a:lnTo>
                  <a:lnTo>
                    <a:pt x="118" y="325"/>
                  </a:lnTo>
                  <a:lnTo>
                    <a:pt x="118" y="325"/>
                  </a:lnTo>
                  <a:lnTo>
                    <a:pt x="118" y="325"/>
                  </a:lnTo>
                  <a:lnTo>
                    <a:pt x="118" y="325"/>
                  </a:lnTo>
                  <a:lnTo>
                    <a:pt x="118" y="325"/>
                  </a:lnTo>
                  <a:lnTo>
                    <a:pt x="118" y="325"/>
                  </a:lnTo>
                  <a:lnTo>
                    <a:pt x="118" y="325"/>
                  </a:lnTo>
                  <a:lnTo>
                    <a:pt x="118" y="325"/>
                  </a:lnTo>
                  <a:lnTo>
                    <a:pt x="118" y="325"/>
                  </a:lnTo>
                  <a:lnTo>
                    <a:pt x="118" y="325"/>
                  </a:lnTo>
                  <a:lnTo>
                    <a:pt x="118" y="325"/>
                  </a:lnTo>
                  <a:lnTo>
                    <a:pt x="112" y="325"/>
                  </a:lnTo>
                  <a:lnTo>
                    <a:pt x="112" y="325"/>
                  </a:lnTo>
                  <a:lnTo>
                    <a:pt x="112" y="325"/>
                  </a:lnTo>
                  <a:lnTo>
                    <a:pt x="112" y="325"/>
                  </a:lnTo>
                  <a:close/>
                  <a:moveTo>
                    <a:pt x="118" y="325"/>
                  </a:moveTo>
                  <a:lnTo>
                    <a:pt x="118" y="331"/>
                  </a:lnTo>
                  <a:lnTo>
                    <a:pt x="118" y="331"/>
                  </a:lnTo>
                  <a:lnTo>
                    <a:pt x="118" y="331"/>
                  </a:lnTo>
                  <a:lnTo>
                    <a:pt x="118" y="331"/>
                  </a:lnTo>
                  <a:lnTo>
                    <a:pt x="118" y="331"/>
                  </a:lnTo>
                  <a:lnTo>
                    <a:pt x="118" y="331"/>
                  </a:lnTo>
                  <a:lnTo>
                    <a:pt x="118" y="331"/>
                  </a:lnTo>
                  <a:lnTo>
                    <a:pt x="118" y="325"/>
                  </a:lnTo>
                  <a:lnTo>
                    <a:pt x="118" y="325"/>
                  </a:lnTo>
                  <a:lnTo>
                    <a:pt x="123" y="325"/>
                  </a:lnTo>
                  <a:lnTo>
                    <a:pt x="123" y="325"/>
                  </a:lnTo>
                  <a:lnTo>
                    <a:pt x="123" y="325"/>
                  </a:lnTo>
                  <a:lnTo>
                    <a:pt x="118" y="325"/>
                  </a:lnTo>
                  <a:lnTo>
                    <a:pt x="118" y="325"/>
                  </a:lnTo>
                  <a:lnTo>
                    <a:pt x="118" y="325"/>
                  </a:lnTo>
                  <a:lnTo>
                    <a:pt x="118" y="325"/>
                  </a:lnTo>
                  <a:lnTo>
                    <a:pt x="118" y="325"/>
                  </a:lnTo>
                  <a:lnTo>
                    <a:pt x="118" y="325"/>
                  </a:lnTo>
                  <a:lnTo>
                    <a:pt x="118" y="325"/>
                  </a:lnTo>
                  <a:lnTo>
                    <a:pt x="118" y="325"/>
                  </a:lnTo>
                  <a:lnTo>
                    <a:pt x="118" y="325"/>
                  </a:lnTo>
                  <a:lnTo>
                    <a:pt x="118" y="325"/>
                  </a:lnTo>
                  <a:lnTo>
                    <a:pt x="118" y="325"/>
                  </a:lnTo>
                  <a:lnTo>
                    <a:pt x="118" y="325"/>
                  </a:lnTo>
                  <a:lnTo>
                    <a:pt x="118" y="325"/>
                  </a:lnTo>
                  <a:close/>
                  <a:moveTo>
                    <a:pt x="95" y="314"/>
                  </a:moveTo>
                  <a:lnTo>
                    <a:pt x="101" y="309"/>
                  </a:lnTo>
                  <a:lnTo>
                    <a:pt x="101" y="309"/>
                  </a:lnTo>
                  <a:lnTo>
                    <a:pt x="101" y="309"/>
                  </a:lnTo>
                  <a:lnTo>
                    <a:pt x="101" y="309"/>
                  </a:lnTo>
                  <a:lnTo>
                    <a:pt x="101" y="309"/>
                  </a:lnTo>
                  <a:lnTo>
                    <a:pt x="101" y="309"/>
                  </a:lnTo>
                  <a:lnTo>
                    <a:pt x="101" y="309"/>
                  </a:lnTo>
                  <a:lnTo>
                    <a:pt x="101" y="309"/>
                  </a:lnTo>
                  <a:lnTo>
                    <a:pt x="101" y="303"/>
                  </a:lnTo>
                  <a:lnTo>
                    <a:pt x="101" y="303"/>
                  </a:lnTo>
                  <a:lnTo>
                    <a:pt x="101" y="303"/>
                  </a:lnTo>
                  <a:lnTo>
                    <a:pt x="101" y="303"/>
                  </a:lnTo>
                  <a:lnTo>
                    <a:pt x="101" y="297"/>
                  </a:lnTo>
                  <a:lnTo>
                    <a:pt x="101" y="297"/>
                  </a:lnTo>
                  <a:lnTo>
                    <a:pt x="101" y="297"/>
                  </a:lnTo>
                  <a:lnTo>
                    <a:pt x="101" y="297"/>
                  </a:lnTo>
                  <a:lnTo>
                    <a:pt x="101" y="297"/>
                  </a:lnTo>
                  <a:lnTo>
                    <a:pt x="101" y="297"/>
                  </a:lnTo>
                  <a:lnTo>
                    <a:pt x="101" y="297"/>
                  </a:lnTo>
                  <a:lnTo>
                    <a:pt x="101" y="297"/>
                  </a:lnTo>
                  <a:lnTo>
                    <a:pt x="101" y="297"/>
                  </a:lnTo>
                  <a:lnTo>
                    <a:pt x="95" y="297"/>
                  </a:lnTo>
                  <a:lnTo>
                    <a:pt x="95" y="297"/>
                  </a:lnTo>
                  <a:lnTo>
                    <a:pt x="95" y="297"/>
                  </a:lnTo>
                  <a:lnTo>
                    <a:pt x="95" y="297"/>
                  </a:lnTo>
                  <a:lnTo>
                    <a:pt x="95" y="297"/>
                  </a:lnTo>
                  <a:lnTo>
                    <a:pt x="95" y="297"/>
                  </a:lnTo>
                  <a:lnTo>
                    <a:pt x="95" y="303"/>
                  </a:lnTo>
                  <a:lnTo>
                    <a:pt x="95" y="303"/>
                  </a:lnTo>
                  <a:lnTo>
                    <a:pt x="95" y="303"/>
                  </a:lnTo>
                  <a:lnTo>
                    <a:pt x="95" y="297"/>
                  </a:lnTo>
                  <a:lnTo>
                    <a:pt x="95" y="303"/>
                  </a:lnTo>
                  <a:lnTo>
                    <a:pt x="95" y="303"/>
                  </a:lnTo>
                  <a:lnTo>
                    <a:pt x="95" y="303"/>
                  </a:lnTo>
                  <a:lnTo>
                    <a:pt x="90" y="303"/>
                  </a:lnTo>
                  <a:lnTo>
                    <a:pt x="90" y="303"/>
                  </a:lnTo>
                  <a:lnTo>
                    <a:pt x="90" y="303"/>
                  </a:lnTo>
                  <a:lnTo>
                    <a:pt x="90" y="303"/>
                  </a:lnTo>
                  <a:lnTo>
                    <a:pt x="90" y="303"/>
                  </a:lnTo>
                  <a:lnTo>
                    <a:pt x="90" y="309"/>
                  </a:lnTo>
                  <a:lnTo>
                    <a:pt x="90" y="309"/>
                  </a:lnTo>
                  <a:lnTo>
                    <a:pt x="90" y="309"/>
                  </a:lnTo>
                  <a:lnTo>
                    <a:pt x="90" y="309"/>
                  </a:lnTo>
                  <a:lnTo>
                    <a:pt x="90" y="309"/>
                  </a:lnTo>
                  <a:lnTo>
                    <a:pt x="90" y="309"/>
                  </a:lnTo>
                  <a:lnTo>
                    <a:pt x="90" y="309"/>
                  </a:lnTo>
                  <a:lnTo>
                    <a:pt x="90" y="309"/>
                  </a:lnTo>
                  <a:lnTo>
                    <a:pt x="90" y="314"/>
                  </a:lnTo>
                  <a:lnTo>
                    <a:pt x="90" y="314"/>
                  </a:lnTo>
                  <a:lnTo>
                    <a:pt x="90" y="314"/>
                  </a:lnTo>
                  <a:lnTo>
                    <a:pt x="95" y="314"/>
                  </a:lnTo>
                  <a:lnTo>
                    <a:pt x="95" y="314"/>
                  </a:lnTo>
                  <a:close/>
                  <a:moveTo>
                    <a:pt x="129" y="309"/>
                  </a:moveTo>
                  <a:lnTo>
                    <a:pt x="129" y="309"/>
                  </a:lnTo>
                  <a:lnTo>
                    <a:pt x="129" y="309"/>
                  </a:lnTo>
                  <a:lnTo>
                    <a:pt x="129" y="309"/>
                  </a:lnTo>
                  <a:lnTo>
                    <a:pt x="129" y="309"/>
                  </a:lnTo>
                  <a:lnTo>
                    <a:pt x="123" y="309"/>
                  </a:lnTo>
                  <a:lnTo>
                    <a:pt x="123" y="309"/>
                  </a:lnTo>
                  <a:lnTo>
                    <a:pt x="123" y="309"/>
                  </a:lnTo>
                  <a:lnTo>
                    <a:pt x="123" y="309"/>
                  </a:lnTo>
                  <a:lnTo>
                    <a:pt x="123" y="309"/>
                  </a:lnTo>
                  <a:lnTo>
                    <a:pt x="123" y="309"/>
                  </a:lnTo>
                  <a:lnTo>
                    <a:pt x="123" y="309"/>
                  </a:lnTo>
                  <a:lnTo>
                    <a:pt x="129" y="309"/>
                  </a:lnTo>
                  <a:lnTo>
                    <a:pt x="129" y="314"/>
                  </a:lnTo>
                  <a:lnTo>
                    <a:pt x="129" y="314"/>
                  </a:lnTo>
                  <a:lnTo>
                    <a:pt x="129" y="314"/>
                  </a:lnTo>
                  <a:lnTo>
                    <a:pt x="129" y="309"/>
                  </a:lnTo>
                  <a:lnTo>
                    <a:pt x="129" y="309"/>
                  </a:lnTo>
                  <a:lnTo>
                    <a:pt x="129" y="309"/>
                  </a:lnTo>
                  <a:lnTo>
                    <a:pt x="129" y="309"/>
                  </a:lnTo>
                  <a:lnTo>
                    <a:pt x="129" y="309"/>
                  </a:lnTo>
                  <a:lnTo>
                    <a:pt x="129" y="309"/>
                  </a:lnTo>
                  <a:lnTo>
                    <a:pt x="129" y="309"/>
                  </a:lnTo>
                  <a:lnTo>
                    <a:pt x="129" y="309"/>
                  </a:lnTo>
                  <a:lnTo>
                    <a:pt x="129" y="309"/>
                  </a:lnTo>
                  <a:lnTo>
                    <a:pt x="129" y="309"/>
                  </a:lnTo>
                  <a:lnTo>
                    <a:pt x="129" y="309"/>
                  </a:lnTo>
                  <a:lnTo>
                    <a:pt x="129" y="309"/>
                  </a:lnTo>
                  <a:lnTo>
                    <a:pt x="129" y="309"/>
                  </a:lnTo>
                  <a:lnTo>
                    <a:pt x="129" y="309"/>
                  </a:lnTo>
                  <a:close/>
                  <a:moveTo>
                    <a:pt x="134" y="376"/>
                  </a:moveTo>
                  <a:lnTo>
                    <a:pt x="134" y="376"/>
                  </a:lnTo>
                  <a:lnTo>
                    <a:pt x="134" y="376"/>
                  </a:lnTo>
                  <a:lnTo>
                    <a:pt x="134" y="376"/>
                  </a:lnTo>
                  <a:lnTo>
                    <a:pt x="134" y="370"/>
                  </a:lnTo>
                  <a:lnTo>
                    <a:pt x="134" y="370"/>
                  </a:lnTo>
                  <a:lnTo>
                    <a:pt x="129" y="370"/>
                  </a:lnTo>
                  <a:lnTo>
                    <a:pt x="129" y="370"/>
                  </a:lnTo>
                  <a:lnTo>
                    <a:pt x="129" y="370"/>
                  </a:lnTo>
                  <a:lnTo>
                    <a:pt x="129" y="370"/>
                  </a:lnTo>
                  <a:lnTo>
                    <a:pt x="123" y="370"/>
                  </a:lnTo>
                  <a:lnTo>
                    <a:pt x="118" y="370"/>
                  </a:lnTo>
                  <a:lnTo>
                    <a:pt x="118" y="370"/>
                  </a:lnTo>
                  <a:lnTo>
                    <a:pt x="118" y="370"/>
                  </a:lnTo>
                  <a:lnTo>
                    <a:pt x="112" y="370"/>
                  </a:lnTo>
                  <a:lnTo>
                    <a:pt x="106" y="370"/>
                  </a:lnTo>
                  <a:lnTo>
                    <a:pt x="101" y="376"/>
                  </a:lnTo>
                  <a:lnTo>
                    <a:pt x="101" y="376"/>
                  </a:lnTo>
                  <a:lnTo>
                    <a:pt x="101" y="376"/>
                  </a:lnTo>
                  <a:lnTo>
                    <a:pt x="95" y="376"/>
                  </a:lnTo>
                  <a:lnTo>
                    <a:pt x="95" y="381"/>
                  </a:lnTo>
                  <a:lnTo>
                    <a:pt x="95" y="381"/>
                  </a:lnTo>
                  <a:lnTo>
                    <a:pt x="90" y="381"/>
                  </a:lnTo>
                  <a:lnTo>
                    <a:pt x="90" y="381"/>
                  </a:lnTo>
                  <a:lnTo>
                    <a:pt x="90" y="387"/>
                  </a:lnTo>
                  <a:lnTo>
                    <a:pt x="90" y="387"/>
                  </a:lnTo>
                  <a:lnTo>
                    <a:pt x="95" y="393"/>
                  </a:lnTo>
                  <a:lnTo>
                    <a:pt x="95" y="393"/>
                  </a:lnTo>
                  <a:lnTo>
                    <a:pt x="95" y="393"/>
                  </a:lnTo>
                  <a:lnTo>
                    <a:pt x="95" y="393"/>
                  </a:lnTo>
                  <a:lnTo>
                    <a:pt x="95" y="393"/>
                  </a:lnTo>
                  <a:lnTo>
                    <a:pt x="101" y="393"/>
                  </a:lnTo>
                  <a:lnTo>
                    <a:pt x="101" y="393"/>
                  </a:lnTo>
                  <a:lnTo>
                    <a:pt x="106" y="393"/>
                  </a:lnTo>
                  <a:lnTo>
                    <a:pt x="106" y="393"/>
                  </a:lnTo>
                  <a:lnTo>
                    <a:pt x="112" y="393"/>
                  </a:lnTo>
                  <a:lnTo>
                    <a:pt x="112" y="393"/>
                  </a:lnTo>
                  <a:lnTo>
                    <a:pt x="118" y="393"/>
                  </a:lnTo>
                  <a:lnTo>
                    <a:pt x="118" y="387"/>
                  </a:lnTo>
                  <a:lnTo>
                    <a:pt x="123" y="387"/>
                  </a:lnTo>
                  <a:lnTo>
                    <a:pt x="129" y="387"/>
                  </a:lnTo>
                  <a:lnTo>
                    <a:pt x="129" y="387"/>
                  </a:lnTo>
                  <a:lnTo>
                    <a:pt x="129" y="387"/>
                  </a:lnTo>
                  <a:lnTo>
                    <a:pt x="129" y="387"/>
                  </a:lnTo>
                  <a:lnTo>
                    <a:pt x="129" y="387"/>
                  </a:lnTo>
                  <a:lnTo>
                    <a:pt x="129" y="387"/>
                  </a:lnTo>
                  <a:lnTo>
                    <a:pt x="129" y="381"/>
                  </a:lnTo>
                  <a:lnTo>
                    <a:pt x="134" y="381"/>
                  </a:lnTo>
                  <a:lnTo>
                    <a:pt x="134" y="381"/>
                  </a:lnTo>
                  <a:lnTo>
                    <a:pt x="134" y="381"/>
                  </a:lnTo>
                  <a:lnTo>
                    <a:pt x="134" y="376"/>
                  </a:lnTo>
                  <a:lnTo>
                    <a:pt x="134" y="376"/>
                  </a:lnTo>
                  <a:lnTo>
                    <a:pt x="134" y="376"/>
                  </a:lnTo>
                  <a:lnTo>
                    <a:pt x="134" y="376"/>
                  </a:lnTo>
                  <a:lnTo>
                    <a:pt x="134" y="376"/>
                  </a:lnTo>
                  <a:lnTo>
                    <a:pt x="134" y="376"/>
                  </a:lnTo>
                  <a:lnTo>
                    <a:pt x="134" y="376"/>
                  </a:lnTo>
                  <a:lnTo>
                    <a:pt x="134" y="376"/>
                  </a:lnTo>
                  <a:lnTo>
                    <a:pt x="134" y="376"/>
                  </a:lnTo>
                  <a:lnTo>
                    <a:pt x="134" y="376"/>
                  </a:lnTo>
                  <a:lnTo>
                    <a:pt x="134" y="376"/>
                  </a:lnTo>
                  <a:close/>
                  <a:moveTo>
                    <a:pt x="112" y="325"/>
                  </a:moveTo>
                  <a:lnTo>
                    <a:pt x="112" y="325"/>
                  </a:lnTo>
                  <a:lnTo>
                    <a:pt x="112" y="325"/>
                  </a:lnTo>
                  <a:lnTo>
                    <a:pt x="112" y="325"/>
                  </a:lnTo>
                  <a:lnTo>
                    <a:pt x="112" y="325"/>
                  </a:lnTo>
                  <a:lnTo>
                    <a:pt x="112" y="325"/>
                  </a:lnTo>
                  <a:lnTo>
                    <a:pt x="112" y="325"/>
                  </a:lnTo>
                  <a:lnTo>
                    <a:pt x="118" y="325"/>
                  </a:lnTo>
                  <a:lnTo>
                    <a:pt x="118" y="325"/>
                  </a:lnTo>
                  <a:lnTo>
                    <a:pt x="118" y="325"/>
                  </a:lnTo>
                  <a:lnTo>
                    <a:pt x="118" y="325"/>
                  </a:lnTo>
                  <a:lnTo>
                    <a:pt x="118" y="325"/>
                  </a:lnTo>
                  <a:lnTo>
                    <a:pt x="118" y="325"/>
                  </a:lnTo>
                  <a:lnTo>
                    <a:pt x="118" y="325"/>
                  </a:lnTo>
                  <a:lnTo>
                    <a:pt x="118" y="320"/>
                  </a:lnTo>
                  <a:lnTo>
                    <a:pt x="118" y="320"/>
                  </a:lnTo>
                  <a:lnTo>
                    <a:pt x="118" y="320"/>
                  </a:lnTo>
                  <a:lnTo>
                    <a:pt x="118" y="320"/>
                  </a:lnTo>
                  <a:lnTo>
                    <a:pt x="112" y="320"/>
                  </a:lnTo>
                  <a:lnTo>
                    <a:pt x="112" y="320"/>
                  </a:lnTo>
                  <a:lnTo>
                    <a:pt x="112" y="320"/>
                  </a:lnTo>
                  <a:lnTo>
                    <a:pt x="112" y="320"/>
                  </a:lnTo>
                  <a:lnTo>
                    <a:pt x="112" y="320"/>
                  </a:lnTo>
                  <a:lnTo>
                    <a:pt x="112" y="320"/>
                  </a:lnTo>
                  <a:lnTo>
                    <a:pt x="112" y="320"/>
                  </a:lnTo>
                  <a:lnTo>
                    <a:pt x="112" y="320"/>
                  </a:lnTo>
                  <a:lnTo>
                    <a:pt x="112" y="320"/>
                  </a:lnTo>
                  <a:lnTo>
                    <a:pt x="112" y="320"/>
                  </a:lnTo>
                  <a:lnTo>
                    <a:pt x="112" y="320"/>
                  </a:lnTo>
                  <a:lnTo>
                    <a:pt x="112" y="325"/>
                  </a:lnTo>
                  <a:close/>
                  <a:moveTo>
                    <a:pt x="134" y="314"/>
                  </a:moveTo>
                  <a:lnTo>
                    <a:pt x="129" y="314"/>
                  </a:lnTo>
                  <a:lnTo>
                    <a:pt x="129" y="314"/>
                  </a:lnTo>
                  <a:lnTo>
                    <a:pt x="129" y="314"/>
                  </a:lnTo>
                  <a:lnTo>
                    <a:pt x="129" y="314"/>
                  </a:lnTo>
                  <a:lnTo>
                    <a:pt x="129" y="314"/>
                  </a:lnTo>
                  <a:lnTo>
                    <a:pt x="129" y="314"/>
                  </a:lnTo>
                  <a:lnTo>
                    <a:pt x="129" y="314"/>
                  </a:lnTo>
                  <a:lnTo>
                    <a:pt x="129" y="314"/>
                  </a:lnTo>
                  <a:lnTo>
                    <a:pt x="129" y="314"/>
                  </a:lnTo>
                  <a:lnTo>
                    <a:pt x="129" y="314"/>
                  </a:lnTo>
                  <a:lnTo>
                    <a:pt x="129" y="314"/>
                  </a:lnTo>
                  <a:lnTo>
                    <a:pt x="129" y="314"/>
                  </a:lnTo>
                  <a:lnTo>
                    <a:pt x="123" y="314"/>
                  </a:lnTo>
                  <a:lnTo>
                    <a:pt x="123" y="314"/>
                  </a:lnTo>
                  <a:lnTo>
                    <a:pt x="123" y="314"/>
                  </a:lnTo>
                  <a:lnTo>
                    <a:pt x="129" y="314"/>
                  </a:lnTo>
                  <a:lnTo>
                    <a:pt x="129" y="314"/>
                  </a:lnTo>
                  <a:lnTo>
                    <a:pt x="129" y="314"/>
                  </a:lnTo>
                  <a:lnTo>
                    <a:pt x="129" y="314"/>
                  </a:lnTo>
                  <a:lnTo>
                    <a:pt x="129" y="314"/>
                  </a:lnTo>
                  <a:lnTo>
                    <a:pt x="129" y="314"/>
                  </a:lnTo>
                  <a:lnTo>
                    <a:pt x="129" y="314"/>
                  </a:lnTo>
                  <a:lnTo>
                    <a:pt x="129" y="314"/>
                  </a:lnTo>
                  <a:lnTo>
                    <a:pt x="129" y="314"/>
                  </a:lnTo>
                  <a:lnTo>
                    <a:pt x="129" y="314"/>
                  </a:lnTo>
                  <a:lnTo>
                    <a:pt x="129" y="314"/>
                  </a:lnTo>
                  <a:lnTo>
                    <a:pt x="129" y="314"/>
                  </a:lnTo>
                  <a:lnTo>
                    <a:pt x="129" y="314"/>
                  </a:lnTo>
                  <a:lnTo>
                    <a:pt x="134" y="314"/>
                  </a:lnTo>
                  <a:lnTo>
                    <a:pt x="134" y="314"/>
                  </a:lnTo>
                  <a:lnTo>
                    <a:pt x="134" y="314"/>
                  </a:lnTo>
                  <a:lnTo>
                    <a:pt x="134" y="314"/>
                  </a:lnTo>
                  <a:lnTo>
                    <a:pt x="134" y="314"/>
                  </a:lnTo>
                  <a:lnTo>
                    <a:pt x="134" y="314"/>
                  </a:lnTo>
                  <a:lnTo>
                    <a:pt x="134" y="314"/>
                  </a:lnTo>
                  <a:lnTo>
                    <a:pt x="134" y="314"/>
                  </a:lnTo>
                  <a:lnTo>
                    <a:pt x="134" y="314"/>
                  </a:lnTo>
                  <a:close/>
                  <a:moveTo>
                    <a:pt x="146" y="314"/>
                  </a:moveTo>
                  <a:lnTo>
                    <a:pt x="146" y="314"/>
                  </a:lnTo>
                  <a:lnTo>
                    <a:pt x="146" y="314"/>
                  </a:lnTo>
                  <a:lnTo>
                    <a:pt x="146" y="314"/>
                  </a:lnTo>
                  <a:lnTo>
                    <a:pt x="146" y="314"/>
                  </a:lnTo>
                  <a:lnTo>
                    <a:pt x="140" y="314"/>
                  </a:lnTo>
                  <a:lnTo>
                    <a:pt x="140" y="314"/>
                  </a:lnTo>
                  <a:lnTo>
                    <a:pt x="140" y="314"/>
                  </a:lnTo>
                  <a:lnTo>
                    <a:pt x="140" y="309"/>
                  </a:lnTo>
                  <a:lnTo>
                    <a:pt x="140" y="309"/>
                  </a:lnTo>
                  <a:lnTo>
                    <a:pt x="140" y="309"/>
                  </a:lnTo>
                  <a:lnTo>
                    <a:pt x="140" y="309"/>
                  </a:lnTo>
                  <a:lnTo>
                    <a:pt x="140" y="309"/>
                  </a:lnTo>
                  <a:lnTo>
                    <a:pt x="140" y="314"/>
                  </a:lnTo>
                  <a:lnTo>
                    <a:pt x="140" y="314"/>
                  </a:lnTo>
                  <a:lnTo>
                    <a:pt x="140" y="314"/>
                  </a:lnTo>
                  <a:lnTo>
                    <a:pt x="140" y="314"/>
                  </a:lnTo>
                  <a:lnTo>
                    <a:pt x="140" y="314"/>
                  </a:lnTo>
                  <a:lnTo>
                    <a:pt x="140" y="314"/>
                  </a:lnTo>
                  <a:lnTo>
                    <a:pt x="140" y="314"/>
                  </a:lnTo>
                  <a:lnTo>
                    <a:pt x="140" y="314"/>
                  </a:lnTo>
                  <a:lnTo>
                    <a:pt x="140" y="314"/>
                  </a:lnTo>
                  <a:lnTo>
                    <a:pt x="140" y="314"/>
                  </a:lnTo>
                  <a:lnTo>
                    <a:pt x="140" y="314"/>
                  </a:lnTo>
                  <a:lnTo>
                    <a:pt x="140" y="314"/>
                  </a:lnTo>
                  <a:lnTo>
                    <a:pt x="140" y="314"/>
                  </a:lnTo>
                  <a:lnTo>
                    <a:pt x="140" y="314"/>
                  </a:lnTo>
                  <a:lnTo>
                    <a:pt x="140" y="314"/>
                  </a:lnTo>
                  <a:lnTo>
                    <a:pt x="140" y="314"/>
                  </a:lnTo>
                  <a:lnTo>
                    <a:pt x="146" y="314"/>
                  </a:lnTo>
                  <a:lnTo>
                    <a:pt x="146" y="314"/>
                  </a:lnTo>
                  <a:lnTo>
                    <a:pt x="146" y="314"/>
                  </a:lnTo>
                  <a:lnTo>
                    <a:pt x="146" y="314"/>
                  </a:lnTo>
                  <a:lnTo>
                    <a:pt x="146" y="314"/>
                  </a:lnTo>
                  <a:lnTo>
                    <a:pt x="146" y="314"/>
                  </a:lnTo>
                  <a:lnTo>
                    <a:pt x="146" y="314"/>
                  </a:lnTo>
                  <a:lnTo>
                    <a:pt x="146" y="314"/>
                  </a:lnTo>
                  <a:lnTo>
                    <a:pt x="146" y="314"/>
                  </a:lnTo>
                  <a:lnTo>
                    <a:pt x="146" y="314"/>
                  </a:lnTo>
                  <a:close/>
                  <a:moveTo>
                    <a:pt x="151" y="303"/>
                  </a:moveTo>
                  <a:lnTo>
                    <a:pt x="151" y="303"/>
                  </a:lnTo>
                  <a:lnTo>
                    <a:pt x="151" y="303"/>
                  </a:lnTo>
                  <a:lnTo>
                    <a:pt x="146" y="303"/>
                  </a:lnTo>
                  <a:lnTo>
                    <a:pt x="146" y="303"/>
                  </a:lnTo>
                  <a:lnTo>
                    <a:pt x="146" y="303"/>
                  </a:lnTo>
                  <a:lnTo>
                    <a:pt x="146" y="303"/>
                  </a:lnTo>
                  <a:lnTo>
                    <a:pt x="146" y="303"/>
                  </a:lnTo>
                  <a:lnTo>
                    <a:pt x="146" y="303"/>
                  </a:lnTo>
                  <a:lnTo>
                    <a:pt x="146" y="309"/>
                  </a:lnTo>
                  <a:lnTo>
                    <a:pt x="146" y="309"/>
                  </a:lnTo>
                  <a:lnTo>
                    <a:pt x="146" y="309"/>
                  </a:lnTo>
                  <a:lnTo>
                    <a:pt x="151" y="309"/>
                  </a:lnTo>
                  <a:lnTo>
                    <a:pt x="151" y="309"/>
                  </a:lnTo>
                  <a:lnTo>
                    <a:pt x="151" y="309"/>
                  </a:lnTo>
                  <a:lnTo>
                    <a:pt x="151" y="309"/>
                  </a:lnTo>
                  <a:lnTo>
                    <a:pt x="151" y="309"/>
                  </a:lnTo>
                  <a:lnTo>
                    <a:pt x="157" y="303"/>
                  </a:lnTo>
                  <a:lnTo>
                    <a:pt x="151" y="303"/>
                  </a:lnTo>
                  <a:lnTo>
                    <a:pt x="151" y="303"/>
                  </a:lnTo>
                  <a:close/>
                  <a:moveTo>
                    <a:pt x="123" y="314"/>
                  </a:moveTo>
                  <a:lnTo>
                    <a:pt x="123" y="314"/>
                  </a:lnTo>
                  <a:lnTo>
                    <a:pt x="123" y="314"/>
                  </a:lnTo>
                  <a:lnTo>
                    <a:pt x="123" y="314"/>
                  </a:lnTo>
                  <a:lnTo>
                    <a:pt x="123" y="309"/>
                  </a:lnTo>
                  <a:lnTo>
                    <a:pt x="123" y="309"/>
                  </a:lnTo>
                  <a:lnTo>
                    <a:pt x="123" y="309"/>
                  </a:lnTo>
                  <a:lnTo>
                    <a:pt x="123" y="309"/>
                  </a:lnTo>
                  <a:lnTo>
                    <a:pt x="118" y="309"/>
                  </a:lnTo>
                  <a:lnTo>
                    <a:pt x="118" y="309"/>
                  </a:lnTo>
                  <a:lnTo>
                    <a:pt x="118" y="309"/>
                  </a:lnTo>
                  <a:lnTo>
                    <a:pt x="118" y="309"/>
                  </a:lnTo>
                  <a:lnTo>
                    <a:pt x="118" y="309"/>
                  </a:lnTo>
                  <a:lnTo>
                    <a:pt x="118" y="314"/>
                  </a:lnTo>
                  <a:lnTo>
                    <a:pt x="118" y="314"/>
                  </a:lnTo>
                  <a:lnTo>
                    <a:pt x="118" y="314"/>
                  </a:lnTo>
                  <a:lnTo>
                    <a:pt x="118" y="314"/>
                  </a:lnTo>
                  <a:lnTo>
                    <a:pt x="118" y="314"/>
                  </a:lnTo>
                  <a:lnTo>
                    <a:pt x="123" y="314"/>
                  </a:lnTo>
                  <a:lnTo>
                    <a:pt x="123" y="314"/>
                  </a:lnTo>
                  <a:lnTo>
                    <a:pt x="123" y="314"/>
                  </a:lnTo>
                  <a:lnTo>
                    <a:pt x="123" y="314"/>
                  </a:lnTo>
                  <a:lnTo>
                    <a:pt x="123" y="314"/>
                  </a:lnTo>
                  <a:lnTo>
                    <a:pt x="123" y="314"/>
                  </a:lnTo>
                  <a:lnTo>
                    <a:pt x="123" y="314"/>
                  </a:lnTo>
                  <a:lnTo>
                    <a:pt x="123" y="314"/>
                  </a:lnTo>
                  <a:lnTo>
                    <a:pt x="123" y="314"/>
                  </a:lnTo>
                  <a:lnTo>
                    <a:pt x="123" y="314"/>
                  </a:lnTo>
                  <a:lnTo>
                    <a:pt x="123" y="314"/>
                  </a:lnTo>
                  <a:lnTo>
                    <a:pt x="123" y="314"/>
                  </a:lnTo>
                  <a:lnTo>
                    <a:pt x="123" y="314"/>
                  </a:lnTo>
                  <a:lnTo>
                    <a:pt x="123" y="314"/>
                  </a:lnTo>
                  <a:lnTo>
                    <a:pt x="123" y="314"/>
                  </a:lnTo>
                  <a:lnTo>
                    <a:pt x="123" y="314"/>
                  </a:lnTo>
                  <a:lnTo>
                    <a:pt x="129" y="314"/>
                  </a:lnTo>
                  <a:lnTo>
                    <a:pt x="123" y="314"/>
                  </a:lnTo>
                  <a:lnTo>
                    <a:pt x="123" y="314"/>
                  </a:lnTo>
                  <a:lnTo>
                    <a:pt x="123" y="314"/>
                  </a:lnTo>
                  <a:lnTo>
                    <a:pt x="123" y="314"/>
                  </a:lnTo>
                  <a:close/>
                  <a:moveTo>
                    <a:pt x="134" y="325"/>
                  </a:moveTo>
                  <a:lnTo>
                    <a:pt x="129" y="325"/>
                  </a:lnTo>
                  <a:lnTo>
                    <a:pt x="129" y="325"/>
                  </a:lnTo>
                  <a:lnTo>
                    <a:pt x="129" y="325"/>
                  </a:lnTo>
                  <a:lnTo>
                    <a:pt x="129" y="325"/>
                  </a:lnTo>
                  <a:lnTo>
                    <a:pt x="129" y="325"/>
                  </a:lnTo>
                  <a:lnTo>
                    <a:pt x="129" y="325"/>
                  </a:lnTo>
                  <a:lnTo>
                    <a:pt x="129" y="325"/>
                  </a:lnTo>
                  <a:lnTo>
                    <a:pt x="134" y="325"/>
                  </a:lnTo>
                  <a:lnTo>
                    <a:pt x="134" y="325"/>
                  </a:lnTo>
                  <a:lnTo>
                    <a:pt x="134" y="325"/>
                  </a:lnTo>
                  <a:lnTo>
                    <a:pt x="134" y="325"/>
                  </a:lnTo>
                  <a:lnTo>
                    <a:pt x="134" y="325"/>
                  </a:lnTo>
                  <a:lnTo>
                    <a:pt x="134" y="325"/>
                  </a:lnTo>
                  <a:lnTo>
                    <a:pt x="134" y="325"/>
                  </a:lnTo>
                  <a:lnTo>
                    <a:pt x="134" y="325"/>
                  </a:lnTo>
                  <a:lnTo>
                    <a:pt x="134" y="325"/>
                  </a:lnTo>
                  <a:lnTo>
                    <a:pt x="134" y="325"/>
                  </a:lnTo>
                  <a:lnTo>
                    <a:pt x="134" y="320"/>
                  </a:lnTo>
                  <a:lnTo>
                    <a:pt x="134" y="320"/>
                  </a:lnTo>
                  <a:lnTo>
                    <a:pt x="134" y="325"/>
                  </a:lnTo>
                  <a:close/>
                </a:path>
              </a:pathLst>
            </a:custGeom>
            <a:solidFill>
              <a:schemeClr val="tx1">
                <a:lumMod val="40000"/>
                <a:lumOff val="60000"/>
                <a:alpha val="30000"/>
              </a:schemeClr>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49" name="North Korea"/>
            <p:cNvSpPr>
              <a:spLocks noEditPoints="1"/>
            </p:cNvSpPr>
            <p:nvPr/>
          </p:nvSpPr>
          <p:spPr bwMode="auto">
            <a:xfrm>
              <a:off x="13808076" y="4575175"/>
              <a:ext cx="604838" cy="658813"/>
            </a:xfrm>
            <a:custGeom>
              <a:avLst/>
              <a:gdLst>
                <a:gd name="T0" fmla="*/ 22 w 381"/>
                <a:gd name="T1" fmla="*/ 275 h 415"/>
                <a:gd name="T2" fmla="*/ 0 w 381"/>
                <a:gd name="T3" fmla="*/ 253 h 415"/>
                <a:gd name="T4" fmla="*/ 44 w 381"/>
                <a:gd name="T5" fmla="*/ 404 h 415"/>
                <a:gd name="T6" fmla="*/ 33 w 381"/>
                <a:gd name="T7" fmla="*/ 354 h 415"/>
                <a:gd name="T8" fmla="*/ 33 w 381"/>
                <a:gd name="T9" fmla="*/ 269 h 415"/>
                <a:gd name="T10" fmla="*/ 369 w 381"/>
                <a:gd name="T11" fmla="*/ 34 h 415"/>
                <a:gd name="T12" fmla="*/ 347 w 381"/>
                <a:gd name="T13" fmla="*/ 6 h 415"/>
                <a:gd name="T14" fmla="*/ 324 w 381"/>
                <a:gd name="T15" fmla="*/ 17 h 415"/>
                <a:gd name="T16" fmla="*/ 313 w 381"/>
                <a:gd name="T17" fmla="*/ 51 h 415"/>
                <a:gd name="T18" fmla="*/ 296 w 381"/>
                <a:gd name="T19" fmla="*/ 51 h 415"/>
                <a:gd name="T20" fmla="*/ 291 w 381"/>
                <a:gd name="T21" fmla="*/ 62 h 415"/>
                <a:gd name="T22" fmla="*/ 252 w 381"/>
                <a:gd name="T23" fmla="*/ 85 h 415"/>
                <a:gd name="T24" fmla="*/ 235 w 381"/>
                <a:gd name="T25" fmla="*/ 113 h 415"/>
                <a:gd name="T26" fmla="*/ 212 w 381"/>
                <a:gd name="T27" fmla="*/ 129 h 415"/>
                <a:gd name="T28" fmla="*/ 184 w 381"/>
                <a:gd name="T29" fmla="*/ 124 h 415"/>
                <a:gd name="T30" fmla="*/ 168 w 381"/>
                <a:gd name="T31" fmla="*/ 118 h 415"/>
                <a:gd name="T32" fmla="*/ 156 w 381"/>
                <a:gd name="T33" fmla="*/ 101 h 415"/>
                <a:gd name="T34" fmla="*/ 134 w 381"/>
                <a:gd name="T35" fmla="*/ 124 h 415"/>
                <a:gd name="T36" fmla="*/ 106 w 381"/>
                <a:gd name="T37" fmla="*/ 157 h 415"/>
                <a:gd name="T38" fmla="*/ 89 w 381"/>
                <a:gd name="T39" fmla="*/ 169 h 415"/>
                <a:gd name="T40" fmla="*/ 72 w 381"/>
                <a:gd name="T41" fmla="*/ 185 h 415"/>
                <a:gd name="T42" fmla="*/ 50 w 381"/>
                <a:gd name="T43" fmla="*/ 197 h 415"/>
                <a:gd name="T44" fmla="*/ 28 w 381"/>
                <a:gd name="T45" fmla="*/ 213 h 415"/>
                <a:gd name="T46" fmla="*/ 5 w 381"/>
                <a:gd name="T47" fmla="*/ 241 h 415"/>
                <a:gd name="T48" fmla="*/ 16 w 381"/>
                <a:gd name="T49" fmla="*/ 253 h 415"/>
                <a:gd name="T50" fmla="*/ 22 w 381"/>
                <a:gd name="T51" fmla="*/ 269 h 415"/>
                <a:gd name="T52" fmla="*/ 33 w 381"/>
                <a:gd name="T53" fmla="*/ 258 h 415"/>
                <a:gd name="T54" fmla="*/ 50 w 381"/>
                <a:gd name="T55" fmla="*/ 269 h 415"/>
                <a:gd name="T56" fmla="*/ 67 w 381"/>
                <a:gd name="T57" fmla="*/ 281 h 415"/>
                <a:gd name="T58" fmla="*/ 67 w 381"/>
                <a:gd name="T59" fmla="*/ 297 h 415"/>
                <a:gd name="T60" fmla="*/ 56 w 381"/>
                <a:gd name="T61" fmla="*/ 314 h 415"/>
                <a:gd name="T62" fmla="*/ 61 w 381"/>
                <a:gd name="T63" fmla="*/ 337 h 415"/>
                <a:gd name="T64" fmla="*/ 72 w 381"/>
                <a:gd name="T65" fmla="*/ 331 h 415"/>
                <a:gd name="T66" fmla="*/ 72 w 381"/>
                <a:gd name="T67" fmla="*/ 342 h 415"/>
                <a:gd name="T68" fmla="*/ 56 w 381"/>
                <a:gd name="T69" fmla="*/ 342 h 415"/>
                <a:gd name="T70" fmla="*/ 44 w 381"/>
                <a:gd name="T71" fmla="*/ 348 h 415"/>
                <a:gd name="T72" fmla="*/ 33 w 381"/>
                <a:gd name="T73" fmla="*/ 376 h 415"/>
                <a:gd name="T74" fmla="*/ 61 w 381"/>
                <a:gd name="T75" fmla="*/ 387 h 415"/>
                <a:gd name="T76" fmla="*/ 44 w 381"/>
                <a:gd name="T77" fmla="*/ 393 h 415"/>
                <a:gd name="T78" fmla="*/ 61 w 381"/>
                <a:gd name="T79" fmla="*/ 404 h 415"/>
                <a:gd name="T80" fmla="*/ 72 w 381"/>
                <a:gd name="T81" fmla="*/ 398 h 415"/>
                <a:gd name="T82" fmla="*/ 67 w 381"/>
                <a:gd name="T83" fmla="*/ 410 h 415"/>
                <a:gd name="T84" fmla="*/ 84 w 381"/>
                <a:gd name="T85" fmla="*/ 404 h 415"/>
                <a:gd name="T86" fmla="*/ 84 w 381"/>
                <a:gd name="T87" fmla="*/ 393 h 415"/>
                <a:gd name="T88" fmla="*/ 100 w 381"/>
                <a:gd name="T89" fmla="*/ 398 h 415"/>
                <a:gd name="T90" fmla="*/ 112 w 381"/>
                <a:gd name="T91" fmla="*/ 410 h 415"/>
                <a:gd name="T92" fmla="*/ 140 w 381"/>
                <a:gd name="T93" fmla="*/ 398 h 415"/>
                <a:gd name="T94" fmla="*/ 212 w 381"/>
                <a:gd name="T95" fmla="*/ 365 h 415"/>
                <a:gd name="T96" fmla="*/ 224 w 381"/>
                <a:gd name="T97" fmla="*/ 325 h 415"/>
                <a:gd name="T98" fmla="*/ 196 w 381"/>
                <a:gd name="T99" fmla="*/ 303 h 415"/>
                <a:gd name="T100" fmla="*/ 190 w 381"/>
                <a:gd name="T101" fmla="*/ 286 h 415"/>
                <a:gd name="T102" fmla="*/ 190 w 381"/>
                <a:gd name="T103" fmla="*/ 275 h 415"/>
                <a:gd name="T104" fmla="*/ 207 w 381"/>
                <a:gd name="T105" fmla="*/ 247 h 415"/>
                <a:gd name="T106" fmla="*/ 235 w 381"/>
                <a:gd name="T107" fmla="*/ 236 h 415"/>
                <a:gd name="T108" fmla="*/ 257 w 381"/>
                <a:gd name="T109" fmla="*/ 219 h 415"/>
                <a:gd name="T110" fmla="*/ 291 w 381"/>
                <a:gd name="T111" fmla="*/ 191 h 415"/>
                <a:gd name="T112" fmla="*/ 308 w 381"/>
                <a:gd name="T113" fmla="*/ 180 h 415"/>
                <a:gd name="T114" fmla="*/ 324 w 381"/>
                <a:gd name="T115" fmla="*/ 152 h 415"/>
                <a:gd name="T116" fmla="*/ 319 w 381"/>
                <a:gd name="T117" fmla="*/ 113 h 415"/>
                <a:gd name="T118" fmla="*/ 336 w 381"/>
                <a:gd name="T119" fmla="*/ 85 h 415"/>
                <a:gd name="T120" fmla="*/ 352 w 381"/>
                <a:gd name="T121" fmla="*/ 73 h 415"/>
                <a:gd name="T122" fmla="*/ 364 w 381"/>
                <a:gd name="T123" fmla="*/ 62 h 415"/>
                <a:gd name="T124" fmla="*/ 61 w 381"/>
                <a:gd name="T125" fmla="*/ 40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 h="415">
                  <a:moveTo>
                    <a:pt x="28" y="275"/>
                  </a:moveTo>
                  <a:lnTo>
                    <a:pt x="28" y="275"/>
                  </a:lnTo>
                  <a:lnTo>
                    <a:pt x="28" y="275"/>
                  </a:lnTo>
                  <a:lnTo>
                    <a:pt x="28" y="275"/>
                  </a:lnTo>
                  <a:lnTo>
                    <a:pt x="28" y="275"/>
                  </a:lnTo>
                  <a:lnTo>
                    <a:pt x="28" y="275"/>
                  </a:lnTo>
                  <a:lnTo>
                    <a:pt x="28" y="275"/>
                  </a:lnTo>
                  <a:lnTo>
                    <a:pt x="28" y="275"/>
                  </a:lnTo>
                  <a:lnTo>
                    <a:pt x="28" y="275"/>
                  </a:lnTo>
                  <a:lnTo>
                    <a:pt x="28" y="275"/>
                  </a:lnTo>
                  <a:lnTo>
                    <a:pt x="28" y="275"/>
                  </a:lnTo>
                  <a:lnTo>
                    <a:pt x="28" y="275"/>
                  </a:lnTo>
                  <a:close/>
                  <a:moveTo>
                    <a:pt x="28" y="275"/>
                  </a:moveTo>
                  <a:lnTo>
                    <a:pt x="28" y="269"/>
                  </a:lnTo>
                  <a:lnTo>
                    <a:pt x="28" y="269"/>
                  </a:lnTo>
                  <a:lnTo>
                    <a:pt x="28" y="269"/>
                  </a:lnTo>
                  <a:lnTo>
                    <a:pt x="22" y="269"/>
                  </a:lnTo>
                  <a:lnTo>
                    <a:pt x="22" y="269"/>
                  </a:lnTo>
                  <a:lnTo>
                    <a:pt x="22" y="269"/>
                  </a:lnTo>
                  <a:lnTo>
                    <a:pt x="22" y="269"/>
                  </a:lnTo>
                  <a:lnTo>
                    <a:pt x="22" y="275"/>
                  </a:lnTo>
                  <a:lnTo>
                    <a:pt x="22" y="275"/>
                  </a:lnTo>
                  <a:lnTo>
                    <a:pt x="22" y="275"/>
                  </a:lnTo>
                  <a:lnTo>
                    <a:pt x="22" y="275"/>
                  </a:lnTo>
                  <a:lnTo>
                    <a:pt x="22" y="275"/>
                  </a:lnTo>
                  <a:lnTo>
                    <a:pt x="22" y="275"/>
                  </a:lnTo>
                  <a:lnTo>
                    <a:pt x="22" y="275"/>
                  </a:lnTo>
                  <a:lnTo>
                    <a:pt x="22" y="275"/>
                  </a:lnTo>
                  <a:lnTo>
                    <a:pt x="22" y="275"/>
                  </a:lnTo>
                  <a:lnTo>
                    <a:pt x="28" y="275"/>
                  </a:lnTo>
                  <a:close/>
                  <a:moveTo>
                    <a:pt x="22" y="281"/>
                  </a:moveTo>
                  <a:lnTo>
                    <a:pt x="22" y="281"/>
                  </a:lnTo>
                  <a:lnTo>
                    <a:pt x="22" y="281"/>
                  </a:lnTo>
                  <a:lnTo>
                    <a:pt x="22" y="281"/>
                  </a:lnTo>
                  <a:lnTo>
                    <a:pt x="22" y="281"/>
                  </a:lnTo>
                  <a:lnTo>
                    <a:pt x="22" y="281"/>
                  </a:lnTo>
                  <a:lnTo>
                    <a:pt x="22" y="281"/>
                  </a:lnTo>
                  <a:lnTo>
                    <a:pt x="22" y="281"/>
                  </a:lnTo>
                  <a:lnTo>
                    <a:pt x="22" y="281"/>
                  </a:lnTo>
                  <a:lnTo>
                    <a:pt x="22" y="281"/>
                  </a:lnTo>
                  <a:lnTo>
                    <a:pt x="22" y="281"/>
                  </a:lnTo>
                  <a:lnTo>
                    <a:pt x="22" y="281"/>
                  </a:lnTo>
                  <a:close/>
                  <a:moveTo>
                    <a:pt x="0" y="253"/>
                  </a:moveTo>
                  <a:lnTo>
                    <a:pt x="0" y="253"/>
                  </a:lnTo>
                  <a:lnTo>
                    <a:pt x="0" y="253"/>
                  </a:lnTo>
                  <a:lnTo>
                    <a:pt x="0" y="253"/>
                  </a:lnTo>
                  <a:lnTo>
                    <a:pt x="0" y="253"/>
                  </a:lnTo>
                  <a:lnTo>
                    <a:pt x="0" y="253"/>
                  </a:lnTo>
                  <a:lnTo>
                    <a:pt x="0" y="253"/>
                  </a:lnTo>
                  <a:lnTo>
                    <a:pt x="0" y="253"/>
                  </a:lnTo>
                  <a:lnTo>
                    <a:pt x="0" y="253"/>
                  </a:lnTo>
                  <a:lnTo>
                    <a:pt x="0" y="253"/>
                  </a:lnTo>
                  <a:lnTo>
                    <a:pt x="0" y="253"/>
                  </a:lnTo>
                  <a:lnTo>
                    <a:pt x="0" y="253"/>
                  </a:lnTo>
                  <a:lnTo>
                    <a:pt x="0" y="253"/>
                  </a:lnTo>
                  <a:lnTo>
                    <a:pt x="0" y="253"/>
                  </a:lnTo>
                  <a:lnTo>
                    <a:pt x="0" y="253"/>
                  </a:lnTo>
                  <a:lnTo>
                    <a:pt x="0" y="253"/>
                  </a:lnTo>
                  <a:lnTo>
                    <a:pt x="0" y="253"/>
                  </a:lnTo>
                  <a:lnTo>
                    <a:pt x="0" y="253"/>
                  </a:lnTo>
                  <a:lnTo>
                    <a:pt x="0" y="253"/>
                  </a:lnTo>
                  <a:lnTo>
                    <a:pt x="0" y="253"/>
                  </a:lnTo>
                  <a:lnTo>
                    <a:pt x="0" y="253"/>
                  </a:lnTo>
                  <a:lnTo>
                    <a:pt x="0" y="253"/>
                  </a:lnTo>
                  <a:lnTo>
                    <a:pt x="0" y="253"/>
                  </a:lnTo>
                  <a:lnTo>
                    <a:pt x="0" y="253"/>
                  </a:lnTo>
                  <a:lnTo>
                    <a:pt x="0" y="253"/>
                  </a:lnTo>
                  <a:lnTo>
                    <a:pt x="0" y="253"/>
                  </a:lnTo>
                  <a:lnTo>
                    <a:pt x="0" y="253"/>
                  </a:lnTo>
                  <a:lnTo>
                    <a:pt x="0" y="253"/>
                  </a:lnTo>
                  <a:lnTo>
                    <a:pt x="0" y="253"/>
                  </a:lnTo>
                  <a:lnTo>
                    <a:pt x="0" y="253"/>
                  </a:lnTo>
                  <a:lnTo>
                    <a:pt x="0" y="253"/>
                  </a:lnTo>
                  <a:close/>
                  <a:moveTo>
                    <a:pt x="44" y="404"/>
                  </a:moveTo>
                  <a:lnTo>
                    <a:pt x="44" y="404"/>
                  </a:lnTo>
                  <a:lnTo>
                    <a:pt x="44" y="404"/>
                  </a:lnTo>
                  <a:lnTo>
                    <a:pt x="44" y="404"/>
                  </a:lnTo>
                  <a:lnTo>
                    <a:pt x="44" y="404"/>
                  </a:lnTo>
                  <a:lnTo>
                    <a:pt x="44" y="404"/>
                  </a:lnTo>
                  <a:lnTo>
                    <a:pt x="44" y="404"/>
                  </a:lnTo>
                  <a:lnTo>
                    <a:pt x="44" y="404"/>
                  </a:lnTo>
                  <a:lnTo>
                    <a:pt x="44" y="404"/>
                  </a:lnTo>
                  <a:lnTo>
                    <a:pt x="44" y="404"/>
                  </a:lnTo>
                  <a:lnTo>
                    <a:pt x="44" y="404"/>
                  </a:lnTo>
                  <a:lnTo>
                    <a:pt x="44" y="404"/>
                  </a:lnTo>
                  <a:lnTo>
                    <a:pt x="44" y="404"/>
                  </a:lnTo>
                  <a:lnTo>
                    <a:pt x="44" y="404"/>
                  </a:lnTo>
                  <a:lnTo>
                    <a:pt x="44" y="404"/>
                  </a:lnTo>
                  <a:lnTo>
                    <a:pt x="44" y="404"/>
                  </a:lnTo>
                  <a:lnTo>
                    <a:pt x="44" y="404"/>
                  </a:lnTo>
                  <a:lnTo>
                    <a:pt x="44" y="404"/>
                  </a:lnTo>
                  <a:lnTo>
                    <a:pt x="44" y="404"/>
                  </a:lnTo>
                  <a:lnTo>
                    <a:pt x="44" y="404"/>
                  </a:lnTo>
                  <a:lnTo>
                    <a:pt x="44" y="404"/>
                  </a:lnTo>
                  <a:close/>
                  <a:moveTo>
                    <a:pt x="56" y="404"/>
                  </a:moveTo>
                  <a:lnTo>
                    <a:pt x="56" y="404"/>
                  </a:lnTo>
                  <a:lnTo>
                    <a:pt x="56" y="404"/>
                  </a:lnTo>
                  <a:lnTo>
                    <a:pt x="50" y="404"/>
                  </a:lnTo>
                  <a:lnTo>
                    <a:pt x="50" y="404"/>
                  </a:lnTo>
                  <a:lnTo>
                    <a:pt x="50" y="404"/>
                  </a:lnTo>
                  <a:lnTo>
                    <a:pt x="50" y="404"/>
                  </a:lnTo>
                  <a:lnTo>
                    <a:pt x="56" y="404"/>
                  </a:lnTo>
                  <a:lnTo>
                    <a:pt x="56" y="404"/>
                  </a:lnTo>
                  <a:lnTo>
                    <a:pt x="56" y="404"/>
                  </a:lnTo>
                  <a:lnTo>
                    <a:pt x="56" y="404"/>
                  </a:lnTo>
                  <a:lnTo>
                    <a:pt x="56" y="404"/>
                  </a:lnTo>
                  <a:lnTo>
                    <a:pt x="56" y="404"/>
                  </a:lnTo>
                  <a:lnTo>
                    <a:pt x="56" y="404"/>
                  </a:lnTo>
                  <a:close/>
                  <a:moveTo>
                    <a:pt x="33" y="348"/>
                  </a:moveTo>
                  <a:lnTo>
                    <a:pt x="33" y="354"/>
                  </a:lnTo>
                  <a:lnTo>
                    <a:pt x="33" y="348"/>
                  </a:lnTo>
                  <a:lnTo>
                    <a:pt x="33" y="354"/>
                  </a:lnTo>
                  <a:lnTo>
                    <a:pt x="33" y="354"/>
                  </a:lnTo>
                  <a:lnTo>
                    <a:pt x="39" y="354"/>
                  </a:lnTo>
                  <a:lnTo>
                    <a:pt x="39" y="354"/>
                  </a:lnTo>
                  <a:lnTo>
                    <a:pt x="39" y="348"/>
                  </a:lnTo>
                  <a:lnTo>
                    <a:pt x="39" y="348"/>
                  </a:lnTo>
                  <a:lnTo>
                    <a:pt x="33" y="348"/>
                  </a:lnTo>
                  <a:lnTo>
                    <a:pt x="33" y="348"/>
                  </a:lnTo>
                  <a:lnTo>
                    <a:pt x="33" y="348"/>
                  </a:lnTo>
                  <a:lnTo>
                    <a:pt x="33" y="348"/>
                  </a:lnTo>
                  <a:lnTo>
                    <a:pt x="33" y="348"/>
                  </a:lnTo>
                  <a:lnTo>
                    <a:pt x="33" y="348"/>
                  </a:lnTo>
                  <a:close/>
                  <a:moveTo>
                    <a:pt x="33" y="275"/>
                  </a:moveTo>
                  <a:lnTo>
                    <a:pt x="33" y="275"/>
                  </a:lnTo>
                  <a:lnTo>
                    <a:pt x="33" y="275"/>
                  </a:lnTo>
                  <a:lnTo>
                    <a:pt x="33" y="275"/>
                  </a:lnTo>
                  <a:lnTo>
                    <a:pt x="39" y="275"/>
                  </a:lnTo>
                  <a:lnTo>
                    <a:pt x="39" y="275"/>
                  </a:lnTo>
                  <a:lnTo>
                    <a:pt x="39" y="275"/>
                  </a:lnTo>
                  <a:lnTo>
                    <a:pt x="39" y="269"/>
                  </a:lnTo>
                  <a:lnTo>
                    <a:pt x="39" y="269"/>
                  </a:lnTo>
                  <a:lnTo>
                    <a:pt x="39" y="269"/>
                  </a:lnTo>
                  <a:lnTo>
                    <a:pt x="39" y="269"/>
                  </a:lnTo>
                  <a:lnTo>
                    <a:pt x="39" y="269"/>
                  </a:lnTo>
                  <a:lnTo>
                    <a:pt x="39" y="269"/>
                  </a:lnTo>
                  <a:lnTo>
                    <a:pt x="39" y="269"/>
                  </a:lnTo>
                  <a:lnTo>
                    <a:pt x="39" y="269"/>
                  </a:lnTo>
                  <a:lnTo>
                    <a:pt x="39" y="269"/>
                  </a:lnTo>
                  <a:lnTo>
                    <a:pt x="33" y="269"/>
                  </a:lnTo>
                  <a:lnTo>
                    <a:pt x="33" y="269"/>
                  </a:lnTo>
                  <a:lnTo>
                    <a:pt x="33" y="275"/>
                  </a:lnTo>
                  <a:lnTo>
                    <a:pt x="33" y="275"/>
                  </a:lnTo>
                  <a:lnTo>
                    <a:pt x="33" y="275"/>
                  </a:lnTo>
                  <a:lnTo>
                    <a:pt x="33" y="275"/>
                  </a:lnTo>
                  <a:lnTo>
                    <a:pt x="33" y="275"/>
                  </a:lnTo>
                  <a:lnTo>
                    <a:pt x="33" y="275"/>
                  </a:lnTo>
                  <a:lnTo>
                    <a:pt x="33" y="275"/>
                  </a:lnTo>
                  <a:lnTo>
                    <a:pt x="33" y="275"/>
                  </a:lnTo>
                  <a:close/>
                  <a:moveTo>
                    <a:pt x="381" y="56"/>
                  </a:moveTo>
                  <a:lnTo>
                    <a:pt x="375" y="56"/>
                  </a:lnTo>
                  <a:lnTo>
                    <a:pt x="375" y="56"/>
                  </a:lnTo>
                  <a:lnTo>
                    <a:pt x="375" y="56"/>
                  </a:lnTo>
                  <a:lnTo>
                    <a:pt x="375" y="51"/>
                  </a:lnTo>
                  <a:lnTo>
                    <a:pt x="375" y="51"/>
                  </a:lnTo>
                  <a:lnTo>
                    <a:pt x="375" y="51"/>
                  </a:lnTo>
                  <a:lnTo>
                    <a:pt x="375" y="51"/>
                  </a:lnTo>
                  <a:lnTo>
                    <a:pt x="375" y="51"/>
                  </a:lnTo>
                  <a:lnTo>
                    <a:pt x="375" y="45"/>
                  </a:lnTo>
                  <a:lnTo>
                    <a:pt x="369" y="45"/>
                  </a:lnTo>
                  <a:lnTo>
                    <a:pt x="369" y="45"/>
                  </a:lnTo>
                  <a:lnTo>
                    <a:pt x="369" y="45"/>
                  </a:lnTo>
                  <a:lnTo>
                    <a:pt x="369" y="45"/>
                  </a:lnTo>
                  <a:lnTo>
                    <a:pt x="369" y="40"/>
                  </a:lnTo>
                  <a:lnTo>
                    <a:pt x="369" y="40"/>
                  </a:lnTo>
                  <a:lnTo>
                    <a:pt x="369" y="40"/>
                  </a:lnTo>
                  <a:lnTo>
                    <a:pt x="369" y="40"/>
                  </a:lnTo>
                  <a:lnTo>
                    <a:pt x="369" y="34"/>
                  </a:lnTo>
                  <a:lnTo>
                    <a:pt x="369" y="34"/>
                  </a:lnTo>
                  <a:lnTo>
                    <a:pt x="369" y="34"/>
                  </a:lnTo>
                  <a:lnTo>
                    <a:pt x="369" y="34"/>
                  </a:lnTo>
                  <a:lnTo>
                    <a:pt x="364" y="34"/>
                  </a:lnTo>
                  <a:lnTo>
                    <a:pt x="364" y="34"/>
                  </a:lnTo>
                  <a:lnTo>
                    <a:pt x="364" y="40"/>
                  </a:lnTo>
                  <a:lnTo>
                    <a:pt x="364" y="40"/>
                  </a:lnTo>
                  <a:lnTo>
                    <a:pt x="364" y="40"/>
                  </a:lnTo>
                  <a:lnTo>
                    <a:pt x="364" y="40"/>
                  </a:lnTo>
                  <a:lnTo>
                    <a:pt x="364" y="40"/>
                  </a:lnTo>
                  <a:lnTo>
                    <a:pt x="364" y="34"/>
                  </a:lnTo>
                  <a:lnTo>
                    <a:pt x="364" y="34"/>
                  </a:lnTo>
                  <a:lnTo>
                    <a:pt x="364" y="34"/>
                  </a:lnTo>
                  <a:lnTo>
                    <a:pt x="364" y="34"/>
                  </a:lnTo>
                  <a:lnTo>
                    <a:pt x="364" y="34"/>
                  </a:lnTo>
                  <a:lnTo>
                    <a:pt x="364" y="34"/>
                  </a:lnTo>
                  <a:lnTo>
                    <a:pt x="358" y="28"/>
                  </a:lnTo>
                  <a:lnTo>
                    <a:pt x="358" y="28"/>
                  </a:lnTo>
                  <a:lnTo>
                    <a:pt x="352" y="28"/>
                  </a:lnTo>
                  <a:lnTo>
                    <a:pt x="352" y="23"/>
                  </a:lnTo>
                  <a:lnTo>
                    <a:pt x="352" y="23"/>
                  </a:lnTo>
                  <a:lnTo>
                    <a:pt x="352" y="12"/>
                  </a:lnTo>
                  <a:lnTo>
                    <a:pt x="352" y="12"/>
                  </a:lnTo>
                  <a:lnTo>
                    <a:pt x="352" y="12"/>
                  </a:lnTo>
                  <a:lnTo>
                    <a:pt x="347" y="12"/>
                  </a:lnTo>
                  <a:lnTo>
                    <a:pt x="347" y="12"/>
                  </a:lnTo>
                  <a:lnTo>
                    <a:pt x="347" y="6"/>
                  </a:lnTo>
                  <a:lnTo>
                    <a:pt x="347" y="6"/>
                  </a:lnTo>
                  <a:lnTo>
                    <a:pt x="347" y="6"/>
                  </a:lnTo>
                  <a:lnTo>
                    <a:pt x="347" y="6"/>
                  </a:lnTo>
                  <a:lnTo>
                    <a:pt x="347" y="6"/>
                  </a:lnTo>
                  <a:lnTo>
                    <a:pt x="341" y="6"/>
                  </a:lnTo>
                  <a:lnTo>
                    <a:pt x="341" y="6"/>
                  </a:lnTo>
                  <a:lnTo>
                    <a:pt x="341" y="6"/>
                  </a:lnTo>
                  <a:lnTo>
                    <a:pt x="336" y="6"/>
                  </a:lnTo>
                  <a:lnTo>
                    <a:pt x="336" y="6"/>
                  </a:lnTo>
                  <a:lnTo>
                    <a:pt x="336" y="6"/>
                  </a:lnTo>
                  <a:lnTo>
                    <a:pt x="336" y="0"/>
                  </a:lnTo>
                  <a:lnTo>
                    <a:pt x="336" y="0"/>
                  </a:lnTo>
                  <a:lnTo>
                    <a:pt x="336" y="0"/>
                  </a:lnTo>
                  <a:lnTo>
                    <a:pt x="336" y="0"/>
                  </a:lnTo>
                  <a:lnTo>
                    <a:pt x="330" y="0"/>
                  </a:lnTo>
                  <a:lnTo>
                    <a:pt x="330" y="6"/>
                  </a:lnTo>
                  <a:lnTo>
                    <a:pt x="330" y="6"/>
                  </a:lnTo>
                  <a:lnTo>
                    <a:pt x="330" y="6"/>
                  </a:lnTo>
                  <a:lnTo>
                    <a:pt x="330" y="6"/>
                  </a:lnTo>
                  <a:lnTo>
                    <a:pt x="330" y="6"/>
                  </a:lnTo>
                  <a:lnTo>
                    <a:pt x="330" y="6"/>
                  </a:lnTo>
                  <a:lnTo>
                    <a:pt x="330" y="6"/>
                  </a:lnTo>
                  <a:lnTo>
                    <a:pt x="330" y="6"/>
                  </a:lnTo>
                  <a:lnTo>
                    <a:pt x="330" y="6"/>
                  </a:lnTo>
                  <a:lnTo>
                    <a:pt x="330" y="6"/>
                  </a:lnTo>
                  <a:lnTo>
                    <a:pt x="330" y="12"/>
                  </a:lnTo>
                  <a:lnTo>
                    <a:pt x="330" y="12"/>
                  </a:lnTo>
                  <a:lnTo>
                    <a:pt x="324" y="17"/>
                  </a:lnTo>
                  <a:lnTo>
                    <a:pt x="324" y="17"/>
                  </a:lnTo>
                  <a:lnTo>
                    <a:pt x="324" y="17"/>
                  </a:lnTo>
                  <a:lnTo>
                    <a:pt x="324" y="23"/>
                  </a:lnTo>
                  <a:lnTo>
                    <a:pt x="324" y="23"/>
                  </a:lnTo>
                  <a:lnTo>
                    <a:pt x="324" y="23"/>
                  </a:lnTo>
                  <a:lnTo>
                    <a:pt x="324" y="23"/>
                  </a:lnTo>
                  <a:lnTo>
                    <a:pt x="324" y="28"/>
                  </a:lnTo>
                  <a:lnTo>
                    <a:pt x="324" y="28"/>
                  </a:lnTo>
                  <a:lnTo>
                    <a:pt x="324" y="28"/>
                  </a:lnTo>
                  <a:lnTo>
                    <a:pt x="324" y="28"/>
                  </a:lnTo>
                  <a:lnTo>
                    <a:pt x="324" y="28"/>
                  </a:lnTo>
                  <a:lnTo>
                    <a:pt x="324" y="28"/>
                  </a:lnTo>
                  <a:lnTo>
                    <a:pt x="324" y="28"/>
                  </a:lnTo>
                  <a:lnTo>
                    <a:pt x="324" y="28"/>
                  </a:lnTo>
                  <a:lnTo>
                    <a:pt x="324" y="34"/>
                  </a:lnTo>
                  <a:lnTo>
                    <a:pt x="324" y="34"/>
                  </a:lnTo>
                  <a:lnTo>
                    <a:pt x="324" y="34"/>
                  </a:lnTo>
                  <a:lnTo>
                    <a:pt x="324" y="34"/>
                  </a:lnTo>
                  <a:lnTo>
                    <a:pt x="324" y="34"/>
                  </a:lnTo>
                  <a:lnTo>
                    <a:pt x="324" y="34"/>
                  </a:lnTo>
                  <a:lnTo>
                    <a:pt x="324" y="40"/>
                  </a:lnTo>
                  <a:lnTo>
                    <a:pt x="324" y="40"/>
                  </a:lnTo>
                  <a:lnTo>
                    <a:pt x="324" y="45"/>
                  </a:lnTo>
                  <a:lnTo>
                    <a:pt x="319" y="45"/>
                  </a:lnTo>
                  <a:lnTo>
                    <a:pt x="319" y="45"/>
                  </a:lnTo>
                  <a:lnTo>
                    <a:pt x="319" y="45"/>
                  </a:lnTo>
                  <a:lnTo>
                    <a:pt x="313" y="45"/>
                  </a:lnTo>
                  <a:lnTo>
                    <a:pt x="313" y="45"/>
                  </a:lnTo>
                  <a:lnTo>
                    <a:pt x="313" y="51"/>
                  </a:lnTo>
                  <a:lnTo>
                    <a:pt x="313" y="51"/>
                  </a:lnTo>
                  <a:lnTo>
                    <a:pt x="313" y="51"/>
                  </a:lnTo>
                  <a:lnTo>
                    <a:pt x="313" y="51"/>
                  </a:lnTo>
                  <a:lnTo>
                    <a:pt x="313" y="51"/>
                  </a:lnTo>
                  <a:lnTo>
                    <a:pt x="313" y="51"/>
                  </a:lnTo>
                  <a:lnTo>
                    <a:pt x="313" y="51"/>
                  </a:lnTo>
                  <a:lnTo>
                    <a:pt x="313" y="51"/>
                  </a:lnTo>
                  <a:lnTo>
                    <a:pt x="308" y="51"/>
                  </a:lnTo>
                  <a:lnTo>
                    <a:pt x="308" y="51"/>
                  </a:lnTo>
                  <a:lnTo>
                    <a:pt x="308" y="51"/>
                  </a:lnTo>
                  <a:lnTo>
                    <a:pt x="308" y="51"/>
                  </a:lnTo>
                  <a:lnTo>
                    <a:pt x="308" y="51"/>
                  </a:lnTo>
                  <a:lnTo>
                    <a:pt x="308" y="45"/>
                  </a:lnTo>
                  <a:lnTo>
                    <a:pt x="302" y="45"/>
                  </a:lnTo>
                  <a:lnTo>
                    <a:pt x="302" y="45"/>
                  </a:lnTo>
                  <a:lnTo>
                    <a:pt x="302" y="51"/>
                  </a:lnTo>
                  <a:lnTo>
                    <a:pt x="302" y="51"/>
                  </a:lnTo>
                  <a:lnTo>
                    <a:pt x="302" y="51"/>
                  </a:lnTo>
                  <a:lnTo>
                    <a:pt x="302" y="45"/>
                  </a:lnTo>
                  <a:lnTo>
                    <a:pt x="302" y="45"/>
                  </a:lnTo>
                  <a:lnTo>
                    <a:pt x="302" y="45"/>
                  </a:lnTo>
                  <a:lnTo>
                    <a:pt x="302" y="45"/>
                  </a:lnTo>
                  <a:lnTo>
                    <a:pt x="302" y="51"/>
                  </a:lnTo>
                  <a:lnTo>
                    <a:pt x="302" y="51"/>
                  </a:lnTo>
                  <a:lnTo>
                    <a:pt x="302" y="51"/>
                  </a:lnTo>
                  <a:lnTo>
                    <a:pt x="296" y="51"/>
                  </a:lnTo>
                  <a:lnTo>
                    <a:pt x="296" y="51"/>
                  </a:lnTo>
                  <a:lnTo>
                    <a:pt x="296" y="51"/>
                  </a:lnTo>
                  <a:lnTo>
                    <a:pt x="296" y="51"/>
                  </a:lnTo>
                  <a:lnTo>
                    <a:pt x="296" y="51"/>
                  </a:lnTo>
                  <a:lnTo>
                    <a:pt x="296" y="51"/>
                  </a:lnTo>
                  <a:lnTo>
                    <a:pt x="291" y="51"/>
                  </a:lnTo>
                  <a:lnTo>
                    <a:pt x="291" y="51"/>
                  </a:lnTo>
                  <a:lnTo>
                    <a:pt x="291" y="56"/>
                  </a:lnTo>
                  <a:lnTo>
                    <a:pt x="291" y="56"/>
                  </a:lnTo>
                  <a:lnTo>
                    <a:pt x="291" y="56"/>
                  </a:lnTo>
                  <a:lnTo>
                    <a:pt x="291" y="56"/>
                  </a:lnTo>
                  <a:lnTo>
                    <a:pt x="296" y="56"/>
                  </a:lnTo>
                  <a:lnTo>
                    <a:pt x="291" y="56"/>
                  </a:lnTo>
                  <a:lnTo>
                    <a:pt x="291" y="56"/>
                  </a:lnTo>
                  <a:lnTo>
                    <a:pt x="291" y="56"/>
                  </a:lnTo>
                  <a:lnTo>
                    <a:pt x="291" y="56"/>
                  </a:lnTo>
                  <a:lnTo>
                    <a:pt x="291" y="56"/>
                  </a:lnTo>
                  <a:lnTo>
                    <a:pt x="291" y="56"/>
                  </a:lnTo>
                  <a:lnTo>
                    <a:pt x="291" y="56"/>
                  </a:lnTo>
                  <a:lnTo>
                    <a:pt x="291" y="56"/>
                  </a:lnTo>
                  <a:lnTo>
                    <a:pt x="291" y="62"/>
                  </a:lnTo>
                  <a:lnTo>
                    <a:pt x="291" y="62"/>
                  </a:lnTo>
                  <a:lnTo>
                    <a:pt x="291" y="62"/>
                  </a:lnTo>
                  <a:lnTo>
                    <a:pt x="291" y="62"/>
                  </a:lnTo>
                  <a:lnTo>
                    <a:pt x="291" y="62"/>
                  </a:lnTo>
                  <a:lnTo>
                    <a:pt x="291" y="62"/>
                  </a:lnTo>
                  <a:lnTo>
                    <a:pt x="291" y="62"/>
                  </a:lnTo>
                  <a:lnTo>
                    <a:pt x="291" y="62"/>
                  </a:lnTo>
                  <a:lnTo>
                    <a:pt x="291" y="62"/>
                  </a:lnTo>
                  <a:lnTo>
                    <a:pt x="291" y="62"/>
                  </a:lnTo>
                  <a:lnTo>
                    <a:pt x="291" y="62"/>
                  </a:lnTo>
                  <a:lnTo>
                    <a:pt x="291" y="68"/>
                  </a:lnTo>
                  <a:lnTo>
                    <a:pt x="291" y="68"/>
                  </a:lnTo>
                  <a:lnTo>
                    <a:pt x="291" y="68"/>
                  </a:lnTo>
                  <a:lnTo>
                    <a:pt x="291" y="68"/>
                  </a:lnTo>
                  <a:lnTo>
                    <a:pt x="291" y="68"/>
                  </a:lnTo>
                  <a:lnTo>
                    <a:pt x="285" y="73"/>
                  </a:lnTo>
                  <a:lnTo>
                    <a:pt x="285" y="73"/>
                  </a:lnTo>
                  <a:lnTo>
                    <a:pt x="285" y="73"/>
                  </a:lnTo>
                  <a:lnTo>
                    <a:pt x="285" y="68"/>
                  </a:lnTo>
                  <a:lnTo>
                    <a:pt x="285" y="73"/>
                  </a:lnTo>
                  <a:lnTo>
                    <a:pt x="285" y="73"/>
                  </a:lnTo>
                  <a:lnTo>
                    <a:pt x="280" y="73"/>
                  </a:lnTo>
                  <a:lnTo>
                    <a:pt x="280" y="73"/>
                  </a:lnTo>
                  <a:lnTo>
                    <a:pt x="280" y="73"/>
                  </a:lnTo>
                  <a:lnTo>
                    <a:pt x="280" y="73"/>
                  </a:lnTo>
                  <a:lnTo>
                    <a:pt x="274" y="79"/>
                  </a:lnTo>
                  <a:lnTo>
                    <a:pt x="274" y="79"/>
                  </a:lnTo>
                  <a:lnTo>
                    <a:pt x="274" y="79"/>
                  </a:lnTo>
                  <a:lnTo>
                    <a:pt x="274" y="79"/>
                  </a:lnTo>
                  <a:lnTo>
                    <a:pt x="268" y="79"/>
                  </a:lnTo>
                  <a:lnTo>
                    <a:pt x="263" y="79"/>
                  </a:lnTo>
                  <a:lnTo>
                    <a:pt x="263" y="79"/>
                  </a:lnTo>
                  <a:lnTo>
                    <a:pt x="263" y="79"/>
                  </a:lnTo>
                  <a:lnTo>
                    <a:pt x="257" y="79"/>
                  </a:lnTo>
                  <a:lnTo>
                    <a:pt x="257" y="79"/>
                  </a:lnTo>
                  <a:lnTo>
                    <a:pt x="257" y="79"/>
                  </a:lnTo>
                  <a:lnTo>
                    <a:pt x="252" y="85"/>
                  </a:lnTo>
                  <a:lnTo>
                    <a:pt x="252" y="85"/>
                  </a:lnTo>
                  <a:lnTo>
                    <a:pt x="252" y="85"/>
                  </a:lnTo>
                  <a:lnTo>
                    <a:pt x="252" y="85"/>
                  </a:lnTo>
                  <a:lnTo>
                    <a:pt x="252" y="85"/>
                  </a:lnTo>
                  <a:lnTo>
                    <a:pt x="252" y="85"/>
                  </a:lnTo>
                  <a:lnTo>
                    <a:pt x="246" y="85"/>
                  </a:lnTo>
                  <a:lnTo>
                    <a:pt x="246" y="85"/>
                  </a:lnTo>
                  <a:lnTo>
                    <a:pt x="246" y="79"/>
                  </a:lnTo>
                  <a:lnTo>
                    <a:pt x="240" y="79"/>
                  </a:lnTo>
                  <a:lnTo>
                    <a:pt x="235" y="79"/>
                  </a:lnTo>
                  <a:lnTo>
                    <a:pt x="229" y="85"/>
                  </a:lnTo>
                  <a:lnTo>
                    <a:pt x="224" y="85"/>
                  </a:lnTo>
                  <a:lnTo>
                    <a:pt x="224" y="85"/>
                  </a:lnTo>
                  <a:lnTo>
                    <a:pt x="224" y="85"/>
                  </a:lnTo>
                  <a:lnTo>
                    <a:pt x="224" y="85"/>
                  </a:lnTo>
                  <a:lnTo>
                    <a:pt x="224" y="90"/>
                  </a:lnTo>
                  <a:lnTo>
                    <a:pt x="224" y="96"/>
                  </a:lnTo>
                  <a:lnTo>
                    <a:pt x="224" y="96"/>
                  </a:lnTo>
                  <a:lnTo>
                    <a:pt x="224" y="96"/>
                  </a:lnTo>
                  <a:lnTo>
                    <a:pt x="224" y="96"/>
                  </a:lnTo>
                  <a:lnTo>
                    <a:pt x="229" y="101"/>
                  </a:lnTo>
                  <a:lnTo>
                    <a:pt x="229" y="101"/>
                  </a:lnTo>
                  <a:lnTo>
                    <a:pt x="229" y="107"/>
                  </a:lnTo>
                  <a:lnTo>
                    <a:pt x="229" y="107"/>
                  </a:lnTo>
                  <a:lnTo>
                    <a:pt x="235" y="107"/>
                  </a:lnTo>
                  <a:lnTo>
                    <a:pt x="235" y="107"/>
                  </a:lnTo>
                  <a:lnTo>
                    <a:pt x="235" y="113"/>
                  </a:lnTo>
                  <a:lnTo>
                    <a:pt x="235" y="113"/>
                  </a:lnTo>
                  <a:lnTo>
                    <a:pt x="235" y="113"/>
                  </a:lnTo>
                  <a:lnTo>
                    <a:pt x="240" y="118"/>
                  </a:lnTo>
                  <a:lnTo>
                    <a:pt x="235" y="118"/>
                  </a:lnTo>
                  <a:lnTo>
                    <a:pt x="229" y="129"/>
                  </a:lnTo>
                  <a:lnTo>
                    <a:pt x="229" y="129"/>
                  </a:lnTo>
                  <a:lnTo>
                    <a:pt x="229" y="129"/>
                  </a:lnTo>
                  <a:lnTo>
                    <a:pt x="229" y="129"/>
                  </a:lnTo>
                  <a:lnTo>
                    <a:pt x="229" y="129"/>
                  </a:lnTo>
                  <a:lnTo>
                    <a:pt x="224" y="129"/>
                  </a:lnTo>
                  <a:lnTo>
                    <a:pt x="224" y="129"/>
                  </a:lnTo>
                  <a:lnTo>
                    <a:pt x="224" y="129"/>
                  </a:lnTo>
                  <a:lnTo>
                    <a:pt x="224" y="129"/>
                  </a:lnTo>
                  <a:lnTo>
                    <a:pt x="224" y="129"/>
                  </a:lnTo>
                  <a:lnTo>
                    <a:pt x="224" y="129"/>
                  </a:lnTo>
                  <a:lnTo>
                    <a:pt x="224" y="129"/>
                  </a:lnTo>
                  <a:lnTo>
                    <a:pt x="224" y="129"/>
                  </a:lnTo>
                  <a:lnTo>
                    <a:pt x="224" y="124"/>
                  </a:lnTo>
                  <a:lnTo>
                    <a:pt x="224" y="124"/>
                  </a:lnTo>
                  <a:lnTo>
                    <a:pt x="218" y="124"/>
                  </a:lnTo>
                  <a:lnTo>
                    <a:pt x="218" y="124"/>
                  </a:lnTo>
                  <a:lnTo>
                    <a:pt x="218" y="124"/>
                  </a:lnTo>
                  <a:lnTo>
                    <a:pt x="218" y="124"/>
                  </a:lnTo>
                  <a:lnTo>
                    <a:pt x="218" y="124"/>
                  </a:lnTo>
                  <a:lnTo>
                    <a:pt x="212" y="124"/>
                  </a:lnTo>
                  <a:lnTo>
                    <a:pt x="212" y="124"/>
                  </a:lnTo>
                  <a:lnTo>
                    <a:pt x="212" y="124"/>
                  </a:lnTo>
                  <a:lnTo>
                    <a:pt x="212" y="129"/>
                  </a:lnTo>
                  <a:lnTo>
                    <a:pt x="212" y="129"/>
                  </a:lnTo>
                  <a:lnTo>
                    <a:pt x="212" y="129"/>
                  </a:lnTo>
                  <a:lnTo>
                    <a:pt x="207" y="124"/>
                  </a:lnTo>
                  <a:lnTo>
                    <a:pt x="207" y="129"/>
                  </a:lnTo>
                  <a:lnTo>
                    <a:pt x="201" y="129"/>
                  </a:lnTo>
                  <a:lnTo>
                    <a:pt x="201" y="124"/>
                  </a:lnTo>
                  <a:lnTo>
                    <a:pt x="201" y="124"/>
                  </a:lnTo>
                  <a:lnTo>
                    <a:pt x="201" y="129"/>
                  </a:lnTo>
                  <a:lnTo>
                    <a:pt x="201" y="129"/>
                  </a:lnTo>
                  <a:lnTo>
                    <a:pt x="201" y="129"/>
                  </a:lnTo>
                  <a:lnTo>
                    <a:pt x="196" y="124"/>
                  </a:lnTo>
                  <a:lnTo>
                    <a:pt x="196" y="124"/>
                  </a:lnTo>
                  <a:lnTo>
                    <a:pt x="196" y="124"/>
                  </a:lnTo>
                  <a:lnTo>
                    <a:pt x="196" y="124"/>
                  </a:lnTo>
                  <a:lnTo>
                    <a:pt x="190" y="124"/>
                  </a:lnTo>
                  <a:lnTo>
                    <a:pt x="190" y="124"/>
                  </a:lnTo>
                  <a:lnTo>
                    <a:pt x="190" y="124"/>
                  </a:lnTo>
                  <a:lnTo>
                    <a:pt x="190" y="124"/>
                  </a:lnTo>
                  <a:lnTo>
                    <a:pt x="190" y="124"/>
                  </a:lnTo>
                  <a:lnTo>
                    <a:pt x="190" y="124"/>
                  </a:lnTo>
                  <a:lnTo>
                    <a:pt x="184" y="124"/>
                  </a:lnTo>
                  <a:lnTo>
                    <a:pt x="184" y="124"/>
                  </a:lnTo>
                  <a:lnTo>
                    <a:pt x="184" y="124"/>
                  </a:lnTo>
                  <a:lnTo>
                    <a:pt x="184" y="124"/>
                  </a:lnTo>
                  <a:lnTo>
                    <a:pt x="184" y="124"/>
                  </a:lnTo>
                  <a:lnTo>
                    <a:pt x="184" y="124"/>
                  </a:lnTo>
                  <a:lnTo>
                    <a:pt x="184" y="124"/>
                  </a:lnTo>
                  <a:lnTo>
                    <a:pt x="184" y="124"/>
                  </a:lnTo>
                  <a:lnTo>
                    <a:pt x="184" y="124"/>
                  </a:lnTo>
                  <a:lnTo>
                    <a:pt x="179" y="124"/>
                  </a:lnTo>
                  <a:lnTo>
                    <a:pt x="179" y="124"/>
                  </a:lnTo>
                  <a:lnTo>
                    <a:pt x="179" y="124"/>
                  </a:lnTo>
                  <a:lnTo>
                    <a:pt x="179" y="124"/>
                  </a:lnTo>
                  <a:lnTo>
                    <a:pt x="179" y="124"/>
                  </a:lnTo>
                  <a:lnTo>
                    <a:pt x="179" y="118"/>
                  </a:lnTo>
                  <a:lnTo>
                    <a:pt x="179" y="118"/>
                  </a:lnTo>
                  <a:lnTo>
                    <a:pt x="179" y="118"/>
                  </a:lnTo>
                  <a:lnTo>
                    <a:pt x="179" y="118"/>
                  </a:lnTo>
                  <a:lnTo>
                    <a:pt x="179" y="118"/>
                  </a:lnTo>
                  <a:lnTo>
                    <a:pt x="179" y="118"/>
                  </a:lnTo>
                  <a:lnTo>
                    <a:pt x="173" y="118"/>
                  </a:lnTo>
                  <a:lnTo>
                    <a:pt x="173" y="118"/>
                  </a:lnTo>
                  <a:lnTo>
                    <a:pt x="173" y="118"/>
                  </a:lnTo>
                  <a:lnTo>
                    <a:pt x="173" y="118"/>
                  </a:lnTo>
                  <a:lnTo>
                    <a:pt x="173" y="118"/>
                  </a:lnTo>
                  <a:lnTo>
                    <a:pt x="173" y="118"/>
                  </a:lnTo>
                  <a:lnTo>
                    <a:pt x="173" y="118"/>
                  </a:lnTo>
                  <a:lnTo>
                    <a:pt x="173" y="118"/>
                  </a:lnTo>
                  <a:lnTo>
                    <a:pt x="173" y="118"/>
                  </a:lnTo>
                  <a:lnTo>
                    <a:pt x="173" y="118"/>
                  </a:lnTo>
                  <a:lnTo>
                    <a:pt x="168" y="118"/>
                  </a:lnTo>
                  <a:lnTo>
                    <a:pt x="168" y="118"/>
                  </a:lnTo>
                  <a:lnTo>
                    <a:pt x="168" y="118"/>
                  </a:lnTo>
                  <a:lnTo>
                    <a:pt x="168" y="118"/>
                  </a:lnTo>
                  <a:lnTo>
                    <a:pt x="168" y="118"/>
                  </a:lnTo>
                  <a:lnTo>
                    <a:pt x="168" y="118"/>
                  </a:lnTo>
                  <a:lnTo>
                    <a:pt x="168" y="118"/>
                  </a:lnTo>
                  <a:lnTo>
                    <a:pt x="168" y="118"/>
                  </a:lnTo>
                  <a:lnTo>
                    <a:pt x="173" y="118"/>
                  </a:lnTo>
                  <a:lnTo>
                    <a:pt x="173" y="113"/>
                  </a:lnTo>
                  <a:lnTo>
                    <a:pt x="173" y="113"/>
                  </a:lnTo>
                  <a:lnTo>
                    <a:pt x="168" y="113"/>
                  </a:lnTo>
                  <a:lnTo>
                    <a:pt x="168" y="113"/>
                  </a:lnTo>
                  <a:lnTo>
                    <a:pt x="168" y="113"/>
                  </a:lnTo>
                  <a:lnTo>
                    <a:pt x="168" y="113"/>
                  </a:lnTo>
                  <a:lnTo>
                    <a:pt x="168" y="113"/>
                  </a:lnTo>
                  <a:lnTo>
                    <a:pt x="168" y="113"/>
                  </a:lnTo>
                  <a:lnTo>
                    <a:pt x="162" y="113"/>
                  </a:lnTo>
                  <a:lnTo>
                    <a:pt x="162" y="107"/>
                  </a:lnTo>
                  <a:lnTo>
                    <a:pt x="162" y="107"/>
                  </a:lnTo>
                  <a:lnTo>
                    <a:pt x="168" y="107"/>
                  </a:lnTo>
                  <a:lnTo>
                    <a:pt x="168" y="107"/>
                  </a:lnTo>
                  <a:lnTo>
                    <a:pt x="168" y="107"/>
                  </a:lnTo>
                  <a:lnTo>
                    <a:pt x="162" y="107"/>
                  </a:lnTo>
                  <a:lnTo>
                    <a:pt x="162" y="101"/>
                  </a:lnTo>
                  <a:lnTo>
                    <a:pt x="162" y="101"/>
                  </a:lnTo>
                  <a:lnTo>
                    <a:pt x="162" y="101"/>
                  </a:lnTo>
                  <a:lnTo>
                    <a:pt x="162" y="101"/>
                  </a:lnTo>
                  <a:lnTo>
                    <a:pt x="156" y="101"/>
                  </a:lnTo>
                  <a:lnTo>
                    <a:pt x="156" y="101"/>
                  </a:lnTo>
                  <a:lnTo>
                    <a:pt x="156" y="101"/>
                  </a:lnTo>
                  <a:lnTo>
                    <a:pt x="156" y="101"/>
                  </a:lnTo>
                  <a:lnTo>
                    <a:pt x="156" y="96"/>
                  </a:lnTo>
                  <a:lnTo>
                    <a:pt x="156" y="101"/>
                  </a:lnTo>
                  <a:lnTo>
                    <a:pt x="156" y="101"/>
                  </a:lnTo>
                  <a:lnTo>
                    <a:pt x="156" y="101"/>
                  </a:lnTo>
                  <a:lnTo>
                    <a:pt x="156" y="101"/>
                  </a:lnTo>
                  <a:lnTo>
                    <a:pt x="151" y="101"/>
                  </a:lnTo>
                  <a:lnTo>
                    <a:pt x="151" y="107"/>
                  </a:lnTo>
                  <a:lnTo>
                    <a:pt x="151" y="107"/>
                  </a:lnTo>
                  <a:lnTo>
                    <a:pt x="151" y="107"/>
                  </a:lnTo>
                  <a:lnTo>
                    <a:pt x="145" y="101"/>
                  </a:lnTo>
                  <a:lnTo>
                    <a:pt x="145" y="101"/>
                  </a:lnTo>
                  <a:lnTo>
                    <a:pt x="145" y="101"/>
                  </a:lnTo>
                  <a:lnTo>
                    <a:pt x="145" y="101"/>
                  </a:lnTo>
                  <a:lnTo>
                    <a:pt x="145" y="101"/>
                  </a:lnTo>
                  <a:lnTo>
                    <a:pt x="145" y="107"/>
                  </a:lnTo>
                  <a:lnTo>
                    <a:pt x="145" y="107"/>
                  </a:lnTo>
                  <a:lnTo>
                    <a:pt x="145" y="107"/>
                  </a:lnTo>
                  <a:lnTo>
                    <a:pt x="145" y="107"/>
                  </a:lnTo>
                  <a:lnTo>
                    <a:pt x="145" y="107"/>
                  </a:lnTo>
                  <a:lnTo>
                    <a:pt x="145" y="107"/>
                  </a:lnTo>
                  <a:lnTo>
                    <a:pt x="140" y="107"/>
                  </a:lnTo>
                  <a:lnTo>
                    <a:pt x="140" y="107"/>
                  </a:lnTo>
                  <a:lnTo>
                    <a:pt x="140" y="107"/>
                  </a:lnTo>
                  <a:lnTo>
                    <a:pt x="140" y="113"/>
                  </a:lnTo>
                  <a:lnTo>
                    <a:pt x="134" y="113"/>
                  </a:lnTo>
                  <a:lnTo>
                    <a:pt x="134" y="113"/>
                  </a:lnTo>
                  <a:lnTo>
                    <a:pt x="134" y="113"/>
                  </a:lnTo>
                  <a:lnTo>
                    <a:pt x="140" y="118"/>
                  </a:lnTo>
                  <a:lnTo>
                    <a:pt x="134" y="118"/>
                  </a:lnTo>
                  <a:lnTo>
                    <a:pt x="134" y="118"/>
                  </a:lnTo>
                  <a:lnTo>
                    <a:pt x="134" y="124"/>
                  </a:lnTo>
                  <a:lnTo>
                    <a:pt x="134" y="124"/>
                  </a:lnTo>
                  <a:lnTo>
                    <a:pt x="134" y="129"/>
                  </a:lnTo>
                  <a:lnTo>
                    <a:pt x="134" y="129"/>
                  </a:lnTo>
                  <a:lnTo>
                    <a:pt x="134" y="129"/>
                  </a:lnTo>
                  <a:lnTo>
                    <a:pt x="134" y="135"/>
                  </a:lnTo>
                  <a:lnTo>
                    <a:pt x="134" y="135"/>
                  </a:lnTo>
                  <a:lnTo>
                    <a:pt x="134" y="135"/>
                  </a:lnTo>
                  <a:lnTo>
                    <a:pt x="134" y="135"/>
                  </a:lnTo>
                  <a:lnTo>
                    <a:pt x="134" y="135"/>
                  </a:lnTo>
                  <a:lnTo>
                    <a:pt x="134" y="135"/>
                  </a:lnTo>
                  <a:lnTo>
                    <a:pt x="134" y="135"/>
                  </a:lnTo>
                  <a:lnTo>
                    <a:pt x="128" y="135"/>
                  </a:lnTo>
                  <a:lnTo>
                    <a:pt x="128" y="135"/>
                  </a:lnTo>
                  <a:lnTo>
                    <a:pt x="128" y="135"/>
                  </a:lnTo>
                  <a:lnTo>
                    <a:pt x="123" y="141"/>
                  </a:lnTo>
                  <a:lnTo>
                    <a:pt x="123" y="141"/>
                  </a:lnTo>
                  <a:lnTo>
                    <a:pt x="123" y="141"/>
                  </a:lnTo>
                  <a:lnTo>
                    <a:pt x="123" y="146"/>
                  </a:lnTo>
                  <a:lnTo>
                    <a:pt x="123" y="146"/>
                  </a:lnTo>
                  <a:lnTo>
                    <a:pt x="117" y="146"/>
                  </a:lnTo>
                  <a:lnTo>
                    <a:pt x="117" y="152"/>
                  </a:lnTo>
                  <a:lnTo>
                    <a:pt x="117" y="152"/>
                  </a:lnTo>
                  <a:lnTo>
                    <a:pt x="112" y="152"/>
                  </a:lnTo>
                  <a:lnTo>
                    <a:pt x="112" y="157"/>
                  </a:lnTo>
                  <a:lnTo>
                    <a:pt x="112" y="157"/>
                  </a:lnTo>
                  <a:lnTo>
                    <a:pt x="112" y="157"/>
                  </a:lnTo>
                  <a:lnTo>
                    <a:pt x="112" y="157"/>
                  </a:lnTo>
                  <a:lnTo>
                    <a:pt x="106" y="157"/>
                  </a:lnTo>
                  <a:lnTo>
                    <a:pt x="112" y="163"/>
                  </a:lnTo>
                  <a:lnTo>
                    <a:pt x="106" y="163"/>
                  </a:lnTo>
                  <a:lnTo>
                    <a:pt x="106" y="163"/>
                  </a:lnTo>
                  <a:lnTo>
                    <a:pt x="106" y="163"/>
                  </a:lnTo>
                  <a:lnTo>
                    <a:pt x="106" y="163"/>
                  </a:lnTo>
                  <a:lnTo>
                    <a:pt x="106" y="163"/>
                  </a:lnTo>
                  <a:lnTo>
                    <a:pt x="106" y="163"/>
                  </a:lnTo>
                  <a:lnTo>
                    <a:pt x="106" y="163"/>
                  </a:lnTo>
                  <a:lnTo>
                    <a:pt x="106" y="169"/>
                  </a:lnTo>
                  <a:lnTo>
                    <a:pt x="106" y="169"/>
                  </a:lnTo>
                  <a:lnTo>
                    <a:pt x="100" y="169"/>
                  </a:lnTo>
                  <a:lnTo>
                    <a:pt x="100" y="169"/>
                  </a:lnTo>
                  <a:lnTo>
                    <a:pt x="100" y="169"/>
                  </a:lnTo>
                  <a:lnTo>
                    <a:pt x="106" y="169"/>
                  </a:lnTo>
                  <a:lnTo>
                    <a:pt x="106" y="169"/>
                  </a:lnTo>
                  <a:lnTo>
                    <a:pt x="100" y="169"/>
                  </a:lnTo>
                  <a:lnTo>
                    <a:pt x="100" y="169"/>
                  </a:lnTo>
                  <a:lnTo>
                    <a:pt x="100" y="169"/>
                  </a:lnTo>
                  <a:lnTo>
                    <a:pt x="100" y="169"/>
                  </a:lnTo>
                  <a:lnTo>
                    <a:pt x="100" y="169"/>
                  </a:lnTo>
                  <a:lnTo>
                    <a:pt x="100" y="169"/>
                  </a:lnTo>
                  <a:lnTo>
                    <a:pt x="95" y="169"/>
                  </a:lnTo>
                  <a:lnTo>
                    <a:pt x="95" y="169"/>
                  </a:lnTo>
                  <a:lnTo>
                    <a:pt x="95" y="169"/>
                  </a:lnTo>
                  <a:lnTo>
                    <a:pt x="95" y="169"/>
                  </a:lnTo>
                  <a:lnTo>
                    <a:pt x="95" y="169"/>
                  </a:lnTo>
                  <a:lnTo>
                    <a:pt x="95" y="169"/>
                  </a:lnTo>
                  <a:lnTo>
                    <a:pt x="89" y="169"/>
                  </a:lnTo>
                  <a:lnTo>
                    <a:pt x="89" y="169"/>
                  </a:lnTo>
                  <a:lnTo>
                    <a:pt x="89" y="169"/>
                  </a:lnTo>
                  <a:lnTo>
                    <a:pt x="89" y="169"/>
                  </a:lnTo>
                  <a:lnTo>
                    <a:pt x="89" y="169"/>
                  </a:lnTo>
                  <a:lnTo>
                    <a:pt x="89" y="169"/>
                  </a:lnTo>
                  <a:lnTo>
                    <a:pt x="89" y="174"/>
                  </a:lnTo>
                  <a:lnTo>
                    <a:pt x="84" y="174"/>
                  </a:lnTo>
                  <a:lnTo>
                    <a:pt x="84" y="174"/>
                  </a:lnTo>
                  <a:lnTo>
                    <a:pt x="84" y="174"/>
                  </a:lnTo>
                  <a:lnTo>
                    <a:pt x="84" y="174"/>
                  </a:lnTo>
                  <a:lnTo>
                    <a:pt x="84" y="180"/>
                  </a:lnTo>
                  <a:lnTo>
                    <a:pt x="84" y="180"/>
                  </a:lnTo>
                  <a:lnTo>
                    <a:pt x="84" y="180"/>
                  </a:lnTo>
                  <a:lnTo>
                    <a:pt x="78" y="180"/>
                  </a:lnTo>
                  <a:lnTo>
                    <a:pt x="78" y="180"/>
                  </a:lnTo>
                  <a:lnTo>
                    <a:pt x="78" y="180"/>
                  </a:lnTo>
                  <a:lnTo>
                    <a:pt x="78" y="180"/>
                  </a:lnTo>
                  <a:lnTo>
                    <a:pt x="78" y="180"/>
                  </a:lnTo>
                  <a:lnTo>
                    <a:pt x="78" y="180"/>
                  </a:lnTo>
                  <a:lnTo>
                    <a:pt x="78" y="180"/>
                  </a:lnTo>
                  <a:lnTo>
                    <a:pt x="78" y="180"/>
                  </a:lnTo>
                  <a:lnTo>
                    <a:pt x="78" y="180"/>
                  </a:lnTo>
                  <a:lnTo>
                    <a:pt x="78" y="180"/>
                  </a:lnTo>
                  <a:lnTo>
                    <a:pt x="72" y="185"/>
                  </a:lnTo>
                  <a:lnTo>
                    <a:pt x="72" y="185"/>
                  </a:lnTo>
                  <a:lnTo>
                    <a:pt x="72" y="185"/>
                  </a:lnTo>
                  <a:lnTo>
                    <a:pt x="72" y="185"/>
                  </a:lnTo>
                  <a:lnTo>
                    <a:pt x="72" y="185"/>
                  </a:lnTo>
                  <a:lnTo>
                    <a:pt x="72" y="185"/>
                  </a:lnTo>
                  <a:lnTo>
                    <a:pt x="72" y="185"/>
                  </a:lnTo>
                  <a:lnTo>
                    <a:pt x="72" y="185"/>
                  </a:lnTo>
                  <a:lnTo>
                    <a:pt x="67" y="185"/>
                  </a:lnTo>
                  <a:lnTo>
                    <a:pt x="67" y="185"/>
                  </a:lnTo>
                  <a:lnTo>
                    <a:pt x="67" y="185"/>
                  </a:lnTo>
                  <a:lnTo>
                    <a:pt x="67" y="185"/>
                  </a:lnTo>
                  <a:lnTo>
                    <a:pt x="67" y="191"/>
                  </a:lnTo>
                  <a:lnTo>
                    <a:pt x="67" y="191"/>
                  </a:lnTo>
                  <a:lnTo>
                    <a:pt x="67" y="191"/>
                  </a:lnTo>
                  <a:lnTo>
                    <a:pt x="67" y="191"/>
                  </a:lnTo>
                  <a:lnTo>
                    <a:pt x="67" y="191"/>
                  </a:lnTo>
                  <a:lnTo>
                    <a:pt x="67" y="191"/>
                  </a:lnTo>
                  <a:lnTo>
                    <a:pt x="67" y="191"/>
                  </a:lnTo>
                  <a:lnTo>
                    <a:pt x="61" y="191"/>
                  </a:lnTo>
                  <a:lnTo>
                    <a:pt x="61" y="191"/>
                  </a:lnTo>
                  <a:lnTo>
                    <a:pt x="61" y="185"/>
                  </a:lnTo>
                  <a:lnTo>
                    <a:pt x="61" y="191"/>
                  </a:lnTo>
                  <a:lnTo>
                    <a:pt x="61" y="191"/>
                  </a:lnTo>
                  <a:lnTo>
                    <a:pt x="61" y="191"/>
                  </a:lnTo>
                  <a:lnTo>
                    <a:pt x="61" y="191"/>
                  </a:lnTo>
                  <a:lnTo>
                    <a:pt x="61" y="191"/>
                  </a:lnTo>
                  <a:lnTo>
                    <a:pt x="56" y="191"/>
                  </a:lnTo>
                  <a:lnTo>
                    <a:pt x="56" y="191"/>
                  </a:lnTo>
                  <a:lnTo>
                    <a:pt x="56" y="191"/>
                  </a:lnTo>
                  <a:lnTo>
                    <a:pt x="56" y="191"/>
                  </a:lnTo>
                  <a:lnTo>
                    <a:pt x="50" y="197"/>
                  </a:lnTo>
                  <a:lnTo>
                    <a:pt x="50" y="197"/>
                  </a:lnTo>
                  <a:lnTo>
                    <a:pt x="50" y="197"/>
                  </a:lnTo>
                  <a:lnTo>
                    <a:pt x="50" y="197"/>
                  </a:lnTo>
                  <a:lnTo>
                    <a:pt x="44" y="197"/>
                  </a:lnTo>
                  <a:lnTo>
                    <a:pt x="44" y="197"/>
                  </a:lnTo>
                  <a:lnTo>
                    <a:pt x="44" y="197"/>
                  </a:lnTo>
                  <a:lnTo>
                    <a:pt x="44" y="197"/>
                  </a:lnTo>
                  <a:lnTo>
                    <a:pt x="44" y="202"/>
                  </a:lnTo>
                  <a:lnTo>
                    <a:pt x="44" y="202"/>
                  </a:lnTo>
                  <a:lnTo>
                    <a:pt x="44" y="202"/>
                  </a:lnTo>
                  <a:lnTo>
                    <a:pt x="44" y="202"/>
                  </a:lnTo>
                  <a:lnTo>
                    <a:pt x="44" y="202"/>
                  </a:lnTo>
                  <a:lnTo>
                    <a:pt x="44" y="202"/>
                  </a:lnTo>
                  <a:lnTo>
                    <a:pt x="44" y="202"/>
                  </a:lnTo>
                  <a:lnTo>
                    <a:pt x="39" y="202"/>
                  </a:lnTo>
                  <a:lnTo>
                    <a:pt x="39" y="202"/>
                  </a:lnTo>
                  <a:lnTo>
                    <a:pt x="39" y="202"/>
                  </a:lnTo>
                  <a:lnTo>
                    <a:pt x="39" y="202"/>
                  </a:lnTo>
                  <a:lnTo>
                    <a:pt x="39" y="202"/>
                  </a:lnTo>
                  <a:lnTo>
                    <a:pt x="39" y="202"/>
                  </a:lnTo>
                  <a:lnTo>
                    <a:pt x="39" y="202"/>
                  </a:lnTo>
                  <a:lnTo>
                    <a:pt x="39" y="202"/>
                  </a:lnTo>
                  <a:lnTo>
                    <a:pt x="39" y="202"/>
                  </a:lnTo>
                  <a:lnTo>
                    <a:pt x="33" y="202"/>
                  </a:lnTo>
                  <a:lnTo>
                    <a:pt x="33" y="208"/>
                  </a:lnTo>
                  <a:lnTo>
                    <a:pt x="33" y="208"/>
                  </a:lnTo>
                  <a:lnTo>
                    <a:pt x="28" y="208"/>
                  </a:lnTo>
                  <a:lnTo>
                    <a:pt x="28" y="208"/>
                  </a:lnTo>
                  <a:lnTo>
                    <a:pt x="28" y="213"/>
                  </a:lnTo>
                  <a:lnTo>
                    <a:pt x="28" y="213"/>
                  </a:lnTo>
                  <a:lnTo>
                    <a:pt x="28" y="213"/>
                  </a:lnTo>
                  <a:lnTo>
                    <a:pt x="28" y="213"/>
                  </a:lnTo>
                  <a:lnTo>
                    <a:pt x="22" y="213"/>
                  </a:lnTo>
                  <a:lnTo>
                    <a:pt x="22" y="213"/>
                  </a:lnTo>
                  <a:lnTo>
                    <a:pt x="22" y="219"/>
                  </a:lnTo>
                  <a:lnTo>
                    <a:pt x="16" y="219"/>
                  </a:lnTo>
                  <a:lnTo>
                    <a:pt x="16" y="219"/>
                  </a:lnTo>
                  <a:lnTo>
                    <a:pt x="16" y="219"/>
                  </a:lnTo>
                  <a:lnTo>
                    <a:pt x="16" y="219"/>
                  </a:lnTo>
                  <a:lnTo>
                    <a:pt x="16" y="219"/>
                  </a:lnTo>
                  <a:lnTo>
                    <a:pt x="16" y="219"/>
                  </a:lnTo>
                  <a:lnTo>
                    <a:pt x="16" y="219"/>
                  </a:lnTo>
                  <a:lnTo>
                    <a:pt x="16" y="219"/>
                  </a:lnTo>
                  <a:lnTo>
                    <a:pt x="5" y="230"/>
                  </a:lnTo>
                  <a:lnTo>
                    <a:pt x="5" y="230"/>
                  </a:lnTo>
                  <a:lnTo>
                    <a:pt x="5" y="230"/>
                  </a:lnTo>
                  <a:lnTo>
                    <a:pt x="5" y="236"/>
                  </a:lnTo>
                  <a:lnTo>
                    <a:pt x="11" y="236"/>
                  </a:lnTo>
                  <a:lnTo>
                    <a:pt x="11" y="236"/>
                  </a:lnTo>
                  <a:lnTo>
                    <a:pt x="11" y="236"/>
                  </a:lnTo>
                  <a:lnTo>
                    <a:pt x="11" y="236"/>
                  </a:lnTo>
                  <a:lnTo>
                    <a:pt x="16" y="236"/>
                  </a:lnTo>
                  <a:lnTo>
                    <a:pt x="11" y="236"/>
                  </a:lnTo>
                  <a:lnTo>
                    <a:pt x="11" y="236"/>
                  </a:lnTo>
                  <a:lnTo>
                    <a:pt x="11" y="236"/>
                  </a:lnTo>
                  <a:lnTo>
                    <a:pt x="5" y="236"/>
                  </a:lnTo>
                  <a:lnTo>
                    <a:pt x="5" y="241"/>
                  </a:lnTo>
                  <a:lnTo>
                    <a:pt x="5" y="241"/>
                  </a:lnTo>
                  <a:lnTo>
                    <a:pt x="5" y="241"/>
                  </a:lnTo>
                  <a:lnTo>
                    <a:pt x="5" y="241"/>
                  </a:lnTo>
                  <a:lnTo>
                    <a:pt x="5" y="241"/>
                  </a:lnTo>
                  <a:lnTo>
                    <a:pt x="5" y="247"/>
                  </a:lnTo>
                  <a:lnTo>
                    <a:pt x="5" y="247"/>
                  </a:lnTo>
                  <a:lnTo>
                    <a:pt x="5" y="247"/>
                  </a:lnTo>
                  <a:lnTo>
                    <a:pt x="5" y="247"/>
                  </a:lnTo>
                  <a:lnTo>
                    <a:pt x="5" y="247"/>
                  </a:lnTo>
                  <a:lnTo>
                    <a:pt x="5" y="247"/>
                  </a:lnTo>
                  <a:lnTo>
                    <a:pt x="5" y="247"/>
                  </a:lnTo>
                  <a:lnTo>
                    <a:pt x="11" y="247"/>
                  </a:lnTo>
                  <a:lnTo>
                    <a:pt x="11" y="247"/>
                  </a:lnTo>
                  <a:lnTo>
                    <a:pt x="11" y="253"/>
                  </a:lnTo>
                  <a:lnTo>
                    <a:pt x="11" y="253"/>
                  </a:lnTo>
                  <a:lnTo>
                    <a:pt x="11" y="253"/>
                  </a:lnTo>
                  <a:lnTo>
                    <a:pt x="11" y="253"/>
                  </a:lnTo>
                  <a:lnTo>
                    <a:pt x="11" y="253"/>
                  </a:lnTo>
                  <a:lnTo>
                    <a:pt x="11" y="253"/>
                  </a:lnTo>
                  <a:lnTo>
                    <a:pt x="11" y="253"/>
                  </a:lnTo>
                  <a:lnTo>
                    <a:pt x="11" y="253"/>
                  </a:lnTo>
                  <a:lnTo>
                    <a:pt x="11" y="253"/>
                  </a:lnTo>
                  <a:lnTo>
                    <a:pt x="16" y="253"/>
                  </a:lnTo>
                  <a:lnTo>
                    <a:pt x="16" y="253"/>
                  </a:lnTo>
                  <a:lnTo>
                    <a:pt x="16" y="253"/>
                  </a:lnTo>
                  <a:lnTo>
                    <a:pt x="16" y="253"/>
                  </a:lnTo>
                  <a:lnTo>
                    <a:pt x="16" y="253"/>
                  </a:lnTo>
                  <a:lnTo>
                    <a:pt x="16" y="253"/>
                  </a:lnTo>
                  <a:lnTo>
                    <a:pt x="22" y="258"/>
                  </a:lnTo>
                  <a:lnTo>
                    <a:pt x="22" y="258"/>
                  </a:lnTo>
                  <a:lnTo>
                    <a:pt x="22" y="258"/>
                  </a:lnTo>
                  <a:lnTo>
                    <a:pt x="22" y="258"/>
                  </a:lnTo>
                  <a:lnTo>
                    <a:pt x="22" y="258"/>
                  </a:lnTo>
                  <a:lnTo>
                    <a:pt x="22" y="258"/>
                  </a:lnTo>
                  <a:lnTo>
                    <a:pt x="22" y="258"/>
                  </a:lnTo>
                  <a:lnTo>
                    <a:pt x="22" y="258"/>
                  </a:lnTo>
                  <a:lnTo>
                    <a:pt x="22" y="258"/>
                  </a:lnTo>
                  <a:lnTo>
                    <a:pt x="22" y="258"/>
                  </a:lnTo>
                  <a:lnTo>
                    <a:pt x="22" y="264"/>
                  </a:lnTo>
                  <a:lnTo>
                    <a:pt x="22" y="264"/>
                  </a:lnTo>
                  <a:lnTo>
                    <a:pt x="22" y="264"/>
                  </a:lnTo>
                  <a:lnTo>
                    <a:pt x="22" y="264"/>
                  </a:lnTo>
                  <a:lnTo>
                    <a:pt x="22" y="264"/>
                  </a:lnTo>
                  <a:lnTo>
                    <a:pt x="22" y="264"/>
                  </a:lnTo>
                  <a:lnTo>
                    <a:pt x="22" y="264"/>
                  </a:lnTo>
                  <a:lnTo>
                    <a:pt x="22" y="264"/>
                  </a:lnTo>
                  <a:lnTo>
                    <a:pt x="22" y="264"/>
                  </a:lnTo>
                  <a:lnTo>
                    <a:pt x="22" y="264"/>
                  </a:lnTo>
                  <a:lnTo>
                    <a:pt x="22" y="269"/>
                  </a:lnTo>
                  <a:lnTo>
                    <a:pt x="22" y="269"/>
                  </a:lnTo>
                  <a:lnTo>
                    <a:pt x="22" y="269"/>
                  </a:lnTo>
                  <a:lnTo>
                    <a:pt x="22" y="269"/>
                  </a:lnTo>
                  <a:lnTo>
                    <a:pt x="22" y="269"/>
                  </a:lnTo>
                  <a:lnTo>
                    <a:pt x="22" y="269"/>
                  </a:lnTo>
                  <a:lnTo>
                    <a:pt x="22" y="269"/>
                  </a:lnTo>
                  <a:lnTo>
                    <a:pt x="22" y="269"/>
                  </a:lnTo>
                  <a:lnTo>
                    <a:pt x="22" y="269"/>
                  </a:lnTo>
                  <a:lnTo>
                    <a:pt x="22" y="269"/>
                  </a:lnTo>
                  <a:lnTo>
                    <a:pt x="22" y="269"/>
                  </a:lnTo>
                  <a:lnTo>
                    <a:pt x="28" y="264"/>
                  </a:lnTo>
                  <a:lnTo>
                    <a:pt x="28" y="264"/>
                  </a:lnTo>
                  <a:lnTo>
                    <a:pt x="28" y="264"/>
                  </a:lnTo>
                  <a:lnTo>
                    <a:pt x="28" y="264"/>
                  </a:lnTo>
                  <a:lnTo>
                    <a:pt x="28" y="264"/>
                  </a:lnTo>
                  <a:lnTo>
                    <a:pt x="28" y="264"/>
                  </a:lnTo>
                  <a:lnTo>
                    <a:pt x="28" y="264"/>
                  </a:lnTo>
                  <a:lnTo>
                    <a:pt x="28" y="264"/>
                  </a:lnTo>
                  <a:lnTo>
                    <a:pt x="28" y="264"/>
                  </a:lnTo>
                  <a:lnTo>
                    <a:pt x="28" y="264"/>
                  </a:lnTo>
                  <a:lnTo>
                    <a:pt x="28" y="258"/>
                  </a:lnTo>
                  <a:lnTo>
                    <a:pt x="28" y="258"/>
                  </a:lnTo>
                  <a:lnTo>
                    <a:pt x="28" y="258"/>
                  </a:lnTo>
                  <a:lnTo>
                    <a:pt x="28" y="258"/>
                  </a:lnTo>
                  <a:lnTo>
                    <a:pt x="28" y="258"/>
                  </a:lnTo>
                  <a:lnTo>
                    <a:pt x="28" y="258"/>
                  </a:lnTo>
                  <a:lnTo>
                    <a:pt x="28" y="258"/>
                  </a:lnTo>
                  <a:lnTo>
                    <a:pt x="28" y="258"/>
                  </a:lnTo>
                  <a:lnTo>
                    <a:pt x="28" y="253"/>
                  </a:lnTo>
                  <a:lnTo>
                    <a:pt x="28" y="258"/>
                  </a:lnTo>
                  <a:lnTo>
                    <a:pt x="28" y="258"/>
                  </a:lnTo>
                  <a:lnTo>
                    <a:pt x="28" y="258"/>
                  </a:lnTo>
                  <a:lnTo>
                    <a:pt x="33" y="258"/>
                  </a:lnTo>
                  <a:lnTo>
                    <a:pt x="33" y="258"/>
                  </a:lnTo>
                  <a:lnTo>
                    <a:pt x="33" y="258"/>
                  </a:lnTo>
                  <a:lnTo>
                    <a:pt x="33" y="258"/>
                  </a:lnTo>
                  <a:lnTo>
                    <a:pt x="33" y="258"/>
                  </a:lnTo>
                  <a:lnTo>
                    <a:pt x="33" y="258"/>
                  </a:lnTo>
                  <a:lnTo>
                    <a:pt x="39" y="258"/>
                  </a:lnTo>
                  <a:lnTo>
                    <a:pt x="39" y="264"/>
                  </a:lnTo>
                  <a:lnTo>
                    <a:pt x="39" y="264"/>
                  </a:lnTo>
                  <a:lnTo>
                    <a:pt x="39" y="264"/>
                  </a:lnTo>
                  <a:lnTo>
                    <a:pt x="39" y="264"/>
                  </a:lnTo>
                  <a:lnTo>
                    <a:pt x="39" y="264"/>
                  </a:lnTo>
                  <a:lnTo>
                    <a:pt x="39" y="264"/>
                  </a:lnTo>
                  <a:lnTo>
                    <a:pt x="39" y="264"/>
                  </a:lnTo>
                  <a:lnTo>
                    <a:pt x="44" y="264"/>
                  </a:lnTo>
                  <a:lnTo>
                    <a:pt x="44" y="264"/>
                  </a:lnTo>
                  <a:lnTo>
                    <a:pt x="44" y="264"/>
                  </a:lnTo>
                  <a:lnTo>
                    <a:pt x="44" y="264"/>
                  </a:lnTo>
                  <a:lnTo>
                    <a:pt x="44" y="264"/>
                  </a:lnTo>
                  <a:lnTo>
                    <a:pt x="44" y="269"/>
                  </a:lnTo>
                  <a:lnTo>
                    <a:pt x="44" y="269"/>
                  </a:lnTo>
                  <a:lnTo>
                    <a:pt x="44" y="269"/>
                  </a:lnTo>
                  <a:lnTo>
                    <a:pt x="50" y="269"/>
                  </a:lnTo>
                  <a:lnTo>
                    <a:pt x="50" y="269"/>
                  </a:lnTo>
                  <a:lnTo>
                    <a:pt x="50" y="269"/>
                  </a:lnTo>
                  <a:lnTo>
                    <a:pt x="50" y="269"/>
                  </a:lnTo>
                  <a:lnTo>
                    <a:pt x="50" y="269"/>
                  </a:lnTo>
                  <a:lnTo>
                    <a:pt x="50" y="269"/>
                  </a:lnTo>
                  <a:lnTo>
                    <a:pt x="50" y="269"/>
                  </a:lnTo>
                  <a:lnTo>
                    <a:pt x="50" y="269"/>
                  </a:lnTo>
                  <a:lnTo>
                    <a:pt x="50" y="269"/>
                  </a:lnTo>
                  <a:lnTo>
                    <a:pt x="50" y="269"/>
                  </a:lnTo>
                  <a:lnTo>
                    <a:pt x="50" y="269"/>
                  </a:lnTo>
                  <a:lnTo>
                    <a:pt x="56" y="269"/>
                  </a:lnTo>
                  <a:lnTo>
                    <a:pt x="56" y="269"/>
                  </a:lnTo>
                  <a:lnTo>
                    <a:pt x="56" y="269"/>
                  </a:lnTo>
                  <a:lnTo>
                    <a:pt x="56" y="269"/>
                  </a:lnTo>
                  <a:lnTo>
                    <a:pt x="56" y="269"/>
                  </a:lnTo>
                  <a:lnTo>
                    <a:pt x="56" y="269"/>
                  </a:lnTo>
                  <a:lnTo>
                    <a:pt x="56" y="269"/>
                  </a:lnTo>
                  <a:lnTo>
                    <a:pt x="56" y="269"/>
                  </a:lnTo>
                  <a:lnTo>
                    <a:pt x="56" y="269"/>
                  </a:lnTo>
                  <a:lnTo>
                    <a:pt x="61" y="275"/>
                  </a:lnTo>
                  <a:lnTo>
                    <a:pt x="61" y="275"/>
                  </a:lnTo>
                  <a:lnTo>
                    <a:pt x="61" y="275"/>
                  </a:lnTo>
                  <a:lnTo>
                    <a:pt x="61" y="275"/>
                  </a:lnTo>
                  <a:lnTo>
                    <a:pt x="61" y="275"/>
                  </a:lnTo>
                  <a:lnTo>
                    <a:pt x="61" y="275"/>
                  </a:lnTo>
                  <a:lnTo>
                    <a:pt x="67" y="269"/>
                  </a:lnTo>
                  <a:lnTo>
                    <a:pt x="72" y="269"/>
                  </a:lnTo>
                  <a:lnTo>
                    <a:pt x="72" y="269"/>
                  </a:lnTo>
                  <a:lnTo>
                    <a:pt x="72" y="269"/>
                  </a:lnTo>
                  <a:lnTo>
                    <a:pt x="72" y="275"/>
                  </a:lnTo>
                  <a:lnTo>
                    <a:pt x="67" y="275"/>
                  </a:lnTo>
                  <a:lnTo>
                    <a:pt x="67" y="275"/>
                  </a:lnTo>
                  <a:lnTo>
                    <a:pt x="67" y="275"/>
                  </a:lnTo>
                  <a:lnTo>
                    <a:pt x="67" y="275"/>
                  </a:lnTo>
                  <a:lnTo>
                    <a:pt x="67" y="275"/>
                  </a:lnTo>
                  <a:lnTo>
                    <a:pt x="67" y="281"/>
                  </a:lnTo>
                  <a:lnTo>
                    <a:pt x="67" y="281"/>
                  </a:lnTo>
                  <a:lnTo>
                    <a:pt x="67" y="281"/>
                  </a:lnTo>
                  <a:lnTo>
                    <a:pt x="67" y="281"/>
                  </a:lnTo>
                  <a:lnTo>
                    <a:pt x="67" y="281"/>
                  </a:lnTo>
                  <a:lnTo>
                    <a:pt x="67" y="281"/>
                  </a:lnTo>
                  <a:lnTo>
                    <a:pt x="67" y="281"/>
                  </a:lnTo>
                  <a:lnTo>
                    <a:pt x="67" y="281"/>
                  </a:lnTo>
                  <a:lnTo>
                    <a:pt x="67" y="286"/>
                  </a:lnTo>
                  <a:lnTo>
                    <a:pt x="67" y="286"/>
                  </a:lnTo>
                  <a:lnTo>
                    <a:pt x="72" y="286"/>
                  </a:lnTo>
                  <a:lnTo>
                    <a:pt x="72" y="286"/>
                  </a:lnTo>
                  <a:lnTo>
                    <a:pt x="72" y="286"/>
                  </a:lnTo>
                  <a:lnTo>
                    <a:pt x="72" y="286"/>
                  </a:lnTo>
                  <a:lnTo>
                    <a:pt x="67" y="286"/>
                  </a:lnTo>
                  <a:lnTo>
                    <a:pt x="67" y="286"/>
                  </a:lnTo>
                  <a:lnTo>
                    <a:pt x="67" y="286"/>
                  </a:lnTo>
                  <a:lnTo>
                    <a:pt x="67" y="286"/>
                  </a:lnTo>
                  <a:lnTo>
                    <a:pt x="67" y="286"/>
                  </a:lnTo>
                  <a:lnTo>
                    <a:pt x="67" y="286"/>
                  </a:lnTo>
                  <a:lnTo>
                    <a:pt x="67" y="286"/>
                  </a:lnTo>
                  <a:lnTo>
                    <a:pt x="67" y="292"/>
                  </a:lnTo>
                  <a:lnTo>
                    <a:pt x="67" y="292"/>
                  </a:lnTo>
                  <a:lnTo>
                    <a:pt x="72" y="292"/>
                  </a:lnTo>
                  <a:lnTo>
                    <a:pt x="67" y="292"/>
                  </a:lnTo>
                  <a:lnTo>
                    <a:pt x="67" y="297"/>
                  </a:lnTo>
                  <a:lnTo>
                    <a:pt x="67" y="297"/>
                  </a:lnTo>
                  <a:lnTo>
                    <a:pt x="67" y="297"/>
                  </a:lnTo>
                  <a:lnTo>
                    <a:pt x="67" y="297"/>
                  </a:lnTo>
                  <a:lnTo>
                    <a:pt x="67" y="297"/>
                  </a:lnTo>
                  <a:lnTo>
                    <a:pt x="67" y="297"/>
                  </a:lnTo>
                  <a:lnTo>
                    <a:pt x="67" y="297"/>
                  </a:lnTo>
                  <a:lnTo>
                    <a:pt x="61" y="297"/>
                  </a:lnTo>
                  <a:lnTo>
                    <a:pt x="61" y="297"/>
                  </a:lnTo>
                  <a:lnTo>
                    <a:pt x="61" y="303"/>
                  </a:lnTo>
                  <a:lnTo>
                    <a:pt x="67" y="303"/>
                  </a:lnTo>
                  <a:lnTo>
                    <a:pt x="61" y="303"/>
                  </a:lnTo>
                  <a:lnTo>
                    <a:pt x="61" y="303"/>
                  </a:lnTo>
                  <a:lnTo>
                    <a:pt x="61" y="303"/>
                  </a:lnTo>
                  <a:lnTo>
                    <a:pt x="61" y="303"/>
                  </a:lnTo>
                  <a:lnTo>
                    <a:pt x="61" y="303"/>
                  </a:lnTo>
                  <a:lnTo>
                    <a:pt x="61" y="303"/>
                  </a:lnTo>
                  <a:lnTo>
                    <a:pt x="61" y="303"/>
                  </a:lnTo>
                  <a:lnTo>
                    <a:pt x="61" y="303"/>
                  </a:lnTo>
                  <a:lnTo>
                    <a:pt x="61" y="303"/>
                  </a:lnTo>
                  <a:lnTo>
                    <a:pt x="61" y="303"/>
                  </a:lnTo>
                  <a:lnTo>
                    <a:pt x="61" y="303"/>
                  </a:lnTo>
                  <a:lnTo>
                    <a:pt x="61" y="309"/>
                  </a:lnTo>
                  <a:lnTo>
                    <a:pt x="61" y="309"/>
                  </a:lnTo>
                  <a:lnTo>
                    <a:pt x="61" y="309"/>
                  </a:lnTo>
                  <a:lnTo>
                    <a:pt x="61" y="309"/>
                  </a:lnTo>
                  <a:lnTo>
                    <a:pt x="61" y="309"/>
                  </a:lnTo>
                  <a:lnTo>
                    <a:pt x="61" y="309"/>
                  </a:lnTo>
                  <a:lnTo>
                    <a:pt x="61" y="309"/>
                  </a:lnTo>
                  <a:lnTo>
                    <a:pt x="61" y="309"/>
                  </a:lnTo>
                  <a:lnTo>
                    <a:pt x="61" y="309"/>
                  </a:lnTo>
                  <a:lnTo>
                    <a:pt x="56" y="314"/>
                  </a:lnTo>
                  <a:lnTo>
                    <a:pt x="56" y="314"/>
                  </a:lnTo>
                  <a:lnTo>
                    <a:pt x="56" y="314"/>
                  </a:lnTo>
                  <a:lnTo>
                    <a:pt x="56" y="314"/>
                  </a:lnTo>
                  <a:lnTo>
                    <a:pt x="56" y="320"/>
                  </a:lnTo>
                  <a:lnTo>
                    <a:pt x="56" y="320"/>
                  </a:lnTo>
                  <a:lnTo>
                    <a:pt x="56" y="320"/>
                  </a:lnTo>
                  <a:lnTo>
                    <a:pt x="50" y="320"/>
                  </a:lnTo>
                  <a:lnTo>
                    <a:pt x="50" y="325"/>
                  </a:lnTo>
                  <a:lnTo>
                    <a:pt x="50" y="325"/>
                  </a:lnTo>
                  <a:lnTo>
                    <a:pt x="50" y="325"/>
                  </a:lnTo>
                  <a:lnTo>
                    <a:pt x="50" y="331"/>
                  </a:lnTo>
                  <a:lnTo>
                    <a:pt x="50" y="331"/>
                  </a:lnTo>
                  <a:lnTo>
                    <a:pt x="56" y="331"/>
                  </a:lnTo>
                  <a:lnTo>
                    <a:pt x="56" y="331"/>
                  </a:lnTo>
                  <a:lnTo>
                    <a:pt x="56" y="331"/>
                  </a:lnTo>
                  <a:lnTo>
                    <a:pt x="56" y="337"/>
                  </a:lnTo>
                  <a:lnTo>
                    <a:pt x="56" y="331"/>
                  </a:lnTo>
                  <a:lnTo>
                    <a:pt x="56" y="331"/>
                  </a:lnTo>
                  <a:lnTo>
                    <a:pt x="56" y="331"/>
                  </a:lnTo>
                  <a:lnTo>
                    <a:pt x="56" y="331"/>
                  </a:lnTo>
                  <a:lnTo>
                    <a:pt x="61" y="331"/>
                  </a:lnTo>
                  <a:lnTo>
                    <a:pt x="61" y="331"/>
                  </a:lnTo>
                  <a:lnTo>
                    <a:pt x="61" y="331"/>
                  </a:lnTo>
                  <a:lnTo>
                    <a:pt x="61" y="331"/>
                  </a:lnTo>
                  <a:lnTo>
                    <a:pt x="61" y="331"/>
                  </a:lnTo>
                  <a:lnTo>
                    <a:pt x="56" y="337"/>
                  </a:lnTo>
                  <a:lnTo>
                    <a:pt x="56" y="337"/>
                  </a:lnTo>
                  <a:lnTo>
                    <a:pt x="61" y="337"/>
                  </a:lnTo>
                  <a:lnTo>
                    <a:pt x="61" y="337"/>
                  </a:lnTo>
                  <a:lnTo>
                    <a:pt x="61" y="337"/>
                  </a:lnTo>
                  <a:lnTo>
                    <a:pt x="61" y="337"/>
                  </a:lnTo>
                  <a:lnTo>
                    <a:pt x="61" y="337"/>
                  </a:lnTo>
                  <a:lnTo>
                    <a:pt x="61" y="337"/>
                  </a:lnTo>
                  <a:lnTo>
                    <a:pt x="61" y="337"/>
                  </a:lnTo>
                  <a:lnTo>
                    <a:pt x="61" y="337"/>
                  </a:lnTo>
                  <a:lnTo>
                    <a:pt x="61" y="337"/>
                  </a:lnTo>
                  <a:lnTo>
                    <a:pt x="61" y="337"/>
                  </a:lnTo>
                  <a:lnTo>
                    <a:pt x="61" y="337"/>
                  </a:lnTo>
                  <a:lnTo>
                    <a:pt x="61" y="337"/>
                  </a:lnTo>
                  <a:lnTo>
                    <a:pt x="61" y="337"/>
                  </a:lnTo>
                  <a:lnTo>
                    <a:pt x="61" y="337"/>
                  </a:lnTo>
                  <a:lnTo>
                    <a:pt x="61" y="337"/>
                  </a:lnTo>
                  <a:lnTo>
                    <a:pt x="67" y="337"/>
                  </a:lnTo>
                  <a:lnTo>
                    <a:pt x="67" y="337"/>
                  </a:lnTo>
                  <a:lnTo>
                    <a:pt x="67" y="337"/>
                  </a:lnTo>
                  <a:lnTo>
                    <a:pt x="67" y="337"/>
                  </a:lnTo>
                  <a:lnTo>
                    <a:pt x="67" y="337"/>
                  </a:lnTo>
                  <a:lnTo>
                    <a:pt x="67" y="337"/>
                  </a:lnTo>
                  <a:lnTo>
                    <a:pt x="67" y="337"/>
                  </a:lnTo>
                  <a:lnTo>
                    <a:pt x="67" y="331"/>
                  </a:lnTo>
                  <a:lnTo>
                    <a:pt x="67" y="331"/>
                  </a:lnTo>
                  <a:lnTo>
                    <a:pt x="67" y="331"/>
                  </a:lnTo>
                  <a:lnTo>
                    <a:pt x="67" y="331"/>
                  </a:lnTo>
                  <a:lnTo>
                    <a:pt x="67" y="331"/>
                  </a:lnTo>
                  <a:lnTo>
                    <a:pt x="67" y="331"/>
                  </a:lnTo>
                  <a:lnTo>
                    <a:pt x="72" y="331"/>
                  </a:lnTo>
                  <a:lnTo>
                    <a:pt x="72" y="331"/>
                  </a:lnTo>
                  <a:lnTo>
                    <a:pt x="72" y="331"/>
                  </a:lnTo>
                  <a:lnTo>
                    <a:pt x="72" y="331"/>
                  </a:lnTo>
                  <a:lnTo>
                    <a:pt x="72" y="337"/>
                  </a:lnTo>
                  <a:lnTo>
                    <a:pt x="72" y="337"/>
                  </a:lnTo>
                  <a:lnTo>
                    <a:pt x="72" y="337"/>
                  </a:lnTo>
                  <a:lnTo>
                    <a:pt x="72" y="337"/>
                  </a:lnTo>
                  <a:lnTo>
                    <a:pt x="72" y="337"/>
                  </a:lnTo>
                  <a:lnTo>
                    <a:pt x="78" y="337"/>
                  </a:lnTo>
                  <a:lnTo>
                    <a:pt x="78" y="337"/>
                  </a:lnTo>
                  <a:lnTo>
                    <a:pt x="78" y="342"/>
                  </a:lnTo>
                  <a:lnTo>
                    <a:pt x="78" y="342"/>
                  </a:lnTo>
                  <a:lnTo>
                    <a:pt x="84" y="342"/>
                  </a:lnTo>
                  <a:lnTo>
                    <a:pt x="84" y="342"/>
                  </a:lnTo>
                  <a:lnTo>
                    <a:pt x="84" y="342"/>
                  </a:lnTo>
                  <a:lnTo>
                    <a:pt x="84" y="342"/>
                  </a:lnTo>
                  <a:lnTo>
                    <a:pt x="84" y="342"/>
                  </a:lnTo>
                  <a:lnTo>
                    <a:pt x="78" y="342"/>
                  </a:lnTo>
                  <a:lnTo>
                    <a:pt x="78" y="342"/>
                  </a:lnTo>
                  <a:lnTo>
                    <a:pt x="78" y="342"/>
                  </a:lnTo>
                  <a:lnTo>
                    <a:pt x="78" y="342"/>
                  </a:lnTo>
                  <a:lnTo>
                    <a:pt x="78" y="337"/>
                  </a:lnTo>
                  <a:lnTo>
                    <a:pt x="78" y="337"/>
                  </a:lnTo>
                  <a:lnTo>
                    <a:pt x="78" y="337"/>
                  </a:lnTo>
                  <a:lnTo>
                    <a:pt x="78" y="337"/>
                  </a:lnTo>
                  <a:lnTo>
                    <a:pt x="78" y="342"/>
                  </a:lnTo>
                  <a:lnTo>
                    <a:pt x="78" y="342"/>
                  </a:lnTo>
                  <a:lnTo>
                    <a:pt x="72" y="342"/>
                  </a:lnTo>
                  <a:lnTo>
                    <a:pt x="72" y="342"/>
                  </a:lnTo>
                  <a:lnTo>
                    <a:pt x="72" y="337"/>
                  </a:lnTo>
                  <a:lnTo>
                    <a:pt x="72" y="337"/>
                  </a:lnTo>
                  <a:lnTo>
                    <a:pt x="72" y="337"/>
                  </a:lnTo>
                  <a:lnTo>
                    <a:pt x="72" y="337"/>
                  </a:lnTo>
                  <a:lnTo>
                    <a:pt x="72" y="337"/>
                  </a:lnTo>
                  <a:lnTo>
                    <a:pt x="72" y="337"/>
                  </a:lnTo>
                  <a:lnTo>
                    <a:pt x="72" y="337"/>
                  </a:lnTo>
                  <a:lnTo>
                    <a:pt x="67" y="337"/>
                  </a:lnTo>
                  <a:lnTo>
                    <a:pt x="67" y="337"/>
                  </a:lnTo>
                  <a:lnTo>
                    <a:pt x="67" y="337"/>
                  </a:lnTo>
                  <a:lnTo>
                    <a:pt x="67" y="337"/>
                  </a:lnTo>
                  <a:lnTo>
                    <a:pt x="67" y="337"/>
                  </a:lnTo>
                  <a:lnTo>
                    <a:pt x="61" y="337"/>
                  </a:lnTo>
                  <a:lnTo>
                    <a:pt x="61" y="337"/>
                  </a:lnTo>
                  <a:lnTo>
                    <a:pt x="61" y="337"/>
                  </a:lnTo>
                  <a:lnTo>
                    <a:pt x="61" y="342"/>
                  </a:lnTo>
                  <a:lnTo>
                    <a:pt x="61" y="342"/>
                  </a:lnTo>
                  <a:lnTo>
                    <a:pt x="61" y="337"/>
                  </a:lnTo>
                  <a:lnTo>
                    <a:pt x="61" y="337"/>
                  </a:lnTo>
                  <a:lnTo>
                    <a:pt x="56" y="342"/>
                  </a:lnTo>
                  <a:lnTo>
                    <a:pt x="56" y="342"/>
                  </a:lnTo>
                  <a:lnTo>
                    <a:pt x="56" y="342"/>
                  </a:lnTo>
                  <a:lnTo>
                    <a:pt x="56" y="342"/>
                  </a:lnTo>
                  <a:lnTo>
                    <a:pt x="56" y="337"/>
                  </a:lnTo>
                  <a:lnTo>
                    <a:pt x="56" y="337"/>
                  </a:lnTo>
                  <a:lnTo>
                    <a:pt x="56" y="342"/>
                  </a:lnTo>
                  <a:lnTo>
                    <a:pt x="56" y="342"/>
                  </a:lnTo>
                  <a:lnTo>
                    <a:pt x="56" y="342"/>
                  </a:lnTo>
                  <a:lnTo>
                    <a:pt x="56" y="342"/>
                  </a:lnTo>
                  <a:lnTo>
                    <a:pt x="50" y="342"/>
                  </a:lnTo>
                  <a:lnTo>
                    <a:pt x="50" y="342"/>
                  </a:lnTo>
                  <a:lnTo>
                    <a:pt x="50" y="337"/>
                  </a:lnTo>
                  <a:lnTo>
                    <a:pt x="50" y="342"/>
                  </a:lnTo>
                  <a:lnTo>
                    <a:pt x="50" y="342"/>
                  </a:lnTo>
                  <a:lnTo>
                    <a:pt x="50" y="342"/>
                  </a:lnTo>
                  <a:lnTo>
                    <a:pt x="50" y="342"/>
                  </a:lnTo>
                  <a:lnTo>
                    <a:pt x="50" y="342"/>
                  </a:lnTo>
                  <a:lnTo>
                    <a:pt x="50" y="342"/>
                  </a:lnTo>
                  <a:lnTo>
                    <a:pt x="50" y="348"/>
                  </a:lnTo>
                  <a:lnTo>
                    <a:pt x="50" y="342"/>
                  </a:lnTo>
                  <a:lnTo>
                    <a:pt x="50" y="348"/>
                  </a:lnTo>
                  <a:lnTo>
                    <a:pt x="50" y="348"/>
                  </a:lnTo>
                  <a:lnTo>
                    <a:pt x="44" y="348"/>
                  </a:lnTo>
                  <a:lnTo>
                    <a:pt x="44" y="342"/>
                  </a:lnTo>
                  <a:lnTo>
                    <a:pt x="44" y="348"/>
                  </a:lnTo>
                  <a:lnTo>
                    <a:pt x="44" y="348"/>
                  </a:lnTo>
                  <a:lnTo>
                    <a:pt x="44" y="342"/>
                  </a:lnTo>
                  <a:lnTo>
                    <a:pt x="44" y="342"/>
                  </a:lnTo>
                  <a:lnTo>
                    <a:pt x="44" y="348"/>
                  </a:lnTo>
                  <a:lnTo>
                    <a:pt x="44" y="348"/>
                  </a:lnTo>
                  <a:lnTo>
                    <a:pt x="44" y="348"/>
                  </a:lnTo>
                  <a:lnTo>
                    <a:pt x="44" y="348"/>
                  </a:lnTo>
                  <a:lnTo>
                    <a:pt x="44" y="348"/>
                  </a:lnTo>
                  <a:lnTo>
                    <a:pt x="44" y="348"/>
                  </a:lnTo>
                  <a:lnTo>
                    <a:pt x="44" y="348"/>
                  </a:lnTo>
                  <a:lnTo>
                    <a:pt x="44" y="354"/>
                  </a:lnTo>
                  <a:lnTo>
                    <a:pt x="44" y="354"/>
                  </a:lnTo>
                  <a:lnTo>
                    <a:pt x="44" y="354"/>
                  </a:lnTo>
                  <a:lnTo>
                    <a:pt x="44" y="354"/>
                  </a:lnTo>
                  <a:lnTo>
                    <a:pt x="44" y="354"/>
                  </a:lnTo>
                  <a:lnTo>
                    <a:pt x="44" y="354"/>
                  </a:lnTo>
                  <a:lnTo>
                    <a:pt x="44" y="354"/>
                  </a:lnTo>
                  <a:lnTo>
                    <a:pt x="44" y="354"/>
                  </a:lnTo>
                  <a:lnTo>
                    <a:pt x="39" y="354"/>
                  </a:lnTo>
                  <a:lnTo>
                    <a:pt x="39" y="354"/>
                  </a:lnTo>
                  <a:lnTo>
                    <a:pt x="39" y="359"/>
                  </a:lnTo>
                  <a:lnTo>
                    <a:pt x="39" y="359"/>
                  </a:lnTo>
                  <a:lnTo>
                    <a:pt x="39" y="365"/>
                  </a:lnTo>
                  <a:lnTo>
                    <a:pt x="39" y="365"/>
                  </a:lnTo>
                  <a:lnTo>
                    <a:pt x="39" y="370"/>
                  </a:lnTo>
                  <a:lnTo>
                    <a:pt x="39" y="370"/>
                  </a:lnTo>
                  <a:lnTo>
                    <a:pt x="39" y="370"/>
                  </a:lnTo>
                  <a:lnTo>
                    <a:pt x="39" y="370"/>
                  </a:lnTo>
                  <a:lnTo>
                    <a:pt x="39" y="370"/>
                  </a:lnTo>
                  <a:lnTo>
                    <a:pt x="44" y="370"/>
                  </a:lnTo>
                  <a:lnTo>
                    <a:pt x="44" y="370"/>
                  </a:lnTo>
                  <a:lnTo>
                    <a:pt x="39" y="376"/>
                  </a:lnTo>
                  <a:lnTo>
                    <a:pt x="39" y="376"/>
                  </a:lnTo>
                  <a:lnTo>
                    <a:pt x="39" y="370"/>
                  </a:lnTo>
                  <a:lnTo>
                    <a:pt x="39" y="370"/>
                  </a:lnTo>
                  <a:lnTo>
                    <a:pt x="33" y="370"/>
                  </a:lnTo>
                  <a:lnTo>
                    <a:pt x="33" y="370"/>
                  </a:lnTo>
                  <a:lnTo>
                    <a:pt x="33" y="376"/>
                  </a:lnTo>
                  <a:lnTo>
                    <a:pt x="33" y="376"/>
                  </a:lnTo>
                  <a:lnTo>
                    <a:pt x="33" y="376"/>
                  </a:lnTo>
                  <a:lnTo>
                    <a:pt x="33" y="376"/>
                  </a:lnTo>
                  <a:lnTo>
                    <a:pt x="28" y="376"/>
                  </a:lnTo>
                  <a:lnTo>
                    <a:pt x="28" y="376"/>
                  </a:lnTo>
                  <a:lnTo>
                    <a:pt x="28" y="376"/>
                  </a:lnTo>
                  <a:lnTo>
                    <a:pt x="22" y="382"/>
                  </a:lnTo>
                  <a:lnTo>
                    <a:pt x="22" y="382"/>
                  </a:lnTo>
                  <a:lnTo>
                    <a:pt x="28" y="382"/>
                  </a:lnTo>
                  <a:lnTo>
                    <a:pt x="33" y="382"/>
                  </a:lnTo>
                  <a:lnTo>
                    <a:pt x="33" y="382"/>
                  </a:lnTo>
                  <a:lnTo>
                    <a:pt x="33" y="382"/>
                  </a:lnTo>
                  <a:lnTo>
                    <a:pt x="39" y="382"/>
                  </a:lnTo>
                  <a:lnTo>
                    <a:pt x="39" y="382"/>
                  </a:lnTo>
                  <a:lnTo>
                    <a:pt x="39" y="382"/>
                  </a:lnTo>
                  <a:lnTo>
                    <a:pt x="39" y="382"/>
                  </a:lnTo>
                  <a:lnTo>
                    <a:pt x="44" y="387"/>
                  </a:lnTo>
                  <a:lnTo>
                    <a:pt x="44" y="382"/>
                  </a:lnTo>
                  <a:lnTo>
                    <a:pt x="50" y="382"/>
                  </a:lnTo>
                  <a:lnTo>
                    <a:pt x="50" y="382"/>
                  </a:lnTo>
                  <a:lnTo>
                    <a:pt x="50" y="382"/>
                  </a:lnTo>
                  <a:lnTo>
                    <a:pt x="56" y="382"/>
                  </a:lnTo>
                  <a:lnTo>
                    <a:pt x="56" y="382"/>
                  </a:lnTo>
                  <a:lnTo>
                    <a:pt x="56" y="382"/>
                  </a:lnTo>
                  <a:lnTo>
                    <a:pt x="61" y="382"/>
                  </a:lnTo>
                  <a:lnTo>
                    <a:pt x="61" y="382"/>
                  </a:lnTo>
                  <a:lnTo>
                    <a:pt x="61" y="387"/>
                  </a:lnTo>
                  <a:lnTo>
                    <a:pt x="61" y="387"/>
                  </a:lnTo>
                  <a:lnTo>
                    <a:pt x="56" y="387"/>
                  </a:lnTo>
                  <a:lnTo>
                    <a:pt x="56" y="387"/>
                  </a:lnTo>
                  <a:lnTo>
                    <a:pt x="56" y="387"/>
                  </a:lnTo>
                  <a:lnTo>
                    <a:pt x="56" y="387"/>
                  </a:lnTo>
                  <a:lnTo>
                    <a:pt x="56" y="387"/>
                  </a:lnTo>
                  <a:lnTo>
                    <a:pt x="56" y="387"/>
                  </a:lnTo>
                  <a:lnTo>
                    <a:pt x="56" y="387"/>
                  </a:lnTo>
                  <a:lnTo>
                    <a:pt x="50" y="387"/>
                  </a:lnTo>
                  <a:lnTo>
                    <a:pt x="50" y="387"/>
                  </a:lnTo>
                  <a:lnTo>
                    <a:pt x="50" y="387"/>
                  </a:lnTo>
                  <a:lnTo>
                    <a:pt x="50" y="387"/>
                  </a:lnTo>
                  <a:lnTo>
                    <a:pt x="50" y="387"/>
                  </a:lnTo>
                  <a:lnTo>
                    <a:pt x="50" y="387"/>
                  </a:lnTo>
                  <a:lnTo>
                    <a:pt x="50" y="393"/>
                  </a:lnTo>
                  <a:lnTo>
                    <a:pt x="56" y="393"/>
                  </a:lnTo>
                  <a:lnTo>
                    <a:pt x="56" y="393"/>
                  </a:lnTo>
                  <a:lnTo>
                    <a:pt x="56" y="393"/>
                  </a:lnTo>
                  <a:lnTo>
                    <a:pt x="56" y="393"/>
                  </a:lnTo>
                  <a:lnTo>
                    <a:pt x="56" y="393"/>
                  </a:lnTo>
                  <a:lnTo>
                    <a:pt x="56" y="393"/>
                  </a:lnTo>
                  <a:lnTo>
                    <a:pt x="50" y="393"/>
                  </a:lnTo>
                  <a:lnTo>
                    <a:pt x="50" y="393"/>
                  </a:lnTo>
                  <a:lnTo>
                    <a:pt x="50" y="393"/>
                  </a:lnTo>
                  <a:lnTo>
                    <a:pt x="50" y="393"/>
                  </a:lnTo>
                  <a:lnTo>
                    <a:pt x="50" y="393"/>
                  </a:lnTo>
                  <a:lnTo>
                    <a:pt x="50" y="393"/>
                  </a:lnTo>
                  <a:lnTo>
                    <a:pt x="44" y="393"/>
                  </a:lnTo>
                  <a:lnTo>
                    <a:pt x="44" y="393"/>
                  </a:lnTo>
                  <a:lnTo>
                    <a:pt x="44" y="393"/>
                  </a:lnTo>
                  <a:lnTo>
                    <a:pt x="44" y="393"/>
                  </a:lnTo>
                  <a:lnTo>
                    <a:pt x="44" y="393"/>
                  </a:lnTo>
                  <a:lnTo>
                    <a:pt x="44" y="393"/>
                  </a:lnTo>
                  <a:lnTo>
                    <a:pt x="44" y="393"/>
                  </a:lnTo>
                  <a:lnTo>
                    <a:pt x="44" y="393"/>
                  </a:lnTo>
                  <a:lnTo>
                    <a:pt x="44" y="393"/>
                  </a:lnTo>
                  <a:lnTo>
                    <a:pt x="44" y="398"/>
                  </a:lnTo>
                  <a:lnTo>
                    <a:pt x="44" y="398"/>
                  </a:lnTo>
                  <a:lnTo>
                    <a:pt x="44" y="398"/>
                  </a:lnTo>
                  <a:lnTo>
                    <a:pt x="50" y="398"/>
                  </a:lnTo>
                  <a:lnTo>
                    <a:pt x="50" y="398"/>
                  </a:lnTo>
                  <a:lnTo>
                    <a:pt x="50" y="398"/>
                  </a:lnTo>
                  <a:lnTo>
                    <a:pt x="56" y="398"/>
                  </a:lnTo>
                  <a:lnTo>
                    <a:pt x="56" y="398"/>
                  </a:lnTo>
                  <a:lnTo>
                    <a:pt x="56" y="398"/>
                  </a:lnTo>
                  <a:lnTo>
                    <a:pt x="56" y="398"/>
                  </a:lnTo>
                  <a:lnTo>
                    <a:pt x="56" y="398"/>
                  </a:lnTo>
                  <a:lnTo>
                    <a:pt x="56" y="393"/>
                  </a:lnTo>
                  <a:lnTo>
                    <a:pt x="56" y="393"/>
                  </a:lnTo>
                  <a:lnTo>
                    <a:pt x="61" y="393"/>
                  </a:lnTo>
                  <a:lnTo>
                    <a:pt x="61" y="398"/>
                  </a:lnTo>
                  <a:lnTo>
                    <a:pt x="61" y="398"/>
                  </a:lnTo>
                  <a:lnTo>
                    <a:pt x="61" y="398"/>
                  </a:lnTo>
                  <a:lnTo>
                    <a:pt x="61" y="398"/>
                  </a:lnTo>
                  <a:lnTo>
                    <a:pt x="61" y="404"/>
                  </a:lnTo>
                  <a:lnTo>
                    <a:pt x="56" y="404"/>
                  </a:lnTo>
                  <a:lnTo>
                    <a:pt x="61" y="404"/>
                  </a:lnTo>
                  <a:lnTo>
                    <a:pt x="61" y="404"/>
                  </a:lnTo>
                  <a:lnTo>
                    <a:pt x="61" y="404"/>
                  </a:lnTo>
                  <a:lnTo>
                    <a:pt x="61" y="404"/>
                  </a:lnTo>
                  <a:lnTo>
                    <a:pt x="61" y="404"/>
                  </a:lnTo>
                  <a:lnTo>
                    <a:pt x="61" y="404"/>
                  </a:lnTo>
                  <a:lnTo>
                    <a:pt x="67" y="404"/>
                  </a:lnTo>
                  <a:lnTo>
                    <a:pt x="67" y="398"/>
                  </a:lnTo>
                  <a:lnTo>
                    <a:pt x="67" y="398"/>
                  </a:lnTo>
                  <a:lnTo>
                    <a:pt x="67" y="398"/>
                  </a:lnTo>
                  <a:lnTo>
                    <a:pt x="67" y="398"/>
                  </a:lnTo>
                  <a:lnTo>
                    <a:pt x="67" y="398"/>
                  </a:lnTo>
                  <a:lnTo>
                    <a:pt x="67" y="398"/>
                  </a:lnTo>
                  <a:lnTo>
                    <a:pt x="67" y="398"/>
                  </a:lnTo>
                  <a:lnTo>
                    <a:pt x="67" y="398"/>
                  </a:lnTo>
                  <a:lnTo>
                    <a:pt x="72" y="398"/>
                  </a:lnTo>
                  <a:lnTo>
                    <a:pt x="72" y="398"/>
                  </a:lnTo>
                  <a:lnTo>
                    <a:pt x="67" y="398"/>
                  </a:lnTo>
                  <a:lnTo>
                    <a:pt x="67" y="398"/>
                  </a:lnTo>
                  <a:lnTo>
                    <a:pt x="67" y="398"/>
                  </a:lnTo>
                  <a:lnTo>
                    <a:pt x="67" y="398"/>
                  </a:lnTo>
                  <a:lnTo>
                    <a:pt x="67" y="398"/>
                  </a:lnTo>
                  <a:lnTo>
                    <a:pt x="67" y="398"/>
                  </a:lnTo>
                  <a:lnTo>
                    <a:pt x="67" y="398"/>
                  </a:lnTo>
                  <a:lnTo>
                    <a:pt x="67" y="398"/>
                  </a:lnTo>
                  <a:lnTo>
                    <a:pt x="67" y="398"/>
                  </a:lnTo>
                  <a:lnTo>
                    <a:pt x="72" y="393"/>
                  </a:lnTo>
                  <a:lnTo>
                    <a:pt x="72" y="398"/>
                  </a:lnTo>
                  <a:lnTo>
                    <a:pt x="72" y="398"/>
                  </a:lnTo>
                  <a:lnTo>
                    <a:pt x="72" y="398"/>
                  </a:lnTo>
                  <a:lnTo>
                    <a:pt x="72" y="398"/>
                  </a:lnTo>
                  <a:lnTo>
                    <a:pt x="72" y="398"/>
                  </a:lnTo>
                  <a:lnTo>
                    <a:pt x="72" y="398"/>
                  </a:lnTo>
                  <a:lnTo>
                    <a:pt x="72" y="398"/>
                  </a:lnTo>
                  <a:lnTo>
                    <a:pt x="72" y="398"/>
                  </a:lnTo>
                  <a:lnTo>
                    <a:pt x="72" y="404"/>
                  </a:lnTo>
                  <a:lnTo>
                    <a:pt x="72" y="398"/>
                  </a:lnTo>
                  <a:lnTo>
                    <a:pt x="72" y="404"/>
                  </a:lnTo>
                  <a:lnTo>
                    <a:pt x="72" y="404"/>
                  </a:lnTo>
                  <a:lnTo>
                    <a:pt x="72" y="404"/>
                  </a:lnTo>
                  <a:lnTo>
                    <a:pt x="67" y="404"/>
                  </a:lnTo>
                  <a:lnTo>
                    <a:pt x="67" y="404"/>
                  </a:lnTo>
                  <a:lnTo>
                    <a:pt x="67" y="404"/>
                  </a:lnTo>
                  <a:lnTo>
                    <a:pt x="67" y="404"/>
                  </a:lnTo>
                  <a:lnTo>
                    <a:pt x="67" y="404"/>
                  </a:lnTo>
                  <a:lnTo>
                    <a:pt x="67" y="404"/>
                  </a:lnTo>
                  <a:lnTo>
                    <a:pt x="72" y="404"/>
                  </a:lnTo>
                  <a:lnTo>
                    <a:pt x="67" y="410"/>
                  </a:lnTo>
                  <a:lnTo>
                    <a:pt x="67" y="410"/>
                  </a:lnTo>
                  <a:lnTo>
                    <a:pt x="67" y="410"/>
                  </a:lnTo>
                  <a:lnTo>
                    <a:pt x="61" y="415"/>
                  </a:lnTo>
                  <a:lnTo>
                    <a:pt x="67" y="415"/>
                  </a:lnTo>
                  <a:lnTo>
                    <a:pt x="67" y="415"/>
                  </a:lnTo>
                  <a:lnTo>
                    <a:pt x="67" y="410"/>
                  </a:lnTo>
                  <a:lnTo>
                    <a:pt x="67" y="410"/>
                  </a:lnTo>
                  <a:lnTo>
                    <a:pt x="67" y="410"/>
                  </a:lnTo>
                  <a:lnTo>
                    <a:pt x="67" y="410"/>
                  </a:lnTo>
                  <a:lnTo>
                    <a:pt x="72" y="410"/>
                  </a:lnTo>
                  <a:lnTo>
                    <a:pt x="72" y="410"/>
                  </a:lnTo>
                  <a:lnTo>
                    <a:pt x="72" y="410"/>
                  </a:lnTo>
                  <a:lnTo>
                    <a:pt x="72" y="404"/>
                  </a:lnTo>
                  <a:lnTo>
                    <a:pt x="72" y="404"/>
                  </a:lnTo>
                  <a:lnTo>
                    <a:pt x="72" y="404"/>
                  </a:lnTo>
                  <a:lnTo>
                    <a:pt x="72" y="404"/>
                  </a:lnTo>
                  <a:lnTo>
                    <a:pt x="78" y="404"/>
                  </a:lnTo>
                  <a:lnTo>
                    <a:pt x="78" y="404"/>
                  </a:lnTo>
                  <a:lnTo>
                    <a:pt x="78" y="404"/>
                  </a:lnTo>
                  <a:lnTo>
                    <a:pt x="78" y="404"/>
                  </a:lnTo>
                  <a:lnTo>
                    <a:pt x="78" y="404"/>
                  </a:lnTo>
                  <a:lnTo>
                    <a:pt x="78" y="404"/>
                  </a:lnTo>
                  <a:lnTo>
                    <a:pt x="78" y="404"/>
                  </a:lnTo>
                  <a:lnTo>
                    <a:pt x="78" y="404"/>
                  </a:lnTo>
                  <a:lnTo>
                    <a:pt x="78" y="404"/>
                  </a:lnTo>
                  <a:lnTo>
                    <a:pt x="78" y="404"/>
                  </a:lnTo>
                  <a:lnTo>
                    <a:pt x="78" y="404"/>
                  </a:lnTo>
                  <a:lnTo>
                    <a:pt x="78" y="410"/>
                  </a:lnTo>
                  <a:lnTo>
                    <a:pt x="78" y="410"/>
                  </a:lnTo>
                  <a:lnTo>
                    <a:pt x="78" y="410"/>
                  </a:lnTo>
                  <a:lnTo>
                    <a:pt x="78" y="404"/>
                  </a:lnTo>
                  <a:lnTo>
                    <a:pt x="78" y="404"/>
                  </a:lnTo>
                  <a:lnTo>
                    <a:pt x="78" y="404"/>
                  </a:lnTo>
                  <a:lnTo>
                    <a:pt x="78" y="404"/>
                  </a:lnTo>
                  <a:lnTo>
                    <a:pt x="78" y="404"/>
                  </a:lnTo>
                  <a:lnTo>
                    <a:pt x="78" y="404"/>
                  </a:lnTo>
                  <a:lnTo>
                    <a:pt x="84" y="404"/>
                  </a:lnTo>
                  <a:lnTo>
                    <a:pt x="84" y="404"/>
                  </a:lnTo>
                  <a:lnTo>
                    <a:pt x="84" y="404"/>
                  </a:lnTo>
                  <a:lnTo>
                    <a:pt x="84" y="404"/>
                  </a:lnTo>
                  <a:lnTo>
                    <a:pt x="78" y="404"/>
                  </a:lnTo>
                  <a:lnTo>
                    <a:pt x="84" y="398"/>
                  </a:lnTo>
                  <a:lnTo>
                    <a:pt x="84" y="398"/>
                  </a:lnTo>
                  <a:lnTo>
                    <a:pt x="78" y="398"/>
                  </a:lnTo>
                  <a:lnTo>
                    <a:pt x="84" y="393"/>
                  </a:lnTo>
                  <a:lnTo>
                    <a:pt x="84" y="393"/>
                  </a:lnTo>
                  <a:lnTo>
                    <a:pt x="84" y="398"/>
                  </a:lnTo>
                  <a:lnTo>
                    <a:pt x="84" y="398"/>
                  </a:lnTo>
                  <a:lnTo>
                    <a:pt x="84" y="398"/>
                  </a:lnTo>
                  <a:lnTo>
                    <a:pt x="84" y="398"/>
                  </a:lnTo>
                  <a:lnTo>
                    <a:pt x="84" y="398"/>
                  </a:lnTo>
                  <a:lnTo>
                    <a:pt x="89" y="393"/>
                  </a:lnTo>
                  <a:lnTo>
                    <a:pt x="89" y="393"/>
                  </a:lnTo>
                  <a:lnTo>
                    <a:pt x="89" y="393"/>
                  </a:lnTo>
                  <a:lnTo>
                    <a:pt x="89" y="393"/>
                  </a:lnTo>
                  <a:lnTo>
                    <a:pt x="84" y="393"/>
                  </a:lnTo>
                  <a:lnTo>
                    <a:pt x="84" y="393"/>
                  </a:lnTo>
                  <a:lnTo>
                    <a:pt x="84" y="393"/>
                  </a:lnTo>
                  <a:lnTo>
                    <a:pt x="84" y="393"/>
                  </a:lnTo>
                  <a:lnTo>
                    <a:pt x="84" y="393"/>
                  </a:lnTo>
                  <a:lnTo>
                    <a:pt x="84" y="393"/>
                  </a:lnTo>
                  <a:lnTo>
                    <a:pt x="84" y="393"/>
                  </a:lnTo>
                  <a:lnTo>
                    <a:pt x="84" y="393"/>
                  </a:lnTo>
                  <a:lnTo>
                    <a:pt x="84" y="393"/>
                  </a:lnTo>
                  <a:lnTo>
                    <a:pt x="84" y="393"/>
                  </a:lnTo>
                  <a:lnTo>
                    <a:pt x="84" y="393"/>
                  </a:lnTo>
                  <a:lnTo>
                    <a:pt x="78" y="393"/>
                  </a:lnTo>
                  <a:lnTo>
                    <a:pt x="78" y="387"/>
                  </a:lnTo>
                  <a:lnTo>
                    <a:pt x="78" y="387"/>
                  </a:lnTo>
                  <a:lnTo>
                    <a:pt x="78" y="387"/>
                  </a:lnTo>
                  <a:lnTo>
                    <a:pt x="78" y="387"/>
                  </a:lnTo>
                  <a:lnTo>
                    <a:pt x="78" y="387"/>
                  </a:lnTo>
                  <a:lnTo>
                    <a:pt x="84" y="387"/>
                  </a:lnTo>
                  <a:lnTo>
                    <a:pt x="84" y="387"/>
                  </a:lnTo>
                  <a:lnTo>
                    <a:pt x="84" y="387"/>
                  </a:lnTo>
                  <a:lnTo>
                    <a:pt x="89" y="387"/>
                  </a:lnTo>
                  <a:lnTo>
                    <a:pt x="89" y="387"/>
                  </a:lnTo>
                  <a:lnTo>
                    <a:pt x="89" y="387"/>
                  </a:lnTo>
                  <a:lnTo>
                    <a:pt x="89" y="387"/>
                  </a:lnTo>
                  <a:lnTo>
                    <a:pt x="89" y="387"/>
                  </a:lnTo>
                  <a:lnTo>
                    <a:pt x="89" y="393"/>
                  </a:lnTo>
                  <a:lnTo>
                    <a:pt x="89" y="393"/>
                  </a:lnTo>
                  <a:lnTo>
                    <a:pt x="89" y="393"/>
                  </a:lnTo>
                  <a:lnTo>
                    <a:pt x="89" y="393"/>
                  </a:lnTo>
                  <a:lnTo>
                    <a:pt x="89" y="393"/>
                  </a:lnTo>
                  <a:lnTo>
                    <a:pt x="95" y="393"/>
                  </a:lnTo>
                  <a:lnTo>
                    <a:pt x="95" y="393"/>
                  </a:lnTo>
                  <a:lnTo>
                    <a:pt x="95" y="393"/>
                  </a:lnTo>
                  <a:lnTo>
                    <a:pt x="95" y="398"/>
                  </a:lnTo>
                  <a:lnTo>
                    <a:pt x="95" y="398"/>
                  </a:lnTo>
                  <a:lnTo>
                    <a:pt x="100" y="398"/>
                  </a:lnTo>
                  <a:lnTo>
                    <a:pt x="100" y="398"/>
                  </a:lnTo>
                  <a:lnTo>
                    <a:pt x="100" y="398"/>
                  </a:lnTo>
                  <a:lnTo>
                    <a:pt x="100" y="398"/>
                  </a:lnTo>
                  <a:lnTo>
                    <a:pt x="100" y="398"/>
                  </a:lnTo>
                  <a:lnTo>
                    <a:pt x="100" y="404"/>
                  </a:lnTo>
                  <a:lnTo>
                    <a:pt x="100" y="404"/>
                  </a:lnTo>
                  <a:lnTo>
                    <a:pt x="100" y="404"/>
                  </a:lnTo>
                  <a:lnTo>
                    <a:pt x="100" y="404"/>
                  </a:lnTo>
                  <a:lnTo>
                    <a:pt x="100" y="398"/>
                  </a:lnTo>
                  <a:lnTo>
                    <a:pt x="100" y="398"/>
                  </a:lnTo>
                  <a:lnTo>
                    <a:pt x="100" y="398"/>
                  </a:lnTo>
                  <a:lnTo>
                    <a:pt x="100" y="398"/>
                  </a:lnTo>
                  <a:lnTo>
                    <a:pt x="100" y="398"/>
                  </a:lnTo>
                  <a:lnTo>
                    <a:pt x="100" y="398"/>
                  </a:lnTo>
                  <a:lnTo>
                    <a:pt x="100" y="398"/>
                  </a:lnTo>
                  <a:lnTo>
                    <a:pt x="100" y="398"/>
                  </a:lnTo>
                  <a:lnTo>
                    <a:pt x="100" y="398"/>
                  </a:lnTo>
                  <a:lnTo>
                    <a:pt x="100" y="398"/>
                  </a:lnTo>
                  <a:lnTo>
                    <a:pt x="106" y="398"/>
                  </a:lnTo>
                  <a:lnTo>
                    <a:pt x="106" y="398"/>
                  </a:lnTo>
                  <a:lnTo>
                    <a:pt x="106" y="398"/>
                  </a:lnTo>
                  <a:lnTo>
                    <a:pt x="106" y="404"/>
                  </a:lnTo>
                  <a:lnTo>
                    <a:pt x="106" y="404"/>
                  </a:lnTo>
                  <a:lnTo>
                    <a:pt x="106" y="404"/>
                  </a:lnTo>
                  <a:lnTo>
                    <a:pt x="106" y="404"/>
                  </a:lnTo>
                  <a:lnTo>
                    <a:pt x="106" y="404"/>
                  </a:lnTo>
                  <a:lnTo>
                    <a:pt x="112" y="410"/>
                  </a:lnTo>
                  <a:lnTo>
                    <a:pt x="112" y="410"/>
                  </a:lnTo>
                  <a:lnTo>
                    <a:pt x="112" y="410"/>
                  </a:lnTo>
                  <a:lnTo>
                    <a:pt x="112" y="410"/>
                  </a:lnTo>
                  <a:lnTo>
                    <a:pt x="112" y="404"/>
                  </a:lnTo>
                  <a:lnTo>
                    <a:pt x="112" y="404"/>
                  </a:lnTo>
                  <a:lnTo>
                    <a:pt x="112" y="404"/>
                  </a:lnTo>
                  <a:lnTo>
                    <a:pt x="112" y="404"/>
                  </a:lnTo>
                  <a:lnTo>
                    <a:pt x="112" y="404"/>
                  </a:lnTo>
                  <a:lnTo>
                    <a:pt x="112" y="404"/>
                  </a:lnTo>
                  <a:lnTo>
                    <a:pt x="112" y="404"/>
                  </a:lnTo>
                  <a:lnTo>
                    <a:pt x="112" y="398"/>
                  </a:lnTo>
                  <a:lnTo>
                    <a:pt x="117" y="398"/>
                  </a:lnTo>
                  <a:lnTo>
                    <a:pt x="117" y="398"/>
                  </a:lnTo>
                  <a:lnTo>
                    <a:pt x="117" y="398"/>
                  </a:lnTo>
                  <a:lnTo>
                    <a:pt x="117" y="398"/>
                  </a:lnTo>
                  <a:lnTo>
                    <a:pt x="123" y="398"/>
                  </a:lnTo>
                  <a:lnTo>
                    <a:pt x="123" y="398"/>
                  </a:lnTo>
                  <a:lnTo>
                    <a:pt x="128" y="398"/>
                  </a:lnTo>
                  <a:lnTo>
                    <a:pt x="128" y="398"/>
                  </a:lnTo>
                  <a:lnTo>
                    <a:pt x="128" y="398"/>
                  </a:lnTo>
                  <a:lnTo>
                    <a:pt x="128" y="398"/>
                  </a:lnTo>
                  <a:lnTo>
                    <a:pt x="134" y="404"/>
                  </a:lnTo>
                  <a:lnTo>
                    <a:pt x="140" y="404"/>
                  </a:lnTo>
                  <a:lnTo>
                    <a:pt x="140" y="404"/>
                  </a:lnTo>
                  <a:lnTo>
                    <a:pt x="140" y="404"/>
                  </a:lnTo>
                  <a:lnTo>
                    <a:pt x="140" y="404"/>
                  </a:lnTo>
                  <a:lnTo>
                    <a:pt x="140" y="404"/>
                  </a:lnTo>
                  <a:lnTo>
                    <a:pt x="140" y="404"/>
                  </a:lnTo>
                  <a:lnTo>
                    <a:pt x="140" y="404"/>
                  </a:lnTo>
                  <a:lnTo>
                    <a:pt x="140" y="404"/>
                  </a:lnTo>
                  <a:lnTo>
                    <a:pt x="140" y="398"/>
                  </a:lnTo>
                  <a:lnTo>
                    <a:pt x="140" y="393"/>
                  </a:lnTo>
                  <a:lnTo>
                    <a:pt x="145" y="393"/>
                  </a:lnTo>
                  <a:lnTo>
                    <a:pt x="145" y="393"/>
                  </a:lnTo>
                  <a:lnTo>
                    <a:pt x="145" y="393"/>
                  </a:lnTo>
                  <a:lnTo>
                    <a:pt x="145" y="393"/>
                  </a:lnTo>
                  <a:lnTo>
                    <a:pt x="151" y="382"/>
                  </a:lnTo>
                  <a:lnTo>
                    <a:pt x="156" y="382"/>
                  </a:lnTo>
                  <a:lnTo>
                    <a:pt x="156" y="382"/>
                  </a:lnTo>
                  <a:lnTo>
                    <a:pt x="156" y="382"/>
                  </a:lnTo>
                  <a:lnTo>
                    <a:pt x="156" y="376"/>
                  </a:lnTo>
                  <a:lnTo>
                    <a:pt x="156" y="376"/>
                  </a:lnTo>
                  <a:lnTo>
                    <a:pt x="162" y="376"/>
                  </a:lnTo>
                  <a:lnTo>
                    <a:pt x="162" y="370"/>
                  </a:lnTo>
                  <a:lnTo>
                    <a:pt x="162" y="370"/>
                  </a:lnTo>
                  <a:lnTo>
                    <a:pt x="168" y="370"/>
                  </a:lnTo>
                  <a:lnTo>
                    <a:pt x="173" y="365"/>
                  </a:lnTo>
                  <a:lnTo>
                    <a:pt x="173" y="365"/>
                  </a:lnTo>
                  <a:lnTo>
                    <a:pt x="179" y="365"/>
                  </a:lnTo>
                  <a:lnTo>
                    <a:pt x="184" y="365"/>
                  </a:lnTo>
                  <a:lnTo>
                    <a:pt x="190" y="365"/>
                  </a:lnTo>
                  <a:lnTo>
                    <a:pt x="190" y="365"/>
                  </a:lnTo>
                  <a:lnTo>
                    <a:pt x="196" y="365"/>
                  </a:lnTo>
                  <a:lnTo>
                    <a:pt x="207" y="365"/>
                  </a:lnTo>
                  <a:lnTo>
                    <a:pt x="207" y="365"/>
                  </a:lnTo>
                  <a:lnTo>
                    <a:pt x="207" y="365"/>
                  </a:lnTo>
                  <a:lnTo>
                    <a:pt x="207" y="365"/>
                  </a:lnTo>
                  <a:lnTo>
                    <a:pt x="207" y="365"/>
                  </a:lnTo>
                  <a:lnTo>
                    <a:pt x="212" y="365"/>
                  </a:lnTo>
                  <a:lnTo>
                    <a:pt x="218" y="365"/>
                  </a:lnTo>
                  <a:lnTo>
                    <a:pt x="224" y="365"/>
                  </a:lnTo>
                  <a:lnTo>
                    <a:pt x="229" y="365"/>
                  </a:lnTo>
                  <a:lnTo>
                    <a:pt x="229" y="365"/>
                  </a:lnTo>
                  <a:lnTo>
                    <a:pt x="235" y="359"/>
                  </a:lnTo>
                  <a:lnTo>
                    <a:pt x="235" y="359"/>
                  </a:lnTo>
                  <a:lnTo>
                    <a:pt x="235" y="354"/>
                  </a:lnTo>
                  <a:lnTo>
                    <a:pt x="235" y="354"/>
                  </a:lnTo>
                  <a:lnTo>
                    <a:pt x="235" y="348"/>
                  </a:lnTo>
                  <a:lnTo>
                    <a:pt x="235" y="348"/>
                  </a:lnTo>
                  <a:lnTo>
                    <a:pt x="235" y="348"/>
                  </a:lnTo>
                  <a:lnTo>
                    <a:pt x="235" y="348"/>
                  </a:lnTo>
                  <a:lnTo>
                    <a:pt x="240" y="342"/>
                  </a:lnTo>
                  <a:lnTo>
                    <a:pt x="240" y="342"/>
                  </a:lnTo>
                  <a:lnTo>
                    <a:pt x="240" y="342"/>
                  </a:lnTo>
                  <a:lnTo>
                    <a:pt x="240" y="342"/>
                  </a:lnTo>
                  <a:lnTo>
                    <a:pt x="240" y="342"/>
                  </a:lnTo>
                  <a:lnTo>
                    <a:pt x="240" y="337"/>
                  </a:lnTo>
                  <a:lnTo>
                    <a:pt x="240" y="337"/>
                  </a:lnTo>
                  <a:lnTo>
                    <a:pt x="240" y="337"/>
                  </a:lnTo>
                  <a:lnTo>
                    <a:pt x="240" y="337"/>
                  </a:lnTo>
                  <a:lnTo>
                    <a:pt x="240" y="337"/>
                  </a:lnTo>
                  <a:lnTo>
                    <a:pt x="240" y="337"/>
                  </a:lnTo>
                  <a:lnTo>
                    <a:pt x="235" y="331"/>
                  </a:lnTo>
                  <a:lnTo>
                    <a:pt x="235" y="331"/>
                  </a:lnTo>
                  <a:lnTo>
                    <a:pt x="235" y="337"/>
                  </a:lnTo>
                  <a:lnTo>
                    <a:pt x="235" y="337"/>
                  </a:lnTo>
                  <a:lnTo>
                    <a:pt x="224" y="325"/>
                  </a:lnTo>
                  <a:lnTo>
                    <a:pt x="224" y="325"/>
                  </a:lnTo>
                  <a:lnTo>
                    <a:pt x="218" y="325"/>
                  </a:lnTo>
                  <a:lnTo>
                    <a:pt x="218" y="320"/>
                  </a:lnTo>
                  <a:lnTo>
                    <a:pt x="218" y="320"/>
                  </a:lnTo>
                  <a:lnTo>
                    <a:pt x="218" y="320"/>
                  </a:lnTo>
                  <a:lnTo>
                    <a:pt x="218" y="320"/>
                  </a:lnTo>
                  <a:lnTo>
                    <a:pt x="218" y="320"/>
                  </a:lnTo>
                  <a:lnTo>
                    <a:pt x="218" y="320"/>
                  </a:lnTo>
                  <a:lnTo>
                    <a:pt x="218" y="314"/>
                  </a:lnTo>
                  <a:lnTo>
                    <a:pt x="212" y="314"/>
                  </a:lnTo>
                  <a:lnTo>
                    <a:pt x="212" y="314"/>
                  </a:lnTo>
                  <a:lnTo>
                    <a:pt x="212" y="320"/>
                  </a:lnTo>
                  <a:lnTo>
                    <a:pt x="212" y="320"/>
                  </a:lnTo>
                  <a:lnTo>
                    <a:pt x="212" y="314"/>
                  </a:lnTo>
                  <a:lnTo>
                    <a:pt x="212" y="314"/>
                  </a:lnTo>
                  <a:lnTo>
                    <a:pt x="212" y="314"/>
                  </a:lnTo>
                  <a:lnTo>
                    <a:pt x="212" y="314"/>
                  </a:lnTo>
                  <a:lnTo>
                    <a:pt x="212" y="309"/>
                  </a:lnTo>
                  <a:lnTo>
                    <a:pt x="207" y="309"/>
                  </a:lnTo>
                  <a:lnTo>
                    <a:pt x="207" y="309"/>
                  </a:lnTo>
                  <a:lnTo>
                    <a:pt x="207" y="303"/>
                  </a:lnTo>
                  <a:lnTo>
                    <a:pt x="207" y="303"/>
                  </a:lnTo>
                  <a:lnTo>
                    <a:pt x="201" y="303"/>
                  </a:lnTo>
                  <a:lnTo>
                    <a:pt x="201" y="303"/>
                  </a:lnTo>
                  <a:lnTo>
                    <a:pt x="201" y="303"/>
                  </a:lnTo>
                  <a:lnTo>
                    <a:pt x="201" y="303"/>
                  </a:lnTo>
                  <a:lnTo>
                    <a:pt x="201" y="303"/>
                  </a:lnTo>
                  <a:lnTo>
                    <a:pt x="196" y="303"/>
                  </a:lnTo>
                  <a:lnTo>
                    <a:pt x="196" y="303"/>
                  </a:lnTo>
                  <a:lnTo>
                    <a:pt x="190" y="303"/>
                  </a:lnTo>
                  <a:lnTo>
                    <a:pt x="190" y="297"/>
                  </a:lnTo>
                  <a:lnTo>
                    <a:pt x="190" y="297"/>
                  </a:lnTo>
                  <a:lnTo>
                    <a:pt x="190" y="297"/>
                  </a:lnTo>
                  <a:lnTo>
                    <a:pt x="190" y="303"/>
                  </a:lnTo>
                  <a:lnTo>
                    <a:pt x="190" y="303"/>
                  </a:lnTo>
                  <a:lnTo>
                    <a:pt x="190" y="303"/>
                  </a:lnTo>
                  <a:lnTo>
                    <a:pt x="190" y="303"/>
                  </a:lnTo>
                  <a:lnTo>
                    <a:pt x="184" y="297"/>
                  </a:lnTo>
                  <a:lnTo>
                    <a:pt x="184" y="297"/>
                  </a:lnTo>
                  <a:lnTo>
                    <a:pt x="184" y="297"/>
                  </a:lnTo>
                  <a:lnTo>
                    <a:pt x="184" y="297"/>
                  </a:lnTo>
                  <a:lnTo>
                    <a:pt x="184" y="297"/>
                  </a:lnTo>
                  <a:lnTo>
                    <a:pt x="184" y="292"/>
                  </a:lnTo>
                  <a:lnTo>
                    <a:pt x="184" y="292"/>
                  </a:lnTo>
                  <a:lnTo>
                    <a:pt x="184" y="292"/>
                  </a:lnTo>
                  <a:lnTo>
                    <a:pt x="184" y="292"/>
                  </a:lnTo>
                  <a:lnTo>
                    <a:pt x="184" y="286"/>
                  </a:lnTo>
                  <a:lnTo>
                    <a:pt x="184" y="286"/>
                  </a:lnTo>
                  <a:lnTo>
                    <a:pt x="184" y="286"/>
                  </a:lnTo>
                  <a:lnTo>
                    <a:pt x="184" y="286"/>
                  </a:lnTo>
                  <a:lnTo>
                    <a:pt x="184" y="286"/>
                  </a:lnTo>
                  <a:lnTo>
                    <a:pt x="184" y="286"/>
                  </a:lnTo>
                  <a:lnTo>
                    <a:pt x="184" y="292"/>
                  </a:lnTo>
                  <a:lnTo>
                    <a:pt x="190" y="286"/>
                  </a:lnTo>
                  <a:lnTo>
                    <a:pt x="190" y="286"/>
                  </a:lnTo>
                  <a:lnTo>
                    <a:pt x="190" y="286"/>
                  </a:lnTo>
                  <a:lnTo>
                    <a:pt x="190" y="286"/>
                  </a:lnTo>
                  <a:lnTo>
                    <a:pt x="190" y="286"/>
                  </a:lnTo>
                  <a:lnTo>
                    <a:pt x="190" y="286"/>
                  </a:lnTo>
                  <a:lnTo>
                    <a:pt x="184" y="286"/>
                  </a:lnTo>
                  <a:lnTo>
                    <a:pt x="184" y="286"/>
                  </a:lnTo>
                  <a:lnTo>
                    <a:pt x="184" y="286"/>
                  </a:lnTo>
                  <a:lnTo>
                    <a:pt x="184" y="286"/>
                  </a:lnTo>
                  <a:lnTo>
                    <a:pt x="184" y="286"/>
                  </a:lnTo>
                  <a:lnTo>
                    <a:pt x="184" y="286"/>
                  </a:lnTo>
                  <a:lnTo>
                    <a:pt x="184" y="286"/>
                  </a:lnTo>
                  <a:lnTo>
                    <a:pt x="190" y="286"/>
                  </a:lnTo>
                  <a:lnTo>
                    <a:pt x="190" y="281"/>
                  </a:lnTo>
                  <a:lnTo>
                    <a:pt x="190" y="281"/>
                  </a:lnTo>
                  <a:lnTo>
                    <a:pt x="190" y="281"/>
                  </a:lnTo>
                  <a:lnTo>
                    <a:pt x="190" y="281"/>
                  </a:lnTo>
                  <a:lnTo>
                    <a:pt x="190" y="281"/>
                  </a:lnTo>
                  <a:lnTo>
                    <a:pt x="190" y="281"/>
                  </a:lnTo>
                  <a:lnTo>
                    <a:pt x="196" y="286"/>
                  </a:lnTo>
                  <a:lnTo>
                    <a:pt x="190" y="286"/>
                  </a:lnTo>
                  <a:lnTo>
                    <a:pt x="190" y="292"/>
                  </a:lnTo>
                  <a:lnTo>
                    <a:pt x="190" y="292"/>
                  </a:lnTo>
                  <a:lnTo>
                    <a:pt x="196" y="292"/>
                  </a:lnTo>
                  <a:lnTo>
                    <a:pt x="196" y="292"/>
                  </a:lnTo>
                  <a:lnTo>
                    <a:pt x="196" y="292"/>
                  </a:lnTo>
                  <a:lnTo>
                    <a:pt x="196" y="292"/>
                  </a:lnTo>
                  <a:lnTo>
                    <a:pt x="196" y="286"/>
                  </a:lnTo>
                  <a:lnTo>
                    <a:pt x="196" y="281"/>
                  </a:lnTo>
                  <a:lnTo>
                    <a:pt x="190" y="275"/>
                  </a:lnTo>
                  <a:lnTo>
                    <a:pt x="196" y="275"/>
                  </a:lnTo>
                  <a:lnTo>
                    <a:pt x="196" y="269"/>
                  </a:lnTo>
                  <a:lnTo>
                    <a:pt x="196" y="269"/>
                  </a:lnTo>
                  <a:lnTo>
                    <a:pt x="196" y="264"/>
                  </a:lnTo>
                  <a:lnTo>
                    <a:pt x="190" y="264"/>
                  </a:lnTo>
                  <a:lnTo>
                    <a:pt x="190" y="264"/>
                  </a:lnTo>
                  <a:lnTo>
                    <a:pt x="190" y="264"/>
                  </a:lnTo>
                  <a:lnTo>
                    <a:pt x="190" y="264"/>
                  </a:lnTo>
                  <a:lnTo>
                    <a:pt x="190" y="264"/>
                  </a:lnTo>
                  <a:lnTo>
                    <a:pt x="190" y="264"/>
                  </a:lnTo>
                  <a:lnTo>
                    <a:pt x="190" y="258"/>
                  </a:lnTo>
                  <a:lnTo>
                    <a:pt x="190" y="258"/>
                  </a:lnTo>
                  <a:lnTo>
                    <a:pt x="190" y="258"/>
                  </a:lnTo>
                  <a:lnTo>
                    <a:pt x="190" y="258"/>
                  </a:lnTo>
                  <a:lnTo>
                    <a:pt x="190" y="258"/>
                  </a:lnTo>
                  <a:lnTo>
                    <a:pt x="196" y="258"/>
                  </a:lnTo>
                  <a:lnTo>
                    <a:pt x="196" y="253"/>
                  </a:lnTo>
                  <a:lnTo>
                    <a:pt x="196" y="253"/>
                  </a:lnTo>
                  <a:lnTo>
                    <a:pt x="196" y="253"/>
                  </a:lnTo>
                  <a:lnTo>
                    <a:pt x="196" y="253"/>
                  </a:lnTo>
                  <a:lnTo>
                    <a:pt x="196" y="253"/>
                  </a:lnTo>
                  <a:lnTo>
                    <a:pt x="201" y="253"/>
                  </a:lnTo>
                  <a:lnTo>
                    <a:pt x="201" y="253"/>
                  </a:lnTo>
                  <a:lnTo>
                    <a:pt x="201" y="253"/>
                  </a:lnTo>
                  <a:lnTo>
                    <a:pt x="201" y="247"/>
                  </a:lnTo>
                  <a:lnTo>
                    <a:pt x="207" y="247"/>
                  </a:lnTo>
                  <a:lnTo>
                    <a:pt x="207" y="247"/>
                  </a:lnTo>
                  <a:lnTo>
                    <a:pt x="207" y="247"/>
                  </a:lnTo>
                  <a:lnTo>
                    <a:pt x="207" y="247"/>
                  </a:lnTo>
                  <a:lnTo>
                    <a:pt x="207" y="247"/>
                  </a:lnTo>
                  <a:lnTo>
                    <a:pt x="212" y="247"/>
                  </a:lnTo>
                  <a:lnTo>
                    <a:pt x="212" y="247"/>
                  </a:lnTo>
                  <a:lnTo>
                    <a:pt x="212" y="241"/>
                  </a:lnTo>
                  <a:lnTo>
                    <a:pt x="212" y="241"/>
                  </a:lnTo>
                  <a:lnTo>
                    <a:pt x="212" y="241"/>
                  </a:lnTo>
                  <a:lnTo>
                    <a:pt x="218" y="241"/>
                  </a:lnTo>
                  <a:lnTo>
                    <a:pt x="218" y="241"/>
                  </a:lnTo>
                  <a:lnTo>
                    <a:pt x="218" y="241"/>
                  </a:lnTo>
                  <a:lnTo>
                    <a:pt x="218" y="236"/>
                  </a:lnTo>
                  <a:lnTo>
                    <a:pt x="218" y="236"/>
                  </a:lnTo>
                  <a:lnTo>
                    <a:pt x="218" y="236"/>
                  </a:lnTo>
                  <a:lnTo>
                    <a:pt x="218" y="236"/>
                  </a:lnTo>
                  <a:lnTo>
                    <a:pt x="218" y="236"/>
                  </a:lnTo>
                  <a:lnTo>
                    <a:pt x="218" y="236"/>
                  </a:lnTo>
                  <a:lnTo>
                    <a:pt x="218" y="236"/>
                  </a:lnTo>
                  <a:lnTo>
                    <a:pt x="224" y="236"/>
                  </a:lnTo>
                  <a:lnTo>
                    <a:pt x="229" y="236"/>
                  </a:lnTo>
                  <a:lnTo>
                    <a:pt x="229" y="236"/>
                  </a:lnTo>
                  <a:lnTo>
                    <a:pt x="229" y="236"/>
                  </a:lnTo>
                  <a:lnTo>
                    <a:pt x="229" y="236"/>
                  </a:lnTo>
                  <a:lnTo>
                    <a:pt x="229" y="236"/>
                  </a:lnTo>
                  <a:lnTo>
                    <a:pt x="229" y="236"/>
                  </a:lnTo>
                  <a:lnTo>
                    <a:pt x="229" y="236"/>
                  </a:lnTo>
                  <a:lnTo>
                    <a:pt x="235" y="236"/>
                  </a:lnTo>
                  <a:lnTo>
                    <a:pt x="235" y="236"/>
                  </a:lnTo>
                  <a:lnTo>
                    <a:pt x="235" y="236"/>
                  </a:lnTo>
                  <a:lnTo>
                    <a:pt x="235" y="236"/>
                  </a:lnTo>
                  <a:lnTo>
                    <a:pt x="235" y="230"/>
                  </a:lnTo>
                  <a:lnTo>
                    <a:pt x="235" y="230"/>
                  </a:lnTo>
                  <a:lnTo>
                    <a:pt x="235" y="236"/>
                  </a:lnTo>
                  <a:lnTo>
                    <a:pt x="240" y="236"/>
                  </a:lnTo>
                  <a:lnTo>
                    <a:pt x="240" y="236"/>
                  </a:lnTo>
                  <a:lnTo>
                    <a:pt x="240" y="230"/>
                  </a:lnTo>
                  <a:lnTo>
                    <a:pt x="240" y="230"/>
                  </a:lnTo>
                  <a:lnTo>
                    <a:pt x="246" y="230"/>
                  </a:lnTo>
                  <a:lnTo>
                    <a:pt x="246" y="230"/>
                  </a:lnTo>
                  <a:lnTo>
                    <a:pt x="246" y="230"/>
                  </a:lnTo>
                  <a:lnTo>
                    <a:pt x="246" y="230"/>
                  </a:lnTo>
                  <a:lnTo>
                    <a:pt x="246" y="230"/>
                  </a:lnTo>
                  <a:lnTo>
                    <a:pt x="246" y="230"/>
                  </a:lnTo>
                  <a:lnTo>
                    <a:pt x="252" y="230"/>
                  </a:lnTo>
                  <a:lnTo>
                    <a:pt x="252" y="225"/>
                  </a:lnTo>
                  <a:lnTo>
                    <a:pt x="252" y="225"/>
                  </a:lnTo>
                  <a:lnTo>
                    <a:pt x="252" y="225"/>
                  </a:lnTo>
                  <a:lnTo>
                    <a:pt x="257" y="225"/>
                  </a:lnTo>
                  <a:lnTo>
                    <a:pt x="257" y="225"/>
                  </a:lnTo>
                  <a:lnTo>
                    <a:pt x="257" y="225"/>
                  </a:lnTo>
                  <a:lnTo>
                    <a:pt x="257" y="225"/>
                  </a:lnTo>
                  <a:lnTo>
                    <a:pt x="257" y="225"/>
                  </a:lnTo>
                  <a:lnTo>
                    <a:pt x="257" y="225"/>
                  </a:lnTo>
                  <a:lnTo>
                    <a:pt x="257" y="225"/>
                  </a:lnTo>
                  <a:lnTo>
                    <a:pt x="257" y="225"/>
                  </a:lnTo>
                  <a:lnTo>
                    <a:pt x="257" y="225"/>
                  </a:lnTo>
                  <a:lnTo>
                    <a:pt x="257" y="219"/>
                  </a:lnTo>
                  <a:lnTo>
                    <a:pt x="257" y="219"/>
                  </a:lnTo>
                  <a:lnTo>
                    <a:pt x="257" y="219"/>
                  </a:lnTo>
                  <a:lnTo>
                    <a:pt x="257" y="219"/>
                  </a:lnTo>
                  <a:lnTo>
                    <a:pt x="257" y="219"/>
                  </a:lnTo>
                  <a:lnTo>
                    <a:pt x="257" y="219"/>
                  </a:lnTo>
                  <a:lnTo>
                    <a:pt x="257" y="213"/>
                  </a:lnTo>
                  <a:lnTo>
                    <a:pt x="257" y="213"/>
                  </a:lnTo>
                  <a:lnTo>
                    <a:pt x="257" y="213"/>
                  </a:lnTo>
                  <a:lnTo>
                    <a:pt x="257" y="213"/>
                  </a:lnTo>
                  <a:lnTo>
                    <a:pt x="257" y="213"/>
                  </a:lnTo>
                  <a:lnTo>
                    <a:pt x="263" y="213"/>
                  </a:lnTo>
                  <a:lnTo>
                    <a:pt x="263" y="213"/>
                  </a:lnTo>
                  <a:lnTo>
                    <a:pt x="263" y="213"/>
                  </a:lnTo>
                  <a:lnTo>
                    <a:pt x="263" y="213"/>
                  </a:lnTo>
                  <a:lnTo>
                    <a:pt x="268" y="213"/>
                  </a:lnTo>
                  <a:lnTo>
                    <a:pt x="268" y="213"/>
                  </a:lnTo>
                  <a:lnTo>
                    <a:pt x="268" y="208"/>
                  </a:lnTo>
                  <a:lnTo>
                    <a:pt x="268" y="208"/>
                  </a:lnTo>
                  <a:lnTo>
                    <a:pt x="274" y="208"/>
                  </a:lnTo>
                  <a:lnTo>
                    <a:pt x="280" y="202"/>
                  </a:lnTo>
                  <a:lnTo>
                    <a:pt x="280" y="202"/>
                  </a:lnTo>
                  <a:lnTo>
                    <a:pt x="285" y="202"/>
                  </a:lnTo>
                  <a:lnTo>
                    <a:pt x="285" y="197"/>
                  </a:lnTo>
                  <a:lnTo>
                    <a:pt x="291" y="197"/>
                  </a:lnTo>
                  <a:lnTo>
                    <a:pt x="291" y="197"/>
                  </a:lnTo>
                  <a:lnTo>
                    <a:pt x="291" y="197"/>
                  </a:lnTo>
                  <a:lnTo>
                    <a:pt x="291" y="197"/>
                  </a:lnTo>
                  <a:lnTo>
                    <a:pt x="291" y="191"/>
                  </a:lnTo>
                  <a:lnTo>
                    <a:pt x="291" y="191"/>
                  </a:lnTo>
                  <a:lnTo>
                    <a:pt x="291" y="191"/>
                  </a:lnTo>
                  <a:lnTo>
                    <a:pt x="291" y="191"/>
                  </a:lnTo>
                  <a:lnTo>
                    <a:pt x="291" y="191"/>
                  </a:lnTo>
                  <a:lnTo>
                    <a:pt x="291" y="191"/>
                  </a:lnTo>
                  <a:lnTo>
                    <a:pt x="291" y="191"/>
                  </a:lnTo>
                  <a:lnTo>
                    <a:pt x="291" y="185"/>
                  </a:lnTo>
                  <a:lnTo>
                    <a:pt x="291" y="185"/>
                  </a:lnTo>
                  <a:lnTo>
                    <a:pt x="291" y="185"/>
                  </a:lnTo>
                  <a:lnTo>
                    <a:pt x="291" y="185"/>
                  </a:lnTo>
                  <a:lnTo>
                    <a:pt x="291" y="185"/>
                  </a:lnTo>
                  <a:lnTo>
                    <a:pt x="291" y="185"/>
                  </a:lnTo>
                  <a:lnTo>
                    <a:pt x="291" y="185"/>
                  </a:lnTo>
                  <a:lnTo>
                    <a:pt x="291" y="185"/>
                  </a:lnTo>
                  <a:lnTo>
                    <a:pt x="296" y="185"/>
                  </a:lnTo>
                  <a:lnTo>
                    <a:pt x="296" y="185"/>
                  </a:lnTo>
                  <a:lnTo>
                    <a:pt x="296" y="185"/>
                  </a:lnTo>
                  <a:lnTo>
                    <a:pt x="296" y="185"/>
                  </a:lnTo>
                  <a:lnTo>
                    <a:pt x="296" y="185"/>
                  </a:lnTo>
                  <a:lnTo>
                    <a:pt x="296" y="185"/>
                  </a:lnTo>
                  <a:lnTo>
                    <a:pt x="296" y="185"/>
                  </a:lnTo>
                  <a:lnTo>
                    <a:pt x="296" y="185"/>
                  </a:lnTo>
                  <a:lnTo>
                    <a:pt x="302" y="180"/>
                  </a:lnTo>
                  <a:lnTo>
                    <a:pt x="302" y="180"/>
                  </a:lnTo>
                  <a:lnTo>
                    <a:pt x="302" y="180"/>
                  </a:lnTo>
                  <a:lnTo>
                    <a:pt x="302" y="180"/>
                  </a:lnTo>
                  <a:lnTo>
                    <a:pt x="308" y="174"/>
                  </a:lnTo>
                  <a:lnTo>
                    <a:pt x="308" y="180"/>
                  </a:lnTo>
                  <a:lnTo>
                    <a:pt x="308" y="174"/>
                  </a:lnTo>
                  <a:lnTo>
                    <a:pt x="313" y="174"/>
                  </a:lnTo>
                  <a:lnTo>
                    <a:pt x="313" y="174"/>
                  </a:lnTo>
                  <a:lnTo>
                    <a:pt x="313" y="174"/>
                  </a:lnTo>
                  <a:lnTo>
                    <a:pt x="313" y="174"/>
                  </a:lnTo>
                  <a:lnTo>
                    <a:pt x="313" y="174"/>
                  </a:lnTo>
                  <a:lnTo>
                    <a:pt x="313" y="174"/>
                  </a:lnTo>
                  <a:lnTo>
                    <a:pt x="319" y="174"/>
                  </a:lnTo>
                  <a:lnTo>
                    <a:pt x="319" y="174"/>
                  </a:lnTo>
                  <a:lnTo>
                    <a:pt x="319" y="174"/>
                  </a:lnTo>
                  <a:lnTo>
                    <a:pt x="319" y="174"/>
                  </a:lnTo>
                  <a:lnTo>
                    <a:pt x="319" y="174"/>
                  </a:lnTo>
                  <a:lnTo>
                    <a:pt x="319" y="174"/>
                  </a:lnTo>
                  <a:lnTo>
                    <a:pt x="319" y="174"/>
                  </a:lnTo>
                  <a:lnTo>
                    <a:pt x="324" y="174"/>
                  </a:lnTo>
                  <a:lnTo>
                    <a:pt x="324" y="169"/>
                  </a:lnTo>
                  <a:lnTo>
                    <a:pt x="324" y="169"/>
                  </a:lnTo>
                  <a:lnTo>
                    <a:pt x="324" y="169"/>
                  </a:lnTo>
                  <a:lnTo>
                    <a:pt x="324" y="169"/>
                  </a:lnTo>
                  <a:lnTo>
                    <a:pt x="324" y="163"/>
                  </a:lnTo>
                  <a:lnTo>
                    <a:pt x="324" y="163"/>
                  </a:lnTo>
                  <a:lnTo>
                    <a:pt x="324" y="163"/>
                  </a:lnTo>
                  <a:lnTo>
                    <a:pt x="324" y="163"/>
                  </a:lnTo>
                  <a:lnTo>
                    <a:pt x="324" y="163"/>
                  </a:lnTo>
                  <a:lnTo>
                    <a:pt x="324" y="157"/>
                  </a:lnTo>
                  <a:lnTo>
                    <a:pt x="324" y="157"/>
                  </a:lnTo>
                  <a:lnTo>
                    <a:pt x="324" y="157"/>
                  </a:lnTo>
                  <a:lnTo>
                    <a:pt x="324" y="152"/>
                  </a:lnTo>
                  <a:lnTo>
                    <a:pt x="319" y="152"/>
                  </a:lnTo>
                  <a:lnTo>
                    <a:pt x="324" y="146"/>
                  </a:lnTo>
                  <a:lnTo>
                    <a:pt x="324" y="141"/>
                  </a:lnTo>
                  <a:lnTo>
                    <a:pt x="324" y="135"/>
                  </a:lnTo>
                  <a:lnTo>
                    <a:pt x="324" y="135"/>
                  </a:lnTo>
                  <a:lnTo>
                    <a:pt x="324" y="135"/>
                  </a:lnTo>
                  <a:lnTo>
                    <a:pt x="324" y="135"/>
                  </a:lnTo>
                  <a:lnTo>
                    <a:pt x="324" y="135"/>
                  </a:lnTo>
                  <a:lnTo>
                    <a:pt x="324" y="135"/>
                  </a:lnTo>
                  <a:lnTo>
                    <a:pt x="324" y="129"/>
                  </a:lnTo>
                  <a:lnTo>
                    <a:pt x="324" y="129"/>
                  </a:lnTo>
                  <a:lnTo>
                    <a:pt x="324" y="129"/>
                  </a:lnTo>
                  <a:lnTo>
                    <a:pt x="324" y="129"/>
                  </a:lnTo>
                  <a:lnTo>
                    <a:pt x="324" y="129"/>
                  </a:lnTo>
                  <a:lnTo>
                    <a:pt x="324" y="129"/>
                  </a:lnTo>
                  <a:lnTo>
                    <a:pt x="324" y="129"/>
                  </a:lnTo>
                  <a:lnTo>
                    <a:pt x="324" y="129"/>
                  </a:lnTo>
                  <a:lnTo>
                    <a:pt x="324" y="129"/>
                  </a:lnTo>
                  <a:lnTo>
                    <a:pt x="319" y="129"/>
                  </a:lnTo>
                  <a:lnTo>
                    <a:pt x="319" y="129"/>
                  </a:lnTo>
                  <a:lnTo>
                    <a:pt x="319" y="124"/>
                  </a:lnTo>
                  <a:lnTo>
                    <a:pt x="319" y="124"/>
                  </a:lnTo>
                  <a:lnTo>
                    <a:pt x="319" y="124"/>
                  </a:lnTo>
                  <a:lnTo>
                    <a:pt x="319" y="124"/>
                  </a:lnTo>
                  <a:lnTo>
                    <a:pt x="319" y="118"/>
                  </a:lnTo>
                  <a:lnTo>
                    <a:pt x="319" y="118"/>
                  </a:lnTo>
                  <a:lnTo>
                    <a:pt x="319" y="118"/>
                  </a:lnTo>
                  <a:lnTo>
                    <a:pt x="319" y="113"/>
                  </a:lnTo>
                  <a:lnTo>
                    <a:pt x="319" y="113"/>
                  </a:lnTo>
                  <a:lnTo>
                    <a:pt x="319" y="107"/>
                  </a:lnTo>
                  <a:lnTo>
                    <a:pt x="324" y="107"/>
                  </a:lnTo>
                  <a:lnTo>
                    <a:pt x="324" y="107"/>
                  </a:lnTo>
                  <a:lnTo>
                    <a:pt x="324" y="101"/>
                  </a:lnTo>
                  <a:lnTo>
                    <a:pt x="324" y="101"/>
                  </a:lnTo>
                  <a:lnTo>
                    <a:pt x="330" y="101"/>
                  </a:lnTo>
                  <a:lnTo>
                    <a:pt x="330" y="101"/>
                  </a:lnTo>
                  <a:lnTo>
                    <a:pt x="330" y="101"/>
                  </a:lnTo>
                  <a:lnTo>
                    <a:pt x="330" y="101"/>
                  </a:lnTo>
                  <a:lnTo>
                    <a:pt x="330" y="101"/>
                  </a:lnTo>
                  <a:lnTo>
                    <a:pt x="330" y="101"/>
                  </a:lnTo>
                  <a:lnTo>
                    <a:pt x="330" y="96"/>
                  </a:lnTo>
                  <a:lnTo>
                    <a:pt x="330" y="96"/>
                  </a:lnTo>
                  <a:lnTo>
                    <a:pt x="330" y="90"/>
                  </a:lnTo>
                  <a:lnTo>
                    <a:pt x="330" y="90"/>
                  </a:lnTo>
                  <a:lnTo>
                    <a:pt x="336" y="90"/>
                  </a:lnTo>
                  <a:lnTo>
                    <a:pt x="336" y="90"/>
                  </a:lnTo>
                  <a:lnTo>
                    <a:pt x="336" y="90"/>
                  </a:lnTo>
                  <a:lnTo>
                    <a:pt x="336" y="90"/>
                  </a:lnTo>
                  <a:lnTo>
                    <a:pt x="336" y="90"/>
                  </a:lnTo>
                  <a:lnTo>
                    <a:pt x="336" y="90"/>
                  </a:lnTo>
                  <a:lnTo>
                    <a:pt x="336" y="90"/>
                  </a:lnTo>
                  <a:lnTo>
                    <a:pt x="336" y="90"/>
                  </a:lnTo>
                  <a:lnTo>
                    <a:pt x="336" y="85"/>
                  </a:lnTo>
                  <a:lnTo>
                    <a:pt x="336" y="85"/>
                  </a:lnTo>
                  <a:lnTo>
                    <a:pt x="336" y="85"/>
                  </a:lnTo>
                  <a:lnTo>
                    <a:pt x="336" y="85"/>
                  </a:lnTo>
                  <a:lnTo>
                    <a:pt x="341" y="85"/>
                  </a:lnTo>
                  <a:lnTo>
                    <a:pt x="336" y="85"/>
                  </a:lnTo>
                  <a:lnTo>
                    <a:pt x="336" y="85"/>
                  </a:lnTo>
                  <a:lnTo>
                    <a:pt x="336" y="85"/>
                  </a:lnTo>
                  <a:lnTo>
                    <a:pt x="336" y="85"/>
                  </a:lnTo>
                  <a:lnTo>
                    <a:pt x="341" y="85"/>
                  </a:lnTo>
                  <a:lnTo>
                    <a:pt x="341" y="79"/>
                  </a:lnTo>
                  <a:lnTo>
                    <a:pt x="341" y="85"/>
                  </a:lnTo>
                  <a:lnTo>
                    <a:pt x="341" y="85"/>
                  </a:lnTo>
                  <a:lnTo>
                    <a:pt x="341" y="79"/>
                  </a:lnTo>
                  <a:lnTo>
                    <a:pt x="341" y="79"/>
                  </a:lnTo>
                  <a:lnTo>
                    <a:pt x="341" y="79"/>
                  </a:lnTo>
                  <a:lnTo>
                    <a:pt x="341" y="79"/>
                  </a:lnTo>
                  <a:lnTo>
                    <a:pt x="341" y="79"/>
                  </a:lnTo>
                  <a:lnTo>
                    <a:pt x="341" y="79"/>
                  </a:lnTo>
                  <a:lnTo>
                    <a:pt x="341" y="79"/>
                  </a:lnTo>
                  <a:lnTo>
                    <a:pt x="341" y="73"/>
                  </a:lnTo>
                  <a:lnTo>
                    <a:pt x="347" y="73"/>
                  </a:lnTo>
                  <a:lnTo>
                    <a:pt x="347" y="73"/>
                  </a:lnTo>
                  <a:lnTo>
                    <a:pt x="347" y="79"/>
                  </a:lnTo>
                  <a:lnTo>
                    <a:pt x="347" y="79"/>
                  </a:lnTo>
                  <a:lnTo>
                    <a:pt x="347" y="79"/>
                  </a:lnTo>
                  <a:lnTo>
                    <a:pt x="347" y="73"/>
                  </a:lnTo>
                  <a:lnTo>
                    <a:pt x="347" y="73"/>
                  </a:lnTo>
                  <a:lnTo>
                    <a:pt x="347" y="73"/>
                  </a:lnTo>
                  <a:lnTo>
                    <a:pt x="347" y="73"/>
                  </a:lnTo>
                  <a:lnTo>
                    <a:pt x="352" y="73"/>
                  </a:lnTo>
                  <a:lnTo>
                    <a:pt x="352" y="73"/>
                  </a:lnTo>
                  <a:lnTo>
                    <a:pt x="352" y="68"/>
                  </a:lnTo>
                  <a:lnTo>
                    <a:pt x="352" y="68"/>
                  </a:lnTo>
                  <a:lnTo>
                    <a:pt x="352" y="68"/>
                  </a:lnTo>
                  <a:lnTo>
                    <a:pt x="352" y="68"/>
                  </a:lnTo>
                  <a:lnTo>
                    <a:pt x="352" y="68"/>
                  </a:lnTo>
                  <a:lnTo>
                    <a:pt x="358" y="62"/>
                  </a:lnTo>
                  <a:lnTo>
                    <a:pt x="358" y="62"/>
                  </a:lnTo>
                  <a:lnTo>
                    <a:pt x="358" y="68"/>
                  </a:lnTo>
                  <a:lnTo>
                    <a:pt x="358" y="68"/>
                  </a:lnTo>
                  <a:lnTo>
                    <a:pt x="358" y="68"/>
                  </a:lnTo>
                  <a:lnTo>
                    <a:pt x="358" y="68"/>
                  </a:lnTo>
                  <a:lnTo>
                    <a:pt x="358" y="68"/>
                  </a:lnTo>
                  <a:lnTo>
                    <a:pt x="358" y="68"/>
                  </a:lnTo>
                  <a:lnTo>
                    <a:pt x="358" y="68"/>
                  </a:lnTo>
                  <a:lnTo>
                    <a:pt x="358" y="62"/>
                  </a:lnTo>
                  <a:lnTo>
                    <a:pt x="358" y="62"/>
                  </a:lnTo>
                  <a:lnTo>
                    <a:pt x="358" y="62"/>
                  </a:lnTo>
                  <a:lnTo>
                    <a:pt x="358" y="62"/>
                  </a:lnTo>
                  <a:lnTo>
                    <a:pt x="358" y="62"/>
                  </a:lnTo>
                  <a:lnTo>
                    <a:pt x="364" y="62"/>
                  </a:lnTo>
                  <a:lnTo>
                    <a:pt x="364" y="62"/>
                  </a:lnTo>
                  <a:lnTo>
                    <a:pt x="364" y="62"/>
                  </a:lnTo>
                  <a:lnTo>
                    <a:pt x="364" y="62"/>
                  </a:lnTo>
                  <a:lnTo>
                    <a:pt x="364" y="62"/>
                  </a:lnTo>
                  <a:lnTo>
                    <a:pt x="364" y="62"/>
                  </a:lnTo>
                  <a:lnTo>
                    <a:pt x="364" y="62"/>
                  </a:lnTo>
                  <a:lnTo>
                    <a:pt x="364" y="62"/>
                  </a:lnTo>
                  <a:lnTo>
                    <a:pt x="364" y="62"/>
                  </a:lnTo>
                  <a:lnTo>
                    <a:pt x="364" y="56"/>
                  </a:lnTo>
                  <a:lnTo>
                    <a:pt x="364" y="56"/>
                  </a:lnTo>
                  <a:lnTo>
                    <a:pt x="364" y="56"/>
                  </a:lnTo>
                  <a:lnTo>
                    <a:pt x="364" y="56"/>
                  </a:lnTo>
                  <a:lnTo>
                    <a:pt x="364" y="56"/>
                  </a:lnTo>
                  <a:lnTo>
                    <a:pt x="364" y="56"/>
                  </a:lnTo>
                  <a:lnTo>
                    <a:pt x="364" y="56"/>
                  </a:lnTo>
                  <a:lnTo>
                    <a:pt x="364" y="56"/>
                  </a:lnTo>
                  <a:lnTo>
                    <a:pt x="364" y="56"/>
                  </a:lnTo>
                  <a:lnTo>
                    <a:pt x="364" y="56"/>
                  </a:lnTo>
                  <a:lnTo>
                    <a:pt x="369" y="56"/>
                  </a:lnTo>
                  <a:lnTo>
                    <a:pt x="369" y="56"/>
                  </a:lnTo>
                  <a:lnTo>
                    <a:pt x="369" y="56"/>
                  </a:lnTo>
                  <a:lnTo>
                    <a:pt x="369" y="56"/>
                  </a:lnTo>
                  <a:lnTo>
                    <a:pt x="369" y="56"/>
                  </a:lnTo>
                  <a:lnTo>
                    <a:pt x="375" y="56"/>
                  </a:lnTo>
                  <a:lnTo>
                    <a:pt x="375" y="56"/>
                  </a:lnTo>
                  <a:lnTo>
                    <a:pt x="375" y="62"/>
                  </a:lnTo>
                  <a:lnTo>
                    <a:pt x="375" y="62"/>
                  </a:lnTo>
                  <a:lnTo>
                    <a:pt x="375" y="62"/>
                  </a:lnTo>
                  <a:lnTo>
                    <a:pt x="375" y="62"/>
                  </a:lnTo>
                  <a:lnTo>
                    <a:pt x="375" y="62"/>
                  </a:lnTo>
                  <a:lnTo>
                    <a:pt x="375" y="62"/>
                  </a:lnTo>
                  <a:lnTo>
                    <a:pt x="375" y="62"/>
                  </a:lnTo>
                  <a:lnTo>
                    <a:pt x="381" y="62"/>
                  </a:lnTo>
                  <a:lnTo>
                    <a:pt x="381" y="56"/>
                  </a:lnTo>
                  <a:lnTo>
                    <a:pt x="381" y="56"/>
                  </a:lnTo>
                  <a:close/>
                  <a:moveTo>
                    <a:pt x="61" y="404"/>
                  </a:moveTo>
                  <a:lnTo>
                    <a:pt x="61" y="410"/>
                  </a:lnTo>
                  <a:lnTo>
                    <a:pt x="61" y="410"/>
                  </a:lnTo>
                  <a:lnTo>
                    <a:pt x="61" y="410"/>
                  </a:lnTo>
                  <a:lnTo>
                    <a:pt x="61" y="410"/>
                  </a:lnTo>
                  <a:lnTo>
                    <a:pt x="61" y="410"/>
                  </a:lnTo>
                  <a:lnTo>
                    <a:pt x="61" y="410"/>
                  </a:lnTo>
                  <a:lnTo>
                    <a:pt x="61" y="410"/>
                  </a:lnTo>
                  <a:lnTo>
                    <a:pt x="61" y="410"/>
                  </a:lnTo>
                  <a:lnTo>
                    <a:pt x="61" y="410"/>
                  </a:lnTo>
                  <a:lnTo>
                    <a:pt x="61" y="410"/>
                  </a:lnTo>
                  <a:lnTo>
                    <a:pt x="56" y="410"/>
                  </a:lnTo>
                  <a:lnTo>
                    <a:pt x="56" y="410"/>
                  </a:lnTo>
                  <a:lnTo>
                    <a:pt x="56" y="410"/>
                  </a:lnTo>
                  <a:lnTo>
                    <a:pt x="61" y="410"/>
                  </a:lnTo>
                  <a:lnTo>
                    <a:pt x="61" y="410"/>
                  </a:lnTo>
                  <a:lnTo>
                    <a:pt x="61" y="410"/>
                  </a:lnTo>
                  <a:lnTo>
                    <a:pt x="61" y="410"/>
                  </a:lnTo>
                  <a:lnTo>
                    <a:pt x="61" y="404"/>
                  </a:lnTo>
                  <a:lnTo>
                    <a:pt x="61" y="404"/>
                  </a:lnTo>
                  <a:close/>
                </a:path>
              </a:pathLst>
            </a:custGeom>
            <a:solidFill>
              <a:schemeClr val="tx1">
                <a:lumMod val="40000"/>
                <a:lumOff val="60000"/>
                <a:alpha val="30000"/>
              </a:schemeClr>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50" name="Mongolia"/>
            <p:cNvSpPr>
              <a:spLocks/>
            </p:cNvSpPr>
            <p:nvPr/>
          </p:nvSpPr>
          <p:spPr bwMode="auto">
            <a:xfrm>
              <a:off x="10391776" y="3313113"/>
              <a:ext cx="3006725" cy="1441450"/>
            </a:xfrm>
            <a:custGeom>
              <a:avLst/>
              <a:gdLst>
                <a:gd name="T0" fmla="*/ 1894 w 1894"/>
                <a:gd name="T1" fmla="*/ 470 h 908"/>
                <a:gd name="T2" fmla="*/ 1860 w 1894"/>
                <a:gd name="T3" fmla="*/ 426 h 908"/>
                <a:gd name="T4" fmla="*/ 1782 w 1894"/>
                <a:gd name="T5" fmla="*/ 381 h 908"/>
                <a:gd name="T6" fmla="*/ 1659 w 1894"/>
                <a:gd name="T7" fmla="*/ 403 h 908"/>
                <a:gd name="T8" fmla="*/ 1703 w 1894"/>
                <a:gd name="T9" fmla="*/ 213 h 908"/>
                <a:gd name="T10" fmla="*/ 1575 w 1894"/>
                <a:gd name="T11" fmla="*/ 179 h 908"/>
                <a:gd name="T12" fmla="*/ 1496 w 1894"/>
                <a:gd name="T13" fmla="*/ 229 h 908"/>
                <a:gd name="T14" fmla="*/ 1395 w 1894"/>
                <a:gd name="T15" fmla="*/ 257 h 908"/>
                <a:gd name="T16" fmla="*/ 1328 w 1894"/>
                <a:gd name="T17" fmla="*/ 274 h 908"/>
                <a:gd name="T18" fmla="*/ 1238 w 1894"/>
                <a:gd name="T19" fmla="*/ 257 h 908"/>
                <a:gd name="T20" fmla="*/ 1194 w 1894"/>
                <a:gd name="T21" fmla="*/ 224 h 908"/>
                <a:gd name="T22" fmla="*/ 1149 w 1894"/>
                <a:gd name="T23" fmla="*/ 201 h 908"/>
                <a:gd name="T24" fmla="*/ 1087 w 1894"/>
                <a:gd name="T25" fmla="*/ 168 h 908"/>
                <a:gd name="T26" fmla="*/ 1009 w 1894"/>
                <a:gd name="T27" fmla="*/ 168 h 908"/>
                <a:gd name="T28" fmla="*/ 925 w 1894"/>
                <a:gd name="T29" fmla="*/ 185 h 908"/>
                <a:gd name="T30" fmla="*/ 857 w 1894"/>
                <a:gd name="T31" fmla="*/ 134 h 908"/>
                <a:gd name="T32" fmla="*/ 852 w 1894"/>
                <a:gd name="T33" fmla="*/ 78 h 908"/>
                <a:gd name="T34" fmla="*/ 796 w 1894"/>
                <a:gd name="T35" fmla="*/ 56 h 908"/>
                <a:gd name="T36" fmla="*/ 661 w 1894"/>
                <a:gd name="T37" fmla="*/ 5 h 908"/>
                <a:gd name="T38" fmla="*/ 617 w 1894"/>
                <a:gd name="T39" fmla="*/ 61 h 908"/>
                <a:gd name="T40" fmla="*/ 594 w 1894"/>
                <a:gd name="T41" fmla="*/ 112 h 908"/>
                <a:gd name="T42" fmla="*/ 622 w 1894"/>
                <a:gd name="T43" fmla="*/ 162 h 908"/>
                <a:gd name="T44" fmla="*/ 572 w 1894"/>
                <a:gd name="T45" fmla="*/ 224 h 908"/>
                <a:gd name="T46" fmla="*/ 516 w 1894"/>
                <a:gd name="T47" fmla="*/ 207 h 908"/>
                <a:gd name="T48" fmla="*/ 482 w 1894"/>
                <a:gd name="T49" fmla="*/ 201 h 908"/>
                <a:gd name="T50" fmla="*/ 426 w 1894"/>
                <a:gd name="T51" fmla="*/ 196 h 908"/>
                <a:gd name="T52" fmla="*/ 387 w 1894"/>
                <a:gd name="T53" fmla="*/ 151 h 908"/>
                <a:gd name="T54" fmla="*/ 292 w 1894"/>
                <a:gd name="T55" fmla="*/ 134 h 908"/>
                <a:gd name="T56" fmla="*/ 236 w 1894"/>
                <a:gd name="T57" fmla="*/ 140 h 908"/>
                <a:gd name="T58" fmla="*/ 174 w 1894"/>
                <a:gd name="T59" fmla="*/ 179 h 908"/>
                <a:gd name="T60" fmla="*/ 112 w 1894"/>
                <a:gd name="T61" fmla="*/ 207 h 908"/>
                <a:gd name="T62" fmla="*/ 96 w 1894"/>
                <a:gd name="T63" fmla="*/ 235 h 908"/>
                <a:gd name="T64" fmla="*/ 68 w 1894"/>
                <a:gd name="T65" fmla="*/ 252 h 908"/>
                <a:gd name="T66" fmla="*/ 23 w 1894"/>
                <a:gd name="T67" fmla="*/ 263 h 908"/>
                <a:gd name="T68" fmla="*/ 0 w 1894"/>
                <a:gd name="T69" fmla="*/ 302 h 908"/>
                <a:gd name="T70" fmla="*/ 17 w 1894"/>
                <a:gd name="T71" fmla="*/ 330 h 908"/>
                <a:gd name="T72" fmla="*/ 51 w 1894"/>
                <a:gd name="T73" fmla="*/ 353 h 908"/>
                <a:gd name="T74" fmla="*/ 96 w 1894"/>
                <a:gd name="T75" fmla="*/ 375 h 908"/>
                <a:gd name="T76" fmla="*/ 124 w 1894"/>
                <a:gd name="T77" fmla="*/ 392 h 908"/>
                <a:gd name="T78" fmla="*/ 152 w 1894"/>
                <a:gd name="T79" fmla="*/ 409 h 908"/>
                <a:gd name="T80" fmla="*/ 185 w 1894"/>
                <a:gd name="T81" fmla="*/ 470 h 908"/>
                <a:gd name="T82" fmla="*/ 196 w 1894"/>
                <a:gd name="T83" fmla="*/ 504 h 908"/>
                <a:gd name="T84" fmla="*/ 180 w 1894"/>
                <a:gd name="T85" fmla="*/ 599 h 908"/>
                <a:gd name="T86" fmla="*/ 213 w 1894"/>
                <a:gd name="T87" fmla="*/ 627 h 908"/>
                <a:gd name="T88" fmla="*/ 269 w 1894"/>
                <a:gd name="T89" fmla="*/ 633 h 908"/>
                <a:gd name="T90" fmla="*/ 325 w 1894"/>
                <a:gd name="T91" fmla="*/ 639 h 908"/>
                <a:gd name="T92" fmla="*/ 393 w 1894"/>
                <a:gd name="T93" fmla="*/ 678 h 908"/>
                <a:gd name="T94" fmla="*/ 454 w 1894"/>
                <a:gd name="T95" fmla="*/ 717 h 908"/>
                <a:gd name="T96" fmla="*/ 577 w 1894"/>
                <a:gd name="T97" fmla="*/ 818 h 908"/>
                <a:gd name="T98" fmla="*/ 908 w 1894"/>
                <a:gd name="T99" fmla="*/ 880 h 908"/>
                <a:gd name="T100" fmla="*/ 1121 w 1894"/>
                <a:gd name="T101" fmla="*/ 857 h 908"/>
                <a:gd name="T102" fmla="*/ 1306 w 1894"/>
                <a:gd name="T103" fmla="*/ 829 h 908"/>
                <a:gd name="T104" fmla="*/ 1395 w 1894"/>
                <a:gd name="T105" fmla="*/ 756 h 908"/>
                <a:gd name="T106" fmla="*/ 1401 w 1894"/>
                <a:gd name="T107" fmla="*/ 695 h 908"/>
                <a:gd name="T108" fmla="*/ 1423 w 1894"/>
                <a:gd name="T109" fmla="*/ 627 h 908"/>
                <a:gd name="T110" fmla="*/ 1524 w 1894"/>
                <a:gd name="T111" fmla="*/ 655 h 908"/>
                <a:gd name="T112" fmla="*/ 1591 w 1894"/>
                <a:gd name="T113" fmla="*/ 599 h 908"/>
                <a:gd name="T114" fmla="*/ 1687 w 1894"/>
                <a:gd name="T115" fmla="*/ 543 h 908"/>
                <a:gd name="T116" fmla="*/ 1754 w 1894"/>
                <a:gd name="T117" fmla="*/ 498 h 908"/>
                <a:gd name="T118" fmla="*/ 1793 w 1894"/>
                <a:gd name="T119" fmla="*/ 493 h 908"/>
                <a:gd name="T120" fmla="*/ 1838 w 1894"/>
                <a:gd name="T121" fmla="*/ 487 h 908"/>
                <a:gd name="T122" fmla="*/ 1894 w 1894"/>
                <a:gd name="T123" fmla="*/ 493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94" h="908">
                  <a:moveTo>
                    <a:pt x="1894" y="487"/>
                  </a:moveTo>
                  <a:lnTo>
                    <a:pt x="1894" y="487"/>
                  </a:lnTo>
                  <a:lnTo>
                    <a:pt x="1894" y="487"/>
                  </a:lnTo>
                  <a:lnTo>
                    <a:pt x="1894" y="487"/>
                  </a:lnTo>
                  <a:lnTo>
                    <a:pt x="1894" y="482"/>
                  </a:lnTo>
                  <a:lnTo>
                    <a:pt x="1894" y="482"/>
                  </a:lnTo>
                  <a:lnTo>
                    <a:pt x="1894" y="482"/>
                  </a:lnTo>
                  <a:lnTo>
                    <a:pt x="1894" y="482"/>
                  </a:lnTo>
                  <a:lnTo>
                    <a:pt x="1894" y="482"/>
                  </a:lnTo>
                  <a:lnTo>
                    <a:pt x="1894" y="476"/>
                  </a:lnTo>
                  <a:lnTo>
                    <a:pt x="1894" y="476"/>
                  </a:lnTo>
                  <a:lnTo>
                    <a:pt x="1894" y="476"/>
                  </a:lnTo>
                  <a:lnTo>
                    <a:pt x="1894" y="476"/>
                  </a:lnTo>
                  <a:lnTo>
                    <a:pt x="1894" y="476"/>
                  </a:lnTo>
                  <a:lnTo>
                    <a:pt x="1894" y="476"/>
                  </a:lnTo>
                  <a:lnTo>
                    <a:pt x="1894" y="476"/>
                  </a:lnTo>
                  <a:lnTo>
                    <a:pt x="1894" y="476"/>
                  </a:lnTo>
                  <a:lnTo>
                    <a:pt x="1894" y="476"/>
                  </a:lnTo>
                  <a:lnTo>
                    <a:pt x="1894" y="476"/>
                  </a:lnTo>
                  <a:lnTo>
                    <a:pt x="1894" y="476"/>
                  </a:lnTo>
                  <a:lnTo>
                    <a:pt x="1894" y="476"/>
                  </a:lnTo>
                  <a:lnTo>
                    <a:pt x="1894" y="476"/>
                  </a:lnTo>
                  <a:lnTo>
                    <a:pt x="1894" y="470"/>
                  </a:lnTo>
                  <a:lnTo>
                    <a:pt x="1894" y="470"/>
                  </a:lnTo>
                  <a:lnTo>
                    <a:pt x="1894" y="470"/>
                  </a:lnTo>
                  <a:lnTo>
                    <a:pt x="1894" y="470"/>
                  </a:lnTo>
                  <a:lnTo>
                    <a:pt x="1888" y="470"/>
                  </a:lnTo>
                  <a:lnTo>
                    <a:pt x="1888" y="465"/>
                  </a:lnTo>
                  <a:lnTo>
                    <a:pt x="1888" y="465"/>
                  </a:lnTo>
                  <a:lnTo>
                    <a:pt x="1888" y="465"/>
                  </a:lnTo>
                  <a:lnTo>
                    <a:pt x="1888" y="465"/>
                  </a:lnTo>
                  <a:lnTo>
                    <a:pt x="1888" y="465"/>
                  </a:lnTo>
                  <a:lnTo>
                    <a:pt x="1888" y="459"/>
                  </a:lnTo>
                  <a:lnTo>
                    <a:pt x="1888" y="459"/>
                  </a:lnTo>
                  <a:lnTo>
                    <a:pt x="1883" y="454"/>
                  </a:lnTo>
                  <a:lnTo>
                    <a:pt x="1883" y="454"/>
                  </a:lnTo>
                  <a:lnTo>
                    <a:pt x="1877" y="448"/>
                  </a:lnTo>
                  <a:lnTo>
                    <a:pt x="1877" y="442"/>
                  </a:lnTo>
                  <a:lnTo>
                    <a:pt x="1871" y="442"/>
                  </a:lnTo>
                  <a:lnTo>
                    <a:pt x="1871" y="442"/>
                  </a:lnTo>
                  <a:lnTo>
                    <a:pt x="1871" y="442"/>
                  </a:lnTo>
                  <a:lnTo>
                    <a:pt x="1871" y="442"/>
                  </a:lnTo>
                  <a:lnTo>
                    <a:pt x="1871" y="437"/>
                  </a:lnTo>
                  <a:lnTo>
                    <a:pt x="1860" y="431"/>
                  </a:lnTo>
                  <a:lnTo>
                    <a:pt x="1860" y="431"/>
                  </a:lnTo>
                  <a:lnTo>
                    <a:pt x="1860" y="431"/>
                  </a:lnTo>
                  <a:lnTo>
                    <a:pt x="1860" y="426"/>
                  </a:lnTo>
                  <a:lnTo>
                    <a:pt x="1860" y="426"/>
                  </a:lnTo>
                  <a:lnTo>
                    <a:pt x="1860" y="426"/>
                  </a:lnTo>
                  <a:lnTo>
                    <a:pt x="1860" y="426"/>
                  </a:lnTo>
                  <a:lnTo>
                    <a:pt x="1855" y="426"/>
                  </a:lnTo>
                  <a:lnTo>
                    <a:pt x="1849" y="420"/>
                  </a:lnTo>
                  <a:lnTo>
                    <a:pt x="1849" y="420"/>
                  </a:lnTo>
                  <a:lnTo>
                    <a:pt x="1849" y="420"/>
                  </a:lnTo>
                  <a:lnTo>
                    <a:pt x="1849" y="420"/>
                  </a:lnTo>
                  <a:lnTo>
                    <a:pt x="1849" y="409"/>
                  </a:lnTo>
                  <a:lnTo>
                    <a:pt x="1849" y="409"/>
                  </a:lnTo>
                  <a:lnTo>
                    <a:pt x="1849" y="409"/>
                  </a:lnTo>
                  <a:lnTo>
                    <a:pt x="1843" y="409"/>
                  </a:lnTo>
                  <a:lnTo>
                    <a:pt x="1843" y="403"/>
                  </a:lnTo>
                  <a:lnTo>
                    <a:pt x="1827" y="398"/>
                  </a:lnTo>
                  <a:lnTo>
                    <a:pt x="1827" y="398"/>
                  </a:lnTo>
                  <a:lnTo>
                    <a:pt x="1821" y="386"/>
                  </a:lnTo>
                  <a:lnTo>
                    <a:pt x="1815" y="381"/>
                  </a:lnTo>
                  <a:lnTo>
                    <a:pt x="1810" y="381"/>
                  </a:lnTo>
                  <a:lnTo>
                    <a:pt x="1799" y="381"/>
                  </a:lnTo>
                  <a:lnTo>
                    <a:pt x="1799" y="381"/>
                  </a:lnTo>
                  <a:lnTo>
                    <a:pt x="1793" y="375"/>
                  </a:lnTo>
                  <a:lnTo>
                    <a:pt x="1793" y="375"/>
                  </a:lnTo>
                  <a:lnTo>
                    <a:pt x="1793" y="375"/>
                  </a:lnTo>
                  <a:lnTo>
                    <a:pt x="1787" y="375"/>
                  </a:lnTo>
                  <a:lnTo>
                    <a:pt x="1782" y="381"/>
                  </a:lnTo>
                  <a:lnTo>
                    <a:pt x="1782" y="381"/>
                  </a:lnTo>
                  <a:lnTo>
                    <a:pt x="1771" y="381"/>
                  </a:lnTo>
                  <a:lnTo>
                    <a:pt x="1771" y="381"/>
                  </a:lnTo>
                  <a:lnTo>
                    <a:pt x="1771" y="381"/>
                  </a:lnTo>
                  <a:lnTo>
                    <a:pt x="1754" y="398"/>
                  </a:lnTo>
                  <a:lnTo>
                    <a:pt x="1754" y="398"/>
                  </a:lnTo>
                  <a:lnTo>
                    <a:pt x="1748" y="403"/>
                  </a:lnTo>
                  <a:lnTo>
                    <a:pt x="1748" y="409"/>
                  </a:lnTo>
                  <a:lnTo>
                    <a:pt x="1748" y="409"/>
                  </a:lnTo>
                  <a:lnTo>
                    <a:pt x="1743" y="409"/>
                  </a:lnTo>
                  <a:lnTo>
                    <a:pt x="1731" y="398"/>
                  </a:lnTo>
                  <a:lnTo>
                    <a:pt x="1726" y="392"/>
                  </a:lnTo>
                  <a:lnTo>
                    <a:pt x="1726" y="392"/>
                  </a:lnTo>
                  <a:lnTo>
                    <a:pt x="1715" y="392"/>
                  </a:lnTo>
                  <a:lnTo>
                    <a:pt x="1715" y="392"/>
                  </a:lnTo>
                  <a:lnTo>
                    <a:pt x="1709" y="392"/>
                  </a:lnTo>
                  <a:lnTo>
                    <a:pt x="1698" y="392"/>
                  </a:lnTo>
                  <a:lnTo>
                    <a:pt x="1692" y="392"/>
                  </a:lnTo>
                  <a:lnTo>
                    <a:pt x="1681" y="392"/>
                  </a:lnTo>
                  <a:lnTo>
                    <a:pt x="1675" y="392"/>
                  </a:lnTo>
                  <a:lnTo>
                    <a:pt x="1670" y="398"/>
                  </a:lnTo>
                  <a:lnTo>
                    <a:pt x="1664" y="403"/>
                  </a:lnTo>
                  <a:lnTo>
                    <a:pt x="1659" y="409"/>
                  </a:lnTo>
                  <a:lnTo>
                    <a:pt x="1659" y="403"/>
                  </a:lnTo>
                  <a:lnTo>
                    <a:pt x="1642" y="386"/>
                  </a:lnTo>
                  <a:lnTo>
                    <a:pt x="1642" y="386"/>
                  </a:lnTo>
                  <a:lnTo>
                    <a:pt x="1642" y="386"/>
                  </a:lnTo>
                  <a:lnTo>
                    <a:pt x="1642" y="381"/>
                  </a:lnTo>
                  <a:lnTo>
                    <a:pt x="1636" y="370"/>
                  </a:lnTo>
                  <a:lnTo>
                    <a:pt x="1636" y="370"/>
                  </a:lnTo>
                  <a:lnTo>
                    <a:pt x="1636" y="364"/>
                  </a:lnTo>
                  <a:lnTo>
                    <a:pt x="1653" y="358"/>
                  </a:lnTo>
                  <a:lnTo>
                    <a:pt x="1653" y="358"/>
                  </a:lnTo>
                  <a:lnTo>
                    <a:pt x="1653" y="353"/>
                  </a:lnTo>
                  <a:lnTo>
                    <a:pt x="1653" y="336"/>
                  </a:lnTo>
                  <a:lnTo>
                    <a:pt x="1653" y="336"/>
                  </a:lnTo>
                  <a:lnTo>
                    <a:pt x="1653" y="336"/>
                  </a:lnTo>
                  <a:lnTo>
                    <a:pt x="1653" y="330"/>
                  </a:lnTo>
                  <a:lnTo>
                    <a:pt x="1670" y="313"/>
                  </a:lnTo>
                  <a:lnTo>
                    <a:pt x="1670" y="308"/>
                  </a:lnTo>
                  <a:lnTo>
                    <a:pt x="1670" y="308"/>
                  </a:lnTo>
                  <a:lnTo>
                    <a:pt x="1670" y="302"/>
                  </a:lnTo>
                  <a:lnTo>
                    <a:pt x="1670" y="302"/>
                  </a:lnTo>
                  <a:lnTo>
                    <a:pt x="1681" y="274"/>
                  </a:lnTo>
                  <a:lnTo>
                    <a:pt x="1692" y="246"/>
                  </a:lnTo>
                  <a:lnTo>
                    <a:pt x="1692" y="246"/>
                  </a:lnTo>
                  <a:lnTo>
                    <a:pt x="1703" y="218"/>
                  </a:lnTo>
                  <a:lnTo>
                    <a:pt x="1703" y="213"/>
                  </a:lnTo>
                  <a:lnTo>
                    <a:pt x="1703" y="207"/>
                  </a:lnTo>
                  <a:lnTo>
                    <a:pt x="1698" y="207"/>
                  </a:lnTo>
                  <a:lnTo>
                    <a:pt x="1681" y="201"/>
                  </a:lnTo>
                  <a:lnTo>
                    <a:pt x="1681" y="196"/>
                  </a:lnTo>
                  <a:lnTo>
                    <a:pt x="1675" y="196"/>
                  </a:lnTo>
                  <a:lnTo>
                    <a:pt x="1670" y="201"/>
                  </a:lnTo>
                  <a:lnTo>
                    <a:pt x="1653" y="213"/>
                  </a:lnTo>
                  <a:lnTo>
                    <a:pt x="1647" y="213"/>
                  </a:lnTo>
                  <a:lnTo>
                    <a:pt x="1647" y="213"/>
                  </a:lnTo>
                  <a:lnTo>
                    <a:pt x="1642" y="207"/>
                  </a:lnTo>
                  <a:lnTo>
                    <a:pt x="1636" y="207"/>
                  </a:lnTo>
                  <a:lnTo>
                    <a:pt x="1636" y="207"/>
                  </a:lnTo>
                  <a:lnTo>
                    <a:pt x="1631" y="207"/>
                  </a:lnTo>
                  <a:lnTo>
                    <a:pt x="1631" y="207"/>
                  </a:lnTo>
                  <a:lnTo>
                    <a:pt x="1631" y="207"/>
                  </a:lnTo>
                  <a:lnTo>
                    <a:pt x="1619" y="201"/>
                  </a:lnTo>
                  <a:lnTo>
                    <a:pt x="1608" y="190"/>
                  </a:lnTo>
                  <a:lnTo>
                    <a:pt x="1608" y="190"/>
                  </a:lnTo>
                  <a:lnTo>
                    <a:pt x="1608" y="190"/>
                  </a:lnTo>
                  <a:lnTo>
                    <a:pt x="1608" y="185"/>
                  </a:lnTo>
                  <a:lnTo>
                    <a:pt x="1608" y="185"/>
                  </a:lnTo>
                  <a:lnTo>
                    <a:pt x="1591" y="179"/>
                  </a:lnTo>
                  <a:lnTo>
                    <a:pt x="1586" y="179"/>
                  </a:lnTo>
                  <a:lnTo>
                    <a:pt x="1575" y="179"/>
                  </a:lnTo>
                  <a:lnTo>
                    <a:pt x="1575" y="179"/>
                  </a:lnTo>
                  <a:lnTo>
                    <a:pt x="1569" y="173"/>
                  </a:lnTo>
                  <a:lnTo>
                    <a:pt x="1563" y="173"/>
                  </a:lnTo>
                  <a:lnTo>
                    <a:pt x="1558" y="173"/>
                  </a:lnTo>
                  <a:lnTo>
                    <a:pt x="1552" y="179"/>
                  </a:lnTo>
                  <a:lnTo>
                    <a:pt x="1552" y="185"/>
                  </a:lnTo>
                  <a:lnTo>
                    <a:pt x="1552" y="185"/>
                  </a:lnTo>
                  <a:lnTo>
                    <a:pt x="1547" y="185"/>
                  </a:lnTo>
                  <a:lnTo>
                    <a:pt x="1547" y="185"/>
                  </a:lnTo>
                  <a:lnTo>
                    <a:pt x="1541" y="190"/>
                  </a:lnTo>
                  <a:lnTo>
                    <a:pt x="1541" y="190"/>
                  </a:lnTo>
                  <a:lnTo>
                    <a:pt x="1535" y="190"/>
                  </a:lnTo>
                  <a:lnTo>
                    <a:pt x="1535" y="190"/>
                  </a:lnTo>
                  <a:lnTo>
                    <a:pt x="1535" y="190"/>
                  </a:lnTo>
                  <a:lnTo>
                    <a:pt x="1524" y="196"/>
                  </a:lnTo>
                  <a:lnTo>
                    <a:pt x="1519" y="201"/>
                  </a:lnTo>
                  <a:lnTo>
                    <a:pt x="1519" y="201"/>
                  </a:lnTo>
                  <a:lnTo>
                    <a:pt x="1519" y="201"/>
                  </a:lnTo>
                  <a:lnTo>
                    <a:pt x="1513" y="207"/>
                  </a:lnTo>
                  <a:lnTo>
                    <a:pt x="1513" y="207"/>
                  </a:lnTo>
                  <a:lnTo>
                    <a:pt x="1502" y="218"/>
                  </a:lnTo>
                  <a:lnTo>
                    <a:pt x="1502" y="218"/>
                  </a:lnTo>
                  <a:lnTo>
                    <a:pt x="1496" y="218"/>
                  </a:lnTo>
                  <a:lnTo>
                    <a:pt x="1496" y="229"/>
                  </a:lnTo>
                  <a:lnTo>
                    <a:pt x="1496" y="229"/>
                  </a:lnTo>
                  <a:lnTo>
                    <a:pt x="1496" y="229"/>
                  </a:lnTo>
                  <a:lnTo>
                    <a:pt x="1491" y="235"/>
                  </a:lnTo>
                  <a:lnTo>
                    <a:pt x="1491" y="235"/>
                  </a:lnTo>
                  <a:lnTo>
                    <a:pt x="1491" y="235"/>
                  </a:lnTo>
                  <a:lnTo>
                    <a:pt x="1491" y="235"/>
                  </a:lnTo>
                  <a:lnTo>
                    <a:pt x="1485" y="235"/>
                  </a:lnTo>
                  <a:lnTo>
                    <a:pt x="1485" y="241"/>
                  </a:lnTo>
                  <a:lnTo>
                    <a:pt x="1485" y="241"/>
                  </a:lnTo>
                  <a:lnTo>
                    <a:pt x="1479" y="241"/>
                  </a:lnTo>
                  <a:lnTo>
                    <a:pt x="1474" y="246"/>
                  </a:lnTo>
                  <a:lnTo>
                    <a:pt x="1474" y="246"/>
                  </a:lnTo>
                  <a:lnTo>
                    <a:pt x="1474" y="246"/>
                  </a:lnTo>
                  <a:lnTo>
                    <a:pt x="1468" y="246"/>
                  </a:lnTo>
                  <a:lnTo>
                    <a:pt x="1463" y="241"/>
                  </a:lnTo>
                  <a:lnTo>
                    <a:pt x="1457" y="241"/>
                  </a:lnTo>
                  <a:lnTo>
                    <a:pt x="1457" y="241"/>
                  </a:lnTo>
                  <a:lnTo>
                    <a:pt x="1440" y="252"/>
                  </a:lnTo>
                  <a:lnTo>
                    <a:pt x="1434" y="252"/>
                  </a:lnTo>
                  <a:lnTo>
                    <a:pt x="1412" y="252"/>
                  </a:lnTo>
                  <a:lnTo>
                    <a:pt x="1406" y="257"/>
                  </a:lnTo>
                  <a:lnTo>
                    <a:pt x="1401" y="257"/>
                  </a:lnTo>
                  <a:lnTo>
                    <a:pt x="1401" y="257"/>
                  </a:lnTo>
                  <a:lnTo>
                    <a:pt x="1395" y="257"/>
                  </a:lnTo>
                  <a:lnTo>
                    <a:pt x="1395" y="257"/>
                  </a:lnTo>
                  <a:lnTo>
                    <a:pt x="1395" y="257"/>
                  </a:lnTo>
                  <a:lnTo>
                    <a:pt x="1395" y="257"/>
                  </a:lnTo>
                  <a:lnTo>
                    <a:pt x="1390" y="257"/>
                  </a:lnTo>
                  <a:lnTo>
                    <a:pt x="1390" y="257"/>
                  </a:lnTo>
                  <a:lnTo>
                    <a:pt x="1390" y="257"/>
                  </a:lnTo>
                  <a:lnTo>
                    <a:pt x="1390" y="263"/>
                  </a:lnTo>
                  <a:lnTo>
                    <a:pt x="1378" y="263"/>
                  </a:lnTo>
                  <a:lnTo>
                    <a:pt x="1367" y="269"/>
                  </a:lnTo>
                  <a:lnTo>
                    <a:pt x="1362" y="274"/>
                  </a:lnTo>
                  <a:lnTo>
                    <a:pt x="1356" y="280"/>
                  </a:lnTo>
                  <a:lnTo>
                    <a:pt x="1350" y="280"/>
                  </a:lnTo>
                  <a:lnTo>
                    <a:pt x="1350" y="280"/>
                  </a:lnTo>
                  <a:lnTo>
                    <a:pt x="1350" y="274"/>
                  </a:lnTo>
                  <a:lnTo>
                    <a:pt x="1345" y="274"/>
                  </a:lnTo>
                  <a:lnTo>
                    <a:pt x="1339" y="274"/>
                  </a:lnTo>
                  <a:lnTo>
                    <a:pt x="1339" y="274"/>
                  </a:lnTo>
                  <a:lnTo>
                    <a:pt x="1334" y="269"/>
                  </a:lnTo>
                  <a:lnTo>
                    <a:pt x="1334" y="269"/>
                  </a:lnTo>
                  <a:lnTo>
                    <a:pt x="1334" y="269"/>
                  </a:lnTo>
                  <a:lnTo>
                    <a:pt x="1334" y="269"/>
                  </a:lnTo>
                  <a:lnTo>
                    <a:pt x="1328" y="274"/>
                  </a:lnTo>
                  <a:lnTo>
                    <a:pt x="1328" y="274"/>
                  </a:lnTo>
                  <a:lnTo>
                    <a:pt x="1328" y="274"/>
                  </a:lnTo>
                  <a:lnTo>
                    <a:pt x="1322" y="274"/>
                  </a:lnTo>
                  <a:lnTo>
                    <a:pt x="1306" y="269"/>
                  </a:lnTo>
                  <a:lnTo>
                    <a:pt x="1300" y="269"/>
                  </a:lnTo>
                  <a:lnTo>
                    <a:pt x="1300" y="269"/>
                  </a:lnTo>
                  <a:lnTo>
                    <a:pt x="1300" y="269"/>
                  </a:lnTo>
                  <a:lnTo>
                    <a:pt x="1294" y="269"/>
                  </a:lnTo>
                  <a:lnTo>
                    <a:pt x="1283" y="269"/>
                  </a:lnTo>
                  <a:lnTo>
                    <a:pt x="1283" y="269"/>
                  </a:lnTo>
                  <a:lnTo>
                    <a:pt x="1283" y="263"/>
                  </a:lnTo>
                  <a:lnTo>
                    <a:pt x="1283" y="263"/>
                  </a:lnTo>
                  <a:lnTo>
                    <a:pt x="1283" y="263"/>
                  </a:lnTo>
                  <a:lnTo>
                    <a:pt x="1283" y="263"/>
                  </a:lnTo>
                  <a:lnTo>
                    <a:pt x="1278" y="263"/>
                  </a:lnTo>
                  <a:lnTo>
                    <a:pt x="1278" y="263"/>
                  </a:lnTo>
                  <a:lnTo>
                    <a:pt x="1278" y="263"/>
                  </a:lnTo>
                  <a:lnTo>
                    <a:pt x="1272" y="263"/>
                  </a:lnTo>
                  <a:lnTo>
                    <a:pt x="1272" y="257"/>
                  </a:lnTo>
                  <a:lnTo>
                    <a:pt x="1272" y="257"/>
                  </a:lnTo>
                  <a:lnTo>
                    <a:pt x="1261" y="257"/>
                  </a:lnTo>
                  <a:lnTo>
                    <a:pt x="1255" y="263"/>
                  </a:lnTo>
                  <a:lnTo>
                    <a:pt x="1255" y="263"/>
                  </a:lnTo>
                  <a:lnTo>
                    <a:pt x="1250" y="257"/>
                  </a:lnTo>
                  <a:lnTo>
                    <a:pt x="1244" y="257"/>
                  </a:lnTo>
                  <a:lnTo>
                    <a:pt x="1238" y="257"/>
                  </a:lnTo>
                  <a:lnTo>
                    <a:pt x="1233" y="263"/>
                  </a:lnTo>
                  <a:lnTo>
                    <a:pt x="1227" y="263"/>
                  </a:lnTo>
                  <a:lnTo>
                    <a:pt x="1227" y="263"/>
                  </a:lnTo>
                  <a:lnTo>
                    <a:pt x="1222" y="257"/>
                  </a:lnTo>
                  <a:lnTo>
                    <a:pt x="1216" y="252"/>
                  </a:lnTo>
                  <a:lnTo>
                    <a:pt x="1210" y="246"/>
                  </a:lnTo>
                  <a:lnTo>
                    <a:pt x="1210" y="246"/>
                  </a:lnTo>
                  <a:lnTo>
                    <a:pt x="1210" y="246"/>
                  </a:lnTo>
                  <a:lnTo>
                    <a:pt x="1210" y="241"/>
                  </a:lnTo>
                  <a:lnTo>
                    <a:pt x="1210" y="241"/>
                  </a:lnTo>
                  <a:lnTo>
                    <a:pt x="1205" y="241"/>
                  </a:lnTo>
                  <a:lnTo>
                    <a:pt x="1199" y="241"/>
                  </a:lnTo>
                  <a:lnTo>
                    <a:pt x="1199" y="241"/>
                  </a:lnTo>
                  <a:lnTo>
                    <a:pt x="1199" y="235"/>
                  </a:lnTo>
                  <a:lnTo>
                    <a:pt x="1194" y="235"/>
                  </a:lnTo>
                  <a:lnTo>
                    <a:pt x="1194" y="235"/>
                  </a:lnTo>
                  <a:lnTo>
                    <a:pt x="1194" y="235"/>
                  </a:lnTo>
                  <a:lnTo>
                    <a:pt x="1194" y="229"/>
                  </a:lnTo>
                  <a:lnTo>
                    <a:pt x="1194" y="229"/>
                  </a:lnTo>
                  <a:lnTo>
                    <a:pt x="1194" y="229"/>
                  </a:lnTo>
                  <a:lnTo>
                    <a:pt x="1194" y="229"/>
                  </a:lnTo>
                  <a:lnTo>
                    <a:pt x="1188" y="229"/>
                  </a:lnTo>
                  <a:lnTo>
                    <a:pt x="1188" y="229"/>
                  </a:lnTo>
                  <a:lnTo>
                    <a:pt x="1194" y="224"/>
                  </a:lnTo>
                  <a:lnTo>
                    <a:pt x="1194" y="224"/>
                  </a:lnTo>
                  <a:lnTo>
                    <a:pt x="1194" y="224"/>
                  </a:lnTo>
                  <a:lnTo>
                    <a:pt x="1194" y="218"/>
                  </a:lnTo>
                  <a:lnTo>
                    <a:pt x="1188" y="213"/>
                  </a:lnTo>
                  <a:lnTo>
                    <a:pt x="1188" y="213"/>
                  </a:lnTo>
                  <a:lnTo>
                    <a:pt x="1188" y="213"/>
                  </a:lnTo>
                  <a:lnTo>
                    <a:pt x="1194" y="213"/>
                  </a:lnTo>
                  <a:lnTo>
                    <a:pt x="1194" y="207"/>
                  </a:lnTo>
                  <a:lnTo>
                    <a:pt x="1194" y="207"/>
                  </a:lnTo>
                  <a:lnTo>
                    <a:pt x="1194" y="207"/>
                  </a:lnTo>
                  <a:lnTo>
                    <a:pt x="1188" y="207"/>
                  </a:lnTo>
                  <a:lnTo>
                    <a:pt x="1188" y="207"/>
                  </a:lnTo>
                  <a:lnTo>
                    <a:pt x="1182" y="207"/>
                  </a:lnTo>
                  <a:lnTo>
                    <a:pt x="1182" y="207"/>
                  </a:lnTo>
                  <a:lnTo>
                    <a:pt x="1182" y="201"/>
                  </a:lnTo>
                  <a:lnTo>
                    <a:pt x="1182" y="201"/>
                  </a:lnTo>
                  <a:lnTo>
                    <a:pt x="1177" y="201"/>
                  </a:lnTo>
                  <a:lnTo>
                    <a:pt x="1177" y="201"/>
                  </a:lnTo>
                  <a:lnTo>
                    <a:pt x="1154" y="201"/>
                  </a:lnTo>
                  <a:lnTo>
                    <a:pt x="1154" y="196"/>
                  </a:lnTo>
                  <a:lnTo>
                    <a:pt x="1154" y="201"/>
                  </a:lnTo>
                  <a:lnTo>
                    <a:pt x="1149" y="201"/>
                  </a:lnTo>
                  <a:lnTo>
                    <a:pt x="1149" y="201"/>
                  </a:lnTo>
                  <a:lnTo>
                    <a:pt x="1149" y="201"/>
                  </a:lnTo>
                  <a:lnTo>
                    <a:pt x="1143" y="196"/>
                  </a:lnTo>
                  <a:lnTo>
                    <a:pt x="1143" y="196"/>
                  </a:lnTo>
                  <a:lnTo>
                    <a:pt x="1143" y="196"/>
                  </a:lnTo>
                  <a:lnTo>
                    <a:pt x="1138" y="196"/>
                  </a:lnTo>
                  <a:lnTo>
                    <a:pt x="1138" y="190"/>
                  </a:lnTo>
                  <a:lnTo>
                    <a:pt x="1138" y="190"/>
                  </a:lnTo>
                  <a:lnTo>
                    <a:pt x="1138" y="190"/>
                  </a:lnTo>
                  <a:lnTo>
                    <a:pt x="1138" y="190"/>
                  </a:lnTo>
                  <a:lnTo>
                    <a:pt x="1138" y="190"/>
                  </a:lnTo>
                  <a:lnTo>
                    <a:pt x="1138" y="185"/>
                  </a:lnTo>
                  <a:lnTo>
                    <a:pt x="1138" y="185"/>
                  </a:lnTo>
                  <a:lnTo>
                    <a:pt x="1132" y="185"/>
                  </a:lnTo>
                  <a:lnTo>
                    <a:pt x="1132" y="179"/>
                  </a:lnTo>
                  <a:lnTo>
                    <a:pt x="1132" y="179"/>
                  </a:lnTo>
                  <a:lnTo>
                    <a:pt x="1121" y="173"/>
                  </a:lnTo>
                  <a:lnTo>
                    <a:pt x="1121" y="173"/>
                  </a:lnTo>
                  <a:lnTo>
                    <a:pt x="1115" y="168"/>
                  </a:lnTo>
                  <a:lnTo>
                    <a:pt x="1110" y="168"/>
                  </a:lnTo>
                  <a:lnTo>
                    <a:pt x="1104" y="168"/>
                  </a:lnTo>
                  <a:lnTo>
                    <a:pt x="1093" y="173"/>
                  </a:lnTo>
                  <a:lnTo>
                    <a:pt x="1087" y="173"/>
                  </a:lnTo>
                  <a:lnTo>
                    <a:pt x="1087" y="173"/>
                  </a:lnTo>
                  <a:lnTo>
                    <a:pt x="1087" y="168"/>
                  </a:lnTo>
                  <a:lnTo>
                    <a:pt x="1087" y="168"/>
                  </a:lnTo>
                  <a:lnTo>
                    <a:pt x="1082" y="168"/>
                  </a:lnTo>
                  <a:lnTo>
                    <a:pt x="1082" y="168"/>
                  </a:lnTo>
                  <a:lnTo>
                    <a:pt x="1082" y="168"/>
                  </a:lnTo>
                  <a:lnTo>
                    <a:pt x="1082" y="168"/>
                  </a:lnTo>
                  <a:lnTo>
                    <a:pt x="1082" y="168"/>
                  </a:lnTo>
                  <a:lnTo>
                    <a:pt x="1082" y="168"/>
                  </a:lnTo>
                  <a:lnTo>
                    <a:pt x="1076" y="162"/>
                  </a:lnTo>
                  <a:lnTo>
                    <a:pt x="1076" y="162"/>
                  </a:lnTo>
                  <a:lnTo>
                    <a:pt x="1070" y="162"/>
                  </a:lnTo>
                  <a:lnTo>
                    <a:pt x="1070" y="162"/>
                  </a:lnTo>
                  <a:lnTo>
                    <a:pt x="1065" y="162"/>
                  </a:lnTo>
                  <a:lnTo>
                    <a:pt x="1065" y="162"/>
                  </a:lnTo>
                  <a:lnTo>
                    <a:pt x="1054" y="162"/>
                  </a:lnTo>
                  <a:lnTo>
                    <a:pt x="1037" y="157"/>
                  </a:lnTo>
                  <a:lnTo>
                    <a:pt x="1037" y="157"/>
                  </a:lnTo>
                  <a:lnTo>
                    <a:pt x="1031" y="157"/>
                  </a:lnTo>
                  <a:lnTo>
                    <a:pt x="1026" y="162"/>
                  </a:lnTo>
                  <a:lnTo>
                    <a:pt x="1026" y="162"/>
                  </a:lnTo>
                  <a:lnTo>
                    <a:pt x="1020" y="162"/>
                  </a:lnTo>
                  <a:lnTo>
                    <a:pt x="1020" y="162"/>
                  </a:lnTo>
                  <a:lnTo>
                    <a:pt x="1014" y="162"/>
                  </a:lnTo>
                  <a:lnTo>
                    <a:pt x="1014" y="162"/>
                  </a:lnTo>
                  <a:lnTo>
                    <a:pt x="1009" y="162"/>
                  </a:lnTo>
                  <a:lnTo>
                    <a:pt x="1009" y="168"/>
                  </a:lnTo>
                  <a:lnTo>
                    <a:pt x="1003" y="168"/>
                  </a:lnTo>
                  <a:lnTo>
                    <a:pt x="998" y="168"/>
                  </a:lnTo>
                  <a:lnTo>
                    <a:pt x="998" y="168"/>
                  </a:lnTo>
                  <a:lnTo>
                    <a:pt x="998" y="168"/>
                  </a:lnTo>
                  <a:lnTo>
                    <a:pt x="998" y="173"/>
                  </a:lnTo>
                  <a:lnTo>
                    <a:pt x="992" y="173"/>
                  </a:lnTo>
                  <a:lnTo>
                    <a:pt x="986" y="173"/>
                  </a:lnTo>
                  <a:lnTo>
                    <a:pt x="981" y="173"/>
                  </a:lnTo>
                  <a:lnTo>
                    <a:pt x="981" y="173"/>
                  </a:lnTo>
                  <a:lnTo>
                    <a:pt x="981" y="173"/>
                  </a:lnTo>
                  <a:lnTo>
                    <a:pt x="975" y="173"/>
                  </a:lnTo>
                  <a:lnTo>
                    <a:pt x="975" y="179"/>
                  </a:lnTo>
                  <a:lnTo>
                    <a:pt x="975" y="179"/>
                  </a:lnTo>
                  <a:lnTo>
                    <a:pt x="970" y="185"/>
                  </a:lnTo>
                  <a:lnTo>
                    <a:pt x="964" y="185"/>
                  </a:lnTo>
                  <a:lnTo>
                    <a:pt x="964" y="185"/>
                  </a:lnTo>
                  <a:lnTo>
                    <a:pt x="958" y="185"/>
                  </a:lnTo>
                  <a:lnTo>
                    <a:pt x="947" y="185"/>
                  </a:lnTo>
                  <a:lnTo>
                    <a:pt x="947" y="185"/>
                  </a:lnTo>
                  <a:lnTo>
                    <a:pt x="942" y="190"/>
                  </a:lnTo>
                  <a:lnTo>
                    <a:pt x="936" y="185"/>
                  </a:lnTo>
                  <a:lnTo>
                    <a:pt x="930" y="185"/>
                  </a:lnTo>
                  <a:lnTo>
                    <a:pt x="930" y="185"/>
                  </a:lnTo>
                  <a:lnTo>
                    <a:pt x="925" y="185"/>
                  </a:lnTo>
                  <a:lnTo>
                    <a:pt x="925" y="179"/>
                  </a:lnTo>
                  <a:lnTo>
                    <a:pt x="919" y="185"/>
                  </a:lnTo>
                  <a:lnTo>
                    <a:pt x="919" y="179"/>
                  </a:lnTo>
                  <a:lnTo>
                    <a:pt x="913" y="179"/>
                  </a:lnTo>
                  <a:lnTo>
                    <a:pt x="913" y="179"/>
                  </a:lnTo>
                  <a:lnTo>
                    <a:pt x="913" y="173"/>
                  </a:lnTo>
                  <a:lnTo>
                    <a:pt x="908" y="173"/>
                  </a:lnTo>
                  <a:lnTo>
                    <a:pt x="897" y="173"/>
                  </a:lnTo>
                  <a:lnTo>
                    <a:pt x="897" y="173"/>
                  </a:lnTo>
                  <a:lnTo>
                    <a:pt x="891" y="168"/>
                  </a:lnTo>
                  <a:lnTo>
                    <a:pt x="885" y="168"/>
                  </a:lnTo>
                  <a:lnTo>
                    <a:pt x="880" y="162"/>
                  </a:lnTo>
                  <a:lnTo>
                    <a:pt x="880" y="162"/>
                  </a:lnTo>
                  <a:lnTo>
                    <a:pt x="874" y="162"/>
                  </a:lnTo>
                  <a:lnTo>
                    <a:pt x="869" y="151"/>
                  </a:lnTo>
                  <a:lnTo>
                    <a:pt x="869" y="151"/>
                  </a:lnTo>
                  <a:lnTo>
                    <a:pt x="863" y="151"/>
                  </a:lnTo>
                  <a:lnTo>
                    <a:pt x="863" y="151"/>
                  </a:lnTo>
                  <a:lnTo>
                    <a:pt x="857" y="145"/>
                  </a:lnTo>
                  <a:lnTo>
                    <a:pt x="857" y="145"/>
                  </a:lnTo>
                  <a:lnTo>
                    <a:pt x="857" y="140"/>
                  </a:lnTo>
                  <a:lnTo>
                    <a:pt x="857" y="140"/>
                  </a:lnTo>
                  <a:lnTo>
                    <a:pt x="857" y="140"/>
                  </a:lnTo>
                  <a:lnTo>
                    <a:pt x="857" y="134"/>
                  </a:lnTo>
                  <a:lnTo>
                    <a:pt x="863" y="134"/>
                  </a:lnTo>
                  <a:lnTo>
                    <a:pt x="857" y="129"/>
                  </a:lnTo>
                  <a:lnTo>
                    <a:pt x="857" y="129"/>
                  </a:lnTo>
                  <a:lnTo>
                    <a:pt x="852" y="129"/>
                  </a:lnTo>
                  <a:lnTo>
                    <a:pt x="852" y="123"/>
                  </a:lnTo>
                  <a:lnTo>
                    <a:pt x="852" y="123"/>
                  </a:lnTo>
                  <a:lnTo>
                    <a:pt x="857" y="117"/>
                  </a:lnTo>
                  <a:lnTo>
                    <a:pt x="857" y="117"/>
                  </a:lnTo>
                  <a:lnTo>
                    <a:pt x="852" y="112"/>
                  </a:lnTo>
                  <a:lnTo>
                    <a:pt x="852" y="112"/>
                  </a:lnTo>
                  <a:lnTo>
                    <a:pt x="857" y="112"/>
                  </a:lnTo>
                  <a:lnTo>
                    <a:pt x="852" y="112"/>
                  </a:lnTo>
                  <a:lnTo>
                    <a:pt x="852" y="106"/>
                  </a:lnTo>
                  <a:lnTo>
                    <a:pt x="852" y="106"/>
                  </a:lnTo>
                  <a:lnTo>
                    <a:pt x="852" y="101"/>
                  </a:lnTo>
                  <a:lnTo>
                    <a:pt x="852" y="101"/>
                  </a:lnTo>
                  <a:lnTo>
                    <a:pt x="852" y="95"/>
                  </a:lnTo>
                  <a:lnTo>
                    <a:pt x="852" y="89"/>
                  </a:lnTo>
                  <a:lnTo>
                    <a:pt x="852" y="89"/>
                  </a:lnTo>
                  <a:lnTo>
                    <a:pt x="852" y="89"/>
                  </a:lnTo>
                  <a:lnTo>
                    <a:pt x="852" y="84"/>
                  </a:lnTo>
                  <a:lnTo>
                    <a:pt x="846" y="84"/>
                  </a:lnTo>
                  <a:lnTo>
                    <a:pt x="852" y="84"/>
                  </a:lnTo>
                  <a:lnTo>
                    <a:pt x="852" y="78"/>
                  </a:lnTo>
                  <a:lnTo>
                    <a:pt x="852" y="78"/>
                  </a:lnTo>
                  <a:lnTo>
                    <a:pt x="852" y="78"/>
                  </a:lnTo>
                  <a:lnTo>
                    <a:pt x="846" y="73"/>
                  </a:lnTo>
                  <a:lnTo>
                    <a:pt x="846" y="73"/>
                  </a:lnTo>
                  <a:lnTo>
                    <a:pt x="846" y="73"/>
                  </a:lnTo>
                  <a:lnTo>
                    <a:pt x="841" y="73"/>
                  </a:lnTo>
                  <a:lnTo>
                    <a:pt x="841" y="73"/>
                  </a:lnTo>
                  <a:lnTo>
                    <a:pt x="835" y="67"/>
                  </a:lnTo>
                  <a:lnTo>
                    <a:pt x="835" y="67"/>
                  </a:lnTo>
                  <a:lnTo>
                    <a:pt x="829" y="67"/>
                  </a:lnTo>
                  <a:lnTo>
                    <a:pt x="829" y="67"/>
                  </a:lnTo>
                  <a:lnTo>
                    <a:pt x="824" y="67"/>
                  </a:lnTo>
                  <a:lnTo>
                    <a:pt x="824" y="67"/>
                  </a:lnTo>
                  <a:lnTo>
                    <a:pt x="824" y="67"/>
                  </a:lnTo>
                  <a:lnTo>
                    <a:pt x="818" y="67"/>
                  </a:lnTo>
                  <a:lnTo>
                    <a:pt x="818" y="61"/>
                  </a:lnTo>
                  <a:lnTo>
                    <a:pt x="813" y="61"/>
                  </a:lnTo>
                  <a:lnTo>
                    <a:pt x="813" y="61"/>
                  </a:lnTo>
                  <a:lnTo>
                    <a:pt x="807" y="67"/>
                  </a:lnTo>
                  <a:lnTo>
                    <a:pt x="801" y="67"/>
                  </a:lnTo>
                  <a:lnTo>
                    <a:pt x="801" y="61"/>
                  </a:lnTo>
                  <a:lnTo>
                    <a:pt x="801" y="61"/>
                  </a:lnTo>
                  <a:lnTo>
                    <a:pt x="796" y="61"/>
                  </a:lnTo>
                  <a:lnTo>
                    <a:pt x="796" y="56"/>
                  </a:lnTo>
                  <a:lnTo>
                    <a:pt x="790" y="56"/>
                  </a:lnTo>
                  <a:lnTo>
                    <a:pt x="790" y="56"/>
                  </a:lnTo>
                  <a:lnTo>
                    <a:pt x="785" y="56"/>
                  </a:lnTo>
                  <a:lnTo>
                    <a:pt x="762" y="44"/>
                  </a:lnTo>
                  <a:lnTo>
                    <a:pt x="757" y="39"/>
                  </a:lnTo>
                  <a:lnTo>
                    <a:pt x="751" y="39"/>
                  </a:lnTo>
                  <a:lnTo>
                    <a:pt x="734" y="39"/>
                  </a:lnTo>
                  <a:lnTo>
                    <a:pt x="729" y="39"/>
                  </a:lnTo>
                  <a:lnTo>
                    <a:pt x="723" y="39"/>
                  </a:lnTo>
                  <a:lnTo>
                    <a:pt x="717" y="39"/>
                  </a:lnTo>
                  <a:lnTo>
                    <a:pt x="712" y="33"/>
                  </a:lnTo>
                  <a:lnTo>
                    <a:pt x="712" y="28"/>
                  </a:lnTo>
                  <a:lnTo>
                    <a:pt x="706" y="22"/>
                  </a:lnTo>
                  <a:lnTo>
                    <a:pt x="706" y="22"/>
                  </a:lnTo>
                  <a:lnTo>
                    <a:pt x="695" y="22"/>
                  </a:lnTo>
                  <a:lnTo>
                    <a:pt x="684" y="16"/>
                  </a:lnTo>
                  <a:lnTo>
                    <a:pt x="684" y="16"/>
                  </a:lnTo>
                  <a:lnTo>
                    <a:pt x="678" y="16"/>
                  </a:lnTo>
                  <a:lnTo>
                    <a:pt x="678" y="16"/>
                  </a:lnTo>
                  <a:lnTo>
                    <a:pt x="678" y="11"/>
                  </a:lnTo>
                  <a:lnTo>
                    <a:pt x="678" y="11"/>
                  </a:lnTo>
                  <a:lnTo>
                    <a:pt x="667" y="11"/>
                  </a:lnTo>
                  <a:lnTo>
                    <a:pt x="661" y="5"/>
                  </a:lnTo>
                  <a:lnTo>
                    <a:pt x="661" y="5"/>
                  </a:lnTo>
                  <a:lnTo>
                    <a:pt x="661" y="0"/>
                  </a:lnTo>
                  <a:lnTo>
                    <a:pt x="661" y="0"/>
                  </a:lnTo>
                  <a:lnTo>
                    <a:pt x="661" y="0"/>
                  </a:lnTo>
                  <a:lnTo>
                    <a:pt x="656" y="0"/>
                  </a:lnTo>
                  <a:lnTo>
                    <a:pt x="656" y="5"/>
                  </a:lnTo>
                  <a:lnTo>
                    <a:pt x="656" y="5"/>
                  </a:lnTo>
                  <a:lnTo>
                    <a:pt x="656" y="5"/>
                  </a:lnTo>
                  <a:lnTo>
                    <a:pt x="656" y="11"/>
                  </a:lnTo>
                  <a:lnTo>
                    <a:pt x="656" y="11"/>
                  </a:lnTo>
                  <a:lnTo>
                    <a:pt x="650" y="11"/>
                  </a:lnTo>
                  <a:lnTo>
                    <a:pt x="650" y="16"/>
                  </a:lnTo>
                  <a:lnTo>
                    <a:pt x="650" y="22"/>
                  </a:lnTo>
                  <a:lnTo>
                    <a:pt x="650" y="28"/>
                  </a:lnTo>
                  <a:lnTo>
                    <a:pt x="645" y="28"/>
                  </a:lnTo>
                  <a:lnTo>
                    <a:pt x="645" y="33"/>
                  </a:lnTo>
                  <a:lnTo>
                    <a:pt x="645" y="33"/>
                  </a:lnTo>
                  <a:lnTo>
                    <a:pt x="628" y="39"/>
                  </a:lnTo>
                  <a:lnTo>
                    <a:pt x="628" y="39"/>
                  </a:lnTo>
                  <a:lnTo>
                    <a:pt x="622" y="44"/>
                  </a:lnTo>
                  <a:lnTo>
                    <a:pt x="622" y="50"/>
                  </a:lnTo>
                  <a:lnTo>
                    <a:pt x="622" y="50"/>
                  </a:lnTo>
                  <a:lnTo>
                    <a:pt x="617" y="50"/>
                  </a:lnTo>
                  <a:lnTo>
                    <a:pt x="617" y="56"/>
                  </a:lnTo>
                  <a:lnTo>
                    <a:pt x="617" y="61"/>
                  </a:lnTo>
                  <a:lnTo>
                    <a:pt x="617" y="61"/>
                  </a:lnTo>
                  <a:lnTo>
                    <a:pt x="617" y="61"/>
                  </a:lnTo>
                  <a:lnTo>
                    <a:pt x="611" y="61"/>
                  </a:lnTo>
                  <a:lnTo>
                    <a:pt x="611" y="61"/>
                  </a:lnTo>
                  <a:lnTo>
                    <a:pt x="611" y="61"/>
                  </a:lnTo>
                  <a:lnTo>
                    <a:pt x="611" y="61"/>
                  </a:lnTo>
                  <a:lnTo>
                    <a:pt x="605" y="67"/>
                  </a:lnTo>
                  <a:lnTo>
                    <a:pt x="605" y="67"/>
                  </a:lnTo>
                  <a:lnTo>
                    <a:pt x="605" y="73"/>
                  </a:lnTo>
                  <a:lnTo>
                    <a:pt x="605" y="73"/>
                  </a:lnTo>
                  <a:lnTo>
                    <a:pt x="600" y="78"/>
                  </a:lnTo>
                  <a:lnTo>
                    <a:pt x="600" y="78"/>
                  </a:lnTo>
                  <a:lnTo>
                    <a:pt x="600" y="78"/>
                  </a:lnTo>
                  <a:lnTo>
                    <a:pt x="600" y="78"/>
                  </a:lnTo>
                  <a:lnTo>
                    <a:pt x="600" y="84"/>
                  </a:lnTo>
                  <a:lnTo>
                    <a:pt x="600" y="84"/>
                  </a:lnTo>
                  <a:lnTo>
                    <a:pt x="600" y="89"/>
                  </a:lnTo>
                  <a:lnTo>
                    <a:pt x="600" y="89"/>
                  </a:lnTo>
                  <a:lnTo>
                    <a:pt x="600" y="95"/>
                  </a:lnTo>
                  <a:lnTo>
                    <a:pt x="600" y="95"/>
                  </a:lnTo>
                  <a:lnTo>
                    <a:pt x="600" y="101"/>
                  </a:lnTo>
                  <a:lnTo>
                    <a:pt x="594" y="106"/>
                  </a:lnTo>
                  <a:lnTo>
                    <a:pt x="594" y="112"/>
                  </a:lnTo>
                  <a:lnTo>
                    <a:pt x="594" y="112"/>
                  </a:lnTo>
                  <a:lnTo>
                    <a:pt x="600" y="117"/>
                  </a:lnTo>
                  <a:lnTo>
                    <a:pt x="600" y="117"/>
                  </a:lnTo>
                  <a:lnTo>
                    <a:pt x="600" y="117"/>
                  </a:lnTo>
                  <a:lnTo>
                    <a:pt x="600" y="117"/>
                  </a:lnTo>
                  <a:lnTo>
                    <a:pt x="605" y="117"/>
                  </a:lnTo>
                  <a:lnTo>
                    <a:pt x="605" y="123"/>
                  </a:lnTo>
                  <a:lnTo>
                    <a:pt x="605" y="123"/>
                  </a:lnTo>
                  <a:lnTo>
                    <a:pt x="600" y="129"/>
                  </a:lnTo>
                  <a:lnTo>
                    <a:pt x="600" y="129"/>
                  </a:lnTo>
                  <a:lnTo>
                    <a:pt x="605" y="134"/>
                  </a:lnTo>
                  <a:lnTo>
                    <a:pt x="605" y="140"/>
                  </a:lnTo>
                  <a:lnTo>
                    <a:pt x="605" y="140"/>
                  </a:lnTo>
                  <a:lnTo>
                    <a:pt x="611" y="145"/>
                  </a:lnTo>
                  <a:lnTo>
                    <a:pt x="611" y="145"/>
                  </a:lnTo>
                  <a:lnTo>
                    <a:pt x="617" y="145"/>
                  </a:lnTo>
                  <a:lnTo>
                    <a:pt x="617" y="151"/>
                  </a:lnTo>
                  <a:lnTo>
                    <a:pt x="622" y="151"/>
                  </a:lnTo>
                  <a:lnTo>
                    <a:pt x="622" y="151"/>
                  </a:lnTo>
                  <a:lnTo>
                    <a:pt x="622" y="151"/>
                  </a:lnTo>
                  <a:lnTo>
                    <a:pt x="622" y="157"/>
                  </a:lnTo>
                  <a:lnTo>
                    <a:pt x="622" y="157"/>
                  </a:lnTo>
                  <a:lnTo>
                    <a:pt x="622" y="157"/>
                  </a:lnTo>
                  <a:lnTo>
                    <a:pt x="622" y="157"/>
                  </a:lnTo>
                  <a:lnTo>
                    <a:pt x="622" y="162"/>
                  </a:lnTo>
                  <a:lnTo>
                    <a:pt x="622" y="168"/>
                  </a:lnTo>
                  <a:lnTo>
                    <a:pt x="622" y="168"/>
                  </a:lnTo>
                  <a:lnTo>
                    <a:pt x="622" y="168"/>
                  </a:lnTo>
                  <a:lnTo>
                    <a:pt x="622" y="173"/>
                  </a:lnTo>
                  <a:lnTo>
                    <a:pt x="622" y="173"/>
                  </a:lnTo>
                  <a:lnTo>
                    <a:pt x="611" y="196"/>
                  </a:lnTo>
                  <a:lnTo>
                    <a:pt x="611" y="196"/>
                  </a:lnTo>
                  <a:lnTo>
                    <a:pt x="600" y="201"/>
                  </a:lnTo>
                  <a:lnTo>
                    <a:pt x="600" y="201"/>
                  </a:lnTo>
                  <a:lnTo>
                    <a:pt x="594" y="207"/>
                  </a:lnTo>
                  <a:lnTo>
                    <a:pt x="594" y="207"/>
                  </a:lnTo>
                  <a:lnTo>
                    <a:pt x="594" y="207"/>
                  </a:lnTo>
                  <a:lnTo>
                    <a:pt x="594" y="201"/>
                  </a:lnTo>
                  <a:lnTo>
                    <a:pt x="589" y="201"/>
                  </a:lnTo>
                  <a:lnTo>
                    <a:pt x="589" y="201"/>
                  </a:lnTo>
                  <a:lnTo>
                    <a:pt x="583" y="207"/>
                  </a:lnTo>
                  <a:lnTo>
                    <a:pt x="577" y="207"/>
                  </a:lnTo>
                  <a:lnTo>
                    <a:pt x="577" y="207"/>
                  </a:lnTo>
                  <a:lnTo>
                    <a:pt x="583" y="207"/>
                  </a:lnTo>
                  <a:lnTo>
                    <a:pt x="583" y="213"/>
                  </a:lnTo>
                  <a:lnTo>
                    <a:pt x="583" y="213"/>
                  </a:lnTo>
                  <a:lnTo>
                    <a:pt x="577" y="218"/>
                  </a:lnTo>
                  <a:lnTo>
                    <a:pt x="572" y="218"/>
                  </a:lnTo>
                  <a:lnTo>
                    <a:pt x="572" y="224"/>
                  </a:lnTo>
                  <a:lnTo>
                    <a:pt x="566" y="224"/>
                  </a:lnTo>
                  <a:lnTo>
                    <a:pt x="566" y="224"/>
                  </a:lnTo>
                  <a:lnTo>
                    <a:pt x="561" y="224"/>
                  </a:lnTo>
                  <a:lnTo>
                    <a:pt x="561" y="224"/>
                  </a:lnTo>
                  <a:lnTo>
                    <a:pt x="555" y="224"/>
                  </a:lnTo>
                  <a:lnTo>
                    <a:pt x="555" y="218"/>
                  </a:lnTo>
                  <a:lnTo>
                    <a:pt x="555" y="218"/>
                  </a:lnTo>
                  <a:lnTo>
                    <a:pt x="555" y="218"/>
                  </a:lnTo>
                  <a:lnTo>
                    <a:pt x="549" y="218"/>
                  </a:lnTo>
                  <a:lnTo>
                    <a:pt x="549" y="218"/>
                  </a:lnTo>
                  <a:lnTo>
                    <a:pt x="549" y="218"/>
                  </a:lnTo>
                  <a:lnTo>
                    <a:pt x="549" y="213"/>
                  </a:lnTo>
                  <a:lnTo>
                    <a:pt x="544" y="213"/>
                  </a:lnTo>
                  <a:lnTo>
                    <a:pt x="527" y="207"/>
                  </a:lnTo>
                  <a:lnTo>
                    <a:pt x="527" y="207"/>
                  </a:lnTo>
                  <a:lnTo>
                    <a:pt x="527" y="213"/>
                  </a:lnTo>
                  <a:lnTo>
                    <a:pt x="521" y="213"/>
                  </a:lnTo>
                  <a:lnTo>
                    <a:pt x="521" y="213"/>
                  </a:lnTo>
                  <a:lnTo>
                    <a:pt x="521" y="213"/>
                  </a:lnTo>
                  <a:lnTo>
                    <a:pt x="521" y="213"/>
                  </a:lnTo>
                  <a:lnTo>
                    <a:pt x="521" y="207"/>
                  </a:lnTo>
                  <a:lnTo>
                    <a:pt x="521" y="207"/>
                  </a:lnTo>
                  <a:lnTo>
                    <a:pt x="516" y="207"/>
                  </a:lnTo>
                  <a:lnTo>
                    <a:pt x="516" y="207"/>
                  </a:lnTo>
                  <a:lnTo>
                    <a:pt x="516" y="207"/>
                  </a:lnTo>
                  <a:lnTo>
                    <a:pt x="510" y="207"/>
                  </a:lnTo>
                  <a:lnTo>
                    <a:pt x="510" y="213"/>
                  </a:lnTo>
                  <a:lnTo>
                    <a:pt x="510" y="207"/>
                  </a:lnTo>
                  <a:lnTo>
                    <a:pt x="505" y="207"/>
                  </a:lnTo>
                  <a:lnTo>
                    <a:pt x="505" y="207"/>
                  </a:lnTo>
                  <a:lnTo>
                    <a:pt x="499" y="201"/>
                  </a:lnTo>
                  <a:lnTo>
                    <a:pt x="493" y="201"/>
                  </a:lnTo>
                  <a:lnTo>
                    <a:pt x="493" y="201"/>
                  </a:lnTo>
                  <a:lnTo>
                    <a:pt x="493" y="201"/>
                  </a:lnTo>
                  <a:lnTo>
                    <a:pt x="493" y="201"/>
                  </a:lnTo>
                  <a:lnTo>
                    <a:pt x="493" y="201"/>
                  </a:lnTo>
                  <a:lnTo>
                    <a:pt x="493" y="201"/>
                  </a:lnTo>
                  <a:lnTo>
                    <a:pt x="488" y="201"/>
                  </a:lnTo>
                  <a:lnTo>
                    <a:pt x="488" y="201"/>
                  </a:lnTo>
                  <a:lnTo>
                    <a:pt x="488" y="201"/>
                  </a:lnTo>
                  <a:lnTo>
                    <a:pt x="488" y="201"/>
                  </a:lnTo>
                  <a:lnTo>
                    <a:pt x="488" y="201"/>
                  </a:lnTo>
                  <a:lnTo>
                    <a:pt x="488" y="201"/>
                  </a:lnTo>
                  <a:lnTo>
                    <a:pt x="482" y="207"/>
                  </a:lnTo>
                  <a:lnTo>
                    <a:pt x="482" y="207"/>
                  </a:lnTo>
                  <a:lnTo>
                    <a:pt x="482" y="201"/>
                  </a:lnTo>
                  <a:lnTo>
                    <a:pt x="482" y="201"/>
                  </a:lnTo>
                  <a:lnTo>
                    <a:pt x="482" y="201"/>
                  </a:lnTo>
                  <a:lnTo>
                    <a:pt x="482" y="196"/>
                  </a:lnTo>
                  <a:lnTo>
                    <a:pt x="477" y="196"/>
                  </a:lnTo>
                  <a:lnTo>
                    <a:pt x="477" y="196"/>
                  </a:lnTo>
                  <a:lnTo>
                    <a:pt x="471" y="201"/>
                  </a:lnTo>
                  <a:lnTo>
                    <a:pt x="471" y="201"/>
                  </a:lnTo>
                  <a:lnTo>
                    <a:pt x="471" y="207"/>
                  </a:lnTo>
                  <a:lnTo>
                    <a:pt x="465" y="207"/>
                  </a:lnTo>
                  <a:lnTo>
                    <a:pt x="460" y="207"/>
                  </a:lnTo>
                  <a:lnTo>
                    <a:pt x="460" y="207"/>
                  </a:lnTo>
                  <a:lnTo>
                    <a:pt x="460" y="207"/>
                  </a:lnTo>
                  <a:lnTo>
                    <a:pt x="460" y="207"/>
                  </a:lnTo>
                  <a:lnTo>
                    <a:pt x="460" y="207"/>
                  </a:lnTo>
                  <a:lnTo>
                    <a:pt x="454" y="207"/>
                  </a:lnTo>
                  <a:lnTo>
                    <a:pt x="454" y="207"/>
                  </a:lnTo>
                  <a:lnTo>
                    <a:pt x="454" y="207"/>
                  </a:lnTo>
                  <a:lnTo>
                    <a:pt x="454" y="207"/>
                  </a:lnTo>
                  <a:lnTo>
                    <a:pt x="449" y="207"/>
                  </a:lnTo>
                  <a:lnTo>
                    <a:pt x="432" y="207"/>
                  </a:lnTo>
                  <a:lnTo>
                    <a:pt x="432" y="201"/>
                  </a:lnTo>
                  <a:lnTo>
                    <a:pt x="432" y="201"/>
                  </a:lnTo>
                  <a:lnTo>
                    <a:pt x="432" y="201"/>
                  </a:lnTo>
                  <a:lnTo>
                    <a:pt x="426" y="196"/>
                  </a:lnTo>
                  <a:lnTo>
                    <a:pt x="426" y="196"/>
                  </a:lnTo>
                  <a:lnTo>
                    <a:pt x="426" y="196"/>
                  </a:lnTo>
                  <a:lnTo>
                    <a:pt x="415" y="196"/>
                  </a:lnTo>
                  <a:lnTo>
                    <a:pt x="409" y="196"/>
                  </a:lnTo>
                  <a:lnTo>
                    <a:pt x="409" y="196"/>
                  </a:lnTo>
                  <a:lnTo>
                    <a:pt x="404" y="196"/>
                  </a:lnTo>
                  <a:lnTo>
                    <a:pt x="404" y="196"/>
                  </a:lnTo>
                  <a:lnTo>
                    <a:pt x="404" y="196"/>
                  </a:lnTo>
                  <a:lnTo>
                    <a:pt x="404" y="190"/>
                  </a:lnTo>
                  <a:lnTo>
                    <a:pt x="398" y="190"/>
                  </a:lnTo>
                  <a:lnTo>
                    <a:pt x="398" y="190"/>
                  </a:lnTo>
                  <a:lnTo>
                    <a:pt x="398" y="190"/>
                  </a:lnTo>
                  <a:lnTo>
                    <a:pt x="398" y="185"/>
                  </a:lnTo>
                  <a:lnTo>
                    <a:pt x="398" y="185"/>
                  </a:lnTo>
                  <a:lnTo>
                    <a:pt x="398" y="185"/>
                  </a:lnTo>
                  <a:lnTo>
                    <a:pt x="393" y="185"/>
                  </a:lnTo>
                  <a:lnTo>
                    <a:pt x="393" y="179"/>
                  </a:lnTo>
                  <a:lnTo>
                    <a:pt x="393" y="179"/>
                  </a:lnTo>
                  <a:lnTo>
                    <a:pt x="393" y="179"/>
                  </a:lnTo>
                  <a:lnTo>
                    <a:pt x="387" y="173"/>
                  </a:lnTo>
                  <a:lnTo>
                    <a:pt x="387" y="162"/>
                  </a:lnTo>
                  <a:lnTo>
                    <a:pt x="387" y="162"/>
                  </a:lnTo>
                  <a:lnTo>
                    <a:pt x="387" y="157"/>
                  </a:lnTo>
                  <a:lnTo>
                    <a:pt x="387" y="151"/>
                  </a:lnTo>
                  <a:lnTo>
                    <a:pt x="387" y="151"/>
                  </a:lnTo>
                  <a:lnTo>
                    <a:pt x="387" y="151"/>
                  </a:lnTo>
                  <a:lnTo>
                    <a:pt x="381" y="145"/>
                  </a:lnTo>
                  <a:lnTo>
                    <a:pt x="364" y="145"/>
                  </a:lnTo>
                  <a:lnTo>
                    <a:pt x="342" y="145"/>
                  </a:lnTo>
                  <a:lnTo>
                    <a:pt x="336" y="145"/>
                  </a:lnTo>
                  <a:lnTo>
                    <a:pt x="320" y="145"/>
                  </a:lnTo>
                  <a:lnTo>
                    <a:pt x="320" y="145"/>
                  </a:lnTo>
                  <a:lnTo>
                    <a:pt x="320" y="145"/>
                  </a:lnTo>
                  <a:lnTo>
                    <a:pt x="314" y="145"/>
                  </a:lnTo>
                  <a:lnTo>
                    <a:pt x="314" y="145"/>
                  </a:lnTo>
                  <a:lnTo>
                    <a:pt x="314" y="140"/>
                  </a:lnTo>
                  <a:lnTo>
                    <a:pt x="308" y="140"/>
                  </a:lnTo>
                  <a:lnTo>
                    <a:pt x="308" y="140"/>
                  </a:lnTo>
                  <a:lnTo>
                    <a:pt x="308" y="134"/>
                  </a:lnTo>
                  <a:lnTo>
                    <a:pt x="308" y="129"/>
                  </a:lnTo>
                  <a:lnTo>
                    <a:pt x="308" y="129"/>
                  </a:lnTo>
                  <a:lnTo>
                    <a:pt x="308" y="129"/>
                  </a:lnTo>
                  <a:lnTo>
                    <a:pt x="303" y="129"/>
                  </a:lnTo>
                  <a:lnTo>
                    <a:pt x="297" y="129"/>
                  </a:lnTo>
                  <a:lnTo>
                    <a:pt x="297" y="129"/>
                  </a:lnTo>
                  <a:lnTo>
                    <a:pt x="297" y="129"/>
                  </a:lnTo>
                  <a:lnTo>
                    <a:pt x="297" y="134"/>
                  </a:lnTo>
                  <a:lnTo>
                    <a:pt x="297" y="134"/>
                  </a:lnTo>
                  <a:lnTo>
                    <a:pt x="292" y="134"/>
                  </a:lnTo>
                  <a:lnTo>
                    <a:pt x="292" y="134"/>
                  </a:lnTo>
                  <a:lnTo>
                    <a:pt x="292" y="140"/>
                  </a:lnTo>
                  <a:lnTo>
                    <a:pt x="292" y="140"/>
                  </a:lnTo>
                  <a:lnTo>
                    <a:pt x="286" y="134"/>
                  </a:lnTo>
                  <a:lnTo>
                    <a:pt x="286" y="129"/>
                  </a:lnTo>
                  <a:lnTo>
                    <a:pt x="280" y="129"/>
                  </a:lnTo>
                  <a:lnTo>
                    <a:pt x="280" y="129"/>
                  </a:lnTo>
                  <a:lnTo>
                    <a:pt x="280" y="129"/>
                  </a:lnTo>
                  <a:lnTo>
                    <a:pt x="275" y="123"/>
                  </a:lnTo>
                  <a:lnTo>
                    <a:pt x="275" y="123"/>
                  </a:lnTo>
                  <a:lnTo>
                    <a:pt x="275" y="117"/>
                  </a:lnTo>
                  <a:lnTo>
                    <a:pt x="275" y="117"/>
                  </a:lnTo>
                  <a:lnTo>
                    <a:pt x="269" y="117"/>
                  </a:lnTo>
                  <a:lnTo>
                    <a:pt x="269" y="123"/>
                  </a:lnTo>
                  <a:lnTo>
                    <a:pt x="269" y="123"/>
                  </a:lnTo>
                  <a:lnTo>
                    <a:pt x="269" y="123"/>
                  </a:lnTo>
                  <a:lnTo>
                    <a:pt x="269" y="123"/>
                  </a:lnTo>
                  <a:lnTo>
                    <a:pt x="269" y="129"/>
                  </a:lnTo>
                  <a:lnTo>
                    <a:pt x="264" y="134"/>
                  </a:lnTo>
                  <a:lnTo>
                    <a:pt x="264" y="134"/>
                  </a:lnTo>
                  <a:lnTo>
                    <a:pt x="258" y="134"/>
                  </a:lnTo>
                  <a:lnTo>
                    <a:pt x="247" y="134"/>
                  </a:lnTo>
                  <a:lnTo>
                    <a:pt x="241" y="134"/>
                  </a:lnTo>
                  <a:lnTo>
                    <a:pt x="236" y="134"/>
                  </a:lnTo>
                  <a:lnTo>
                    <a:pt x="236" y="140"/>
                  </a:lnTo>
                  <a:lnTo>
                    <a:pt x="230" y="140"/>
                  </a:lnTo>
                  <a:lnTo>
                    <a:pt x="230" y="145"/>
                  </a:lnTo>
                  <a:lnTo>
                    <a:pt x="224" y="145"/>
                  </a:lnTo>
                  <a:lnTo>
                    <a:pt x="219" y="151"/>
                  </a:lnTo>
                  <a:lnTo>
                    <a:pt x="219" y="151"/>
                  </a:lnTo>
                  <a:lnTo>
                    <a:pt x="219" y="151"/>
                  </a:lnTo>
                  <a:lnTo>
                    <a:pt x="219" y="157"/>
                  </a:lnTo>
                  <a:lnTo>
                    <a:pt x="219" y="157"/>
                  </a:lnTo>
                  <a:lnTo>
                    <a:pt x="213" y="157"/>
                  </a:lnTo>
                  <a:lnTo>
                    <a:pt x="213" y="157"/>
                  </a:lnTo>
                  <a:lnTo>
                    <a:pt x="208" y="157"/>
                  </a:lnTo>
                  <a:lnTo>
                    <a:pt x="202" y="162"/>
                  </a:lnTo>
                  <a:lnTo>
                    <a:pt x="202" y="162"/>
                  </a:lnTo>
                  <a:lnTo>
                    <a:pt x="196" y="162"/>
                  </a:lnTo>
                  <a:lnTo>
                    <a:pt x="191" y="162"/>
                  </a:lnTo>
                  <a:lnTo>
                    <a:pt x="191" y="162"/>
                  </a:lnTo>
                  <a:lnTo>
                    <a:pt x="185" y="168"/>
                  </a:lnTo>
                  <a:lnTo>
                    <a:pt x="185" y="168"/>
                  </a:lnTo>
                  <a:lnTo>
                    <a:pt x="180" y="173"/>
                  </a:lnTo>
                  <a:lnTo>
                    <a:pt x="180" y="173"/>
                  </a:lnTo>
                  <a:lnTo>
                    <a:pt x="174" y="173"/>
                  </a:lnTo>
                  <a:lnTo>
                    <a:pt x="174" y="179"/>
                  </a:lnTo>
                  <a:lnTo>
                    <a:pt x="174" y="179"/>
                  </a:lnTo>
                  <a:lnTo>
                    <a:pt x="174" y="179"/>
                  </a:lnTo>
                  <a:lnTo>
                    <a:pt x="174" y="179"/>
                  </a:lnTo>
                  <a:lnTo>
                    <a:pt x="174" y="179"/>
                  </a:lnTo>
                  <a:lnTo>
                    <a:pt x="174" y="179"/>
                  </a:lnTo>
                  <a:lnTo>
                    <a:pt x="168" y="179"/>
                  </a:lnTo>
                  <a:lnTo>
                    <a:pt x="163" y="179"/>
                  </a:lnTo>
                  <a:lnTo>
                    <a:pt x="163" y="179"/>
                  </a:lnTo>
                  <a:lnTo>
                    <a:pt x="157" y="185"/>
                  </a:lnTo>
                  <a:lnTo>
                    <a:pt x="157" y="185"/>
                  </a:lnTo>
                  <a:lnTo>
                    <a:pt x="157" y="185"/>
                  </a:lnTo>
                  <a:lnTo>
                    <a:pt x="157" y="185"/>
                  </a:lnTo>
                  <a:lnTo>
                    <a:pt x="146" y="190"/>
                  </a:lnTo>
                  <a:lnTo>
                    <a:pt x="146" y="190"/>
                  </a:lnTo>
                  <a:lnTo>
                    <a:pt x="135" y="190"/>
                  </a:lnTo>
                  <a:lnTo>
                    <a:pt x="135" y="190"/>
                  </a:lnTo>
                  <a:lnTo>
                    <a:pt x="135" y="196"/>
                  </a:lnTo>
                  <a:lnTo>
                    <a:pt x="135" y="196"/>
                  </a:lnTo>
                  <a:lnTo>
                    <a:pt x="135" y="201"/>
                  </a:lnTo>
                  <a:lnTo>
                    <a:pt x="135" y="201"/>
                  </a:lnTo>
                  <a:lnTo>
                    <a:pt x="135" y="201"/>
                  </a:lnTo>
                  <a:lnTo>
                    <a:pt x="129" y="201"/>
                  </a:lnTo>
                  <a:lnTo>
                    <a:pt x="129" y="207"/>
                  </a:lnTo>
                  <a:lnTo>
                    <a:pt x="118" y="207"/>
                  </a:lnTo>
                  <a:lnTo>
                    <a:pt x="112" y="207"/>
                  </a:lnTo>
                  <a:lnTo>
                    <a:pt x="112" y="207"/>
                  </a:lnTo>
                  <a:lnTo>
                    <a:pt x="112" y="207"/>
                  </a:lnTo>
                  <a:lnTo>
                    <a:pt x="112" y="207"/>
                  </a:lnTo>
                  <a:lnTo>
                    <a:pt x="112" y="213"/>
                  </a:lnTo>
                  <a:lnTo>
                    <a:pt x="112" y="213"/>
                  </a:lnTo>
                  <a:lnTo>
                    <a:pt x="112" y="213"/>
                  </a:lnTo>
                  <a:lnTo>
                    <a:pt x="112" y="218"/>
                  </a:lnTo>
                  <a:lnTo>
                    <a:pt x="112" y="218"/>
                  </a:lnTo>
                  <a:lnTo>
                    <a:pt x="112" y="218"/>
                  </a:lnTo>
                  <a:lnTo>
                    <a:pt x="112" y="218"/>
                  </a:lnTo>
                  <a:lnTo>
                    <a:pt x="112" y="218"/>
                  </a:lnTo>
                  <a:lnTo>
                    <a:pt x="112" y="218"/>
                  </a:lnTo>
                  <a:lnTo>
                    <a:pt x="118" y="224"/>
                  </a:lnTo>
                  <a:lnTo>
                    <a:pt x="118" y="224"/>
                  </a:lnTo>
                  <a:lnTo>
                    <a:pt x="118" y="224"/>
                  </a:lnTo>
                  <a:lnTo>
                    <a:pt x="118" y="224"/>
                  </a:lnTo>
                  <a:lnTo>
                    <a:pt x="118" y="224"/>
                  </a:lnTo>
                  <a:lnTo>
                    <a:pt x="112" y="229"/>
                  </a:lnTo>
                  <a:lnTo>
                    <a:pt x="107" y="229"/>
                  </a:lnTo>
                  <a:lnTo>
                    <a:pt x="101" y="229"/>
                  </a:lnTo>
                  <a:lnTo>
                    <a:pt x="101" y="229"/>
                  </a:lnTo>
                  <a:lnTo>
                    <a:pt x="101" y="235"/>
                  </a:lnTo>
                  <a:lnTo>
                    <a:pt x="101" y="235"/>
                  </a:lnTo>
                  <a:lnTo>
                    <a:pt x="96" y="235"/>
                  </a:lnTo>
                  <a:lnTo>
                    <a:pt x="96" y="235"/>
                  </a:lnTo>
                  <a:lnTo>
                    <a:pt x="96" y="235"/>
                  </a:lnTo>
                  <a:lnTo>
                    <a:pt x="90" y="235"/>
                  </a:lnTo>
                  <a:lnTo>
                    <a:pt x="90" y="235"/>
                  </a:lnTo>
                  <a:lnTo>
                    <a:pt x="84" y="235"/>
                  </a:lnTo>
                  <a:lnTo>
                    <a:pt x="84" y="235"/>
                  </a:lnTo>
                  <a:lnTo>
                    <a:pt x="90" y="241"/>
                  </a:lnTo>
                  <a:lnTo>
                    <a:pt x="90" y="241"/>
                  </a:lnTo>
                  <a:lnTo>
                    <a:pt x="84" y="241"/>
                  </a:lnTo>
                  <a:lnTo>
                    <a:pt x="84" y="246"/>
                  </a:lnTo>
                  <a:lnTo>
                    <a:pt x="79" y="246"/>
                  </a:lnTo>
                  <a:lnTo>
                    <a:pt x="73" y="246"/>
                  </a:lnTo>
                  <a:lnTo>
                    <a:pt x="73" y="246"/>
                  </a:lnTo>
                  <a:lnTo>
                    <a:pt x="73" y="246"/>
                  </a:lnTo>
                  <a:lnTo>
                    <a:pt x="73" y="246"/>
                  </a:lnTo>
                  <a:lnTo>
                    <a:pt x="73" y="246"/>
                  </a:lnTo>
                  <a:lnTo>
                    <a:pt x="73" y="246"/>
                  </a:lnTo>
                  <a:lnTo>
                    <a:pt x="73" y="241"/>
                  </a:lnTo>
                  <a:lnTo>
                    <a:pt x="68" y="241"/>
                  </a:lnTo>
                  <a:lnTo>
                    <a:pt x="68" y="241"/>
                  </a:lnTo>
                  <a:lnTo>
                    <a:pt x="68" y="241"/>
                  </a:lnTo>
                  <a:lnTo>
                    <a:pt x="68" y="241"/>
                  </a:lnTo>
                  <a:lnTo>
                    <a:pt x="68" y="246"/>
                  </a:lnTo>
                  <a:lnTo>
                    <a:pt x="68" y="246"/>
                  </a:lnTo>
                  <a:lnTo>
                    <a:pt x="68" y="252"/>
                  </a:lnTo>
                  <a:lnTo>
                    <a:pt x="68" y="252"/>
                  </a:lnTo>
                  <a:lnTo>
                    <a:pt x="56" y="252"/>
                  </a:lnTo>
                  <a:lnTo>
                    <a:pt x="56" y="252"/>
                  </a:lnTo>
                  <a:lnTo>
                    <a:pt x="56" y="246"/>
                  </a:lnTo>
                  <a:lnTo>
                    <a:pt x="56" y="246"/>
                  </a:lnTo>
                  <a:lnTo>
                    <a:pt x="56" y="246"/>
                  </a:lnTo>
                  <a:lnTo>
                    <a:pt x="51" y="246"/>
                  </a:lnTo>
                  <a:lnTo>
                    <a:pt x="51" y="246"/>
                  </a:lnTo>
                  <a:lnTo>
                    <a:pt x="51" y="246"/>
                  </a:lnTo>
                  <a:lnTo>
                    <a:pt x="51" y="246"/>
                  </a:lnTo>
                  <a:lnTo>
                    <a:pt x="51" y="246"/>
                  </a:lnTo>
                  <a:lnTo>
                    <a:pt x="45" y="246"/>
                  </a:lnTo>
                  <a:lnTo>
                    <a:pt x="45" y="246"/>
                  </a:lnTo>
                  <a:lnTo>
                    <a:pt x="40" y="246"/>
                  </a:lnTo>
                  <a:lnTo>
                    <a:pt x="40" y="246"/>
                  </a:lnTo>
                  <a:lnTo>
                    <a:pt x="28" y="252"/>
                  </a:lnTo>
                  <a:lnTo>
                    <a:pt x="28" y="252"/>
                  </a:lnTo>
                  <a:lnTo>
                    <a:pt x="28" y="252"/>
                  </a:lnTo>
                  <a:lnTo>
                    <a:pt x="23" y="252"/>
                  </a:lnTo>
                  <a:lnTo>
                    <a:pt x="23" y="257"/>
                  </a:lnTo>
                  <a:lnTo>
                    <a:pt x="23" y="257"/>
                  </a:lnTo>
                  <a:lnTo>
                    <a:pt x="23" y="263"/>
                  </a:lnTo>
                  <a:lnTo>
                    <a:pt x="23" y="263"/>
                  </a:lnTo>
                  <a:lnTo>
                    <a:pt x="23" y="263"/>
                  </a:lnTo>
                  <a:lnTo>
                    <a:pt x="23" y="269"/>
                  </a:lnTo>
                  <a:lnTo>
                    <a:pt x="17" y="269"/>
                  </a:lnTo>
                  <a:lnTo>
                    <a:pt x="17" y="274"/>
                  </a:lnTo>
                  <a:lnTo>
                    <a:pt x="17" y="274"/>
                  </a:lnTo>
                  <a:lnTo>
                    <a:pt x="12" y="274"/>
                  </a:lnTo>
                  <a:lnTo>
                    <a:pt x="6" y="274"/>
                  </a:lnTo>
                  <a:lnTo>
                    <a:pt x="6" y="274"/>
                  </a:lnTo>
                  <a:lnTo>
                    <a:pt x="6" y="274"/>
                  </a:lnTo>
                  <a:lnTo>
                    <a:pt x="6" y="274"/>
                  </a:lnTo>
                  <a:lnTo>
                    <a:pt x="6" y="280"/>
                  </a:lnTo>
                  <a:lnTo>
                    <a:pt x="6" y="280"/>
                  </a:lnTo>
                  <a:lnTo>
                    <a:pt x="6" y="280"/>
                  </a:lnTo>
                  <a:lnTo>
                    <a:pt x="6" y="285"/>
                  </a:lnTo>
                  <a:lnTo>
                    <a:pt x="6" y="285"/>
                  </a:lnTo>
                  <a:lnTo>
                    <a:pt x="6" y="285"/>
                  </a:lnTo>
                  <a:lnTo>
                    <a:pt x="6" y="285"/>
                  </a:lnTo>
                  <a:lnTo>
                    <a:pt x="6" y="291"/>
                  </a:lnTo>
                  <a:lnTo>
                    <a:pt x="12" y="291"/>
                  </a:lnTo>
                  <a:lnTo>
                    <a:pt x="12" y="291"/>
                  </a:lnTo>
                  <a:lnTo>
                    <a:pt x="6" y="297"/>
                  </a:lnTo>
                  <a:lnTo>
                    <a:pt x="0" y="297"/>
                  </a:lnTo>
                  <a:lnTo>
                    <a:pt x="0" y="297"/>
                  </a:lnTo>
                  <a:lnTo>
                    <a:pt x="0" y="302"/>
                  </a:lnTo>
                  <a:lnTo>
                    <a:pt x="0" y="302"/>
                  </a:lnTo>
                  <a:lnTo>
                    <a:pt x="0" y="302"/>
                  </a:lnTo>
                  <a:lnTo>
                    <a:pt x="6" y="302"/>
                  </a:lnTo>
                  <a:lnTo>
                    <a:pt x="6" y="302"/>
                  </a:lnTo>
                  <a:lnTo>
                    <a:pt x="6" y="302"/>
                  </a:lnTo>
                  <a:lnTo>
                    <a:pt x="6" y="308"/>
                  </a:lnTo>
                  <a:lnTo>
                    <a:pt x="6" y="308"/>
                  </a:lnTo>
                  <a:lnTo>
                    <a:pt x="6" y="308"/>
                  </a:lnTo>
                  <a:lnTo>
                    <a:pt x="6" y="308"/>
                  </a:lnTo>
                  <a:lnTo>
                    <a:pt x="6" y="308"/>
                  </a:lnTo>
                  <a:lnTo>
                    <a:pt x="12" y="313"/>
                  </a:lnTo>
                  <a:lnTo>
                    <a:pt x="12" y="313"/>
                  </a:lnTo>
                  <a:lnTo>
                    <a:pt x="17" y="313"/>
                  </a:lnTo>
                  <a:lnTo>
                    <a:pt x="17" y="313"/>
                  </a:lnTo>
                  <a:lnTo>
                    <a:pt x="23" y="313"/>
                  </a:lnTo>
                  <a:lnTo>
                    <a:pt x="23" y="319"/>
                  </a:lnTo>
                  <a:lnTo>
                    <a:pt x="17" y="319"/>
                  </a:lnTo>
                  <a:lnTo>
                    <a:pt x="17" y="319"/>
                  </a:lnTo>
                  <a:lnTo>
                    <a:pt x="17" y="319"/>
                  </a:lnTo>
                  <a:lnTo>
                    <a:pt x="17" y="325"/>
                  </a:lnTo>
                  <a:lnTo>
                    <a:pt x="17" y="325"/>
                  </a:lnTo>
                  <a:lnTo>
                    <a:pt x="17" y="325"/>
                  </a:lnTo>
                  <a:lnTo>
                    <a:pt x="12" y="325"/>
                  </a:lnTo>
                  <a:lnTo>
                    <a:pt x="12" y="330"/>
                  </a:lnTo>
                  <a:lnTo>
                    <a:pt x="17" y="330"/>
                  </a:lnTo>
                  <a:lnTo>
                    <a:pt x="17" y="330"/>
                  </a:lnTo>
                  <a:lnTo>
                    <a:pt x="17" y="330"/>
                  </a:lnTo>
                  <a:lnTo>
                    <a:pt x="17" y="330"/>
                  </a:lnTo>
                  <a:lnTo>
                    <a:pt x="23" y="330"/>
                  </a:lnTo>
                  <a:lnTo>
                    <a:pt x="23" y="330"/>
                  </a:lnTo>
                  <a:lnTo>
                    <a:pt x="23" y="330"/>
                  </a:lnTo>
                  <a:lnTo>
                    <a:pt x="23" y="330"/>
                  </a:lnTo>
                  <a:lnTo>
                    <a:pt x="23" y="336"/>
                  </a:lnTo>
                  <a:lnTo>
                    <a:pt x="28" y="336"/>
                  </a:lnTo>
                  <a:lnTo>
                    <a:pt x="28" y="336"/>
                  </a:lnTo>
                  <a:lnTo>
                    <a:pt x="28" y="336"/>
                  </a:lnTo>
                  <a:lnTo>
                    <a:pt x="28" y="336"/>
                  </a:lnTo>
                  <a:lnTo>
                    <a:pt x="34" y="336"/>
                  </a:lnTo>
                  <a:lnTo>
                    <a:pt x="34" y="336"/>
                  </a:lnTo>
                  <a:lnTo>
                    <a:pt x="40" y="342"/>
                  </a:lnTo>
                  <a:lnTo>
                    <a:pt x="40" y="342"/>
                  </a:lnTo>
                  <a:lnTo>
                    <a:pt x="45" y="342"/>
                  </a:lnTo>
                  <a:lnTo>
                    <a:pt x="45" y="342"/>
                  </a:lnTo>
                  <a:lnTo>
                    <a:pt x="45" y="342"/>
                  </a:lnTo>
                  <a:lnTo>
                    <a:pt x="45" y="342"/>
                  </a:lnTo>
                  <a:lnTo>
                    <a:pt x="51" y="347"/>
                  </a:lnTo>
                  <a:lnTo>
                    <a:pt x="51" y="353"/>
                  </a:lnTo>
                  <a:lnTo>
                    <a:pt x="51" y="353"/>
                  </a:lnTo>
                  <a:lnTo>
                    <a:pt x="51" y="353"/>
                  </a:lnTo>
                  <a:lnTo>
                    <a:pt x="51" y="358"/>
                  </a:lnTo>
                  <a:lnTo>
                    <a:pt x="51" y="358"/>
                  </a:lnTo>
                  <a:lnTo>
                    <a:pt x="51" y="358"/>
                  </a:lnTo>
                  <a:lnTo>
                    <a:pt x="51" y="364"/>
                  </a:lnTo>
                  <a:lnTo>
                    <a:pt x="56" y="364"/>
                  </a:lnTo>
                  <a:lnTo>
                    <a:pt x="56" y="364"/>
                  </a:lnTo>
                  <a:lnTo>
                    <a:pt x="56" y="364"/>
                  </a:lnTo>
                  <a:lnTo>
                    <a:pt x="56" y="364"/>
                  </a:lnTo>
                  <a:lnTo>
                    <a:pt x="62" y="370"/>
                  </a:lnTo>
                  <a:lnTo>
                    <a:pt x="62" y="370"/>
                  </a:lnTo>
                  <a:lnTo>
                    <a:pt x="68" y="370"/>
                  </a:lnTo>
                  <a:lnTo>
                    <a:pt x="68" y="370"/>
                  </a:lnTo>
                  <a:lnTo>
                    <a:pt x="73" y="370"/>
                  </a:lnTo>
                  <a:lnTo>
                    <a:pt x="73" y="370"/>
                  </a:lnTo>
                  <a:lnTo>
                    <a:pt x="79" y="381"/>
                  </a:lnTo>
                  <a:lnTo>
                    <a:pt x="79" y="381"/>
                  </a:lnTo>
                  <a:lnTo>
                    <a:pt x="79" y="381"/>
                  </a:lnTo>
                  <a:lnTo>
                    <a:pt x="79" y="381"/>
                  </a:lnTo>
                  <a:lnTo>
                    <a:pt x="84" y="381"/>
                  </a:lnTo>
                  <a:lnTo>
                    <a:pt x="90" y="381"/>
                  </a:lnTo>
                  <a:lnTo>
                    <a:pt x="90" y="381"/>
                  </a:lnTo>
                  <a:lnTo>
                    <a:pt x="90" y="381"/>
                  </a:lnTo>
                  <a:lnTo>
                    <a:pt x="90" y="381"/>
                  </a:lnTo>
                  <a:lnTo>
                    <a:pt x="96" y="375"/>
                  </a:lnTo>
                  <a:lnTo>
                    <a:pt x="96" y="375"/>
                  </a:lnTo>
                  <a:lnTo>
                    <a:pt x="96" y="375"/>
                  </a:lnTo>
                  <a:lnTo>
                    <a:pt x="101" y="375"/>
                  </a:lnTo>
                  <a:lnTo>
                    <a:pt x="101" y="375"/>
                  </a:lnTo>
                  <a:lnTo>
                    <a:pt x="101" y="375"/>
                  </a:lnTo>
                  <a:lnTo>
                    <a:pt x="107" y="375"/>
                  </a:lnTo>
                  <a:lnTo>
                    <a:pt x="107" y="375"/>
                  </a:lnTo>
                  <a:lnTo>
                    <a:pt x="107" y="375"/>
                  </a:lnTo>
                  <a:lnTo>
                    <a:pt x="107" y="381"/>
                  </a:lnTo>
                  <a:lnTo>
                    <a:pt x="107" y="381"/>
                  </a:lnTo>
                  <a:lnTo>
                    <a:pt x="112" y="381"/>
                  </a:lnTo>
                  <a:lnTo>
                    <a:pt x="112" y="381"/>
                  </a:lnTo>
                  <a:lnTo>
                    <a:pt x="112" y="381"/>
                  </a:lnTo>
                  <a:lnTo>
                    <a:pt x="112" y="381"/>
                  </a:lnTo>
                  <a:lnTo>
                    <a:pt x="112" y="386"/>
                  </a:lnTo>
                  <a:lnTo>
                    <a:pt x="112" y="386"/>
                  </a:lnTo>
                  <a:lnTo>
                    <a:pt x="112" y="386"/>
                  </a:lnTo>
                  <a:lnTo>
                    <a:pt x="112" y="386"/>
                  </a:lnTo>
                  <a:lnTo>
                    <a:pt x="118" y="386"/>
                  </a:lnTo>
                  <a:lnTo>
                    <a:pt x="118" y="392"/>
                  </a:lnTo>
                  <a:lnTo>
                    <a:pt x="118" y="392"/>
                  </a:lnTo>
                  <a:lnTo>
                    <a:pt x="118" y="392"/>
                  </a:lnTo>
                  <a:lnTo>
                    <a:pt x="118" y="392"/>
                  </a:lnTo>
                  <a:lnTo>
                    <a:pt x="124" y="392"/>
                  </a:lnTo>
                  <a:lnTo>
                    <a:pt x="129" y="392"/>
                  </a:lnTo>
                  <a:lnTo>
                    <a:pt x="129" y="392"/>
                  </a:lnTo>
                  <a:lnTo>
                    <a:pt x="129" y="392"/>
                  </a:lnTo>
                  <a:lnTo>
                    <a:pt x="129" y="392"/>
                  </a:lnTo>
                  <a:lnTo>
                    <a:pt x="129" y="392"/>
                  </a:lnTo>
                  <a:lnTo>
                    <a:pt x="129" y="386"/>
                  </a:lnTo>
                  <a:lnTo>
                    <a:pt x="135" y="386"/>
                  </a:lnTo>
                  <a:lnTo>
                    <a:pt x="135" y="386"/>
                  </a:lnTo>
                  <a:lnTo>
                    <a:pt x="135" y="392"/>
                  </a:lnTo>
                  <a:lnTo>
                    <a:pt x="140" y="392"/>
                  </a:lnTo>
                  <a:lnTo>
                    <a:pt x="140" y="392"/>
                  </a:lnTo>
                  <a:lnTo>
                    <a:pt x="140" y="392"/>
                  </a:lnTo>
                  <a:lnTo>
                    <a:pt x="135" y="398"/>
                  </a:lnTo>
                  <a:lnTo>
                    <a:pt x="140" y="398"/>
                  </a:lnTo>
                  <a:lnTo>
                    <a:pt x="140" y="398"/>
                  </a:lnTo>
                  <a:lnTo>
                    <a:pt x="140" y="398"/>
                  </a:lnTo>
                  <a:lnTo>
                    <a:pt x="140" y="403"/>
                  </a:lnTo>
                  <a:lnTo>
                    <a:pt x="146" y="403"/>
                  </a:lnTo>
                  <a:lnTo>
                    <a:pt x="146" y="403"/>
                  </a:lnTo>
                  <a:lnTo>
                    <a:pt x="152" y="409"/>
                  </a:lnTo>
                  <a:lnTo>
                    <a:pt x="152" y="409"/>
                  </a:lnTo>
                  <a:lnTo>
                    <a:pt x="157" y="409"/>
                  </a:lnTo>
                  <a:lnTo>
                    <a:pt x="157" y="409"/>
                  </a:lnTo>
                  <a:lnTo>
                    <a:pt x="152" y="409"/>
                  </a:lnTo>
                  <a:lnTo>
                    <a:pt x="152" y="414"/>
                  </a:lnTo>
                  <a:lnTo>
                    <a:pt x="152" y="414"/>
                  </a:lnTo>
                  <a:lnTo>
                    <a:pt x="157" y="414"/>
                  </a:lnTo>
                  <a:lnTo>
                    <a:pt x="157" y="420"/>
                  </a:lnTo>
                  <a:lnTo>
                    <a:pt x="157" y="420"/>
                  </a:lnTo>
                  <a:lnTo>
                    <a:pt x="157" y="420"/>
                  </a:lnTo>
                  <a:lnTo>
                    <a:pt x="163" y="426"/>
                  </a:lnTo>
                  <a:lnTo>
                    <a:pt x="163" y="426"/>
                  </a:lnTo>
                  <a:lnTo>
                    <a:pt x="163" y="426"/>
                  </a:lnTo>
                  <a:lnTo>
                    <a:pt x="163" y="431"/>
                  </a:lnTo>
                  <a:lnTo>
                    <a:pt x="163" y="431"/>
                  </a:lnTo>
                  <a:lnTo>
                    <a:pt x="163" y="431"/>
                  </a:lnTo>
                  <a:lnTo>
                    <a:pt x="163" y="437"/>
                  </a:lnTo>
                  <a:lnTo>
                    <a:pt x="163" y="437"/>
                  </a:lnTo>
                  <a:lnTo>
                    <a:pt x="163" y="437"/>
                  </a:lnTo>
                  <a:lnTo>
                    <a:pt x="163" y="437"/>
                  </a:lnTo>
                  <a:lnTo>
                    <a:pt x="163" y="437"/>
                  </a:lnTo>
                  <a:lnTo>
                    <a:pt x="163" y="437"/>
                  </a:lnTo>
                  <a:lnTo>
                    <a:pt x="174" y="465"/>
                  </a:lnTo>
                  <a:lnTo>
                    <a:pt x="180" y="465"/>
                  </a:lnTo>
                  <a:lnTo>
                    <a:pt x="180" y="465"/>
                  </a:lnTo>
                  <a:lnTo>
                    <a:pt x="180" y="465"/>
                  </a:lnTo>
                  <a:lnTo>
                    <a:pt x="185" y="465"/>
                  </a:lnTo>
                  <a:lnTo>
                    <a:pt x="185" y="470"/>
                  </a:lnTo>
                  <a:lnTo>
                    <a:pt x="185" y="470"/>
                  </a:lnTo>
                  <a:lnTo>
                    <a:pt x="185" y="470"/>
                  </a:lnTo>
                  <a:lnTo>
                    <a:pt x="185" y="470"/>
                  </a:lnTo>
                  <a:lnTo>
                    <a:pt x="185" y="476"/>
                  </a:lnTo>
                  <a:lnTo>
                    <a:pt x="185" y="476"/>
                  </a:lnTo>
                  <a:lnTo>
                    <a:pt x="191" y="476"/>
                  </a:lnTo>
                  <a:lnTo>
                    <a:pt x="191" y="476"/>
                  </a:lnTo>
                  <a:lnTo>
                    <a:pt x="191" y="476"/>
                  </a:lnTo>
                  <a:lnTo>
                    <a:pt x="191" y="476"/>
                  </a:lnTo>
                  <a:lnTo>
                    <a:pt x="191" y="476"/>
                  </a:lnTo>
                  <a:lnTo>
                    <a:pt x="191" y="482"/>
                  </a:lnTo>
                  <a:lnTo>
                    <a:pt x="191" y="482"/>
                  </a:lnTo>
                  <a:lnTo>
                    <a:pt x="191" y="482"/>
                  </a:lnTo>
                  <a:lnTo>
                    <a:pt x="191" y="482"/>
                  </a:lnTo>
                  <a:lnTo>
                    <a:pt x="191" y="487"/>
                  </a:lnTo>
                  <a:lnTo>
                    <a:pt x="191" y="487"/>
                  </a:lnTo>
                  <a:lnTo>
                    <a:pt x="196" y="493"/>
                  </a:lnTo>
                  <a:lnTo>
                    <a:pt x="196" y="493"/>
                  </a:lnTo>
                  <a:lnTo>
                    <a:pt x="196" y="493"/>
                  </a:lnTo>
                  <a:lnTo>
                    <a:pt x="191" y="498"/>
                  </a:lnTo>
                  <a:lnTo>
                    <a:pt x="191" y="498"/>
                  </a:lnTo>
                  <a:lnTo>
                    <a:pt x="196" y="498"/>
                  </a:lnTo>
                  <a:lnTo>
                    <a:pt x="196" y="504"/>
                  </a:lnTo>
                  <a:lnTo>
                    <a:pt x="196" y="504"/>
                  </a:lnTo>
                  <a:lnTo>
                    <a:pt x="196" y="504"/>
                  </a:lnTo>
                  <a:lnTo>
                    <a:pt x="196" y="504"/>
                  </a:lnTo>
                  <a:lnTo>
                    <a:pt x="196" y="510"/>
                  </a:lnTo>
                  <a:lnTo>
                    <a:pt x="191" y="510"/>
                  </a:lnTo>
                  <a:lnTo>
                    <a:pt x="191" y="515"/>
                  </a:lnTo>
                  <a:lnTo>
                    <a:pt x="191" y="515"/>
                  </a:lnTo>
                  <a:lnTo>
                    <a:pt x="191" y="521"/>
                  </a:lnTo>
                  <a:lnTo>
                    <a:pt x="185" y="526"/>
                  </a:lnTo>
                  <a:lnTo>
                    <a:pt x="185" y="526"/>
                  </a:lnTo>
                  <a:lnTo>
                    <a:pt x="185" y="526"/>
                  </a:lnTo>
                  <a:lnTo>
                    <a:pt x="191" y="538"/>
                  </a:lnTo>
                  <a:lnTo>
                    <a:pt x="191" y="538"/>
                  </a:lnTo>
                  <a:lnTo>
                    <a:pt x="191" y="543"/>
                  </a:lnTo>
                  <a:lnTo>
                    <a:pt x="191" y="543"/>
                  </a:lnTo>
                  <a:lnTo>
                    <a:pt x="191" y="549"/>
                  </a:lnTo>
                  <a:lnTo>
                    <a:pt x="191" y="549"/>
                  </a:lnTo>
                  <a:lnTo>
                    <a:pt x="191" y="554"/>
                  </a:lnTo>
                  <a:lnTo>
                    <a:pt x="191" y="554"/>
                  </a:lnTo>
                  <a:lnTo>
                    <a:pt x="174" y="571"/>
                  </a:lnTo>
                  <a:lnTo>
                    <a:pt x="174" y="571"/>
                  </a:lnTo>
                  <a:lnTo>
                    <a:pt x="174" y="594"/>
                  </a:lnTo>
                  <a:lnTo>
                    <a:pt x="174" y="594"/>
                  </a:lnTo>
                  <a:lnTo>
                    <a:pt x="180" y="599"/>
                  </a:lnTo>
                  <a:lnTo>
                    <a:pt x="180" y="599"/>
                  </a:lnTo>
                  <a:lnTo>
                    <a:pt x="180" y="599"/>
                  </a:lnTo>
                  <a:lnTo>
                    <a:pt x="180" y="605"/>
                  </a:lnTo>
                  <a:lnTo>
                    <a:pt x="180" y="605"/>
                  </a:lnTo>
                  <a:lnTo>
                    <a:pt x="180" y="611"/>
                  </a:lnTo>
                  <a:lnTo>
                    <a:pt x="180" y="611"/>
                  </a:lnTo>
                  <a:lnTo>
                    <a:pt x="185" y="611"/>
                  </a:lnTo>
                  <a:lnTo>
                    <a:pt x="185" y="611"/>
                  </a:lnTo>
                  <a:lnTo>
                    <a:pt x="185" y="616"/>
                  </a:lnTo>
                  <a:lnTo>
                    <a:pt x="185" y="616"/>
                  </a:lnTo>
                  <a:lnTo>
                    <a:pt x="185" y="616"/>
                  </a:lnTo>
                  <a:lnTo>
                    <a:pt x="185" y="616"/>
                  </a:lnTo>
                  <a:lnTo>
                    <a:pt x="185" y="622"/>
                  </a:lnTo>
                  <a:lnTo>
                    <a:pt x="185" y="622"/>
                  </a:lnTo>
                  <a:lnTo>
                    <a:pt x="191" y="616"/>
                  </a:lnTo>
                  <a:lnTo>
                    <a:pt x="196" y="616"/>
                  </a:lnTo>
                  <a:lnTo>
                    <a:pt x="196" y="616"/>
                  </a:lnTo>
                  <a:lnTo>
                    <a:pt x="196" y="616"/>
                  </a:lnTo>
                  <a:lnTo>
                    <a:pt x="202" y="616"/>
                  </a:lnTo>
                  <a:lnTo>
                    <a:pt x="202" y="622"/>
                  </a:lnTo>
                  <a:lnTo>
                    <a:pt x="202" y="622"/>
                  </a:lnTo>
                  <a:lnTo>
                    <a:pt x="202" y="622"/>
                  </a:lnTo>
                  <a:lnTo>
                    <a:pt x="208" y="622"/>
                  </a:lnTo>
                  <a:lnTo>
                    <a:pt x="213" y="627"/>
                  </a:lnTo>
                  <a:lnTo>
                    <a:pt x="213" y="627"/>
                  </a:lnTo>
                  <a:lnTo>
                    <a:pt x="213" y="622"/>
                  </a:lnTo>
                  <a:lnTo>
                    <a:pt x="219" y="622"/>
                  </a:lnTo>
                  <a:lnTo>
                    <a:pt x="219" y="622"/>
                  </a:lnTo>
                  <a:lnTo>
                    <a:pt x="219" y="622"/>
                  </a:lnTo>
                  <a:lnTo>
                    <a:pt x="219" y="622"/>
                  </a:lnTo>
                  <a:lnTo>
                    <a:pt x="224" y="627"/>
                  </a:lnTo>
                  <a:lnTo>
                    <a:pt x="224" y="627"/>
                  </a:lnTo>
                  <a:lnTo>
                    <a:pt x="224" y="627"/>
                  </a:lnTo>
                  <a:lnTo>
                    <a:pt x="224" y="627"/>
                  </a:lnTo>
                  <a:lnTo>
                    <a:pt x="224" y="627"/>
                  </a:lnTo>
                  <a:lnTo>
                    <a:pt x="230" y="627"/>
                  </a:lnTo>
                  <a:lnTo>
                    <a:pt x="236" y="627"/>
                  </a:lnTo>
                  <a:lnTo>
                    <a:pt x="236" y="627"/>
                  </a:lnTo>
                  <a:lnTo>
                    <a:pt x="236" y="627"/>
                  </a:lnTo>
                  <a:lnTo>
                    <a:pt x="247" y="627"/>
                  </a:lnTo>
                  <a:lnTo>
                    <a:pt x="252" y="627"/>
                  </a:lnTo>
                  <a:lnTo>
                    <a:pt x="252" y="627"/>
                  </a:lnTo>
                  <a:lnTo>
                    <a:pt x="252" y="627"/>
                  </a:lnTo>
                  <a:lnTo>
                    <a:pt x="258" y="627"/>
                  </a:lnTo>
                  <a:lnTo>
                    <a:pt x="258" y="627"/>
                  </a:lnTo>
                  <a:lnTo>
                    <a:pt x="264" y="633"/>
                  </a:lnTo>
                  <a:lnTo>
                    <a:pt x="264" y="633"/>
                  </a:lnTo>
                  <a:lnTo>
                    <a:pt x="269" y="633"/>
                  </a:lnTo>
                  <a:lnTo>
                    <a:pt x="269" y="633"/>
                  </a:lnTo>
                  <a:lnTo>
                    <a:pt x="269" y="633"/>
                  </a:lnTo>
                  <a:lnTo>
                    <a:pt x="275" y="633"/>
                  </a:lnTo>
                  <a:lnTo>
                    <a:pt x="275" y="633"/>
                  </a:lnTo>
                  <a:lnTo>
                    <a:pt x="275" y="633"/>
                  </a:lnTo>
                  <a:lnTo>
                    <a:pt x="280" y="633"/>
                  </a:lnTo>
                  <a:lnTo>
                    <a:pt x="280" y="633"/>
                  </a:lnTo>
                  <a:lnTo>
                    <a:pt x="286" y="633"/>
                  </a:lnTo>
                  <a:lnTo>
                    <a:pt x="292" y="633"/>
                  </a:lnTo>
                  <a:lnTo>
                    <a:pt x="297" y="633"/>
                  </a:lnTo>
                  <a:lnTo>
                    <a:pt x="297" y="633"/>
                  </a:lnTo>
                  <a:lnTo>
                    <a:pt x="303" y="633"/>
                  </a:lnTo>
                  <a:lnTo>
                    <a:pt x="303" y="633"/>
                  </a:lnTo>
                  <a:lnTo>
                    <a:pt x="303" y="633"/>
                  </a:lnTo>
                  <a:lnTo>
                    <a:pt x="308" y="633"/>
                  </a:lnTo>
                  <a:lnTo>
                    <a:pt x="308" y="633"/>
                  </a:lnTo>
                  <a:lnTo>
                    <a:pt x="308" y="633"/>
                  </a:lnTo>
                  <a:lnTo>
                    <a:pt x="308" y="633"/>
                  </a:lnTo>
                  <a:lnTo>
                    <a:pt x="314" y="633"/>
                  </a:lnTo>
                  <a:lnTo>
                    <a:pt x="314" y="633"/>
                  </a:lnTo>
                  <a:lnTo>
                    <a:pt x="314" y="633"/>
                  </a:lnTo>
                  <a:lnTo>
                    <a:pt x="314" y="633"/>
                  </a:lnTo>
                  <a:lnTo>
                    <a:pt x="320" y="633"/>
                  </a:lnTo>
                  <a:lnTo>
                    <a:pt x="320" y="633"/>
                  </a:lnTo>
                  <a:lnTo>
                    <a:pt x="325" y="639"/>
                  </a:lnTo>
                  <a:lnTo>
                    <a:pt x="325" y="639"/>
                  </a:lnTo>
                  <a:lnTo>
                    <a:pt x="331" y="639"/>
                  </a:lnTo>
                  <a:lnTo>
                    <a:pt x="331" y="639"/>
                  </a:lnTo>
                  <a:lnTo>
                    <a:pt x="331" y="639"/>
                  </a:lnTo>
                  <a:lnTo>
                    <a:pt x="336" y="639"/>
                  </a:lnTo>
                  <a:lnTo>
                    <a:pt x="336" y="639"/>
                  </a:lnTo>
                  <a:lnTo>
                    <a:pt x="342" y="639"/>
                  </a:lnTo>
                  <a:lnTo>
                    <a:pt x="353" y="644"/>
                  </a:lnTo>
                  <a:lnTo>
                    <a:pt x="353" y="644"/>
                  </a:lnTo>
                  <a:lnTo>
                    <a:pt x="364" y="661"/>
                  </a:lnTo>
                  <a:lnTo>
                    <a:pt x="364" y="661"/>
                  </a:lnTo>
                  <a:lnTo>
                    <a:pt x="370" y="661"/>
                  </a:lnTo>
                  <a:lnTo>
                    <a:pt x="376" y="661"/>
                  </a:lnTo>
                  <a:lnTo>
                    <a:pt x="376" y="661"/>
                  </a:lnTo>
                  <a:lnTo>
                    <a:pt x="381" y="661"/>
                  </a:lnTo>
                  <a:lnTo>
                    <a:pt x="381" y="661"/>
                  </a:lnTo>
                  <a:lnTo>
                    <a:pt x="381" y="661"/>
                  </a:lnTo>
                  <a:lnTo>
                    <a:pt x="381" y="661"/>
                  </a:lnTo>
                  <a:lnTo>
                    <a:pt x="387" y="667"/>
                  </a:lnTo>
                  <a:lnTo>
                    <a:pt x="387" y="672"/>
                  </a:lnTo>
                  <a:lnTo>
                    <a:pt x="387" y="672"/>
                  </a:lnTo>
                  <a:lnTo>
                    <a:pt x="393" y="678"/>
                  </a:lnTo>
                  <a:lnTo>
                    <a:pt x="393" y="678"/>
                  </a:lnTo>
                  <a:lnTo>
                    <a:pt x="393" y="678"/>
                  </a:lnTo>
                  <a:lnTo>
                    <a:pt x="398" y="678"/>
                  </a:lnTo>
                  <a:lnTo>
                    <a:pt x="404" y="683"/>
                  </a:lnTo>
                  <a:lnTo>
                    <a:pt x="409" y="683"/>
                  </a:lnTo>
                  <a:lnTo>
                    <a:pt x="409" y="689"/>
                  </a:lnTo>
                  <a:lnTo>
                    <a:pt x="409" y="689"/>
                  </a:lnTo>
                  <a:lnTo>
                    <a:pt x="409" y="689"/>
                  </a:lnTo>
                  <a:lnTo>
                    <a:pt x="415" y="689"/>
                  </a:lnTo>
                  <a:lnTo>
                    <a:pt x="421" y="695"/>
                  </a:lnTo>
                  <a:lnTo>
                    <a:pt x="426" y="695"/>
                  </a:lnTo>
                  <a:lnTo>
                    <a:pt x="432" y="695"/>
                  </a:lnTo>
                  <a:lnTo>
                    <a:pt x="449" y="695"/>
                  </a:lnTo>
                  <a:lnTo>
                    <a:pt x="454" y="695"/>
                  </a:lnTo>
                  <a:lnTo>
                    <a:pt x="454" y="695"/>
                  </a:lnTo>
                  <a:lnTo>
                    <a:pt x="449" y="700"/>
                  </a:lnTo>
                  <a:lnTo>
                    <a:pt x="449" y="700"/>
                  </a:lnTo>
                  <a:lnTo>
                    <a:pt x="449" y="700"/>
                  </a:lnTo>
                  <a:lnTo>
                    <a:pt x="449" y="706"/>
                  </a:lnTo>
                  <a:lnTo>
                    <a:pt x="449" y="706"/>
                  </a:lnTo>
                  <a:lnTo>
                    <a:pt x="449" y="706"/>
                  </a:lnTo>
                  <a:lnTo>
                    <a:pt x="449" y="711"/>
                  </a:lnTo>
                  <a:lnTo>
                    <a:pt x="449" y="711"/>
                  </a:lnTo>
                  <a:lnTo>
                    <a:pt x="449" y="717"/>
                  </a:lnTo>
                  <a:lnTo>
                    <a:pt x="449" y="717"/>
                  </a:lnTo>
                  <a:lnTo>
                    <a:pt x="454" y="717"/>
                  </a:lnTo>
                  <a:lnTo>
                    <a:pt x="454" y="717"/>
                  </a:lnTo>
                  <a:lnTo>
                    <a:pt x="460" y="717"/>
                  </a:lnTo>
                  <a:lnTo>
                    <a:pt x="460" y="723"/>
                  </a:lnTo>
                  <a:lnTo>
                    <a:pt x="465" y="728"/>
                  </a:lnTo>
                  <a:lnTo>
                    <a:pt x="471" y="745"/>
                  </a:lnTo>
                  <a:lnTo>
                    <a:pt x="477" y="767"/>
                  </a:lnTo>
                  <a:lnTo>
                    <a:pt x="477" y="767"/>
                  </a:lnTo>
                  <a:lnTo>
                    <a:pt x="477" y="773"/>
                  </a:lnTo>
                  <a:lnTo>
                    <a:pt x="477" y="773"/>
                  </a:lnTo>
                  <a:lnTo>
                    <a:pt x="482" y="779"/>
                  </a:lnTo>
                  <a:lnTo>
                    <a:pt x="482" y="779"/>
                  </a:lnTo>
                  <a:lnTo>
                    <a:pt x="505" y="801"/>
                  </a:lnTo>
                  <a:lnTo>
                    <a:pt x="505" y="807"/>
                  </a:lnTo>
                  <a:lnTo>
                    <a:pt x="505" y="807"/>
                  </a:lnTo>
                  <a:lnTo>
                    <a:pt x="510" y="807"/>
                  </a:lnTo>
                  <a:lnTo>
                    <a:pt x="510" y="818"/>
                  </a:lnTo>
                  <a:lnTo>
                    <a:pt x="510" y="818"/>
                  </a:lnTo>
                  <a:lnTo>
                    <a:pt x="510" y="818"/>
                  </a:lnTo>
                  <a:lnTo>
                    <a:pt x="510" y="818"/>
                  </a:lnTo>
                  <a:lnTo>
                    <a:pt x="516" y="818"/>
                  </a:lnTo>
                  <a:lnTo>
                    <a:pt x="538" y="818"/>
                  </a:lnTo>
                  <a:lnTo>
                    <a:pt x="561" y="812"/>
                  </a:lnTo>
                  <a:lnTo>
                    <a:pt x="561" y="812"/>
                  </a:lnTo>
                  <a:lnTo>
                    <a:pt x="577" y="818"/>
                  </a:lnTo>
                  <a:lnTo>
                    <a:pt x="594" y="818"/>
                  </a:lnTo>
                  <a:lnTo>
                    <a:pt x="622" y="823"/>
                  </a:lnTo>
                  <a:lnTo>
                    <a:pt x="645" y="829"/>
                  </a:lnTo>
                  <a:lnTo>
                    <a:pt x="667" y="829"/>
                  </a:lnTo>
                  <a:lnTo>
                    <a:pt x="695" y="835"/>
                  </a:lnTo>
                  <a:lnTo>
                    <a:pt x="701" y="829"/>
                  </a:lnTo>
                  <a:lnTo>
                    <a:pt x="723" y="823"/>
                  </a:lnTo>
                  <a:lnTo>
                    <a:pt x="723" y="823"/>
                  </a:lnTo>
                  <a:lnTo>
                    <a:pt x="745" y="829"/>
                  </a:lnTo>
                  <a:lnTo>
                    <a:pt x="773" y="829"/>
                  </a:lnTo>
                  <a:lnTo>
                    <a:pt x="796" y="835"/>
                  </a:lnTo>
                  <a:lnTo>
                    <a:pt x="807" y="835"/>
                  </a:lnTo>
                  <a:lnTo>
                    <a:pt x="813" y="835"/>
                  </a:lnTo>
                  <a:lnTo>
                    <a:pt x="818" y="835"/>
                  </a:lnTo>
                  <a:lnTo>
                    <a:pt x="824" y="840"/>
                  </a:lnTo>
                  <a:lnTo>
                    <a:pt x="835" y="857"/>
                  </a:lnTo>
                  <a:lnTo>
                    <a:pt x="841" y="863"/>
                  </a:lnTo>
                  <a:lnTo>
                    <a:pt x="841" y="863"/>
                  </a:lnTo>
                  <a:lnTo>
                    <a:pt x="863" y="868"/>
                  </a:lnTo>
                  <a:lnTo>
                    <a:pt x="885" y="874"/>
                  </a:lnTo>
                  <a:lnTo>
                    <a:pt x="902" y="880"/>
                  </a:lnTo>
                  <a:lnTo>
                    <a:pt x="908" y="880"/>
                  </a:lnTo>
                  <a:lnTo>
                    <a:pt x="908" y="880"/>
                  </a:lnTo>
                  <a:lnTo>
                    <a:pt x="908" y="880"/>
                  </a:lnTo>
                  <a:lnTo>
                    <a:pt x="925" y="885"/>
                  </a:lnTo>
                  <a:lnTo>
                    <a:pt x="942" y="896"/>
                  </a:lnTo>
                  <a:lnTo>
                    <a:pt x="942" y="896"/>
                  </a:lnTo>
                  <a:lnTo>
                    <a:pt x="964" y="891"/>
                  </a:lnTo>
                  <a:lnTo>
                    <a:pt x="986" y="885"/>
                  </a:lnTo>
                  <a:lnTo>
                    <a:pt x="986" y="902"/>
                  </a:lnTo>
                  <a:lnTo>
                    <a:pt x="986" y="902"/>
                  </a:lnTo>
                  <a:lnTo>
                    <a:pt x="992" y="908"/>
                  </a:lnTo>
                  <a:lnTo>
                    <a:pt x="1009" y="908"/>
                  </a:lnTo>
                  <a:lnTo>
                    <a:pt x="1014" y="908"/>
                  </a:lnTo>
                  <a:lnTo>
                    <a:pt x="1014" y="908"/>
                  </a:lnTo>
                  <a:lnTo>
                    <a:pt x="1014" y="908"/>
                  </a:lnTo>
                  <a:lnTo>
                    <a:pt x="1020" y="908"/>
                  </a:lnTo>
                  <a:lnTo>
                    <a:pt x="1031" y="896"/>
                  </a:lnTo>
                  <a:lnTo>
                    <a:pt x="1031" y="896"/>
                  </a:lnTo>
                  <a:lnTo>
                    <a:pt x="1037" y="896"/>
                  </a:lnTo>
                  <a:lnTo>
                    <a:pt x="1037" y="896"/>
                  </a:lnTo>
                  <a:lnTo>
                    <a:pt x="1037" y="896"/>
                  </a:lnTo>
                  <a:lnTo>
                    <a:pt x="1037" y="896"/>
                  </a:lnTo>
                  <a:lnTo>
                    <a:pt x="1042" y="891"/>
                  </a:lnTo>
                  <a:lnTo>
                    <a:pt x="1048" y="891"/>
                  </a:lnTo>
                  <a:lnTo>
                    <a:pt x="1070" y="880"/>
                  </a:lnTo>
                  <a:lnTo>
                    <a:pt x="1093" y="868"/>
                  </a:lnTo>
                  <a:lnTo>
                    <a:pt x="1121" y="857"/>
                  </a:lnTo>
                  <a:lnTo>
                    <a:pt x="1149" y="851"/>
                  </a:lnTo>
                  <a:lnTo>
                    <a:pt x="1171" y="846"/>
                  </a:lnTo>
                  <a:lnTo>
                    <a:pt x="1199" y="840"/>
                  </a:lnTo>
                  <a:lnTo>
                    <a:pt x="1205" y="840"/>
                  </a:lnTo>
                  <a:lnTo>
                    <a:pt x="1210" y="840"/>
                  </a:lnTo>
                  <a:lnTo>
                    <a:pt x="1216" y="846"/>
                  </a:lnTo>
                  <a:lnTo>
                    <a:pt x="1227" y="846"/>
                  </a:lnTo>
                  <a:lnTo>
                    <a:pt x="1244" y="846"/>
                  </a:lnTo>
                  <a:lnTo>
                    <a:pt x="1244" y="846"/>
                  </a:lnTo>
                  <a:lnTo>
                    <a:pt x="1244" y="846"/>
                  </a:lnTo>
                  <a:lnTo>
                    <a:pt x="1250" y="840"/>
                  </a:lnTo>
                  <a:lnTo>
                    <a:pt x="1255" y="840"/>
                  </a:lnTo>
                  <a:lnTo>
                    <a:pt x="1266" y="846"/>
                  </a:lnTo>
                  <a:lnTo>
                    <a:pt x="1272" y="846"/>
                  </a:lnTo>
                  <a:lnTo>
                    <a:pt x="1272" y="840"/>
                  </a:lnTo>
                  <a:lnTo>
                    <a:pt x="1283" y="840"/>
                  </a:lnTo>
                  <a:lnTo>
                    <a:pt x="1283" y="840"/>
                  </a:lnTo>
                  <a:lnTo>
                    <a:pt x="1283" y="840"/>
                  </a:lnTo>
                  <a:lnTo>
                    <a:pt x="1283" y="840"/>
                  </a:lnTo>
                  <a:lnTo>
                    <a:pt x="1283" y="840"/>
                  </a:lnTo>
                  <a:lnTo>
                    <a:pt x="1283" y="840"/>
                  </a:lnTo>
                  <a:lnTo>
                    <a:pt x="1283" y="840"/>
                  </a:lnTo>
                  <a:lnTo>
                    <a:pt x="1294" y="835"/>
                  </a:lnTo>
                  <a:lnTo>
                    <a:pt x="1306" y="829"/>
                  </a:lnTo>
                  <a:lnTo>
                    <a:pt x="1311" y="829"/>
                  </a:lnTo>
                  <a:lnTo>
                    <a:pt x="1317" y="829"/>
                  </a:lnTo>
                  <a:lnTo>
                    <a:pt x="1317" y="829"/>
                  </a:lnTo>
                  <a:lnTo>
                    <a:pt x="1317" y="829"/>
                  </a:lnTo>
                  <a:lnTo>
                    <a:pt x="1317" y="823"/>
                  </a:lnTo>
                  <a:lnTo>
                    <a:pt x="1317" y="823"/>
                  </a:lnTo>
                  <a:lnTo>
                    <a:pt x="1317" y="823"/>
                  </a:lnTo>
                  <a:lnTo>
                    <a:pt x="1322" y="823"/>
                  </a:lnTo>
                  <a:lnTo>
                    <a:pt x="1334" y="818"/>
                  </a:lnTo>
                  <a:lnTo>
                    <a:pt x="1339" y="818"/>
                  </a:lnTo>
                  <a:lnTo>
                    <a:pt x="1339" y="812"/>
                  </a:lnTo>
                  <a:lnTo>
                    <a:pt x="1339" y="812"/>
                  </a:lnTo>
                  <a:lnTo>
                    <a:pt x="1345" y="807"/>
                  </a:lnTo>
                  <a:lnTo>
                    <a:pt x="1350" y="801"/>
                  </a:lnTo>
                  <a:lnTo>
                    <a:pt x="1350" y="801"/>
                  </a:lnTo>
                  <a:lnTo>
                    <a:pt x="1350" y="795"/>
                  </a:lnTo>
                  <a:lnTo>
                    <a:pt x="1350" y="795"/>
                  </a:lnTo>
                  <a:lnTo>
                    <a:pt x="1362" y="784"/>
                  </a:lnTo>
                  <a:lnTo>
                    <a:pt x="1367" y="773"/>
                  </a:lnTo>
                  <a:lnTo>
                    <a:pt x="1367" y="773"/>
                  </a:lnTo>
                  <a:lnTo>
                    <a:pt x="1378" y="767"/>
                  </a:lnTo>
                  <a:lnTo>
                    <a:pt x="1390" y="762"/>
                  </a:lnTo>
                  <a:lnTo>
                    <a:pt x="1395" y="762"/>
                  </a:lnTo>
                  <a:lnTo>
                    <a:pt x="1395" y="756"/>
                  </a:lnTo>
                  <a:lnTo>
                    <a:pt x="1401" y="756"/>
                  </a:lnTo>
                  <a:lnTo>
                    <a:pt x="1406" y="756"/>
                  </a:lnTo>
                  <a:lnTo>
                    <a:pt x="1406" y="756"/>
                  </a:lnTo>
                  <a:lnTo>
                    <a:pt x="1418" y="745"/>
                  </a:lnTo>
                  <a:lnTo>
                    <a:pt x="1418" y="745"/>
                  </a:lnTo>
                  <a:lnTo>
                    <a:pt x="1423" y="745"/>
                  </a:lnTo>
                  <a:lnTo>
                    <a:pt x="1423" y="745"/>
                  </a:lnTo>
                  <a:lnTo>
                    <a:pt x="1423" y="745"/>
                  </a:lnTo>
                  <a:lnTo>
                    <a:pt x="1429" y="739"/>
                  </a:lnTo>
                  <a:lnTo>
                    <a:pt x="1429" y="739"/>
                  </a:lnTo>
                  <a:lnTo>
                    <a:pt x="1429" y="739"/>
                  </a:lnTo>
                  <a:lnTo>
                    <a:pt x="1429" y="734"/>
                  </a:lnTo>
                  <a:lnTo>
                    <a:pt x="1423" y="734"/>
                  </a:lnTo>
                  <a:lnTo>
                    <a:pt x="1423" y="723"/>
                  </a:lnTo>
                  <a:lnTo>
                    <a:pt x="1418" y="723"/>
                  </a:lnTo>
                  <a:lnTo>
                    <a:pt x="1418" y="717"/>
                  </a:lnTo>
                  <a:lnTo>
                    <a:pt x="1412" y="711"/>
                  </a:lnTo>
                  <a:lnTo>
                    <a:pt x="1406" y="711"/>
                  </a:lnTo>
                  <a:lnTo>
                    <a:pt x="1401" y="706"/>
                  </a:lnTo>
                  <a:lnTo>
                    <a:pt x="1401" y="700"/>
                  </a:lnTo>
                  <a:lnTo>
                    <a:pt x="1401" y="700"/>
                  </a:lnTo>
                  <a:lnTo>
                    <a:pt x="1401" y="695"/>
                  </a:lnTo>
                  <a:lnTo>
                    <a:pt x="1401" y="695"/>
                  </a:lnTo>
                  <a:lnTo>
                    <a:pt x="1401" y="695"/>
                  </a:lnTo>
                  <a:lnTo>
                    <a:pt x="1395" y="689"/>
                  </a:lnTo>
                  <a:lnTo>
                    <a:pt x="1395" y="689"/>
                  </a:lnTo>
                  <a:lnTo>
                    <a:pt x="1395" y="683"/>
                  </a:lnTo>
                  <a:lnTo>
                    <a:pt x="1395" y="683"/>
                  </a:lnTo>
                  <a:lnTo>
                    <a:pt x="1395" y="678"/>
                  </a:lnTo>
                  <a:lnTo>
                    <a:pt x="1395" y="678"/>
                  </a:lnTo>
                  <a:lnTo>
                    <a:pt x="1401" y="678"/>
                  </a:lnTo>
                  <a:lnTo>
                    <a:pt x="1401" y="678"/>
                  </a:lnTo>
                  <a:lnTo>
                    <a:pt x="1401" y="678"/>
                  </a:lnTo>
                  <a:lnTo>
                    <a:pt x="1401" y="672"/>
                  </a:lnTo>
                  <a:lnTo>
                    <a:pt x="1401" y="672"/>
                  </a:lnTo>
                  <a:lnTo>
                    <a:pt x="1401" y="667"/>
                  </a:lnTo>
                  <a:lnTo>
                    <a:pt x="1401" y="667"/>
                  </a:lnTo>
                  <a:lnTo>
                    <a:pt x="1401" y="667"/>
                  </a:lnTo>
                  <a:lnTo>
                    <a:pt x="1401" y="661"/>
                  </a:lnTo>
                  <a:lnTo>
                    <a:pt x="1401" y="661"/>
                  </a:lnTo>
                  <a:lnTo>
                    <a:pt x="1406" y="661"/>
                  </a:lnTo>
                  <a:lnTo>
                    <a:pt x="1412" y="639"/>
                  </a:lnTo>
                  <a:lnTo>
                    <a:pt x="1418" y="633"/>
                  </a:lnTo>
                  <a:lnTo>
                    <a:pt x="1418" y="633"/>
                  </a:lnTo>
                  <a:lnTo>
                    <a:pt x="1423" y="633"/>
                  </a:lnTo>
                  <a:lnTo>
                    <a:pt x="1423" y="633"/>
                  </a:lnTo>
                  <a:lnTo>
                    <a:pt x="1423" y="633"/>
                  </a:lnTo>
                  <a:lnTo>
                    <a:pt x="1423" y="627"/>
                  </a:lnTo>
                  <a:lnTo>
                    <a:pt x="1429" y="627"/>
                  </a:lnTo>
                  <a:lnTo>
                    <a:pt x="1429" y="627"/>
                  </a:lnTo>
                  <a:lnTo>
                    <a:pt x="1429" y="627"/>
                  </a:lnTo>
                  <a:lnTo>
                    <a:pt x="1429" y="627"/>
                  </a:lnTo>
                  <a:lnTo>
                    <a:pt x="1429" y="627"/>
                  </a:lnTo>
                  <a:lnTo>
                    <a:pt x="1429" y="627"/>
                  </a:lnTo>
                  <a:lnTo>
                    <a:pt x="1434" y="627"/>
                  </a:lnTo>
                  <a:lnTo>
                    <a:pt x="1451" y="627"/>
                  </a:lnTo>
                  <a:lnTo>
                    <a:pt x="1457" y="627"/>
                  </a:lnTo>
                  <a:lnTo>
                    <a:pt x="1457" y="633"/>
                  </a:lnTo>
                  <a:lnTo>
                    <a:pt x="1463" y="633"/>
                  </a:lnTo>
                  <a:lnTo>
                    <a:pt x="1463" y="639"/>
                  </a:lnTo>
                  <a:lnTo>
                    <a:pt x="1463" y="639"/>
                  </a:lnTo>
                  <a:lnTo>
                    <a:pt x="1468" y="644"/>
                  </a:lnTo>
                  <a:lnTo>
                    <a:pt x="1474" y="644"/>
                  </a:lnTo>
                  <a:lnTo>
                    <a:pt x="1485" y="650"/>
                  </a:lnTo>
                  <a:lnTo>
                    <a:pt x="1491" y="650"/>
                  </a:lnTo>
                  <a:lnTo>
                    <a:pt x="1496" y="650"/>
                  </a:lnTo>
                  <a:lnTo>
                    <a:pt x="1519" y="655"/>
                  </a:lnTo>
                  <a:lnTo>
                    <a:pt x="1519" y="655"/>
                  </a:lnTo>
                  <a:lnTo>
                    <a:pt x="1519" y="655"/>
                  </a:lnTo>
                  <a:lnTo>
                    <a:pt x="1519" y="655"/>
                  </a:lnTo>
                  <a:lnTo>
                    <a:pt x="1524" y="655"/>
                  </a:lnTo>
                  <a:lnTo>
                    <a:pt x="1524" y="655"/>
                  </a:lnTo>
                  <a:lnTo>
                    <a:pt x="1530" y="655"/>
                  </a:lnTo>
                  <a:lnTo>
                    <a:pt x="1530" y="650"/>
                  </a:lnTo>
                  <a:lnTo>
                    <a:pt x="1541" y="644"/>
                  </a:lnTo>
                  <a:lnTo>
                    <a:pt x="1541" y="644"/>
                  </a:lnTo>
                  <a:lnTo>
                    <a:pt x="1541" y="644"/>
                  </a:lnTo>
                  <a:lnTo>
                    <a:pt x="1547" y="644"/>
                  </a:lnTo>
                  <a:lnTo>
                    <a:pt x="1547" y="639"/>
                  </a:lnTo>
                  <a:lnTo>
                    <a:pt x="1552" y="639"/>
                  </a:lnTo>
                  <a:lnTo>
                    <a:pt x="1552" y="639"/>
                  </a:lnTo>
                  <a:lnTo>
                    <a:pt x="1558" y="633"/>
                  </a:lnTo>
                  <a:lnTo>
                    <a:pt x="1558" y="633"/>
                  </a:lnTo>
                  <a:lnTo>
                    <a:pt x="1558" y="633"/>
                  </a:lnTo>
                  <a:lnTo>
                    <a:pt x="1558" y="633"/>
                  </a:lnTo>
                  <a:lnTo>
                    <a:pt x="1558" y="627"/>
                  </a:lnTo>
                  <a:lnTo>
                    <a:pt x="1575" y="616"/>
                  </a:lnTo>
                  <a:lnTo>
                    <a:pt x="1575" y="611"/>
                  </a:lnTo>
                  <a:lnTo>
                    <a:pt x="1580" y="611"/>
                  </a:lnTo>
                  <a:lnTo>
                    <a:pt x="1580" y="605"/>
                  </a:lnTo>
                  <a:lnTo>
                    <a:pt x="1580" y="605"/>
                  </a:lnTo>
                  <a:lnTo>
                    <a:pt x="1580" y="605"/>
                  </a:lnTo>
                  <a:lnTo>
                    <a:pt x="1580" y="605"/>
                  </a:lnTo>
                  <a:lnTo>
                    <a:pt x="1586" y="599"/>
                  </a:lnTo>
                  <a:lnTo>
                    <a:pt x="1591" y="599"/>
                  </a:lnTo>
                  <a:lnTo>
                    <a:pt x="1591" y="599"/>
                  </a:lnTo>
                  <a:lnTo>
                    <a:pt x="1603" y="605"/>
                  </a:lnTo>
                  <a:lnTo>
                    <a:pt x="1603" y="605"/>
                  </a:lnTo>
                  <a:lnTo>
                    <a:pt x="1614" y="599"/>
                  </a:lnTo>
                  <a:lnTo>
                    <a:pt x="1625" y="599"/>
                  </a:lnTo>
                  <a:lnTo>
                    <a:pt x="1636" y="599"/>
                  </a:lnTo>
                  <a:lnTo>
                    <a:pt x="1642" y="599"/>
                  </a:lnTo>
                  <a:lnTo>
                    <a:pt x="1647" y="599"/>
                  </a:lnTo>
                  <a:lnTo>
                    <a:pt x="1647" y="594"/>
                  </a:lnTo>
                  <a:lnTo>
                    <a:pt x="1653" y="588"/>
                  </a:lnTo>
                  <a:lnTo>
                    <a:pt x="1664" y="577"/>
                  </a:lnTo>
                  <a:lnTo>
                    <a:pt x="1664" y="577"/>
                  </a:lnTo>
                  <a:lnTo>
                    <a:pt x="1664" y="577"/>
                  </a:lnTo>
                  <a:lnTo>
                    <a:pt x="1670" y="577"/>
                  </a:lnTo>
                  <a:lnTo>
                    <a:pt x="1670" y="577"/>
                  </a:lnTo>
                  <a:lnTo>
                    <a:pt x="1670" y="577"/>
                  </a:lnTo>
                  <a:lnTo>
                    <a:pt x="1675" y="577"/>
                  </a:lnTo>
                  <a:lnTo>
                    <a:pt x="1675" y="577"/>
                  </a:lnTo>
                  <a:lnTo>
                    <a:pt x="1681" y="571"/>
                  </a:lnTo>
                  <a:lnTo>
                    <a:pt x="1681" y="566"/>
                  </a:lnTo>
                  <a:lnTo>
                    <a:pt x="1681" y="566"/>
                  </a:lnTo>
                  <a:lnTo>
                    <a:pt x="1681" y="566"/>
                  </a:lnTo>
                  <a:lnTo>
                    <a:pt x="1675" y="560"/>
                  </a:lnTo>
                  <a:lnTo>
                    <a:pt x="1681" y="560"/>
                  </a:lnTo>
                  <a:lnTo>
                    <a:pt x="1687" y="543"/>
                  </a:lnTo>
                  <a:lnTo>
                    <a:pt x="1698" y="532"/>
                  </a:lnTo>
                  <a:lnTo>
                    <a:pt x="1698" y="532"/>
                  </a:lnTo>
                  <a:lnTo>
                    <a:pt x="1698" y="526"/>
                  </a:lnTo>
                  <a:lnTo>
                    <a:pt x="1698" y="526"/>
                  </a:lnTo>
                  <a:lnTo>
                    <a:pt x="1698" y="526"/>
                  </a:lnTo>
                  <a:lnTo>
                    <a:pt x="1703" y="526"/>
                  </a:lnTo>
                  <a:lnTo>
                    <a:pt x="1703" y="526"/>
                  </a:lnTo>
                  <a:lnTo>
                    <a:pt x="1709" y="521"/>
                  </a:lnTo>
                  <a:lnTo>
                    <a:pt x="1709" y="521"/>
                  </a:lnTo>
                  <a:lnTo>
                    <a:pt x="1715" y="521"/>
                  </a:lnTo>
                  <a:lnTo>
                    <a:pt x="1715" y="521"/>
                  </a:lnTo>
                  <a:lnTo>
                    <a:pt x="1715" y="521"/>
                  </a:lnTo>
                  <a:lnTo>
                    <a:pt x="1715" y="521"/>
                  </a:lnTo>
                  <a:lnTo>
                    <a:pt x="1720" y="521"/>
                  </a:lnTo>
                  <a:lnTo>
                    <a:pt x="1743" y="521"/>
                  </a:lnTo>
                  <a:lnTo>
                    <a:pt x="1743" y="521"/>
                  </a:lnTo>
                  <a:lnTo>
                    <a:pt x="1748" y="521"/>
                  </a:lnTo>
                  <a:lnTo>
                    <a:pt x="1748" y="515"/>
                  </a:lnTo>
                  <a:lnTo>
                    <a:pt x="1748" y="510"/>
                  </a:lnTo>
                  <a:lnTo>
                    <a:pt x="1748" y="510"/>
                  </a:lnTo>
                  <a:lnTo>
                    <a:pt x="1748" y="504"/>
                  </a:lnTo>
                  <a:lnTo>
                    <a:pt x="1748" y="504"/>
                  </a:lnTo>
                  <a:lnTo>
                    <a:pt x="1748" y="504"/>
                  </a:lnTo>
                  <a:lnTo>
                    <a:pt x="1754" y="498"/>
                  </a:lnTo>
                  <a:lnTo>
                    <a:pt x="1754" y="504"/>
                  </a:lnTo>
                  <a:lnTo>
                    <a:pt x="1754" y="504"/>
                  </a:lnTo>
                  <a:lnTo>
                    <a:pt x="1754" y="504"/>
                  </a:lnTo>
                  <a:lnTo>
                    <a:pt x="1759" y="498"/>
                  </a:lnTo>
                  <a:lnTo>
                    <a:pt x="1759" y="498"/>
                  </a:lnTo>
                  <a:lnTo>
                    <a:pt x="1759" y="498"/>
                  </a:lnTo>
                  <a:lnTo>
                    <a:pt x="1759" y="504"/>
                  </a:lnTo>
                  <a:lnTo>
                    <a:pt x="1759" y="504"/>
                  </a:lnTo>
                  <a:lnTo>
                    <a:pt x="1765" y="510"/>
                  </a:lnTo>
                  <a:lnTo>
                    <a:pt x="1765" y="510"/>
                  </a:lnTo>
                  <a:lnTo>
                    <a:pt x="1771" y="504"/>
                  </a:lnTo>
                  <a:lnTo>
                    <a:pt x="1771" y="504"/>
                  </a:lnTo>
                  <a:lnTo>
                    <a:pt x="1776" y="504"/>
                  </a:lnTo>
                  <a:lnTo>
                    <a:pt x="1776" y="504"/>
                  </a:lnTo>
                  <a:lnTo>
                    <a:pt x="1776" y="498"/>
                  </a:lnTo>
                  <a:lnTo>
                    <a:pt x="1776" y="498"/>
                  </a:lnTo>
                  <a:lnTo>
                    <a:pt x="1782" y="498"/>
                  </a:lnTo>
                  <a:lnTo>
                    <a:pt x="1782" y="498"/>
                  </a:lnTo>
                  <a:lnTo>
                    <a:pt x="1782" y="498"/>
                  </a:lnTo>
                  <a:lnTo>
                    <a:pt x="1787" y="493"/>
                  </a:lnTo>
                  <a:lnTo>
                    <a:pt x="1787" y="493"/>
                  </a:lnTo>
                  <a:lnTo>
                    <a:pt x="1793" y="493"/>
                  </a:lnTo>
                  <a:lnTo>
                    <a:pt x="1793" y="493"/>
                  </a:lnTo>
                  <a:lnTo>
                    <a:pt x="1793" y="493"/>
                  </a:lnTo>
                  <a:lnTo>
                    <a:pt x="1799" y="487"/>
                  </a:lnTo>
                  <a:lnTo>
                    <a:pt x="1799" y="487"/>
                  </a:lnTo>
                  <a:lnTo>
                    <a:pt x="1799" y="487"/>
                  </a:lnTo>
                  <a:lnTo>
                    <a:pt x="1804" y="487"/>
                  </a:lnTo>
                  <a:lnTo>
                    <a:pt x="1804" y="493"/>
                  </a:lnTo>
                  <a:lnTo>
                    <a:pt x="1810" y="493"/>
                  </a:lnTo>
                  <a:lnTo>
                    <a:pt x="1810" y="493"/>
                  </a:lnTo>
                  <a:lnTo>
                    <a:pt x="1815" y="493"/>
                  </a:lnTo>
                  <a:lnTo>
                    <a:pt x="1815" y="493"/>
                  </a:lnTo>
                  <a:lnTo>
                    <a:pt x="1821" y="493"/>
                  </a:lnTo>
                  <a:lnTo>
                    <a:pt x="1821" y="493"/>
                  </a:lnTo>
                  <a:lnTo>
                    <a:pt x="1821" y="493"/>
                  </a:lnTo>
                  <a:lnTo>
                    <a:pt x="1827" y="493"/>
                  </a:lnTo>
                  <a:lnTo>
                    <a:pt x="1827" y="493"/>
                  </a:lnTo>
                  <a:lnTo>
                    <a:pt x="1827" y="493"/>
                  </a:lnTo>
                  <a:lnTo>
                    <a:pt x="1832" y="487"/>
                  </a:lnTo>
                  <a:lnTo>
                    <a:pt x="1832" y="487"/>
                  </a:lnTo>
                  <a:lnTo>
                    <a:pt x="1832" y="487"/>
                  </a:lnTo>
                  <a:lnTo>
                    <a:pt x="1832" y="487"/>
                  </a:lnTo>
                  <a:lnTo>
                    <a:pt x="1838" y="487"/>
                  </a:lnTo>
                  <a:lnTo>
                    <a:pt x="1838" y="487"/>
                  </a:lnTo>
                  <a:lnTo>
                    <a:pt x="1838" y="493"/>
                  </a:lnTo>
                  <a:lnTo>
                    <a:pt x="1838" y="493"/>
                  </a:lnTo>
                  <a:lnTo>
                    <a:pt x="1838" y="487"/>
                  </a:lnTo>
                  <a:lnTo>
                    <a:pt x="1838" y="487"/>
                  </a:lnTo>
                  <a:lnTo>
                    <a:pt x="1838" y="487"/>
                  </a:lnTo>
                  <a:lnTo>
                    <a:pt x="1843" y="487"/>
                  </a:lnTo>
                  <a:lnTo>
                    <a:pt x="1843" y="493"/>
                  </a:lnTo>
                  <a:lnTo>
                    <a:pt x="1843" y="493"/>
                  </a:lnTo>
                  <a:lnTo>
                    <a:pt x="1843" y="493"/>
                  </a:lnTo>
                  <a:lnTo>
                    <a:pt x="1860" y="498"/>
                  </a:lnTo>
                  <a:lnTo>
                    <a:pt x="1866" y="498"/>
                  </a:lnTo>
                  <a:lnTo>
                    <a:pt x="1871" y="498"/>
                  </a:lnTo>
                  <a:lnTo>
                    <a:pt x="1871" y="498"/>
                  </a:lnTo>
                  <a:lnTo>
                    <a:pt x="1877" y="498"/>
                  </a:lnTo>
                  <a:lnTo>
                    <a:pt x="1877" y="498"/>
                  </a:lnTo>
                  <a:lnTo>
                    <a:pt x="1877" y="498"/>
                  </a:lnTo>
                  <a:lnTo>
                    <a:pt x="1883" y="498"/>
                  </a:lnTo>
                  <a:lnTo>
                    <a:pt x="1883" y="498"/>
                  </a:lnTo>
                  <a:lnTo>
                    <a:pt x="1883" y="498"/>
                  </a:lnTo>
                  <a:lnTo>
                    <a:pt x="1883" y="498"/>
                  </a:lnTo>
                  <a:lnTo>
                    <a:pt x="1888" y="498"/>
                  </a:lnTo>
                  <a:lnTo>
                    <a:pt x="1888" y="498"/>
                  </a:lnTo>
                  <a:lnTo>
                    <a:pt x="1888" y="498"/>
                  </a:lnTo>
                  <a:lnTo>
                    <a:pt x="1888" y="493"/>
                  </a:lnTo>
                  <a:lnTo>
                    <a:pt x="1888" y="493"/>
                  </a:lnTo>
                  <a:lnTo>
                    <a:pt x="1888" y="493"/>
                  </a:lnTo>
                  <a:lnTo>
                    <a:pt x="1894" y="493"/>
                  </a:lnTo>
                  <a:lnTo>
                    <a:pt x="1894" y="493"/>
                  </a:lnTo>
                  <a:lnTo>
                    <a:pt x="1894" y="493"/>
                  </a:lnTo>
                  <a:lnTo>
                    <a:pt x="1894" y="493"/>
                  </a:lnTo>
                  <a:lnTo>
                    <a:pt x="1894" y="493"/>
                  </a:lnTo>
                  <a:lnTo>
                    <a:pt x="1894" y="493"/>
                  </a:lnTo>
                  <a:lnTo>
                    <a:pt x="1894" y="487"/>
                  </a:lnTo>
                  <a:lnTo>
                    <a:pt x="1894" y="487"/>
                  </a:lnTo>
                  <a:close/>
                </a:path>
              </a:pathLst>
            </a:custGeom>
            <a:solidFill>
              <a:schemeClr val="tx1">
                <a:lumMod val="40000"/>
                <a:lumOff val="60000"/>
                <a:alpha val="30000"/>
              </a:schemeClr>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51" name="China"/>
            <p:cNvSpPr>
              <a:spLocks noEditPoints="1"/>
            </p:cNvSpPr>
            <p:nvPr/>
          </p:nvSpPr>
          <p:spPr bwMode="auto">
            <a:xfrm>
              <a:off x="9075738" y="3090863"/>
              <a:ext cx="5718175" cy="4448175"/>
            </a:xfrm>
            <a:custGeom>
              <a:avLst/>
              <a:gdLst>
                <a:gd name="T0" fmla="*/ 2381 w 3602"/>
                <a:gd name="T1" fmla="*/ 2393 h 2802"/>
                <a:gd name="T2" fmla="*/ 2392 w 3602"/>
                <a:gd name="T3" fmla="*/ 2398 h 2802"/>
                <a:gd name="T4" fmla="*/ 2168 w 3602"/>
                <a:gd name="T5" fmla="*/ 2499 h 2802"/>
                <a:gd name="T6" fmla="*/ 2107 w 3602"/>
                <a:gd name="T7" fmla="*/ 2549 h 2802"/>
                <a:gd name="T8" fmla="*/ 2123 w 3602"/>
                <a:gd name="T9" fmla="*/ 2650 h 2802"/>
                <a:gd name="T10" fmla="*/ 2202 w 3602"/>
                <a:gd name="T11" fmla="*/ 2561 h 2802"/>
                <a:gd name="T12" fmla="*/ 2308 w 3602"/>
                <a:gd name="T13" fmla="*/ 2426 h 2802"/>
                <a:gd name="T14" fmla="*/ 3496 w 3602"/>
                <a:gd name="T15" fmla="*/ 515 h 2802"/>
                <a:gd name="T16" fmla="*/ 3238 w 3602"/>
                <a:gd name="T17" fmla="*/ 375 h 2802"/>
                <a:gd name="T18" fmla="*/ 3076 w 3602"/>
                <a:gd name="T19" fmla="*/ 72 h 2802"/>
                <a:gd name="T20" fmla="*/ 2773 w 3602"/>
                <a:gd name="T21" fmla="*/ 140 h 2802"/>
                <a:gd name="T22" fmla="*/ 2600 w 3602"/>
                <a:gd name="T23" fmla="*/ 386 h 2802"/>
                <a:gd name="T24" fmla="*/ 2510 w 3602"/>
                <a:gd name="T25" fmla="*/ 700 h 2802"/>
                <a:gd name="T26" fmla="*/ 1311 w 3602"/>
                <a:gd name="T27" fmla="*/ 919 h 2802"/>
                <a:gd name="T28" fmla="*/ 947 w 3602"/>
                <a:gd name="T29" fmla="*/ 532 h 2802"/>
                <a:gd name="T30" fmla="*/ 644 w 3602"/>
                <a:gd name="T31" fmla="*/ 605 h 2802"/>
                <a:gd name="T32" fmla="*/ 387 w 3602"/>
                <a:gd name="T33" fmla="*/ 1008 h 2802"/>
                <a:gd name="T34" fmla="*/ 11 w 3602"/>
                <a:gd name="T35" fmla="*/ 1216 h 2802"/>
                <a:gd name="T36" fmla="*/ 140 w 3602"/>
                <a:gd name="T37" fmla="*/ 1440 h 2802"/>
                <a:gd name="T38" fmla="*/ 286 w 3602"/>
                <a:gd name="T39" fmla="*/ 1737 h 2802"/>
                <a:gd name="T40" fmla="*/ 471 w 3602"/>
                <a:gd name="T41" fmla="*/ 1866 h 2802"/>
                <a:gd name="T42" fmla="*/ 673 w 3602"/>
                <a:gd name="T43" fmla="*/ 1983 h 2802"/>
                <a:gd name="T44" fmla="*/ 857 w 3602"/>
                <a:gd name="T45" fmla="*/ 2028 h 2802"/>
                <a:gd name="T46" fmla="*/ 1121 w 3602"/>
                <a:gd name="T47" fmla="*/ 2023 h 2802"/>
                <a:gd name="T48" fmla="*/ 1401 w 3602"/>
                <a:gd name="T49" fmla="*/ 2000 h 2802"/>
                <a:gd name="T50" fmla="*/ 1418 w 3602"/>
                <a:gd name="T51" fmla="*/ 2213 h 2802"/>
                <a:gd name="T52" fmla="*/ 1502 w 3602"/>
                <a:gd name="T53" fmla="*/ 2404 h 2802"/>
                <a:gd name="T54" fmla="*/ 1642 w 3602"/>
                <a:gd name="T55" fmla="*/ 2398 h 2802"/>
                <a:gd name="T56" fmla="*/ 1843 w 3602"/>
                <a:gd name="T57" fmla="*/ 2336 h 2802"/>
                <a:gd name="T58" fmla="*/ 2011 w 3602"/>
                <a:gd name="T59" fmla="*/ 2437 h 2802"/>
                <a:gd name="T60" fmla="*/ 2051 w 3602"/>
                <a:gd name="T61" fmla="*/ 2426 h 2802"/>
                <a:gd name="T62" fmla="*/ 2079 w 3602"/>
                <a:gd name="T63" fmla="*/ 2437 h 2802"/>
                <a:gd name="T64" fmla="*/ 2123 w 3602"/>
                <a:gd name="T65" fmla="*/ 2488 h 2802"/>
                <a:gd name="T66" fmla="*/ 2163 w 3602"/>
                <a:gd name="T67" fmla="*/ 2488 h 2802"/>
                <a:gd name="T68" fmla="*/ 2207 w 3602"/>
                <a:gd name="T69" fmla="*/ 2449 h 2802"/>
                <a:gd name="T70" fmla="*/ 2320 w 3602"/>
                <a:gd name="T71" fmla="*/ 2415 h 2802"/>
                <a:gd name="T72" fmla="*/ 2359 w 3602"/>
                <a:gd name="T73" fmla="*/ 2365 h 2802"/>
                <a:gd name="T74" fmla="*/ 2392 w 3602"/>
                <a:gd name="T75" fmla="*/ 2387 h 2802"/>
                <a:gd name="T76" fmla="*/ 2437 w 3602"/>
                <a:gd name="T77" fmla="*/ 2370 h 2802"/>
                <a:gd name="T78" fmla="*/ 2527 w 3602"/>
                <a:gd name="T79" fmla="*/ 2336 h 2802"/>
                <a:gd name="T80" fmla="*/ 2616 w 3602"/>
                <a:gd name="T81" fmla="*/ 2264 h 2802"/>
                <a:gd name="T82" fmla="*/ 2672 w 3602"/>
                <a:gd name="T83" fmla="*/ 2224 h 2802"/>
                <a:gd name="T84" fmla="*/ 2706 w 3602"/>
                <a:gd name="T85" fmla="*/ 2191 h 2802"/>
                <a:gd name="T86" fmla="*/ 2717 w 3602"/>
                <a:gd name="T87" fmla="*/ 2129 h 2802"/>
                <a:gd name="T88" fmla="*/ 2745 w 3602"/>
                <a:gd name="T89" fmla="*/ 2096 h 2802"/>
                <a:gd name="T90" fmla="*/ 2762 w 3602"/>
                <a:gd name="T91" fmla="*/ 2017 h 2802"/>
                <a:gd name="T92" fmla="*/ 2824 w 3602"/>
                <a:gd name="T93" fmla="*/ 1961 h 2802"/>
                <a:gd name="T94" fmla="*/ 2829 w 3602"/>
                <a:gd name="T95" fmla="*/ 1922 h 2802"/>
                <a:gd name="T96" fmla="*/ 2824 w 3602"/>
                <a:gd name="T97" fmla="*/ 1838 h 2802"/>
                <a:gd name="T98" fmla="*/ 2779 w 3602"/>
                <a:gd name="T99" fmla="*/ 1703 h 2802"/>
                <a:gd name="T100" fmla="*/ 2740 w 3602"/>
                <a:gd name="T101" fmla="*/ 1479 h 2802"/>
                <a:gd name="T102" fmla="*/ 2818 w 3602"/>
                <a:gd name="T103" fmla="*/ 1417 h 2802"/>
                <a:gd name="T104" fmla="*/ 2824 w 3602"/>
                <a:gd name="T105" fmla="*/ 1367 h 2802"/>
                <a:gd name="T106" fmla="*/ 2622 w 3602"/>
                <a:gd name="T107" fmla="*/ 1238 h 2802"/>
                <a:gd name="T108" fmla="*/ 2835 w 3602"/>
                <a:gd name="T109" fmla="*/ 1109 h 2802"/>
                <a:gd name="T110" fmla="*/ 2796 w 3602"/>
                <a:gd name="T111" fmla="*/ 1260 h 2802"/>
                <a:gd name="T112" fmla="*/ 2947 w 3602"/>
                <a:gd name="T113" fmla="*/ 1182 h 2802"/>
                <a:gd name="T114" fmla="*/ 3137 w 3602"/>
                <a:gd name="T115" fmla="*/ 1036 h 2802"/>
                <a:gd name="T116" fmla="*/ 3305 w 3602"/>
                <a:gd name="T117" fmla="*/ 969 h 2802"/>
                <a:gd name="T118" fmla="*/ 3462 w 3602"/>
                <a:gd name="T119" fmla="*/ 762 h 2802"/>
                <a:gd name="T120" fmla="*/ 2841 w 3602"/>
                <a:gd name="T121" fmla="*/ 1888 h 2802"/>
                <a:gd name="T122" fmla="*/ 2846 w 3602"/>
                <a:gd name="T123" fmla="*/ 1888 h 2802"/>
                <a:gd name="T124" fmla="*/ 2801 w 3602"/>
                <a:gd name="T125" fmla="*/ 2017 h 2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02" h="2802">
                  <a:moveTo>
                    <a:pt x="2348" y="2359"/>
                  </a:moveTo>
                  <a:lnTo>
                    <a:pt x="2342" y="2353"/>
                  </a:lnTo>
                  <a:lnTo>
                    <a:pt x="2342" y="2353"/>
                  </a:lnTo>
                  <a:lnTo>
                    <a:pt x="2342" y="2359"/>
                  </a:lnTo>
                  <a:lnTo>
                    <a:pt x="2342" y="2359"/>
                  </a:lnTo>
                  <a:lnTo>
                    <a:pt x="2342" y="2359"/>
                  </a:lnTo>
                  <a:lnTo>
                    <a:pt x="2348" y="2359"/>
                  </a:lnTo>
                  <a:lnTo>
                    <a:pt x="2348" y="2359"/>
                  </a:lnTo>
                  <a:lnTo>
                    <a:pt x="2348" y="2359"/>
                  </a:lnTo>
                  <a:lnTo>
                    <a:pt x="2348" y="2359"/>
                  </a:lnTo>
                  <a:lnTo>
                    <a:pt x="2348" y="2365"/>
                  </a:lnTo>
                  <a:lnTo>
                    <a:pt x="2348" y="2365"/>
                  </a:lnTo>
                  <a:lnTo>
                    <a:pt x="2348" y="2365"/>
                  </a:lnTo>
                  <a:lnTo>
                    <a:pt x="2348" y="2365"/>
                  </a:lnTo>
                  <a:lnTo>
                    <a:pt x="2348" y="2365"/>
                  </a:lnTo>
                  <a:lnTo>
                    <a:pt x="2348" y="2365"/>
                  </a:lnTo>
                  <a:lnTo>
                    <a:pt x="2353" y="2365"/>
                  </a:lnTo>
                  <a:lnTo>
                    <a:pt x="2353" y="2365"/>
                  </a:lnTo>
                  <a:lnTo>
                    <a:pt x="2353" y="2365"/>
                  </a:lnTo>
                  <a:lnTo>
                    <a:pt x="2353" y="2365"/>
                  </a:lnTo>
                  <a:lnTo>
                    <a:pt x="2353" y="2365"/>
                  </a:lnTo>
                  <a:lnTo>
                    <a:pt x="2353" y="2365"/>
                  </a:lnTo>
                  <a:lnTo>
                    <a:pt x="2353" y="2365"/>
                  </a:lnTo>
                  <a:lnTo>
                    <a:pt x="2353" y="2359"/>
                  </a:lnTo>
                  <a:lnTo>
                    <a:pt x="2353" y="2359"/>
                  </a:lnTo>
                  <a:lnTo>
                    <a:pt x="2348" y="2359"/>
                  </a:lnTo>
                  <a:lnTo>
                    <a:pt x="2348" y="2359"/>
                  </a:lnTo>
                  <a:lnTo>
                    <a:pt x="2348" y="2359"/>
                  </a:lnTo>
                  <a:lnTo>
                    <a:pt x="2348" y="2359"/>
                  </a:lnTo>
                  <a:close/>
                  <a:moveTo>
                    <a:pt x="2348" y="2370"/>
                  </a:moveTo>
                  <a:lnTo>
                    <a:pt x="2348" y="2370"/>
                  </a:lnTo>
                  <a:lnTo>
                    <a:pt x="2348" y="2370"/>
                  </a:lnTo>
                  <a:lnTo>
                    <a:pt x="2353" y="2370"/>
                  </a:lnTo>
                  <a:lnTo>
                    <a:pt x="2353" y="2376"/>
                  </a:lnTo>
                  <a:lnTo>
                    <a:pt x="2353" y="2376"/>
                  </a:lnTo>
                  <a:lnTo>
                    <a:pt x="2353" y="2376"/>
                  </a:lnTo>
                  <a:lnTo>
                    <a:pt x="2359" y="2376"/>
                  </a:lnTo>
                  <a:lnTo>
                    <a:pt x="2353" y="2370"/>
                  </a:lnTo>
                  <a:lnTo>
                    <a:pt x="2353" y="2370"/>
                  </a:lnTo>
                  <a:lnTo>
                    <a:pt x="2353" y="2370"/>
                  </a:lnTo>
                  <a:lnTo>
                    <a:pt x="2353" y="2370"/>
                  </a:lnTo>
                  <a:lnTo>
                    <a:pt x="2353" y="2370"/>
                  </a:lnTo>
                  <a:lnTo>
                    <a:pt x="2353" y="2365"/>
                  </a:lnTo>
                  <a:lnTo>
                    <a:pt x="2348" y="2365"/>
                  </a:lnTo>
                  <a:lnTo>
                    <a:pt x="2348" y="2365"/>
                  </a:lnTo>
                  <a:lnTo>
                    <a:pt x="2348" y="2365"/>
                  </a:lnTo>
                  <a:lnTo>
                    <a:pt x="2348" y="2365"/>
                  </a:lnTo>
                  <a:lnTo>
                    <a:pt x="2348" y="2370"/>
                  </a:lnTo>
                  <a:close/>
                  <a:moveTo>
                    <a:pt x="2348" y="2353"/>
                  </a:moveTo>
                  <a:lnTo>
                    <a:pt x="2348" y="2353"/>
                  </a:lnTo>
                  <a:lnTo>
                    <a:pt x="2348" y="2353"/>
                  </a:lnTo>
                  <a:lnTo>
                    <a:pt x="2348" y="2359"/>
                  </a:lnTo>
                  <a:lnTo>
                    <a:pt x="2348" y="2359"/>
                  </a:lnTo>
                  <a:lnTo>
                    <a:pt x="2353" y="2359"/>
                  </a:lnTo>
                  <a:lnTo>
                    <a:pt x="2353" y="2353"/>
                  </a:lnTo>
                  <a:lnTo>
                    <a:pt x="2348" y="2353"/>
                  </a:lnTo>
                  <a:lnTo>
                    <a:pt x="2348" y="2353"/>
                  </a:lnTo>
                  <a:lnTo>
                    <a:pt x="2348" y="2353"/>
                  </a:lnTo>
                  <a:lnTo>
                    <a:pt x="2348" y="2353"/>
                  </a:lnTo>
                  <a:close/>
                  <a:moveTo>
                    <a:pt x="2348" y="2409"/>
                  </a:moveTo>
                  <a:lnTo>
                    <a:pt x="2348" y="2404"/>
                  </a:lnTo>
                  <a:lnTo>
                    <a:pt x="2348" y="2404"/>
                  </a:lnTo>
                  <a:lnTo>
                    <a:pt x="2348" y="2404"/>
                  </a:lnTo>
                  <a:lnTo>
                    <a:pt x="2348" y="2404"/>
                  </a:lnTo>
                  <a:lnTo>
                    <a:pt x="2348" y="2404"/>
                  </a:lnTo>
                  <a:lnTo>
                    <a:pt x="2348" y="2404"/>
                  </a:lnTo>
                  <a:lnTo>
                    <a:pt x="2348" y="2409"/>
                  </a:lnTo>
                  <a:lnTo>
                    <a:pt x="2348" y="2409"/>
                  </a:lnTo>
                  <a:lnTo>
                    <a:pt x="2348" y="2409"/>
                  </a:lnTo>
                  <a:lnTo>
                    <a:pt x="2348" y="2409"/>
                  </a:lnTo>
                  <a:lnTo>
                    <a:pt x="2348" y="2409"/>
                  </a:lnTo>
                  <a:lnTo>
                    <a:pt x="2348" y="2409"/>
                  </a:lnTo>
                  <a:lnTo>
                    <a:pt x="2348" y="2409"/>
                  </a:lnTo>
                  <a:lnTo>
                    <a:pt x="2348" y="2409"/>
                  </a:lnTo>
                  <a:lnTo>
                    <a:pt x="2348" y="2409"/>
                  </a:lnTo>
                  <a:close/>
                  <a:moveTo>
                    <a:pt x="2353" y="2404"/>
                  </a:moveTo>
                  <a:lnTo>
                    <a:pt x="2353" y="2404"/>
                  </a:lnTo>
                  <a:lnTo>
                    <a:pt x="2353" y="2404"/>
                  </a:lnTo>
                  <a:lnTo>
                    <a:pt x="2353" y="2404"/>
                  </a:lnTo>
                  <a:lnTo>
                    <a:pt x="2353" y="2404"/>
                  </a:lnTo>
                  <a:lnTo>
                    <a:pt x="2353" y="2404"/>
                  </a:lnTo>
                  <a:lnTo>
                    <a:pt x="2353" y="2404"/>
                  </a:lnTo>
                  <a:lnTo>
                    <a:pt x="2353" y="2404"/>
                  </a:lnTo>
                  <a:lnTo>
                    <a:pt x="2353" y="2404"/>
                  </a:lnTo>
                  <a:lnTo>
                    <a:pt x="2353" y="2404"/>
                  </a:lnTo>
                  <a:lnTo>
                    <a:pt x="2353" y="2404"/>
                  </a:lnTo>
                  <a:lnTo>
                    <a:pt x="2353" y="2404"/>
                  </a:lnTo>
                  <a:lnTo>
                    <a:pt x="2353" y="2404"/>
                  </a:lnTo>
                  <a:lnTo>
                    <a:pt x="2353" y="2404"/>
                  </a:lnTo>
                  <a:lnTo>
                    <a:pt x="2353" y="2404"/>
                  </a:lnTo>
                  <a:lnTo>
                    <a:pt x="2353" y="2404"/>
                  </a:lnTo>
                  <a:lnTo>
                    <a:pt x="2348" y="2404"/>
                  </a:lnTo>
                  <a:lnTo>
                    <a:pt x="2348" y="2404"/>
                  </a:lnTo>
                  <a:lnTo>
                    <a:pt x="2348" y="2404"/>
                  </a:lnTo>
                  <a:lnTo>
                    <a:pt x="2348" y="2404"/>
                  </a:lnTo>
                  <a:lnTo>
                    <a:pt x="2348" y="2404"/>
                  </a:lnTo>
                  <a:lnTo>
                    <a:pt x="2348" y="2404"/>
                  </a:lnTo>
                  <a:lnTo>
                    <a:pt x="2348" y="2404"/>
                  </a:lnTo>
                  <a:lnTo>
                    <a:pt x="2348" y="2404"/>
                  </a:lnTo>
                  <a:lnTo>
                    <a:pt x="2348" y="2404"/>
                  </a:lnTo>
                  <a:lnTo>
                    <a:pt x="2348" y="2404"/>
                  </a:lnTo>
                  <a:lnTo>
                    <a:pt x="2348" y="2404"/>
                  </a:lnTo>
                  <a:lnTo>
                    <a:pt x="2348" y="2409"/>
                  </a:lnTo>
                  <a:lnTo>
                    <a:pt x="2353" y="2409"/>
                  </a:lnTo>
                  <a:lnTo>
                    <a:pt x="2353" y="2409"/>
                  </a:lnTo>
                  <a:lnTo>
                    <a:pt x="2353" y="2404"/>
                  </a:lnTo>
                  <a:lnTo>
                    <a:pt x="2353" y="2404"/>
                  </a:lnTo>
                  <a:lnTo>
                    <a:pt x="2353" y="2404"/>
                  </a:lnTo>
                  <a:lnTo>
                    <a:pt x="2353" y="2404"/>
                  </a:lnTo>
                  <a:lnTo>
                    <a:pt x="2353" y="2404"/>
                  </a:lnTo>
                  <a:lnTo>
                    <a:pt x="2353" y="2404"/>
                  </a:lnTo>
                  <a:lnTo>
                    <a:pt x="2353" y="2404"/>
                  </a:lnTo>
                  <a:lnTo>
                    <a:pt x="2353" y="2404"/>
                  </a:lnTo>
                  <a:lnTo>
                    <a:pt x="2353" y="2404"/>
                  </a:lnTo>
                  <a:lnTo>
                    <a:pt x="2353" y="2404"/>
                  </a:lnTo>
                  <a:lnTo>
                    <a:pt x="2353" y="2404"/>
                  </a:lnTo>
                  <a:lnTo>
                    <a:pt x="2353" y="2404"/>
                  </a:lnTo>
                  <a:lnTo>
                    <a:pt x="2353" y="2404"/>
                  </a:lnTo>
                  <a:lnTo>
                    <a:pt x="2353" y="2404"/>
                  </a:lnTo>
                  <a:lnTo>
                    <a:pt x="2353" y="2404"/>
                  </a:lnTo>
                  <a:lnTo>
                    <a:pt x="2353" y="2404"/>
                  </a:lnTo>
                  <a:lnTo>
                    <a:pt x="2353" y="2404"/>
                  </a:lnTo>
                  <a:close/>
                  <a:moveTo>
                    <a:pt x="2348" y="2404"/>
                  </a:moveTo>
                  <a:lnTo>
                    <a:pt x="2348" y="2404"/>
                  </a:lnTo>
                  <a:lnTo>
                    <a:pt x="2348" y="2404"/>
                  </a:lnTo>
                  <a:lnTo>
                    <a:pt x="2348" y="2404"/>
                  </a:lnTo>
                  <a:lnTo>
                    <a:pt x="2348" y="2404"/>
                  </a:lnTo>
                  <a:lnTo>
                    <a:pt x="2348" y="2404"/>
                  </a:lnTo>
                  <a:lnTo>
                    <a:pt x="2348" y="2404"/>
                  </a:lnTo>
                  <a:lnTo>
                    <a:pt x="2348" y="2404"/>
                  </a:lnTo>
                  <a:lnTo>
                    <a:pt x="2348" y="2404"/>
                  </a:lnTo>
                  <a:lnTo>
                    <a:pt x="2348" y="2404"/>
                  </a:lnTo>
                  <a:lnTo>
                    <a:pt x="2348" y="2404"/>
                  </a:lnTo>
                  <a:lnTo>
                    <a:pt x="2348" y="2404"/>
                  </a:lnTo>
                  <a:lnTo>
                    <a:pt x="2348" y="2404"/>
                  </a:lnTo>
                  <a:lnTo>
                    <a:pt x="2353" y="2404"/>
                  </a:lnTo>
                  <a:lnTo>
                    <a:pt x="2353" y="2404"/>
                  </a:lnTo>
                  <a:lnTo>
                    <a:pt x="2353" y="2404"/>
                  </a:lnTo>
                  <a:lnTo>
                    <a:pt x="2353" y="2398"/>
                  </a:lnTo>
                  <a:lnTo>
                    <a:pt x="2353" y="2398"/>
                  </a:lnTo>
                  <a:lnTo>
                    <a:pt x="2353" y="2398"/>
                  </a:lnTo>
                  <a:lnTo>
                    <a:pt x="2353" y="2398"/>
                  </a:lnTo>
                  <a:lnTo>
                    <a:pt x="2353" y="2398"/>
                  </a:lnTo>
                  <a:lnTo>
                    <a:pt x="2353" y="2398"/>
                  </a:lnTo>
                  <a:lnTo>
                    <a:pt x="2353" y="2398"/>
                  </a:lnTo>
                  <a:lnTo>
                    <a:pt x="2353" y="2398"/>
                  </a:lnTo>
                  <a:lnTo>
                    <a:pt x="2353" y="2398"/>
                  </a:lnTo>
                  <a:lnTo>
                    <a:pt x="2353" y="2398"/>
                  </a:lnTo>
                  <a:lnTo>
                    <a:pt x="2353" y="2398"/>
                  </a:lnTo>
                  <a:lnTo>
                    <a:pt x="2353" y="2398"/>
                  </a:lnTo>
                  <a:lnTo>
                    <a:pt x="2353" y="2398"/>
                  </a:lnTo>
                  <a:lnTo>
                    <a:pt x="2348" y="2398"/>
                  </a:lnTo>
                  <a:lnTo>
                    <a:pt x="2348" y="2398"/>
                  </a:lnTo>
                  <a:lnTo>
                    <a:pt x="2348" y="2398"/>
                  </a:lnTo>
                  <a:lnTo>
                    <a:pt x="2348" y="2398"/>
                  </a:lnTo>
                  <a:lnTo>
                    <a:pt x="2348" y="2398"/>
                  </a:lnTo>
                  <a:lnTo>
                    <a:pt x="2348" y="2398"/>
                  </a:lnTo>
                  <a:lnTo>
                    <a:pt x="2348" y="2398"/>
                  </a:lnTo>
                  <a:lnTo>
                    <a:pt x="2348" y="2398"/>
                  </a:lnTo>
                  <a:lnTo>
                    <a:pt x="2348" y="2398"/>
                  </a:lnTo>
                  <a:lnTo>
                    <a:pt x="2348" y="2398"/>
                  </a:lnTo>
                  <a:lnTo>
                    <a:pt x="2348" y="2398"/>
                  </a:lnTo>
                  <a:lnTo>
                    <a:pt x="2348" y="2398"/>
                  </a:lnTo>
                  <a:lnTo>
                    <a:pt x="2348" y="2398"/>
                  </a:lnTo>
                  <a:lnTo>
                    <a:pt x="2348" y="2398"/>
                  </a:lnTo>
                  <a:lnTo>
                    <a:pt x="2348" y="2404"/>
                  </a:lnTo>
                  <a:close/>
                  <a:moveTo>
                    <a:pt x="2381" y="2393"/>
                  </a:moveTo>
                  <a:lnTo>
                    <a:pt x="2376" y="2393"/>
                  </a:lnTo>
                  <a:lnTo>
                    <a:pt x="2376" y="2393"/>
                  </a:lnTo>
                  <a:lnTo>
                    <a:pt x="2376" y="2393"/>
                  </a:lnTo>
                  <a:lnTo>
                    <a:pt x="2376" y="2393"/>
                  </a:lnTo>
                  <a:lnTo>
                    <a:pt x="2376" y="2393"/>
                  </a:lnTo>
                  <a:lnTo>
                    <a:pt x="2376" y="2393"/>
                  </a:lnTo>
                  <a:lnTo>
                    <a:pt x="2376" y="2393"/>
                  </a:lnTo>
                  <a:lnTo>
                    <a:pt x="2376" y="2393"/>
                  </a:lnTo>
                  <a:lnTo>
                    <a:pt x="2370" y="2393"/>
                  </a:lnTo>
                  <a:lnTo>
                    <a:pt x="2370" y="2393"/>
                  </a:lnTo>
                  <a:lnTo>
                    <a:pt x="2370" y="2393"/>
                  </a:lnTo>
                  <a:lnTo>
                    <a:pt x="2370" y="2393"/>
                  </a:lnTo>
                  <a:lnTo>
                    <a:pt x="2370" y="2398"/>
                  </a:lnTo>
                  <a:lnTo>
                    <a:pt x="2370" y="2398"/>
                  </a:lnTo>
                  <a:lnTo>
                    <a:pt x="2370" y="2398"/>
                  </a:lnTo>
                  <a:lnTo>
                    <a:pt x="2370" y="2398"/>
                  </a:lnTo>
                  <a:lnTo>
                    <a:pt x="2370" y="2398"/>
                  </a:lnTo>
                  <a:lnTo>
                    <a:pt x="2370" y="2398"/>
                  </a:lnTo>
                  <a:lnTo>
                    <a:pt x="2370" y="2398"/>
                  </a:lnTo>
                  <a:lnTo>
                    <a:pt x="2370" y="2398"/>
                  </a:lnTo>
                  <a:lnTo>
                    <a:pt x="2370" y="2398"/>
                  </a:lnTo>
                  <a:lnTo>
                    <a:pt x="2370" y="2398"/>
                  </a:lnTo>
                  <a:lnTo>
                    <a:pt x="2370" y="2398"/>
                  </a:lnTo>
                  <a:lnTo>
                    <a:pt x="2370" y="2398"/>
                  </a:lnTo>
                  <a:lnTo>
                    <a:pt x="2370" y="2398"/>
                  </a:lnTo>
                  <a:lnTo>
                    <a:pt x="2370" y="2398"/>
                  </a:lnTo>
                  <a:lnTo>
                    <a:pt x="2370" y="2398"/>
                  </a:lnTo>
                  <a:lnTo>
                    <a:pt x="2370" y="2398"/>
                  </a:lnTo>
                  <a:lnTo>
                    <a:pt x="2370" y="2398"/>
                  </a:lnTo>
                  <a:lnTo>
                    <a:pt x="2370" y="2398"/>
                  </a:lnTo>
                  <a:lnTo>
                    <a:pt x="2370" y="2398"/>
                  </a:lnTo>
                  <a:lnTo>
                    <a:pt x="2370" y="2398"/>
                  </a:lnTo>
                  <a:lnTo>
                    <a:pt x="2370" y="2398"/>
                  </a:lnTo>
                  <a:lnTo>
                    <a:pt x="2370" y="2398"/>
                  </a:lnTo>
                  <a:lnTo>
                    <a:pt x="2370" y="2398"/>
                  </a:lnTo>
                  <a:lnTo>
                    <a:pt x="2370" y="2398"/>
                  </a:lnTo>
                  <a:lnTo>
                    <a:pt x="2370" y="2398"/>
                  </a:lnTo>
                  <a:lnTo>
                    <a:pt x="2370" y="2398"/>
                  </a:lnTo>
                  <a:lnTo>
                    <a:pt x="2370" y="2398"/>
                  </a:lnTo>
                  <a:lnTo>
                    <a:pt x="2370" y="2398"/>
                  </a:lnTo>
                  <a:lnTo>
                    <a:pt x="2370" y="2398"/>
                  </a:lnTo>
                  <a:lnTo>
                    <a:pt x="2376" y="2398"/>
                  </a:lnTo>
                  <a:lnTo>
                    <a:pt x="2376" y="2398"/>
                  </a:lnTo>
                  <a:lnTo>
                    <a:pt x="2376" y="2398"/>
                  </a:lnTo>
                  <a:lnTo>
                    <a:pt x="2376" y="2398"/>
                  </a:lnTo>
                  <a:lnTo>
                    <a:pt x="2376" y="2398"/>
                  </a:lnTo>
                  <a:lnTo>
                    <a:pt x="2376" y="2398"/>
                  </a:lnTo>
                  <a:lnTo>
                    <a:pt x="2376" y="2398"/>
                  </a:lnTo>
                  <a:lnTo>
                    <a:pt x="2376" y="2398"/>
                  </a:lnTo>
                  <a:lnTo>
                    <a:pt x="2376" y="2398"/>
                  </a:lnTo>
                  <a:lnTo>
                    <a:pt x="2376" y="2398"/>
                  </a:lnTo>
                  <a:lnTo>
                    <a:pt x="2376" y="2398"/>
                  </a:lnTo>
                  <a:lnTo>
                    <a:pt x="2376" y="2393"/>
                  </a:lnTo>
                  <a:lnTo>
                    <a:pt x="2376" y="2393"/>
                  </a:lnTo>
                  <a:lnTo>
                    <a:pt x="2376" y="2393"/>
                  </a:lnTo>
                  <a:lnTo>
                    <a:pt x="2376" y="2393"/>
                  </a:lnTo>
                  <a:lnTo>
                    <a:pt x="2381" y="2393"/>
                  </a:lnTo>
                  <a:lnTo>
                    <a:pt x="2381" y="2393"/>
                  </a:lnTo>
                  <a:lnTo>
                    <a:pt x="2381" y="2393"/>
                  </a:lnTo>
                  <a:lnTo>
                    <a:pt x="2381" y="2393"/>
                  </a:lnTo>
                  <a:lnTo>
                    <a:pt x="2381" y="2393"/>
                  </a:lnTo>
                  <a:lnTo>
                    <a:pt x="2381" y="2393"/>
                  </a:lnTo>
                  <a:lnTo>
                    <a:pt x="2381" y="2393"/>
                  </a:lnTo>
                  <a:lnTo>
                    <a:pt x="2381" y="2393"/>
                  </a:lnTo>
                  <a:lnTo>
                    <a:pt x="2381" y="2393"/>
                  </a:lnTo>
                  <a:close/>
                  <a:moveTo>
                    <a:pt x="2353" y="2387"/>
                  </a:moveTo>
                  <a:lnTo>
                    <a:pt x="2353" y="2387"/>
                  </a:lnTo>
                  <a:lnTo>
                    <a:pt x="2353" y="2387"/>
                  </a:lnTo>
                  <a:lnTo>
                    <a:pt x="2353" y="2387"/>
                  </a:lnTo>
                  <a:lnTo>
                    <a:pt x="2353" y="2387"/>
                  </a:lnTo>
                  <a:lnTo>
                    <a:pt x="2353" y="2387"/>
                  </a:lnTo>
                  <a:lnTo>
                    <a:pt x="2353" y="2387"/>
                  </a:lnTo>
                  <a:lnTo>
                    <a:pt x="2353" y="2387"/>
                  </a:lnTo>
                  <a:lnTo>
                    <a:pt x="2353" y="2387"/>
                  </a:lnTo>
                  <a:lnTo>
                    <a:pt x="2359" y="2387"/>
                  </a:lnTo>
                  <a:lnTo>
                    <a:pt x="2359" y="2387"/>
                  </a:lnTo>
                  <a:lnTo>
                    <a:pt x="2359" y="2387"/>
                  </a:lnTo>
                  <a:lnTo>
                    <a:pt x="2359" y="2387"/>
                  </a:lnTo>
                  <a:lnTo>
                    <a:pt x="2353" y="2387"/>
                  </a:lnTo>
                  <a:close/>
                  <a:moveTo>
                    <a:pt x="2364" y="2415"/>
                  </a:moveTo>
                  <a:lnTo>
                    <a:pt x="2364" y="2415"/>
                  </a:lnTo>
                  <a:lnTo>
                    <a:pt x="2359" y="2415"/>
                  </a:lnTo>
                  <a:lnTo>
                    <a:pt x="2364" y="2415"/>
                  </a:lnTo>
                  <a:lnTo>
                    <a:pt x="2364" y="2415"/>
                  </a:lnTo>
                  <a:lnTo>
                    <a:pt x="2364" y="2415"/>
                  </a:lnTo>
                  <a:lnTo>
                    <a:pt x="2364" y="2415"/>
                  </a:lnTo>
                  <a:lnTo>
                    <a:pt x="2364" y="2415"/>
                  </a:lnTo>
                  <a:lnTo>
                    <a:pt x="2364" y="2415"/>
                  </a:lnTo>
                  <a:close/>
                  <a:moveTo>
                    <a:pt x="2622" y="2252"/>
                  </a:moveTo>
                  <a:lnTo>
                    <a:pt x="2622" y="2252"/>
                  </a:lnTo>
                  <a:lnTo>
                    <a:pt x="2622" y="2252"/>
                  </a:lnTo>
                  <a:lnTo>
                    <a:pt x="2616" y="2252"/>
                  </a:lnTo>
                  <a:lnTo>
                    <a:pt x="2616" y="2252"/>
                  </a:lnTo>
                  <a:lnTo>
                    <a:pt x="2616" y="2252"/>
                  </a:lnTo>
                  <a:lnTo>
                    <a:pt x="2616" y="2252"/>
                  </a:lnTo>
                  <a:lnTo>
                    <a:pt x="2616" y="2252"/>
                  </a:lnTo>
                  <a:lnTo>
                    <a:pt x="2616" y="2252"/>
                  </a:lnTo>
                  <a:lnTo>
                    <a:pt x="2616" y="2252"/>
                  </a:lnTo>
                  <a:lnTo>
                    <a:pt x="2616" y="2252"/>
                  </a:lnTo>
                  <a:lnTo>
                    <a:pt x="2616" y="2252"/>
                  </a:lnTo>
                  <a:lnTo>
                    <a:pt x="2616" y="2258"/>
                  </a:lnTo>
                  <a:lnTo>
                    <a:pt x="2616" y="2258"/>
                  </a:lnTo>
                  <a:lnTo>
                    <a:pt x="2616" y="2258"/>
                  </a:lnTo>
                  <a:lnTo>
                    <a:pt x="2616" y="2258"/>
                  </a:lnTo>
                  <a:lnTo>
                    <a:pt x="2616" y="2258"/>
                  </a:lnTo>
                  <a:lnTo>
                    <a:pt x="2616" y="2258"/>
                  </a:lnTo>
                  <a:lnTo>
                    <a:pt x="2616" y="2258"/>
                  </a:lnTo>
                  <a:lnTo>
                    <a:pt x="2622" y="2258"/>
                  </a:lnTo>
                  <a:lnTo>
                    <a:pt x="2622" y="2258"/>
                  </a:lnTo>
                  <a:lnTo>
                    <a:pt x="2622" y="2258"/>
                  </a:lnTo>
                  <a:lnTo>
                    <a:pt x="2622" y="2258"/>
                  </a:lnTo>
                  <a:lnTo>
                    <a:pt x="2622" y="2258"/>
                  </a:lnTo>
                  <a:lnTo>
                    <a:pt x="2622" y="2258"/>
                  </a:lnTo>
                  <a:lnTo>
                    <a:pt x="2622" y="2252"/>
                  </a:lnTo>
                  <a:lnTo>
                    <a:pt x="2622" y="2252"/>
                  </a:lnTo>
                  <a:lnTo>
                    <a:pt x="2622" y="2252"/>
                  </a:lnTo>
                  <a:lnTo>
                    <a:pt x="2622" y="2252"/>
                  </a:lnTo>
                  <a:lnTo>
                    <a:pt x="2622" y="2252"/>
                  </a:lnTo>
                  <a:close/>
                  <a:moveTo>
                    <a:pt x="2583" y="2303"/>
                  </a:moveTo>
                  <a:lnTo>
                    <a:pt x="2577" y="2303"/>
                  </a:lnTo>
                  <a:lnTo>
                    <a:pt x="2577" y="2303"/>
                  </a:lnTo>
                  <a:lnTo>
                    <a:pt x="2577" y="2303"/>
                  </a:lnTo>
                  <a:lnTo>
                    <a:pt x="2577" y="2303"/>
                  </a:lnTo>
                  <a:lnTo>
                    <a:pt x="2577" y="2303"/>
                  </a:lnTo>
                  <a:lnTo>
                    <a:pt x="2577" y="2303"/>
                  </a:lnTo>
                  <a:lnTo>
                    <a:pt x="2577" y="2303"/>
                  </a:lnTo>
                  <a:lnTo>
                    <a:pt x="2577" y="2303"/>
                  </a:lnTo>
                  <a:lnTo>
                    <a:pt x="2577" y="2303"/>
                  </a:lnTo>
                  <a:lnTo>
                    <a:pt x="2577" y="2303"/>
                  </a:lnTo>
                  <a:lnTo>
                    <a:pt x="2572" y="2303"/>
                  </a:lnTo>
                  <a:lnTo>
                    <a:pt x="2572" y="2308"/>
                  </a:lnTo>
                  <a:lnTo>
                    <a:pt x="2572" y="2308"/>
                  </a:lnTo>
                  <a:lnTo>
                    <a:pt x="2577" y="2308"/>
                  </a:lnTo>
                  <a:lnTo>
                    <a:pt x="2577" y="2308"/>
                  </a:lnTo>
                  <a:lnTo>
                    <a:pt x="2577" y="2308"/>
                  </a:lnTo>
                  <a:lnTo>
                    <a:pt x="2577" y="2308"/>
                  </a:lnTo>
                  <a:lnTo>
                    <a:pt x="2577" y="2308"/>
                  </a:lnTo>
                  <a:lnTo>
                    <a:pt x="2577" y="2308"/>
                  </a:lnTo>
                  <a:lnTo>
                    <a:pt x="2572" y="2314"/>
                  </a:lnTo>
                  <a:lnTo>
                    <a:pt x="2572" y="2314"/>
                  </a:lnTo>
                  <a:lnTo>
                    <a:pt x="2577" y="2314"/>
                  </a:lnTo>
                  <a:lnTo>
                    <a:pt x="2577" y="2314"/>
                  </a:lnTo>
                  <a:lnTo>
                    <a:pt x="2577" y="2314"/>
                  </a:lnTo>
                  <a:lnTo>
                    <a:pt x="2577" y="2308"/>
                  </a:lnTo>
                  <a:lnTo>
                    <a:pt x="2577" y="2308"/>
                  </a:lnTo>
                  <a:lnTo>
                    <a:pt x="2577" y="2308"/>
                  </a:lnTo>
                  <a:lnTo>
                    <a:pt x="2577" y="2308"/>
                  </a:lnTo>
                  <a:lnTo>
                    <a:pt x="2577" y="2308"/>
                  </a:lnTo>
                  <a:lnTo>
                    <a:pt x="2583" y="2308"/>
                  </a:lnTo>
                  <a:lnTo>
                    <a:pt x="2583" y="2308"/>
                  </a:lnTo>
                  <a:lnTo>
                    <a:pt x="2583" y="2308"/>
                  </a:lnTo>
                  <a:lnTo>
                    <a:pt x="2583" y="2303"/>
                  </a:lnTo>
                  <a:lnTo>
                    <a:pt x="2583" y="2303"/>
                  </a:lnTo>
                  <a:lnTo>
                    <a:pt x="2583" y="2303"/>
                  </a:lnTo>
                  <a:lnTo>
                    <a:pt x="2583" y="2303"/>
                  </a:lnTo>
                  <a:lnTo>
                    <a:pt x="2583" y="2303"/>
                  </a:lnTo>
                  <a:lnTo>
                    <a:pt x="2583" y="2303"/>
                  </a:lnTo>
                  <a:close/>
                  <a:moveTo>
                    <a:pt x="2706" y="2208"/>
                  </a:moveTo>
                  <a:lnTo>
                    <a:pt x="2706" y="2208"/>
                  </a:lnTo>
                  <a:lnTo>
                    <a:pt x="2700" y="2208"/>
                  </a:lnTo>
                  <a:lnTo>
                    <a:pt x="2700" y="2208"/>
                  </a:lnTo>
                  <a:lnTo>
                    <a:pt x="2700" y="2208"/>
                  </a:lnTo>
                  <a:lnTo>
                    <a:pt x="2700" y="2208"/>
                  </a:lnTo>
                  <a:lnTo>
                    <a:pt x="2700" y="2208"/>
                  </a:lnTo>
                  <a:lnTo>
                    <a:pt x="2700" y="2208"/>
                  </a:lnTo>
                  <a:lnTo>
                    <a:pt x="2700" y="2208"/>
                  </a:lnTo>
                  <a:lnTo>
                    <a:pt x="2700" y="2208"/>
                  </a:lnTo>
                  <a:lnTo>
                    <a:pt x="2700" y="2208"/>
                  </a:lnTo>
                  <a:lnTo>
                    <a:pt x="2700" y="2208"/>
                  </a:lnTo>
                  <a:lnTo>
                    <a:pt x="2700" y="2208"/>
                  </a:lnTo>
                  <a:lnTo>
                    <a:pt x="2700" y="2208"/>
                  </a:lnTo>
                  <a:lnTo>
                    <a:pt x="2700" y="2208"/>
                  </a:lnTo>
                  <a:lnTo>
                    <a:pt x="2695" y="2208"/>
                  </a:lnTo>
                  <a:lnTo>
                    <a:pt x="2700" y="2208"/>
                  </a:lnTo>
                  <a:lnTo>
                    <a:pt x="2700" y="2208"/>
                  </a:lnTo>
                  <a:lnTo>
                    <a:pt x="2700" y="2208"/>
                  </a:lnTo>
                  <a:lnTo>
                    <a:pt x="2700" y="2208"/>
                  </a:lnTo>
                  <a:lnTo>
                    <a:pt x="2700" y="2208"/>
                  </a:lnTo>
                  <a:lnTo>
                    <a:pt x="2700" y="2208"/>
                  </a:lnTo>
                  <a:lnTo>
                    <a:pt x="2700" y="2208"/>
                  </a:lnTo>
                  <a:lnTo>
                    <a:pt x="2700" y="2208"/>
                  </a:lnTo>
                  <a:lnTo>
                    <a:pt x="2700" y="2213"/>
                  </a:lnTo>
                  <a:lnTo>
                    <a:pt x="2700" y="2213"/>
                  </a:lnTo>
                  <a:lnTo>
                    <a:pt x="2706" y="2213"/>
                  </a:lnTo>
                  <a:lnTo>
                    <a:pt x="2706" y="2213"/>
                  </a:lnTo>
                  <a:lnTo>
                    <a:pt x="2706" y="2208"/>
                  </a:lnTo>
                  <a:lnTo>
                    <a:pt x="2706" y="2208"/>
                  </a:lnTo>
                  <a:lnTo>
                    <a:pt x="2706" y="2208"/>
                  </a:lnTo>
                  <a:lnTo>
                    <a:pt x="2706" y="2208"/>
                  </a:lnTo>
                  <a:lnTo>
                    <a:pt x="2706" y="2208"/>
                  </a:lnTo>
                  <a:lnTo>
                    <a:pt x="2706" y="2208"/>
                  </a:lnTo>
                  <a:close/>
                  <a:moveTo>
                    <a:pt x="2723" y="2185"/>
                  </a:moveTo>
                  <a:lnTo>
                    <a:pt x="2717" y="2185"/>
                  </a:lnTo>
                  <a:lnTo>
                    <a:pt x="2723" y="2185"/>
                  </a:lnTo>
                  <a:lnTo>
                    <a:pt x="2717" y="2185"/>
                  </a:lnTo>
                  <a:lnTo>
                    <a:pt x="2717" y="2180"/>
                  </a:lnTo>
                  <a:lnTo>
                    <a:pt x="2717" y="2180"/>
                  </a:lnTo>
                  <a:lnTo>
                    <a:pt x="2717" y="2185"/>
                  </a:lnTo>
                  <a:lnTo>
                    <a:pt x="2717" y="2180"/>
                  </a:lnTo>
                  <a:lnTo>
                    <a:pt x="2717" y="2180"/>
                  </a:lnTo>
                  <a:lnTo>
                    <a:pt x="2717" y="2180"/>
                  </a:lnTo>
                  <a:lnTo>
                    <a:pt x="2717" y="2180"/>
                  </a:lnTo>
                  <a:lnTo>
                    <a:pt x="2717" y="2180"/>
                  </a:lnTo>
                  <a:lnTo>
                    <a:pt x="2717" y="2180"/>
                  </a:lnTo>
                  <a:lnTo>
                    <a:pt x="2717" y="2180"/>
                  </a:lnTo>
                  <a:lnTo>
                    <a:pt x="2712" y="2180"/>
                  </a:lnTo>
                  <a:lnTo>
                    <a:pt x="2712" y="2180"/>
                  </a:lnTo>
                  <a:lnTo>
                    <a:pt x="2712" y="2180"/>
                  </a:lnTo>
                  <a:lnTo>
                    <a:pt x="2712" y="2185"/>
                  </a:lnTo>
                  <a:lnTo>
                    <a:pt x="2712" y="2185"/>
                  </a:lnTo>
                  <a:lnTo>
                    <a:pt x="2712" y="2185"/>
                  </a:lnTo>
                  <a:lnTo>
                    <a:pt x="2712" y="2185"/>
                  </a:lnTo>
                  <a:lnTo>
                    <a:pt x="2712" y="2185"/>
                  </a:lnTo>
                  <a:lnTo>
                    <a:pt x="2712" y="2185"/>
                  </a:lnTo>
                  <a:lnTo>
                    <a:pt x="2712" y="2185"/>
                  </a:lnTo>
                  <a:lnTo>
                    <a:pt x="2712" y="2185"/>
                  </a:lnTo>
                  <a:lnTo>
                    <a:pt x="2712" y="2185"/>
                  </a:lnTo>
                  <a:lnTo>
                    <a:pt x="2717" y="2185"/>
                  </a:lnTo>
                  <a:lnTo>
                    <a:pt x="2717" y="2185"/>
                  </a:lnTo>
                  <a:lnTo>
                    <a:pt x="2717" y="2191"/>
                  </a:lnTo>
                  <a:lnTo>
                    <a:pt x="2717" y="2191"/>
                  </a:lnTo>
                  <a:lnTo>
                    <a:pt x="2712" y="2191"/>
                  </a:lnTo>
                  <a:lnTo>
                    <a:pt x="2712" y="2191"/>
                  </a:lnTo>
                  <a:lnTo>
                    <a:pt x="2712" y="2191"/>
                  </a:lnTo>
                  <a:lnTo>
                    <a:pt x="2712" y="2191"/>
                  </a:lnTo>
                  <a:lnTo>
                    <a:pt x="2712" y="2191"/>
                  </a:lnTo>
                  <a:lnTo>
                    <a:pt x="2712" y="2191"/>
                  </a:lnTo>
                  <a:lnTo>
                    <a:pt x="2712" y="2191"/>
                  </a:lnTo>
                  <a:lnTo>
                    <a:pt x="2712" y="2191"/>
                  </a:lnTo>
                  <a:lnTo>
                    <a:pt x="2712" y="2191"/>
                  </a:lnTo>
                  <a:lnTo>
                    <a:pt x="2712" y="2191"/>
                  </a:lnTo>
                  <a:lnTo>
                    <a:pt x="2712" y="2191"/>
                  </a:lnTo>
                  <a:lnTo>
                    <a:pt x="2712" y="2191"/>
                  </a:lnTo>
                  <a:lnTo>
                    <a:pt x="2712" y="2191"/>
                  </a:lnTo>
                  <a:lnTo>
                    <a:pt x="2712" y="2191"/>
                  </a:lnTo>
                  <a:lnTo>
                    <a:pt x="2712" y="2191"/>
                  </a:lnTo>
                  <a:lnTo>
                    <a:pt x="2712" y="2191"/>
                  </a:lnTo>
                  <a:lnTo>
                    <a:pt x="2712" y="2196"/>
                  </a:lnTo>
                  <a:lnTo>
                    <a:pt x="2712" y="2196"/>
                  </a:lnTo>
                  <a:lnTo>
                    <a:pt x="2717" y="2196"/>
                  </a:lnTo>
                  <a:lnTo>
                    <a:pt x="2717" y="2196"/>
                  </a:lnTo>
                  <a:lnTo>
                    <a:pt x="2717" y="2196"/>
                  </a:lnTo>
                  <a:lnTo>
                    <a:pt x="2717" y="2196"/>
                  </a:lnTo>
                  <a:lnTo>
                    <a:pt x="2717" y="2191"/>
                  </a:lnTo>
                  <a:lnTo>
                    <a:pt x="2717" y="2191"/>
                  </a:lnTo>
                  <a:lnTo>
                    <a:pt x="2717" y="2191"/>
                  </a:lnTo>
                  <a:lnTo>
                    <a:pt x="2717" y="2191"/>
                  </a:lnTo>
                  <a:lnTo>
                    <a:pt x="2723" y="2191"/>
                  </a:lnTo>
                  <a:lnTo>
                    <a:pt x="2723" y="2191"/>
                  </a:lnTo>
                  <a:lnTo>
                    <a:pt x="2717" y="2191"/>
                  </a:lnTo>
                  <a:lnTo>
                    <a:pt x="2717" y="2191"/>
                  </a:lnTo>
                  <a:lnTo>
                    <a:pt x="2717" y="2185"/>
                  </a:lnTo>
                  <a:lnTo>
                    <a:pt x="2717" y="2185"/>
                  </a:lnTo>
                  <a:lnTo>
                    <a:pt x="2723" y="2185"/>
                  </a:lnTo>
                  <a:lnTo>
                    <a:pt x="2723" y="2185"/>
                  </a:lnTo>
                  <a:lnTo>
                    <a:pt x="2723" y="2185"/>
                  </a:lnTo>
                  <a:lnTo>
                    <a:pt x="2723" y="2185"/>
                  </a:lnTo>
                  <a:lnTo>
                    <a:pt x="2723" y="2185"/>
                  </a:lnTo>
                  <a:lnTo>
                    <a:pt x="2723" y="2185"/>
                  </a:lnTo>
                  <a:close/>
                  <a:moveTo>
                    <a:pt x="2549" y="2320"/>
                  </a:moveTo>
                  <a:lnTo>
                    <a:pt x="2555" y="2314"/>
                  </a:lnTo>
                  <a:lnTo>
                    <a:pt x="2555" y="2314"/>
                  </a:lnTo>
                  <a:lnTo>
                    <a:pt x="2555" y="2314"/>
                  </a:lnTo>
                  <a:lnTo>
                    <a:pt x="2555" y="2314"/>
                  </a:lnTo>
                  <a:lnTo>
                    <a:pt x="2555" y="2314"/>
                  </a:lnTo>
                  <a:lnTo>
                    <a:pt x="2555" y="2314"/>
                  </a:lnTo>
                  <a:lnTo>
                    <a:pt x="2555" y="2314"/>
                  </a:lnTo>
                  <a:lnTo>
                    <a:pt x="2555" y="2314"/>
                  </a:lnTo>
                  <a:lnTo>
                    <a:pt x="2555" y="2314"/>
                  </a:lnTo>
                  <a:lnTo>
                    <a:pt x="2555" y="2314"/>
                  </a:lnTo>
                  <a:lnTo>
                    <a:pt x="2549" y="2314"/>
                  </a:lnTo>
                  <a:lnTo>
                    <a:pt x="2549" y="2314"/>
                  </a:lnTo>
                  <a:lnTo>
                    <a:pt x="2549" y="2314"/>
                  </a:lnTo>
                  <a:lnTo>
                    <a:pt x="2549" y="2314"/>
                  </a:lnTo>
                  <a:lnTo>
                    <a:pt x="2549" y="2314"/>
                  </a:lnTo>
                  <a:lnTo>
                    <a:pt x="2549" y="2320"/>
                  </a:lnTo>
                  <a:lnTo>
                    <a:pt x="2549" y="2320"/>
                  </a:lnTo>
                  <a:close/>
                  <a:moveTo>
                    <a:pt x="2387" y="2404"/>
                  </a:moveTo>
                  <a:lnTo>
                    <a:pt x="2392" y="2404"/>
                  </a:lnTo>
                  <a:lnTo>
                    <a:pt x="2392" y="2398"/>
                  </a:lnTo>
                  <a:lnTo>
                    <a:pt x="2392" y="2398"/>
                  </a:lnTo>
                  <a:lnTo>
                    <a:pt x="2387" y="2398"/>
                  </a:lnTo>
                  <a:lnTo>
                    <a:pt x="2392" y="2398"/>
                  </a:lnTo>
                  <a:lnTo>
                    <a:pt x="2392" y="2398"/>
                  </a:lnTo>
                  <a:lnTo>
                    <a:pt x="2392" y="2398"/>
                  </a:lnTo>
                  <a:lnTo>
                    <a:pt x="2392" y="2398"/>
                  </a:lnTo>
                  <a:lnTo>
                    <a:pt x="2392" y="2398"/>
                  </a:lnTo>
                  <a:lnTo>
                    <a:pt x="2392" y="2398"/>
                  </a:lnTo>
                  <a:lnTo>
                    <a:pt x="2392" y="2398"/>
                  </a:lnTo>
                  <a:lnTo>
                    <a:pt x="2392" y="2398"/>
                  </a:lnTo>
                  <a:lnTo>
                    <a:pt x="2392" y="2398"/>
                  </a:lnTo>
                  <a:lnTo>
                    <a:pt x="2392" y="2398"/>
                  </a:lnTo>
                  <a:lnTo>
                    <a:pt x="2392" y="2398"/>
                  </a:lnTo>
                  <a:lnTo>
                    <a:pt x="2392" y="2398"/>
                  </a:lnTo>
                  <a:lnTo>
                    <a:pt x="2392" y="2398"/>
                  </a:lnTo>
                  <a:lnTo>
                    <a:pt x="2392" y="2398"/>
                  </a:lnTo>
                  <a:lnTo>
                    <a:pt x="2392" y="2398"/>
                  </a:lnTo>
                  <a:lnTo>
                    <a:pt x="2392" y="2398"/>
                  </a:lnTo>
                  <a:lnTo>
                    <a:pt x="2392" y="2398"/>
                  </a:lnTo>
                  <a:lnTo>
                    <a:pt x="2392" y="2398"/>
                  </a:lnTo>
                  <a:lnTo>
                    <a:pt x="2392" y="2398"/>
                  </a:lnTo>
                  <a:lnTo>
                    <a:pt x="2392" y="2398"/>
                  </a:lnTo>
                  <a:lnTo>
                    <a:pt x="2392" y="2398"/>
                  </a:lnTo>
                  <a:lnTo>
                    <a:pt x="2392" y="2393"/>
                  </a:lnTo>
                  <a:lnTo>
                    <a:pt x="2387" y="2393"/>
                  </a:lnTo>
                  <a:lnTo>
                    <a:pt x="2387" y="2393"/>
                  </a:lnTo>
                  <a:lnTo>
                    <a:pt x="2387" y="2393"/>
                  </a:lnTo>
                  <a:lnTo>
                    <a:pt x="2387" y="2398"/>
                  </a:lnTo>
                  <a:lnTo>
                    <a:pt x="2387" y="2398"/>
                  </a:lnTo>
                  <a:lnTo>
                    <a:pt x="2387" y="2398"/>
                  </a:lnTo>
                  <a:lnTo>
                    <a:pt x="2387" y="2393"/>
                  </a:lnTo>
                  <a:lnTo>
                    <a:pt x="2387" y="2393"/>
                  </a:lnTo>
                  <a:lnTo>
                    <a:pt x="2387" y="2393"/>
                  </a:lnTo>
                  <a:lnTo>
                    <a:pt x="2387" y="2398"/>
                  </a:lnTo>
                  <a:lnTo>
                    <a:pt x="2381" y="2398"/>
                  </a:lnTo>
                  <a:lnTo>
                    <a:pt x="2381" y="2398"/>
                  </a:lnTo>
                  <a:lnTo>
                    <a:pt x="2381" y="2398"/>
                  </a:lnTo>
                  <a:lnTo>
                    <a:pt x="2381" y="2398"/>
                  </a:lnTo>
                  <a:lnTo>
                    <a:pt x="2387" y="2398"/>
                  </a:lnTo>
                  <a:lnTo>
                    <a:pt x="2387" y="2398"/>
                  </a:lnTo>
                  <a:lnTo>
                    <a:pt x="2387" y="2398"/>
                  </a:lnTo>
                  <a:lnTo>
                    <a:pt x="2387" y="2398"/>
                  </a:lnTo>
                  <a:lnTo>
                    <a:pt x="2387" y="2398"/>
                  </a:lnTo>
                  <a:lnTo>
                    <a:pt x="2387" y="2398"/>
                  </a:lnTo>
                  <a:lnTo>
                    <a:pt x="2387" y="2398"/>
                  </a:lnTo>
                  <a:lnTo>
                    <a:pt x="2387" y="2398"/>
                  </a:lnTo>
                  <a:lnTo>
                    <a:pt x="2387" y="2398"/>
                  </a:lnTo>
                  <a:lnTo>
                    <a:pt x="2387" y="2398"/>
                  </a:lnTo>
                  <a:lnTo>
                    <a:pt x="2387" y="2398"/>
                  </a:lnTo>
                  <a:lnTo>
                    <a:pt x="2387" y="2398"/>
                  </a:lnTo>
                  <a:lnTo>
                    <a:pt x="2387" y="2398"/>
                  </a:lnTo>
                  <a:lnTo>
                    <a:pt x="2387" y="2398"/>
                  </a:lnTo>
                  <a:lnTo>
                    <a:pt x="2387" y="2398"/>
                  </a:lnTo>
                  <a:lnTo>
                    <a:pt x="2387" y="2398"/>
                  </a:lnTo>
                  <a:lnTo>
                    <a:pt x="2387" y="2398"/>
                  </a:lnTo>
                  <a:lnTo>
                    <a:pt x="2387" y="2398"/>
                  </a:lnTo>
                  <a:lnTo>
                    <a:pt x="2387" y="2398"/>
                  </a:lnTo>
                  <a:lnTo>
                    <a:pt x="2387" y="2398"/>
                  </a:lnTo>
                  <a:lnTo>
                    <a:pt x="2387" y="2398"/>
                  </a:lnTo>
                  <a:lnTo>
                    <a:pt x="2387" y="2404"/>
                  </a:lnTo>
                  <a:close/>
                  <a:moveTo>
                    <a:pt x="2560" y="2320"/>
                  </a:moveTo>
                  <a:lnTo>
                    <a:pt x="2560" y="2320"/>
                  </a:lnTo>
                  <a:lnTo>
                    <a:pt x="2560" y="2320"/>
                  </a:lnTo>
                  <a:lnTo>
                    <a:pt x="2560" y="2320"/>
                  </a:lnTo>
                  <a:lnTo>
                    <a:pt x="2560" y="2320"/>
                  </a:lnTo>
                  <a:lnTo>
                    <a:pt x="2560" y="2320"/>
                  </a:lnTo>
                  <a:lnTo>
                    <a:pt x="2560" y="2320"/>
                  </a:lnTo>
                  <a:lnTo>
                    <a:pt x="2555" y="2320"/>
                  </a:lnTo>
                  <a:lnTo>
                    <a:pt x="2555" y="2320"/>
                  </a:lnTo>
                  <a:lnTo>
                    <a:pt x="2555" y="2320"/>
                  </a:lnTo>
                  <a:lnTo>
                    <a:pt x="2555" y="2320"/>
                  </a:lnTo>
                  <a:lnTo>
                    <a:pt x="2555" y="2320"/>
                  </a:lnTo>
                  <a:lnTo>
                    <a:pt x="2555" y="2320"/>
                  </a:lnTo>
                  <a:lnTo>
                    <a:pt x="2555" y="2320"/>
                  </a:lnTo>
                  <a:lnTo>
                    <a:pt x="2555" y="2320"/>
                  </a:lnTo>
                  <a:lnTo>
                    <a:pt x="2555" y="2320"/>
                  </a:lnTo>
                  <a:lnTo>
                    <a:pt x="2555" y="2320"/>
                  </a:lnTo>
                  <a:lnTo>
                    <a:pt x="2555" y="2320"/>
                  </a:lnTo>
                  <a:lnTo>
                    <a:pt x="2549" y="2320"/>
                  </a:lnTo>
                  <a:lnTo>
                    <a:pt x="2549" y="2320"/>
                  </a:lnTo>
                  <a:lnTo>
                    <a:pt x="2549" y="2320"/>
                  </a:lnTo>
                  <a:lnTo>
                    <a:pt x="2549" y="2325"/>
                  </a:lnTo>
                  <a:lnTo>
                    <a:pt x="2549" y="2325"/>
                  </a:lnTo>
                  <a:lnTo>
                    <a:pt x="2555" y="2325"/>
                  </a:lnTo>
                  <a:lnTo>
                    <a:pt x="2555" y="2325"/>
                  </a:lnTo>
                  <a:lnTo>
                    <a:pt x="2555" y="2325"/>
                  </a:lnTo>
                  <a:lnTo>
                    <a:pt x="2555" y="2325"/>
                  </a:lnTo>
                  <a:lnTo>
                    <a:pt x="2555" y="2325"/>
                  </a:lnTo>
                  <a:lnTo>
                    <a:pt x="2560" y="2325"/>
                  </a:lnTo>
                  <a:lnTo>
                    <a:pt x="2560" y="2325"/>
                  </a:lnTo>
                  <a:lnTo>
                    <a:pt x="2560" y="2325"/>
                  </a:lnTo>
                  <a:lnTo>
                    <a:pt x="2560" y="2325"/>
                  </a:lnTo>
                  <a:lnTo>
                    <a:pt x="2560" y="2320"/>
                  </a:lnTo>
                  <a:lnTo>
                    <a:pt x="2560" y="2320"/>
                  </a:lnTo>
                  <a:lnTo>
                    <a:pt x="2560" y="2320"/>
                  </a:lnTo>
                  <a:close/>
                  <a:moveTo>
                    <a:pt x="2751" y="2096"/>
                  </a:moveTo>
                  <a:lnTo>
                    <a:pt x="2751" y="2096"/>
                  </a:lnTo>
                  <a:lnTo>
                    <a:pt x="2751" y="2096"/>
                  </a:lnTo>
                  <a:lnTo>
                    <a:pt x="2751" y="2096"/>
                  </a:lnTo>
                  <a:lnTo>
                    <a:pt x="2751" y="2096"/>
                  </a:lnTo>
                  <a:lnTo>
                    <a:pt x="2751" y="2096"/>
                  </a:lnTo>
                  <a:lnTo>
                    <a:pt x="2751" y="2096"/>
                  </a:lnTo>
                  <a:lnTo>
                    <a:pt x="2751" y="2096"/>
                  </a:lnTo>
                  <a:lnTo>
                    <a:pt x="2751" y="2096"/>
                  </a:lnTo>
                  <a:lnTo>
                    <a:pt x="2751" y="2096"/>
                  </a:lnTo>
                  <a:lnTo>
                    <a:pt x="2751" y="2096"/>
                  </a:lnTo>
                  <a:lnTo>
                    <a:pt x="2751" y="2096"/>
                  </a:lnTo>
                  <a:lnTo>
                    <a:pt x="2751" y="2096"/>
                  </a:lnTo>
                  <a:lnTo>
                    <a:pt x="2751" y="2096"/>
                  </a:lnTo>
                  <a:lnTo>
                    <a:pt x="2751" y="2096"/>
                  </a:lnTo>
                  <a:lnTo>
                    <a:pt x="2751" y="2096"/>
                  </a:lnTo>
                  <a:lnTo>
                    <a:pt x="2751" y="2096"/>
                  </a:lnTo>
                  <a:lnTo>
                    <a:pt x="2751" y="2096"/>
                  </a:lnTo>
                  <a:close/>
                  <a:moveTo>
                    <a:pt x="2387" y="2398"/>
                  </a:moveTo>
                  <a:lnTo>
                    <a:pt x="2387" y="2398"/>
                  </a:lnTo>
                  <a:lnTo>
                    <a:pt x="2387" y="2398"/>
                  </a:lnTo>
                  <a:lnTo>
                    <a:pt x="2387" y="2398"/>
                  </a:lnTo>
                  <a:lnTo>
                    <a:pt x="2387" y="2398"/>
                  </a:lnTo>
                  <a:lnTo>
                    <a:pt x="2387" y="2398"/>
                  </a:lnTo>
                  <a:lnTo>
                    <a:pt x="2387" y="2398"/>
                  </a:lnTo>
                  <a:lnTo>
                    <a:pt x="2381" y="2398"/>
                  </a:lnTo>
                  <a:lnTo>
                    <a:pt x="2381" y="2398"/>
                  </a:lnTo>
                  <a:lnTo>
                    <a:pt x="2381" y="2398"/>
                  </a:lnTo>
                  <a:lnTo>
                    <a:pt x="2381" y="2398"/>
                  </a:lnTo>
                  <a:lnTo>
                    <a:pt x="2381" y="2398"/>
                  </a:lnTo>
                  <a:lnTo>
                    <a:pt x="2381" y="2398"/>
                  </a:lnTo>
                  <a:lnTo>
                    <a:pt x="2381" y="2404"/>
                  </a:lnTo>
                  <a:lnTo>
                    <a:pt x="2381" y="2404"/>
                  </a:lnTo>
                  <a:lnTo>
                    <a:pt x="2387" y="2404"/>
                  </a:lnTo>
                  <a:lnTo>
                    <a:pt x="2387" y="2404"/>
                  </a:lnTo>
                  <a:lnTo>
                    <a:pt x="2387" y="2404"/>
                  </a:lnTo>
                  <a:lnTo>
                    <a:pt x="2387" y="2398"/>
                  </a:lnTo>
                  <a:lnTo>
                    <a:pt x="2387" y="2398"/>
                  </a:lnTo>
                  <a:close/>
                  <a:moveTo>
                    <a:pt x="2392" y="2409"/>
                  </a:moveTo>
                  <a:lnTo>
                    <a:pt x="2392" y="2409"/>
                  </a:lnTo>
                  <a:lnTo>
                    <a:pt x="2392" y="2409"/>
                  </a:lnTo>
                  <a:lnTo>
                    <a:pt x="2392" y="2409"/>
                  </a:lnTo>
                  <a:lnTo>
                    <a:pt x="2392" y="2409"/>
                  </a:lnTo>
                  <a:lnTo>
                    <a:pt x="2392" y="2409"/>
                  </a:lnTo>
                  <a:lnTo>
                    <a:pt x="2387" y="2409"/>
                  </a:lnTo>
                  <a:lnTo>
                    <a:pt x="2392" y="2409"/>
                  </a:lnTo>
                  <a:lnTo>
                    <a:pt x="2392" y="2409"/>
                  </a:lnTo>
                  <a:lnTo>
                    <a:pt x="2392" y="2409"/>
                  </a:lnTo>
                  <a:lnTo>
                    <a:pt x="2392" y="2409"/>
                  </a:lnTo>
                  <a:lnTo>
                    <a:pt x="2392" y="2409"/>
                  </a:lnTo>
                  <a:lnTo>
                    <a:pt x="2398" y="2409"/>
                  </a:lnTo>
                  <a:lnTo>
                    <a:pt x="2392" y="2409"/>
                  </a:lnTo>
                  <a:lnTo>
                    <a:pt x="2392" y="2409"/>
                  </a:lnTo>
                  <a:close/>
                  <a:moveTo>
                    <a:pt x="2241" y="2751"/>
                  </a:moveTo>
                  <a:lnTo>
                    <a:pt x="2241" y="2751"/>
                  </a:lnTo>
                  <a:lnTo>
                    <a:pt x="2241" y="2751"/>
                  </a:lnTo>
                  <a:lnTo>
                    <a:pt x="2241" y="2751"/>
                  </a:lnTo>
                  <a:close/>
                  <a:moveTo>
                    <a:pt x="2213" y="2796"/>
                  </a:moveTo>
                  <a:lnTo>
                    <a:pt x="2213" y="2796"/>
                  </a:lnTo>
                  <a:lnTo>
                    <a:pt x="2213" y="2796"/>
                  </a:lnTo>
                  <a:lnTo>
                    <a:pt x="2213" y="2796"/>
                  </a:lnTo>
                  <a:lnTo>
                    <a:pt x="2213" y="2802"/>
                  </a:lnTo>
                  <a:lnTo>
                    <a:pt x="2213" y="2796"/>
                  </a:lnTo>
                  <a:lnTo>
                    <a:pt x="2213" y="2796"/>
                  </a:lnTo>
                  <a:lnTo>
                    <a:pt x="2213" y="2796"/>
                  </a:lnTo>
                  <a:lnTo>
                    <a:pt x="2213" y="2796"/>
                  </a:lnTo>
                  <a:lnTo>
                    <a:pt x="2213" y="2796"/>
                  </a:lnTo>
                  <a:close/>
                  <a:moveTo>
                    <a:pt x="2168" y="2465"/>
                  </a:moveTo>
                  <a:lnTo>
                    <a:pt x="2168" y="2465"/>
                  </a:lnTo>
                  <a:lnTo>
                    <a:pt x="2168" y="2465"/>
                  </a:lnTo>
                  <a:lnTo>
                    <a:pt x="2168" y="2465"/>
                  </a:lnTo>
                  <a:lnTo>
                    <a:pt x="2168" y="2465"/>
                  </a:lnTo>
                  <a:lnTo>
                    <a:pt x="2168" y="2465"/>
                  </a:lnTo>
                  <a:lnTo>
                    <a:pt x="2168" y="2465"/>
                  </a:lnTo>
                  <a:lnTo>
                    <a:pt x="2168" y="2465"/>
                  </a:lnTo>
                  <a:lnTo>
                    <a:pt x="2168" y="2465"/>
                  </a:lnTo>
                  <a:lnTo>
                    <a:pt x="2168" y="2465"/>
                  </a:lnTo>
                  <a:lnTo>
                    <a:pt x="2168" y="2465"/>
                  </a:lnTo>
                  <a:lnTo>
                    <a:pt x="2168" y="2465"/>
                  </a:lnTo>
                  <a:lnTo>
                    <a:pt x="2168" y="2465"/>
                  </a:lnTo>
                  <a:lnTo>
                    <a:pt x="2168" y="2465"/>
                  </a:lnTo>
                  <a:lnTo>
                    <a:pt x="2168" y="2465"/>
                  </a:lnTo>
                  <a:lnTo>
                    <a:pt x="2168" y="2465"/>
                  </a:lnTo>
                  <a:lnTo>
                    <a:pt x="2168" y="2465"/>
                  </a:lnTo>
                  <a:lnTo>
                    <a:pt x="2168" y="2465"/>
                  </a:lnTo>
                  <a:lnTo>
                    <a:pt x="2168" y="2465"/>
                  </a:lnTo>
                  <a:lnTo>
                    <a:pt x="2168" y="2465"/>
                  </a:lnTo>
                  <a:lnTo>
                    <a:pt x="2168" y="2465"/>
                  </a:lnTo>
                  <a:lnTo>
                    <a:pt x="2174" y="2465"/>
                  </a:lnTo>
                  <a:lnTo>
                    <a:pt x="2174" y="2471"/>
                  </a:lnTo>
                  <a:lnTo>
                    <a:pt x="2174" y="2471"/>
                  </a:lnTo>
                  <a:lnTo>
                    <a:pt x="2174" y="2471"/>
                  </a:lnTo>
                  <a:lnTo>
                    <a:pt x="2174" y="2471"/>
                  </a:lnTo>
                  <a:lnTo>
                    <a:pt x="2174" y="2465"/>
                  </a:lnTo>
                  <a:lnTo>
                    <a:pt x="2174" y="2465"/>
                  </a:lnTo>
                  <a:lnTo>
                    <a:pt x="2179" y="2465"/>
                  </a:lnTo>
                  <a:lnTo>
                    <a:pt x="2179" y="2465"/>
                  </a:lnTo>
                  <a:lnTo>
                    <a:pt x="2174" y="2465"/>
                  </a:lnTo>
                  <a:lnTo>
                    <a:pt x="2174" y="2465"/>
                  </a:lnTo>
                  <a:lnTo>
                    <a:pt x="2174" y="2465"/>
                  </a:lnTo>
                  <a:lnTo>
                    <a:pt x="2174" y="2465"/>
                  </a:lnTo>
                  <a:lnTo>
                    <a:pt x="2174" y="2465"/>
                  </a:lnTo>
                  <a:lnTo>
                    <a:pt x="2174" y="2465"/>
                  </a:lnTo>
                  <a:lnTo>
                    <a:pt x="2174" y="2465"/>
                  </a:lnTo>
                  <a:lnTo>
                    <a:pt x="2174" y="2465"/>
                  </a:lnTo>
                  <a:lnTo>
                    <a:pt x="2174" y="2465"/>
                  </a:lnTo>
                  <a:lnTo>
                    <a:pt x="2174" y="2465"/>
                  </a:lnTo>
                  <a:lnTo>
                    <a:pt x="2174" y="2465"/>
                  </a:lnTo>
                  <a:lnTo>
                    <a:pt x="2174" y="2465"/>
                  </a:lnTo>
                  <a:lnTo>
                    <a:pt x="2174" y="2465"/>
                  </a:lnTo>
                  <a:lnTo>
                    <a:pt x="2168" y="2465"/>
                  </a:lnTo>
                  <a:lnTo>
                    <a:pt x="2168" y="2465"/>
                  </a:lnTo>
                  <a:lnTo>
                    <a:pt x="2168" y="2465"/>
                  </a:lnTo>
                  <a:lnTo>
                    <a:pt x="2168" y="2465"/>
                  </a:lnTo>
                  <a:lnTo>
                    <a:pt x="2168" y="2465"/>
                  </a:lnTo>
                  <a:lnTo>
                    <a:pt x="2168" y="2465"/>
                  </a:lnTo>
                  <a:close/>
                  <a:moveTo>
                    <a:pt x="2235" y="2751"/>
                  </a:moveTo>
                  <a:lnTo>
                    <a:pt x="2235" y="2751"/>
                  </a:lnTo>
                  <a:lnTo>
                    <a:pt x="2235" y="2751"/>
                  </a:lnTo>
                  <a:lnTo>
                    <a:pt x="2235" y="2751"/>
                  </a:lnTo>
                  <a:lnTo>
                    <a:pt x="2235" y="2751"/>
                  </a:lnTo>
                  <a:lnTo>
                    <a:pt x="2235" y="2751"/>
                  </a:lnTo>
                  <a:lnTo>
                    <a:pt x="2235" y="2751"/>
                  </a:lnTo>
                  <a:lnTo>
                    <a:pt x="2235" y="2751"/>
                  </a:lnTo>
                  <a:lnTo>
                    <a:pt x="2235" y="2751"/>
                  </a:lnTo>
                  <a:lnTo>
                    <a:pt x="2235" y="2751"/>
                  </a:lnTo>
                  <a:lnTo>
                    <a:pt x="2235" y="2751"/>
                  </a:lnTo>
                  <a:close/>
                  <a:moveTo>
                    <a:pt x="2174" y="2477"/>
                  </a:moveTo>
                  <a:lnTo>
                    <a:pt x="2174" y="2482"/>
                  </a:lnTo>
                  <a:lnTo>
                    <a:pt x="2174" y="2482"/>
                  </a:lnTo>
                  <a:lnTo>
                    <a:pt x="2174" y="2482"/>
                  </a:lnTo>
                  <a:lnTo>
                    <a:pt x="2174" y="2482"/>
                  </a:lnTo>
                  <a:lnTo>
                    <a:pt x="2174" y="2482"/>
                  </a:lnTo>
                  <a:lnTo>
                    <a:pt x="2179" y="2482"/>
                  </a:lnTo>
                  <a:lnTo>
                    <a:pt x="2179" y="2482"/>
                  </a:lnTo>
                  <a:lnTo>
                    <a:pt x="2179" y="2482"/>
                  </a:lnTo>
                  <a:lnTo>
                    <a:pt x="2179" y="2482"/>
                  </a:lnTo>
                  <a:lnTo>
                    <a:pt x="2179" y="2482"/>
                  </a:lnTo>
                  <a:lnTo>
                    <a:pt x="2179" y="2477"/>
                  </a:lnTo>
                  <a:lnTo>
                    <a:pt x="2179" y="2477"/>
                  </a:lnTo>
                  <a:lnTo>
                    <a:pt x="2174" y="2477"/>
                  </a:lnTo>
                  <a:lnTo>
                    <a:pt x="2179" y="2477"/>
                  </a:lnTo>
                  <a:lnTo>
                    <a:pt x="2174" y="2477"/>
                  </a:lnTo>
                  <a:close/>
                  <a:moveTo>
                    <a:pt x="2168" y="2499"/>
                  </a:moveTo>
                  <a:lnTo>
                    <a:pt x="2168" y="2499"/>
                  </a:lnTo>
                  <a:lnTo>
                    <a:pt x="2168" y="2499"/>
                  </a:lnTo>
                  <a:lnTo>
                    <a:pt x="2168" y="2499"/>
                  </a:lnTo>
                  <a:lnTo>
                    <a:pt x="2168" y="2499"/>
                  </a:lnTo>
                  <a:lnTo>
                    <a:pt x="2168" y="2499"/>
                  </a:lnTo>
                  <a:lnTo>
                    <a:pt x="2168" y="2499"/>
                  </a:lnTo>
                  <a:lnTo>
                    <a:pt x="2168" y="2499"/>
                  </a:lnTo>
                  <a:lnTo>
                    <a:pt x="2168" y="2499"/>
                  </a:lnTo>
                  <a:lnTo>
                    <a:pt x="2168" y="2499"/>
                  </a:lnTo>
                  <a:lnTo>
                    <a:pt x="2168" y="2499"/>
                  </a:lnTo>
                  <a:lnTo>
                    <a:pt x="2168" y="2499"/>
                  </a:lnTo>
                  <a:lnTo>
                    <a:pt x="2168" y="2499"/>
                  </a:lnTo>
                  <a:lnTo>
                    <a:pt x="2168" y="2499"/>
                  </a:lnTo>
                  <a:lnTo>
                    <a:pt x="2168" y="2505"/>
                  </a:lnTo>
                  <a:lnTo>
                    <a:pt x="2168" y="2505"/>
                  </a:lnTo>
                  <a:lnTo>
                    <a:pt x="2168" y="2505"/>
                  </a:lnTo>
                  <a:lnTo>
                    <a:pt x="2168" y="2499"/>
                  </a:lnTo>
                  <a:lnTo>
                    <a:pt x="2168" y="2499"/>
                  </a:lnTo>
                  <a:lnTo>
                    <a:pt x="2168" y="2499"/>
                  </a:lnTo>
                  <a:lnTo>
                    <a:pt x="2168" y="2499"/>
                  </a:lnTo>
                  <a:lnTo>
                    <a:pt x="2168" y="2499"/>
                  </a:lnTo>
                  <a:close/>
                  <a:moveTo>
                    <a:pt x="2202" y="2561"/>
                  </a:moveTo>
                  <a:lnTo>
                    <a:pt x="2202" y="2561"/>
                  </a:lnTo>
                  <a:lnTo>
                    <a:pt x="2202" y="2555"/>
                  </a:lnTo>
                  <a:lnTo>
                    <a:pt x="2202" y="2555"/>
                  </a:lnTo>
                  <a:lnTo>
                    <a:pt x="2202" y="2555"/>
                  </a:lnTo>
                  <a:lnTo>
                    <a:pt x="2202" y="2549"/>
                  </a:lnTo>
                  <a:lnTo>
                    <a:pt x="2196" y="2549"/>
                  </a:lnTo>
                  <a:lnTo>
                    <a:pt x="2196" y="2538"/>
                  </a:lnTo>
                  <a:lnTo>
                    <a:pt x="2196" y="2538"/>
                  </a:lnTo>
                  <a:lnTo>
                    <a:pt x="2196" y="2538"/>
                  </a:lnTo>
                  <a:lnTo>
                    <a:pt x="2196" y="2538"/>
                  </a:lnTo>
                  <a:lnTo>
                    <a:pt x="2196" y="2538"/>
                  </a:lnTo>
                  <a:lnTo>
                    <a:pt x="2196" y="2538"/>
                  </a:lnTo>
                  <a:lnTo>
                    <a:pt x="2196" y="2538"/>
                  </a:lnTo>
                  <a:lnTo>
                    <a:pt x="2191" y="2538"/>
                  </a:lnTo>
                  <a:lnTo>
                    <a:pt x="2185" y="2538"/>
                  </a:lnTo>
                  <a:lnTo>
                    <a:pt x="2185" y="2538"/>
                  </a:lnTo>
                  <a:lnTo>
                    <a:pt x="2185" y="2538"/>
                  </a:lnTo>
                  <a:lnTo>
                    <a:pt x="2185" y="2533"/>
                  </a:lnTo>
                  <a:lnTo>
                    <a:pt x="2185" y="2533"/>
                  </a:lnTo>
                  <a:lnTo>
                    <a:pt x="2179" y="2527"/>
                  </a:lnTo>
                  <a:lnTo>
                    <a:pt x="2179" y="2527"/>
                  </a:lnTo>
                  <a:lnTo>
                    <a:pt x="2179" y="2527"/>
                  </a:lnTo>
                  <a:lnTo>
                    <a:pt x="2179" y="2533"/>
                  </a:lnTo>
                  <a:lnTo>
                    <a:pt x="2179" y="2533"/>
                  </a:lnTo>
                  <a:lnTo>
                    <a:pt x="2179" y="2533"/>
                  </a:lnTo>
                  <a:lnTo>
                    <a:pt x="2174" y="2533"/>
                  </a:lnTo>
                  <a:lnTo>
                    <a:pt x="2174" y="2533"/>
                  </a:lnTo>
                  <a:lnTo>
                    <a:pt x="2174" y="2533"/>
                  </a:lnTo>
                  <a:lnTo>
                    <a:pt x="2174" y="2533"/>
                  </a:lnTo>
                  <a:lnTo>
                    <a:pt x="2174" y="2538"/>
                  </a:lnTo>
                  <a:lnTo>
                    <a:pt x="2174" y="2538"/>
                  </a:lnTo>
                  <a:lnTo>
                    <a:pt x="2174" y="2538"/>
                  </a:lnTo>
                  <a:lnTo>
                    <a:pt x="2174" y="2538"/>
                  </a:lnTo>
                  <a:lnTo>
                    <a:pt x="2179" y="2538"/>
                  </a:lnTo>
                  <a:lnTo>
                    <a:pt x="2179" y="2538"/>
                  </a:lnTo>
                  <a:lnTo>
                    <a:pt x="2179" y="2538"/>
                  </a:lnTo>
                  <a:lnTo>
                    <a:pt x="2179" y="2538"/>
                  </a:lnTo>
                  <a:lnTo>
                    <a:pt x="2179" y="2538"/>
                  </a:lnTo>
                  <a:lnTo>
                    <a:pt x="2179" y="2544"/>
                  </a:lnTo>
                  <a:lnTo>
                    <a:pt x="2179" y="2544"/>
                  </a:lnTo>
                  <a:lnTo>
                    <a:pt x="2179" y="2544"/>
                  </a:lnTo>
                  <a:lnTo>
                    <a:pt x="2179" y="2544"/>
                  </a:lnTo>
                  <a:lnTo>
                    <a:pt x="2179" y="2544"/>
                  </a:lnTo>
                  <a:lnTo>
                    <a:pt x="2179" y="2544"/>
                  </a:lnTo>
                  <a:lnTo>
                    <a:pt x="2179" y="2544"/>
                  </a:lnTo>
                  <a:lnTo>
                    <a:pt x="2174" y="2544"/>
                  </a:lnTo>
                  <a:lnTo>
                    <a:pt x="2174" y="2538"/>
                  </a:lnTo>
                  <a:lnTo>
                    <a:pt x="2174" y="2538"/>
                  </a:lnTo>
                  <a:lnTo>
                    <a:pt x="2174" y="2538"/>
                  </a:lnTo>
                  <a:lnTo>
                    <a:pt x="2174" y="2538"/>
                  </a:lnTo>
                  <a:lnTo>
                    <a:pt x="2174" y="2538"/>
                  </a:lnTo>
                  <a:lnTo>
                    <a:pt x="2174" y="2538"/>
                  </a:lnTo>
                  <a:lnTo>
                    <a:pt x="2174" y="2538"/>
                  </a:lnTo>
                  <a:lnTo>
                    <a:pt x="2174" y="2538"/>
                  </a:lnTo>
                  <a:lnTo>
                    <a:pt x="2174" y="2538"/>
                  </a:lnTo>
                  <a:lnTo>
                    <a:pt x="2168" y="2538"/>
                  </a:lnTo>
                  <a:lnTo>
                    <a:pt x="2168" y="2538"/>
                  </a:lnTo>
                  <a:lnTo>
                    <a:pt x="2168" y="2538"/>
                  </a:lnTo>
                  <a:lnTo>
                    <a:pt x="2168" y="2538"/>
                  </a:lnTo>
                  <a:lnTo>
                    <a:pt x="2163" y="2533"/>
                  </a:lnTo>
                  <a:lnTo>
                    <a:pt x="2163" y="2533"/>
                  </a:lnTo>
                  <a:lnTo>
                    <a:pt x="2163" y="2533"/>
                  </a:lnTo>
                  <a:lnTo>
                    <a:pt x="2163" y="2538"/>
                  </a:lnTo>
                  <a:lnTo>
                    <a:pt x="2163" y="2538"/>
                  </a:lnTo>
                  <a:lnTo>
                    <a:pt x="2163" y="2538"/>
                  </a:lnTo>
                  <a:lnTo>
                    <a:pt x="2163" y="2538"/>
                  </a:lnTo>
                  <a:lnTo>
                    <a:pt x="2163" y="2538"/>
                  </a:lnTo>
                  <a:lnTo>
                    <a:pt x="2163" y="2538"/>
                  </a:lnTo>
                  <a:lnTo>
                    <a:pt x="2163" y="2538"/>
                  </a:lnTo>
                  <a:lnTo>
                    <a:pt x="2163" y="2538"/>
                  </a:lnTo>
                  <a:lnTo>
                    <a:pt x="2163" y="2538"/>
                  </a:lnTo>
                  <a:lnTo>
                    <a:pt x="2168" y="2544"/>
                  </a:lnTo>
                  <a:lnTo>
                    <a:pt x="2168" y="2544"/>
                  </a:lnTo>
                  <a:lnTo>
                    <a:pt x="2168" y="2544"/>
                  </a:lnTo>
                  <a:lnTo>
                    <a:pt x="2168" y="2544"/>
                  </a:lnTo>
                  <a:lnTo>
                    <a:pt x="2168" y="2544"/>
                  </a:lnTo>
                  <a:lnTo>
                    <a:pt x="2168" y="2544"/>
                  </a:lnTo>
                  <a:lnTo>
                    <a:pt x="2168" y="2544"/>
                  </a:lnTo>
                  <a:lnTo>
                    <a:pt x="2168" y="2544"/>
                  </a:lnTo>
                  <a:lnTo>
                    <a:pt x="2168" y="2544"/>
                  </a:lnTo>
                  <a:lnTo>
                    <a:pt x="2163" y="2544"/>
                  </a:lnTo>
                  <a:lnTo>
                    <a:pt x="2163" y="2538"/>
                  </a:lnTo>
                  <a:lnTo>
                    <a:pt x="2163" y="2538"/>
                  </a:lnTo>
                  <a:lnTo>
                    <a:pt x="2163" y="2538"/>
                  </a:lnTo>
                  <a:lnTo>
                    <a:pt x="2163" y="2538"/>
                  </a:lnTo>
                  <a:lnTo>
                    <a:pt x="2163" y="2538"/>
                  </a:lnTo>
                  <a:lnTo>
                    <a:pt x="2163" y="2538"/>
                  </a:lnTo>
                  <a:lnTo>
                    <a:pt x="2163" y="2538"/>
                  </a:lnTo>
                  <a:lnTo>
                    <a:pt x="2163" y="2538"/>
                  </a:lnTo>
                  <a:lnTo>
                    <a:pt x="2163" y="2533"/>
                  </a:lnTo>
                  <a:lnTo>
                    <a:pt x="2163" y="2533"/>
                  </a:lnTo>
                  <a:lnTo>
                    <a:pt x="2163" y="2533"/>
                  </a:lnTo>
                  <a:lnTo>
                    <a:pt x="2157" y="2538"/>
                  </a:lnTo>
                  <a:lnTo>
                    <a:pt x="2157" y="2538"/>
                  </a:lnTo>
                  <a:lnTo>
                    <a:pt x="2157" y="2538"/>
                  </a:lnTo>
                  <a:lnTo>
                    <a:pt x="2157" y="2538"/>
                  </a:lnTo>
                  <a:lnTo>
                    <a:pt x="2157" y="2538"/>
                  </a:lnTo>
                  <a:lnTo>
                    <a:pt x="2157" y="2538"/>
                  </a:lnTo>
                  <a:lnTo>
                    <a:pt x="2151" y="2538"/>
                  </a:lnTo>
                  <a:lnTo>
                    <a:pt x="2151" y="2533"/>
                  </a:lnTo>
                  <a:lnTo>
                    <a:pt x="2151" y="2533"/>
                  </a:lnTo>
                  <a:lnTo>
                    <a:pt x="2151" y="2533"/>
                  </a:lnTo>
                  <a:lnTo>
                    <a:pt x="2151" y="2538"/>
                  </a:lnTo>
                  <a:lnTo>
                    <a:pt x="2151" y="2538"/>
                  </a:lnTo>
                  <a:lnTo>
                    <a:pt x="2146" y="2538"/>
                  </a:lnTo>
                  <a:lnTo>
                    <a:pt x="2146" y="2538"/>
                  </a:lnTo>
                  <a:lnTo>
                    <a:pt x="2146" y="2538"/>
                  </a:lnTo>
                  <a:lnTo>
                    <a:pt x="2146" y="2538"/>
                  </a:lnTo>
                  <a:lnTo>
                    <a:pt x="2146" y="2538"/>
                  </a:lnTo>
                  <a:lnTo>
                    <a:pt x="2151" y="2538"/>
                  </a:lnTo>
                  <a:lnTo>
                    <a:pt x="2151" y="2538"/>
                  </a:lnTo>
                  <a:lnTo>
                    <a:pt x="2151" y="2538"/>
                  </a:lnTo>
                  <a:lnTo>
                    <a:pt x="2146" y="2538"/>
                  </a:lnTo>
                  <a:lnTo>
                    <a:pt x="2146" y="2538"/>
                  </a:lnTo>
                  <a:lnTo>
                    <a:pt x="2146" y="2538"/>
                  </a:lnTo>
                  <a:lnTo>
                    <a:pt x="2146" y="2538"/>
                  </a:lnTo>
                  <a:lnTo>
                    <a:pt x="2146" y="2538"/>
                  </a:lnTo>
                  <a:lnTo>
                    <a:pt x="2146" y="2538"/>
                  </a:lnTo>
                  <a:lnTo>
                    <a:pt x="2146" y="2538"/>
                  </a:lnTo>
                  <a:lnTo>
                    <a:pt x="2140" y="2544"/>
                  </a:lnTo>
                  <a:lnTo>
                    <a:pt x="2140" y="2544"/>
                  </a:lnTo>
                  <a:lnTo>
                    <a:pt x="2140" y="2544"/>
                  </a:lnTo>
                  <a:lnTo>
                    <a:pt x="2140" y="2544"/>
                  </a:lnTo>
                  <a:lnTo>
                    <a:pt x="2140" y="2544"/>
                  </a:lnTo>
                  <a:lnTo>
                    <a:pt x="2140" y="2544"/>
                  </a:lnTo>
                  <a:lnTo>
                    <a:pt x="2140" y="2544"/>
                  </a:lnTo>
                  <a:lnTo>
                    <a:pt x="2140" y="2544"/>
                  </a:lnTo>
                  <a:lnTo>
                    <a:pt x="2140" y="2544"/>
                  </a:lnTo>
                  <a:lnTo>
                    <a:pt x="2140" y="2544"/>
                  </a:lnTo>
                  <a:lnTo>
                    <a:pt x="2140" y="2544"/>
                  </a:lnTo>
                  <a:lnTo>
                    <a:pt x="2140" y="2544"/>
                  </a:lnTo>
                  <a:lnTo>
                    <a:pt x="2140" y="2538"/>
                  </a:lnTo>
                  <a:lnTo>
                    <a:pt x="2140" y="2538"/>
                  </a:lnTo>
                  <a:lnTo>
                    <a:pt x="2140" y="2538"/>
                  </a:lnTo>
                  <a:lnTo>
                    <a:pt x="2140" y="2538"/>
                  </a:lnTo>
                  <a:lnTo>
                    <a:pt x="2140" y="2538"/>
                  </a:lnTo>
                  <a:lnTo>
                    <a:pt x="2140" y="2538"/>
                  </a:lnTo>
                  <a:lnTo>
                    <a:pt x="2135" y="2538"/>
                  </a:lnTo>
                  <a:lnTo>
                    <a:pt x="2135" y="2538"/>
                  </a:lnTo>
                  <a:lnTo>
                    <a:pt x="2135" y="2538"/>
                  </a:lnTo>
                  <a:lnTo>
                    <a:pt x="2135" y="2538"/>
                  </a:lnTo>
                  <a:lnTo>
                    <a:pt x="2135" y="2538"/>
                  </a:lnTo>
                  <a:lnTo>
                    <a:pt x="2135" y="2538"/>
                  </a:lnTo>
                  <a:lnTo>
                    <a:pt x="2135" y="2538"/>
                  </a:lnTo>
                  <a:lnTo>
                    <a:pt x="2135" y="2538"/>
                  </a:lnTo>
                  <a:lnTo>
                    <a:pt x="2135" y="2544"/>
                  </a:lnTo>
                  <a:lnTo>
                    <a:pt x="2135" y="2544"/>
                  </a:lnTo>
                  <a:lnTo>
                    <a:pt x="2129" y="2544"/>
                  </a:lnTo>
                  <a:lnTo>
                    <a:pt x="2129" y="2544"/>
                  </a:lnTo>
                  <a:lnTo>
                    <a:pt x="2129" y="2544"/>
                  </a:lnTo>
                  <a:lnTo>
                    <a:pt x="2129" y="2538"/>
                  </a:lnTo>
                  <a:lnTo>
                    <a:pt x="2129" y="2538"/>
                  </a:lnTo>
                  <a:lnTo>
                    <a:pt x="2129" y="2538"/>
                  </a:lnTo>
                  <a:lnTo>
                    <a:pt x="2129" y="2538"/>
                  </a:lnTo>
                  <a:lnTo>
                    <a:pt x="2129" y="2538"/>
                  </a:lnTo>
                  <a:lnTo>
                    <a:pt x="2129" y="2544"/>
                  </a:lnTo>
                  <a:lnTo>
                    <a:pt x="2129" y="2538"/>
                  </a:lnTo>
                  <a:lnTo>
                    <a:pt x="2123" y="2538"/>
                  </a:lnTo>
                  <a:lnTo>
                    <a:pt x="2123" y="2544"/>
                  </a:lnTo>
                  <a:lnTo>
                    <a:pt x="2123" y="2544"/>
                  </a:lnTo>
                  <a:lnTo>
                    <a:pt x="2123" y="2538"/>
                  </a:lnTo>
                  <a:lnTo>
                    <a:pt x="2123" y="2538"/>
                  </a:lnTo>
                  <a:lnTo>
                    <a:pt x="2123" y="2538"/>
                  </a:lnTo>
                  <a:lnTo>
                    <a:pt x="2123" y="2538"/>
                  </a:lnTo>
                  <a:lnTo>
                    <a:pt x="2123" y="2538"/>
                  </a:lnTo>
                  <a:lnTo>
                    <a:pt x="2123" y="2538"/>
                  </a:lnTo>
                  <a:lnTo>
                    <a:pt x="2123" y="2538"/>
                  </a:lnTo>
                  <a:lnTo>
                    <a:pt x="2123" y="2538"/>
                  </a:lnTo>
                  <a:lnTo>
                    <a:pt x="2123" y="2538"/>
                  </a:lnTo>
                  <a:lnTo>
                    <a:pt x="2123" y="2538"/>
                  </a:lnTo>
                  <a:lnTo>
                    <a:pt x="2123" y="2538"/>
                  </a:lnTo>
                  <a:lnTo>
                    <a:pt x="2123" y="2538"/>
                  </a:lnTo>
                  <a:lnTo>
                    <a:pt x="2118" y="2538"/>
                  </a:lnTo>
                  <a:lnTo>
                    <a:pt x="2118" y="2538"/>
                  </a:lnTo>
                  <a:lnTo>
                    <a:pt x="2118" y="2538"/>
                  </a:lnTo>
                  <a:lnTo>
                    <a:pt x="2118" y="2538"/>
                  </a:lnTo>
                  <a:lnTo>
                    <a:pt x="2118" y="2538"/>
                  </a:lnTo>
                  <a:lnTo>
                    <a:pt x="2118" y="2538"/>
                  </a:lnTo>
                  <a:lnTo>
                    <a:pt x="2112" y="2544"/>
                  </a:lnTo>
                  <a:lnTo>
                    <a:pt x="2112" y="2544"/>
                  </a:lnTo>
                  <a:lnTo>
                    <a:pt x="2112" y="2544"/>
                  </a:lnTo>
                  <a:lnTo>
                    <a:pt x="2112" y="2544"/>
                  </a:lnTo>
                  <a:lnTo>
                    <a:pt x="2112" y="2544"/>
                  </a:lnTo>
                  <a:lnTo>
                    <a:pt x="2112" y="2544"/>
                  </a:lnTo>
                  <a:lnTo>
                    <a:pt x="2112" y="2544"/>
                  </a:lnTo>
                  <a:lnTo>
                    <a:pt x="2118" y="2544"/>
                  </a:lnTo>
                  <a:lnTo>
                    <a:pt x="2118" y="2544"/>
                  </a:lnTo>
                  <a:lnTo>
                    <a:pt x="2112" y="2544"/>
                  </a:lnTo>
                  <a:lnTo>
                    <a:pt x="2112" y="2544"/>
                  </a:lnTo>
                  <a:lnTo>
                    <a:pt x="2112" y="2544"/>
                  </a:lnTo>
                  <a:lnTo>
                    <a:pt x="2112" y="2544"/>
                  </a:lnTo>
                  <a:lnTo>
                    <a:pt x="2118" y="2549"/>
                  </a:lnTo>
                  <a:lnTo>
                    <a:pt x="2118" y="2549"/>
                  </a:lnTo>
                  <a:lnTo>
                    <a:pt x="2118" y="2549"/>
                  </a:lnTo>
                  <a:lnTo>
                    <a:pt x="2112" y="2549"/>
                  </a:lnTo>
                  <a:lnTo>
                    <a:pt x="2112" y="2549"/>
                  </a:lnTo>
                  <a:lnTo>
                    <a:pt x="2112" y="2549"/>
                  </a:lnTo>
                  <a:lnTo>
                    <a:pt x="2112" y="2549"/>
                  </a:lnTo>
                  <a:lnTo>
                    <a:pt x="2112" y="2549"/>
                  </a:lnTo>
                  <a:lnTo>
                    <a:pt x="2112" y="2549"/>
                  </a:lnTo>
                  <a:lnTo>
                    <a:pt x="2112" y="2549"/>
                  </a:lnTo>
                  <a:lnTo>
                    <a:pt x="2112" y="2549"/>
                  </a:lnTo>
                  <a:lnTo>
                    <a:pt x="2112" y="2549"/>
                  </a:lnTo>
                  <a:lnTo>
                    <a:pt x="2107" y="2549"/>
                  </a:lnTo>
                  <a:lnTo>
                    <a:pt x="2107" y="2549"/>
                  </a:lnTo>
                  <a:lnTo>
                    <a:pt x="2107" y="2549"/>
                  </a:lnTo>
                  <a:lnTo>
                    <a:pt x="2107" y="2549"/>
                  </a:lnTo>
                  <a:lnTo>
                    <a:pt x="2107" y="2549"/>
                  </a:lnTo>
                  <a:lnTo>
                    <a:pt x="2107" y="2544"/>
                  </a:lnTo>
                  <a:lnTo>
                    <a:pt x="2101" y="2544"/>
                  </a:lnTo>
                  <a:lnTo>
                    <a:pt x="2101" y="2544"/>
                  </a:lnTo>
                  <a:lnTo>
                    <a:pt x="2101" y="2544"/>
                  </a:lnTo>
                  <a:lnTo>
                    <a:pt x="2101" y="2544"/>
                  </a:lnTo>
                  <a:lnTo>
                    <a:pt x="2101" y="2544"/>
                  </a:lnTo>
                  <a:lnTo>
                    <a:pt x="2101" y="2544"/>
                  </a:lnTo>
                  <a:lnTo>
                    <a:pt x="2101" y="2544"/>
                  </a:lnTo>
                  <a:lnTo>
                    <a:pt x="2095" y="2544"/>
                  </a:lnTo>
                  <a:lnTo>
                    <a:pt x="2095" y="2544"/>
                  </a:lnTo>
                  <a:lnTo>
                    <a:pt x="2095" y="2544"/>
                  </a:lnTo>
                  <a:lnTo>
                    <a:pt x="2095" y="2544"/>
                  </a:lnTo>
                  <a:lnTo>
                    <a:pt x="2095" y="2549"/>
                  </a:lnTo>
                  <a:lnTo>
                    <a:pt x="2095" y="2549"/>
                  </a:lnTo>
                  <a:lnTo>
                    <a:pt x="2095" y="2549"/>
                  </a:lnTo>
                  <a:lnTo>
                    <a:pt x="2095" y="2549"/>
                  </a:lnTo>
                  <a:lnTo>
                    <a:pt x="2095" y="2549"/>
                  </a:lnTo>
                  <a:lnTo>
                    <a:pt x="2095" y="2549"/>
                  </a:lnTo>
                  <a:lnTo>
                    <a:pt x="2095" y="2549"/>
                  </a:lnTo>
                  <a:lnTo>
                    <a:pt x="2095" y="2549"/>
                  </a:lnTo>
                  <a:lnTo>
                    <a:pt x="2095" y="2549"/>
                  </a:lnTo>
                  <a:lnTo>
                    <a:pt x="2095" y="2549"/>
                  </a:lnTo>
                  <a:lnTo>
                    <a:pt x="2095" y="2549"/>
                  </a:lnTo>
                  <a:lnTo>
                    <a:pt x="2090" y="2549"/>
                  </a:lnTo>
                  <a:lnTo>
                    <a:pt x="2090" y="2549"/>
                  </a:lnTo>
                  <a:lnTo>
                    <a:pt x="2090" y="2555"/>
                  </a:lnTo>
                  <a:lnTo>
                    <a:pt x="2090" y="2555"/>
                  </a:lnTo>
                  <a:lnTo>
                    <a:pt x="2090" y="2555"/>
                  </a:lnTo>
                  <a:lnTo>
                    <a:pt x="2095" y="2555"/>
                  </a:lnTo>
                  <a:lnTo>
                    <a:pt x="2095" y="2555"/>
                  </a:lnTo>
                  <a:lnTo>
                    <a:pt x="2095" y="2555"/>
                  </a:lnTo>
                  <a:lnTo>
                    <a:pt x="2095" y="2555"/>
                  </a:lnTo>
                  <a:lnTo>
                    <a:pt x="2095" y="2555"/>
                  </a:lnTo>
                  <a:lnTo>
                    <a:pt x="2095" y="2555"/>
                  </a:lnTo>
                  <a:lnTo>
                    <a:pt x="2101" y="2549"/>
                  </a:lnTo>
                  <a:lnTo>
                    <a:pt x="2101" y="2549"/>
                  </a:lnTo>
                  <a:lnTo>
                    <a:pt x="2101" y="2549"/>
                  </a:lnTo>
                  <a:lnTo>
                    <a:pt x="2101" y="2549"/>
                  </a:lnTo>
                  <a:lnTo>
                    <a:pt x="2101" y="2549"/>
                  </a:lnTo>
                  <a:lnTo>
                    <a:pt x="2101" y="2555"/>
                  </a:lnTo>
                  <a:lnTo>
                    <a:pt x="2101" y="2555"/>
                  </a:lnTo>
                  <a:lnTo>
                    <a:pt x="2101" y="2555"/>
                  </a:lnTo>
                  <a:lnTo>
                    <a:pt x="2101" y="2555"/>
                  </a:lnTo>
                  <a:lnTo>
                    <a:pt x="2101" y="2555"/>
                  </a:lnTo>
                  <a:lnTo>
                    <a:pt x="2101" y="2555"/>
                  </a:lnTo>
                  <a:lnTo>
                    <a:pt x="2101" y="2555"/>
                  </a:lnTo>
                  <a:lnTo>
                    <a:pt x="2101" y="2555"/>
                  </a:lnTo>
                  <a:lnTo>
                    <a:pt x="2101" y="2555"/>
                  </a:lnTo>
                  <a:lnTo>
                    <a:pt x="2101" y="2555"/>
                  </a:lnTo>
                  <a:lnTo>
                    <a:pt x="2101" y="2555"/>
                  </a:lnTo>
                  <a:lnTo>
                    <a:pt x="2101" y="2555"/>
                  </a:lnTo>
                  <a:lnTo>
                    <a:pt x="2101" y="2555"/>
                  </a:lnTo>
                  <a:lnTo>
                    <a:pt x="2095" y="2555"/>
                  </a:lnTo>
                  <a:lnTo>
                    <a:pt x="2095" y="2555"/>
                  </a:lnTo>
                  <a:lnTo>
                    <a:pt x="2095" y="2555"/>
                  </a:lnTo>
                  <a:lnTo>
                    <a:pt x="2095" y="2555"/>
                  </a:lnTo>
                  <a:lnTo>
                    <a:pt x="2095" y="2555"/>
                  </a:lnTo>
                  <a:lnTo>
                    <a:pt x="2095" y="2555"/>
                  </a:lnTo>
                  <a:lnTo>
                    <a:pt x="2095" y="2561"/>
                  </a:lnTo>
                  <a:lnTo>
                    <a:pt x="2090" y="2561"/>
                  </a:lnTo>
                  <a:lnTo>
                    <a:pt x="2090" y="2561"/>
                  </a:lnTo>
                  <a:lnTo>
                    <a:pt x="2090" y="2561"/>
                  </a:lnTo>
                  <a:lnTo>
                    <a:pt x="2090" y="2561"/>
                  </a:lnTo>
                  <a:lnTo>
                    <a:pt x="2090" y="2561"/>
                  </a:lnTo>
                  <a:lnTo>
                    <a:pt x="2090" y="2561"/>
                  </a:lnTo>
                  <a:lnTo>
                    <a:pt x="2090" y="2561"/>
                  </a:lnTo>
                  <a:lnTo>
                    <a:pt x="2084" y="2561"/>
                  </a:lnTo>
                  <a:lnTo>
                    <a:pt x="2084" y="2566"/>
                  </a:lnTo>
                  <a:lnTo>
                    <a:pt x="2084" y="2566"/>
                  </a:lnTo>
                  <a:lnTo>
                    <a:pt x="2084" y="2566"/>
                  </a:lnTo>
                  <a:lnTo>
                    <a:pt x="2084" y="2566"/>
                  </a:lnTo>
                  <a:lnTo>
                    <a:pt x="2079" y="2566"/>
                  </a:lnTo>
                  <a:lnTo>
                    <a:pt x="2079" y="2566"/>
                  </a:lnTo>
                  <a:lnTo>
                    <a:pt x="2079" y="2572"/>
                  </a:lnTo>
                  <a:lnTo>
                    <a:pt x="2079" y="2572"/>
                  </a:lnTo>
                  <a:lnTo>
                    <a:pt x="2079" y="2572"/>
                  </a:lnTo>
                  <a:lnTo>
                    <a:pt x="2079" y="2572"/>
                  </a:lnTo>
                  <a:lnTo>
                    <a:pt x="2079" y="2572"/>
                  </a:lnTo>
                  <a:lnTo>
                    <a:pt x="2073" y="2572"/>
                  </a:lnTo>
                  <a:lnTo>
                    <a:pt x="2073" y="2572"/>
                  </a:lnTo>
                  <a:lnTo>
                    <a:pt x="2073" y="2572"/>
                  </a:lnTo>
                  <a:lnTo>
                    <a:pt x="2073" y="2572"/>
                  </a:lnTo>
                  <a:lnTo>
                    <a:pt x="2067" y="2577"/>
                  </a:lnTo>
                  <a:lnTo>
                    <a:pt x="2067" y="2577"/>
                  </a:lnTo>
                  <a:lnTo>
                    <a:pt x="2067" y="2577"/>
                  </a:lnTo>
                  <a:lnTo>
                    <a:pt x="2067" y="2577"/>
                  </a:lnTo>
                  <a:lnTo>
                    <a:pt x="2067" y="2577"/>
                  </a:lnTo>
                  <a:lnTo>
                    <a:pt x="2067" y="2577"/>
                  </a:lnTo>
                  <a:lnTo>
                    <a:pt x="2062" y="2577"/>
                  </a:lnTo>
                  <a:lnTo>
                    <a:pt x="2062" y="2577"/>
                  </a:lnTo>
                  <a:lnTo>
                    <a:pt x="2062" y="2577"/>
                  </a:lnTo>
                  <a:lnTo>
                    <a:pt x="2062" y="2577"/>
                  </a:lnTo>
                  <a:lnTo>
                    <a:pt x="2062" y="2577"/>
                  </a:lnTo>
                  <a:lnTo>
                    <a:pt x="2062" y="2577"/>
                  </a:lnTo>
                  <a:lnTo>
                    <a:pt x="2062" y="2577"/>
                  </a:lnTo>
                  <a:lnTo>
                    <a:pt x="2062" y="2583"/>
                  </a:lnTo>
                  <a:lnTo>
                    <a:pt x="2062" y="2583"/>
                  </a:lnTo>
                  <a:lnTo>
                    <a:pt x="2062" y="2583"/>
                  </a:lnTo>
                  <a:lnTo>
                    <a:pt x="2062" y="2583"/>
                  </a:lnTo>
                  <a:lnTo>
                    <a:pt x="2062" y="2583"/>
                  </a:lnTo>
                  <a:lnTo>
                    <a:pt x="2062" y="2583"/>
                  </a:lnTo>
                  <a:lnTo>
                    <a:pt x="2062" y="2583"/>
                  </a:lnTo>
                  <a:lnTo>
                    <a:pt x="2062" y="2583"/>
                  </a:lnTo>
                  <a:lnTo>
                    <a:pt x="2062" y="2583"/>
                  </a:lnTo>
                  <a:lnTo>
                    <a:pt x="2062" y="2583"/>
                  </a:lnTo>
                  <a:lnTo>
                    <a:pt x="2062" y="2583"/>
                  </a:lnTo>
                  <a:lnTo>
                    <a:pt x="2062" y="2583"/>
                  </a:lnTo>
                  <a:lnTo>
                    <a:pt x="2062" y="2583"/>
                  </a:lnTo>
                  <a:lnTo>
                    <a:pt x="2062" y="2589"/>
                  </a:lnTo>
                  <a:lnTo>
                    <a:pt x="2062" y="2589"/>
                  </a:lnTo>
                  <a:lnTo>
                    <a:pt x="2062" y="2589"/>
                  </a:lnTo>
                  <a:lnTo>
                    <a:pt x="2062" y="2589"/>
                  </a:lnTo>
                  <a:lnTo>
                    <a:pt x="2062" y="2589"/>
                  </a:lnTo>
                  <a:lnTo>
                    <a:pt x="2062" y="2589"/>
                  </a:lnTo>
                  <a:lnTo>
                    <a:pt x="2062" y="2589"/>
                  </a:lnTo>
                  <a:lnTo>
                    <a:pt x="2062" y="2589"/>
                  </a:lnTo>
                  <a:lnTo>
                    <a:pt x="2062" y="2589"/>
                  </a:lnTo>
                  <a:lnTo>
                    <a:pt x="2062" y="2589"/>
                  </a:lnTo>
                  <a:lnTo>
                    <a:pt x="2062" y="2594"/>
                  </a:lnTo>
                  <a:lnTo>
                    <a:pt x="2062" y="2594"/>
                  </a:lnTo>
                  <a:lnTo>
                    <a:pt x="2062" y="2589"/>
                  </a:lnTo>
                  <a:lnTo>
                    <a:pt x="2062" y="2594"/>
                  </a:lnTo>
                  <a:lnTo>
                    <a:pt x="2062" y="2594"/>
                  </a:lnTo>
                  <a:lnTo>
                    <a:pt x="2062" y="2594"/>
                  </a:lnTo>
                  <a:lnTo>
                    <a:pt x="2062" y="2594"/>
                  </a:lnTo>
                  <a:lnTo>
                    <a:pt x="2062" y="2600"/>
                  </a:lnTo>
                  <a:lnTo>
                    <a:pt x="2062" y="2600"/>
                  </a:lnTo>
                  <a:lnTo>
                    <a:pt x="2062" y="2600"/>
                  </a:lnTo>
                  <a:lnTo>
                    <a:pt x="2062" y="2600"/>
                  </a:lnTo>
                  <a:lnTo>
                    <a:pt x="2062" y="2605"/>
                  </a:lnTo>
                  <a:lnTo>
                    <a:pt x="2062" y="2605"/>
                  </a:lnTo>
                  <a:lnTo>
                    <a:pt x="2062" y="2605"/>
                  </a:lnTo>
                  <a:lnTo>
                    <a:pt x="2062" y="2605"/>
                  </a:lnTo>
                  <a:lnTo>
                    <a:pt x="2062" y="2611"/>
                  </a:lnTo>
                  <a:lnTo>
                    <a:pt x="2062" y="2611"/>
                  </a:lnTo>
                  <a:lnTo>
                    <a:pt x="2062" y="2611"/>
                  </a:lnTo>
                  <a:lnTo>
                    <a:pt x="2062" y="2611"/>
                  </a:lnTo>
                  <a:lnTo>
                    <a:pt x="2062" y="2611"/>
                  </a:lnTo>
                  <a:lnTo>
                    <a:pt x="2062" y="2617"/>
                  </a:lnTo>
                  <a:lnTo>
                    <a:pt x="2062" y="2617"/>
                  </a:lnTo>
                  <a:lnTo>
                    <a:pt x="2062" y="2617"/>
                  </a:lnTo>
                  <a:lnTo>
                    <a:pt x="2062" y="2622"/>
                  </a:lnTo>
                  <a:lnTo>
                    <a:pt x="2062" y="2628"/>
                  </a:lnTo>
                  <a:lnTo>
                    <a:pt x="2062" y="2628"/>
                  </a:lnTo>
                  <a:lnTo>
                    <a:pt x="2062" y="2628"/>
                  </a:lnTo>
                  <a:lnTo>
                    <a:pt x="2062" y="2628"/>
                  </a:lnTo>
                  <a:lnTo>
                    <a:pt x="2062" y="2628"/>
                  </a:lnTo>
                  <a:lnTo>
                    <a:pt x="2062" y="2634"/>
                  </a:lnTo>
                  <a:lnTo>
                    <a:pt x="2062" y="2634"/>
                  </a:lnTo>
                  <a:lnTo>
                    <a:pt x="2067" y="2634"/>
                  </a:lnTo>
                  <a:lnTo>
                    <a:pt x="2067" y="2634"/>
                  </a:lnTo>
                  <a:lnTo>
                    <a:pt x="2067" y="2634"/>
                  </a:lnTo>
                  <a:lnTo>
                    <a:pt x="2073" y="2634"/>
                  </a:lnTo>
                  <a:lnTo>
                    <a:pt x="2073" y="2634"/>
                  </a:lnTo>
                  <a:lnTo>
                    <a:pt x="2073" y="2634"/>
                  </a:lnTo>
                  <a:lnTo>
                    <a:pt x="2073" y="2634"/>
                  </a:lnTo>
                  <a:lnTo>
                    <a:pt x="2073" y="2639"/>
                  </a:lnTo>
                  <a:lnTo>
                    <a:pt x="2079" y="2639"/>
                  </a:lnTo>
                  <a:lnTo>
                    <a:pt x="2079" y="2639"/>
                  </a:lnTo>
                  <a:lnTo>
                    <a:pt x="2079" y="2639"/>
                  </a:lnTo>
                  <a:lnTo>
                    <a:pt x="2079" y="2639"/>
                  </a:lnTo>
                  <a:lnTo>
                    <a:pt x="2079" y="2639"/>
                  </a:lnTo>
                  <a:lnTo>
                    <a:pt x="2084" y="2639"/>
                  </a:lnTo>
                  <a:lnTo>
                    <a:pt x="2084" y="2639"/>
                  </a:lnTo>
                  <a:lnTo>
                    <a:pt x="2090" y="2639"/>
                  </a:lnTo>
                  <a:lnTo>
                    <a:pt x="2090" y="2639"/>
                  </a:lnTo>
                  <a:lnTo>
                    <a:pt x="2090" y="2639"/>
                  </a:lnTo>
                  <a:lnTo>
                    <a:pt x="2090" y="2639"/>
                  </a:lnTo>
                  <a:lnTo>
                    <a:pt x="2090" y="2639"/>
                  </a:lnTo>
                  <a:lnTo>
                    <a:pt x="2090" y="2639"/>
                  </a:lnTo>
                  <a:lnTo>
                    <a:pt x="2090" y="2639"/>
                  </a:lnTo>
                  <a:lnTo>
                    <a:pt x="2090" y="2645"/>
                  </a:lnTo>
                  <a:lnTo>
                    <a:pt x="2090" y="2645"/>
                  </a:lnTo>
                  <a:lnTo>
                    <a:pt x="2090" y="2645"/>
                  </a:lnTo>
                  <a:lnTo>
                    <a:pt x="2090" y="2645"/>
                  </a:lnTo>
                  <a:lnTo>
                    <a:pt x="2090" y="2645"/>
                  </a:lnTo>
                  <a:lnTo>
                    <a:pt x="2095" y="2645"/>
                  </a:lnTo>
                  <a:lnTo>
                    <a:pt x="2095" y="2645"/>
                  </a:lnTo>
                  <a:lnTo>
                    <a:pt x="2101" y="2645"/>
                  </a:lnTo>
                  <a:lnTo>
                    <a:pt x="2107" y="2645"/>
                  </a:lnTo>
                  <a:lnTo>
                    <a:pt x="2112" y="2645"/>
                  </a:lnTo>
                  <a:lnTo>
                    <a:pt x="2112" y="2645"/>
                  </a:lnTo>
                  <a:lnTo>
                    <a:pt x="2112" y="2650"/>
                  </a:lnTo>
                  <a:lnTo>
                    <a:pt x="2112" y="2645"/>
                  </a:lnTo>
                  <a:lnTo>
                    <a:pt x="2112" y="2645"/>
                  </a:lnTo>
                  <a:lnTo>
                    <a:pt x="2112" y="2650"/>
                  </a:lnTo>
                  <a:lnTo>
                    <a:pt x="2112" y="2650"/>
                  </a:lnTo>
                  <a:lnTo>
                    <a:pt x="2112" y="2650"/>
                  </a:lnTo>
                  <a:lnTo>
                    <a:pt x="2112" y="2650"/>
                  </a:lnTo>
                  <a:lnTo>
                    <a:pt x="2112" y="2650"/>
                  </a:lnTo>
                  <a:lnTo>
                    <a:pt x="2112" y="2650"/>
                  </a:lnTo>
                  <a:lnTo>
                    <a:pt x="2112" y="2650"/>
                  </a:lnTo>
                  <a:lnTo>
                    <a:pt x="2112" y="2650"/>
                  </a:lnTo>
                  <a:lnTo>
                    <a:pt x="2112" y="2650"/>
                  </a:lnTo>
                  <a:lnTo>
                    <a:pt x="2112" y="2650"/>
                  </a:lnTo>
                  <a:lnTo>
                    <a:pt x="2112" y="2650"/>
                  </a:lnTo>
                  <a:lnTo>
                    <a:pt x="2112" y="2650"/>
                  </a:lnTo>
                  <a:lnTo>
                    <a:pt x="2118" y="2645"/>
                  </a:lnTo>
                  <a:lnTo>
                    <a:pt x="2118" y="2645"/>
                  </a:lnTo>
                  <a:lnTo>
                    <a:pt x="2118" y="2650"/>
                  </a:lnTo>
                  <a:lnTo>
                    <a:pt x="2118" y="2650"/>
                  </a:lnTo>
                  <a:lnTo>
                    <a:pt x="2118" y="2650"/>
                  </a:lnTo>
                  <a:lnTo>
                    <a:pt x="2118" y="2650"/>
                  </a:lnTo>
                  <a:lnTo>
                    <a:pt x="2118" y="2650"/>
                  </a:lnTo>
                  <a:lnTo>
                    <a:pt x="2112" y="2650"/>
                  </a:lnTo>
                  <a:lnTo>
                    <a:pt x="2112" y="2650"/>
                  </a:lnTo>
                  <a:lnTo>
                    <a:pt x="2112" y="2650"/>
                  </a:lnTo>
                  <a:lnTo>
                    <a:pt x="2112" y="2650"/>
                  </a:lnTo>
                  <a:lnTo>
                    <a:pt x="2118" y="2650"/>
                  </a:lnTo>
                  <a:lnTo>
                    <a:pt x="2118" y="2650"/>
                  </a:lnTo>
                  <a:lnTo>
                    <a:pt x="2118" y="2650"/>
                  </a:lnTo>
                  <a:lnTo>
                    <a:pt x="2118" y="2650"/>
                  </a:lnTo>
                  <a:lnTo>
                    <a:pt x="2118" y="2650"/>
                  </a:lnTo>
                  <a:lnTo>
                    <a:pt x="2118" y="2650"/>
                  </a:lnTo>
                  <a:lnTo>
                    <a:pt x="2118" y="2650"/>
                  </a:lnTo>
                  <a:lnTo>
                    <a:pt x="2118" y="2650"/>
                  </a:lnTo>
                  <a:lnTo>
                    <a:pt x="2118" y="2650"/>
                  </a:lnTo>
                  <a:lnTo>
                    <a:pt x="2118" y="2650"/>
                  </a:lnTo>
                  <a:lnTo>
                    <a:pt x="2118" y="2650"/>
                  </a:lnTo>
                  <a:lnTo>
                    <a:pt x="2118" y="2650"/>
                  </a:lnTo>
                  <a:lnTo>
                    <a:pt x="2118" y="2650"/>
                  </a:lnTo>
                  <a:lnTo>
                    <a:pt x="2118" y="2650"/>
                  </a:lnTo>
                  <a:lnTo>
                    <a:pt x="2118" y="2650"/>
                  </a:lnTo>
                  <a:lnTo>
                    <a:pt x="2118" y="2650"/>
                  </a:lnTo>
                  <a:lnTo>
                    <a:pt x="2118" y="2650"/>
                  </a:lnTo>
                  <a:lnTo>
                    <a:pt x="2118" y="2650"/>
                  </a:lnTo>
                  <a:lnTo>
                    <a:pt x="2118" y="2650"/>
                  </a:lnTo>
                  <a:lnTo>
                    <a:pt x="2123" y="2650"/>
                  </a:lnTo>
                  <a:lnTo>
                    <a:pt x="2123" y="2650"/>
                  </a:lnTo>
                  <a:lnTo>
                    <a:pt x="2123" y="2650"/>
                  </a:lnTo>
                  <a:lnTo>
                    <a:pt x="2123" y="2650"/>
                  </a:lnTo>
                  <a:lnTo>
                    <a:pt x="2123" y="2650"/>
                  </a:lnTo>
                  <a:lnTo>
                    <a:pt x="2123" y="2650"/>
                  </a:lnTo>
                  <a:lnTo>
                    <a:pt x="2123" y="2650"/>
                  </a:lnTo>
                  <a:lnTo>
                    <a:pt x="2123" y="2650"/>
                  </a:lnTo>
                  <a:lnTo>
                    <a:pt x="2123" y="2650"/>
                  </a:lnTo>
                  <a:lnTo>
                    <a:pt x="2123" y="2650"/>
                  </a:lnTo>
                  <a:lnTo>
                    <a:pt x="2123" y="2645"/>
                  </a:lnTo>
                  <a:lnTo>
                    <a:pt x="2123" y="2645"/>
                  </a:lnTo>
                  <a:lnTo>
                    <a:pt x="2123" y="2645"/>
                  </a:lnTo>
                  <a:lnTo>
                    <a:pt x="2123" y="2645"/>
                  </a:lnTo>
                  <a:lnTo>
                    <a:pt x="2123" y="2645"/>
                  </a:lnTo>
                  <a:lnTo>
                    <a:pt x="2123" y="2645"/>
                  </a:lnTo>
                  <a:lnTo>
                    <a:pt x="2123" y="2645"/>
                  </a:lnTo>
                  <a:lnTo>
                    <a:pt x="2123" y="2645"/>
                  </a:lnTo>
                  <a:lnTo>
                    <a:pt x="2123" y="2645"/>
                  </a:lnTo>
                  <a:lnTo>
                    <a:pt x="2123" y="2645"/>
                  </a:lnTo>
                  <a:lnTo>
                    <a:pt x="2123" y="2645"/>
                  </a:lnTo>
                  <a:lnTo>
                    <a:pt x="2123" y="2645"/>
                  </a:lnTo>
                  <a:lnTo>
                    <a:pt x="2123" y="2645"/>
                  </a:lnTo>
                  <a:lnTo>
                    <a:pt x="2123" y="2645"/>
                  </a:lnTo>
                  <a:lnTo>
                    <a:pt x="2123" y="2645"/>
                  </a:lnTo>
                  <a:lnTo>
                    <a:pt x="2123" y="2645"/>
                  </a:lnTo>
                  <a:lnTo>
                    <a:pt x="2129" y="2639"/>
                  </a:lnTo>
                  <a:lnTo>
                    <a:pt x="2129" y="2639"/>
                  </a:lnTo>
                  <a:lnTo>
                    <a:pt x="2129" y="2639"/>
                  </a:lnTo>
                  <a:lnTo>
                    <a:pt x="2129" y="2639"/>
                  </a:lnTo>
                  <a:lnTo>
                    <a:pt x="2129" y="2639"/>
                  </a:lnTo>
                  <a:lnTo>
                    <a:pt x="2129" y="2639"/>
                  </a:lnTo>
                  <a:lnTo>
                    <a:pt x="2129" y="2639"/>
                  </a:lnTo>
                  <a:lnTo>
                    <a:pt x="2129" y="2639"/>
                  </a:lnTo>
                  <a:lnTo>
                    <a:pt x="2129" y="2639"/>
                  </a:lnTo>
                  <a:lnTo>
                    <a:pt x="2129" y="2639"/>
                  </a:lnTo>
                  <a:lnTo>
                    <a:pt x="2135" y="2639"/>
                  </a:lnTo>
                  <a:lnTo>
                    <a:pt x="2135" y="2639"/>
                  </a:lnTo>
                  <a:lnTo>
                    <a:pt x="2135" y="2639"/>
                  </a:lnTo>
                  <a:lnTo>
                    <a:pt x="2140" y="2639"/>
                  </a:lnTo>
                  <a:lnTo>
                    <a:pt x="2140" y="2639"/>
                  </a:lnTo>
                  <a:lnTo>
                    <a:pt x="2140" y="2639"/>
                  </a:lnTo>
                  <a:lnTo>
                    <a:pt x="2140" y="2639"/>
                  </a:lnTo>
                  <a:lnTo>
                    <a:pt x="2140" y="2639"/>
                  </a:lnTo>
                  <a:lnTo>
                    <a:pt x="2140" y="2634"/>
                  </a:lnTo>
                  <a:lnTo>
                    <a:pt x="2140" y="2634"/>
                  </a:lnTo>
                  <a:lnTo>
                    <a:pt x="2140" y="2634"/>
                  </a:lnTo>
                  <a:lnTo>
                    <a:pt x="2140" y="2634"/>
                  </a:lnTo>
                  <a:lnTo>
                    <a:pt x="2140" y="2634"/>
                  </a:lnTo>
                  <a:lnTo>
                    <a:pt x="2140" y="2634"/>
                  </a:lnTo>
                  <a:lnTo>
                    <a:pt x="2140" y="2634"/>
                  </a:lnTo>
                  <a:lnTo>
                    <a:pt x="2140" y="2634"/>
                  </a:lnTo>
                  <a:lnTo>
                    <a:pt x="2140" y="2634"/>
                  </a:lnTo>
                  <a:lnTo>
                    <a:pt x="2140" y="2634"/>
                  </a:lnTo>
                  <a:lnTo>
                    <a:pt x="2140" y="2634"/>
                  </a:lnTo>
                  <a:lnTo>
                    <a:pt x="2140" y="2634"/>
                  </a:lnTo>
                  <a:lnTo>
                    <a:pt x="2140" y="2634"/>
                  </a:lnTo>
                  <a:lnTo>
                    <a:pt x="2140" y="2639"/>
                  </a:lnTo>
                  <a:lnTo>
                    <a:pt x="2140" y="2639"/>
                  </a:lnTo>
                  <a:lnTo>
                    <a:pt x="2140" y="2639"/>
                  </a:lnTo>
                  <a:lnTo>
                    <a:pt x="2140" y="2639"/>
                  </a:lnTo>
                  <a:lnTo>
                    <a:pt x="2140" y="2639"/>
                  </a:lnTo>
                  <a:lnTo>
                    <a:pt x="2140" y="2639"/>
                  </a:lnTo>
                  <a:lnTo>
                    <a:pt x="2140" y="2639"/>
                  </a:lnTo>
                  <a:lnTo>
                    <a:pt x="2140" y="2639"/>
                  </a:lnTo>
                  <a:lnTo>
                    <a:pt x="2140" y="2639"/>
                  </a:lnTo>
                  <a:lnTo>
                    <a:pt x="2146" y="2639"/>
                  </a:lnTo>
                  <a:lnTo>
                    <a:pt x="2146" y="2639"/>
                  </a:lnTo>
                  <a:lnTo>
                    <a:pt x="2146" y="2639"/>
                  </a:lnTo>
                  <a:lnTo>
                    <a:pt x="2146" y="2639"/>
                  </a:lnTo>
                  <a:lnTo>
                    <a:pt x="2146" y="2639"/>
                  </a:lnTo>
                  <a:lnTo>
                    <a:pt x="2146" y="2634"/>
                  </a:lnTo>
                  <a:lnTo>
                    <a:pt x="2146" y="2634"/>
                  </a:lnTo>
                  <a:lnTo>
                    <a:pt x="2146" y="2634"/>
                  </a:lnTo>
                  <a:lnTo>
                    <a:pt x="2146" y="2639"/>
                  </a:lnTo>
                  <a:lnTo>
                    <a:pt x="2146" y="2639"/>
                  </a:lnTo>
                  <a:lnTo>
                    <a:pt x="2146" y="2639"/>
                  </a:lnTo>
                  <a:lnTo>
                    <a:pt x="2146" y="2634"/>
                  </a:lnTo>
                  <a:lnTo>
                    <a:pt x="2146" y="2634"/>
                  </a:lnTo>
                  <a:lnTo>
                    <a:pt x="2146" y="2634"/>
                  </a:lnTo>
                  <a:lnTo>
                    <a:pt x="2146" y="2634"/>
                  </a:lnTo>
                  <a:lnTo>
                    <a:pt x="2146" y="2634"/>
                  </a:lnTo>
                  <a:lnTo>
                    <a:pt x="2146" y="2634"/>
                  </a:lnTo>
                  <a:lnTo>
                    <a:pt x="2146" y="2634"/>
                  </a:lnTo>
                  <a:lnTo>
                    <a:pt x="2146" y="2634"/>
                  </a:lnTo>
                  <a:lnTo>
                    <a:pt x="2146" y="2628"/>
                  </a:lnTo>
                  <a:lnTo>
                    <a:pt x="2146" y="2628"/>
                  </a:lnTo>
                  <a:lnTo>
                    <a:pt x="2151" y="2628"/>
                  </a:lnTo>
                  <a:lnTo>
                    <a:pt x="2157" y="2622"/>
                  </a:lnTo>
                  <a:lnTo>
                    <a:pt x="2157" y="2622"/>
                  </a:lnTo>
                  <a:lnTo>
                    <a:pt x="2157" y="2622"/>
                  </a:lnTo>
                  <a:lnTo>
                    <a:pt x="2157" y="2622"/>
                  </a:lnTo>
                  <a:lnTo>
                    <a:pt x="2163" y="2622"/>
                  </a:lnTo>
                  <a:lnTo>
                    <a:pt x="2163" y="2622"/>
                  </a:lnTo>
                  <a:lnTo>
                    <a:pt x="2163" y="2617"/>
                  </a:lnTo>
                  <a:lnTo>
                    <a:pt x="2163" y="2617"/>
                  </a:lnTo>
                  <a:lnTo>
                    <a:pt x="2168" y="2622"/>
                  </a:lnTo>
                  <a:lnTo>
                    <a:pt x="2168" y="2622"/>
                  </a:lnTo>
                  <a:lnTo>
                    <a:pt x="2163" y="2622"/>
                  </a:lnTo>
                  <a:lnTo>
                    <a:pt x="2163" y="2622"/>
                  </a:lnTo>
                  <a:lnTo>
                    <a:pt x="2163" y="2622"/>
                  </a:lnTo>
                  <a:lnTo>
                    <a:pt x="2163" y="2622"/>
                  </a:lnTo>
                  <a:lnTo>
                    <a:pt x="2163" y="2622"/>
                  </a:lnTo>
                  <a:lnTo>
                    <a:pt x="2163" y="2622"/>
                  </a:lnTo>
                  <a:lnTo>
                    <a:pt x="2168" y="2622"/>
                  </a:lnTo>
                  <a:lnTo>
                    <a:pt x="2168" y="2622"/>
                  </a:lnTo>
                  <a:lnTo>
                    <a:pt x="2168" y="2622"/>
                  </a:lnTo>
                  <a:lnTo>
                    <a:pt x="2168" y="2617"/>
                  </a:lnTo>
                  <a:lnTo>
                    <a:pt x="2168" y="2617"/>
                  </a:lnTo>
                  <a:lnTo>
                    <a:pt x="2168" y="2617"/>
                  </a:lnTo>
                  <a:lnTo>
                    <a:pt x="2168" y="2617"/>
                  </a:lnTo>
                  <a:lnTo>
                    <a:pt x="2168" y="2617"/>
                  </a:lnTo>
                  <a:lnTo>
                    <a:pt x="2168" y="2617"/>
                  </a:lnTo>
                  <a:lnTo>
                    <a:pt x="2174" y="2617"/>
                  </a:lnTo>
                  <a:lnTo>
                    <a:pt x="2174" y="2617"/>
                  </a:lnTo>
                  <a:lnTo>
                    <a:pt x="2174" y="2617"/>
                  </a:lnTo>
                  <a:lnTo>
                    <a:pt x="2174" y="2611"/>
                  </a:lnTo>
                  <a:lnTo>
                    <a:pt x="2168" y="2605"/>
                  </a:lnTo>
                  <a:lnTo>
                    <a:pt x="2168" y="2611"/>
                  </a:lnTo>
                  <a:lnTo>
                    <a:pt x="2168" y="2611"/>
                  </a:lnTo>
                  <a:lnTo>
                    <a:pt x="2168" y="2611"/>
                  </a:lnTo>
                  <a:lnTo>
                    <a:pt x="2168" y="2611"/>
                  </a:lnTo>
                  <a:lnTo>
                    <a:pt x="2168" y="2611"/>
                  </a:lnTo>
                  <a:lnTo>
                    <a:pt x="2168" y="2611"/>
                  </a:lnTo>
                  <a:lnTo>
                    <a:pt x="2168" y="2611"/>
                  </a:lnTo>
                  <a:lnTo>
                    <a:pt x="2168" y="2611"/>
                  </a:lnTo>
                  <a:lnTo>
                    <a:pt x="2168" y="2611"/>
                  </a:lnTo>
                  <a:lnTo>
                    <a:pt x="2168" y="2611"/>
                  </a:lnTo>
                  <a:lnTo>
                    <a:pt x="2168" y="2611"/>
                  </a:lnTo>
                  <a:lnTo>
                    <a:pt x="2168" y="2611"/>
                  </a:lnTo>
                  <a:lnTo>
                    <a:pt x="2168" y="2611"/>
                  </a:lnTo>
                  <a:lnTo>
                    <a:pt x="2168" y="2611"/>
                  </a:lnTo>
                  <a:lnTo>
                    <a:pt x="2168" y="2611"/>
                  </a:lnTo>
                  <a:lnTo>
                    <a:pt x="2168" y="2611"/>
                  </a:lnTo>
                  <a:lnTo>
                    <a:pt x="2168" y="2611"/>
                  </a:lnTo>
                  <a:lnTo>
                    <a:pt x="2168" y="2611"/>
                  </a:lnTo>
                  <a:lnTo>
                    <a:pt x="2168" y="2611"/>
                  </a:lnTo>
                  <a:lnTo>
                    <a:pt x="2168" y="2605"/>
                  </a:lnTo>
                  <a:lnTo>
                    <a:pt x="2168" y="2605"/>
                  </a:lnTo>
                  <a:lnTo>
                    <a:pt x="2168" y="2605"/>
                  </a:lnTo>
                  <a:lnTo>
                    <a:pt x="2168" y="2605"/>
                  </a:lnTo>
                  <a:lnTo>
                    <a:pt x="2168" y="2605"/>
                  </a:lnTo>
                  <a:lnTo>
                    <a:pt x="2168" y="2605"/>
                  </a:lnTo>
                  <a:lnTo>
                    <a:pt x="2168" y="2605"/>
                  </a:lnTo>
                  <a:lnTo>
                    <a:pt x="2174" y="2605"/>
                  </a:lnTo>
                  <a:lnTo>
                    <a:pt x="2174" y="2605"/>
                  </a:lnTo>
                  <a:lnTo>
                    <a:pt x="2174" y="2605"/>
                  </a:lnTo>
                  <a:lnTo>
                    <a:pt x="2174" y="2605"/>
                  </a:lnTo>
                  <a:lnTo>
                    <a:pt x="2174" y="2605"/>
                  </a:lnTo>
                  <a:lnTo>
                    <a:pt x="2174" y="2605"/>
                  </a:lnTo>
                  <a:lnTo>
                    <a:pt x="2174" y="2600"/>
                  </a:lnTo>
                  <a:lnTo>
                    <a:pt x="2174" y="2600"/>
                  </a:lnTo>
                  <a:lnTo>
                    <a:pt x="2174" y="2600"/>
                  </a:lnTo>
                  <a:lnTo>
                    <a:pt x="2174" y="2600"/>
                  </a:lnTo>
                  <a:lnTo>
                    <a:pt x="2174" y="2594"/>
                  </a:lnTo>
                  <a:lnTo>
                    <a:pt x="2174" y="2594"/>
                  </a:lnTo>
                  <a:lnTo>
                    <a:pt x="2174" y="2594"/>
                  </a:lnTo>
                  <a:lnTo>
                    <a:pt x="2174" y="2594"/>
                  </a:lnTo>
                  <a:lnTo>
                    <a:pt x="2174" y="2594"/>
                  </a:lnTo>
                  <a:lnTo>
                    <a:pt x="2174" y="2594"/>
                  </a:lnTo>
                  <a:lnTo>
                    <a:pt x="2174" y="2594"/>
                  </a:lnTo>
                  <a:lnTo>
                    <a:pt x="2174" y="2594"/>
                  </a:lnTo>
                  <a:lnTo>
                    <a:pt x="2174" y="2594"/>
                  </a:lnTo>
                  <a:lnTo>
                    <a:pt x="2174" y="2594"/>
                  </a:lnTo>
                  <a:lnTo>
                    <a:pt x="2174" y="2594"/>
                  </a:lnTo>
                  <a:lnTo>
                    <a:pt x="2174" y="2594"/>
                  </a:lnTo>
                  <a:lnTo>
                    <a:pt x="2174" y="2594"/>
                  </a:lnTo>
                  <a:lnTo>
                    <a:pt x="2168" y="2594"/>
                  </a:lnTo>
                  <a:lnTo>
                    <a:pt x="2168" y="2589"/>
                  </a:lnTo>
                  <a:lnTo>
                    <a:pt x="2168" y="2589"/>
                  </a:lnTo>
                  <a:lnTo>
                    <a:pt x="2168" y="2589"/>
                  </a:lnTo>
                  <a:lnTo>
                    <a:pt x="2168" y="2589"/>
                  </a:lnTo>
                  <a:lnTo>
                    <a:pt x="2168" y="2589"/>
                  </a:lnTo>
                  <a:lnTo>
                    <a:pt x="2168" y="2589"/>
                  </a:lnTo>
                  <a:lnTo>
                    <a:pt x="2174" y="2594"/>
                  </a:lnTo>
                  <a:lnTo>
                    <a:pt x="2174" y="2594"/>
                  </a:lnTo>
                  <a:lnTo>
                    <a:pt x="2174" y="2594"/>
                  </a:lnTo>
                  <a:lnTo>
                    <a:pt x="2174" y="2589"/>
                  </a:lnTo>
                  <a:lnTo>
                    <a:pt x="2174" y="2589"/>
                  </a:lnTo>
                  <a:lnTo>
                    <a:pt x="2174" y="2589"/>
                  </a:lnTo>
                  <a:lnTo>
                    <a:pt x="2174" y="2589"/>
                  </a:lnTo>
                  <a:lnTo>
                    <a:pt x="2179" y="2589"/>
                  </a:lnTo>
                  <a:lnTo>
                    <a:pt x="2179" y="2589"/>
                  </a:lnTo>
                  <a:lnTo>
                    <a:pt x="2179" y="2583"/>
                  </a:lnTo>
                  <a:lnTo>
                    <a:pt x="2179" y="2583"/>
                  </a:lnTo>
                  <a:lnTo>
                    <a:pt x="2179" y="2583"/>
                  </a:lnTo>
                  <a:lnTo>
                    <a:pt x="2179" y="2583"/>
                  </a:lnTo>
                  <a:lnTo>
                    <a:pt x="2179" y="2577"/>
                  </a:lnTo>
                  <a:lnTo>
                    <a:pt x="2179" y="2577"/>
                  </a:lnTo>
                  <a:lnTo>
                    <a:pt x="2179" y="2577"/>
                  </a:lnTo>
                  <a:lnTo>
                    <a:pt x="2179" y="2577"/>
                  </a:lnTo>
                  <a:lnTo>
                    <a:pt x="2179" y="2577"/>
                  </a:lnTo>
                  <a:lnTo>
                    <a:pt x="2179" y="2577"/>
                  </a:lnTo>
                  <a:lnTo>
                    <a:pt x="2179" y="2577"/>
                  </a:lnTo>
                  <a:lnTo>
                    <a:pt x="2185" y="2577"/>
                  </a:lnTo>
                  <a:lnTo>
                    <a:pt x="2185" y="2577"/>
                  </a:lnTo>
                  <a:lnTo>
                    <a:pt x="2185" y="2577"/>
                  </a:lnTo>
                  <a:lnTo>
                    <a:pt x="2185" y="2577"/>
                  </a:lnTo>
                  <a:lnTo>
                    <a:pt x="2185" y="2577"/>
                  </a:lnTo>
                  <a:lnTo>
                    <a:pt x="2185" y="2572"/>
                  </a:lnTo>
                  <a:lnTo>
                    <a:pt x="2185" y="2572"/>
                  </a:lnTo>
                  <a:lnTo>
                    <a:pt x="2185" y="2572"/>
                  </a:lnTo>
                  <a:lnTo>
                    <a:pt x="2185" y="2572"/>
                  </a:lnTo>
                  <a:lnTo>
                    <a:pt x="2185" y="2572"/>
                  </a:lnTo>
                  <a:lnTo>
                    <a:pt x="2185" y="2572"/>
                  </a:lnTo>
                  <a:lnTo>
                    <a:pt x="2191" y="2572"/>
                  </a:lnTo>
                  <a:lnTo>
                    <a:pt x="2191" y="2572"/>
                  </a:lnTo>
                  <a:lnTo>
                    <a:pt x="2191" y="2566"/>
                  </a:lnTo>
                  <a:lnTo>
                    <a:pt x="2191" y="2566"/>
                  </a:lnTo>
                  <a:lnTo>
                    <a:pt x="2191" y="2566"/>
                  </a:lnTo>
                  <a:lnTo>
                    <a:pt x="2191" y="2566"/>
                  </a:lnTo>
                  <a:lnTo>
                    <a:pt x="2191" y="2566"/>
                  </a:lnTo>
                  <a:lnTo>
                    <a:pt x="2191" y="2566"/>
                  </a:lnTo>
                  <a:lnTo>
                    <a:pt x="2191" y="2561"/>
                  </a:lnTo>
                  <a:lnTo>
                    <a:pt x="2191" y="2561"/>
                  </a:lnTo>
                  <a:lnTo>
                    <a:pt x="2191" y="2561"/>
                  </a:lnTo>
                  <a:lnTo>
                    <a:pt x="2191" y="2561"/>
                  </a:lnTo>
                  <a:lnTo>
                    <a:pt x="2191" y="2561"/>
                  </a:lnTo>
                  <a:lnTo>
                    <a:pt x="2191" y="2566"/>
                  </a:lnTo>
                  <a:lnTo>
                    <a:pt x="2191" y="2566"/>
                  </a:lnTo>
                  <a:lnTo>
                    <a:pt x="2191" y="2566"/>
                  </a:lnTo>
                  <a:lnTo>
                    <a:pt x="2191" y="2566"/>
                  </a:lnTo>
                  <a:lnTo>
                    <a:pt x="2191" y="2566"/>
                  </a:lnTo>
                  <a:lnTo>
                    <a:pt x="2191" y="2566"/>
                  </a:lnTo>
                  <a:lnTo>
                    <a:pt x="2191" y="2566"/>
                  </a:lnTo>
                  <a:lnTo>
                    <a:pt x="2196" y="2566"/>
                  </a:lnTo>
                  <a:lnTo>
                    <a:pt x="2196" y="2566"/>
                  </a:lnTo>
                  <a:lnTo>
                    <a:pt x="2196" y="2561"/>
                  </a:lnTo>
                  <a:lnTo>
                    <a:pt x="2196" y="2561"/>
                  </a:lnTo>
                  <a:lnTo>
                    <a:pt x="2202" y="2561"/>
                  </a:lnTo>
                  <a:lnTo>
                    <a:pt x="2202" y="2561"/>
                  </a:lnTo>
                  <a:lnTo>
                    <a:pt x="2202" y="2561"/>
                  </a:lnTo>
                  <a:lnTo>
                    <a:pt x="2202" y="2561"/>
                  </a:lnTo>
                  <a:lnTo>
                    <a:pt x="2202" y="2561"/>
                  </a:lnTo>
                  <a:lnTo>
                    <a:pt x="2202" y="2561"/>
                  </a:lnTo>
                  <a:close/>
                  <a:moveTo>
                    <a:pt x="2090" y="2477"/>
                  </a:moveTo>
                  <a:lnTo>
                    <a:pt x="2090" y="2477"/>
                  </a:lnTo>
                  <a:lnTo>
                    <a:pt x="2090" y="2477"/>
                  </a:lnTo>
                  <a:lnTo>
                    <a:pt x="2090" y="2471"/>
                  </a:lnTo>
                  <a:lnTo>
                    <a:pt x="2090" y="2471"/>
                  </a:lnTo>
                  <a:lnTo>
                    <a:pt x="2090" y="2471"/>
                  </a:lnTo>
                  <a:lnTo>
                    <a:pt x="2090" y="2471"/>
                  </a:lnTo>
                  <a:lnTo>
                    <a:pt x="2090" y="2477"/>
                  </a:lnTo>
                  <a:lnTo>
                    <a:pt x="2090" y="2477"/>
                  </a:lnTo>
                  <a:lnTo>
                    <a:pt x="2090" y="2477"/>
                  </a:lnTo>
                  <a:close/>
                  <a:moveTo>
                    <a:pt x="2174" y="2477"/>
                  </a:moveTo>
                  <a:lnTo>
                    <a:pt x="2174" y="2477"/>
                  </a:lnTo>
                  <a:lnTo>
                    <a:pt x="2174" y="2471"/>
                  </a:lnTo>
                  <a:lnTo>
                    <a:pt x="2174" y="2471"/>
                  </a:lnTo>
                  <a:lnTo>
                    <a:pt x="2174" y="2471"/>
                  </a:lnTo>
                  <a:lnTo>
                    <a:pt x="2174" y="2471"/>
                  </a:lnTo>
                  <a:lnTo>
                    <a:pt x="2168" y="2471"/>
                  </a:lnTo>
                  <a:lnTo>
                    <a:pt x="2168" y="2471"/>
                  </a:lnTo>
                  <a:lnTo>
                    <a:pt x="2168" y="2471"/>
                  </a:lnTo>
                  <a:lnTo>
                    <a:pt x="2168" y="2471"/>
                  </a:lnTo>
                  <a:lnTo>
                    <a:pt x="2168" y="2471"/>
                  </a:lnTo>
                  <a:lnTo>
                    <a:pt x="2168" y="2471"/>
                  </a:lnTo>
                  <a:lnTo>
                    <a:pt x="2168" y="2471"/>
                  </a:lnTo>
                  <a:lnTo>
                    <a:pt x="2168" y="2471"/>
                  </a:lnTo>
                  <a:lnTo>
                    <a:pt x="2168" y="2471"/>
                  </a:lnTo>
                  <a:lnTo>
                    <a:pt x="2163" y="2471"/>
                  </a:lnTo>
                  <a:lnTo>
                    <a:pt x="2163" y="2471"/>
                  </a:lnTo>
                  <a:lnTo>
                    <a:pt x="2163" y="2471"/>
                  </a:lnTo>
                  <a:lnTo>
                    <a:pt x="2163" y="2471"/>
                  </a:lnTo>
                  <a:lnTo>
                    <a:pt x="2163" y="2471"/>
                  </a:lnTo>
                  <a:lnTo>
                    <a:pt x="2157" y="2471"/>
                  </a:lnTo>
                  <a:lnTo>
                    <a:pt x="2157" y="2471"/>
                  </a:lnTo>
                  <a:lnTo>
                    <a:pt x="2157" y="2471"/>
                  </a:lnTo>
                  <a:lnTo>
                    <a:pt x="2163" y="2471"/>
                  </a:lnTo>
                  <a:lnTo>
                    <a:pt x="2163" y="2471"/>
                  </a:lnTo>
                  <a:lnTo>
                    <a:pt x="2163" y="2471"/>
                  </a:lnTo>
                  <a:lnTo>
                    <a:pt x="2157" y="2471"/>
                  </a:lnTo>
                  <a:lnTo>
                    <a:pt x="2157" y="2471"/>
                  </a:lnTo>
                  <a:lnTo>
                    <a:pt x="2157" y="2471"/>
                  </a:lnTo>
                  <a:lnTo>
                    <a:pt x="2157" y="2471"/>
                  </a:lnTo>
                  <a:lnTo>
                    <a:pt x="2157" y="2471"/>
                  </a:lnTo>
                  <a:lnTo>
                    <a:pt x="2157" y="2471"/>
                  </a:lnTo>
                  <a:lnTo>
                    <a:pt x="2157" y="2471"/>
                  </a:lnTo>
                  <a:lnTo>
                    <a:pt x="2157" y="2477"/>
                  </a:lnTo>
                  <a:lnTo>
                    <a:pt x="2157" y="2477"/>
                  </a:lnTo>
                  <a:lnTo>
                    <a:pt x="2157" y="2477"/>
                  </a:lnTo>
                  <a:lnTo>
                    <a:pt x="2157" y="2477"/>
                  </a:lnTo>
                  <a:lnTo>
                    <a:pt x="2157" y="2477"/>
                  </a:lnTo>
                  <a:lnTo>
                    <a:pt x="2157" y="2477"/>
                  </a:lnTo>
                  <a:lnTo>
                    <a:pt x="2157" y="2477"/>
                  </a:lnTo>
                  <a:lnTo>
                    <a:pt x="2157" y="2477"/>
                  </a:lnTo>
                  <a:lnTo>
                    <a:pt x="2157" y="2477"/>
                  </a:lnTo>
                  <a:lnTo>
                    <a:pt x="2157" y="2477"/>
                  </a:lnTo>
                  <a:lnTo>
                    <a:pt x="2163" y="2477"/>
                  </a:lnTo>
                  <a:lnTo>
                    <a:pt x="2163" y="2477"/>
                  </a:lnTo>
                  <a:lnTo>
                    <a:pt x="2168" y="2477"/>
                  </a:lnTo>
                  <a:lnTo>
                    <a:pt x="2168" y="2477"/>
                  </a:lnTo>
                  <a:lnTo>
                    <a:pt x="2168" y="2477"/>
                  </a:lnTo>
                  <a:lnTo>
                    <a:pt x="2168" y="2477"/>
                  </a:lnTo>
                  <a:lnTo>
                    <a:pt x="2168" y="2477"/>
                  </a:lnTo>
                  <a:lnTo>
                    <a:pt x="2168" y="2477"/>
                  </a:lnTo>
                  <a:lnTo>
                    <a:pt x="2168" y="2482"/>
                  </a:lnTo>
                  <a:lnTo>
                    <a:pt x="2174" y="2482"/>
                  </a:lnTo>
                  <a:lnTo>
                    <a:pt x="2174" y="2482"/>
                  </a:lnTo>
                  <a:lnTo>
                    <a:pt x="2174" y="2482"/>
                  </a:lnTo>
                  <a:lnTo>
                    <a:pt x="2174" y="2477"/>
                  </a:lnTo>
                  <a:lnTo>
                    <a:pt x="2174" y="2477"/>
                  </a:lnTo>
                  <a:lnTo>
                    <a:pt x="2174" y="2477"/>
                  </a:lnTo>
                  <a:lnTo>
                    <a:pt x="2174" y="2477"/>
                  </a:lnTo>
                  <a:lnTo>
                    <a:pt x="2174" y="2477"/>
                  </a:lnTo>
                  <a:close/>
                  <a:moveTo>
                    <a:pt x="2280" y="2729"/>
                  </a:moveTo>
                  <a:lnTo>
                    <a:pt x="2280" y="2729"/>
                  </a:lnTo>
                  <a:lnTo>
                    <a:pt x="2280" y="2729"/>
                  </a:lnTo>
                  <a:lnTo>
                    <a:pt x="2280" y="2729"/>
                  </a:lnTo>
                  <a:lnTo>
                    <a:pt x="2280" y="2729"/>
                  </a:lnTo>
                  <a:lnTo>
                    <a:pt x="2280" y="2729"/>
                  </a:lnTo>
                  <a:lnTo>
                    <a:pt x="2280" y="2729"/>
                  </a:lnTo>
                  <a:lnTo>
                    <a:pt x="2280" y="2729"/>
                  </a:lnTo>
                  <a:lnTo>
                    <a:pt x="2280" y="2729"/>
                  </a:lnTo>
                  <a:close/>
                  <a:moveTo>
                    <a:pt x="2336" y="2421"/>
                  </a:moveTo>
                  <a:lnTo>
                    <a:pt x="2336" y="2415"/>
                  </a:lnTo>
                  <a:lnTo>
                    <a:pt x="2336" y="2415"/>
                  </a:lnTo>
                  <a:lnTo>
                    <a:pt x="2331" y="2415"/>
                  </a:lnTo>
                  <a:lnTo>
                    <a:pt x="2331" y="2415"/>
                  </a:lnTo>
                  <a:lnTo>
                    <a:pt x="2331" y="2415"/>
                  </a:lnTo>
                  <a:lnTo>
                    <a:pt x="2331" y="2421"/>
                  </a:lnTo>
                  <a:lnTo>
                    <a:pt x="2331" y="2421"/>
                  </a:lnTo>
                  <a:lnTo>
                    <a:pt x="2331" y="2421"/>
                  </a:lnTo>
                  <a:lnTo>
                    <a:pt x="2331" y="2421"/>
                  </a:lnTo>
                  <a:lnTo>
                    <a:pt x="2331" y="2421"/>
                  </a:lnTo>
                  <a:lnTo>
                    <a:pt x="2331" y="2421"/>
                  </a:lnTo>
                  <a:lnTo>
                    <a:pt x="2336" y="2421"/>
                  </a:lnTo>
                  <a:lnTo>
                    <a:pt x="2336" y="2421"/>
                  </a:lnTo>
                  <a:lnTo>
                    <a:pt x="2336" y="2421"/>
                  </a:lnTo>
                  <a:lnTo>
                    <a:pt x="2336" y="2421"/>
                  </a:lnTo>
                  <a:lnTo>
                    <a:pt x="2336" y="2421"/>
                  </a:lnTo>
                  <a:lnTo>
                    <a:pt x="2336" y="2421"/>
                  </a:lnTo>
                  <a:lnTo>
                    <a:pt x="2336" y="2421"/>
                  </a:lnTo>
                  <a:close/>
                  <a:moveTo>
                    <a:pt x="2297" y="2432"/>
                  </a:moveTo>
                  <a:lnTo>
                    <a:pt x="2292" y="2432"/>
                  </a:lnTo>
                  <a:lnTo>
                    <a:pt x="2292" y="2432"/>
                  </a:lnTo>
                  <a:lnTo>
                    <a:pt x="2292" y="2437"/>
                  </a:lnTo>
                  <a:lnTo>
                    <a:pt x="2292" y="2437"/>
                  </a:lnTo>
                  <a:lnTo>
                    <a:pt x="2292" y="2437"/>
                  </a:lnTo>
                  <a:lnTo>
                    <a:pt x="2292" y="2437"/>
                  </a:lnTo>
                  <a:lnTo>
                    <a:pt x="2292" y="2437"/>
                  </a:lnTo>
                  <a:lnTo>
                    <a:pt x="2292" y="2437"/>
                  </a:lnTo>
                  <a:lnTo>
                    <a:pt x="2292" y="2437"/>
                  </a:lnTo>
                  <a:lnTo>
                    <a:pt x="2292" y="2437"/>
                  </a:lnTo>
                  <a:lnTo>
                    <a:pt x="2292" y="2437"/>
                  </a:lnTo>
                  <a:lnTo>
                    <a:pt x="2292" y="2437"/>
                  </a:lnTo>
                  <a:lnTo>
                    <a:pt x="2292" y="2437"/>
                  </a:lnTo>
                  <a:lnTo>
                    <a:pt x="2292" y="2437"/>
                  </a:lnTo>
                  <a:lnTo>
                    <a:pt x="2297" y="2437"/>
                  </a:lnTo>
                  <a:lnTo>
                    <a:pt x="2297" y="2437"/>
                  </a:lnTo>
                  <a:lnTo>
                    <a:pt x="2297" y="2437"/>
                  </a:lnTo>
                  <a:lnTo>
                    <a:pt x="2297" y="2437"/>
                  </a:lnTo>
                  <a:lnTo>
                    <a:pt x="2297" y="2437"/>
                  </a:lnTo>
                  <a:lnTo>
                    <a:pt x="2297" y="2432"/>
                  </a:lnTo>
                  <a:lnTo>
                    <a:pt x="2297" y="2432"/>
                  </a:lnTo>
                  <a:lnTo>
                    <a:pt x="2297" y="2432"/>
                  </a:lnTo>
                  <a:lnTo>
                    <a:pt x="2297" y="2432"/>
                  </a:lnTo>
                  <a:lnTo>
                    <a:pt x="2297" y="2432"/>
                  </a:lnTo>
                  <a:lnTo>
                    <a:pt x="2297" y="2432"/>
                  </a:lnTo>
                  <a:close/>
                  <a:moveTo>
                    <a:pt x="2303" y="2746"/>
                  </a:moveTo>
                  <a:lnTo>
                    <a:pt x="2303" y="2746"/>
                  </a:lnTo>
                  <a:lnTo>
                    <a:pt x="2303" y="2746"/>
                  </a:lnTo>
                  <a:lnTo>
                    <a:pt x="2303" y="2746"/>
                  </a:lnTo>
                  <a:lnTo>
                    <a:pt x="2303" y="2746"/>
                  </a:lnTo>
                  <a:lnTo>
                    <a:pt x="2303" y="2746"/>
                  </a:lnTo>
                  <a:lnTo>
                    <a:pt x="2303" y="2746"/>
                  </a:lnTo>
                  <a:lnTo>
                    <a:pt x="2303" y="2746"/>
                  </a:lnTo>
                  <a:close/>
                  <a:moveTo>
                    <a:pt x="2336" y="2409"/>
                  </a:moveTo>
                  <a:lnTo>
                    <a:pt x="2336" y="2404"/>
                  </a:lnTo>
                  <a:lnTo>
                    <a:pt x="2342" y="2404"/>
                  </a:lnTo>
                  <a:lnTo>
                    <a:pt x="2336" y="2404"/>
                  </a:lnTo>
                  <a:lnTo>
                    <a:pt x="2336" y="2404"/>
                  </a:lnTo>
                  <a:lnTo>
                    <a:pt x="2336" y="2404"/>
                  </a:lnTo>
                  <a:lnTo>
                    <a:pt x="2336" y="2404"/>
                  </a:lnTo>
                  <a:lnTo>
                    <a:pt x="2336" y="2404"/>
                  </a:lnTo>
                  <a:lnTo>
                    <a:pt x="2336" y="2404"/>
                  </a:lnTo>
                  <a:lnTo>
                    <a:pt x="2336" y="2404"/>
                  </a:lnTo>
                  <a:lnTo>
                    <a:pt x="2336" y="2404"/>
                  </a:lnTo>
                  <a:lnTo>
                    <a:pt x="2336" y="2404"/>
                  </a:lnTo>
                  <a:lnTo>
                    <a:pt x="2336" y="2404"/>
                  </a:lnTo>
                  <a:lnTo>
                    <a:pt x="2336" y="2404"/>
                  </a:lnTo>
                  <a:lnTo>
                    <a:pt x="2336" y="2404"/>
                  </a:lnTo>
                  <a:lnTo>
                    <a:pt x="2336" y="2409"/>
                  </a:lnTo>
                  <a:lnTo>
                    <a:pt x="2336" y="2409"/>
                  </a:lnTo>
                  <a:lnTo>
                    <a:pt x="2336" y="2409"/>
                  </a:lnTo>
                  <a:lnTo>
                    <a:pt x="2336" y="2409"/>
                  </a:lnTo>
                  <a:lnTo>
                    <a:pt x="2336" y="2409"/>
                  </a:lnTo>
                  <a:lnTo>
                    <a:pt x="2336" y="2409"/>
                  </a:lnTo>
                  <a:close/>
                  <a:moveTo>
                    <a:pt x="2342" y="2409"/>
                  </a:moveTo>
                  <a:lnTo>
                    <a:pt x="2342" y="2409"/>
                  </a:lnTo>
                  <a:lnTo>
                    <a:pt x="2342" y="2409"/>
                  </a:lnTo>
                  <a:lnTo>
                    <a:pt x="2342" y="2409"/>
                  </a:lnTo>
                  <a:lnTo>
                    <a:pt x="2342" y="2409"/>
                  </a:lnTo>
                  <a:lnTo>
                    <a:pt x="2342" y="2409"/>
                  </a:lnTo>
                  <a:lnTo>
                    <a:pt x="2342" y="2409"/>
                  </a:lnTo>
                  <a:lnTo>
                    <a:pt x="2342" y="2409"/>
                  </a:lnTo>
                  <a:lnTo>
                    <a:pt x="2342" y="2409"/>
                  </a:lnTo>
                  <a:lnTo>
                    <a:pt x="2342" y="2409"/>
                  </a:lnTo>
                  <a:lnTo>
                    <a:pt x="2336" y="2409"/>
                  </a:lnTo>
                  <a:lnTo>
                    <a:pt x="2336" y="2409"/>
                  </a:lnTo>
                  <a:lnTo>
                    <a:pt x="2336" y="2409"/>
                  </a:lnTo>
                  <a:lnTo>
                    <a:pt x="2336" y="2415"/>
                  </a:lnTo>
                  <a:lnTo>
                    <a:pt x="2342" y="2415"/>
                  </a:lnTo>
                  <a:lnTo>
                    <a:pt x="2342" y="2415"/>
                  </a:lnTo>
                  <a:lnTo>
                    <a:pt x="2342" y="2409"/>
                  </a:lnTo>
                  <a:lnTo>
                    <a:pt x="2342" y="2409"/>
                  </a:lnTo>
                  <a:lnTo>
                    <a:pt x="2342" y="2409"/>
                  </a:lnTo>
                  <a:lnTo>
                    <a:pt x="2342" y="2409"/>
                  </a:lnTo>
                  <a:lnTo>
                    <a:pt x="2342" y="2409"/>
                  </a:lnTo>
                  <a:lnTo>
                    <a:pt x="2342" y="2409"/>
                  </a:lnTo>
                  <a:lnTo>
                    <a:pt x="2342" y="2409"/>
                  </a:lnTo>
                  <a:close/>
                  <a:moveTo>
                    <a:pt x="2258" y="2437"/>
                  </a:moveTo>
                  <a:lnTo>
                    <a:pt x="2258" y="2437"/>
                  </a:lnTo>
                  <a:lnTo>
                    <a:pt x="2258" y="2437"/>
                  </a:lnTo>
                  <a:lnTo>
                    <a:pt x="2258" y="2437"/>
                  </a:lnTo>
                  <a:lnTo>
                    <a:pt x="2258" y="2437"/>
                  </a:lnTo>
                  <a:lnTo>
                    <a:pt x="2258" y="2437"/>
                  </a:lnTo>
                  <a:lnTo>
                    <a:pt x="2258" y="2437"/>
                  </a:lnTo>
                  <a:lnTo>
                    <a:pt x="2252" y="2437"/>
                  </a:lnTo>
                  <a:lnTo>
                    <a:pt x="2252" y="2432"/>
                  </a:lnTo>
                  <a:lnTo>
                    <a:pt x="2252" y="2437"/>
                  </a:lnTo>
                  <a:lnTo>
                    <a:pt x="2252" y="2437"/>
                  </a:lnTo>
                  <a:lnTo>
                    <a:pt x="2252" y="2437"/>
                  </a:lnTo>
                  <a:lnTo>
                    <a:pt x="2252" y="2437"/>
                  </a:lnTo>
                  <a:lnTo>
                    <a:pt x="2247" y="2437"/>
                  </a:lnTo>
                  <a:lnTo>
                    <a:pt x="2252" y="2437"/>
                  </a:lnTo>
                  <a:lnTo>
                    <a:pt x="2252" y="2437"/>
                  </a:lnTo>
                  <a:lnTo>
                    <a:pt x="2247" y="2437"/>
                  </a:lnTo>
                  <a:lnTo>
                    <a:pt x="2247" y="2443"/>
                  </a:lnTo>
                  <a:lnTo>
                    <a:pt x="2247" y="2443"/>
                  </a:lnTo>
                  <a:lnTo>
                    <a:pt x="2247" y="2443"/>
                  </a:lnTo>
                  <a:lnTo>
                    <a:pt x="2247" y="2443"/>
                  </a:lnTo>
                  <a:lnTo>
                    <a:pt x="2252" y="2443"/>
                  </a:lnTo>
                  <a:lnTo>
                    <a:pt x="2252" y="2443"/>
                  </a:lnTo>
                  <a:lnTo>
                    <a:pt x="2252" y="2437"/>
                  </a:lnTo>
                  <a:lnTo>
                    <a:pt x="2252" y="2437"/>
                  </a:lnTo>
                  <a:lnTo>
                    <a:pt x="2252" y="2437"/>
                  </a:lnTo>
                  <a:lnTo>
                    <a:pt x="2252" y="2437"/>
                  </a:lnTo>
                  <a:lnTo>
                    <a:pt x="2252" y="2437"/>
                  </a:lnTo>
                  <a:lnTo>
                    <a:pt x="2258" y="2437"/>
                  </a:lnTo>
                  <a:lnTo>
                    <a:pt x="2258" y="2437"/>
                  </a:lnTo>
                  <a:lnTo>
                    <a:pt x="2258" y="2437"/>
                  </a:lnTo>
                  <a:lnTo>
                    <a:pt x="2258" y="2437"/>
                  </a:lnTo>
                  <a:lnTo>
                    <a:pt x="2258" y="2437"/>
                  </a:lnTo>
                  <a:lnTo>
                    <a:pt x="2258" y="2437"/>
                  </a:lnTo>
                  <a:close/>
                  <a:moveTo>
                    <a:pt x="2280" y="2734"/>
                  </a:moveTo>
                  <a:lnTo>
                    <a:pt x="2280" y="2734"/>
                  </a:lnTo>
                  <a:lnTo>
                    <a:pt x="2280" y="2734"/>
                  </a:lnTo>
                  <a:lnTo>
                    <a:pt x="2280" y="2734"/>
                  </a:lnTo>
                  <a:lnTo>
                    <a:pt x="2280" y="2734"/>
                  </a:lnTo>
                  <a:lnTo>
                    <a:pt x="2280" y="2734"/>
                  </a:lnTo>
                  <a:lnTo>
                    <a:pt x="2280" y="2734"/>
                  </a:lnTo>
                  <a:lnTo>
                    <a:pt x="2280" y="2734"/>
                  </a:lnTo>
                  <a:close/>
                  <a:moveTo>
                    <a:pt x="2247" y="2785"/>
                  </a:moveTo>
                  <a:lnTo>
                    <a:pt x="2247" y="2785"/>
                  </a:lnTo>
                  <a:lnTo>
                    <a:pt x="2247" y="2785"/>
                  </a:lnTo>
                  <a:lnTo>
                    <a:pt x="2247" y="2785"/>
                  </a:lnTo>
                  <a:lnTo>
                    <a:pt x="2247" y="2785"/>
                  </a:lnTo>
                  <a:lnTo>
                    <a:pt x="2247" y="2785"/>
                  </a:lnTo>
                  <a:close/>
                  <a:moveTo>
                    <a:pt x="2308" y="2426"/>
                  </a:moveTo>
                  <a:lnTo>
                    <a:pt x="2308" y="2426"/>
                  </a:lnTo>
                  <a:lnTo>
                    <a:pt x="2308" y="2426"/>
                  </a:lnTo>
                  <a:lnTo>
                    <a:pt x="2308" y="2426"/>
                  </a:lnTo>
                  <a:lnTo>
                    <a:pt x="2308" y="2426"/>
                  </a:lnTo>
                  <a:lnTo>
                    <a:pt x="2303" y="2426"/>
                  </a:lnTo>
                  <a:lnTo>
                    <a:pt x="2303" y="2432"/>
                  </a:lnTo>
                  <a:lnTo>
                    <a:pt x="2303" y="2432"/>
                  </a:lnTo>
                  <a:lnTo>
                    <a:pt x="2303" y="2432"/>
                  </a:lnTo>
                  <a:lnTo>
                    <a:pt x="2303" y="2432"/>
                  </a:lnTo>
                  <a:lnTo>
                    <a:pt x="2303" y="2432"/>
                  </a:lnTo>
                  <a:lnTo>
                    <a:pt x="2303" y="2432"/>
                  </a:lnTo>
                  <a:lnTo>
                    <a:pt x="2303" y="2432"/>
                  </a:lnTo>
                  <a:lnTo>
                    <a:pt x="2303" y="2432"/>
                  </a:lnTo>
                  <a:lnTo>
                    <a:pt x="2303" y="2432"/>
                  </a:lnTo>
                  <a:lnTo>
                    <a:pt x="2303" y="2432"/>
                  </a:lnTo>
                  <a:lnTo>
                    <a:pt x="2303" y="2437"/>
                  </a:lnTo>
                  <a:lnTo>
                    <a:pt x="2303" y="2437"/>
                  </a:lnTo>
                  <a:lnTo>
                    <a:pt x="2303" y="2437"/>
                  </a:lnTo>
                  <a:lnTo>
                    <a:pt x="2303" y="2437"/>
                  </a:lnTo>
                  <a:lnTo>
                    <a:pt x="2303" y="2437"/>
                  </a:lnTo>
                  <a:lnTo>
                    <a:pt x="2303" y="2437"/>
                  </a:lnTo>
                  <a:lnTo>
                    <a:pt x="2303" y="2437"/>
                  </a:lnTo>
                  <a:lnTo>
                    <a:pt x="2303" y="2437"/>
                  </a:lnTo>
                  <a:lnTo>
                    <a:pt x="2303" y="2437"/>
                  </a:lnTo>
                  <a:lnTo>
                    <a:pt x="2308" y="2437"/>
                  </a:lnTo>
                  <a:lnTo>
                    <a:pt x="2308" y="2437"/>
                  </a:lnTo>
                  <a:lnTo>
                    <a:pt x="2308" y="2437"/>
                  </a:lnTo>
                  <a:lnTo>
                    <a:pt x="2308" y="2437"/>
                  </a:lnTo>
                  <a:lnTo>
                    <a:pt x="2308" y="2437"/>
                  </a:lnTo>
                  <a:lnTo>
                    <a:pt x="2308" y="2437"/>
                  </a:lnTo>
                  <a:lnTo>
                    <a:pt x="2308" y="2437"/>
                  </a:lnTo>
                  <a:lnTo>
                    <a:pt x="2308" y="2432"/>
                  </a:lnTo>
                  <a:lnTo>
                    <a:pt x="2308" y="2432"/>
                  </a:lnTo>
                  <a:lnTo>
                    <a:pt x="2308" y="2432"/>
                  </a:lnTo>
                  <a:lnTo>
                    <a:pt x="2308" y="2432"/>
                  </a:lnTo>
                  <a:lnTo>
                    <a:pt x="2308" y="2432"/>
                  </a:lnTo>
                  <a:lnTo>
                    <a:pt x="2308" y="2432"/>
                  </a:lnTo>
                  <a:lnTo>
                    <a:pt x="2308" y="2432"/>
                  </a:lnTo>
                  <a:lnTo>
                    <a:pt x="2308" y="2426"/>
                  </a:lnTo>
                  <a:lnTo>
                    <a:pt x="2308" y="2426"/>
                  </a:lnTo>
                  <a:lnTo>
                    <a:pt x="2308" y="2426"/>
                  </a:lnTo>
                  <a:close/>
                  <a:moveTo>
                    <a:pt x="2779" y="1300"/>
                  </a:moveTo>
                  <a:lnTo>
                    <a:pt x="2779" y="1300"/>
                  </a:lnTo>
                  <a:lnTo>
                    <a:pt x="2779" y="1300"/>
                  </a:lnTo>
                  <a:lnTo>
                    <a:pt x="2779" y="1305"/>
                  </a:lnTo>
                  <a:lnTo>
                    <a:pt x="2779" y="1305"/>
                  </a:lnTo>
                  <a:lnTo>
                    <a:pt x="2779" y="1300"/>
                  </a:lnTo>
                  <a:lnTo>
                    <a:pt x="2779" y="1300"/>
                  </a:lnTo>
                  <a:lnTo>
                    <a:pt x="2779" y="1300"/>
                  </a:lnTo>
                  <a:lnTo>
                    <a:pt x="2779" y="1300"/>
                  </a:lnTo>
                  <a:lnTo>
                    <a:pt x="2779" y="1300"/>
                  </a:lnTo>
                  <a:lnTo>
                    <a:pt x="2779" y="1300"/>
                  </a:lnTo>
                  <a:lnTo>
                    <a:pt x="2779" y="1300"/>
                  </a:lnTo>
                  <a:lnTo>
                    <a:pt x="2779" y="1300"/>
                  </a:lnTo>
                  <a:close/>
                  <a:moveTo>
                    <a:pt x="2784" y="1294"/>
                  </a:moveTo>
                  <a:lnTo>
                    <a:pt x="2784" y="1294"/>
                  </a:lnTo>
                  <a:lnTo>
                    <a:pt x="2784" y="1294"/>
                  </a:lnTo>
                  <a:lnTo>
                    <a:pt x="2784" y="1294"/>
                  </a:lnTo>
                  <a:lnTo>
                    <a:pt x="2784" y="1294"/>
                  </a:lnTo>
                  <a:lnTo>
                    <a:pt x="2784" y="1294"/>
                  </a:lnTo>
                  <a:lnTo>
                    <a:pt x="2784" y="1294"/>
                  </a:lnTo>
                  <a:lnTo>
                    <a:pt x="2784" y="1294"/>
                  </a:lnTo>
                  <a:close/>
                  <a:moveTo>
                    <a:pt x="2773" y="1333"/>
                  </a:moveTo>
                  <a:lnTo>
                    <a:pt x="2773" y="1333"/>
                  </a:lnTo>
                  <a:lnTo>
                    <a:pt x="2773" y="1333"/>
                  </a:lnTo>
                  <a:lnTo>
                    <a:pt x="2773" y="1333"/>
                  </a:lnTo>
                  <a:lnTo>
                    <a:pt x="2773" y="1328"/>
                  </a:lnTo>
                  <a:lnTo>
                    <a:pt x="2773" y="1328"/>
                  </a:lnTo>
                  <a:lnTo>
                    <a:pt x="2773" y="1328"/>
                  </a:lnTo>
                  <a:lnTo>
                    <a:pt x="2773" y="1328"/>
                  </a:lnTo>
                  <a:lnTo>
                    <a:pt x="2773" y="1328"/>
                  </a:lnTo>
                  <a:lnTo>
                    <a:pt x="2773" y="1333"/>
                  </a:lnTo>
                  <a:lnTo>
                    <a:pt x="2773" y="1333"/>
                  </a:lnTo>
                  <a:close/>
                  <a:moveTo>
                    <a:pt x="2773" y="1328"/>
                  </a:moveTo>
                  <a:lnTo>
                    <a:pt x="2773" y="1328"/>
                  </a:lnTo>
                  <a:lnTo>
                    <a:pt x="2773" y="1322"/>
                  </a:lnTo>
                  <a:lnTo>
                    <a:pt x="2773" y="1328"/>
                  </a:lnTo>
                  <a:lnTo>
                    <a:pt x="2773" y="1328"/>
                  </a:lnTo>
                  <a:lnTo>
                    <a:pt x="2773" y="1328"/>
                  </a:lnTo>
                  <a:lnTo>
                    <a:pt x="2773" y="1328"/>
                  </a:lnTo>
                  <a:lnTo>
                    <a:pt x="2773" y="1328"/>
                  </a:lnTo>
                  <a:lnTo>
                    <a:pt x="2773" y="1328"/>
                  </a:lnTo>
                  <a:lnTo>
                    <a:pt x="2773" y="1328"/>
                  </a:lnTo>
                  <a:lnTo>
                    <a:pt x="2773" y="1328"/>
                  </a:lnTo>
                  <a:close/>
                  <a:moveTo>
                    <a:pt x="2796" y="2028"/>
                  </a:moveTo>
                  <a:lnTo>
                    <a:pt x="2796" y="2028"/>
                  </a:lnTo>
                  <a:lnTo>
                    <a:pt x="2796" y="2028"/>
                  </a:lnTo>
                  <a:lnTo>
                    <a:pt x="2796" y="2028"/>
                  </a:lnTo>
                  <a:lnTo>
                    <a:pt x="2796" y="2028"/>
                  </a:lnTo>
                  <a:lnTo>
                    <a:pt x="2796" y="2028"/>
                  </a:lnTo>
                  <a:lnTo>
                    <a:pt x="2796" y="2028"/>
                  </a:lnTo>
                  <a:lnTo>
                    <a:pt x="2796" y="2028"/>
                  </a:lnTo>
                  <a:lnTo>
                    <a:pt x="2796" y="2028"/>
                  </a:lnTo>
                  <a:lnTo>
                    <a:pt x="2796" y="2028"/>
                  </a:lnTo>
                  <a:lnTo>
                    <a:pt x="2796" y="2028"/>
                  </a:lnTo>
                  <a:lnTo>
                    <a:pt x="2796" y="2028"/>
                  </a:lnTo>
                  <a:lnTo>
                    <a:pt x="2796" y="2028"/>
                  </a:lnTo>
                  <a:lnTo>
                    <a:pt x="2790" y="2028"/>
                  </a:lnTo>
                  <a:lnTo>
                    <a:pt x="2790" y="2028"/>
                  </a:lnTo>
                  <a:lnTo>
                    <a:pt x="2790" y="2028"/>
                  </a:lnTo>
                  <a:lnTo>
                    <a:pt x="2790" y="2028"/>
                  </a:lnTo>
                  <a:lnTo>
                    <a:pt x="2796" y="2028"/>
                  </a:lnTo>
                  <a:close/>
                  <a:moveTo>
                    <a:pt x="2919" y="1244"/>
                  </a:moveTo>
                  <a:lnTo>
                    <a:pt x="2919" y="1244"/>
                  </a:lnTo>
                  <a:lnTo>
                    <a:pt x="2919" y="1244"/>
                  </a:lnTo>
                  <a:lnTo>
                    <a:pt x="2913" y="1244"/>
                  </a:lnTo>
                  <a:lnTo>
                    <a:pt x="2913" y="1244"/>
                  </a:lnTo>
                  <a:lnTo>
                    <a:pt x="2913" y="1244"/>
                  </a:lnTo>
                  <a:lnTo>
                    <a:pt x="2919" y="1244"/>
                  </a:lnTo>
                  <a:lnTo>
                    <a:pt x="2919" y="1244"/>
                  </a:lnTo>
                  <a:lnTo>
                    <a:pt x="2919" y="1244"/>
                  </a:lnTo>
                  <a:lnTo>
                    <a:pt x="2913" y="1244"/>
                  </a:lnTo>
                  <a:lnTo>
                    <a:pt x="2913" y="1244"/>
                  </a:lnTo>
                  <a:lnTo>
                    <a:pt x="2913" y="1244"/>
                  </a:lnTo>
                  <a:lnTo>
                    <a:pt x="2913" y="1244"/>
                  </a:lnTo>
                  <a:lnTo>
                    <a:pt x="2919" y="1249"/>
                  </a:lnTo>
                  <a:lnTo>
                    <a:pt x="2919" y="1249"/>
                  </a:lnTo>
                  <a:lnTo>
                    <a:pt x="2919" y="1244"/>
                  </a:lnTo>
                  <a:lnTo>
                    <a:pt x="2919" y="1244"/>
                  </a:lnTo>
                  <a:lnTo>
                    <a:pt x="2919" y="1244"/>
                  </a:lnTo>
                  <a:lnTo>
                    <a:pt x="2919" y="1244"/>
                  </a:lnTo>
                  <a:lnTo>
                    <a:pt x="2919" y="1244"/>
                  </a:lnTo>
                  <a:close/>
                  <a:moveTo>
                    <a:pt x="2869" y="1232"/>
                  </a:moveTo>
                  <a:lnTo>
                    <a:pt x="2874" y="1232"/>
                  </a:lnTo>
                  <a:lnTo>
                    <a:pt x="2869" y="1232"/>
                  </a:lnTo>
                  <a:lnTo>
                    <a:pt x="2869" y="1232"/>
                  </a:lnTo>
                  <a:lnTo>
                    <a:pt x="2869" y="1238"/>
                  </a:lnTo>
                  <a:lnTo>
                    <a:pt x="2869" y="1238"/>
                  </a:lnTo>
                  <a:lnTo>
                    <a:pt x="2869" y="1238"/>
                  </a:lnTo>
                  <a:lnTo>
                    <a:pt x="2869" y="1238"/>
                  </a:lnTo>
                  <a:lnTo>
                    <a:pt x="2869" y="1238"/>
                  </a:lnTo>
                  <a:lnTo>
                    <a:pt x="2869" y="1238"/>
                  </a:lnTo>
                  <a:lnTo>
                    <a:pt x="2874" y="1238"/>
                  </a:lnTo>
                  <a:lnTo>
                    <a:pt x="2874" y="1238"/>
                  </a:lnTo>
                  <a:lnTo>
                    <a:pt x="2869" y="1232"/>
                  </a:lnTo>
                  <a:lnTo>
                    <a:pt x="2869" y="1232"/>
                  </a:lnTo>
                  <a:lnTo>
                    <a:pt x="2869" y="1232"/>
                  </a:lnTo>
                  <a:close/>
                  <a:moveTo>
                    <a:pt x="2908" y="1210"/>
                  </a:moveTo>
                  <a:lnTo>
                    <a:pt x="2908" y="1210"/>
                  </a:lnTo>
                  <a:lnTo>
                    <a:pt x="2902" y="1210"/>
                  </a:lnTo>
                  <a:lnTo>
                    <a:pt x="2908" y="1210"/>
                  </a:lnTo>
                  <a:lnTo>
                    <a:pt x="2908" y="1210"/>
                  </a:lnTo>
                  <a:lnTo>
                    <a:pt x="2908" y="1210"/>
                  </a:lnTo>
                  <a:lnTo>
                    <a:pt x="2908" y="1210"/>
                  </a:lnTo>
                  <a:lnTo>
                    <a:pt x="2908" y="1210"/>
                  </a:lnTo>
                  <a:lnTo>
                    <a:pt x="2908" y="1210"/>
                  </a:lnTo>
                  <a:close/>
                  <a:moveTo>
                    <a:pt x="3602" y="543"/>
                  </a:moveTo>
                  <a:lnTo>
                    <a:pt x="3602" y="543"/>
                  </a:lnTo>
                  <a:lnTo>
                    <a:pt x="3597" y="538"/>
                  </a:lnTo>
                  <a:lnTo>
                    <a:pt x="3597" y="532"/>
                  </a:lnTo>
                  <a:lnTo>
                    <a:pt x="3597" y="532"/>
                  </a:lnTo>
                  <a:lnTo>
                    <a:pt x="3597" y="532"/>
                  </a:lnTo>
                  <a:lnTo>
                    <a:pt x="3591" y="526"/>
                  </a:lnTo>
                  <a:lnTo>
                    <a:pt x="3591" y="526"/>
                  </a:lnTo>
                  <a:lnTo>
                    <a:pt x="3591" y="526"/>
                  </a:lnTo>
                  <a:lnTo>
                    <a:pt x="3591" y="526"/>
                  </a:lnTo>
                  <a:lnTo>
                    <a:pt x="3591" y="526"/>
                  </a:lnTo>
                  <a:lnTo>
                    <a:pt x="3591" y="521"/>
                  </a:lnTo>
                  <a:lnTo>
                    <a:pt x="3586" y="521"/>
                  </a:lnTo>
                  <a:lnTo>
                    <a:pt x="3586" y="515"/>
                  </a:lnTo>
                  <a:lnTo>
                    <a:pt x="3586" y="515"/>
                  </a:lnTo>
                  <a:lnTo>
                    <a:pt x="3591" y="515"/>
                  </a:lnTo>
                  <a:lnTo>
                    <a:pt x="3591" y="510"/>
                  </a:lnTo>
                  <a:lnTo>
                    <a:pt x="3591" y="510"/>
                  </a:lnTo>
                  <a:lnTo>
                    <a:pt x="3597" y="504"/>
                  </a:lnTo>
                  <a:lnTo>
                    <a:pt x="3597" y="498"/>
                  </a:lnTo>
                  <a:lnTo>
                    <a:pt x="3597" y="498"/>
                  </a:lnTo>
                  <a:lnTo>
                    <a:pt x="3597" y="493"/>
                  </a:lnTo>
                  <a:lnTo>
                    <a:pt x="3597" y="498"/>
                  </a:lnTo>
                  <a:lnTo>
                    <a:pt x="3591" y="493"/>
                  </a:lnTo>
                  <a:lnTo>
                    <a:pt x="3591" y="493"/>
                  </a:lnTo>
                  <a:lnTo>
                    <a:pt x="3591" y="493"/>
                  </a:lnTo>
                  <a:lnTo>
                    <a:pt x="3586" y="487"/>
                  </a:lnTo>
                  <a:lnTo>
                    <a:pt x="3586" y="487"/>
                  </a:lnTo>
                  <a:lnTo>
                    <a:pt x="3586" y="487"/>
                  </a:lnTo>
                  <a:lnTo>
                    <a:pt x="3586" y="487"/>
                  </a:lnTo>
                  <a:lnTo>
                    <a:pt x="3580" y="487"/>
                  </a:lnTo>
                  <a:lnTo>
                    <a:pt x="3580" y="487"/>
                  </a:lnTo>
                  <a:lnTo>
                    <a:pt x="3580" y="487"/>
                  </a:lnTo>
                  <a:lnTo>
                    <a:pt x="3580" y="487"/>
                  </a:lnTo>
                  <a:lnTo>
                    <a:pt x="3574" y="487"/>
                  </a:lnTo>
                  <a:lnTo>
                    <a:pt x="3569" y="487"/>
                  </a:lnTo>
                  <a:lnTo>
                    <a:pt x="3563" y="487"/>
                  </a:lnTo>
                  <a:lnTo>
                    <a:pt x="3558" y="487"/>
                  </a:lnTo>
                  <a:lnTo>
                    <a:pt x="3558" y="493"/>
                  </a:lnTo>
                  <a:lnTo>
                    <a:pt x="3558" y="493"/>
                  </a:lnTo>
                  <a:lnTo>
                    <a:pt x="3552" y="493"/>
                  </a:lnTo>
                  <a:lnTo>
                    <a:pt x="3552" y="493"/>
                  </a:lnTo>
                  <a:lnTo>
                    <a:pt x="3552" y="493"/>
                  </a:lnTo>
                  <a:lnTo>
                    <a:pt x="3546" y="493"/>
                  </a:lnTo>
                  <a:lnTo>
                    <a:pt x="3546" y="493"/>
                  </a:lnTo>
                  <a:lnTo>
                    <a:pt x="3546" y="493"/>
                  </a:lnTo>
                  <a:lnTo>
                    <a:pt x="3546" y="498"/>
                  </a:lnTo>
                  <a:lnTo>
                    <a:pt x="3541" y="498"/>
                  </a:lnTo>
                  <a:lnTo>
                    <a:pt x="3541" y="498"/>
                  </a:lnTo>
                  <a:lnTo>
                    <a:pt x="3541" y="498"/>
                  </a:lnTo>
                  <a:lnTo>
                    <a:pt x="3535" y="498"/>
                  </a:lnTo>
                  <a:lnTo>
                    <a:pt x="3535" y="498"/>
                  </a:lnTo>
                  <a:lnTo>
                    <a:pt x="3535" y="504"/>
                  </a:lnTo>
                  <a:lnTo>
                    <a:pt x="3535" y="504"/>
                  </a:lnTo>
                  <a:lnTo>
                    <a:pt x="3535" y="504"/>
                  </a:lnTo>
                  <a:lnTo>
                    <a:pt x="3530" y="504"/>
                  </a:lnTo>
                  <a:lnTo>
                    <a:pt x="3530" y="504"/>
                  </a:lnTo>
                  <a:lnTo>
                    <a:pt x="3530" y="504"/>
                  </a:lnTo>
                  <a:lnTo>
                    <a:pt x="3530" y="504"/>
                  </a:lnTo>
                  <a:lnTo>
                    <a:pt x="3530" y="510"/>
                  </a:lnTo>
                  <a:lnTo>
                    <a:pt x="3530" y="510"/>
                  </a:lnTo>
                  <a:lnTo>
                    <a:pt x="3530" y="510"/>
                  </a:lnTo>
                  <a:lnTo>
                    <a:pt x="3530" y="510"/>
                  </a:lnTo>
                  <a:lnTo>
                    <a:pt x="3524" y="510"/>
                  </a:lnTo>
                  <a:lnTo>
                    <a:pt x="3524" y="510"/>
                  </a:lnTo>
                  <a:lnTo>
                    <a:pt x="3518" y="510"/>
                  </a:lnTo>
                  <a:lnTo>
                    <a:pt x="3518" y="510"/>
                  </a:lnTo>
                  <a:lnTo>
                    <a:pt x="3518" y="510"/>
                  </a:lnTo>
                  <a:lnTo>
                    <a:pt x="3513" y="510"/>
                  </a:lnTo>
                  <a:lnTo>
                    <a:pt x="3513" y="510"/>
                  </a:lnTo>
                  <a:lnTo>
                    <a:pt x="3513" y="510"/>
                  </a:lnTo>
                  <a:lnTo>
                    <a:pt x="3513" y="510"/>
                  </a:lnTo>
                  <a:lnTo>
                    <a:pt x="3513" y="510"/>
                  </a:lnTo>
                  <a:lnTo>
                    <a:pt x="3507" y="510"/>
                  </a:lnTo>
                  <a:lnTo>
                    <a:pt x="3507" y="510"/>
                  </a:lnTo>
                  <a:lnTo>
                    <a:pt x="3502" y="510"/>
                  </a:lnTo>
                  <a:lnTo>
                    <a:pt x="3502" y="510"/>
                  </a:lnTo>
                  <a:lnTo>
                    <a:pt x="3502" y="510"/>
                  </a:lnTo>
                  <a:lnTo>
                    <a:pt x="3502" y="510"/>
                  </a:lnTo>
                  <a:lnTo>
                    <a:pt x="3502" y="510"/>
                  </a:lnTo>
                  <a:lnTo>
                    <a:pt x="3496" y="515"/>
                  </a:lnTo>
                  <a:lnTo>
                    <a:pt x="3496" y="515"/>
                  </a:lnTo>
                  <a:lnTo>
                    <a:pt x="3496" y="515"/>
                  </a:lnTo>
                  <a:lnTo>
                    <a:pt x="3496" y="515"/>
                  </a:lnTo>
                  <a:lnTo>
                    <a:pt x="3490" y="515"/>
                  </a:lnTo>
                  <a:lnTo>
                    <a:pt x="3490" y="515"/>
                  </a:lnTo>
                  <a:lnTo>
                    <a:pt x="3490" y="521"/>
                  </a:lnTo>
                  <a:lnTo>
                    <a:pt x="3485" y="521"/>
                  </a:lnTo>
                  <a:lnTo>
                    <a:pt x="3485" y="521"/>
                  </a:lnTo>
                  <a:lnTo>
                    <a:pt x="3485" y="526"/>
                  </a:lnTo>
                  <a:lnTo>
                    <a:pt x="3485" y="526"/>
                  </a:lnTo>
                  <a:lnTo>
                    <a:pt x="3485" y="526"/>
                  </a:lnTo>
                  <a:lnTo>
                    <a:pt x="3485" y="526"/>
                  </a:lnTo>
                  <a:lnTo>
                    <a:pt x="3485" y="526"/>
                  </a:lnTo>
                  <a:lnTo>
                    <a:pt x="3479" y="521"/>
                  </a:lnTo>
                  <a:lnTo>
                    <a:pt x="3479" y="521"/>
                  </a:lnTo>
                  <a:lnTo>
                    <a:pt x="3479" y="521"/>
                  </a:lnTo>
                  <a:lnTo>
                    <a:pt x="3479" y="521"/>
                  </a:lnTo>
                  <a:lnTo>
                    <a:pt x="3479" y="521"/>
                  </a:lnTo>
                  <a:lnTo>
                    <a:pt x="3479" y="521"/>
                  </a:lnTo>
                  <a:lnTo>
                    <a:pt x="3474" y="526"/>
                  </a:lnTo>
                  <a:lnTo>
                    <a:pt x="3474" y="526"/>
                  </a:lnTo>
                  <a:lnTo>
                    <a:pt x="3474" y="526"/>
                  </a:lnTo>
                  <a:lnTo>
                    <a:pt x="3474" y="526"/>
                  </a:lnTo>
                  <a:lnTo>
                    <a:pt x="3479" y="526"/>
                  </a:lnTo>
                  <a:lnTo>
                    <a:pt x="3479" y="526"/>
                  </a:lnTo>
                  <a:lnTo>
                    <a:pt x="3479" y="526"/>
                  </a:lnTo>
                  <a:lnTo>
                    <a:pt x="3479" y="526"/>
                  </a:lnTo>
                  <a:lnTo>
                    <a:pt x="3474" y="532"/>
                  </a:lnTo>
                  <a:lnTo>
                    <a:pt x="3474" y="532"/>
                  </a:lnTo>
                  <a:lnTo>
                    <a:pt x="3474" y="538"/>
                  </a:lnTo>
                  <a:lnTo>
                    <a:pt x="3474" y="538"/>
                  </a:lnTo>
                  <a:lnTo>
                    <a:pt x="3474" y="538"/>
                  </a:lnTo>
                  <a:lnTo>
                    <a:pt x="3474" y="538"/>
                  </a:lnTo>
                  <a:lnTo>
                    <a:pt x="3474" y="538"/>
                  </a:lnTo>
                  <a:lnTo>
                    <a:pt x="3474" y="538"/>
                  </a:lnTo>
                  <a:lnTo>
                    <a:pt x="3474" y="543"/>
                  </a:lnTo>
                  <a:lnTo>
                    <a:pt x="3474" y="543"/>
                  </a:lnTo>
                  <a:lnTo>
                    <a:pt x="3468" y="543"/>
                  </a:lnTo>
                  <a:lnTo>
                    <a:pt x="3468" y="543"/>
                  </a:lnTo>
                  <a:lnTo>
                    <a:pt x="3468" y="543"/>
                  </a:lnTo>
                  <a:lnTo>
                    <a:pt x="3468" y="543"/>
                  </a:lnTo>
                  <a:lnTo>
                    <a:pt x="3468" y="543"/>
                  </a:lnTo>
                  <a:lnTo>
                    <a:pt x="3462" y="543"/>
                  </a:lnTo>
                  <a:lnTo>
                    <a:pt x="3462" y="543"/>
                  </a:lnTo>
                  <a:lnTo>
                    <a:pt x="3457" y="543"/>
                  </a:lnTo>
                  <a:lnTo>
                    <a:pt x="3457" y="543"/>
                  </a:lnTo>
                  <a:lnTo>
                    <a:pt x="3451" y="543"/>
                  </a:lnTo>
                  <a:lnTo>
                    <a:pt x="3451" y="543"/>
                  </a:lnTo>
                  <a:lnTo>
                    <a:pt x="3451" y="543"/>
                  </a:lnTo>
                  <a:lnTo>
                    <a:pt x="3446" y="543"/>
                  </a:lnTo>
                  <a:lnTo>
                    <a:pt x="3446" y="543"/>
                  </a:lnTo>
                  <a:lnTo>
                    <a:pt x="3446" y="543"/>
                  </a:lnTo>
                  <a:lnTo>
                    <a:pt x="3440" y="543"/>
                  </a:lnTo>
                  <a:lnTo>
                    <a:pt x="3440" y="543"/>
                  </a:lnTo>
                  <a:lnTo>
                    <a:pt x="3434" y="543"/>
                  </a:lnTo>
                  <a:lnTo>
                    <a:pt x="3434" y="549"/>
                  </a:lnTo>
                  <a:lnTo>
                    <a:pt x="3434" y="549"/>
                  </a:lnTo>
                  <a:lnTo>
                    <a:pt x="3434" y="549"/>
                  </a:lnTo>
                  <a:lnTo>
                    <a:pt x="3434" y="549"/>
                  </a:lnTo>
                  <a:lnTo>
                    <a:pt x="3429" y="549"/>
                  </a:lnTo>
                  <a:lnTo>
                    <a:pt x="3429" y="549"/>
                  </a:lnTo>
                  <a:lnTo>
                    <a:pt x="3429" y="549"/>
                  </a:lnTo>
                  <a:lnTo>
                    <a:pt x="3429" y="549"/>
                  </a:lnTo>
                  <a:lnTo>
                    <a:pt x="3429" y="549"/>
                  </a:lnTo>
                  <a:lnTo>
                    <a:pt x="3423" y="549"/>
                  </a:lnTo>
                  <a:lnTo>
                    <a:pt x="3423" y="549"/>
                  </a:lnTo>
                  <a:lnTo>
                    <a:pt x="3418" y="543"/>
                  </a:lnTo>
                  <a:lnTo>
                    <a:pt x="3418" y="543"/>
                  </a:lnTo>
                  <a:lnTo>
                    <a:pt x="3418" y="549"/>
                  </a:lnTo>
                  <a:lnTo>
                    <a:pt x="3418" y="549"/>
                  </a:lnTo>
                  <a:lnTo>
                    <a:pt x="3412" y="549"/>
                  </a:lnTo>
                  <a:lnTo>
                    <a:pt x="3412" y="549"/>
                  </a:lnTo>
                  <a:lnTo>
                    <a:pt x="3412" y="549"/>
                  </a:lnTo>
                  <a:lnTo>
                    <a:pt x="3412" y="549"/>
                  </a:lnTo>
                  <a:lnTo>
                    <a:pt x="3412" y="549"/>
                  </a:lnTo>
                  <a:lnTo>
                    <a:pt x="3412" y="543"/>
                  </a:lnTo>
                  <a:lnTo>
                    <a:pt x="3406" y="543"/>
                  </a:lnTo>
                  <a:lnTo>
                    <a:pt x="3406" y="543"/>
                  </a:lnTo>
                  <a:lnTo>
                    <a:pt x="3406" y="543"/>
                  </a:lnTo>
                  <a:lnTo>
                    <a:pt x="3401" y="543"/>
                  </a:lnTo>
                  <a:lnTo>
                    <a:pt x="3390" y="543"/>
                  </a:lnTo>
                  <a:lnTo>
                    <a:pt x="3390" y="543"/>
                  </a:lnTo>
                  <a:lnTo>
                    <a:pt x="3384" y="549"/>
                  </a:lnTo>
                  <a:lnTo>
                    <a:pt x="3384" y="549"/>
                  </a:lnTo>
                  <a:lnTo>
                    <a:pt x="3384" y="549"/>
                  </a:lnTo>
                  <a:lnTo>
                    <a:pt x="3378" y="549"/>
                  </a:lnTo>
                  <a:lnTo>
                    <a:pt x="3378" y="549"/>
                  </a:lnTo>
                  <a:lnTo>
                    <a:pt x="3378" y="543"/>
                  </a:lnTo>
                  <a:lnTo>
                    <a:pt x="3378" y="543"/>
                  </a:lnTo>
                  <a:lnTo>
                    <a:pt x="3373" y="543"/>
                  </a:lnTo>
                  <a:lnTo>
                    <a:pt x="3373" y="543"/>
                  </a:lnTo>
                  <a:lnTo>
                    <a:pt x="3373" y="538"/>
                  </a:lnTo>
                  <a:lnTo>
                    <a:pt x="3373" y="532"/>
                  </a:lnTo>
                  <a:lnTo>
                    <a:pt x="3373" y="526"/>
                  </a:lnTo>
                  <a:lnTo>
                    <a:pt x="3367" y="526"/>
                  </a:lnTo>
                  <a:lnTo>
                    <a:pt x="3362" y="515"/>
                  </a:lnTo>
                  <a:lnTo>
                    <a:pt x="3362" y="515"/>
                  </a:lnTo>
                  <a:lnTo>
                    <a:pt x="3362" y="510"/>
                  </a:lnTo>
                  <a:lnTo>
                    <a:pt x="3356" y="510"/>
                  </a:lnTo>
                  <a:lnTo>
                    <a:pt x="3356" y="510"/>
                  </a:lnTo>
                  <a:lnTo>
                    <a:pt x="3362" y="504"/>
                  </a:lnTo>
                  <a:lnTo>
                    <a:pt x="3362" y="504"/>
                  </a:lnTo>
                  <a:lnTo>
                    <a:pt x="3362" y="504"/>
                  </a:lnTo>
                  <a:lnTo>
                    <a:pt x="3362" y="504"/>
                  </a:lnTo>
                  <a:lnTo>
                    <a:pt x="3362" y="504"/>
                  </a:lnTo>
                  <a:lnTo>
                    <a:pt x="3367" y="498"/>
                  </a:lnTo>
                  <a:lnTo>
                    <a:pt x="3367" y="498"/>
                  </a:lnTo>
                  <a:lnTo>
                    <a:pt x="3367" y="498"/>
                  </a:lnTo>
                  <a:lnTo>
                    <a:pt x="3367" y="493"/>
                  </a:lnTo>
                  <a:lnTo>
                    <a:pt x="3367" y="493"/>
                  </a:lnTo>
                  <a:lnTo>
                    <a:pt x="3367" y="493"/>
                  </a:lnTo>
                  <a:lnTo>
                    <a:pt x="3367" y="487"/>
                  </a:lnTo>
                  <a:lnTo>
                    <a:pt x="3367" y="487"/>
                  </a:lnTo>
                  <a:lnTo>
                    <a:pt x="3367" y="487"/>
                  </a:lnTo>
                  <a:lnTo>
                    <a:pt x="3367" y="487"/>
                  </a:lnTo>
                  <a:lnTo>
                    <a:pt x="3367" y="487"/>
                  </a:lnTo>
                  <a:lnTo>
                    <a:pt x="3367" y="487"/>
                  </a:lnTo>
                  <a:lnTo>
                    <a:pt x="3367" y="487"/>
                  </a:lnTo>
                  <a:lnTo>
                    <a:pt x="3362" y="482"/>
                  </a:lnTo>
                  <a:lnTo>
                    <a:pt x="3362" y="482"/>
                  </a:lnTo>
                  <a:lnTo>
                    <a:pt x="3362" y="482"/>
                  </a:lnTo>
                  <a:lnTo>
                    <a:pt x="3362" y="476"/>
                  </a:lnTo>
                  <a:lnTo>
                    <a:pt x="3362" y="476"/>
                  </a:lnTo>
                  <a:lnTo>
                    <a:pt x="3362" y="476"/>
                  </a:lnTo>
                  <a:lnTo>
                    <a:pt x="3362" y="476"/>
                  </a:lnTo>
                  <a:lnTo>
                    <a:pt x="3356" y="476"/>
                  </a:lnTo>
                  <a:lnTo>
                    <a:pt x="3356" y="476"/>
                  </a:lnTo>
                  <a:lnTo>
                    <a:pt x="3356" y="476"/>
                  </a:lnTo>
                  <a:lnTo>
                    <a:pt x="3356" y="476"/>
                  </a:lnTo>
                  <a:lnTo>
                    <a:pt x="3356" y="470"/>
                  </a:lnTo>
                  <a:lnTo>
                    <a:pt x="3356" y="470"/>
                  </a:lnTo>
                  <a:lnTo>
                    <a:pt x="3356" y="470"/>
                  </a:lnTo>
                  <a:lnTo>
                    <a:pt x="3356" y="470"/>
                  </a:lnTo>
                  <a:lnTo>
                    <a:pt x="3356" y="470"/>
                  </a:lnTo>
                  <a:lnTo>
                    <a:pt x="3356" y="465"/>
                  </a:lnTo>
                  <a:lnTo>
                    <a:pt x="3350" y="465"/>
                  </a:lnTo>
                  <a:lnTo>
                    <a:pt x="3350" y="465"/>
                  </a:lnTo>
                  <a:lnTo>
                    <a:pt x="3350" y="465"/>
                  </a:lnTo>
                  <a:lnTo>
                    <a:pt x="3350" y="465"/>
                  </a:lnTo>
                  <a:lnTo>
                    <a:pt x="3356" y="448"/>
                  </a:lnTo>
                  <a:lnTo>
                    <a:pt x="3356" y="442"/>
                  </a:lnTo>
                  <a:lnTo>
                    <a:pt x="3362" y="442"/>
                  </a:lnTo>
                  <a:lnTo>
                    <a:pt x="3362" y="442"/>
                  </a:lnTo>
                  <a:lnTo>
                    <a:pt x="3356" y="442"/>
                  </a:lnTo>
                  <a:lnTo>
                    <a:pt x="3356" y="442"/>
                  </a:lnTo>
                  <a:lnTo>
                    <a:pt x="3356" y="442"/>
                  </a:lnTo>
                  <a:lnTo>
                    <a:pt x="3350" y="442"/>
                  </a:lnTo>
                  <a:lnTo>
                    <a:pt x="3350" y="442"/>
                  </a:lnTo>
                  <a:lnTo>
                    <a:pt x="3350" y="442"/>
                  </a:lnTo>
                  <a:lnTo>
                    <a:pt x="3350" y="442"/>
                  </a:lnTo>
                  <a:lnTo>
                    <a:pt x="3345" y="442"/>
                  </a:lnTo>
                  <a:lnTo>
                    <a:pt x="3345" y="442"/>
                  </a:lnTo>
                  <a:lnTo>
                    <a:pt x="3345" y="437"/>
                  </a:lnTo>
                  <a:lnTo>
                    <a:pt x="3345" y="437"/>
                  </a:lnTo>
                  <a:lnTo>
                    <a:pt x="3339" y="442"/>
                  </a:lnTo>
                  <a:lnTo>
                    <a:pt x="3339" y="442"/>
                  </a:lnTo>
                  <a:lnTo>
                    <a:pt x="3333" y="442"/>
                  </a:lnTo>
                  <a:lnTo>
                    <a:pt x="3333" y="442"/>
                  </a:lnTo>
                  <a:lnTo>
                    <a:pt x="3322" y="431"/>
                  </a:lnTo>
                  <a:lnTo>
                    <a:pt x="3317" y="431"/>
                  </a:lnTo>
                  <a:lnTo>
                    <a:pt x="3317" y="431"/>
                  </a:lnTo>
                  <a:lnTo>
                    <a:pt x="3317" y="425"/>
                  </a:lnTo>
                  <a:lnTo>
                    <a:pt x="3317" y="425"/>
                  </a:lnTo>
                  <a:lnTo>
                    <a:pt x="3317" y="425"/>
                  </a:lnTo>
                  <a:lnTo>
                    <a:pt x="3317" y="420"/>
                  </a:lnTo>
                  <a:lnTo>
                    <a:pt x="3311" y="420"/>
                  </a:lnTo>
                  <a:lnTo>
                    <a:pt x="3311" y="420"/>
                  </a:lnTo>
                  <a:lnTo>
                    <a:pt x="3311" y="420"/>
                  </a:lnTo>
                  <a:lnTo>
                    <a:pt x="3311" y="414"/>
                  </a:lnTo>
                  <a:lnTo>
                    <a:pt x="3311" y="414"/>
                  </a:lnTo>
                  <a:lnTo>
                    <a:pt x="3311" y="414"/>
                  </a:lnTo>
                  <a:lnTo>
                    <a:pt x="3305" y="414"/>
                  </a:lnTo>
                  <a:lnTo>
                    <a:pt x="3305" y="414"/>
                  </a:lnTo>
                  <a:lnTo>
                    <a:pt x="3305" y="414"/>
                  </a:lnTo>
                  <a:lnTo>
                    <a:pt x="3305" y="414"/>
                  </a:lnTo>
                  <a:lnTo>
                    <a:pt x="3305" y="409"/>
                  </a:lnTo>
                  <a:lnTo>
                    <a:pt x="3300" y="403"/>
                  </a:lnTo>
                  <a:lnTo>
                    <a:pt x="3300" y="403"/>
                  </a:lnTo>
                  <a:lnTo>
                    <a:pt x="3294" y="403"/>
                  </a:lnTo>
                  <a:lnTo>
                    <a:pt x="3294" y="403"/>
                  </a:lnTo>
                  <a:lnTo>
                    <a:pt x="3294" y="403"/>
                  </a:lnTo>
                  <a:lnTo>
                    <a:pt x="3294" y="403"/>
                  </a:lnTo>
                  <a:lnTo>
                    <a:pt x="3294" y="403"/>
                  </a:lnTo>
                  <a:lnTo>
                    <a:pt x="3294" y="397"/>
                  </a:lnTo>
                  <a:lnTo>
                    <a:pt x="3294" y="397"/>
                  </a:lnTo>
                  <a:lnTo>
                    <a:pt x="3289" y="392"/>
                  </a:lnTo>
                  <a:lnTo>
                    <a:pt x="3289" y="392"/>
                  </a:lnTo>
                  <a:lnTo>
                    <a:pt x="3289" y="392"/>
                  </a:lnTo>
                  <a:lnTo>
                    <a:pt x="3289" y="392"/>
                  </a:lnTo>
                  <a:lnTo>
                    <a:pt x="3283" y="392"/>
                  </a:lnTo>
                  <a:lnTo>
                    <a:pt x="3283" y="392"/>
                  </a:lnTo>
                  <a:lnTo>
                    <a:pt x="3283" y="392"/>
                  </a:lnTo>
                  <a:lnTo>
                    <a:pt x="3283" y="397"/>
                  </a:lnTo>
                  <a:lnTo>
                    <a:pt x="3283" y="397"/>
                  </a:lnTo>
                  <a:lnTo>
                    <a:pt x="3283" y="397"/>
                  </a:lnTo>
                  <a:lnTo>
                    <a:pt x="3277" y="397"/>
                  </a:lnTo>
                  <a:lnTo>
                    <a:pt x="3277" y="397"/>
                  </a:lnTo>
                  <a:lnTo>
                    <a:pt x="3277" y="397"/>
                  </a:lnTo>
                  <a:lnTo>
                    <a:pt x="3272" y="397"/>
                  </a:lnTo>
                  <a:lnTo>
                    <a:pt x="3272" y="397"/>
                  </a:lnTo>
                  <a:lnTo>
                    <a:pt x="3272" y="397"/>
                  </a:lnTo>
                  <a:lnTo>
                    <a:pt x="3266" y="397"/>
                  </a:lnTo>
                  <a:lnTo>
                    <a:pt x="3266" y="397"/>
                  </a:lnTo>
                  <a:lnTo>
                    <a:pt x="3266" y="397"/>
                  </a:lnTo>
                  <a:lnTo>
                    <a:pt x="3266" y="397"/>
                  </a:lnTo>
                  <a:lnTo>
                    <a:pt x="3261" y="397"/>
                  </a:lnTo>
                  <a:lnTo>
                    <a:pt x="3261" y="392"/>
                  </a:lnTo>
                  <a:lnTo>
                    <a:pt x="3261" y="392"/>
                  </a:lnTo>
                  <a:lnTo>
                    <a:pt x="3255" y="392"/>
                  </a:lnTo>
                  <a:lnTo>
                    <a:pt x="3255" y="386"/>
                  </a:lnTo>
                  <a:lnTo>
                    <a:pt x="3255" y="386"/>
                  </a:lnTo>
                  <a:lnTo>
                    <a:pt x="3249" y="386"/>
                  </a:lnTo>
                  <a:lnTo>
                    <a:pt x="3249" y="386"/>
                  </a:lnTo>
                  <a:lnTo>
                    <a:pt x="3249" y="386"/>
                  </a:lnTo>
                  <a:lnTo>
                    <a:pt x="3244" y="386"/>
                  </a:lnTo>
                  <a:lnTo>
                    <a:pt x="3244" y="386"/>
                  </a:lnTo>
                  <a:lnTo>
                    <a:pt x="3244" y="386"/>
                  </a:lnTo>
                  <a:lnTo>
                    <a:pt x="3249" y="381"/>
                  </a:lnTo>
                  <a:lnTo>
                    <a:pt x="3249" y="381"/>
                  </a:lnTo>
                  <a:lnTo>
                    <a:pt x="3249" y="381"/>
                  </a:lnTo>
                  <a:lnTo>
                    <a:pt x="3249" y="381"/>
                  </a:lnTo>
                  <a:lnTo>
                    <a:pt x="3249" y="381"/>
                  </a:lnTo>
                  <a:lnTo>
                    <a:pt x="3249" y="381"/>
                  </a:lnTo>
                  <a:lnTo>
                    <a:pt x="3249" y="381"/>
                  </a:lnTo>
                  <a:lnTo>
                    <a:pt x="3249" y="381"/>
                  </a:lnTo>
                  <a:lnTo>
                    <a:pt x="3249" y="381"/>
                  </a:lnTo>
                  <a:lnTo>
                    <a:pt x="3244" y="381"/>
                  </a:lnTo>
                  <a:lnTo>
                    <a:pt x="3244" y="375"/>
                  </a:lnTo>
                  <a:lnTo>
                    <a:pt x="3244" y="375"/>
                  </a:lnTo>
                  <a:lnTo>
                    <a:pt x="3244" y="375"/>
                  </a:lnTo>
                  <a:lnTo>
                    <a:pt x="3238" y="375"/>
                  </a:lnTo>
                  <a:lnTo>
                    <a:pt x="3238" y="381"/>
                  </a:lnTo>
                  <a:lnTo>
                    <a:pt x="3238" y="381"/>
                  </a:lnTo>
                  <a:lnTo>
                    <a:pt x="3233" y="375"/>
                  </a:lnTo>
                  <a:lnTo>
                    <a:pt x="3221" y="375"/>
                  </a:lnTo>
                  <a:lnTo>
                    <a:pt x="3221" y="381"/>
                  </a:lnTo>
                  <a:lnTo>
                    <a:pt x="3221" y="381"/>
                  </a:lnTo>
                  <a:lnTo>
                    <a:pt x="3221" y="381"/>
                  </a:lnTo>
                  <a:lnTo>
                    <a:pt x="3221" y="381"/>
                  </a:lnTo>
                  <a:lnTo>
                    <a:pt x="3221" y="381"/>
                  </a:lnTo>
                  <a:lnTo>
                    <a:pt x="3216" y="381"/>
                  </a:lnTo>
                  <a:lnTo>
                    <a:pt x="3216" y="381"/>
                  </a:lnTo>
                  <a:lnTo>
                    <a:pt x="3216" y="381"/>
                  </a:lnTo>
                  <a:lnTo>
                    <a:pt x="3216" y="381"/>
                  </a:lnTo>
                  <a:lnTo>
                    <a:pt x="3205" y="381"/>
                  </a:lnTo>
                  <a:lnTo>
                    <a:pt x="3205" y="381"/>
                  </a:lnTo>
                  <a:lnTo>
                    <a:pt x="3205" y="381"/>
                  </a:lnTo>
                  <a:lnTo>
                    <a:pt x="3205" y="375"/>
                  </a:lnTo>
                  <a:lnTo>
                    <a:pt x="3199" y="375"/>
                  </a:lnTo>
                  <a:lnTo>
                    <a:pt x="3199" y="375"/>
                  </a:lnTo>
                  <a:lnTo>
                    <a:pt x="3199" y="375"/>
                  </a:lnTo>
                  <a:lnTo>
                    <a:pt x="3199" y="375"/>
                  </a:lnTo>
                  <a:lnTo>
                    <a:pt x="3199" y="375"/>
                  </a:lnTo>
                  <a:lnTo>
                    <a:pt x="3199" y="375"/>
                  </a:lnTo>
                  <a:lnTo>
                    <a:pt x="3199" y="375"/>
                  </a:lnTo>
                  <a:lnTo>
                    <a:pt x="3193" y="375"/>
                  </a:lnTo>
                  <a:lnTo>
                    <a:pt x="3193" y="375"/>
                  </a:lnTo>
                  <a:lnTo>
                    <a:pt x="3193" y="375"/>
                  </a:lnTo>
                  <a:lnTo>
                    <a:pt x="3188" y="375"/>
                  </a:lnTo>
                  <a:lnTo>
                    <a:pt x="3188" y="375"/>
                  </a:lnTo>
                  <a:lnTo>
                    <a:pt x="3188" y="375"/>
                  </a:lnTo>
                  <a:lnTo>
                    <a:pt x="3188" y="369"/>
                  </a:lnTo>
                  <a:lnTo>
                    <a:pt x="3182" y="369"/>
                  </a:lnTo>
                  <a:lnTo>
                    <a:pt x="3182" y="369"/>
                  </a:lnTo>
                  <a:lnTo>
                    <a:pt x="3182" y="369"/>
                  </a:lnTo>
                  <a:lnTo>
                    <a:pt x="3182" y="364"/>
                  </a:lnTo>
                  <a:lnTo>
                    <a:pt x="3182" y="364"/>
                  </a:lnTo>
                  <a:lnTo>
                    <a:pt x="3182" y="358"/>
                  </a:lnTo>
                  <a:lnTo>
                    <a:pt x="3177" y="358"/>
                  </a:lnTo>
                  <a:lnTo>
                    <a:pt x="3171" y="358"/>
                  </a:lnTo>
                  <a:lnTo>
                    <a:pt x="3171" y="353"/>
                  </a:lnTo>
                  <a:lnTo>
                    <a:pt x="3171" y="353"/>
                  </a:lnTo>
                  <a:lnTo>
                    <a:pt x="3171" y="347"/>
                  </a:lnTo>
                  <a:lnTo>
                    <a:pt x="3177" y="347"/>
                  </a:lnTo>
                  <a:lnTo>
                    <a:pt x="3177" y="347"/>
                  </a:lnTo>
                  <a:lnTo>
                    <a:pt x="3171" y="347"/>
                  </a:lnTo>
                  <a:lnTo>
                    <a:pt x="3171" y="341"/>
                  </a:lnTo>
                  <a:lnTo>
                    <a:pt x="3171" y="336"/>
                  </a:lnTo>
                  <a:lnTo>
                    <a:pt x="3171" y="336"/>
                  </a:lnTo>
                  <a:lnTo>
                    <a:pt x="3177" y="330"/>
                  </a:lnTo>
                  <a:lnTo>
                    <a:pt x="3177" y="325"/>
                  </a:lnTo>
                  <a:lnTo>
                    <a:pt x="3177" y="325"/>
                  </a:lnTo>
                  <a:lnTo>
                    <a:pt x="3177" y="325"/>
                  </a:lnTo>
                  <a:lnTo>
                    <a:pt x="3177" y="319"/>
                  </a:lnTo>
                  <a:lnTo>
                    <a:pt x="3177" y="319"/>
                  </a:lnTo>
                  <a:lnTo>
                    <a:pt x="3165" y="313"/>
                  </a:lnTo>
                  <a:lnTo>
                    <a:pt x="3165" y="313"/>
                  </a:lnTo>
                  <a:lnTo>
                    <a:pt x="3160" y="308"/>
                  </a:lnTo>
                  <a:lnTo>
                    <a:pt x="3160" y="308"/>
                  </a:lnTo>
                  <a:lnTo>
                    <a:pt x="3160" y="308"/>
                  </a:lnTo>
                  <a:lnTo>
                    <a:pt x="3165" y="308"/>
                  </a:lnTo>
                  <a:lnTo>
                    <a:pt x="3165" y="308"/>
                  </a:lnTo>
                  <a:lnTo>
                    <a:pt x="3165" y="302"/>
                  </a:lnTo>
                  <a:lnTo>
                    <a:pt x="3165" y="302"/>
                  </a:lnTo>
                  <a:lnTo>
                    <a:pt x="3165" y="302"/>
                  </a:lnTo>
                  <a:lnTo>
                    <a:pt x="3165" y="302"/>
                  </a:lnTo>
                  <a:lnTo>
                    <a:pt x="3160" y="297"/>
                  </a:lnTo>
                  <a:lnTo>
                    <a:pt x="3160" y="297"/>
                  </a:lnTo>
                  <a:lnTo>
                    <a:pt x="3160" y="297"/>
                  </a:lnTo>
                  <a:lnTo>
                    <a:pt x="3160" y="297"/>
                  </a:lnTo>
                  <a:lnTo>
                    <a:pt x="3160" y="291"/>
                  </a:lnTo>
                  <a:lnTo>
                    <a:pt x="3160" y="291"/>
                  </a:lnTo>
                  <a:lnTo>
                    <a:pt x="3165" y="291"/>
                  </a:lnTo>
                  <a:lnTo>
                    <a:pt x="3165" y="291"/>
                  </a:lnTo>
                  <a:lnTo>
                    <a:pt x="3165" y="285"/>
                  </a:lnTo>
                  <a:lnTo>
                    <a:pt x="3165" y="285"/>
                  </a:lnTo>
                  <a:lnTo>
                    <a:pt x="3165" y="280"/>
                  </a:lnTo>
                  <a:lnTo>
                    <a:pt x="3160" y="280"/>
                  </a:lnTo>
                  <a:lnTo>
                    <a:pt x="3160" y="280"/>
                  </a:lnTo>
                  <a:lnTo>
                    <a:pt x="3160" y="280"/>
                  </a:lnTo>
                  <a:lnTo>
                    <a:pt x="3160" y="274"/>
                  </a:lnTo>
                  <a:lnTo>
                    <a:pt x="3160" y="274"/>
                  </a:lnTo>
                  <a:lnTo>
                    <a:pt x="3160" y="274"/>
                  </a:lnTo>
                  <a:lnTo>
                    <a:pt x="3160" y="274"/>
                  </a:lnTo>
                  <a:lnTo>
                    <a:pt x="3160" y="274"/>
                  </a:lnTo>
                  <a:lnTo>
                    <a:pt x="3160" y="274"/>
                  </a:lnTo>
                  <a:lnTo>
                    <a:pt x="3160" y="274"/>
                  </a:lnTo>
                  <a:lnTo>
                    <a:pt x="3160" y="274"/>
                  </a:lnTo>
                  <a:lnTo>
                    <a:pt x="3160" y="269"/>
                  </a:lnTo>
                  <a:lnTo>
                    <a:pt x="3160" y="269"/>
                  </a:lnTo>
                  <a:lnTo>
                    <a:pt x="3154" y="269"/>
                  </a:lnTo>
                  <a:lnTo>
                    <a:pt x="3154" y="269"/>
                  </a:lnTo>
                  <a:lnTo>
                    <a:pt x="3149" y="257"/>
                  </a:lnTo>
                  <a:lnTo>
                    <a:pt x="3149" y="252"/>
                  </a:lnTo>
                  <a:lnTo>
                    <a:pt x="3143" y="252"/>
                  </a:lnTo>
                  <a:lnTo>
                    <a:pt x="3143" y="252"/>
                  </a:lnTo>
                  <a:lnTo>
                    <a:pt x="3143" y="246"/>
                  </a:lnTo>
                  <a:lnTo>
                    <a:pt x="3137" y="241"/>
                  </a:lnTo>
                  <a:lnTo>
                    <a:pt x="3137" y="241"/>
                  </a:lnTo>
                  <a:lnTo>
                    <a:pt x="3137" y="241"/>
                  </a:lnTo>
                  <a:lnTo>
                    <a:pt x="3137" y="235"/>
                  </a:lnTo>
                  <a:lnTo>
                    <a:pt x="3137" y="235"/>
                  </a:lnTo>
                  <a:lnTo>
                    <a:pt x="3137" y="229"/>
                  </a:lnTo>
                  <a:lnTo>
                    <a:pt x="3137" y="229"/>
                  </a:lnTo>
                  <a:lnTo>
                    <a:pt x="3137" y="229"/>
                  </a:lnTo>
                  <a:lnTo>
                    <a:pt x="3137" y="224"/>
                  </a:lnTo>
                  <a:lnTo>
                    <a:pt x="3137" y="224"/>
                  </a:lnTo>
                  <a:lnTo>
                    <a:pt x="3137" y="224"/>
                  </a:lnTo>
                  <a:lnTo>
                    <a:pt x="3143" y="218"/>
                  </a:lnTo>
                  <a:lnTo>
                    <a:pt x="3143" y="218"/>
                  </a:lnTo>
                  <a:lnTo>
                    <a:pt x="3143" y="218"/>
                  </a:lnTo>
                  <a:lnTo>
                    <a:pt x="3143" y="218"/>
                  </a:lnTo>
                  <a:lnTo>
                    <a:pt x="3137" y="218"/>
                  </a:lnTo>
                  <a:lnTo>
                    <a:pt x="3137" y="218"/>
                  </a:lnTo>
                  <a:lnTo>
                    <a:pt x="3137" y="218"/>
                  </a:lnTo>
                  <a:lnTo>
                    <a:pt x="3137" y="218"/>
                  </a:lnTo>
                  <a:lnTo>
                    <a:pt x="3137" y="218"/>
                  </a:lnTo>
                  <a:lnTo>
                    <a:pt x="3137" y="218"/>
                  </a:lnTo>
                  <a:lnTo>
                    <a:pt x="3137" y="218"/>
                  </a:lnTo>
                  <a:lnTo>
                    <a:pt x="3137" y="218"/>
                  </a:lnTo>
                  <a:lnTo>
                    <a:pt x="3137" y="218"/>
                  </a:lnTo>
                  <a:lnTo>
                    <a:pt x="3137" y="218"/>
                  </a:lnTo>
                  <a:lnTo>
                    <a:pt x="3137" y="224"/>
                  </a:lnTo>
                  <a:lnTo>
                    <a:pt x="3137" y="224"/>
                  </a:lnTo>
                  <a:lnTo>
                    <a:pt x="3132" y="224"/>
                  </a:lnTo>
                  <a:lnTo>
                    <a:pt x="3132" y="224"/>
                  </a:lnTo>
                  <a:lnTo>
                    <a:pt x="3132" y="218"/>
                  </a:lnTo>
                  <a:lnTo>
                    <a:pt x="3132" y="218"/>
                  </a:lnTo>
                  <a:lnTo>
                    <a:pt x="3132" y="218"/>
                  </a:lnTo>
                  <a:lnTo>
                    <a:pt x="3132" y="213"/>
                  </a:lnTo>
                  <a:lnTo>
                    <a:pt x="3132" y="213"/>
                  </a:lnTo>
                  <a:lnTo>
                    <a:pt x="3132" y="213"/>
                  </a:lnTo>
                  <a:lnTo>
                    <a:pt x="3137" y="213"/>
                  </a:lnTo>
                  <a:lnTo>
                    <a:pt x="3137" y="213"/>
                  </a:lnTo>
                  <a:lnTo>
                    <a:pt x="3137" y="213"/>
                  </a:lnTo>
                  <a:lnTo>
                    <a:pt x="3137" y="213"/>
                  </a:lnTo>
                  <a:lnTo>
                    <a:pt x="3137" y="207"/>
                  </a:lnTo>
                  <a:lnTo>
                    <a:pt x="3137" y="207"/>
                  </a:lnTo>
                  <a:lnTo>
                    <a:pt x="3137" y="207"/>
                  </a:lnTo>
                  <a:lnTo>
                    <a:pt x="3132" y="207"/>
                  </a:lnTo>
                  <a:lnTo>
                    <a:pt x="3132" y="207"/>
                  </a:lnTo>
                  <a:lnTo>
                    <a:pt x="3132" y="207"/>
                  </a:lnTo>
                  <a:lnTo>
                    <a:pt x="3132" y="201"/>
                  </a:lnTo>
                  <a:lnTo>
                    <a:pt x="3132" y="201"/>
                  </a:lnTo>
                  <a:lnTo>
                    <a:pt x="3132" y="201"/>
                  </a:lnTo>
                  <a:lnTo>
                    <a:pt x="3132" y="196"/>
                  </a:lnTo>
                  <a:lnTo>
                    <a:pt x="3132" y="196"/>
                  </a:lnTo>
                  <a:lnTo>
                    <a:pt x="3126" y="196"/>
                  </a:lnTo>
                  <a:lnTo>
                    <a:pt x="3126" y="196"/>
                  </a:lnTo>
                  <a:lnTo>
                    <a:pt x="3126" y="190"/>
                  </a:lnTo>
                  <a:lnTo>
                    <a:pt x="3126" y="190"/>
                  </a:lnTo>
                  <a:lnTo>
                    <a:pt x="3126" y="184"/>
                  </a:lnTo>
                  <a:lnTo>
                    <a:pt x="3126" y="184"/>
                  </a:lnTo>
                  <a:lnTo>
                    <a:pt x="3126" y="184"/>
                  </a:lnTo>
                  <a:lnTo>
                    <a:pt x="3126" y="184"/>
                  </a:lnTo>
                  <a:lnTo>
                    <a:pt x="3126" y="184"/>
                  </a:lnTo>
                  <a:lnTo>
                    <a:pt x="3126" y="184"/>
                  </a:lnTo>
                  <a:lnTo>
                    <a:pt x="3126" y="179"/>
                  </a:lnTo>
                  <a:lnTo>
                    <a:pt x="3126" y="179"/>
                  </a:lnTo>
                  <a:lnTo>
                    <a:pt x="3126" y="179"/>
                  </a:lnTo>
                  <a:lnTo>
                    <a:pt x="3126" y="179"/>
                  </a:lnTo>
                  <a:lnTo>
                    <a:pt x="3126" y="179"/>
                  </a:lnTo>
                  <a:lnTo>
                    <a:pt x="3121" y="179"/>
                  </a:lnTo>
                  <a:lnTo>
                    <a:pt x="3121" y="179"/>
                  </a:lnTo>
                  <a:lnTo>
                    <a:pt x="3109" y="156"/>
                  </a:lnTo>
                  <a:lnTo>
                    <a:pt x="3109" y="151"/>
                  </a:lnTo>
                  <a:lnTo>
                    <a:pt x="3109" y="151"/>
                  </a:lnTo>
                  <a:lnTo>
                    <a:pt x="3109" y="151"/>
                  </a:lnTo>
                  <a:lnTo>
                    <a:pt x="3115" y="151"/>
                  </a:lnTo>
                  <a:lnTo>
                    <a:pt x="3115" y="151"/>
                  </a:lnTo>
                  <a:lnTo>
                    <a:pt x="3115" y="145"/>
                  </a:lnTo>
                  <a:lnTo>
                    <a:pt x="3115" y="145"/>
                  </a:lnTo>
                  <a:lnTo>
                    <a:pt x="3115" y="140"/>
                  </a:lnTo>
                  <a:lnTo>
                    <a:pt x="3115" y="140"/>
                  </a:lnTo>
                  <a:lnTo>
                    <a:pt x="3115" y="140"/>
                  </a:lnTo>
                  <a:lnTo>
                    <a:pt x="3115" y="140"/>
                  </a:lnTo>
                  <a:lnTo>
                    <a:pt x="3109" y="134"/>
                  </a:lnTo>
                  <a:lnTo>
                    <a:pt x="3104" y="134"/>
                  </a:lnTo>
                  <a:lnTo>
                    <a:pt x="3104" y="134"/>
                  </a:lnTo>
                  <a:lnTo>
                    <a:pt x="3104" y="134"/>
                  </a:lnTo>
                  <a:lnTo>
                    <a:pt x="3104" y="134"/>
                  </a:lnTo>
                  <a:lnTo>
                    <a:pt x="3104" y="128"/>
                  </a:lnTo>
                  <a:lnTo>
                    <a:pt x="3109" y="128"/>
                  </a:lnTo>
                  <a:lnTo>
                    <a:pt x="3109" y="128"/>
                  </a:lnTo>
                  <a:lnTo>
                    <a:pt x="3109" y="123"/>
                  </a:lnTo>
                  <a:lnTo>
                    <a:pt x="3104" y="123"/>
                  </a:lnTo>
                  <a:lnTo>
                    <a:pt x="3104" y="123"/>
                  </a:lnTo>
                  <a:lnTo>
                    <a:pt x="3104" y="117"/>
                  </a:lnTo>
                  <a:lnTo>
                    <a:pt x="3104" y="117"/>
                  </a:lnTo>
                  <a:lnTo>
                    <a:pt x="3104" y="117"/>
                  </a:lnTo>
                  <a:lnTo>
                    <a:pt x="3104" y="112"/>
                  </a:lnTo>
                  <a:lnTo>
                    <a:pt x="3104" y="112"/>
                  </a:lnTo>
                  <a:lnTo>
                    <a:pt x="3098" y="112"/>
                  </a:lnTo>
                  <a:lnTo>
                    <a:pt x="3098" y="106"/>
                  </a:lnTo>
                  <a:lnTo>
                    <a:pt x="3098" y="106"/>
                  </a:lnTo>
                  <a:lnTo>
                    <a:pt x="3098" y="106"/>
                  </a:lnTo>
                  <a:lnTo>
                    <a:pt x="3098" y="106"/>
                  </a:lnTo>
                  <a:lnTo>
                    <a:pt x="3098" y="106"/>
                  </a:lnTo>
                  <a:lnTo>
                    <a:pt x="3098" y="106"/>
                  </a:lnTo>
                  <a:lnTo>
                    <a:pt x="3098" y="100"/>
                  </a:lnTo>
                  <a:lnTo>
                    <a:pt x="3093" y="100"/>
                  </a:lnTo>
                  <a:lnTo>
                    <a:pt x="3087" y="95"/>
                  </a:lnTo>
                  <a:lnTo>
                    <a:pt x="3087" y="95"/>
                  </a:lnTo>
                  <a:lnTo>
                    <a:pt x="3087" y="95"/>
                  </a:lnTo>
                  <a:lnTo>
                    <a:pt x="3087" y="95"/>
                  </a:lnTo>
                  <a:lnTo>
                    <a:pt x="3087" y="100"/>
                  </a:lnTo>
                  <a:lnTo>
                    <a:pt x="3087" y="100"/>
                  </a:lnTo>
                  <a:lnTo>
                    <a:pt x="3087" y="100"/>
                  </a:lnTo>
                  <a:lnTo>
                    <a:pt x="3087" y="100"/>
                  </a:lnTo>
                  <a:lnTo>
                    <a:pt x="3081" y="95"/>
                  </a:lnTo>
                  <a:lnTo>
                    <a:pt x="3081" y="95"/>
                  </a:lnTo>
                  <a:lnTo>
                    <a:pt x="3081" y="89"/>
                  </a:lnTo>
                  <a:lnTo>
                    <a:pt x="3081" y="89"/>
                  </a:lnTo>
                  <a:lnTo>
                    <a:pt x="3081" y="89"/>
                  </a:lnTo>
                  <a:lnTo>
                    <a:pt x="3087" y="89"/>
                  </a:lnTo>
                  <a:lnTo>
                    <a:pt x="3087" y="89"/>
                  </a:lnTo>
                  <a:lnTo>
                    <a:pt x="3087" y="89"/>
                  </a:lnTo>
                  <a:lnTo>
                    <a:pt x="3087" y="84"/>
                  </a:lnTo>
                  <a:lnTo>
                    <a:pt x="3087" y="84"/>
                  </a:lnTo>
                  <a:lnTo>
                    <a:pt x="3087" y="84"/>
                  </a:lnTo>
                  <a:lnTo>
                    <a:pt x="3087" y="84"/>
                  </a:lnTo>
                  <a:lnTo>
                    <a:pt x="3093" y="78"/>
                  </a:lnTo>
                  <a:lnTo>
                    <a:pt x="3087" y="78"/>
                  </a:lnTo>
                  <a:lnTo>
                    <a:pt x="3087" y="78"/>
                  </a:lnTo>
                  <a:lnTo>
                    <a:pt x="3087" y="78"/>
                  </a:lnTo>
                  <a:lnTo>
                    <a:pt x="3081" y="78"/>
                  </a:lnTo>
                  <a:lnTo>
                    <a:pt x="3081" y="78"/>
                  </a:lnTo>
                  <a:lnTo>
                    <a:pt x="3081" y="78"/>
                  </a:lnTo>
                  <a:lnTo>
                    <a:pt x="3076" y="72"/>
                  </a:lnTo>
                  <a:lnTo>
                    <a:pt x="3076" y="72"/>
                  </a:lnTo>
                  <a:lnTo>
                    <a:pt x="3076" y="67"/>
                  </a:lnTo>
                  <a:lnTo>
                    <a:pt x="3076" y="67"/>
                  </a:lnTo>
                  <a:lnTo>
                    <a:pt x="3076" y="67"/>
                  </a:lnTo>
                  <a:lnTo>
                    <a:pt x="3076" y="67"/>
                  </a:lnTo>
                  <a:lnTo>
                    <a:pt x="3076" y="67"/>
                  </a:lnTo>
                  <a:lnTo>
                    <a:pt x="3076" y="67"/>
                  </a:lnTo>
                  <a:lnTo>
                    <a:pt x="3070" y="67"/>
                  </a:lnTo>
                  <a:lnTo>
                    <a:pt x="3065" y="67"/>
                  </a:lnTo>
                  <a:lnTo>
                    <a:pt x="3065" y="67"/>
                  </a:lnTo>
                  <a:lnTo>
                    <a:pt x="3065" y="67"/>
                  </a:lnTo>
                  <a:lnTo>
                    <a:pt x="3065" y="67"/>
                  </a:lnTo>
                  <a:lnTo>
                    <a:pt x="3065" y="61"/>
                  </a:lnTo>
                  <a:lnTo>
                    <a:pt x="3065" y="61"/>
                  </a:lnTo>
                  <a:lnTo>
                    <a:pt x="3065" y="61"/>
                  </a:lnTo>
                  <a:lnTo>
                    <a:pt x="3065" y="61"/>
                  </a:lnTo>
                  <a:lnTo>
                    <a:pt x="3065" y="61"/>
                  </a:lnTo>
                  <a:lnTo>
                    <a:pt x="3070" y="61"/>
                  </a:lnTo>
                  <a:lnTo>
                    <a:pt x="3070" y="56"/>
                  </a:lnTo>
                  <a:lnTo>
                    <a:pt x="3065" y="56"/>
                  </a:lnTo>
                  <a:lnTo>
                    <a:pt x="3065" y="56"/>
                  </a:lnTo>
                  <a:lnTo>
                    <a:pt x="3065" y="50"/>
                  </a:lnTo>
                  <a:lnTo>
                    <a:pt x="3059" y="50"/>
                  </a:lnTo>
                  <a:lnTo>
                    <a:pt x="3059" y="50"/>
                  </a:lnTo>
                  <a:lnTo>
                    <a:pt x="3053" y="50"/>
                  </a:lnTo>
                  <a:lnTo>
                    <a:pt x="3053" y="50"/>
                  </a:lnTo>
                  <a:lnTo>
                    <a:pt x="3053" y="50"/>
                  </a:lnTo>
                  <a:lnTo>
                    <a:pt x="3053" y="50"/>
                  </a:lnTo>
                  <a:lnTo>
                    <a:pt x="3048" y="44"/>
                  </a:lnTo>
                  <a:lnTo>
                    <a:pt x="3031" y="33"/>
                  </a:lnTo>
                  <a:lnTo>
                    <a:pt x="3031" y="33"/>
                  </a:lnTo>
                  <a:lnTo>
                    <a:pt x="3025" y="33"/>
                  </a:lnTo>
                  <a:lnTo>
                    <a:pt x="3020" y="39"/>
                  </a:lnTo>
                  <a:lnTo>
                    <a:pt x="3020" y="39"/>
                  </a:lnTo>
                  <a:lnTo>
                    <a:pt x="3020" y="39"/>
                  </a:lnTo>
                  <a:lnTo>
                    <a:pt x="3020" y="39"/>
                  </a:lnTo>
                  <a:lnTo>
                    <a:pt x="3020" y="44"/>
                  </a:lnTo>
                  <a:lnTo>
                    <a:pt x="3020" y="44"/>
                  </a:lnTo>
                  <a:lnTo>
                    <a:pt x="3020" y="44"/>
                  </a:lnTo>
                  <a:lnTo>
                    <a:pt x="3014" y="44"/>
                  </a:lnTo>
                  <a:lnTo>
                    <a:pt x="3014" y="44"/>
                  </a:lnTo>
                  <a:lnTo>
                    <a:pt x="3014" y="39"/>
                  </a:lnTo>
                  <a:lnTo>
                    <a:pt x="3009" y="44"/>
                  </a:lnTo>
                  <a:lnTo>
                    <a:pt x="3009" y="39"/>
                  </a:lnTo>
                  <a:lnTo>
                    <a:pt x="3009" y="39"/>
                  </a:lnTo>
                  <a:lnTo>
                    <a:pt x="3009" y="39"/>
                  </a:lnTo>
                  <a:lnTo>
                    <a:pt x="3009" y="39"/>
                  </a:lnTo>
                  <a:lnTo>
                    <a:pt x="3009" y="39"/>
                  </a:lnTo>
                  <a:lnTo>
                    <a:pt x="3009" y="39"/>
                  </a:lnTo>
                  <a:lnTo>
                    <a:pt x="3009" y="39"/>
                  </a:lnTo>
                  <a:lnTo>
                    <a:pt x="3003" y="33"/>
                  </a:lnTo>
                  <a:lnTo>
                    <a:pt x="3003" y="33"/>
                  </a:lnTo>
                  <a:lnTo>
                    <a:pt x="2997" y="33"/>
                  </a:lnTo>
                  <a:lnTo>
                    <a:pt x="2997" y="33"/>
                  </a:lnTo>
                  <a:lnTo>
                    <a:pt x="2992" y="33"/>
                  </a:lnTo>
                  <a:lnTo>
                    <a:pt x="2992" y="33"/>
                  </a:lnTo>
                  <a:lnTo>
                    <a:pt x="2986" y="33"/>
                  </a:lnTo>
                  <a:lnTo>
                    <a:pt x="2986" y="33"/>
                  </a:lnTo>
                  <a:lnTo>
                    <a:pt x="2986" y="28"/>
                  </a:lnTo>
                  <a:lnTo>
                    <a:pt x="2986" y="28"/>
                  </a:lnTo>
                  <a:lnTo>
                    <a:pt x="2986" y="28"/>
                  </a:lnTo>
                  <a:lnTo>
                    <a:pt x="2986" y="22"/>
                  </a:lnTo>
                  <a:lnTo>
                    <a:pt x="2981" y="22"/>
                  </a:lnTo>
                  <a:lnTo>
                    <a:pt x="2981" y="22"/>
                  </a:lnTo>
                  <a:lnTo>
                    <a:pt x="2981" y="22"/>
                  </a:lnTo>
                  <a:lnTo>
                    <a:pt x="2981" y="16"/>
                  </a:lnTo>
                  <a:lnTo>
                    <a:pt x="2981" y="16"/>
                  </a:lnTo>
                  <a:lnTo>
                    <a:pt x="2975" y="16"/>
                  </a:lnTo>
                  <a:lnTo>
                    <a:pt x="2975" y="22"/>
                  </a:lnTo>
                  <a:lnTo>
                    <a:pt x="2975" y="22"/>
                  </a:lnTo>
                  <a:lnTo>
                    <a:pt x="2975" y="22"/>
                  </a:lnTo>
                  <a:lnTo>
                    <a:pt x="2969" y="22"/>
                  </a:lnTo>
                  <a:lnTo>
                    <a:pt x="2969" y="16"/>
                  </a:lnTo>
                  <a:lnTo>
                    <a:pt x="2969" y="16"/>
                  </a:lnTo>
                  <a:lnTo>
                    <a:pt x="2969" y="16"/>
                  </a:lnTo>
                  <a:lnTo>
                    <a:pt x="2969" y="16"/>
                  </a:lnTo>
                  <a:lnTo>
                    <a:pt x="2964" y="16"/>
                  </a:lnTo>
                  <a:lnTo>
                    <a:pt x="2964" y="11"/>
                  </a:lnTo>
                  <a:lnTo>
                    <a:pt x="2964" y="11"/>
                  </a:lnTo>
                  <a:lnTo>
                    <a:pt x="2958" y="11"/>
                  </a:lnTo>
                  <a:lnTo>
                    <a:pt x="2958" y="5"/>
                  </a:lnTo>
                  <a:lnTo>
                    <a:pt x="2953" y="5"/>
                  </a:lnTo>
                  <a:lnTo>
                    <a:pt x="2947" y="5"/>
                  </a:lnTo>
                  <a:lnTo>
                    <a:pt x="2947" y="5"/>
                  </a:lnTo>
                  <a:lnTo>
                    <a:pt x="2947" y="0"/>
                  </a:lnTo>
                  <a:lnTo>
                    <a:pt x="2941" y="0"/>
                  </a:lnTo>
                  <a:lnTo>
                    <a:pt x="2941" y="0"/>
                  </a:lnTo>
                  <a:lnTo>
                    <a:pt x="2941" y="5"/>
                  </a:lnTo>
                  <a:lnTo>
                    <a:pt x="2941" y="5"/>
                  </a:lnTo>
                  <a:lnTo>
                    <a:pt x="2936" y="5"/>
                  </a:lnTo>
                  <a:lnTo>
                    <a:pt x="2936" y="5"/>
                  </a:lnTo>
                  <a:lnTo>
                    <a:pt x="2941" y="5"/>
                  </a:lnTo>
                  <a:lnTo>
                    <a:pt x="2941" y="5"/>
                  </a:lnTo>
                  <a:lnTo>
                    <a:pt x="2941" y="0"/>
                  </a:lnTo>
                  <a:lnTo>
                    <a:pt x="2936" y="0"/>
                  </a:lnTo>
                  <a:lnTo>
                    <a:pt x="2936" y="0"/>
                  </a:lnTo>
                  <a:lnTo>
                    <a:pt x="2936" y="5"/>
                  </a:lnTo>
                  <a:lnTo>
                    <a:pt x="2936" y="5"/>
                  </a:lnTo>
                  <a:lnTo>
                    <a:pt x="2936" y="5"/>
                  </a:lnTo>
                  <a:lnTo>
                    <a:pt x="2936" y="5"/>
                  </a:lnTo>
                  <a:lnTo>
                    <a:pt x="2930" y="5"/>
                  </a:lnTo>
                  <a:lnTo>
                    <a:pt x="2930" y="5"/>
                  </a:lnTo>
                  <a:lnTo>
                    <a:pt x="2930" y="5"/>
                  </a:lnTo>
                  <a:lnTo>
                    <a:pt x="2930" y="5"/>
                  </a:lnTo>
                  <a:lnTo>
                    <a:pt x="2925" y="0"/>
                  </a:lnTo>
                  <a:lnTo>
                    <a:pt x="2925" y="0"/>
                  </a:lnTo>
                  <a:lnTo>
                    <a:pt x="2925" y="0"/>
                  </a:lnTo>
                  <a:lnTo>
                    <a:pt x="2925" y="0"/>
                  </a:lnTo>
                  <a:lnTo>
                    <a:pt x="2919" y="0"/>
                  </a:lnTo>
                  <a:lnTo>
                    <a:pt x="2919" y="5"/>
                  </a:lnTo>
                  <a:lnTo>
                    <a:pt x="2919" y="5"/>
                  </a:lnTo>
                  <a:lnTo>
                    <a:pt x="2919" y="5"/>
                  </a:lnTo>
                  <a:lnTo>
                    <a:pt x="2913" y="5"/>
                  </a:lnTo>
                  <a:lnTo>
                    <a:pt x="2908" y="5"/>
                  </a:lnTo>
                  <a:lnTo>
                    <a:pt x="2897" y="11"/>
                  </a:lnTo>
                  <a:lnTo>
                    <a:pt x="2874" y="11"/>
                  </a:lnTo>
                  <a:lnTo>
                    <a:pt x="2874" y="11"/>
                  </a:lnTo>
                  <a:lnTo>
                    <a:pt x="2874" y="11"/>
                  </a:lnTo>
                  <a:lnTo>
                    <a:pt x="2869" y="11"/>
                  </a:lnTo>
                  <a:lnTo>
                    <a:pt x="2869" y="11"/>
                  </a:lnTo>
                  <a:lnTo>
                    <a:pt x="2869" y="5"/>
                  </a:lnTo>
                  <a:lnTo>
                    <a:pt x="2869" y="5"/>
                  </a:lnTo>
                  <a:lnTo>
                    <a:pt x="2863" y="5"/>
                  </a:lnTo>
                  <a:lnTo>
                    <a:pt x="2863" y="11"/>
                  </a:lnTo>
                  <a:lnTo>
                    <a:pt x="2857" y="11"/>
                  </a:lnTo>
                  <a:lnTo>
                    <a:pt x="2857" y="11"/>
                  </a:lnTo>
                  <a:lnTo>
                    <a:pt x="2852" y="11"/>
                  </a:lnTo>
                  <a:lnTo>
                    <a:pt x="2852" y="16"/>
                  </a:lnTo>
                  <a:lnTo>
                    <a:pt x="2852" y="16"/>
                  </a:lnTo>
                  <a:lnTo>
                    <a:pt x="2841" y="16"/>
                  </a:lnTo>
                  <a:lnTo>
                    <a:pt x="2829" y="16"/>
                  </a:lnTo>
                  <a:lnTo>
                    <a:pt x="2818" y="22"/>
                  </a:lnTo>
                  <a:lnTo>
                    <a:pt x="2818" y="22"/>
                  </a:lnTo>
                  <a:lnTo>
                    <a:pt x="2812" y="28"/>
                  </a:lnTo>
                  <a:lnTo>
                    <a:pt x="2812" y="28"/>
                  </a:lnTo>
                  <a:lnTo>
                    <a:pt x="2812" y="22"/>
                  </a:lnTo>
                  <a:lnTo>
                    <a:pt x="2807" y="22"/>
                  </a:lnTo>
                  <a:lnTo>
                    <a:pt x="2807" y="22"/>
                  </a:lnTo>
                  <a:lnTo>
                    <a:pt x="2807" y="28"/>
                  </a:lnTo>
                  <a:lnTo>
                    <a:pt x="2807" y="28"/>
                  </a:lnTo>
                  <a:lnTo>
                    <a:pt x="2801" y="28"/>
                  </a:lnTo>
                  <a:lnTo>
                    <a:pt x="2796" y="28"/>
                  </a:lnTo>
                  <a:lnTo>
                    <a:pt x="2790" y="28"/>
                  </a:lnTo>
                  <a:lnTo>
                    <a:pt x="2784" y="28"/>
                  </a:lnTo>
                  <a:lnTo>
                    <a:pt x="2779" y="28"/>
                  </a:lnTo>
                  <a:lnTo>
                    <a:pt x="2779" y="33"/>
                  </a:lnTo>
                  <a:lnTo>
                    <a:pt x="2779" y="33"/>
                  </a:lnTo>
                  <a:lnTo>
                    <a:pt x="2779" y="33"/>
                  </a:lnTo>
                  <a:lnTo>
                    <a:pt x="2773" y="33"/>
                  </a:lnTo>
                  <a:lnTo>
                    <a:pt x="2773" y="39"/>
                  </a:lnTo>
                  <a:lnTo>
                    <a:pt x="2768" y="44"/>
                  </a:lnTo>
                  <a:lnTo>
                    <a:pt x="2768" y="44"/>
                  </a:lnTo>
                  <a:lnTo>
                    <a:pt x="2762" y="50"/>
                  </a:lnTo>
                  <a:lnTo>
                    <a:pt x="2756" y="56"/>
                  </a:lnTo>
                  <a:lnTo>
                    <a:pt x="2751" y="61"/>
                  </a:lnTo>
                  <a:lnTo>
                    <a:pt x="2751" y="61"/>
                  </a:lnTo>
                  <a:lnTo>
                    <a:pt x="2751" y="61"/>
                  </a:lnTo>
                  <a:lnTo>
                    <a:pt x="2751" y="61"/>
                  </a:lnTo>
                  <a:lnTo>
                    <a:pt x="2751" y="67"/>
                  </a:lnTo>
                  <a:lnTo>
                    <a:pt x="2751" y="67"/>
                  </a:lnTo>
                  <a:lnTo>
                    <a:pt x="2751" y="67"/>
                  </a:lnTo>
                  <a:lnTo>
                    <a:pt x="2751" y="67"/>
                  </a:lnTo>
                  <a:lnTo>
                    <a:pt x="2745" y="67"/>
                  </a:lnTo>
                  <a:lnTo>
                    <a:pt x="2745" y="67"/>
                  </a:lnTo>
                  <a:lnTo>
                    <a:pt x="2745" y="67"/>
                  </a:lnTo>
                  <a:lnTo>
                    <a:pt x="2745" y="72"/>
                  </a:lnTo>
                  <a:lnTo>
                    <a:pt x="2745" y="72"/>
                  </a:lnTo>
                  <a:lnTo>
                    <a:pt x="2745" y="72"/>
                  </a:lnTo>
                  <a:lnTo>
                    <a:pt x="2740" y="72"/>
                  </a:lnTo>
                  <a:lnTo>
                    <a:pt x="2740" y="72"/>
                  </a:lnTo>
                  <a:lnTo>
                    <a:pt x="2734" y="78"/>
                  </a:lnTo>
                  <a:lnTo>
                    <a:pt x="2734" y="78"/>
                  </a:lnTo>
                  <a:lnTo>
                    <a:pt x="2734" y="84"/>
                  </a:lnTo>
                  <a:lnTo>
                    <a:pt x="2734" y="84"/>
                  </a:lnTo>
                  <a:lnTo>
                    <a:pt x="2734" y="84"/>
                  </a:lnTo>
                  <a:lnTo>
                    <a:pt x="2734" y="84"/>
                  </a:lnTo>
                  <a:lnTo>
                    <a:pt x="2734" y="89"/>
                  </a:lnTo>
                  <a:lnTo>
                    <a:pt x="2734" y="89"/>
                  </a:lnTo>
                  <a:lnTo>
                    <a:pt x="2734" y="89"/>
                  </a:lnTo>
                  <a:lnTo>
                    <a:pt x="2734" y="95"/>
                  </a:lnTo>
                  <a:lnTo>
                    <a:pt x="2734" y="95"/>
                  </a:lnTo>
                  <a:lnTo>
                    <a:pt x="2734" y="95"/>
                  </a:lnTo>
                  <a:lnTo>
                    <a:pt x="2734" y="95"/>
                  </a:lnTo>
                  <a:lnTo>
                    <a:pt x="2740" y="95"/>
                  </a:lnTo>
                  <a:lnTo>
                    <a:pt x="2740" y="95"/>
                  </a:lnTo>
                  <a:lnTo>
                    <a:pt x="2740" y="95"/>
                  </a:lnTo>
                  <a:lnTo>
                    <a:pt x="2745" y="95"/>
                  </a:lnTo>
                  <a:lnTo>
                    <a:pt x="2745" y="95"/>
                  </a:lnTo>
                  <a:lnTo>
                    <a:pt x="2751" y="95"/>
                  </a:lnTo>
                  <a:lnTo>
                    <a:pt x="2751" y="95"/>
                  </a:lnTo>
                  <a:lnTo>
                    <a:pt x="2756" y="89"/>
                  </a:lnTo>
                  <a:lnTo>
                    <a:pt x="2756" y="89"/>
                  </a:lnTo>
                  <a:lnTo>
                    <a:pt x="2756" y="89"/>
                  </a:lnTo>
                  <a:lnTo>
                    <a:pt x="2762" y="95"/>
                  </a:lnTo>
                  <a:lnTo>
                    <a:pt x="2762" y="95"/>
                  </a:lnTo>
                  <a:lnTo>
                    <a:pt x="2768" y="95"/>
                  </a:lnTo>
                  <a:lnTo>
                    <a:pt x="2768" y="100"/>
                  </a:lnTo>
                  <a:lnTo>
                    <a:pt x="2773" y="100"/>
                  </a:lnTo>
                  <a:lnTo>
                    <a:pt x="2773" y="100"/>
                  </a:lnTo>
                  <a:lnTo>
                    <a:pt x="2773" y="100"/>
                  </a:lnTo>
                  <a:lnTo>
                    <a:pt x="2773" y="106"/>
                  </a:lnTo>
                  <a:lnTo>
                    <a:pt x="2773" y="106"/>
                  </a:lnTo>
                  <a:lnTo>
                    <a:pt x="2773" y="106"/>
                  </a:lnTo>
                  <a:lnTo>
                    <a:pt x="2773" y="106"/>
                  </a:lnTo>
                  <a:lnTo>
                    <a:pt x="2773" y="106"/>
                  </a:lnTo>
                  <a:lnTo>
                    <a:pt x="2773" y="112"/>
                  </a:lnTo>
                  <a:lnTo>
                    <a:pt x="2768" y="112"/>
                  </a:lnTo>
                  <a:lnTo>
                    <a:pt x="2768" y="112"/>
                  </a:lnTo>
                  <a:lnTo>
                    <a:pt x="2768" y="117"/>
                  </a:lnTo>
                  <a:lnTo>
                    <a:pt x="2768" y="117"/>
                  </a:lnTo>
                  <a:lnTo>
                    <a:pt x="2768" y="117"/>
                  </a:lnTo>
                  <a:lnTo>
                    <a:pt x="2768" y="117"/>
                  </a:lnTo>
                  <a:lnTo>
                    <a:pt x="2768" y="117"/>
                  </a:lnTo>
                  <a:lnTo>
                    <a:pt x="2768" y="117"/>
                  </a:lnTo>
                  <a:lnTo>
                    <a:pt x="2768" y="117"/>
                  </a:lnTo>
                  <a:lnTo>
                    <a:pt x="2768" y="123"/>
                  </a:lnTo>
                  <a:lnTo>
                    <a:pt x="2768" y="123"/>
                  </a:lnTo>
                  <a:lnTo>
                    <a:pt x="2768" y="123"/>
                  </a:lnTo>
                  <a:lnTo>
                    <a:pt x="2773" y="128"/>
                  </a:lnTo>
                  <a:lnTo>
                    <a:pt x="2773" y="128"/>
                  </a:lnTo>
                  <a:lnTo>
                    <a:pt x="2773" y="128"/>
                  </a:lnTo>
                  <a:lnTo>
                    <a:pt x="2773" y="134"/>
                  </a:lnTo>
                  <a:lnTo>
                    <a:pt x="2773" y="134"/>
                  </a:lnTo>
                  <a:lnTo>
                    <a:pt x="2773" y="134"/>
                  </a:lnTo>
                  <a:lnTo>
                    <a:pt x="2773" y="134"/>
                  </a:lnTo>
                  <a:lnTo>
                    <a:pt x="2773" y="134"/>
                  </a:lnTo>
                  <a:lnTo>
                    <a:pt x="2779" y="140"/>
                  </a:lnTo>
                  <a:lnTo>
                    <a:pt x="2779" y="140"/>
                  </a:lnTo>
                  <a:lnTo>
                    <a:pt x="2779" y="140"/>
                  </a:lnTo>
                  <a:lnTo>
                    <a:pt x="2773" y="140"/>
                  </a:lnTo>
                  <a:lnTo>
                    <a:pt x="2773" y="140"/>
                  </a:lnTo>
                  <a:lnTo>
                    <a:pt x="2773" y="140"/>
                  </a:lnTo>
                  <a:lnTo>
                    <a:pt x="2773" y="140"/>
                  </a:lnTo>
                  <a:lnTo>
                    <a:pt x="2779" y="140"/>
                  </a:lnTo>
                  <a:lnTo>
                    <a:pt x="2773" y="140"/>
                  </a:lnTo>
                  <a:lnTo>
                    <a:pt x="2773" y="145"/>
                  </a:lnTo>
                  <a:lnTo>
                    <a:pt x="2773" y="145"/>
                  </a:lnTo>
                  <a:lnTo>
                    <a:pt x="2773" y="145"/>
                  </a:lnTo>
                  <a:lnTo>
                    <a:pt x="2773" y="145"/>
                  </a:lnTo>
                  <a:lnTo>
                    <a:pt x="2773" y="145"/>
                  </a:lnTo>
                  <a:lnTo>
                    <a:pt x="2773" y="145"/>
                  </a:lnTo>
                  <a:lnTo>
                    <a:pt x="2773" y="151"/>
                  </a:lnTo>
                  <a:lnTo>
                    <a:pt x="2773" y="151"/>
                  </a:lnTo>
                  <a:lnTo>
                    <a:pt x="2773" y="151"/>
                  </a:lnTo>
                  <a:lnTo>
                    <a:pt x="2773" y="151"/>
                  </a:lnTo>
                  <a:lnTo>
                    <a:pt x="2773" y="156"/>
                  </a:lnTo>
                  <a:lnTo>
                    <a:pt x="2773" y="156"/>
                  </a:lnTo>
                  <a:lnTo>
                    <a:pt x="2773" y="156"/>
                  </a:lnTo>
                  <a:lnTo>
                    <a:pt x="2768" y="162"/>
                  </a:lnTo>
                  <a:lnTo>
                    <a:pt x="2768" y="162"/>
                  </a:lnTo>
                  <a:lnTo>
                    <a:pt x="2768" y="162"/>
                  </a:lnTo>
                  <a:lnTo>
                    <a:pt x="2762" y="162"/>
                  </a:lnTo>
                  <a:lnTo>
                    <a:pt x="2762" y="162"/>
                  </a:lnTo>
                  <a:lnTo>
                    <a:pt x="2762" y="162"/>
                  </a:lnTo>
                  <a:lnTo>
                    <a:pt x="2762" y="162"/>
                  </a:lnTo>
                  <a:lnTo>
                    <a:pt x="2762" y="162"/>
                  </a:lnTo>
                  <a:lnTo>
                    <a:pt x="2762" y="162"/>
                  </a:lnTo>
                  <a:lnTo>
                    <a:pt x="2762" y="162"/>
                  </a:lnTo>
                  <a:lnTo>
                    <a:pt x="2762" y="162"/>
                  </a:lnTo>
                  <a:lnTo>
                    <a:pt x="2762" y="162"/>
                  </a:lnTo>
                  <a:lnTo>
                    <a:pt x="2756" y="168"/>
                  </a:lnTo>
                  <a:lnTo>
                    <a:pt x="2756" y="168"/>
                  </a:lnTo>
                  <a:lnTo>
                    <a:pt x="2756" y="168"/>
                  </a:lnTo>
                  <a:lnTo>
                    <a:pt x="2756" y="168"/>
                  </a:lnTo>
                  <a:lnTo>
                    <a:pt x="2756" y="168"/>
                  </a:lnTo>
                  <a:lnTo>
                    <a:pt x="2756" y="168"/>
                  </a:lnTo>
                  <a:lnTo>
                    <a:pt x="2756" y="168"/>
                  </a:lnTo>
                  <a:lnTo>
                    <a:pt x="2751" y="173"/>
                  </a:lnTo>
                  <a:lnTo>
                    <a:pt x="2751" y="173"/>
                  </a:lnTo>
                  <a:lnTo>
                    <a:pt x="2740" y="184"/>
                  </a:lnTo>
                  <a:lnTo>
                    <a:pt x="2740" y="184"/>
                  </a:lnTo>
                  <a:lnTo>
                    <a:pt x="2740" y="184"/>
                  </a:lnTo>
                  <a:lnTo>
                    <a:pt x="2740" y="184"/>
                  </a:lnTo>
                  <a:lnTo>
                    <a:pt x="2734" y="184"/>
                  </a:lnTo>
                  <a:lnTo>
                    <a:pt x="2734" y="184"/>
                  </a:lnTo>
                  <a:lnTo>
                    <a:pt x="2734" y="184"/>
                  </a:lnTo>
                  <a:lnTo>
                    <a:pt x="2734" y="190"/>
                  </a:lnTo>
                  <a:lnTo>
                    <a:pt x="2734" y="190"/>
                  </a:lnTo>
                  <a:lnTo>
                    <a:pt x="2734" y="190"/>
                  </a:lnTo>
                  <a:lnTo>
                    <a:pt x="2734" y="196"/>
                  </a:lnTo>
                  <a:lnTo>
                    <a:pt x="2734" y="196"/>
                  </a:lnTo>
                  <a:lnTo>
                    <a:pt x="2728" y="201"/>
                  </a:lnTo>
                  <a:lnTo>
                    <a:pt x="2728" y="201"/>
                  </a:lnTo>
                  <a:lnTo>
                    <a:pt x="2728" y="201"/>
                  </a:lnTo>
                  <a:lnTo>
                    <a:pt x="2728" y="207"/>
                  </a:lnTo>
                  <a:lnTo>
                    <a:pt x="2728" y="207"/>
                  </a:lnTo>
                  <a:lnTo>
                    <a:pt x="2728" y="207"/>
                  </a:lnTo>
                  <a:lnTo>
                    <a:pt x="2728" y="207"/>
                  </a:lnTo>
                  <a:lnTo>
                    <a:pt x="2728" y="207"/>
                  </a:lnTo>
                  <a:lnTo>
                    <a:pt x="2728" y="213"/>
                  </a:lnTo>
                  <a:lnTo>
                    <a:pt x="2728" y="213"/>
                  </a:lnTo>
                  <a:lnTo>
                    <a:pt x="2723" y="213"/>
                  </a:lnTo>
                  <a:lnTo>
                    <a:pt x="2723" y="213"/>
                  </a:lnTo>
                  <a:lnTo>
                    <a:pt x="2723" y="213"/>
                  </a:lnTo>
                  <a:lnTo>
                    <a:pt x="2723" y="218"/>
                  </a:lnTo>
                  <a:lnTo>
                    <a:pt x="2723" y="218"/>
                  </a:lnTo>
                  <a:lnTo>
                    <a:pt x="2723" y="218"/>
                  </a:lnTo>
                  <a:lnTo>
                    <a:pt x="2723" y="218"/>
                  </a:lnTo>
                  <a:lnTo>
                    <a:pt x="2723" y="218"/>
                  </a:lnTo>
                  <a:lnTo>
                    <a:pt x="2723" y="218"/>
                  </a:lnTo>
                  <a:lnTo>
                    <a:pt x="2717" y="224"/>
                  </a:lnTo>
                  <a:lnTo>
                    <a:pt x="2717" y="224"/>
                  </a:lnTo>
                  <a:lnTo>
                    <a:pt x="2717" y="224"/>
                  </a:lnTo>
                  <a:lnTo>
                    <a:pt x="2717" y="224"/>
                  </a:lnTo>
                  <a:lnTo>
                    <a:pt x="2717" y="224"/>
                  </a:lnTo>
                  <a:lnTo>
                    <a:pt x="2717" y="229"/>
                  </a:lnTo>
                  <a:lnTo>
                    <a:pt x="2717" y="229"/>
                  </a:lnTo>
                  <a:lnTo>
                    <a:pt x="2717" y="229"/>
                  </a:lnTo>
                  <a:lnTo>
                    <a:pt x="2717" y="229"/>
                  </a:lnTo>
                  <a:lnTo>
                    <a:pt x="2717" y="229"/>
                  </a:lnTo>
                  <a:lnTo>
                    <a:pt x="2717" y="229"/>
                  </a:lnTo>
                  <a:lnTo>
                    <a:pt x="2717" y="229"/>
                  </a:lnTo>
                  <a:lnTo>
                    <a:pt x="2717" y="235"/>
                  </a:lnTo>
                  <a:lnTo>
                    <a:pt x="2717" y="235"/>
                  </a:lnTo>
                  <a:lnTo>
                    <a:pt x="2717" y="235"/>
                  </a:lnTo>
                  <a:lnTo>
                    <a:pt x="2717" y="235"/>
                  </a:lnTo>
                  <a:lnTo>
                    <a:pt x="2717" y="235"/>
                  </a:lnTo>
                  <a:lnTo>
                    <a:pt x="2717" y="241"/>
                  </a:lnTo>
                  <a:lnTo>
                    <a:pt x="2717" y="241"/>
                  </a:lnTo>
                  <a:lnTo>
                    <a:pt x="2717" y="241"/>
                  </a:lnTo>
                  <a:lnTo>
                    <a:pt x="2712" y="241"/>
                  </a:lnTo>
                  <a:lnTo>
                    <a:pt x="2712" y="241"/>
                  </a:lnTo>
                  <a:lnTo>
                    <a:pt x="2712" y="246"/>
                  </a:lnTo>
                  <a:lnTo>
                    <a:pt x="2712" y="246"/>
                  </a:lnTo>
                  <a:lnTo>
                    <a:pt x="2706" y="252"/>
                  </a:lnTo>
                  <a:lnTo>
                    <a:pt x="2706" y="252"/>
                  </a:lnTo>
                  <a:lnTo>
                    <a:pt x="2706" y="252"/>
                  </a:lnTo>
                  <a:lnTo>
                    <a:pt x="2700" y="257"/>
                  </a:lnTo>
                  <a:lnTo>
                    <a:pt x="2700" y="257"/>
                  </a:lnTo>
                  <a:lnTo>
                    <a:pt x="2700" y="257"/>
                  </a:lnTo>
                  <a:lnTo>
                    <a:pt x="2700" y="263"/>
                  </a:lnTo>
                  <a:lnTo>
                    <a:pt x="2700" y="263"/>
                  </a:lnTo>
                  <a:lnTo>
                    <a:pt x="2700" y="263"/>
                  </a:lnTo>
                  <a:lnTo>
                    <a:pt x="2700" y="269"/>
                  </a:lnTo>
                  <a:lnTo>
                    <a:pt x="2700" y="269"/>
                  </a:lnTo>
                  <a:lnTo>
                    <a:pt x="2700" y="274"/>
                  </a:lnTo>
                  <a:lnTo>
                    <a:pt x="2700" y="274"/>
                  </a:lnTo>
                  <a:lnTo>
                    <a:pt x="2695" y="274"/>
                  </a:lnTo>
                  <a:lnTo>
                    <a:pt x="2695" y="280"/>
                  </a:lnTo>
                  <a:lnTo>
                    <a:pt x="2695" y="280"/>
                  </a:lnTo>
                  <a:lnTo>
                    <a:pt x="2695" y="280"/>
                  </a:lnTo>
                  <a:lnTo>
                    <a:pt x="2695" y="280"/>
                  </a:lnTo>
                  <a:lnTo>
                    <a:pt x="2695" y="280"/>
                  </a:lnTo>
                  <a:lnTo>
                    <a:pt x="2695" y="280"/>
                  </a:lnTo>
                  <a:lnTo>
                    <a:pt x="2689" y="280"/>
                  </a:lnTo>
                  <a:lnTo>
                    <a:pt x="2689" y="280"/>
                  </a:lnTo>
                  <a:lnTo>
                    <a:pt x="2689" y="280"/>
                  </a:lnTo>
                  <a:lnTo>
                    <a:pt x="2689" y="285"/>
                  </a:lnTo>
                  <a:lnTo>
                    <a:pt x="2689" y="285"/>
                  </a:lnTo>
                  <a:lnTo>
                    <a:pt x="2689" y="285"/>
                  </a:lnTo>
                  <a:lnTo>
                    <a:pt x="2689" y="285"/>
                  </a:lnTo>
                  <a:lnTo>
                    <a:pt x="2689" y="285"/>
                  </a:lnTo>
                  <a:lnTo>
                    <a:pt x="2689" y="285"/>
                  </a:lnTo>
                  <a:lnTo>
                    <a:pt x="2689" y="291"/>
                  </a:lnTo>
                  <a:lnTo>
                    <a:pt x="2689" y="291"/>
                  </a:lnTo>
                  <a:lnTo>
                    <a:pt x="2684" y="291"/>
                  </a:lnTo>
                  <a:lnTo>
                    <a:pt x="2684" y="291"/>
                  </a:lnTo>
                  <a:lnTo>
                    <a:pt x="2684" y="297"/>
                  </a:lnTo>
                  <a:lnTo>
                    <a:pt x="2689" y="297"/>
                  </a:lnTo>
                  <a:lnTo>
                    <a:pt x="2689" y="297"/>
                  </a:lnTo>
                  <a:lnTo>
                    <a:pt x="2689" y="297"/>
                  </a:lnTo>
                  <a:lnTo>
                    <a:pt x="2689" y="297"/>
                  </a:lnTo>
                  <a:lnTo>
                    <a:pt x="2689" y="297"/>
                  </a:lnTo>
                  <a:lnTo>
                    <a:pt x="2684" y="297"/>
                  </a:lnTo>
                  <a:lnTo>
                    <a:pt x="2684" y="302"/>
                  </a:lnTo>
                  <a:lnTo>
                    <a:pt x="2684" y="302"/>
                  </a:lnTo>
                  <a:lnTo>
                    <a:pt x="2684" y="302"/>
                  </a:lnTo>
                  <a:lnTo>
                    <a:pt x="2684" y="302"/>
                  </a:lnTo>
                  <a:lnTo>
                    <a:pt x="2678" y="302"/>
                  </a:lnTo>
                  <a:lnTo>
                    <a:pt x="2678" y="302"/>
                  </a:lnTo>
                  <a:lnTo>
                    <a:pt x="2678" y="302"/>
                  </a:lnTo>
                  <a:lnTo>
                    <a:pt x="2678" y="302"/>
                  </a:lnTo>
                  <a:lnTo>
                    <a:pt x="2678" y="302"/>
                  </a:lnTo>
                  <a:lnTo>
                    <a:pt x="2684" y="308"/>
                  </a:lnTo>
                  <a:lnTo>
                    <a:pt x="2684" y="308"/>
                  </a:lnTo>
                  <a:lnTo>
                    <a:pt x="2684" y="308"/>
                  </a:lnTo>
                  <a:lnTo>
                    <a:pt x="2684" y="308"/>
                  </a:lnTo>
                  <a:lnTo>
                    <a:pt x="2684" y="308"/>
                  </a:lnTo>
                  <a:lnTo>
                    <a:pt x="2684" y="308"/>
                  </a:lnTo>
                  <a:lnTo>
                    <a:pt x="2684" y="308"/>
                  </a:lnTo>
                  <a:lnTo>
                    <a:pt x="2684" y="308"/>
                  </a:lnTo>
                  <a:lnTo>
                    <a:pt x="2684" y="308"/>
                  </a:lnTo>
                  <a:lnTo>
                    <a:pt x="2689" y="308"/>
                  </a:lnTo>
                  <a:lnTo>
                    <a:pt x="2689" y="308"/>
                  </a:lnTo>
                  <a:lnTo>
                    <a:pt x="2695" y="308"/>
                  </a:lnTo>
                  <a:lnTo>
                    <a:pt x="2695" y="308"/>
                  </a:lnTo>
                  <a:lnTo>
                    <a:pt x="2695" y="308"/>
                  </a:lnTo>
                  <a:lnTo>
                    <a:pt x="2695" y="313"/>
                  </a:lnTo>
                  <a:lnTo>
                    <a:pt x="2695" y="313"/>
                  </a:lnTo>
                  <a:lnTo>
                    <a:pt x="2695" y="313"/>
                  </a:lnTo>
                  <a:lnTo>
                    <a:pt x="2689" y="313"/>
                  </a:lnTo>
                  <a:lnTo>
                    <a:pt x="2689" y="313"/>
                  </a:lnTo>
                  <a:lnTo>
                    <a:pt x="2689" y="319"/>
                  </a:lnTo>
                  <a:lnTo>
                    <a:pt x="2689" y="319"/>
                  </a:lnTo>
                  <a:lnTo>
                    <a:pt x="2689" y="319"/>
                  </a:lnTo>
                  <a:lnTo>
                    <a:pt x="2689" y="319"/>
                  </a:lnTo>
                  <a:lnTo>
                    <a:pt x="2689" y="325"/>
                  </a:lnTo>
                  <a:lnTo>
                    <a:pt x="2689" y="325"/>
                  </a:lnTo>
                  <a:lnTo>
                    <a:pt x="2689" y="330"/>
                  </a:lnTo>
                  <a:lnTo>
                    <a:pt x="2689" y="330"/>
                  </a:lnTo>
                  <a:lnTo>
                    <a:pt x="2689" y="330"/>
                  </a:lnTo>
                  <a:lnTo>
                    <a:pt x="2689" y="330"/>
                  </a:lnTo>
                  <a:lnTo>
                    <a:pt x="2684" y="336"/>
                  </a:lnTo>
                  <a:lnTo>
                    <a:pt x="2684" y="336"/>
                  </a:lnTo>
                  <a:lnTo>
                    <a:pt x="2684" y="336"/>
                  </a:lnTo>
                  <a:lnTo>
                    <a:pt x="2684" y="341"/>
                  </a:lnTo>
                  <a:lnTo>
                    <a:pt x="2678" y="341"/>
                  </a:lnTo>
                  <a:lnTo>
                    <a:pt x="2672" y="341"/>
                  </a:lnTo>
                  <a:lnTo>
                    <a:pt x="2667" y="341"/>
                  </a:lnTo>
                  <a:lnTo>
                    <a:pt x="2667" y="341"/>
                  </a:lnTo>
                  <a:lnTo>
                    <a:pt x="2667" y="341"/>
                  </a:lnTo>
                  <a:lnTo>
                    <a:pt x="2667" y="341"/>
                  </a:lnTo>
                  <a:lnTo>
                    <a:pt x="2667" y="341"/>
                  </a:lnTo>
                  <a:lnTo>
                    <a:pt x="2667" y="341"/>
                  </a:lnTo>
                  <a:lnTo>
                    <a:pt x="2667" y="341"/>
                  </a:lnTo>
                  <a:lnTo>
                    <a:pt x="2661" y="341"/>
                  </a:lnTo>
                  <a:lnTo>
                    <a:pt x="2656" y="341"/>
                  </a:lnTo>
                  <a:lnTo>
                    <a:pt x="2656" y="341"/>
                  </a:lnTo>
                  <a:lnTo>
                    <a:pt x="2650" y="341"/>
                  </a:lnTo>
                  <a:lnTo>
                    <a:pt x="2650" y="341"/>
                  </a:lnTo>
                  <a:lnTo>
                    <a:pt x="2650" y="347"/>
                  </a:lnTo>
                  <a:lnTo>
                    <a:pt x="2644" y="347"/>
                  </a:lnTo>
                  <a:lnTo>
                    <a:pt x="2644" y="347"/>
                  </a:lnTo>
                  <a:lnTo>
                    <a:pt x="2644" y="347"/>
                  </a:lnTo>
                  <a:lnTo>
                    <a:pt x="2644" y="353"/>
                  </a:lnTo>
                  <a:lnTo>
                    <a:pt x="2639" y="353"/>
                  </a:lnTo>
                  <a:lnTo>
                    <a:pt x="2639" y="353"/>
                  </a:lnTo>
                  <a:lnTo>
                    <a:pt x="2639" y="353"/>
                  </a:lnTo>
                  <a:lnTo>
                    <a:pt x="2639" y="353"/>
                  </a:lnTo>
                  <a:lnTo>
                    <a:pt x="2639" y="353"/>
                  </a:lnTo>
                  <a:lnTo>
                    <a:pt x="2633" y="358"/>
                  </a:lnTo>
                  <a:lnTo>
                    <a:pt x="2633" y="358"/>
                  </a:lnTo>
                  <a:lnTo>
                    <a:pt x="2633" y="358"/>
                  </a:lnTo>
                  <a:lnTo>
                    <a:pt x="2633" y="358"/>
                  </a:lnTo>
                  <a:lnTo>
                    <a:pt x="2633" y="358"/>
                  </a:lnTo>
                  <a:lnTo>
                    <a:pt x="2633" y="358"/>
                  </a:lnTo>
                  <a:lnTo>
                    <a:pt x="2628" y="364"/>
                  </a:lnTo>
                  <a:lnTo>
                    <a:pt x="2628" y="364"/>
                  </a:lnTo>
                  <a:lnTo>
                    <a:pt x="2628" y="364"/>
                  </a:lnTo>
                  <a:lnTo>
                    <a:pt x="2622" y="369"/>
                  </a:lnTo>
                  <a:lnTo>
                    <a:pt x="2622" y="369"/>
                  </a:lnTo>
                  <a:lnTo>
                    <a:pt x="2622" y="369"/>
                  </a:lnTo>
                  <a:lnTo>
                    <a:pt x="2616" y="369"/>
                  </a:lnTo>
                  <a:lnTo>
                    <a:pt x="2616" y="375"/>
                  </a:lnTo>
                  <a:lnTo>
                    <a:pt x="2616" y="375"/>
                  </a:lnTo>
                  <a:lnTo>
                    <a:pt x="2616" y="375"/>
                  </a:lnTo>
                  <a:lnTo>
                    <a:pt x="2611" y="375"/>
                  </a:lnTo>
                  <a:lnTo>
                    <a:pt x="2611" y="381"/>
                  </a:lnTo>
                  <a:lnTo>
                    <a:pt x="2605" y="381"/>
                  </a:lnTo>
                  <a:lnTo>
                    <a:pt x="2605" y="381"/>
                  </a:lnTo>
                  <a:lnTo>
                    <a:pt x="2605" y="386"/>
                  </a:lnTo>
                  <a:lnTo>
                    <a:pt x="2605" y="386"/>
                  </a:lnTo>
                  <a:lnTo>
                    <a:pt x="2605" y="386"/>
                  </a:lnTo>
                  <a:lnTo>
                    <a:pt x="2605" y="386"/>
                  </a:lnTo>
                  <a:lnTo>
                    <a:pt x="2600" y="386"/>
                  </a:lnTo>
                  <a:lnTo>
                    <a:pt x="2600" y="386"/>
                  </a:lnTo>
                  <a:lnTo>
                    <a:pt x="2600" y="381"/>
                  </a:lnTo>
                  <a:lnTo>
                    <a:pt x="2600" y="381"/>
                  </a:lnTo>
                  <a:lnTo>
                    <a:pt x="2600" y="386"/>
                  </a:lnTo>
                  <a:lnTo>
                    <a:pt x="2600" y="386"/>
                  </a:lnTo>
                  <a:lnTo>
                    <a:pt x="2600" y="386"/>
                  </a:lnTo>
                  <a:lnTo>
                    <a:pt x="2583" y="375"/>
                  </a:lnTo>
                  <a:lnTo>
                    <a:pt x="2566" y="375"/>
                  </a:lnTo>
                  <a:lnTo>
                    <a:pt x="2555" y="369"/>
                  </a:lnTo>
                  <a:lnTo>
                    <a:pt x="2538" y="358"/>
                  </a:lnTo>
                  <a:lnTo>
                    <a:pt x="2532" y="358"/>
                  </a:lnTo>
                  <a:lnTo>
                    <a:pt x="2521" y="386"/>
                  </a:lnTo>
                  <a:lnTo>
                    <a:pt x="2521" y="386"/>
                  </a:lnTo>
                  <a:lnTo>
                    <a:pt x="2510" y="414"/>
                  </a:lnTo>
                  <a:lnTo>
                    <a:pt x="2499" y="442"/>
                  </a:lnTo>
                  <a:lnTo>
                    <a:pt x="2499" y="442"/>
                  </a:lnTo>
                  <a:lnTo>
                    <a:pt x="2499" y="448"/>
                  </a:lnTo>
                  <a:lnTo>
                    <a:pt x="2499" y="448"/>
                  </a:lnTo>
                  <a:lnTo>
                    <a:pt x="2499" y="453"/>
                  </a:lnTo>
                  <a:lnTo>
                    <a:pt x="2482" y="470"/>
                  </a:lnTo>
                  <a:lnTo>
                    <a:pt x="2482" y="476"/>
                  </a:lnTo>
                  <a:lnTo>
                    <a:pt x="2482" y="476"/>
                  </a:lnTo>
                  <a:lnTo>
                    <a:pt x="2482" y="476"/>
                  </a:lnTo>
                  <a:lnTo>
                    <a:pt x="2482" y="493"/>
                  </a:lnTo>
                  <a:lnTo>
                    <a:pt x="2482" y="498"/>
                  </a:lnTo>
                  <a:lnTo>
                    <a:pt x="2482" y="498"/>
                  </a:lnTo>
                  <a:lnTo>
                    <a:pt x="2465" y="504"/>
                  </a:lnTo>
                  <a:lnTo>
                    <a:pt x="2465" y="510"/>
                  </a:lnTo>
                  <a:lnTo>
                    <a:pt x="2465" y="510"/>
                  </a:lnTo>
                  <a:lnTo>
                    <a:pt x="2471" y="521"/>
                  </a:lnTo>
                  <a:lnTo>
                    <a:pt x="2471" y="526"/>
                  </a:lnTo>
                  <a:lnTo>
                    <a:pt x="2471" y="526"/>
                  </a:lnTo>
                  <a:lnTo>
                    <a:pt x="2471" y="526"/>
                  </a:lnTo>
                  <a:lnTo>
                    <a:pt x="2488" y="543"/>
                  </a:lnTo>
                  <a:lnTo>
                    <a:pt x="2488" y="549"/>
                  </a:lnTo>
                  <a:lnTo>
                    <a:pt x="2493" y="543"/>
                  </a:lnTo>
                  <a:lnTo>
                    <a:pt x="2499" y="538"/>
                  </a:lnTo>
                  <a:lnTo>
                    <a:pt x="2504" y="532"/>
                  </a:lnTo>
                  <a:lnTo>
                    <a:pt x="2510" y="532"/>
                  </a:lnTo>
                  <a:lnTo>
                    <a:pt x="2521" y="532"/>
                  </a:lnTo>
                  <a:lnTo>
                    <a:pt x="2527" y="532"/>
                  </a:lnTo>
                  <a:lnTo>
                    <a:pt x="2538" y="532"/>
                  </a:lnTo>
                  <a:lnTo>
                    <a:pt x="2544" y="532"/>
                  </a:lnTo>
                  <a:lnTo>
                    <a:pt x="2544" y="532"/>
                  </a:lnTo>
                  <a:lnTo>
                    <a:pt x="2555" y="532"/>
                  </a:lnTo>
                  <a:lnTo>
                    <a:pt x="2555" y="532"/>
                  </a:lnTo>
                  <a:lnTo>
                    <a:pt x="2560" y="538"/>
                  </a:lnTo>
                  <a:lnTo>
                    <a:pt x="2572" y="549"/>
                  </a:lnTo>
                  <a:lnTo>
                    <a:pt x="2577" y="549"/>
                  </a:lnTo>
                  <a:lnTo>
                    <a:pt x="2577" y="549"/>
                  </a:lnTo>
                  <a:lnTo>
                    <a:pt x="2577" y="543"/>
                  </a:lnTo>
                  <a:lnTo>
                    <a:pt x="2583" y="538"/>
                  </a:lnTo>
                  <a:lnTo>
                    <a:pt x="2583" y="538"/>
                  </a:lnTo>
                  <a:lnTo>
                    <a:pt x="2600" y="521"/>
                  </a:lnTo>
                  <a:lnTo>
                    <a:pt x="2600" y="521"/>
                  </a:lnTo>
                  <a:lnTo>
                    <a:pt x="2600" y="521"/>
                  </a:lnTo>
                  <a:lnTo>
                    <a:pt x="2611" y="521"/>
                  </a:lnTo>
                  <a:lnTo>
                    <a:pt x="2611" y="521"/>
                  </a:lnTo>
                  <a:lnTo>
                    <a:pt x="2616" y="515"/>
                  </a:lnTo>
                  <a:lnTo>
                    <a:pt x="2622" y="515"/>
                  </a:lnTo>
                  <a:lnTo>
                    <a:pt x="2622" y="515"/>
                  </a:lnTo>
                  <a:lnTo>
                    <a:pt x="2622" y="515"/>
                  </a:lnTo>
                  <a:lnTo>
                    <a:pt x="2628" y="521"/>
                  </a:lnTo>
                  <a:lnTo>
                    <a:pt x="2628" y="521"/>
                  </a:lnTo>
                  <a:lnTo>
                    <a:pt x="2639" y="521"/>
                  </a:lnTo>
                  <a:lnTo>
                    <a:pt x="2644" y="521"/>
                  </a:lnTo>
                  <a:lnTo>
                    <a:pt x="2650" y="526"/>
                  </a:lnTo>
                  <a:lnTo>
                    <a:pt x="2656" y="538"/>
                  </a:lnTo>
                  <a:lnTo>
                    <a:pt x="2656" y="538"/>
                  </a:lnTo>
                  <a:lnTo>
                    <a:pt x="2672" y="543"/>
                  </a:lnTo>
                  <a:lnTo>
                    <a:pt x="2672" y="549"/>
                  </a:lnTo>
                  <a:lnTo>
                    <a:pt x="2678" y="549"/>
                  </a:lnTo>
                  <a:lnTo>
                    <a:pt x="2678" y="549"/>
                  </a:lnTo>
                  <a:lnTo>
                    <a:pt x="2678" y="549"/>
                  </a:lnTo>
                  <a:lnTo>
                    <a:pt x="2678" y="560"/>
                  </a:lnTo>
                  <a:lnTo>
                    <a:pt x="2678" y="560"/>
                  </a:lnTo>
                  <a:lnTo>
                    <a:pt x="2678" y="560"/>
                  </a:lnTo>
                  <a:lnTo>
                    <a:pt x="2678" y="560"/>
                  </a:lnTo>
                  <a:lnTo>
                    <a:pt x="2684" y="566"/>
                  </a:lnTo>
                  <a:lnTo>
                    <a:pt x="2689" y="566"/>
                  </a:lnTo>
                  <a:lnTo>
                    <a:pt x="2689" y="566"/>
                  </a:lnTo>
                  <a:lnTo>
                    <a:pt x="2689" y="566"/>
                  </a:lnTo>
                  <a:lnTo>
                    <a:pt x="2689" y="566"/>
                  </a:lnTo>
                  <a:lnTo>
                    <a:pt x="2689" y="571"/>
                  </a:lnTo>
                  <a:lnTo>
                    <a:pt x="2689" y="571"/>
                  </a:lnTo>
                  <a:lnTo>
                    <a:pt x="2689" y="571"/>
                  </a:lnTo>
                  <a:lnTo>
                    <a:pt x="2700" y="577"/>
                  </a:lnTo>
                  <a:lnTo>
                    <a:pt x="2700" y="582"/>
                  </a:lnTo>
                  <a:lnTo>
                    <a:pt x="2700" y="582"/>
                  </a:lnTo>
                  <a:lnTo>
                    <a:pt x="2700" y="582"/>
                  </a:lnTo>
                  <a:lnTo>
                    <a:pt x="2700" y="582"/>
                  </a:lnTo>
                  <a:lnTo>
                    <a:pt x="2706" y="582"/>
                  </a:lnTo>
                  <a:lnTo>
                    <a:pt x="2706" y="588"/>
                  </a:lnTo>
                  <a:lnTo>
                    <a:pt x="2712" y="594"/>
                  </a:lnTo>
                  <a:lnTo>
                    <a:pt x="2712" y="594"/>
                  </a:lnTo>
                  <a:lnTo>
                    <a:pt x="2717" y="599"/>
                  </a:lnTo>
                  <a:lnTo>
                    <a:pt x="2717" y="599"/>
                  </a:lnTo>
                  <a:lnTo>
                    <a:pt x="2717" y="605"/>
                  </a:lnTo>
                  <a:lnTo>
                    <a:pt x="2717" y="605"/>
                  </a:lnTo>
                  <a:lnTo>
                    <a:pt x="2717" y="605"/>
                  </a:lnTo>
                  <a:lnTo>
                    <a:pt x="2717" y="605"/>
                  </a:lnTo>
                  <a:lnTo>
                    <a:pt x="2717" y="605"/>
                  </a:lnTo>
                  <a:lnTo>
                    <a:pt x="2717" y="610"/>
                  </a:lnTo>
                  <a:lnTo>
                    <a:pt x="2723" y="610"/>
                  </a:lnTo>
                  <a:lnTo>
                    <a:pt x="2723" y="610"/>
                  </a:lnTo>
                  <a:lnTo>
                    <a:pt x="2723" y="610"/>
                  </a:lnTo>
                  <a:lnTo>
                    <a:pt x="2723" y="610"/>
                  </a:lnTo>
                  <a:lnTo>
                    <a:pt x="2723" y="616"/>
                  </a:lnTo>
                  <a:lnTo>
                    <a:pt x="2723" y="616"/>
                  </a:lnTo>
                  <a:lnTo>
                    <a:pt x="2723" y="616"/>
                  </a:lnTo>
                  <a:lnTo>
                    <a:pt x="2723" y="616"/>
                  </a:lnTo>
                  <a:lnTo>
                    <a:pt x="2723" y="616"/>
                  </a:lnTo>
                  <a:lnTo>
                    <a:pt x="2723" y="616"/>
                  </a:lnTo>
                  <a:lnTo>
                    <a:pt x="2723" y="616"/>
                  </a:lnTo>
                  <a:lnTo>
                    <a:pt x="2723" y="616"/>
                  </a:lnTo>
                  <a:lnTo>
                    <a:pt x="2723" y="616"/>
                  </a:lnTo>
                  <a:lnTo>
                    <a:pt x="2723" y="616"/>
                  </a:lnTo>
                  <a:lnTo>
                    <a:pt x="2723" y="616"/>
                  </a:lnTo>
                  <a:lnTo>
                    <a:pt x="2723" y="616"/>
                  </a:lnTo>
                  <a:lnTo>
                    <a:pt x="2723" y="616"/>
                  </a:lnTo>
                  <a:lnTo>
                    <a:pt x="2723" y="622"/>
                  </a:lnTo>
                  <a:lnTo>
                    <a:pt x="2723" y="622"/>
                  </a:lnTo>
                  <a:lnTo>
                    <a:pt x="2723" y="622"/>
                  </a:lnTo>
                  <a:lnTo>
                    <a:pt x="2723" y="622"/>
                  </a:lnTo>
                  <a:lnTo>
                    <a:pt x="2723" y="622"/>
                  </a:lnTo>
                  <a:lnTo>
                    <a:pt x="2723" y="627"/>
                  </a:lnTo>
                  <a:lnTo>
                    <a:pt x="2723" y="627"/>
                  </a:lnTo>
                  <a:lnTo>
                    <a:pt x="2723" y="627"/>
                  </a:lnTo>
                  <a:lnTo>
                    <a:pt x="2723" y="627"/>
                  </a:lnTo>
                  <a:lnTo>
                    <a:pt x="2723" y="627"/>
                  </a:lnTo>
                  <a:lnTo>
                    <a:pt x="2723" y="633"/>
                  </a:lnTo>
                  <a:lnTo>
                    <a:pt x="2723" y="633"/>
                  </a:lnTo>
                  <a:lnTo>
                    <a:pt x="2723" y="633"/>
                  </a:lnTo>
                  <a:lnTo>
                    <a:pt x="2723" y="633"/>
                  </a:lnTo>
                  <a:lnTo>
                    <a:pt x="2723" y="633"/>
                  </a:lnTo>
                  <a:lnTo>
                    <a:pt x="2723" y="633"/>
                  </a:lnTo>
                  <a:lnTo>
                    <a:pt x="2717" y="633"/>
                  </a:lnTo>
                  <a:lnTo>
                    <a:pt x="2717" y="633"/>
                  </a:lnTo>
                  <a:lnTo>
                    <a:pt x="2717" y="633"/>
                  </a:lnTo>
                  <a:lnTo>
                    <a:pt x="2717" y="638"/>
                  </a:lnTo>
                  <a:lnTo>
                    <a:pt x="2717" y="638"/>
                  </a:lnTo>
                  <a:lnTo>
                    <a:pt x="2717" y="638"/>
                  </a:lnTo>
                  <a:lnTo>
                    <a:pt x="2712" y="638"/>
                  </a:lnTo>
                  <a:lnTo>
                    <a:pt x="2712" y="638"/>
                  </a:lnTo>
                  <a:lnTo>
                    <a:pt x="2712" y="638"/>
                  </a:lnTo>
                  <a:lnTo>
                    <a:pt x="2712" y="638"/>
                  </a:lnTo>
                  <a:lnTo>
                    <a:pt x="2706" y="638"/>
                  </a:lnTo>
                  <a:lnTo>
                    <a:pt x="2706" y="638"/>
                  </a:lnTo>
                  <a:lnTo>
                    <a:pt x="2706" y="638"/>
                  </a:lnTo>
                  <a:lnTo>
                    <a:pt x="2700" y="638"/>
                  </a:lnTo>
                  <a:lnTo>
                    <a:pt x="2700" y="638"/>
                  </a:lnTo>
                  <a:lnTo>
                    <a:pt x="2695" y="638"/>
                  </a:lnTo>
                  <a:lnTo>
                    <a:pt x="2689" y="638"/>
                  </a:lnTo>
                  <a:lnTo>
                    <a:pt x="2672" y="633"/>
                  </a:lnTo>
                  <a:lnTo>
                    <a:pt x="2672" y="633"/>
                  </a:lnTo>
                  <a:lnTo>
                    <a:pt x="2672" y="633"/>
                  </a:lnTo>
                  <a:lnTo>
                    <a:pt x="2672" y="627"/>
                  </a:lnTo>
                  <a:lnTo>
                    <a:pt x="2667" y="627"/>
                  </a:lnTo>
                  <a:lnTo>
                    <a:pt x="2667" y="627"/>
                  </a:lnTo>
                  <a:lnTo>
                    <a:pt x="2667" y="627"/>
                  </a:lnTo>
                  <a:lnTo>
                    <a:pt x="2667" y="633"/>
                  </a:lnTo>
                  <a:lnTo>
                    <a:pt x="2667" y="633"/>
                  </a:lnTo>
                  <a:lnTo>
                    <a:pt x="2667" y="627"/>
                  </a:lnTo>
                  <a:lnTo>
                    <a:pt x="2667" y="627"/>
                  </a:lnTo>
                  <a:lnTo>
                    <a:pt x="2661" y="627"/>
                  </a:lnTo>
                  <a:lnTo>
                    <a:pt x="2661" y="627"/>
                  </a:lnTo>
                  <a:lnTo>
                    <a:pt x="2661" y="627"/>
                  </a:lnTo>
                  <a:lnTo>
                    <a:pt x="2661" y="627"/>
                  </a:lnTo>
                  <a:lnTo>
                    <a:pt x="2656" y="633"/>
                  </a:lnTo>
                  <a:lnTo>
                    <a:pt x="2656" y="633"/>
                  </a:lnTo>
                  <a:lnTo>
                    <a:pt x="2656" y="633"/>
                  </a:lnTo>
                  <a:lnTo>
                    <a:pt x="2650" y="633"/>
                  </a:lnTo>
                  <a:lnTo>
                    <a:pt x="2650" y="633"/>
                  </a:lnTo>
                  <a:lnTo>
                    <a:pt x="2650" y="633"/>
                  </a:lnTo>
                  <a:lnTo>
                    <a:pt x="2644" y="633"/>
                  </a:lnTo>
                  <a:lnTo>
                    <a:pt x="2644" y="633"/>
                  </a:lnTo>
                  <a:lnTo>
                    <a:pt x="2639" y="633"/>
                  </a:lnTo>
                  <a:lnTo>
                    <a:pt x="2639" y="633"/>
                  </a:lnTo>
                  <a:lnTo>
                    <a:pt x="2633" y="633"/>
                  </a:lnTo>
                  <a:lnTo>
                    <a:pt x="2633" y="627"/>
                  </a:lnTo>
                  <a:lnTo>
                    <a:pt x="2628" y="627"/>
                  </a:lnTo>
                  <a:lnTo>
                    <a:pt x="2628" y="627"/>
                  </a:lnTo>
                  <a:lnTo>
                    <a:pt x="2628" y="627"/>
                  </a:lnTo>
                  <a:lnTo>
                    <a:pt x="2622" y="633"/>
                  </a:lnTo>
                  <a:lnTo>
                    <a:pt x="2622" y="633"/>
                  </a:lnTo>
                  <a:lnTo>
                    <a:pt x="2622" y="633"/>
                  </a:lnTo>
                  <a:lnTo>
                    <a:pt x="2616" y="633"/>
                  </a:lnTo>
                  <a:lnTo>
                    <a:pt x="2616" y="633"/>
                  </a:lnTo>
                  <a:lnTo>
                    <a:pt x="2611" y="638"/>
                  </a:lnTo>
                  <a:lnTo>
                    <a:pt x="2611" y="638"/>
                  </a:lnTo>
                  <a:lnTo>
                    <a:pt x="2611" y="638"/>
                  </a:lnTo>
                  <a:lnTo>
                    <a:pt x="2605" y="638"/>
                  </a:lnTo>
                  <a:lnTo>
                    <a:pt x="2605" y="638"/>
                  </a:lnTo>
                  <a:lnTo>
                    <a:pt x="2605" y="644"/>
                  </a:lnTo>
                  <a:lnTo>
                    <a:pt x="2605" y="644"/>
                  </a:lnTo>
                  <a:lnTo>
                    <a:pt x="2600" y="644"/>
                  </a:lnTo>
                  <a:lnTo>
                    <a:pt x="2600" y="644"/>
                  </a:lnTo>
                  <a:lnTo>
                    <a:pt x="2594" y="650"/>
                  </a:lnTo>
                  <a:lnTo>
                    <a:pt x="2594" y="650"/>
                  </a:lnTo>
                  <a:lnTo>
                    <a:pt x="2588" y="644"/>
                  </a:lnTo>
                  <a:lnTo>
                    <a:pt x="2588" y="644"/>
                  </a:lnTo>
                  <a:lnTo>
                    <a:pt x="2588" y="638"/>
                  </a:lnTo>
                  <a:lnTo>
                    <a:pt x="2588" y="638"/>
                  </a:lnTo>
                  <a:lnTo>
                    <a:pt x="2588" y="638"/>
                  </a:lnTo>
                  <a:lnTo>
                    <a:pt x="2583" y="644"/>
                  </a:lnTo>
                  <a:lnTo>
                    <a:pt x="2583" y="644"/>
                  </a:lnTo>
                  <a:lnTo>
                    <a:pt x="2583" y="644"/>
                  </a:lnTo>
                  <a:lnTo>
                    <a:pt x="2583" y="638"/>
                  </a:lnTo>
                  <a:lnTo>
                    <a:pt x="2577" y="644"/>
                  </a:lnTo>
                  <a:lnTo>
                    <a:pt x="2577" y="644"/>
                  </a:lnTo>
                  <a:lnTo>
                    <a:pt x="2577" y="644"/>
                  </a:lnTo>
                  <a:lnTo>
                    <a:pt x="2577" y="650"/>
                  </a:lnTo>
                  <a:lnTo>
                    <a:pt x="2577" y="650"/>
                  </a:lnTo>
                  <a:lnTo>
                    <a:pt x="2577" y="655"/>
                  </a:lnTo>
                  <a:lnTo>
                    <a:pt x="2577" y="661"/>
                  </a:lnTo>
                  <a:lnTo>
                    <a:pt x="2572" y="661"/>
                  </a:lnTo>
                  <a:lnTo>
                    <a:pt x="2572" y="661"/>
                  </a:lnTo>
                  <a:lnTo>
                    <a:pt x="2549" y="661"/>
                  </a:lnTo>
                  <a:lnTo>
                    <a:pt x="2544" y="661"/>
                  </a:lnTo>
                  <a:lnTo>
                    <a:pt x="2544" y="661"/>
                  </a:lnTo>
                  <a:lnTo>
                    <a:pt x="2544" y="661"/>
                  </a:lnTo>
                  <a:lnTo>
                    <a:pt x="2544" y="661"/>
                  </a:lnTo>
                  <a:lnTo>
                    <a:pt x="2538" y="661"/>
                  </a:lnTo>
                  <a:lnTo>
                    <a:pt x="2538" y="661"/>
                  </a:lnTo>
                  <a:lnTo>
                    <a:pt x="2532" y="666"/>
                  </a:lnTo>
                  <a:lnTo>
                    <a:pt x="2532" y="666"/>
                  </a:lnTo>
                  <a:lnTo>
                    <a:pt x="2527" y="666"/>
                  </a:lnTo>
                  <a:lnTo>
                    <a:pt x="2527" y="666"/>
                  </a:lnTo>
                  <a:lnTo>
                    <a:pt x="2527" y="666"/>
                  </a:lnTo>
                  <a:lnTo>
                    <a:pt x="2527" y="672"/>
                  </a:lnTo>
                  <a:lnTo>
                    <a:pt x="2527" y="672"/>
                  </a:lnTo>
                  <a:lnTo>
                    <a:pt x="2516" y="683"/>
                  </a:lnTo>
                  <a:lnTo>
                    <a:pt x="2510" y="700"/>
                  </a:lnTo>
                  <a:lnTo>
                    <a:pt x="2504" y="700"/>
                  </a:lnTo>
                  <a:lnTo>
                    <a:pt x="2510" y="706"/>
                  </a:lnTo>
                  <a:lnTo>
                    <a:pt x="2510" y="706"/>
                  </a:lnTo>
                  <a:lnTo>
                    <a:pt x="2510" y="706"/>
                  </a:lnTo>
                  <a:lnTo>
                    <a:pt x="2510" y="711"/>
                  </a:lnTo>
                  <a:lnTo>
                    <a:pt x="2504" y="717"/>
                  </a:lnTo>
                  <a:lnTo>
                    <a:pt x="2504" y="717"/>
                  </a:lnTo>
                  <a:lnTo>
                    <a:pt x="2499" y="717"/>
                  </a:lnTo>
                  <a:lnTo>
                    <a:pt x="2499" y="717"/>
                  </a:lnTo>
                  <a:lnTo>
                    <a:pt x="2499" y="717"/>
                  </a:lnTo>
                  <a:lnTo>
                    <a:pt x="2493" y="717"/>
                  </a:lnTo>
                  <a:lnTo>
                    <a:pt x="2493" y="717"/>
                  </a:lnTo>
                  <a:lnTo>
                    <a:pt x="2493" y="717"/>
                  </a:lnTo>
                  <a:lnTo>
                    <a:pt x="2482" y="728"/>
                  </a:lnTo>
                  <a:lnTo>
                    <a:pt x="2476" y="734"/>
                  </a:lnTo>
                  <a:lnTo>
                    <a:pt x="2476" y="739"/>
                  </a:lnTo>
                  <a:lnTo>
                    <a:pt x="2471" y="739"/>
                  </a:lnTo>
                  <a:lnTo>
                    <a:pt x="2465" y="739"/>
                  </a:lnTo>
                  <a:lnTo>
                    <a:pt x="2454" y="739"/>
                  </a:lnTo>
                  <a:lnTo>
                    <a:pt x="2443" y="739"/>
                  </a:lnTo>
                  <a:lnTo>
                    <a:pt x="2432" y="745"/>
                  </a:lnTo>
                  <a:lnTo>
                    <a:pt x="2432" y="745"/>
                  </a:lnTo>
                  <a:lnTo>
                    <a:pt x="2420" y="739"/>
                  </a:lnTo>
                  <a:lnTo>
                    <a:pt x="2420" y="739"/>
                  </a:lnTo>
                  <a:lnTo>
                    <a:pt x="2415" y="739"/>
                  </a:lnTo>
                  <a:lnTo>
                    <a:pt x="2409" y="745"/>
                  </a:lnTo>
                  <a:lnTo>
                    <a:pt x="2409" y="745"/>
                  </a:lnTo>
                  <a:lnTo>
                    <a:pt x="2409" y="745"/>
                  </a:lnTo>
                  <a:lnTo>
                    <a:pt x="2409" y="745"/>
                  </a:lnTo>
                  <a:lnTo>
                    <a:pt x="2409" y="751"/>
                  </a:lnTo>
                  <a:lnTo>
                    <a:pt x="2404" y="751"/>
                  </a:lnTo>
                  <a:lnTo>
                    <a:pt x="2404" y="756"/>
                  </a:lnTo>
                  <a:lnTo>
                    <a:pt x="2387" y="767"/>
                  </a:lnTo>
                  <a:lnTo>
                    <a:pt x="2387" y="773"/>
                  </a:lnTo>
                  <a:lnTo>
                    <a:pt x="2387" y="773"/>
                  </a:lnTo>
                  <a:lnTo>
                    <a:pt x="2387" y="773"/>
                  </a:lnTo>
                  <a:lnTo>
                    <a:pt x="2387" y="773"/>
                  </a:lnTo>
                  <a:lnTo>
                    <a:pt x="2381" y="779"/>
                  </a:lnTo>
                  <a:lnTo>
                    <a:pt x="2381" y="779"/>
                  </a:lnTo>
                  <a:lnTo>
                    <a:pt x="2376" y="779"/>
                  </a:lnTo>
                  <a:lnTo>
                    <a:pt x="2376" y="784"/>
                  </a:lnTo>
                  <a:lnTo>
                    <a:pt x="2370" y="784"/>
                  </a:lnTo>
                  <a:lnTo>
                    <a:pt x="2370" y="784"/>
                  </a:lnTo>
                  <a:lnTo>
                    <a:pt x="2370" y="784"/>
                  </a:lnTo>
                  <a:lnTo>
                    <a:pt x="2359" y="790"/>
                  </a:lnTo>
                  <a:lnTo>
                    <a:pt x="2359" y="795"/>
                  </a:lnTo>
                  <a:lnTo>
                    <a:pt x="2353" y="795"/>
                  </a:lnTo>
                  <a:lnTo>
                    <a:pt x="2353" y="795"/>
                  </a:lnTo>
                  <a:lnTo>
                    <a:pt x="2348" y="795"/>
                  </a:lnTo>
                  <a:lnTo>
                    <a:pt x="2348" y="795"/>
                  </a:lnTo>
                  <a:lnTo>
                    <a:pt x="2348" y="795"/>
                  </a:lnTo>
                  <a:lnTo>
                    <a:pt x="2348" y="795"/>
                  </a:lnTo>
                  <a:lnTo>
                    <a:pt x="2325" y="790"/>
                  </a:lnTo>
                  <a:lnTo>
                    <a:pt x="2320" y="790"/>
                  </a:lnTo>
                  <a:lnTo>
                    <a:pt x="2314" y="790"/>
                  </a:lnTo>
                  <a:lnTo>
                    <a:pt x="2303" y="784"/>
                  </a:lnTo>
                  <a:lnTo>
                    <a:pt x="2297" y="784"/>
                  </a:lnTo>
                  <a:lnTo>
                    <a:pt x="2292" y="779"/>
                  </a:lnTo>
                  <a:lnTo>
                    <a:pt x="2292" y="779"/>
                  </a:lnTo>
                  <a:lnTo>
                    <a:pt x="2292" y="773"/>
                  </a:lnTo>
                  <a:lnTo>
                    <a:pt x="2286" y="773"/>
                  </a:lnTo>
                  <a:lnTo>
                    <a:pt x="2286" y="767"/>
                  </a:lnTo>
                  <a:lnTo>
                    <a:pt x="2280" y="767"/>
                  </a:lnTo>
                  <a:lnTo>
                    <a:pt x="2263" y="767"/>
                  </a:lnTo>
                  <a:lnTo>
                    <a:pt x="2258" y="767"/>
                  </a:lnTo>
                  <a:lnTo>
                    <a:pt x="2258" y="767"/>
                  </a:lnTo>
                  <a:lnTo>
                    <a:pt x="2258" y="767"/>
                  </a:lnTo>
                  <a:lnTo>
                    <a:pt x="2258" y="767"/>
                  </a:lnTo>
                  <a:lnTo>
                    <a:pt x="2258" y="767"/>
                  </a:lnTo>
                  <a:lnTo>
                    <a:pt x="2258" y="767"/>
                  </a:lnTo>
                  <a:lnTo>
                    <a:pt x="2252" y="767"/>
                  </a:lnTo>
                  <a:lnTo>
                    <a:pt x="2252" y="773"/>
                  </a:lnTo>
                  <a:lnTo>
                    <a:pt x="2252" y="773"/>
                  </a:lnTo>
                  <a:lnTo>
                    <a:pt x="2252" y="773"/>
                  </a:lnTo>
                  <a:lnTo>
                    <a:pt x="2247" y="773"/>
                  </a:lnTo>
                  <a:lnTo>
                    <a:pt x="2247" y="773"/>
                  </a:lnTo>
                  <a:lnTo>
                    <a:pt x="2241" y="779"/>
                  </a:lnTo>
                  <a:lnTo>
                    <a:pt x="2235" y="801"/>
                  </a:lnTo>
                  <a:lnTo>
                    <a:pt x="2230" y="801"/>
                  </a:lnTo>
                  <a:lnTo>
                    <a:pt x="2230" y="801"/>
                  </a:lnTo>
                  <a:lnTo>
                    <a:pt x="2230" y="807"/>
                  </a:lnTo>
                  <a:lnTo>
                    <a:pt x="2230" y="807"/>
                  </a:lnTo>
                  <a:lnTo>
                    <a:pt x="2230" y="807"/>
                  </a:lnTo>
                  <a:lnTo>
                    <a:pt x="2230" y="812"/>
                  </a:lnTo>
                  <a:lnTo>
                    <a:pt x="2230" y="812"/>
                  </a:lnTo>
                  <a:lnTo>
                    <a:pt x="2230" y="818"/>
                  </a:lnTo>
                  <a:lnTo>
                    <a:pt x="2230" y="818"/>
                  </a:lnTo>
                  <a:lnTo>
                    <a:pt x="2230" y="818"/>
                  </a:lnTo>
                  <a:lnTo>
                    <a:pt x="2224" y="818"/>
                  </a:lnTo>
                  <a:lnTo>
                    <a:pt x="2224" y="818"/>
                  </a:lnTo>
                  <a:lnTo>
                    <a:pt x="2224" y="823"/>
                  </a:lnTo>
                  <a:lnTo>
                    <a:pt x="2224" y="823"/>
                  </a:lnTo>
                  <a:lnTo>
                    <a:pt x="2224" y="829"/>
                  </a:lnTo>
                  <a:lnTo>
                    <a:pt x="2224" y="829"/>
                  </a:lnTo>
                  <a:lnTo>
                    <a:pt x="2230" y="835"/>
                  </a:lnTo>
                  <a:lnTo>
                    <a:pt x="2230" y="835"/>
                  </a:lnTo>
                  <a:lnTo>
                    <a:pt x="2230" y="835"/>
                  </a:lnTo>
                  <a:lnTo>
                    <a:pt x="2230" y="840"/>
                  </a:lnTo>
                  <a:lnTo>
                    <a:pt x="2230" y="840"/>
                  </a:lnTo>
                  <a:lnTo>
                    <a:pt x="2230" y="846"/>
                  </a:lnTo>
                  <a:lnTo>
                    <a:pt x="2235" y="851"/>
                  </a:lnTo>
                  <a:lnTo>
                    <a:pt x="2241" y="851"/>
                  </a:lnTo>
                  <a:lnTo>
                    <a:pt x="2247" y="857"/>
                  </a:lnTo>
                  <a:lnTo>
                    <a:pt x="2247" y="863"/>
                  </a:lnTo>
                  <a:lnTo>
                    <a:pt x="2252" y="863"/>
                  </a:lnTo>
                  <a:lnTo>
                    <a:pt x="2252" y="874"/>
                  </a:lnTo>
                  <a:lnTo>
                    <a:pt x="2258" y="874"/>
                  </a:lnTo>
                  <a:lnTo>
                    <a:pt x="2258" y="879"/>
                  </a:lnTo>
                  <a:lnTo>
                    <a:pt x="2258" y="879"/>
                  </a:lnTo>
                  <a:lnTo>
                    <a:pt x="2258" y="879"/>
                  </a:lnTo>
                  <a:lnTo>
                    <a:pt x="2252" y="885"/>
                  </a:lnTo>
                  <a:lnTo>
                    <a:pt x="2252" y="885"/>
                  </a:lnTo>
                  <a:lnTo>
                    <a:pt x="2252" y="885"/>
                  </a:lnTo>
                  <a:lnTo>
                    <a:pt x="2247" y="885"/>
                  </a:lnTo>
                  <a:lnTo>
                    <a:pt x="2247" y="885"/>
                  </a:lnTo>
                  <a:lnTo>
                    <a:pt x="2235" y="896"/>
                  </a:lnTo>
                  <a:lnTo>
                    <a:pt x="2235" y="896"/>
                  </a:lnTo>
                  <a:lnTo>
                    <a:pt x="2230" y="896"/>
                  </a:lnTo>
                  <a:lnTo>
                    <a:pt x="2224" y="896"/>
                  </a:lnTo>
                  <a:lnTo>
                    <a:pt x="2224" y="902"/>
                  </a:lnTo>
                  <a:lnTo>
                    <a:pt x="2219" y="902"/>
                  </a:lnTo>
                  <a:lnTo>
                    <a:pt x="2207" y="907"/>
                  </a:lnTo>
                  <a:lnTo>
                    <a:pt x="2196" y="913"/>
                  </a:lnTo>
                  <a:lnTo>
                    <a:pt x="2196" y="913"/>
                  </a:lnTo>
                  <a:lnTo>
                    <a:pt x="2191" y="924"/>
                  </a:lnTo>
                  <a:lnTo>
                    <a:pt x="2179" y="935"/>
                  </a:lnTo>
                  <a:lnTo>
                    <a:pt x="2179" y="935"/>
                  </a:lnTo>
                  <a:lnTo>
                    <a:pt x="2179" y="941"/>
                  </a:lnTo>
                  <a:lnTo>
                    <a:pt x="2179" y="941"/>
                  </a:lnTo>
                  <a:lnTo>
                    <a:pt x="2174" y="947"/>
                  </a:lnTo>
                  <a:lnTo>
                    <a:pt x="2168" y="952"/>
                  </a:lnTo>
                  <a:lnTo>
                    <a:pt x="2168" y="952"/>
                  </a:lnTo>
                  <a:lnTo>
                    <a:pt x="2168" y="958"/>
                  </a:lnTo>
                  <a:lnTo>
                    <a:pt x="2163" y="958"/>
                  </a:lnTo>
                  <a:lnTo>
                    <a:pt x="2151" y="963"/>
                  </a:lnTo>
                  <a:lnTo>
                    <a:pt x="2146" y="963"/>
                  </a:lnTo>
                  <a:lnTo>
                    <a:pt x="2146" y="963"/>
                  </a:lnTo>
                  <a:lnTo>
                    <a:pt x="2146" y="963"/>
                  </a:lnTo>
                  <a:lnTo>
                    <a:pt x="2146" y="969"/>
                  </a:lnTo>
                  <a:lnTo>
                    <a:pt x="2146" y="969"/>
                  </a:lnTo>
                  <a:lnTo>
                    <a:pt x="2146" y="969"/>
                  </a:lnTo>
                  <a:lnTo>
                    <a:pt x="2140" y="969"/>
                  </a:lnTo>
                  <a:lnTo>
                    <a:pt x="2135" y="969"/>
                  </a:lnTo>
                  <a:lnTo>
                    <a:pt x="2123" y="975"/>
                  </a:lnTo>
                  <a:lnTo>
                    <a:pt x="2112" y="980"/>
                  </a:lnTo>
                  <a:lnTo>
                    <a:pt x="2112" y="980"/>
                  </a:lnTo>
                  <a:lnTo>
                    <a:pt x="2112" y="980"/>
                  </a:lnTo>
                  <a:lnTo>
                    <a:pt x="2112" y="980"/>
                  </a:lnTo>
                  <a:lnTo>
                    <a:pt x="2112" y="980"/>
                  </a:lnTo>
                  <a:lnTo>
                    <a:pt x="2112" y="980"/>
                  </a:lnTo>
                  <a:lnTo>
                    <a:pt x="2112" y="980"/>
                  </a:lnTo>
                  <a:lnTo>
                    <a:pt x="2101" y="980"/>
                  </a:lnTo>
                  <a:lnTo>
                    <a:pt x="2101" y="986"/>
                  </a:lnTo>
                  <a:lnTo>
                    <a:pt x="2095" y="986"/>
                  </a:lnTo>
                  <a:lnTo>
                    <a:pt x="2084" y="980"/>
                  </a:lnTo>
                  <a:lnTo>
                    <a:pt x="2079" y="980"/>
                  </a:lnTo>
                  <a:lnTo>
                    <a:pt x="2073" y="986"/>
                  </a:lnTo>
                  <a:lnTo>
                    <a:pt x="2073" y="986"/>
                  </a:lnTo>
                  <a:lnTo>
                    <a:pt x="2073" y="986"/>
                  </a:lnTo>
                  <a:lnTo>
                    <a:pt x="2056" y="986"/>
                  </a:lnTo>
                  <a:lnTo>
                    <a:pt x="2045" y="986"/>
                  </a:lnTo>
                  <a:lnTo>
                    <a:pt x="2039" y="980"/>
                  </a:lnTo>
                  <a:lnTo>
                    <a:pt x="2034" y="980"/>
                  </a:lnTo>
                  <a:lnTo>
                    <a:pt x="2028" y="980"/>
                  </a:lnTo>
                  <a:lnTo>
                    <a:pt x="2000" y="986"/>
                  </a:lnTo>
                  <a:lnTo>
                    <a:pt x="1978" y="991"/>
                  </a:lnTo>
                  <a:lnTo>
                    <a:pt x="1950" y="997"/>
                  </a:lnTo>
                  <a:lnTo>
                    <a:pt x="1922" y="1008"/>
                  </a:lnTo>
                  <a:lnTo>
                    <a:pt x="1899" y="1020"/>
                  </a:lnTo>
                  <a:lnTo>
                    <a:pt x="1877" y="1031"/>
                  </a:lnTo>
                  <a:lnTo>
                    <a:pt x="1871" y="1031"/>
                  </a:lnTo>
                  <a:lnTo>
                    <a:pt x="1866" y="1036"/>
                  </a:lnTo>
                  <a:lnTo>
                    <a:pt x="1866" y="1036"/>
                  </a:lnTo>
                  <a:lnTo>
                    <a:pt x="1866" y="1036"/>
                  </a:lnTo>
                  <a:lnTo>
                    <a:pt x="1866" y="1036"/>
                  </a:lnTo>
                  <a:lnTo>
                    <a:pt x="1860" y="1036"/>
                  </a:lnTo>
                  <a:lnTo>
                    <a:pt x="1860" y="1036"/>
                  </a:lnTo>
                  <a:lnTo>
                    <a:pt x="1849" y="1048"/>
                  </a:lnTo>
                  <a:lnTo>
                    <a:pt x="1843" y="1048"/>
                  </a:lnTo>
                  <a:lnTo>
                    <a:pt x="1843" y="1048"/>
                  </a:lnTo>
                  <a:lnTo>
                    <a:pt x="1843" y="1048"/>
                  </a:lnTo>
                  <a:lnTo>
                    <a:pt x="1838" y="1048"/>
                  </a:lnTo>
                  <a:lnTo>
                    <a:pt x="1821" y="1048"/>
                  </a:lnTo>
                  <a:lnTo>
                    <a:pt x="1815" y="1042"/>
                  </a:lnTo>
                  <a:lnTo>
                    <a:pt x="1815" y="1042"/>
                  </a:lnTo>
                  <a:lnTo>
                    <a:pt x="1815" y="1025"/>
                  </a:lnTo>
                  <a:lnTo>
                    <a:pt x="1793" y="1031"/>
                  </a:lnTo>
                  <a:lnTo>
                    <a:pt x="1771" y="1036"/>
                  </a:lnTo>
                  <a:lnTo>
                    <a:pt x="1771" y="1036"/>
                  </a:lnTo>
                  <a:lnTo>
                    <a:pt x="1754" y="1025"/>
                  </a:lnTo>
                  <a:lnTo>
                    <a:pt x="1737" y="1020"/>
                  </a:lnTo>
                  <a:lnTo>
                    <a:pt x="1737" y="1020"/>
                  </a:lnTo>
                  <a:lnTo>
                    <a:pt x="1737" y="1020"/>
                  </a:lnTo>
                  <a:lnTo>
                    <a:pt x="1731" y="1020"/>
                  </a:lnTo>
                  <a:lnTo>
                    <a:pt x="1714" y="1014"/>
                  </a:lnTo>
                  <a:lnTo>
                    <a:pt x="1692" y="1008"/>
                  </a:lnTo>
                  <a:lnTo>
                    <a:pt x="1670" y="1003"/>
                  </a:lnTo>
                  <a:lnTo>
                    <a:pt x="1670" y="1003"/>
                  </a:lnTo>
                  <a:lnTo>
                    <a:pt x="1664" y="997"/>
                  </a:lnTo>
                  <a:lnTo>
                    <a:pt x="1653" y="980"/>
                  </a:lnTo>
                  <a:lnTo>
                    <a:pt x="1647" y="975"/>
                  </a:lnTo>
                  <a:lnTo>
                    <a:pt x="1642" y="975"/>
                  </a:lnTo>
                  <a:lnTo>
                    <a:pt x="1636" y="975"/>
                  </a:lnTo>
                  <a:lnTo>
                    <a:pt x="1625" y="975"/>
                  </a:lnTo>
                  <a:lnTo>
                    <a:pt x="1602" y="969"/>
                  </a:lnTo>
                  <a:lnTo>
                    <a:pt x="1574" y="969"/>
                  </a:lnTo>
                  <a:lnTo>
                    <a:pt x="1552" y="963"/>
                  </a:lnTo>
                  <a:lnTo>
                    <a:pt x="1552" y="963"/>
                  </a:lnTo>
                  <a:lnTo>
                    <a:pt x="1530" y="969"/>
                  </a:lnTo>
                  <a:lnTo>
                    <a:pt x="1524" y="975"/>
                  </a:lnTo>
                  <a:lnTo>
                    <a:pt x="1496" y="969"/>
                  </a:lnTo>
                  <a:lnTo>
                    <a:pt x="1474" y="969"/>
                  </a:lnTo>
                  <a:lnTo>
                    <a:pt x="1451" y="963"/>
                  </a:lnTo>
                  <a:lnTo>
                    <a:pt x="1423" y="958"/>
                  </a:lnTo>
                  <a:lnTo>
                    <a:pt x="1406" y="958"/>
                  </a:lnTo>
                  <a:lnTo>
                    <a:pt x="1390" y="952"/>
                  </a:lnTo>
                  <a:lnTo>
                    <a:pt x="1390" y="952"/>
                  </a:lnTo>
                  <a:lnTo>
                    <a:pt x="1367" y="958"/>
                  </a:lnTo>
                  <a:lnTo>
                    <a:pt x="1345" y="958"/>
                  </a:lnTo>
                  <a:lnTo>
                    <a:pt x="1339" y="958"/>
                  </a:lnTo>
                  <a:lnTo>
                    <a:pt x="1339" y="958"/>
                  </a:lnTo>
                  <a:lnTo>
                    <a:pt x="1339" y="958"/>
                  </a:lnTo>
                  <a:lnTo>
                    <a:pt x="1339" y="958"/>
                  </a:lnTo>
                  <a:lnTo>
                    <a:pt x="1339" y="947"/>
                  </a:lnTo>
                  <a:lnTo>
                    <a:pt x="1334" y="947"/>
                  </a:lnTo>
                  <a:lnTo>
                    <a:pt x="1334" y="947"/>
                  </a:lnTo>
                  <a:lnTo>
                    <a:pt x="1334" y="941"/>
                  </a:lnTo>
                  <a:lnTo>
                    <a:pt x="1311" y="919"/>
                  </a:lnTo>
                  <a:lnTo>
                    <a:pt x="1311" y="919"/>
                  </a:lnTo>
                  <a:lnTo>
                    <a:pt x="1306" y="913"/>
                  </a:lnTo>
                  <a:lnTo>
                    <a:pt x="1306" y="913"/>
                  </a:lnTo>
                  <a:lnTo>
                    <a:pt x="1306" y="907"/>
                  </a:lnTo>
                  <a:lnTo>
                    <a:pt x="1306" y="907"/>
                  </a:lnTo>
                  <a:lnTo>
                    <a:pt x="1300" y="885"/>
                  </a:lnTo>
                  <a:lnTo>
                    <a:pt x="1294" y="868"/>
                  </a:lnTo>
                  <a:lnTo>
                    <a:pt x="1289" y="863"/>
                  </a:lnTo>
                  <a:lnTo>
                    <a:pt x="1289" y="857"/>
                  </a:lnTo>
                  <a:lnTo>
                    <a:pt x="1283" y="857"/>
                  </a:lnTo>
                  <a:lnTo>
                    <a:pt x="1283" y="857"/>
                  </a:lnTo>
                  <a:lnTo>
                    <a:pt x="1278" y="857"/>
                  </a:lnTo>
                  <a:lnTo>
                    <a:pt x="1278" y="857"/>
                  </a:lnTo>
                  <a:lnTo>
                    <a:pt x="1278" y="851"/>
                  </a:lnTo>
                  <a:lnTo>
                    <a:pt x="1278" y="851"/>
                  </a:lnTo>
                  <a:lnTo>
                    <a:pt x="1278" y="846"/>
                  </a:lnTo>
                  <a:lnTo>
                    <a:pt x="1278" y="846"/>
                  </a:lnTo>
                  <a:lnTo>
                    <a:pt x="1278" y="846"/>
                  </a:lnTo>
                  <a:lnTo>
                    <a:pt x="1278" y="840"/>
                  </a:lnTo>
                  <a:lnTo>
                    <a:pt x="1278" y="840"/>
                  </a:lnTo>
                  <a:lnTo>
                    <a:pt x="1278" y="840"/>
                  </a:lnTo>
                  <a:lnTo>
                    <a:pt x="1283" y="835"/>
                  </a:lnTo>
                  <a:lnTo>
                    <a:pt x="1283" y="835"/>
                  </a:lnTo>
                  <a:lnTo>
                    <a:pt x="1278" y="835"/>
                  </a:lnTo>
                  <a:lnTo>
                    <a:pt x="1261" y="835"/>
                  </a:lnTo>
                  <a:lnTo>
                    <a:pt x="1255" y="835"/>
                  </a:lnTo>
                  <a:lnTo>
                    <a:pt x="1250" y="835"/>
                  </a:lnTo>
                  <a:lnTo>
                    <a:pt x="1244" y="829"/>
                  </a:lnTo>
                  <a:lnTo>
                    <a:pt x="1238" y="829"/>
                  </a:lnTo>
                  <a:lnTo>
                    <a:pt x="1238" y="829"/>
                  </a:lnTo>
                  <a:lnTo>
                    <a:pt x="1238" y="829"/>
                  </a:lnTo>
                  <a:lnTo>
                    <a:pt x="1238" y="823"/>
                  </a:lnTo>
                  <a:lnTo>
                    <a:pt x="1233" y="823"/>
                  </a:lnTo>
                  <a:lnTo>
                    <a:pt x="1227" y="818"/>
                  </a:lnTo>
                  <a:lnTo>
                    <a:pt x="1222" y="818"/>
                  </a:lnTo>
                  <a:lnTo>
                    <a:pt x="1222" y="818"/>
                  </a:lnTo>
                  <a:lnTo>
                    <a:pt x="1222" y="818"/>
                  </a:lnTo>
                  <a:lnTo>
                    <a:pt x="1216" y="812"/>
                  </a:lnTo>
                  <a:lnTo>
                    <a:pt x="1216" y="812"/>
                  </a:lnTo>
                  <a:lnTo>
                    <a:pt x="1216" y="807"/>
                  </a:lnTo>
                  <a:lnTo>
                    <a:pt x="1210" y="801"/>
                  </a:lnTo>
                  <a:lnTo>
                    <a:pt x="1210" y="801"/>
                  </a:lnTo>
                  <a:lnTo>
                    <a:pt x="1210" y="801"/>
                  </a:lnTo>
                  <a:lnTo>
                    <a:pt x="1210" y="801"/>
                  </a:lnTo>
                  <a:lnTo>
                    <a:pt x="1205" y="801"/>
                  </a:lnTo>
                  <a:lnTo>
                    <a:pt x="1205" y="801"/>
                  </a:lnTo>
                  <a:lnTo>
                    <a:pt x="1199" y="801"/>
                  </a:lnTo>
                  <a:lnTo>
                    <a:pt x="1193" y="801"/>
                  </a:lnTo>
                  <a:lnTo>
                    <a:pt x="1193" y="801"/>
                  </a:lnTo>
                  <a:lnTo>
                    <a:pt x="1182" y="784"/>
                  </a:lnTo>
                  <a:lnTo>
                    <a:pt x="1182" y="784"/>
                  </a:lnTo>
                  <a:lnTo>
                    <a:pt x="1171" y="779"/>
                  </a:lnTo>
                  <a:lnTo>
                    <a:pt x="1165" y="779"/>
                  </a:lnTo>
                  <a:lnTo>
                    <a:pt x="1165" y="779"/>
                  </a:lnTo>
                  <a:lnTo>
                    <a:pt x="1160" y="779"/>
                  </a:lnTo>
                  <a:lnTo>
                    <a:pt x="1160" y="779"/>
                  </a:lnTo>
                  <a:lnTo>
                    <a:pt x="1160" y="779"/>
                  </a:lnTo>
                  <a:lnTo>
                    <a:pt x="1154" y="779"/>
                  </a:lnTo>
                  <a:lnTo>
                    <a:pt x="1154" y="779"/>
                  </a:lnTo>
                  <a:lnTo>
                    <a:pt x="1149" y="773"/>
                  </a:lnTo>
                  <a:lnTo>
                    <a:pt x="1149" y="773"/>
                  </a:lnTo>
                  <a:lnTo>
                    <a:pt x="1143" y="773"/>
                  </a:lnTo>
                  <a:lnTo>
                    <a:pt x="1143" y="773"/>
                  </a:lnTo>
                  <a:lnTo>
                    <a:pt x="1143" y="773"/>
                  </a:lnTo>
                  <a:lnTo>
                    <a:pt x="1143" y="773"/>
                  </a:lnTo>
                  <a:lnTo>
                    <a:pt x="1137" y="773"/>
                  </a:lnTo>
                  <a:lnTo>
                    <a:pt x="1137" y="773"/>
                  </a:lnTo>
                  <a:lnTo>
                    <a:pt x="1137" y="773"/>
                  </a:lnTo>
                  <a:lnTo>
                    <a:pt x="1137" y="773"/>
                  </a:lnTo>
                  <a:lnTo>
                    <a:pt x="1132" y="773"/>
                  </a:lnTo>
                  <a:lnTo>
                    <a:pt x="1132" y="773"/>
                  </a:lnTo>
                  <a:lnTo>
                    <a:pt x="1132" y="773"/>
                  </a:lnTo>
                  <a:lnTo>
                    <a:pt x="1126" y="773"/>
                  </a:lnTo>
                  <a:lnTo>
                    <a:pt x="1126" y="773"/>
                  </a:lnTo>
                  <a:lnTo>
                    <a:pt x="1121" y="773"/>
                  </a:lnTo>
                  <a:lnTo>
                    <a:pt x="1115" y="773"/>
                  </a:lnTo>
                  <a:lnTo>
                    <a:pt x="1109" y="773"/>
                  </a:lnTo>
                  <a:lnTo>
                    <a:pt x="1109" y="773"/>
                  </a:lnTo>
                  <a:lnTo>
                    <a:pt x="1104" y="773"/>
                  </a:lnTo>
                  <a:lnTo>
                    <a:pt x="1104" y="773"/>
                  </a:lnTo>
                  <a:lnTo>
                    <a:pt x="1104" y="773"/>
                  </a:lnTo>
                  <a:lnTo>
                    <a:pt x="1098" y="773"/>
                  </a:lnTo>
                  <a:lnTo>
                    <a:pt x="1098" y="773"/>
                  </a:lnTo>
                  <a:lnTo>
                    <a:pt x="1098" y="773"/>
                  </a:lnTo>
                  <a:lnTo>
                    <a:pt x="1093" y="773"/>
                  </a:lnTo>
                  <a:lnTo>
                    <a:pt x="1093" y="773"/>
                  </a:lnTo>
                  <a:lnTo>
                    <a:pt x="1087" y="767"/>
                  </a:lnTo>
                  <a:lnTo>
                    <a:pt x="1087" y="767"/>
                  </a:lnTo>
                  <a:lnTo>
                    <a:pt x="1081" y="767"/>
                  </a:lnTo>
                  <a:lnTo>
                    <a:pt x="1081" y="767"/>
                  </a:lnTo>
                  <a:lnTo>
                    <a:pt x="1081" y="767"/>
                  </a:lnTo>
                  <a:lnTo>
                    <a:pt x="1076" y="767"/>
                  </a:lnTo>
                  <a:lnTo>
                    <a:pt x="1065" y="767"/>
                  </a:lnTo>
                  <a:lnTo>
                    <a:pt x="1065" y="767"/>
                  </a:lnTo>
                  <a:lnTo>
                    <a:pt x="1065" y="767"/>
                  </a:lnTo>
                  <a:lnTo>
                    <a:pt x="1059" y="767"/>
                  </a:lnTo>
                  <a:lnTo>
                    <a:pt x="1053" y="767"/>
                  </a:lnTo>
                  <a:lnTo>
                    <a:pt x="1053" y="767"/>
                  </a:lnTo>
                  <a:lnTo>
                    <a:pt x="1053" y="767"/>
                  </a:lnTo>
                  <a:lnTo>
                    <a:pt x="1053" y="767"/>
                  </a:lnTo>
                  <a:lnTo>
                    <a:pt x="1053" y="767"/>
                  </a:lnTo>
                  <a:lnTo>
                    <a:pt x="1048" y="762"/>
                  </a:lnTo>
                  <a:lnTo>
                    <a:pt x="1048" y="762"/>
                  </a:lnTo>
                  <a:lnTo>
                    <a:pt x="1048" y="762"/>
                  </a:lnTo>
                  <a:lnTo>
                    <a:pt x="1048" y="762"/>
                  </a:lnTo>
                  <a:lnTo>
                    <a:pt x="1042" y="762"/>
                  </a:lnTo>
                  <a:lnTo>
                    <a:pt x="1042" y="767"/>
                  </a:lnTo>
                  <a:lnTo>
                    <a:pt x="1042" y="767"/>
                  </a:lnTo>
                  <a:lnTo>
                    <a:pt x="1037" y="762"/>
                  </a:lnTo>
                  <a:lnTo>
                    <a:pt x="1031" y="762"/>
                  </a:lnTo>
                  <a:lnTo>
                    <a:pt x="1031" y="762"/>
                  </a:lnTo>
                  <a:lnTo>
                    <a:pt x="1031" y="762"/>
                  </a:lnTo>
                  <a:lnTo>
                    <a:pt x="1031" y="756"/>
                  </a:lnTo>
                  <a:lnTo>
                    <a:pt x="1025" y="756"/>
                  </a:lnTo>
                  <a:lnTo>
                    <a:pt x="1025" y="756"/>
                  </a:lnTo>
                  <a:lnTo>
                    <a:pt x="1025" y="756"/>
                  </a:lnTo>
                  <a:lnTo>
                    <a:pt x="1020" y="756"/>
                  </a:lnTo>
                  <a:lnTo>
                    <a:pt x="1014" y="762"/>
                  </a:lnTo>
                  <a:lnTo>
                    <a:pt x="1014" y="762"/>
                  </a:lnTo>
                  <a:lnTo>
                    <a:pt x="1014" y="756"/>
                  </a:lnTo>
                  <a:lnTo>
                    <a:pt x="1014" y="756"/>
                  </a:lnTo>
                  <a:lnTo>
                    <a:pt x="1014" y="756"/>
                  </a:lnTo>
                  <a:lnTo>
                    <a:pt x="1014" y="756"/>
                  </a:lnTo>
                  <a:lnTo>
                    <a:pt x="1014" y="751"/>
                  </a:lnTo>
                  <a:lnTo>
                    <a:pt x="1014" y="751"/>
                  </a:lnTo>
                  <a:lnTo>
                    <a:pt x="1009" y="751"/>
                  </a:lnTo>
                  <a:lnTo>
                    <a:pt x="1009" y="751"/>
                  </a:lnTo>
                  <a:lnTo>
                    <a:pt x="1009" y="745"/>
                  </a:lnTo>
                  <a:lnTo>
                    <a:pt x="1009" y="745"/>
                  </a:lnTo>
                  <a:lnTo>
                    <a:pt x="1009" y="739"/>
                  </a:lnTo>
                  <a:lnTo>
                    <a:pt x="1009" y="739"/>
                  </a:lnTo>
                  <a:lnTo>
                    <a:pt x="1009" y="739"/>
                  </a:lnTo>
                  <a:lnTo>
                    <a:pt x="1003" y="734"/>
                  </a:lnTo>
                  <a:lnTo>
                    <a:pt x="1003" y="734"/>
                  </a:lnTo>
                  <a:lnTo>
                    <a:pt x="1003" y="711"/>
                  </a:lnTo>
                  <a:lnTo>
                    <a:pt x="1003" y="711"/>
                  </a:lnTo>
                  <a:lnTo>
                    <a:pt x="1020" y="694"/>
                  </a:lnTo>
                  <a:lnTo>
                    <a:pt x="1020" y="694"/>
                  </a:lnTo>
                  <a:lnTo>
                    <a:pt x="1020" y="689"/>
                  </a:lnTo>
                  <a:lnTo>
                    <a:pt x="1020" y="689"/>
                  </a:lnTo>
                  <a:lnTo>
                    <a:pt x="1020" y="683"/>
                  </a:lnTo>
                  <a:lnTo>
                    <a:pt x="1020" y="683"/>
                  </a:lnTo>
                  <a:lnTo>
                    <a:pt x="1020" y="678"/>
                  </a:lnTo>
                  <a:lnTo>
                    <a:pt x="1020" y="678"/>
                  </a:lnTo>
                  <a:lnTo>
                    <a:pt x="1014" y="666"/>
                  </a:lnTo>
                  <a:lnTo>
                    <a:pt x="1014" y="666"/>
                  </a:lnTo>
                  <a:lnTo>
                    <a:pt x="1014" y="666"/>
                  </a:lnTo>
                  <a:lnTo>
                    <a:pt x="1020" y="661"/>
                  </a:lnTo>
                  <a:lnTo>
                    <a:pt x="1020" y="655"/>
                  </a:lnTo>
                  <a:lnTo>
                    <a:pt x="1020" y="655"/>
                  </a:lnTo>
                  <a:lnTo>
                    <a:pt x="1020" y="650"/>
                  </a:lnTo>
                  <a:lnTo>
                    <a:pt x="1025" y="650"/>
                  </a:lnTo>
                  <a:lnTo>
                    <a:pt x="1025" y="644"/>
                  </a:lnTo>
                  <a:lnTo>
                    <a:pt x="1025" y="644"/>
                  </a:lnTo>
                  <a:lnTo>
                    <a:pt x="1025" y="644"/>
                  </a:lnTo>
                  <a:lnTo>
                    <a:pt x="1025" y="644"/>
                  </a:lnTo>
                  <a:lnTo>
                    <a:pt x="1025" y="638"/>
                  </a:lnTo>
                  <a:lnTo>
                    <a:pt x="1020" y="638"/>
                  </a:lnTo>
                  <a:lnTo>
                    <a:pt x="1020" y="638"/>
                  </a:lnTo>
                  <a:lnTo>
                    <a:pt x="1025" y="633"/>
                  </a:lnTo>
                  <a:lnTo>
                    <a:pt x="1025" y="633"/>
                  </a:lnTo>
                  <a:lnTo>
                    <a:pt x="1025" y="633"/>
                  </a:lnTo>
                  <a:lnTo>
                    <a:pt x="1020" y="627"/>
                  </a:lnTo>
                  <a:lnTo>
                    <a:pt x="1020" y="627"/>
                  </a:lnTo>
                  <a:lnTo>
                    <a:pt x="1020" y="622"/>
                  </a:lnTo>
                  <a:lnTo>
                    <a:pt x="1020" y="622"/>
                  </a:lnTo>
                  <a:lnTo>
                    <a:pt x="1020" y="622"/>
                  </a:lnTo>
                  <a:lnTo>
                    <a:pt x="1020" y="622"/>
                  </a:lnTo>
                  <a:lnTo>
                    <a:pt x="1020" y="616"/>
                  </a:lnTo>
                  <a:lnTo>
                    <a:pt x="1020" y="616"/>
                  </a:lnTo>
                  <a:lnTo>
                    <a:pt x="1020" y="616"/>
                  </a:lnTo>
                  <a:lnTo>
                    <a:pt x="1020" y="616"/>
                  </a:lnTo>
                  <a:lnTo>
                    <a:pt x="1020" y="616"/>
                  </a:lnTo>
                  <a:lnTo>
                    <a:pt x="1014" y="616"/>
                  </a:lnTo>
                  <a:lnTo>
                    <a:pt x="1014" y="616"/>
                  </a:lnTo>
                  <a:lnTo>
                    <a:pt x="1014" y="610"/>
                  </a:lnTo>
                  <a:lnTo>
                    <a:pt x="1014" y="610"/>
                  </a:lnTo>
                  <a:lnTo>
                    <a:pt x="1014" y="610"/>
                  </a:lnTo>
                  <a:lnTo>
                    <a:pt x="1014" y="610"/>
                  </a:lnTo>
                  <a:lnTo>
                    <a:pt x="1014" y="605"/>
                  </a:lnTo>
                  <a:lnTo>
                    <a:pt x="1009" y="605"/>
                  </a:lnTo>
                  <a:lnTo>
                    <a:pt x="1009" y="605"/>
                  </a:lnTo>
                  <a:lnTo>
                    <a:pt x="1009" y="605"/>
                  </a:lnTo>
                  <a:lnTo>
                    <a:pt x="1003" y="605"/>
                  </a:lnTo>
                  <a:lnTo>
                    <a:pt x="992" y="577"/>
                  </a:lnTo>
                  <a:lnTo>
                    <a:pt x="992" y="577"/>
                  </a:lnTo>
                  <a:lnTo>
                    <a:pt x="992" y="577"/>
                  </a:lnTo>
                  <a:lnTo>
                    <a:pt x="992" y="577"/>
                  </a:lnTo>
                  <a:lnTo>
                    <a:pt x="992" y="577"/>
                  </a:lnTo>
                  <a:lnTo>
                    <a:pt x="992" y="577"/>
                  </a:lnTo>
                  <a:lnTo>
                    <a:pt x="992" y="571"/>
                  </a:lnTo>
                  <a:lnTo>
                    <a:pt x="992" y="571"/>
                  </a:lnTo>
                  <a:lnTo>
                    <a:pt x="992" y="571"/>
                  </a:lnTo>
                  <a:lnTo>
                    <a:pt x="992" y="566"/>
                  </a:lnTo>
                  <a:lnTo>
                    <a:pt x="992" y="566"/>
                  </a:lnTo>
                  <a:lnTo>
                    <a:pt x="992" y="566"/>
                  </a:lnTo>
                  <a:lnTo>
                    <a:pt x="986" y="560"/>
                  </a:lnTo>
                  <a:lnTo>
                    <a:pt x="986" y="560"/>
                  </a:lnTo>
                  <a:lnTo>
                    <a:pt x="986" y="560"/>
                  </a:lnTo>
                  <a:lnTo>
                    <a:pt x="986" y="554"/>
                  </a:lnTo>
                  <a:lnTo>
                    <a:pt x="981" y="554"/>
                  </a:lnTo>
                  <a:lnTo>
                    <a:pt x="981" y="554"/>
                  </a:lnTo>
                  <a:lnTo>
                    <a:pt x="981" y="549"/>
                  </a:lnTo>
                  <a:lnTo>
                    <a:pt x="986" y="549"/>
                  </a:lnTo>
                  <a:lnTo>
                    <a:pt x="986" y="549"/>
                  </a:lnTo>
                  <a:lnTo>
                    <a:pt x="981" y="549"/>
                  </a:lnTo>
                  <a:lnTo>
                    <a:pt x="981" y="549"/>
                  </a:lnTo>
                  <a:lnTo>
                    <a:pt x="975" y="543"/>
                  </a:lnTo>
                  <a:lnTo>
                    <a:pt x="975" y="543"/>
                  </a:lnTo>
                  <a:lnTo>
                    <a:pt x="969" y="543"/>
                  </a:lnTo>
                  <a:lnTo>
                    <a:pt x="969" y="538"/>
                  </a:lnTo>
                  <a:lnTo>
                    <a:pt x="969" y="538"/>
                  </a:lnTo>
                  <a:lnTo>
                    <a:pt x="969" y="538"/>
                  </a:lnTo>
                  <a:lnTo>
                    <a:pt x="964" y="538"/>
                  </a:lnTo>
                  <a:lnTo>
                    <a:pt x="969" y="532"/>
                  </a:lnTo>
                  <a:lnTo>
                    <a:pt x="969" y="532"/>
                  </a:lnTo>
                  <a:lnTo>
                    <a:pt x="969" y="532"/>
                  </a:lnTo>
                  <a:lnTo>
                    <a:pt x="964" y="532"/>
                  </a:lnTo>
                  <a:lnTo>
                    <a:pt x="964" y="526"/>
                  </a:lnTo>
                  <a:lnTo>
                    <a:pt x="964" y="526"/>
                  </a:lnTo>
                  <a:lnTo>
                    <a:pt x="958" y="526"/>
                  </a:lnTo>
                  <a:lnTo>
                    <a:pt x="958" y="532"/>
                  </a:lnTo>
                  <a:lnTo>
                    <a:pt x="958" y="532"/>
                  </a:lnTo>
                  <a:lnTo>
                    <a:pt x="958" y="532"/>
                  </a:lnTo>
                  <a:lnTo>
                    <a:pt x="958" y="532"/>
                  </a:lnTo>
                  <a:lnTo>
                    <a:pt x="958" y="532"/>
                  </a:lnTo>
                  <a:lnTo>
                    <a:pt x="953" y="532"/>
                  </a:lnTo>
                  <a:lnTo>
                    <a:pt x="947" y="532"/>
                  </a:lnTo>
                  <a:lnTo>
                    <a:pt x="947" y="532"/>
                  </a:lnTo>
                  <a:lnTo>
                    <a:pt x="947" y="532"/>
                  </a:lnTo>
                  <a:lnTo>
                    <a:pt x="947" y="532"/>
                  </a:lnTo>
                  <a:lnTo>
                    <a:pt x="947" y="526"/>
                  </a:lnTo>
                  <a:lnTo>
                    <a:pt x="941" y="526"/>
                  </a:lnTo>
                  <a:lnTo>
                    <a:pt x="941" y="526"/>
                  </a:lnTo>
                  <a:lnTo>
                    <a:pt x="941" y="526"/>
                  </a:lnTo>
                  <a:lnTo>
                    <a:pt x="941" y="526"/>
                  </a:lnTo>
                  <a:lnTo>
                    <a:pt x="941" y="521"/>
                  </a:lnTo>
                  <a:lnTo>
                    <a:pt x="941" y="521"/>
                  </a:lnTo>
                  <a:lnTo>
                    <a:pt x="941" y="521"/>
                  </a:lnTo>
                  <a:lnTo>
                    <a:pt x="941" y="521"/>
                  </a:lnTo>
                  <a:lnTo>
                    <a:pt x="936" y="521"/>
                  </a:lnTo>
                  <a:lnTo>
                    <a:pt x="936" y="521"/>
                  </a:lnTo>
                  <a:lnTo>
                    <a:pt x="936" y="515"/>
                  </a:lnTo>
                  <a:lnTo>
                    <a:pt x="936" y="515"/>
                  </a:lnTo>
                  <a:lnTo>
                    <a:pt x="936" y="515"/>
                  </a:lnTo>
                  <a:lnTo>
                    <a:pt x="930" y="515"/>
                  </a:lnTo>
                  <a:lnTo>
                    <a:pt x="930" y="515"/>
                  </a:lnTo>
                  <a:lnTo>
                    <a:pt x="930" y="515"/>
                  </a:lnTo>
                  <a:lnTo>
                    <a:pt x="925" y="515"/>
                  </a:lnTo>
                  <a:lnTo>
                    <a:pt x="925" y="515"/>
                  </a:lnTo>
                  <a:lnTo>
                    <a:pt x="925" y="515"/>
                  </a:lnTo>
                  <a:lnTo>
                    <a:pt x="919" y="521"/>
                  </a:lnTo>
                  <a:lnTo>
                    <a:pt x="919" y="521"/>
                  </a:lnTo>
                  <a:lnTo>
                    <a:pt x="919" y="521"/>
                  </a:lnTo>
                  <a:lnTo>
                    <a:pt x="919" y="521"/>
                  </a:lnTo>
                  <a:lnTo>
                    <a:pt x="913" y="521"/>
                  </a:lnTo>
                  <a:lnTo>
                    <a:pt x="908" y="521"/>
                  </a:lnTo>
                  <a:lnTo>
                    <a:pt x="908" y="521"/>
                  </a:lnTo>
                  <a:lnTo>
                    <a:pt x="908" y="521"/>
                  </a:lnTo>
                  <a:lnTo>
                    <a:pt x="908" y="521"/>
                  </a:lnTo>
                  <a:lnTo>
                    <a:pt x="902" y="510"/>
                  </a:lnTo>
                  <a:lnTo>
                    <a:pt x="902" y="510"/>
                  </a:lnTo>
                  <a:lnTo>
                    <a:pt x="897" y="510"/>
                  </a:lnTo>
                  <a:lnTo>
                    <a:pt x="897" y="510"/>
                  </a:lnTo>
                  <a:lnTo>
                    <a:pt x="891" y="510"/>
                  </a:lnTo>
                  <a:lnTo>
                    <a:pt x="891" y="510"/>
                  </a:lnTo>
                  <a:lnTo>
                    <a:pt x="885" y="504"/>
                  </a:lnTo>
                  <a:lnTo>
                    <a:pt x="885" y="504"/>
                  </a:lnTo>
                  <a:lnTo>
                    <a:pt x="885" y="504"/>
                  </a:lnTo>
                  <a:lnTo>
                    <a:pt x="885" y="504"/>
                  </a:lnTo>
                  <a:lnTo>
                    <a:pt x="880" y="504"/>
                  </a:lnTo>
                  <a:lnTo>
                    <a:pt x="880" y="498"/>
                  </a:lnTo>
                  <a:lnTo>
                    <a:pt x="880" y="498"/>
                  </a:lnTo>
                  <a:lnTo>
                    <a:pt x="880" y="498"/>
                  </a:lnTo>
                  <a:lnTo>
                    <a:pt x="880" y="493"/>
                  </a:lnTo>
                  <a:lnTo>
                    <a:pt x="880" y="493"/>
                  </a:lnTo>
                  <a:lnTo>
                    <a:pt x="880" y="493"/>
                  </a:lnTo>
                  <a:lnTo>
                    <a:pt x="880" y="487"/>
                  </a:lnTo>
                  <a:lnTo>
                    <a:pt x="874" y="482"/>
                  </a:lnTo>
                  <a:lnTo>
                    <a:pt x="874" y="482"/>
                  </a:lnTo>
                  <a:lnTo>
                    <a:pt x="874" y="482"/>
                  </a:lnTo>
                  <a:lnTo>
                    <a:pt x="874" y="482"/>
                  </a:lnTo>
                  <a:lnTo>
                    <a:pt x="869" y="482"/>
                  </a:lnTo>
                  <a:lnTo>
                    <a:pt x="869" y="482"/>
                  </a:lnTo>
                  <a:lnTo>
                    <a:pt x="863" y="476"/>
                  </a:lnTo>
                  <a:lnTo>
                    <a:pt x="863" y="476"/>
                  </a:lnTo>
                  <a:lnTo>
                    <a:pt x="857" y="476"/>
                  </a:lnTo>
                  <a:lnTo>
                    <a:pt x="857" y="476"/>
                  </a:lnTo>
                  <a:lnTo>
                    <a:pt x="857" y="476"/>
                  </a:lnTo>
                  <a:lnTo>
                    <a:pt x="857" y="476"/>
                  </a:lnTo>
                  <a:lnTo>
                    <a:pt x="852" y="476"/>
                  </a:lnTo>
                  <a:lnTo>
                    <a:pt x="852" y="470"/>
                  </a:lnTo>
                  <a:lnTo>
                    <a:pt x="852" y="470"/>
                  </a:lnTo>
                  <a:lnTo>
                    <a:pt x="852" y="470"/>
                  </a:lnTo>
                  <a:lnTo>
                    <a:pt x="852" y="470"/>
                  </a:lnTo>
                  <a:lnTo>
                    <a:pt x="846" y="470"/>
                  </a:lnTo>
                  <a:lnTo>
                    <a:pt x="846" y="470"/>
                  </a:lnTo>
                  <a:lnTo>
                    <a:pt x="846" y="470"/>
                  </a:lnTo>
                  <a:lnTo>
                    <a:pt x="846" y="470"/>
                  </a:lnTo>
                  <a:lnTo>
                    <a:pt x="841" y="470"/>
                  </a:lnTo>
                  <a:lnTo>
                    <a:pt x="841" y="465"/>
                  </a:lnTo>
                  <a:lnTo>
                    <a:pt x="846" y="465"/>
                  </a:lnTo>
                  <a:lnTo>
                    <a:pt x="846" y="465"/>
                  </a:lnTo>
                  <a:lnTo>
                    <a:pt x="846" y="465"/>
                  </a:lnTo>
                  <a:lnTo>
                    <a:pt x="846" y="459"/>
                  </a:lnTo>
                  <a:lnTo>
                    <a:pt x="846" y="459"/>
                  </a:lnTo>
                  <a:lnTo>
                    <a:pt x="846" y="459"/>
                  </a:lnTo>
                  <a:lnTo>
                    <a:pt x="852" y="459"/>
                  </a:lnTo>
                  <a:lnTo>
                    <a:pt x="852" y="453"/>
                  </a:lnTo>
                  <a:lnTo>
                    <a:pt x="846" y="453"/>
                  </a:lnTo>
                  <a:lnTo>
                    <a:pt x="846" y="453"/>
                  </a:lnTo>
                  <a:lnTo>
                    <a:pt x="841" y="453"/>
                  </a:lnTo>
                  <a:lnTo>
                    <a:pt x="841" y="453"/>
                  </a:lnTo>
                  <a:lnTo>
                    <a:pt x="835" y="448"/>
                  </a:lnTo>
                  <a:lnTo>
                    <a:pt x="835" y="448"/>
                  </a:lnTo>
                  <a:lnTo>
                    <a:pt x="835" y="448"/>
                  </a:lnTo>
                  <a:lnTo>
                    <a:pt x="835" y="448"/>
                  </a:lnTo>
                  <a:lnTo>
                    <a:pt x="835" y="448"/>
                  </a:lnTo>
                  <a:lnTo>
                    <a:pt x="835" y="442"/>
                  </a:lnTo>
                  <a:lnTo>
                    <a:pt x="835" y="442"/>
                  </a:lnTo>
                  <a:lnTo>
                    <a:pt x="835" y="442"/>
                  </a:lnTo>
                  <a:lnTo>
                    <a:pt x="829" y="442"/>
                  </a:lnTo>
                  <a:lnTo>
                    <a:pt x="829" y="442"/>
                  </a:lnTo>
                  <a:lnTo>
                    <a:pt x="829" y="442"/>
                  </a:lnTo>
                  <a:lnTo>
                    <a:pt x="829" y="437"/>
                  </a:lnTo>
                  <a:lnTo>
                    <a:pt x="829" y="437"/>
                  </a:lnTo>
                  <a:lnTo>
                    <a:pt x="835" y="437"/>
                  </a:lnTo>
                  <a:lnTo>
                    <a:pt x="841" y="431"/>
                  </a:lnTo>
                  <a:lnTo>
                    <a:pt x="841" y="431"/>
                  </a:lnTo>
                  <a:lnTo>
                    <a:pt x="835" y="431"/>
                  </a:lnTo>
                  <a:lnTo>
                    <a:pt x="835" y="425"/>
                  </a:lnTo>
                  <a:lnTo>
                    <a:pt x="835" y="425"/>
                  </a:lnTo>
                  <a:lnTo>
                    <a:pt x="835" y="425"/>
                  </a:lnTo>
                  <a:lnTo>
                    <a:pt x="835" y="425"/>
                  </a:lnTo>
                  <a:lnTo>
                    <a:pt x="835" y="420"/>
                  </a:lnTo>
                  <a:lnTo>
                    <a:pt x="835" y="420"/>
                  </a:lnTo>
                  <a:lnTo>
                    <a:pt x="835" y="420"/>
                  </a:lnTo>
                  <a:lnTo>
                    <a:pt x="835" y="414"/>
                  </a:lnTo>
                  <a:lnTo>
                    <a:pt x="835" y="414"/>
                  </a:lnTo>
                  <a:lnTo>
                    <a:pt x="829" y="414"/>
                  </a:lnTo>
                  <a:lnTo>
                    <a:pt x="818" y="420"/>
                  </a:lnTo>
                  <a:lnTo>
                    <a:pt x="818" y="420"/>
                  </a:lnTo>
                  <a:lnTo>
                    <a:pt x="818" y="420"/>
                  </a:lnTo>
                  <a:lnTo>
                    <a:pt x="818" y="420"/>
                  </a:lnTo>
                  <a:lnTo>
                    <a:pt x="818" y="420"/>
                  </a:lnTo>
                  <a:lnTo>
                    <a:pt x="813" y="420"/>
                  </a:lnTo>
                  <a:lnTo>
                    <a:pt x="813" y="420"/>
                  </a:lnTo>
                  <a:lnTo>
                    <a:pt x="813" y="420"/>
                  </a:lnTo>
                  <a:lnTo>
                    <a:pt x="813" y="425"/>
                  </a:lnTo>
                  <a:lnTo>
                    <a:pt x="813" y="425"/>
                  </a:lnTo>
                  <a:lnTo>
                    <a:pt x="807" y="425"/>
                  </a:lnTo>
                  <a:lnTo>
                    <a:pt x="807" y="420"/>
                  </a:lnTo>
                  <a:lnTo>
                    <a:pt x="796" y="420"/>
                  </a:lnTo>
                  <a:lnTo>
                    <a:pt x="796" y="420"/>
                  </a:lnTo>
                  <a:lnTo>
                    <a:pt x="796" y="420"/>
                  </a:lnTo>
                  <a:lnTo>
                    <a:pt x="785" y="420"/>
                  </a:lnTo>
                  <a:lnTo>
                    <a:pt x="785" y="420"/>
                  </a:lnTo>
                  <a:lnTo>
                    <a:pt x="779" y="420"/>
                  </a:lnTo>
                  <a:lnTo>
                    <a:pt x="779" y="420"/>
                  </a:lnTo>
                  <a:lnTo>
                    <a:pt x="779" y="420"/>
                  </a:lnTo>
                  <a:lnTo>
                    <a:pt x="773" y="425"/>
                  </a:lnTo>
                  <a:lnTo>
                    <a:pt x="773" y="425"/>
                  </a:lnTo>
                  <a:lnTo>
                    <a:pt x="773" y="425"/>
                  </a:lnTo>
                  <a:lnTo>
                    <a:pt x="773" y="431"/>
                  </a:lnTo>
                  <a:lnTo>
                    <a:pt x="773" y="431"/>
                  </a:lnTo>
                  <a:lnTo>
                    <a:pt x="768" y="431"/>
                  </a:lnTo>
                  <a:lnTo>
                    <a:pt x="768" y="437"/>
                  </a:lnTo>
                  <a:lnTo>
                    <a:pt x="768" y="437"/>
                  </a:lnTo>
                  <a:lnTo>
                    <a:pt x="768" y="437"/>
                  </a:lnTo>
                  <a:lnTo>
                    <a:pt x="773" y="442"/>
                  </a:lnTo>
                  <a:lnTo>
                    <a:pt x="773" y="442"/>
                  </a:lnTo>
                  <a:lnTo>
                    <a:pt x="773" y="442"/>
                  </a:lnTo>
                  <a:lnTo>
                    <a:pt x="773" y="448"/>
                  </a:lnTo>
                  <a:lnTo>
                    <a:pt x="773" y="448"/>
                  </a:lnTo>
                  <a:lnTo>
                    <a:pt x="773" y="448"/>
                  </a:lnTo>
                  <a:lnTo>
                    <a:pt x="773" y="448"/>
                  </a:lnTo>
                  <a:lnTo>
                    <a:pt x="773" y="453"/>
                  </a:lnTo>
                  <a:lnTo>
                    <a:pt x="773" y="453"/>
                  </a:lnTo>
                  <a:lnTo>
                    <a:pt x="773" y="459"/>
                  </a:lnTo>
                  <a:lnTo>
                    <a:pt x="768" y="465"/>
                  </a:lnTo>
                  <a:lnTo>
                    <a:pt x="762" y="465"/>
                  </a:lnTo>
                  <a:lnTo>
                    <a:pt x="762" y="465"/>
                  </a:lnTo>
                  <a:lnTo>
                    <a:pt x="762" y="470"/>
                  </a:lnTo>
                  <a:lnTo>
                    <a:pt x="762" y="470"/>
                  </a:lnTo>
                  <a:lnTo>
                    <a:pt x="762" y="470"/>
                  </a:lnTo>
                  <a:lnTo>
                    <a:pt x="762" y="470"/>
                  </a:lnTo>
                  <a:lnTo>
                    <a:pt x="751" y="476"/>
                  </a:lnTo>
                  <a:lnTo>
                    <a:pt x="745" y="476"/>
                  </a:lnTo>
                  <a:lnTo>
                    <a:pt x="745" y="476"/>
                  </a:lnTo>
                  <a:lnTo>
                    <a:pt x="745" y="476"/>
                  </a:lnTo>
                  <a:lnTo>
                    <a:pt x="740" y="482"/>
                  </a:lnTo>
                  <a:lnTo>
                    <a:pt x="740" y="482"/>
                  </a:lnTo>
                  <a:lnTo>
                    <a:pt x="729" y="482"/>
                  </a:lnTo>
                  <a:lnTo>
                    <a:pt x="717" y="482"/>
                  </a:lnTo>
                  <a:lnTo>
                    <a:pt x="712" y="482"/>
                  </a:lnTo>
                  <a:lnTo>
                    <a:pt x="712" y="487"/>
                  </a:lnTo>
                  <a:lnTo>
                    <a:pt x="706" y="504"/>
                  </a:lnTo>
                  <a:lnTo>
                    <a:pt x="701" y="515"/>
                  </a:lnTo>
                  <a:lnTo>
                    <a:pt x="701" y="521"/>
                  </a:lnTo>
                  <a:lnTo>
                    <a:pt x="701" y="521"/>
                  </a:lnTo>
                  <a:lnTo>
                    <a:pt x="701" y="521"/>
                  </a:lnTo>
                  <a:lnTo>
                    <a:pt x="701" y="526"/>
                  </a:lnTo>
                  <a:lnTo>
                    <a:pt x="706" y="549"/>
                  </a:lnTo>
                  <a:lnTo>
                    <a:pt x="706" y="554"/>
                  </a:lnTo>
                  <a:lnTo>
                    <a:pt x="701" y="560"/>
                  </a:lnTo>
                  <a:lnTo>
                    <a:pt x="701" y="566"/>
                  </a:lnTo>
                  <a:lnTo>
                    <a:pt x="701" y="566"/>
                  </a:lnTo>
                  <a:lnTo>
                    <a:pt x="706" y="566"/>
                  </a:lnTo>
                  <a:lnTo>
                    <a:pt x="706" y="571"/>
                  </a:lnTo>
                  <a:lnTo>
                    <a:pt x="706" y="577"/>
                  </a:lnTo>
                  <a:lnTo>
                    <a:pt x="706" y="577"/>
                  </a:lnTo>
                  <a:lnTo>
                    <a:pt x="706" y="577"/>
                  </a:lnTo>
                  <a:lnTo>
                    <a:pt x="706" y="577"/>
                  </a:lnTo>
                  <a:lnTo>
                    <a:pt x="706" y="582"/>
                  </a:lnTo>
                  <a:lnTo>
                    <a:pt x="706" y="582"/>
                  </a:lnTo>
                  <a:lnTo>
                    <a:pt x="706" y="582"/>
                  </a:lnTo>
                  <a:lnTo>
                    <a:pt x="706" y="588"/>
                  </a:lnTo>
                  <a:lnTo>
                    <a:pt x="706" y="588"/>
                  </a:lnTo>
                  <a:lnTo>
                    <a:pt x="706" y="588"/>
                  </a:lnTo>
                  <a:lnTo>
                    <a:pt x="706" y="588"/>
                  </a:lnTo>
                  <a:lnTo>
                    <a:pt x="701" y="588"/>
                  </a:lnTo>
                  <a:lnTo>
                    <a:pt x="701" y="588"/>
                  </a:lnTo>
                  <a:lnTo>
                    <a:pt x="701" y="594"/>
                  </a:lnTo>
                  <a:lnTo>
                    <a:pt x="701" y="594"/>
                  </a:lnTo>
                  <a:lnTo>
                    <a:pt x="701" y="594"/>
                  </a:lnTo>
                  <a:lnTo>
                    <a:pt x="701" y="594"/>
                  </a:lnTo>
                  <a:lnTo>
                    <a:pt x="701" y="599"/>
                  </a:lnTo>
                  <a:lnTo>
                    <a:pt x="701" y="599"/>
                  </a:lnTo>
                  <a:lnTo>
                    <a:pt x="701" y="599"/>
                  </a:lnTo>
                  <a:lnTo>
                    <a:pt x="701" y="599"/>
                  </a:lnTo>
                  <a:lnTo>
                    <a:pt x="695" y="599"/>
                  </a:lnTo>
                  <a:lnTo>
                    <a:pt x="689" y="605"/>
                  </a:lnTo>
                  <a:lnTo>
                    <a:pt x="684" y="599"/>
                  </a:lnTo>
                  <a:lnTo>
                    <a:pt x="684" y="599"/>
                  </a:lnTo>
                  <a:lnTo>
                    <a:pt x="678" y="605"/>
                  </a:lnTo>
                  <a:lnTo>
                    <a:pt x="678" y="605"/>
                  </a:lnTo>
                  <a:lnTo>
                    <a:pt x="678" y="605"/>
                  </a:lnTo>
                  <a:lnTo>
                    <a:pt x="678" y="605"/>
                  </a:lnTo>
                  <a:lnTo>
                    <a:pt x="673" y="610"/>
                  </a:lnTo>
                  <a:lnTo>
                    <a:pt x="673" y="610"/>
                  </a:lnTo>
                  <a:lnTo>
                    <a:pt x="673" y="610"/>
                  </a:lnTo>
                  <a:lnTo>
                    <a:pt x="667" y="616"/>
                  </a:lnTo>
                  <a:lnTo>
                    <a:pt x="667" y="616"/>
                  </a:lnTo>
                  <a:lnTo>
                    <a:pt x="667" y="616"/>
                  </a:lnTo>
                  <a:lnTo>
                    <a:pt x="667" y="616"/>
                  </a:lnTo>
                  <a:lnTo>
                    <a:pt x="661" y="616"/>
                  </a:lnTo>
                  <a:lnTo>
                    <a:pt x="661" y="622"/>
                  </a:lnTo>
                  <a:lnTo>
                    <a:pt x="656" y="622"/>
                  </a:lnTo>
                  <a:lnTo>
                    <a:pt x="656" y="622"/>
                  </a:lnTo>
                  <a:lnTo>
                    <a:pt x="650" y="622"/>
                  </a:lnTo>
                  <a:lnTo>
                    <a:pt x="650" y="622"/>
                  </a:lnTo>
                  <a:lnTo>
                    <a:pt x="650" y="616"/>
                  </a:lnTo>
                  <a:lnTo>
                    <a:pt x="656" y="616"/>
                  </a:lnTo>
                  <a:lnTo>
                    <a:pt x="656" y="616"/>
                  </a:lnTo>
                  <a:lnTo>
                    <a:pt x="656" y="610"/>
                  </a:lnTo>
                  <a:lnTo>
                    <a:pt x="656" y="610"/>
                  </a:lnTo>
                  <a:lnTo>
                    <a:pt x="650" y="610"/>
                  </a:lnTo>
                  <a:lnTo>
                    <a:pt x="650" y="605"/>
                  </a:lnTo>
                  <a:lnTo>
                    <a:pt x="644" y="605"/>
                  </a:lnTo>
                  <a:lnTo>
                    <a:pt x="639" y="610"/>
                  </a:lnTo>
                  <a:lnTo>
                    <a:pt x="639" y="610"/>
                  </a:lnTo>
                  <a:lnTo>
                    <a:pt x="633" y="605"/>
                  </a:lnTo>
                  <a:lnTo>
                    <a:pt x="633" y="605"/>
                  </a:lnTo>
                  <a:lnTo>
                    <a:pt x="633" y="605"/>
                  </a:lnTo>
                  <a:lnTo>
                    <a:pt x="633" y="605"/>
                  </a:lnTo>
                  <a:lnTo>
                    <a:pt x="628" y="605"/>
                  </a:lnTo>
                  <a:lnTo>
                    <a:pt x="622" y="605"/>
                  </a:lnTo>
                  <a:lnTo>
                    <a:pt x="616" y="605"/>
                  </a:lnTo>
                  <a:lnTo>
                    <a:pt x="616" y="605"/>
                  </a:lnTo>
                  <a:lnTo>
                    <a:pt x="616" y="605"/>
                  </a:lnTo>
                  <a:lnTo>
                    <a:pt x="616" y="610"/>
                  </a:lnTo>
                  <a:lnTo>
                    <a:pt x="616" y="610"/>
                  </a:lnTo>
                  <a:lnTo>
                    <a:pt x="611" y="610"/>
                  </a:lnTo>
                  <a:lnTo>
                    <a:pt x="605" y="610"/>
                  </a:lnTo>
                  <a:lnTo>
                    <a:pt x="583" y="599"/>
                  </a:lnTo>
                  <a:lnTo>
                    <a:pt x="572" y="594"/>
                  </a:lnTo>
                  <a:lnTo>
                    <a:pt x="572" y="594"/>
                  </a:lnTo>
                  <a:lnTo>
                    <a:pt x="566" y="588"/>
                  </a:lnTo>
                  <a:lnTo>
                    <a:pt x="560" y="588"/>
                  </a:lnTo>
                  <a:lnTo>
                    <a:pt x="560" y="588"/>
                  </a:lnTo>
                  <a:lnTo>
                    <a:pt x="560" y="588"/>
                  </a:lnTo>
                  <a:lnTo>
                    <a:pt x="555" y="588"/>
                  </a:lnTo>
                  <a:lnTo>
                    <a:pt x="555" y="588"/>
                  </a:lnTo>
                  <a:lnTo>
                    <a:pt x="555" y="588"/>
                  </a:lnTo>
                  <a:lnTo>
                    <a:pt x="555" y="588"/>
                  </a:lnTo>
                  <a:lnTo>
                    <a:pt x="549" y="588"/>
                  </a:lnTo>
                  <a:lnTo>
                    <a:pt x="549" y="594"/>
                  </a:lnTo>
                  <a:lnTo>
                    <a:pt x="549" y="594"/>
                  </a:lnTo>
                  <a:lnTo>
                    <a:pt x="549" y="594"/>
                  </a:lnTo>
                  <a:lnTo>
                    <a:pt x="549" y="594"/>
                  </a:lnTo>
                  <a:lnTo>
                    <a:pt x="549" y="599"/>
                  </a:lnTo>
                  <a:lnTo>
                    <a:pt x="549" y="599"/>
                  </a:lnTo>
                  <a:lnTo>
                    <a:pt x="549" y="599"/>
                  </a:lnTo>
                  <a:lnTo>
                    <a:pt x="549" y="605"/>
                  </a:lnTo>
                  <a:lnTo>
                    <a:pt x="549" y="605"/>
                  </a:lnTo>
                  <a:lnTo>
                    <a:pt x="549" y="605"/>
                  </a:lnTo>
                  <a:lnTo>
                    <a:pt x="549" y="610"/>
                  </a:lnTo>
                  <a:lnTo>
                    <a:pt x="549" y="610"/>
                  </a:lnTo>
                  <a:lnTo>
                    <a:pt x="549" y="610"/>
                  </a:lnTo>
                  <a:lnTo>
                    <a:pt x="544" y="627"/>
                  </a:lnTo>
                  <a:lnTo>
                    <a:pt x="538" y="650"/>
                  </a:lnTo>
                  <a:lnTo>
                    <a:pt x="532" y="655"/>
                  </a:lnTo>
                  <a:lnTo>
                    <a:pt x="532" y="655"/>
                  </a:lnTo>
                  <a:lnTo>
                    <a:pt x="532" y="661"/>
                  </a:lnTo>
                  <a:lnTo>
                    <a:pt x="532" y="661"/>
                  </a:lnTo>
                  <a:lnTo>
                    <a:pt x="527" y="672"/>
                  </a:lnTo>
                  <a:lnTo>
                    <a:pt x="527" y="672"/>
                  </a:lnTo>
                  <a:lnTo>
                    <a:pt x="521" y="678"/>
                  </a:lnTo>
                  <a:lnTo>
                    <a:pt x="521" y="689"/>
                  </a:lnTo>
                  <a:lnTo>
                    <a:pt x="521" y="689"/>
                  </a:lnTo>
                  <a:lnTo>
                    <a:pt x="521" y="700"/>
                  </a:lnTo>
                  <a:lnTo>
                    <a:pt x="521" y="700"/>
                  </a:lnTo>
                  <a:lnTo>
                    <a:pt x="521" y="706"/>
                  </a:lnTo>
                  <a:lnTo>
                    <a:pt x="516" y="711"/>
                  </a:lnTo>
                  <a:lnTo>
                    <a:pt x="510" y="722"/>
                  </a:lnTo>
                  <a:lnTo>
                    <a:pt x="510" y="728"/>
                  </a:lnTo>
                  <a:lnTo>
                    <a:pt x="510" y="728"/>
                  </a:lnTo>
                  <a:lnTo>
                    <a:pt x="510" y="728"/>
                  </a:lnTo>
                  <a:lnTo>
                    <a:pt x="510" y="734"/>
                  </a:lnTo>
                  <a:lnTo>
                    <a:pt x="510" y="734"/>
                  </a:lnTo>
                  <a:lnTo>
                    <a:pt x="510" y="734"/>
                  </a:lnTo>
                  <a:lnTo>
                    <a:pt x="516" y="734"/>
                  </a:lnTo>
                  <a:lnTo>
                    <a:pt x="521" y="734"/>
                  </a:lnTo>
                  <a:lnTo>
                    <a:pt x="527" y="739"/>
                  </a:lnTo>
                  <a:lnTo>
                    <a:pt x="527" y="739"/>
                  </a:lnTo>
                  <a:lnTo>
                    <a:pt x="527" y="745"/>
                  </a:lnTo>
                  <a:lnTo>
                    <a:pt x="527" y="745"/>
                  </a:lnTo>
                  <a:lnTo>
                    <a:pt x="527" y="756"/>
                  </a:lnTo>
                  <a:lnTo>
                    <a:pt x="527" y="762"/>
                  </a:lnTo>
                  <a:lnTo>
                    <a:pt x="521" y="762"/>
                  </a:lnTo>
                  <a:lnTo>
                    <a:pt x="521" y="767"/>
                  </a:lnTo>
                  <a:lnTo>
                    <a:pt x="516" y="762"/>
                  </a:lnTo>
                  <a:lnTo>
                    <a:pt x="510" y="756"/>
                  </a:lnTo>
                  <a:lnTo>
                    <a:pt x="510" y="756"/>
                  </a:lnTo>
                  <a:lnTo>
                    <a:pt x="504" y="756"/>
                  </a:lnTo>
                  <a:lnTo>
                    <a:pt x="504" y="756"/>
                  </a:lnTo>
                  <a:lnTo>
                    <a:pt x="493" y="762"/>
                  </a:lnTo>
                  <a:lnTo>
                    <a:pt x="488" y="762"/>
                  </a:lnTo>
                  <a:lnTo>
                    <a:pt x="488" y="762"/>
                  </a:lnTo>
                  <a:lnTo>
                    <a:pt x="488" y="762"/>
                  </a:lnTo>
                  <a:lnTo>
                    <a:pt x="482" y="762"/>
                  </a:lnTo>
                  <a:lnTo>
                    <a:pt x="482" y="762"/>
                  </a:lnTo>
                  <a:lnTo>
                    <a:pt x="482" y="756"/>
                  </a:lnTo>
                  <a:lnTo>
                    <a:pt x="482" y="756"/>
                  </a:lnTo>
                  <a:lnTo>
                    <a:pt x="482" y="756"/>
                  </a:lnTo>
                  <a:lnTo>
                    <a:pt x="482" y="751"/>
                  </a:lnTo>
                  <a:lnTo>
                    <a:pt x="476" y="751"/>
                  </a:lnTo>
                  <a:lnTo>
                    <a:pt x="476" y="745"/>
                  </a:lnTo>
                  <a:lnTo>
                    <a:pt x="476" y="745"/>
                  </a:lnTo>
                  <a:lnTo>
                    <a:pt x="471" y="745"/>
                  </a:lnTo>
                  <a:lnTo>
                    <a:pt x="471" y="745"/>
                  </a:lnTo>
                  <a:lnTo>
                    <a:pt x="465" y="751"/>
                  </a:lnTo>
                  <a:lnTo>
                    <a:pt x="443" y="756"/>
                  </a:lnTo>
                  <a:lnTo>
                    <a:pt x="437" y="762"/>
                  </a:lnTo>
                  <a:lnTo>
                    <a:pt x="437" y="762"/>
                  </a:lnTo>
                  <a:lnTo>
                    <a:pt x="432" y="762"/>
                  </a:lnTo>
                  <a:lnTo>
                    <a:pt x="426" y="762"/>
                  </a:lnTo>
                  <a:lnTo>
                    <a:pt x="420" y="762"/>
                  </a:lnTo>
                  <a:lnTo>
                    <a:pt x="420" y="762"/>
                  </a:lnTo>
                  <a:lnTo>
                    <a:pt x="415" y="762"/>
                  </a:lnTo>
                  <a:lnTo>
                    <a:pt x="404" y="767"/>
                  </a:lnTo>
                  <a:lnTo>
                    <a:pt x="404" y="767"/>
                  </a:lnTo>
                  <a:lnTo>
                    <a:pt x="398" y="767"/>
                  </a:lnTo>
                  <a:lnTo>
                    <a:pt x="398" y="767"/>
                  </a:lnTo>
                  <a:lnTo>
                    <a:pt x="398" y="767"/>
                  </a:lnTo>
                  <a:lnTo>
                    <a:pt x="398" y="773"/>
                  </a:lnTo>
                  <a:lnTo>
                    <a:pt x="398" y="773"/>
                  </a:lnTo>
                  <a:lnTo>
                    <a:pt x="392" y="773"/>
                  </a:lnTo>
                  <a:lnTo>
                    <a:pt x="387" y="773"/>
                  </a:lnTo>
                  <a:lnTo>
                    <a:pt x="381" y="773"/>
                  </a:lnTo>
                  <a:lnTo>
                    <a:pt x="381" y="773"/>
                  </a:lnTo>
                  <a:lnTo>
                    <a:pt x="376" y="773"/>
                  </a:lnTo>
                  <a:lnTo>
                    <a:pt x="376" y="773"/>
                  </a:lnTo>
                  <a:lnTo>
                    <a:pt x="376" y="773"/>
                  </a:lnTo>
                  <a:lnTo>
                    <a:pt x="370" y="779"/>
                  </a:lnTo>
                  <a:lnTo>
                    <a:pt x="364" y="784"/>
                  </a:lnTo>
                  <a:lnTo>
                    <a:pt x="364" y="784"/>
                  </a:lnTo>
                  <a:lnTo>
                    <a:pt x="364" y="784"/>
                  </a:lnTo>
                  <a:lnTo>
                    <a:pt x="364" y="790"/>
                  </a:lnTo>
                  <a:lnTo>
                    <a:pt x="376" y="790"/>
                  </a:lnTo>
                  <a:lnTo>
                    <a:pt x="376" y="790"/>
                  </a:lnTo>
                  <a:lnTo>
                    <a:pt x="387" y="790"/>
                  </a:lnTo>
                  <a:lnTo>
                    <a:pt x="387" y="790"/>
                  </a:lnTo>
                  <a:lnTo>
                    <a:pt x="392" y="790"/>
                  </a:lnTo>
                  <a:lnTo>
                    <a:pt x="392" y="795"/>
                  </a:lnTo>
                  <a:lnTo>
                    <a:pt x="404" y="795"/>
                  </a:lnTo>
                  <a:lnTo>
                    <a:pt x="404" y="795"/>
                  </a:lnTo>
                  <a:lnTo>
                    <a:pt x="404" y="801"/>
                  </a:lnTo>
                  <a:lnTo>
                    <a:pt x="404" y="801"/>
                  </a:lnTo>
                  <a:lnTo>
                    <a:pt x="404" y="801"/>
                  </a:lnTo>
                  <a:lnTo>
                    <a:pt x="398" y="801"/>
                  </a:lnTo>
                  <a:lnTo>
                    <a:pt x="398" y="801"/>
                  </a:lnTo>
                  <a:lnTo>
                    <a:pt x="398" y="801"/>
                  </a:lnTo>
                  <a:lnTo>
                    <a:pt x="392" y="807"/>
                  </a:lnTo>
                  <a:lnTo>
                    <a:pt x="398" y="807"/>
                  </a:lnTo>
                  <a:lnTo>
                    <a:pt x="398" y="807"/>
                  </a:lnTo>
                  <a:lnTo>
                    <a:pt x="398" y="807"/>
                  </a:lnTo>
                  <a:lnTo>
                    <a:pt x="398" y="807"/>
                  </a:lnTo>
                  <a:lnTo>
                    <a:pt x="398" y="812"/>
                  </a:lnTo>
                  <a:lnTo>
                    <a:pt x="392" y="818"/>
                  </a:lnTo>
                  <a:lnTo>
                    <a:pt x="392" y="818"/>
                  </a:lnTo>
                  <a:lnTo>
                    <a:pt x="392" y="823"/>
                  </a:lnTo>
                  <a:lnTo>
                    <a:pt x="398" y="835"/>
                  </a:lnTo>
                  <a:lnTo>
                    <a:pt x="398" y="840"/>
                  </a:lnTo>
                  <a:lnTo>
                    <a:pt x="392" y="846"/>
                  </a:lnTo>
                  <a:lnTo>
                    <a:pt x="392" y="846"/>
                  </a:lnTo>
                  <a:lnTo>
                    <a:pt x="392" y="851"/>
                  </a:lnTo>
                  <a:lnTo>
                    <a:pt x="398" y="851"/>
                  </a:lnTo>
                  <a:lnTo>
                    <a:pt x="398" y="851"/>
                  </a:lnTo>
                  <a:lnTo>
                    <a:pt x="398" y="851"/>
                  </a:lnTo>
                  <a:lnTo>
                    <a:pt x="398" y="857"/>
                  </a:lnTo>
                  <a:lnTo>
                    <a:pt x="398" y="857"/>
                  </a:lnTo>
                  <a:lnTo>
                    <a:pt x="398" y="857"/>
                  </a:lnTo>
                  <a:lnTo>
                    <a:pt x="398" y="857"/>
                  </a:lnTo>
                  <a:lnTo>
                    <a:pt x="398" y="857"/>
                  </a:lnTo>
                  <a:lnTo>
                    <a:pt x="398" y="863"/>
                  </a:lnTo>
                  <a:lnTo>
                    <a:pt x="404" y="863"/>
                  </a:lnTo>
                  <a:lnTo>
                    <a:pt x="409" y="885"/>
                  </a:lnTo>
                  <a:lnTo>
                    <a:pt x="415" y="902"/>
                  </a:lnTo>
                  <a:lnTo>
                    <a:pt x="415" y="902"/>
                  </a:lnTo>
                  <a:lnTo>
                    <a:pt x="415" y="907"/>
                  </a:lnTo>
                  <a:lnTo>
                    <a:pt x="415" y="913"/>
                  </a:lnTo>
                  <a:lnTo>
                    <a:pt x="415" y="913"/>
                  </a:lnTo>
                  <a:lnTo>
                    <a:pt x="415" y="913"/>
                  </a:lnTo>
                  <a:lnTo>
                    <a:pt x="420" y="913"/>
                  </a:lnTo>
                  <a:lnTo>
                    <a:pt x="420" y="913"/>
                  </a:lnTo>
                  <a:lnTo>
                    <a:pt x="420" y="919"/>
                  </a:lnTo>
                  <a:lnTo>
                    <a:pt x="420" y="919"/>
                  </a:lnTo>
                  <a:lnTo>
                    <a:pt x="420" y="919"/>
                  </a:lnTo>
                  <a:lnTo>
                    <a:pt x="420" y="924"/>
                  </a:lnTo>
                  <a:lnTo>
                    <a:pt x="420" y="924"/>
                  </a:lnTo>
                  <a:lnTo>
                    <a:pt x="420" y="924"/>
                  </a:lnTo>
                  <a:lnTo>
                    <a:pt x="420" y="930"/>
                  </a:lnTo>
                  <a:lnTo>
                    <a:pt x="420" y="930"/>
                  </a:lnTo>
                  <a:lnTo>
                    <a:pt x="420" y="930"/>
                  </a:lnTo>
                  <a:lnTo>
                    <a:pt x="415" y="930"/>
                  </a:lnTo>
                  <a:lnTo>
                    <a:pt x="415" y="930"/>
                  </a:lnTo>
                  <a:lnTo>
                    <a:pt x="415" y="930"/>
                  </a:lnTo>
                  <a:lnTo>
                    <a:pt x="409" y="930"/>
                  </a:lnTo>
                  <a:lnTo>
                    <a:pt x="409" y="930"/>
                  </a:lnTo>
                  <a:lnTo>
                    <a:pt x="404" y="930"/>
                  </a:lnTo>
                  <a:lnTo>
                    <a:pt x="398" y="935"/>
                  </a:lnTo>
                  <a:lnTo>
                    <a:pt x="398" y="935"/>
                  </a:lnTo>
                  <a:lnTo>
                    <a:pt x="398" y="935"/>
                  </a:lnTo>
                  <a:lnTo>
                    <a:pt x="398" y="941"/>
                  </a:lnTo>
                  <a:lnTo>
                    <a:pt x="398" y="941"/>
                  </a:lnTo>
                  <a:lnTo>
                    <a:pt x="404" y="941"/>
                  </a:lnTo>
                  <a:lnTo>
                    <a:pt x="404" y="947"/>
                  </a:lnTo>
                  <a:lnTo>
                    <a:pt x="404" y="947"/>
                  </a:lnTo>
                  <a:lnTo>
                    <a:pt x="409" y="947"/>
                  </a:lnTo>
                  <a:lnTo>
                    <a:pt x="409" y="947"/>
                  </a:lnTo>
                  <a:lnTo>
                    <a:pt x="404" y="947"/>
                  </a:lnTo>
                  <a:lnTo>
                    <a:pt x="404" y="947"/>
                  </a:lnTo>
                  <a:lnTo>
                    <a:pt x="398" y="952"/>
                  </a:lnTo>
                  <a:lnTo>
                    <a:pt x="398" y="952"/>
                  </a:lnTo>
                  <a:lnTo>
                    <a:pt x="392" y="952"/>
                  </a:lnTo>
                  <a:lnTo>
                    <a:pt x="392" y="952"/>
                  </a:lnTo>
                  <a:lnTo>
                    <a:pt x="392" y="952"/>
                  </a:lnTo>
                  <a:lnTo>
                    <a:pt x="392" y="952"/>
                  </a:lnTo>
                  <a:lnTo>
                    <a:pt x="387" y="952"/>
                  </a:lnTo>
                  <a:lnTo>
                    <a:pt x="387" y="952"/>
                  </a:lnTo>
                  <a:lnTo>
                    <a:pt x="387" y="958"/>
                  </a:lnTo>
                  <a:lnTo>
                    <a:pt x="387" y="963"/>
                  </a:lnTo>
                  <a:lnTo>
                    <a:pt x="381" y="963"/>
                  </a:lnTo>
                  <a:lnTo>
                    <a:pt x="381" y="969"/>
                  </a:lnTo>
                  <a:lnTo>
                    <a:pt x="381" y="969"/>
                  </a:lnTo>
                  <a:lnTo>
                    <a:pt x="381" y="969"/>
                  </a:lnTo>
                  <a:lnTo>
                    <a:pt x="381" y="969"/>
                  </a:lnTo>
                  <a:lnTo>
                    <a:pt x="381" y="975"/>
                  </a:lnTo>
                  <a:lnTo>
                    <a:pt x="387" y="975"/>
                  </a:lnTo>
                  <a:lnTo>
                    <a:pt x="387" y="975"/>
                  </a:lnTo>
                  <a:lnTo>
                    <a:pt x="387" y="980"/>
                  </a:lnTo>
                  <a:lnTo>
                    <a:pt x="387" y="980"/>
                  </a:lnTo>
                  <a:lnTo>
                    <a:pt x="387" y="980"/>
                  </a:lnTo>
                  <a:lnTo>
                    <a:pt x="387" y="980"/>
                  </a:lnTo>
                  <a:lnTo>
                    <a:pt x="387" y="986"/>
                  </a:lnTo>
                  <a:lnTo>
                    <a:pt x="387" y="991"/>
                  </a:lnTo>
                  <a:lnTo>
                    <a:pt x="387" y="991"/>
                  </a:lnTo>
                  <a:lnTo>
                    <a:pt x="387" y="991"/>
                  </a:lnTo>
                  <a:lnTo>
                    <a:pt x="387" y="991"/>
                  </a:lnTo>
                  <a:lnTo>
                    <a:pt x="392" y="997"/>
                  </a:lnTo>
                  <a:lnTo>
                    <a:pt x="392" y="1003"/>
                  </a:lnTo>
                  <a:lnTo>
                    <a:pt x="387" y="1003"/>
                  </a:lnTo>
                  <a:lnTo>
                    <a:pt x="387" y="1003"/>
                  </a:lnTo>
                  <a:lnTo>
                    <a:pt x="387" y="1003"/>
                  </a:lnTo>
                  <a:lnTo>
                    <a:pt x="387" y="1008"/>
                  </a:lnTo>
                  <a:lnTo>
                    <a:pt x="387" y="1008"/>
                  </a:lnTo>
                  <a:lnTo>
                    <a:pt x="387" y="1008"/>
                  </a:lnTo>
                  <a:lnTo>
                    <a:pt x="387" y="1008"/>
                  </a:lnTo>
                  <a:lnTo>
                    <a:pt x="387" y="1008"/>
                  </a:lnTo>
                  <a:lnTo>
                    <a:pt x="387" y="1014"/>
                  </a:lnTo>
                  <a:lnTo>
                    <a:pt x="387" y="1014"/>
                  </a:lnTo>
                  <a:lnTo>
                    <a:pt x="387" y="1014"/>
                  </a:lnTo>
                  <a:lnTo>
                    <a:pt x="370" y="1014"/>
                  </a:lnTo>
                  <a:lnTo>
                    <a:pt x="370" y="1014"/>
                  </a:lnTo>
                  <a:lnTo>
                    <a:pt x="364" y="1020"/>
                  </a:lnTo>
                  <a:lnTo>
                    <a:pt x="364" y="1020"/>
                  </a:lnTo>
                  <a:lnTo>
                    <a:pt x="364" y="1020"/>
                  </a:lnTo>
                  <a:lnTo>
                    <a:pt x="364" y="1020"/>
                  </a:lnTo>
                  <a:lnTo>
                    <a:pt x="364" y="1025"/>
                  </a:lnTo>
                  <a:lnTo>
                    <a:pt x="359" y="1025"/>
                  </a:lnTo>
                  <a:lnTo>
                    <a:pt x="359" y="1025"/>
                  </a:lnTo>
                  <a:lnTo>
                    <a:pt x="359" y="1025"/>
                  </a:lnTo>
                  <a:lnTo>
                    <a:pt x="353" y="1025"/>
                  </a:lnTo>
                  <a:lnTo>
                    <a:pt x="353" y="1031"/>
                  </a:lnTo>
                  <a:lnTo>
                    <a:pt x="348" y="1031"/>
                  </a:lnTo>
                  <a:lnTo>
                    <a:pt x="342" y="1031"/>
                  </a:lnTo>
                  <a:lnTo>
                    <a:pt x="342" y="1036"/>
                  </a:lnTo>
                  <a:lnTo>
                    <a:pt x="336" y="1036"/>
                  </a:lnTo>
                  <a:lnTo>
                    <a:pt x="336" y="1036"/>
                  </a:lnTo>
                  <a:lnTo>
                    <a:pt x="331" y="1036"/>
                  </a:lnTo>
                  <a:lnTo>
                    <a:pt x="331" y="1036"/>
                  </a:lnTo>
                  <a:lnTo>
                    <a:pt x="331" y="1036"/>
                  </a:lnTo>
                  <a:lnTo>
                    <a:pt x="331" y="1036"/>
                  </a:lnTo>
                  <a:lnTo>
                    <a:pt x="325" y="1036"/>
                  </a:lnTo>
                  <a:lnTo>
                    <a:pt x="325" y="1042"/>
                  </a:lnTo>
                  <a:lnTo>
                    <a:pt x="325" y="1042"/>
                  </a:lnTo>
                  <a:lnTo>
                    <a:pt x="320" y="1042"/>
                  </a:lnTo>
                  <a:lnTo>
                    <a:pt x="314" y="1048"/>
                  </a:lnTo>
                  <a:lnTo>
                    <a:pt x="308" y="1048"/>
                  </a:lnTo>
                  <a:lnTo>
                    <a:pt x="308" y="1048"/>
                  </a:lnTo>
                  <a:lnTo>
                    <a:pt x="303" y="1053"/>
                  </a:lnTo>
                  <a:lnTo>
                    <a:pt x="297" y="1053"/>
                  </a:lnTo>
                  <a:lnTo>
                    <a:pt x="297" y="1053"/>
                  </a:lnTo>
                  <a:lnTo>
                    <a:pt x="297" y="1053"/>
                  </a:lnTo>
                  <a:lnTo>
                    <a:pt x="292" y="1053"/>
                  </a:lnTo>
                  <a:lnTo>
                    <a:pt x="292" y="1059"/>
                  </a:lnTo>
                  <a:lnTo>
                    <a:pt x="292" y="1059"/>
                  </a:lnTo>
                  <a:lnTo>
                    <a:pt x="292" y="1059"/>
                  </a:lnTo>
                  <a:lnTo>
                    <a:pt x="286" y="1059"/>
                  </a:lnTo>
                  <a:lnTo>
                    <a:pt x="280" y="1064"/>
                  </a:lnTo>
                  <a:lnTo>
                    <a:pt x="280" y="1064"/>
                  </a:lnTo>
                  <a:lnTo>
                    <a:pt x="280" y="1064"/>
                  </a:lnTo>
                  <a:lnTo>
                    <a:pt x="275" y="1070"/>
                  </a:lnTo>
                  <a:lnTo>
                    <a:pt x="275" y="1070"/>
                  </a:lnTo>
                  <a:lnTo>
                    <a:pt x="275" y="1070"/>
                  </a:lnTo>
                  <a:lnTo>
                    <a:pt x="280" y="1076"/>
                  </a:lnTo>
                  <a:lnTo>
                    <a:pt x="275" y="1076"/>
                  </a:lnTo>
                  <a:lnTo>
                    <a:pt x="275" y="1076"/>
                  </a:lnTo>
                  <a:lnTo>
                    <a:pt x="275" y="1076"/>
                  </a:lnTo>
                  <a:lnTo>
                    <a:pt x="275" y="1076"/>
                  </a:lnTo>
                  <a:lnTo>
                    <a:pt x="269" y="1081"/>
                  </a:lnTo>
                  <a:lnTo>
                    <a:pt x="269" y="1081"/>
                  </a:lnTo>
                  <a:lnTo>
                    <a:pt x="269" y="1087"/>
                  </a:lnTo>
                  <a:lnTo>
                    <a:pt x="269" y="1087"/>
                  </a:lnTo>
                  <a:lnTo>
                    <a:pt x="269" y="1087"/>
                  </a:lnTo>
                  <a:lnTo>
                    <a:pt x="264" y="1092"/>
                  </a:lnTo>
                  <a:lnTo>
                    <a:pt x="258" y="1092"/>
                  </a:lnTo>
                  <a:lnTo>
                    <a:pt x="258" y="1092"/>
                  </a:lnTo>
                  <a:lnTo>
                    <a:pt x="258" y="1092"/>
                  </a:lnTo>
                  <a:lnTo>
                    <a:pt x="247" y="1092"/>
                  </a:lnTo>
                  <a:lnTo>
                    <a:pt x="247" y="1092"/>
                  </a:lnTo>
                  <a:lnTo>
                    <a:pt x="247" y="1092"/>
                  </a:lnTo>
                  <a:lnTo>
                    <a:pt x="236" y="1098"/>
                  </a:lnTo>
                  <a:lnTo>
                    <a:pt x="236" y="1098"/>
                  </a:lnTo>
                  <a:lnTo>
                    <a:pt x="236" y="1098"/>
                  </a:lnTo>
                  <a:lnTo>
                    <a:pt x="230" y="1098"/>
                  </a:lnTo>
                  <a:lnTo>
                    <a:pt x="230" y="1098"/>
                  </a:lnTo>
                  <a:lnTo>
                    <a:pt x="224" y="1098"/>
                  </a:lnTo>
                  <a:lnTo>
                    <a:pt x="224" y="1098"/>
                  </a:lnTo>
                  <a:lnTo>
                    <a:pt x="219" y="1092"/>
                  </a:lnTo>
                  <a:lnTo>
                    <a:pt x="219" y="1092"/>
                  </a:lnTo>
                  <a:lnTo>
                    <a:pt x="213" y="1092"/>
                  </a:lnTo>
                  <a:lnTo>
                    <a:pt x="213" y="1098"/>
                  </a:lnTo>
                  <a:lnTo>
                    <a:pt x="202" y="1092"/>
                  </a:lnTo>
                  <a:lnTo>
                    <a:pt x="202" y="1092"/>
                  </a:lnTo>
                  <a:lnTo>
                    <a:pt x="202" y="1092"/>
                  </a:lnTo>
                  <a:lnTo>
                    <a:pt x="196" y="1092"/>
                  </a:lnTo>
                  <a:lnTo>
                    <a:pt x="191" y="1092"/>
                  </a:lnTo>
                  <a:lnTo>
                    <a:pt x="191" y="1092"/>
                  </a:lnTo>
                  <a:lnTo>
                    <a:pt x="185" y="1098"/>
                  </a:lnTo>
                  <a:lnTo>
                    <a:pt x="185" y="1098"/>
                  </a:lnTo>
                  <a:lnTo>
                    <a:pt x="185" y="1098"/>
                  </a:lnTo>
                  <a:lnTo>
                    <a:pt x="185" y="1098"/>
                  </a:lnTo>
                  <a:lnTo>
                    <a:pt x="185" y="1104"/>
                  </a:lnTo>
                  <a:lnTo>
                    <a:pt x="185" y="1104"/>
                  </a:lnTo>
                  <a:lnTo>
                    <a:pt x="185" y="1104"/>
                  </a:lnTo>
                  <a:lnTo>
                    <a:pt x="185" y="1104"/>
                  </a:lnTo>
                  <a:lnTo>
                    <a:pt x="185" y="1109"/>
                  </a:lnTo>
                  <a:lnTo>
                    <a:pt x="185" y="1109"/>
                  </a:lnTo>
                  <a:lnTo>
                    <a:pt x="180" y="1109"/>
                  </a:lnTo>
                  <a:lnTo>
                    <a:pt x="180" y="1109"/>
                  </a:lnTo>
                  <a:lnTo>
                    <a:pt x="180" y="1115"/>
                  </a:lnTo>
                  <a:lnTo>
                    <a:pt x="174" y="1115"/>
                  </a:lnTo>
                  <a:lnTo>
                    <a:pt x="174" y="1126"/>
                  </a:lnTo>
                  <a:lnTo>
                    <a:pt x="174" y="1126"/>
                  </a:lnTo>
                  <a:lnTo>
                    <a:pt x="174" y="1126"/>
                  </a:lnTo>
                  <a:lnTo>
                    <a:pt x="174" y="1132"/>
                  </a:lnTo>
                  <a:lnTo>
                    <a:pt x="168" y="1132"/>
                  </a:lnTo>
                  <a:lnTo>
                    <a:pt x="168" y="1137"/>
                  </a:lnTo>
                  <a:lnTo>
                    <a:pt x="168" y="1137"/>
                  </a:lnTo>
                  <a:lnTo>
                    <a:pt x="163" y="1143"/>
                  </a:lnTo>
                  <a:lnTo>
                    <a:pt x="163" y="1143"/>
                  </a:lnTo>
                  <a:lnTo>
                    <a:pt x="157" y="1148"/>
                  </a:lnTo>
                  <a:lnTo>
                    <a:pt x="157" y="1148"/>
                  </a:lnTo>
                  <a:lnTo>
                    <a:pt x="157" y="1148"/>
                  </a:lnTo>
                  <a:lnTo>
                    <a:pt x="157" y="1143"/>
                  </a:lnTo>
                  <a:lnTo>
                    <a:pt x="157" y="1137"/>
                  </a:lnTo>
                  <a:lnTo>
                    <a:pt x="152" y="1137"/>
                  </a:lnTo>
                  <a:lnTo>
                    <a:pt x="152" y="1143"/>
                  </a:lnTo>
                  <a:lnTo>
                    <a:pt x="152" y="1143"/>
                  </a:lnTo>
                  <a:lnTo>
                    <a:pt x="146" y="1143"/>
                  </a:lnTo>
                  <a:lnTo>
                    <a:pt x="146" y="1143"/>
                  </a:lnTo>
                  <a:lnTo>
                    <a:pt x="146" y="1143"/>
                  </a:lnTo>
                  <a:lnTo>
                    <a:pt x="146" y="1143"/>
                  </a:lnTo>
                  <a:lnTo>
                    <a:pt x="140" y="1143"/>
                  </a:lnTo>
                  <a:lnTo>
                    <a:pt x="135" y="1148"/>
                  </a:lnTo>
                  <a:lnTo>
                    <a:pt x="135" y="1148"/>
                  </a:lnTo>
                  <a:lnTo>
                    <a:pt x="135" y="1148"/>
                  </a:lnTo>
                  <a:lnTo>
                    <a:pt x="135" y="1148"/>
                  </a:lnTo>
                  <a:lnTo>
                    <a:pt x="135" y="1148"/>
                  </a:lnTo>
                  <a:lnTo>
                    <a:pt x="129" y="1148"/>
                  </a:lnTo>
                  <a:lnTo>
                    <a:pt x="129" y="1148"/>
                  </a:lnTo>
                  <a:lnTo>
                    <a:pt x="129" y="1148"/>
                  </a:lnTo>
                  <a:lnTo>
                    <a:pt x="123" y="1148"/>
                  </a:lnTo>
                  <a:lnTo>
                    <a:pt x="123" y="1148"/>
                  </a:lnTo>
                  <a:lnTo>
                    <a:pt x="123" y="1148"/>
                  </a:lnTo>
                  <a:lnTo>
                    <a:pt x="118" y="1148"/>
                  </a:lnTo>
                  <a:lnTo>
                    <a:pt x="118" y="1148"/>
                  </a:lnTo>
                  <a:lnTo>
                    <a:pt x="118" y="1148"/>
                  </a:lnTo>
                  <a:lnTo>
                    <a:pt x="118" y="1143"/>
                  </a:lnTo>
                  <a:lnTo>
                    <a:pt x="118" y="1143"/>
                  </a:lnTo>
                  <a:lnTo>
                    <a:pt x="118" y="1143"/>
                  </a:lnTo>
                  <a:lnTo>
                    <a:pt x="118" y="1143"/>
                  </a:lnTo>
                  <a:lnTo>
                    <a:pt x="118" y="1137"/>
                  </a:lnTo>
                  <a:lnTo>
                    <a:pt x="118" y="1137"/>
                  </a:lnTo>
                  <a:lnTo>
                    <a:pt x="118" y="1137"/>
                  </a:lnTo>
                  <a:lnTo>
                    <a:pt x="118" y="1137"/>
                  </a:lnTo>
                  <a:lnTo>
                    <a:pt x="118" y="1137"/>
                  </a:lnTo>
                  <a:lnTo>
                    <a:pt x="118" y="1132"/>
                  </a:lnTo>
                  <a:lnTo>
                    <a:pt x="118" y="1132"/>
                  </a:lnTo>
                  <a:lnTo>
                    <a:pt x="112" y="1126"/>
                  </a:lnTo>
                  <a:lnTo>
                    <a:pt x="112" y="1126"/>
                  </a:lnTo>
                  <a:lnTo>
                    <a:pt x="112" y="1126"/>
                  </a:lnTo>
                  <a:lnTo>
                    <a:pt x="107" y="1126"/>
                  </a:lnTo>
                  <a:lnTo>
                    <a:pt x="95" y="1137"/>
                  </a:lnTo>
                  <a:lnTo>
                    <a:pt x="95" y="1137"/>
                  </a:lnTo>
                  <a:lnTo>
                    <a:pt x="95" y="1137"/>
                  </a:lnTo>
                  <a:lnTo>
                    <a:pt x="95" y="1137"/>
                  </a:lnTo>
                  <a:lnTo>
                    <a:pt x="95" y="1137"/>
                  </a:lnTo>
                  <a:lnTo>
                    <a:pt x="95" y="1137"/>
                  </a:lnTo>
                  <a:lnTo>
                    <a:pt x="90" y="1137"/>
                  </a:lnTo>
                  <a:lnTo>
                    <a:pt x="90" y="1137"/>
                  </a:lnTo>
                  <a:lnTo>
                    <a:pt x="90" y="1137"/>
                  </a:lnTo>
                  <a:lnTo>
                    <a:pt x="90" y="1137"/>
                  </a:lnTo>
                  <a:lnTo>
                    <a:pt x="90" y="1137"/>
                  </a:lnTo>
                  <a:lnTo>
                    <a:pt x="84" y="1137"/>
                  </a:lnTo>
                  <a:lnTo>
                    <a:pt x="84" y="1137"/>
                  </a:lnTo>
                  <a:lnTo>
                    <a:pt x="84" y="1137"/>
                  </a:lnTo>
                  <a:lnTo>
                    <a:pt x="79" y="1137"/>
                  </a:lnTo>
                  <a:lnTo>
                    <a:pt x="79" y="1137"/>
                  </a:lnTo>
                  <a:lnTo>
                    <a:pt x="73" y="1132"/>
                  </a:lnTo>
                  <a:lnTo>
                    <a:pt x="73" y="1132"/>
                  </a:lnTo>
                  <a:lnTo>
                    <a:pt x="67" y="1132"/>
                  </a:lnTo>
                  <a:lnTo>
                    <a:pt x="67" y="1132"/>
                  </a:lnTo>
                  <a:lnTo>
                    <a:pt x="67" y="1137"/>
                  </a:lnTo>
                  <a:lnTo>
                    <a:pt x="67" y="1137"/>
                  </a:lnTo>
                  <a:lnTo>
                    <a:pt x="67" y="1137"/>
                  </a:lnTo>
                  <a:lnTo>
                    <a:pt x="67" y="1137"/>
                  </a:lnTo>
                  <a:lnTo>
                    <a:pt x="67" y="1137"/>
                  </a:lnTo>
                  <a:lnTo>
                    <a:pt x="67" y="1143"/>
                  </a:lnTo>
                  <a:lnTo>
                    <a:pt x="67" y="1143"/>
                  </a:lnTo>
                  <a:lnTo>
                    <a:pt x="73" y="1143"/>
                  </a:lnTo>
                  <a:lnTo>
                    <a:pt x="73" y="1143"/>
                  </a:lnTo>
                  <a:lnTo>
                    <a:pt x="73" y="1148"/>
                  </a:lnTo>
                  <a:lnTo>
                    <a:pt x="67" y="1148"/>
                  </a:lnTo>
                  <a:lnTo>
                    <a:pt x="67" y="1148"/>
                  </a:lnTo>
                  <a:lnTo>
                    <a:pt x="62" y="1148"/>
                  </a:lnTo>
                  <a:lnTo>
                    <a:pt x="62" y="1148"/>
                  </a:lnTo>
                  <a:lnTo>
                    <a:pt x="62" y="1148"/>
                  </a:lnTo>
                  <a:lnTo>
                    <a:pt x="56" y="1154"/>
                  </a:lnTo>
                  <a:lnTo>
                    <a:pt x="56" y="1154"/>
                  </a:lnTo>
                  <a:lnTo>
                    <a:pt x="56" y="1154"/>
                  </a:lnTo>
                  <a:lnTo>
                    <a:pt x="51" y="1160"/>
                  </a:lnTo>
                  <a:lnTo>
                    <a:pt x="45" y="1165"/>
                  </a:lnTo>
                  <a:lnTo>
                    <a:pt x="39" y="1165"/>
                  </a:lnTo>
                  <a:lnTo>
                    <a:pt x="39" y="1165"/>
                  </a:lnTo>
                  <a:lnTo>
                    <a:pt x="39" y="1165"/>
                  </a:lnTo>
                  <a:lnTo>
                    <a:pt x="34" y="1165"/>
                  </a:lnTo>
                  <a:lnTo>
                    <a:pt x="34" y="1165"/>
                  </a:lnTo>
                  <a:lnTo>
                    <a:pt x="28" y="1165"/>
                  </a:lnTo>
                  <a:lnTo>
                    <a:pt x="28" y="1165"/>
                  </a:lnTo>
                  <a:lnTo>
                    <a:pt x="28" y="1165"/>
                  </a:lnTo>
                  <a:lnTo>
                    <a:pt x="23" y="1165"/>
                  </a:lnTo>
                  <a:lnTo>
                    <a:pt x="23" y="1171"/>
                  </a:lnTo>
                  <a:lnTo>
                    <a:pt x="17" y="1171"/>
                  </a:lnTo>
                  <a:lnTo>
                    <a:pt x="17" y="1171"/>
                  </a:lnTo>
                  <a:lnTo>
                    <a:pt x="17" y="1171"/>
                  </a:lnTo>
                  <a:lnTo>
                    <a:pt x="17" y="1171"/>
                  </a:lnTo>
                  <a:lnTo>
                    <a:pt x="17" y="1176"/>
                  </a:lnTo>
                  <a:lnTo>
                    <a:pt x="17" y="1176"/>
                  </a:lnTo>
                  <a:lnTo>
                    <a:pt x="17" y="1176"/>
                  </a:lnTo>
                  <a:lnTo>
                    <a:pt x="17" y="1176"/>
                  </a:lnTo>
                  <a:lnTo>
                    <a:pt x="17" y="1182"/>
                  </a:lnTo>
                  <a:lnTo>
                    <a:pt x="11" y="1182"/>
                  </a:lnTo>
                  <a:lnTo>
                    <a:pt x="11" y="1182"/>
                  </a:lnTo>
                  <a:lnTo>
                    <a:pt x="11" y="1182"/>
                  </a:lnTo>
                  <a:lnTo>
                    <a:pt x="11" y="1188"/>
                  </a:lnTo>
                  <a:lnTo>
                    <a:pt x="11" y="1188"/>
                  </a:lnTo>
                  <a:lnTo>
                    <a:pt x="11" y="1188"/>
                  </a:lnTo>
                  <a:lnTo>
                    <a:pt x="11" y="1188"/>
                  </a:lnTo>
                  <a:lnTo>
                    <a:pt x="11" y="1193"/>
                  </a:lnTo>
                  <a:lnTo>
                    <a:pt x="11" y="1193"/>
                  </a:lnTo>
                  <a:lnTo>
                    <a:pt x="11" y="1193"/>
                  </a:lnTo>
                  <a:lnTo>
                    <a:pt x="11" y="1193"/>
                  </a:lnTo>
                  <a:lnTo>
                    <a:pt x="11" y="1193"/>
                  </a:lnTo>
                  <a:lnTo>
                    <a:pt x="17" y="1193"/>
                  </a:lnTo>
                  <a:lnTo>
                    <a:pt x="17" y="1199"/>
                  </a:lnTo>
                  <a:lnTo>
                    <a:pt x="17" y="1199"/>
                  </a:lnTo>
                  <a:lnTo>
                    <a:pt x="17" y="1204"/>
                  </a:lnTo>
                  <a:lnTo>
                    <a:pt x="17" y="1204"/>
                  </a:lnTo>
                  <a:lnTo>
                    <a:pt x="17" y="1204"/>
                  </a:lnTo>
                  <a:lnTo>
                    <a:pt x="11" y="1204"/>
                  </a:lnTo>
                  <a:lnTo>
                    <a:pt x="11" y="1210"/>
                  </a:lnTo>
                  <a:lnTo>
                    <a:pt x="11" y="1210"/>
                  </a:lnTo>
                  <a:lnTo>
                    <a:pt x="11" y="1210"/>
                  </a:lnTo>
                  <a:lnTo>
                    <a:pt x="11" y="1216"/>
                  </a:lnTo>
                  <a:lnTo>
                    <a:pt x="11" y="1216"/>
                  </a:lnTo>
                  <a:lnTo>
                    <a:pt x="0" y="1216"/>
                  </a:lnTo>
                  <a:lnTo>
                    <a:pt x="0" y="1216"/>
                  </a:lnTo>
                  <a:lnTo>
                    <a:pt x="0" y="1221"/>
                  </a:lnTo>
                  <a:lnTo>
                    <a:pt x="0" y="1221"/>
                  </a:lnTo>
                  <a:lnTo>
                    <a:pt x="0" y="1221"/>
                  </a:lnTo>
                  <a:lnTo>
                    <a:pt x="0" y="1227"/>
                  </a:lnTo>
                  <a:lnTo>
                    <a:pt x="0" y="1232"/>
                  </a:lnTo>
                  <a:lnTo>
                    <a:pt x="0" y="1232"/>
                  </a:lnTo>
                  <a:lnTo>
                    <a:pt x="0" y="1238"/>
                  </a:lnTo>
                  <a:lnTo>
                    <a:pt x="0" y="1238"/>
                  </a:lnTo>
                  <a:lnTo>
                    <a:pt x="0" y="1238"/>
                  </a:lnTo>
                  <a:lnTo>
                    <a:pt x="0" y="1244"/>
                  </a:lnTo>
                  <a:lnTo>
                    <a:pt x="6" y="1244"/>
                  </a:lnTo>
                  <a:lnTo>
                    <a:pt x="6" y="1244"/>
                  </a:lnTo>
                  <a:lnTo>
                    <a:pt x="6" y="1249"/>
                  </a:lnTo>
                  <a:lnTo>
                    <a:pt x="11" y="1249"/>
                  </a:lnTo>
                  <a:lnTo>
                    <a:pt x="11" y="1249"/>
                  </a:lnTo>
                  <a:lnTo>
                    <a:pt x="11" y="1249"/>
                  </a:lnTo>
                  <a:lnTo>
                    <a:pt x="11" y="1255"/>
                  </a:lnTo>
                  <a:lnTo>
                    <a:pt x="11" y="1255"/>
                  </a:lnTo>
                  <a:lnTo>
                    <a:pt x="11" y="1255"/>
                  </a:lnTo>
                  <a:lnTo>
                    <a:pt x="6" y="1255"/>
                  </a:lnTo>
                  <a:lnTo>
                    <a:pt x="6" y="1255"/>
                  </a:lnTo>
                  <a:lnTo>
                    <a:pt x="6" y="1255"/>
                  </a:lnTo>
                  <a:lnTo>
                    <a:pt x="6" y="1255"/>
                  </a:lnTo>
                  <a:lnTo>
                    <a:pt x="0" y="1255"/>
                  </a:lnTo>
                  <a:lnTo>
                    <a:pt x="0" y="1260"/>
                  </a:lnTo>
                  <a:lnTo>
                    <a:pt x="0" y="1260"/>
                  </a:lnTo>
                  <a:lnTo>
                    <a:pt x="0" y="1260"/>
                  </a:lnTo>
                  <a:lnTo>
                    <a:pt x="6" y="1260"/>
                  </a:lnTo>
                  <a:lnTo>
                    <a:pt x="6" y="1266"/>
                  </a:lnTo>
                  <a:lnTo>
                    <a:pt x="6" y="1266"/>
                  </a:lnTo>
                  <a:lnTo>
                    <a:pt x="6" y="1272"/>
                  </a:lnTo>
                  <a:lnTo>
                    <a:pt x="6" y="1272"/>
                  </a:lnTo>
                  <a:lnTo>
                    <a:pt x="6" y="1272"/>
                  </a:lnTo>
                  <a:lnTo>
                    <a:pt x="6" y="1277"/>
                  </a:lnTo>
                  <a:lnTo>
                    <a:pt x="6" y="1277"/>
                  </a:lnTo>
                  <a:lnTo>
                    <a:pt x="11" y="1277"/>
                  </a:lnTo>
                  <a:lnTo>
                    <a:pt x="11" y="1283"/>
                  </a:lnTo>
                  <a:lnTo>
                    <a:pt x="11" y="1283"/>
                  </a:lnTo>
                  <a:lnTo>
                    <a:pt x="11" y="1283"/>
                  </a:lnTo>
                  <a:lnTo>
                    <a:pt x="17" y="1283"/>
                  </a:lnTo>
                  <a:lnTo>
                    <a:pt x="17" y="1283"/>
                  </a:lnTo>
                  <a:lnTo>
                    <a:pt x="17" y="1283"/>
                  </a:lnTo>
                  <a:lnTo>
                    <a:pt x="23" y="1283"/>
                  </a:lnTo>
                  <a:lnTo>
                    <a:pt x="23" y="1283"/>
                  </a:lnTo>
                  <a:lnTo>
                    <a:pt x="23" y="1283"/>
                  </a:lnTo>
                  <a:lnTo>
                    <a:pt x="23" y="1283"/>
                  </a:lnTo>
                  <a:lnTo>
                    <a:pt x="23" y="1283"/>
                  </a:lnTo>
                  <a:lnTo>
                    <a:pt x="23" y="1277"/>
                  </a:lnTo>
                  <a:lnTo>
                    <a:pt x="23" y="1277"/>
                  </a:lnTo>
                  <a:lnTo>
                    <a:pt x="28" y="1277"/>
                  </a:lnTo>
                  <a:lnTo>
                    <a:pt x="28" y="1277"/>
                  </a:lnTo>
                  <a:lnTo>
                    <a:pt x="28" y="1277"/>
                  </a:lnTo>
                  <a:lnTo>
                    <a:pt x="28" y="1277"/>
                  </a:lnTo>
                  <a:lnTo>
                    <a:pt x="28" y="1277"/>
                  </a:lnTo>
                  <a:lnTo>
                    <a:pt x="28" y="1277"/>
                  </a:lnTo>
                  <a:lnTo>
                    <a:pt x="28" y="1272"/>
                  </a:lnTo>
                  <a:lnTo>
                    <a:pt x="28" y="1272"/>
                  </a:lnTo>
                  <a:lnTo>
                    <a:pt x="34" y="1277"/>
                  </a:lnTo>
                  <a:lnTo>
                    <a:pt x="34" y="1277"/>
                  </a:lnTo>
                  <a:lnTo>
                    <a:pt x="34" y="1277"/>
                  </a:lnTo>
                  <a:lnTo>
                    <a:pt x="39" y="1272"/>
                  </a:lnTo>
                  <a:lnTo>
                    <a:pt x="39" y="1272"/>
                  </a:lnTo>
                  <a:lnTo>
                    <a:pt x="51" y="1277"/>
                  </a:lnTo>
                  <a:lnTo>
                    <a:pt x="56" y="1283"/>
                  </a:lnTo>
                  <a:lnTo>
                    <a:pt x="62" y="1283"/>
                  </a:lnTo>
                  <a:lnTo>
                    <a:pt x="62" y="1283"/>
                  </a:lnTo>
                  <a:lnTo>
                    <a:pt x="62" y="1283"/>
                  </a:lnTo>
                  <a:lnTo>
                    <a:pt x="62" y="1283"/>
                  </a:lnTo>
                  <a:lnTo>
                    <a:pt x="62" y="1283"/>
                  </a:lnTo>
                  <a:lnTo>
                    <a:pt x="67" y="1283"/>
                  </a:lnTo>
                  <a:lnTo>
                    <a:pt x="67" y="1289"/>
                  </a:lnTo>
                  <a:lnTo>
                    <a:pt x="67" y="1289"/>
                  </a:lnTo>
                  <a:lnTo>
                    <a:pt x="67" y="1289"/>
                  </a:lnTo>
                  <a:lnTo>
                    <a:pt x="67" y="1289"/>
                  </a:lnTo>
                  <a:lnTo>
                    <a:pt x="67" y="1289"/>
                  </a:lnTo>
                  <a:lnTo>
                    <a:pt x="67" y="1289"/>
                  </a:lnTo>
                  <a:lnTo>
                    <a:pt x="67" y="1289"/>
                  </a:lnTo>
                  <a:lnTo>
                    <a:pt x="67" y="1289"/>
                  </a:lnTo>
                  <a:lnTo>
                    <a:pt x="67" y="1289"/>
                  </a:lnTo>
                  <a:lnTo>
                    <a:pt x="67" y="1289"/>
                  </a:lnTo>
                  <a:lnTo>
                    <a:pt x="67" y="1289"/>
                  </a:lnTo>
                  <a:lnTo>
                    <a:pt x="73" y="1294"/>
                  </a:lnTo>
                  <a:lnTo>
                    <a:pt x="73" y="1294"/>
                  </a:lnTo>
                  <a:lnTo>
                    <a:pt x="73" y="1294"/>
                  </a:lnTo>
                  <a:lnTo>
                    <a:pt x="67" y="1300"/>
                  </a:lnTo>
                  <a:lnTo>
                    <a:pt x="67" y="1300"/>
                  </a:lnTo>
                  <a:lnTo>
                    <a:pt x="67" y="1300"/>
                  </a:lnTo>
                  <a:lnTo>
                    <a:pt x="67" y="1300"/>
                  </a:lnTo>
                  <a:lnTo>
                    <a:pt x="67" y="1311"/>
                  </a:lnTo>
                  <a:lnTo>
                    <a:pt x="67" y="1317"/>
                  </a:lnTo>
                  <a:lnTo>
                    <a:pt x="67" y="1322"/>
                  </a:lnTo>
                  <a:lnTo>
                    <a:pt x="73" y="1322"/>
                  </a:lnTo>
                  <a:lnTo>
                    <a:pt x="73" y="1322"/>
                  </a:lnTo>
                  <a:lnTo>
                    <a:pt x="73" y="1328"/>
                  </a:lnTo>
                  <a:lnTo>
                    <a:pt x="73" y="1333"/>
                  </a:lnTo>
                  <a:lnTo>
                    <a:pt x="73" y="1333"/>
                  </a:lnTo>
                  <a:lnTo>
                    <a:pt x="73" y="1333"/>
                  </a:lnTo>
                  <a:lnTo>
                    <a:pt x="73" y="1333"/>
                  </a:lnTo>
                  <a:lnTo>
                    <a:pt x="73" y="1333"/>
                  </a:lnTo>
                  <a:lnTo>
                    <a:pt x="73" y="1333"/>
                  </a:lnTo>
                  <a:lnTo>
                    <a:pt x="73" y="1333"/>
                  </a:lnTo>
                  <a:lnTo>
                    <a:pt x="73" y="1333"/>
                  </a:lnTo>
                  <a:lnTo>
                    <a:pt x="73" y="1333"/>
                  </a:lnTo>
                  <a:lnTo>
                    <a:pt x="73" y="1339"/>
                  </a:lnTo>
                  <a:lnTo>
                    <a:pt x="73" y="1339"/>
                  </a:lnTo>
                  <a:lnTo>
                    <a:pt x="73" y="1339"/>
                  </a:lnTo>
                  <a:lnTo>
                    <a:pt x="79" y="1339"/>
                  </a:lnTo>
                  <a:lnTo>
                    <a:pt x="79" y="1339"/>
                  </a:lnTo>
                  <a:lnTo>
                    <a:pt x="79" y="1339"/>
                  </a:lnTo>
                  <a:lnTo>
                    <a:pt x="79" y="1345"/>
                  </a:lnTo>
                  <a:lnTo>
                    <a:pt x="79" y="1345"/>
                  </a:lnTo>
                  <a:lnTo>
                    <a:pt x="79" y="1345"/>
                  </a:lnTo>
                  <a:lnTo>
                    <a:pt x="73" y="1345"/>
                  </a:lnTo>
                  <a:lnTo>
                    <a:pt x="73" y="1345"/>
                  </a:lnTo>
                  <a:lnTo>
                    <a:pt x="73" y="1345"/>
                  </a:lnTo>
                  <a:lnTo>
                    <a:pt x="73" y="1345"/>
                  </a:lnTo>
                  <a:lnTo>
                    <a:pt x="73" y="1350"/>
                  </a:lnTo>
                  <a:lnTo>
                    <a:pt x="73" y="1350"/>
                  </a:lnTo>
                  <a:lnTo>
                    <a:pt x="73" y="1350"/>
                  </a:lnTo>
                  <a:lnTo>
                    <a:pt x="73" y="1350"/>
                  </a:lnTo>
                  <a:lnTo>
                    <a:pt x="73" y="1356"/>
                  </a:lnTo>
                  <a:lnTo>
                    <a:pt x="73" y="1356"/>
                  </a:lnTo>
                  <a:lnTo>
                    <a:pt x="79" y="1356"/>
                  </a:lnTo>
                  <a:lnTo>
                    <a:pt x="84" y="1361"/>
                  </a:lnTo>
                  <a:lnTo>
                    <a:pt x="84" y="1361"/>
                  </a:lnTo>
                  <a:lnTo>
                    <a:pt x="84" y="1367"/>
                  </a:lnTo>
                  <a:lnTo>
                    <a:pt x="90" y="1367"/>
                  </a:lnTo>
                  <a:lnTo>
                    <a:pt x="90" y="1367"/>
                  </a:lnTo>
                  <a:lnTo>
                    <a:pt x="84" y="1367"/>
                  </a:lnTo>
                  <a:lnTo>
                    <a:pt x="84" y="1373"/>
                  </a:lnTo>
                  <a:lnTo>
                    <a:pt x="84" y="1373"/>
                  </a:lnTo>
                  <a:lnTo>
                    <a:pt x="84" y="1373"/>
                  </a:lnTo>
                  <a:lnTo>
                    <a:pt x="84" y="1373"/>
                  </a:lnTo>
                  <a:lnTo>
                    <a:pt x="79" y="1378"/>
                  </a:lnTo>
                  <a:lnTo>
                    <a:pt x="79" y="1378"/>
                  </a:lnTo>
                  <a:lnTo>
                    <a:pt x="73" y="1378"/>
                  </a:lnTo>
                  <a:lnTo>
                    <a:pt x="73" y="1378"/>
                  </a:lnTo>
                  <a:lnTo>
                    <a:pt x="73" y="1378"/>
                  </a:lnTo>
                  <a:lnTo>
                    <a:pt x="73" y="1384"/>
                  </a:lnTo>
                  <a:lnTo>
                    <a:pt x="67" y="1384"/>
                  </a:lnTo>
                  <a:lnTo>
                    <a:pt x="67" y="1384"/>
                  </a:lnTo>
                  <a:lnTo>
                    <a:pt x="67" y="1384"/>
                  </a:lnTo>
                  <a:lnTo>
                    <a:pt x="67" y="1378"/>
                  </a:lnTo>
                  <a:lnTo>
                    <a:pt x="62" y="1378"/>
                  </a:lnTo>
                  <a:lnTo>
                    <a:pt x="62" y="1378"/>
                  </a:lnTo>
                  <a:lnTo>
                    <a:pt x="62" y="1378"/>
                  </a:lnTo>
                  <a:lnTo>
                    <a:pt x="62" y="1378"/>
                  </a:lnTo>
                  <a:lnTo>
                    <a:pt x="62" y="1378"/>
                  </a:lnTo>
                  <a:lnTo>
                    <a:pt x="62" y="1378"/>
                  </a:lnTo>
                  <a:lnTo>
                    <a:pt x="62" y="1378"/>
                  </a:lnTo>
                  <a:lnTo>
                    <a:pt x="56" y="1378"/>
                  </a:lnTo>
                  <a:lnTo>
                    <a:pt x="56" y="1378"/>
                  </a:lnTo>
                  <a:lnTo>
                    <a:pt x="56" y="1378"/>
                  </a:lnTo>
                  <a:lnTo>
                    <a:pt x="56" y="1378"/>
                  </a:lnTo>
                  <a:lnTo>
                    <a:pt x="56" y="1384"/>
                  </a:lnTo>
                  <a:lnTo>
                    <a:pt x="56" y="1384"/>
                  </a:lnTo>
                  <a:lnTo>
                    <a:pt x="56" y="1384"/>
                  </a:lnTo>
                  <a:lnTo>
                    <a:pt x="56" y="1378"/>
                  </a:lnTo>
                  <a:lnTo>
                    <a:pt x="56" y="1378"/>
                  </a:lnTo>
                  <a:lnTo>
                    <a:pt x="56" y="1378"/>
                  </a:lnTo>
                  <a:lnTo>
                    <a:pt x="51" y="1384"/>
                  </a:lnTo>
                  <a:lnTo>
                    <a:pt x="51" y="1384"/>
                  </a:lnTo>
                  <a:lnTo>
                    <a:pt x="51" y="1384"/>
                  </a:lnTo>
                  <a:lnTo>
                    <a:pt x="51" y="1384"/>
                  </a:lnTo>
                  <a:lnTo>
                    <a:pt x="51" y="1384"/>
                  </a:lnTo>
                  <a:lnTo>
                    <a:pt x="45" y="1384"/>
                  </a:lnTo>
                  <a:lnTo>
                    <a:pt x="45" y="1384"/>
                  </a:lnTo>
                  <a:lnTo>
                    <a:pt x="45" y="1384"/>
                  </a:lnTo>
                  <a:lnTo>
                    <a:pt x="45" y="1384"/>
                  </a:lnTo>
                  <a:lnTo>
                    <a:pt x="45" y="1384"/>
                  </a:lnTo>
                  <a:lnTo>
                    <a:pt x="45" y="1389"/>
                  </a:lnTo>
                  <a:lnTo>
                    <a:pt x="45" y="1389"/>
                  </a:lnTo>
                  <a:lnTo>
                    <a:pt x="45" y="1389"/>
                  </a:lnTo>
                  <a:lnTo>
                    <a:pt x="51" y="1389"/>
                  </a:lnTo>
                  <a:lnTo>
                    <a:pt x="51" y="1395"/>
                  </a:lnTo>
                  <a:lnTo>
                    <a:pt x="51" y="1395"/>
                  </a:lnTo>
                  <a:lnTo>
                    <a:pt x="51" y="1395"/>
                  </a:lnTo>
                  <a:lnTo>
                    <a:pt x="51" y="1395"/>
                  </a:lnTo>
                  <a:lnTo>
                    <a:pt x="56" y="1395"/>
                  </a:lnTo>
                  <a:lnTo>
                    <a:pt x="56" y="1395"/>
                  </a:lnTo>
                  <a:lnTo>
                    <a:pt x="62" y="1395"/>
                  </a:lnTo>
                  <a:lnTo>
                    <a:pt x="62" y="1395"/>
                  </a:lnTo>
                  <a:lnTo>
                    <a:pt x="62" y="1395"/>
                  </a:lnTo>
                  <a:lnTo>
                    <a:pt x="62" y="1395"/>
                  </a:lnTo>
                  <a:lnTo>
                    <a:pt x="67" y="1395"/>
                  </a:lnTo>
                  <a:lnTo>
                    <a:pt x="67" y="1401"/>
                  </a:lnTo>
                  <a:lnTo>
                    <a:pt x="67" y="1401"/>
                  </a:lnTo>
                  <a:lnTo>
                    <a:pt x="73" y="1401"/>
                  </a:lnTo>
                  <a:lnTo>
                    <a:pt x="73" y="1401"/>
                  </a:lnTo>
                  <a:lnTo>
                    <a:pt x="73" y="1406"/>
                  </a:lnTo>
                  <a:lnTo>
                    <a:pt x="73" y="1406"/>
                  </a:lnTo>
                  <a:lnTo>
                    <a:pt x="73" y="1406"/>
                  </a:lnTo>
                  <a:lnTo>
                    <a:pt x="73" y="1406"/>
                  </a:lnTo>
                  <a:lnTo>
                    <a:pt x="73" y="1401"/>
                  </a:lnTo>
                  <a:lnTo>
                    <a:pt x="73" y="1401"/>
                  </a:lnTo>
                  <a:lnTo>
                    <a:pt x="73" y="1401"/>
                  </a:lnTo>
                  <a:lnTo>
                    <a:pt x="79" y="1401"/>
                  </a:lnTo>
                  <a:lnTo>
                    <a:pt x="79" y="1401"/>
                  </a:lnTo>
                  <a:lnTo>
                    <a:pt x="79" y="1401"/>
                  </a:lnTo>
                  <a:lnTo>
                    <a:pt x="84" y="1401"/>
                  </a:lnTo>
                  <a:lnTo>
                    <a:pt x="84" y="1401"/>
                  </a:lnTo>
                  <a:lnTo>
                    <a:pt x="90" y="1401"/>
                  </a:lnTo>
                  <a:lnTo>
                    <a:pt x="90" y="1401"/>
                  </a:lnTo>
                  <a:lnTo>
                    <a:pt x="90" y="1401"/>
                  </a:lnTo>
                  <a:lnTo>
                    <a:pt x="95" y="1401"/>
                  </a:lnTo>
                  <a:lnTo>
                    <a:pt x="101" y="1406"/>
                  </a:lnTo>
                  <a:lnTo>
                    <a:pt x="101" y="1406"/>
                  </a:lnTo>
                  <a:lnTo>
                    <a:pt x="101" y="1406"/>
                  </a:lnTo>
                  <a:lnTo>
                    <a:pt x="101" y="1412"/>
                  </a:lnTo>
                  <a:lnTo>
                    <a:pt x="101" y="1412"/>
                  </a:lnTo>
                  <a:lnTo>
                    <a:pt x="107" y="1417"/>
                  </a:lnTo>
                  <a:lnTo>
                    <a:pt x="107" y="1417"/>
                  </a:lnTo>
                  <a:lnTo>
                    <a:pt x="107" y="1417"/>
                  </a:lnTo>
                  <a:lnTo>
                    <a:pt x="107" y="1417"/>
                  </a:lnTo>
                  <a:lnTo>
                    <a:pt x="107" y="1417"/>
                  </a:lnTo>
                  <a:lnTo>
                    <a:pt x="112" y="1417"/>
                  </a:lnTo>
                  <a:lnTo>
                    <a:pt x="112" y="1417"/>
                  </a:lnTo>
                  <a:lnTo>
                    <a:pt x="118" y="1417"/>
                  </a:lnTo>
                  <a:lnTo>
                    <a:pt x="123" y="1417"/>
                  </a:lnTo>
                  <a:lnTo>
                    <a:pt x="129" y="1423"/>
                  </a:lnTo>
                  <a:lnTo>
                    <a:pt x="129" y="1423"/>
                  </a:lnTo>
                  <a:lnTo>
                    <a:pt x="129" y="1429"/>
                  </a:lnTo>
                  <a:lnTo>
                    <a:pt x="135" y="1440"/>
                  </a:lnTo>
                  <a:lnTo>
                    <a:pt x="135" y="1440"/>
                  </a:lnTo>
                  <a:lnTo>
                    <a:pt x="140" y="1440"/>
                  </a:lnTo>
                  <a:lnTo>
                    <a:pt x="140" y="1440"/>
                  </a:lnTo>
                  <a:lnTo>
                    <a:pt x="135" y="1445"/>
                  </a:lnTo>
                  <a:lnTo>
                    <a:pt x="135" y="1451"/>
                  </a:lnTo>
                  <a:lnTo>
                    <a:pt x="135" y="1451"/>
                  </a:lnTo>
                  <a:lnTo>
                    <a:pt x="140" y="1451"/>
                  </a:lnTo>
                  <a:lnTo>
                    <a:pt x="140" y="1451"/>
                  </a:lnTo>
                  <a:lnTo>
                    <a:pt x="140" y="1457"/>
                  </a:lnTo>
                  <a:lnTo>
                    <a:pt x="140" y="1457"/>
                  </a:lnTo>
                  <a:lnTo>
                    <a:pt x="140" y="1457"/>
                  </a:lnTo>
                  <a:lnTo>
                    <a:pt x="135" y="1457"/>
                  </a:lnTo>
                  <a:lnTo>
                    <a:pt x="135" y="1457"/>
                  </a:lnTo>
                  <a:lnTo>
                    <a:pt x="135" y="1457"/>
                  </a:lnTo>
                  <a:lnTo>
                    <a:pt x="135" y="1457"/>
                  </a:lnTo>
                  <a:lnTo>
                    <a:pt x="135" y="1462"/>
                  </a:lnTo>
                  <a:lnTo>
                    <a:pt x="135" y="1462"/>
                  </a:lnTo>
                  <a:lnTo>
                    <a:pt x="135" y="1462"/>
                  </a:lnTo>
                  <a:lnTo>
                    <a:pt x="135" y="1462"/>
                  </a:lnTo>
                  <a:lnTo>
                    <a:pt x="135" y="1462"/>
                  </a:lnTo>
                  <a:lnTo>
                    <a:pt x="135" y="1468"/>
                  </a:lnTo>
                  <a:lnTo>
                    <a:pt x="135" y="1468"/>
                  </a:lnTo>
                  <a:lnTo>
                    <a:pt x="135" y="1468"/>
                  </a:lnTo>
                  <a:lnTo>
                    <a:pt x="140" y="1473"/>
                  </a:lnTo>
                  <a:lnTo>
                    <a:pt x="140" y="1473"/>
                  </a:lnTo>
                  <a:lnTo>
                    <a:pt x="146" y="1473"/>
                  </a:lnTo>
                  <a:lnTo>
                    <a:pt x="146" y="1473"/>
                  </a:lnTo>
                  <a:lnTo>
                    <a:pt x="146" y="1479"/>
                  </a:lnTo>
                  <a:lnTo>
                    <a:pt x="146" y="1479"/>
                  </a:lnTo>
                  <a:lnTo>
                    <a:pt x="146" y="1485"/>
                  </a:lnTo>
                  <a:lnTo>
                    <a:pt x="146" y="1485"/>
                  </a:lnTo>
                  <a:lnTo>
                    <a:pt x="152" y="1485"/>
                  </a:lnTo>
                  <a:lnTo>
                    <a:pt x="152" y="1485"/>
                  </a:lnTo>
                  <a:lnTo>
                    <a:pt x="152" y="1485"/>
                  </a:lnTo>
                  <a:lnTo>
                    <a:pt x="157" y="1485"/>
                  </a:lnTo>
                  <a:lnTo>
                    <a:pt x="157" y="1485"/>
                  </a:lnTo>
                  <a:lnTo>
                    <a:pt x="157" y="1485"/>
                  </a:lnTo>
                  <a:lnTo>
                    <a:pt x="157" y="1485"/>
                  </a:lnTo>
                  <a:lnTo>
                    <a:pt x="163" y="1485"/>
                  </a:lnTo>
                  <a:lnTo>
                    <a:pt x="163" y="1485"/>
                  </a:lnTo>
                  <a:lnTo>
                    <a:pt x="163" y="1485"/>
                  </a:lnTo>
                  <a:lnTo>
                    <a:pt x="163" y="1485"/>
                  </a:lnTo>
                  <a:lnTo>
                    <a:pt x="163" y="1479"/>
                  </a:lnTo>
                  <a:lnTo>
                    <a:pt x="163" y="1479"/>
                  </a:lnTo>
                  <a:lnTo>
                    <a:pt x="163" y="1479"/>
                  </a:lnTo>
                  <a:lnTo>
                    <a:pt x="163" y="1479"/>
                  </a:lnTo>
                  <a:lnTo>
                    <a:pt x="168" y="1479"/>
                  </a:lnTo>
                  <a:lnTo>
                    <a:pt x="168" y="1479"/>
                  </a:lnTo>
                  <a:lnTo>
                    <a:pt x="168" y="1479"/>
                  </a:lnTo>
                  <a:lnTo>
                    <a:pt x="174" y="1479"/>
                  </a:lnTo>
                  <a:lnTo>
                    <a:pt x="174" y="1479"/>
                  </a:lnTo>
                  <a:lnTo>
                    <a:pt x="174" y="1485"/>
                  </a:lnTo>
                  <a:lnTo>
                    <a:pt x="174" y="1490"/>
                  </a:lnTo>
                  <a:lnTo>
                    <a:pt x="174" y="1490"/>
                  </a:lnTo>
                  <a:lnTo>
                    <a:pt x="180" y="1490"/>
                  </a:lnTo>
                  <a:lnTo>
                    <a:pt x="180" y="1496"/>
                  </a:lnTo>
                  <a:lnTo>
                    <a:pt x="180" y="1496"/>
                  </a:lnTo>
                  <a:lnTo>
                    <a:pt x="185" y="1496"/>
                  </a:lnTo>
                  <a:lnTo>
                    <a:pt x="185" y="1496"/>
                  </a:lnTo>
                  <a:lnTo>
                    <a:pt x="185" y="1496"/>
                  </a:lnTo>
                  <a:lnTo>
                    <a:pt x="185" y="1496"/>
                  </a:lnTo>
                  <a:lnTo>
                    <a:pt x="185" y="1496"/>
                  </a:lnTo>
                  <a:lnTo>
                    <a:pt x="191" y="1496"/>
                  </a:lnTo>
                  <a:lnTo>
                    <a:pt x="191" y="1496"/>
                  </a:lnTo>
                  <a:lnTo>
                    <a:pt x="191" y="1501"/>
                  </a:lnTo>
                  <a:lnTo>
                    <a:pt x="191" y="1501"/>
                  </a:lnTo>
                  <a:lnTo>
                    <a:pt x="191" y="1501"/>
                  </a:lnTo>
                  <a:lnTo>
                    <a:pt x="196" y="1501"/>
                  </a:lnTo>
                  <a:lnTo>
                    <a:pt x="196" y="1501"/>
                  </a:lnTo>
                  <a:lnTo>
                    <a:pt x="196" y="1501"/>
                  </a:lnTo>
                  <a:lnTo>
                    <a:pt x="202" y="1501"/>
                  </a:lnTo>
                  <a:lnTo>
                    <a:pt x="202" y="1501"/>
                  </a:lnTo>
                  <a:lnTo>
                    <a:pt x="202" y="1501"/>
                  </a:lnTo>
                  <a:lnTo>
                    <a:pt x="202" y="1501"/>
                  </a:lnTo>
                  <a:lnTo>
                    <a:pt x="202" y="1507"/>
                  </a:lnTo>
                  <a:lnTo>
                    <a:pt x="208" y="1507"/>
                  </a:lnTo>
                  <a:lnTo>
                    <a:pt x="208" y="1507"/>
                  </a:lnTo>
                  <a:lnTo>
                    <a:pt x="213" y="1507"/>
                  </a:lnTo>
                  <a:lnTo>
                    <a:pt x="213" y="1507"/>
                  </a:lnTo>
                  <a:lnTo>
                    <a:pt x="213" y="1507"/>
                  </a:lnTo>
                  <a:lnTo>
                    <a:pt x="219" y="1507"/>
                  </a:lnTo>
                  <a:lnTo>
                    <a:pt x="219" y="1507"/>
                  </a:lnTo>
                  <a:lnTo>
                    <a:pt x="224" y="1507"/>
                  </a:lnTo>
                  <a:lnTo>
                    <a:pt x="224" y="1507"/>
                  </a:lnTo>
                  <a:lnTo>
                    <a:pt x="230" y="1507"/>
                  </a:lnTo>
                  <a:lnTo>
                    <a:pt x="230" y="1507"/>
                  </a:lnTo>
                  <a:lnTo>
                    <a:pt x="236" y="1513"/>
                  </a:lnTo>
                  <a:lnTo>
                    <a:pt x="236" y="1513"/>
                  </a:lnTo>
                  <a:lnTo>
                    <a:pt x="241" y="1507"/>
                  </a:lnTo>
                  <a:lnTo>
                    <a:pt x="241" y="1507"/>
                  </a:lnTo>
                  <a:lnTo>
                    <a:pt x="241" y="1507"/>
                  </a:lnTo>
                  <a:lnTo>
                    <a:pt x="241" y="1507"/>
                  </a:lnTo>
                  <a:lnTo>
                    <a:pt x="247" y="1507"/>
                  </a:lnTo>
                  <a:lnTo>
                    <a:pt x="247" y="1507"/>
                  </a:lnTo>
                  <a:lnTo>
                    <a:pt x="247" y="1513"/>
                  </a:lnTo>
                  <a:lnTo>
                    <a:pt x="247" y="1513"/>
                  </a:lnTo>
                  <a:lnTo>
                    <a:pt x="252" y="1513"/>
                  </a:lnTo>
                  <a:lnTo>
                    <a:pt x="252" y="1513"/>
                  </a:lnTo>
                  <a:lnTo>
                    <a:pt x="252" y="1507"/>
                  </a:lnTo>
                  <a:lnTo>
                    <a:pt x="258" y="1507"/>
                  </a:lnTo>
                  <a:lnTo>
                    <a:pt x="258" y="1507"/>
                  </a:lnTo>
                  <a:lnTo>
                    <a:pt x="258" y="1513"/>
                  </a:lnTo>
                  <a:lnTo>
                    <a:pt x="258" y="1513"/>
                  </a:lnTo>
                  <a:lnTo>
                    <a:pt x="258" y="1518"/>
                  </a:lnTo>
                  <a:lnTo>
                    <a:pt x="258" y="1524"/>
                  </a:lnTo>
                  <a:lnTo>
                    <a:pt x="258" y="1529"/>
                  </a:lnTo>
                  <a:lnTo>
                    <a:pt x="264" y="1541"/>
                  </a:lnTo>
                  <a:lnTo>
                    <a:pt x="264" y="1541"/>
                  </a:lnTo>
                  <a:lnTo>
                    <a:pt x="264" y="1546"/>
                  </a:lnTo>
                  <a:lnTo>
                    <a:pt x="264" y="1552"/>
                  </a:lnTo>
                  <a:lnTo>
                    <a:pt x="269" y="1552"/>
                  </a:lnTo>
                  <a:lnTo>
                    <a:pt x="269" y="1552"/>
                  </a:lnTo>
                  <a:lnTo>
                    <a:pt x="275" y="1569"/>
                  </a:lnTo>
                  <a:lnTo>
                    <a:pt x="275" y="1569"/>
                  </a:lnTo>
                  <a:lnTo>
                    <a:pt x="275" y="1574"/>
                  </a:lnTo>
                  <a:lnTo>
                    <a:pt x="280" y="1574"/>
                  </a:lnTo>
                  <a:lnTo>
                    <a:pt x="292" y="1574"/>
                  </a:lnTo>
                  <a:lnTo>
                    <a:pt x="297" y="1574"/>
                  </a:lnTo>
                  <a:lnTo>
                    <a:pt x="303" y="1580"/>
                  </a:lnTo>
                  <a:lnTo>
                    <a:pt x="303" y="1586"/>
                  </a:lnTo>
                  <a:lnTo>
                    <a:pt x="308" y="1586"/>
                  </a:lnTo>
                  <a:lnTo>
                    <a:pt x="308" y="1586"/>
                  </a:lnTo>
                  <a:lnTo>
                    <a:pt x="308" y="1586"/>
                  </a:lnTo>
                  <a:lnTo>
                    <a:pt x="314" y="1591"/>
                  </a:lnTo>
                  <a:lnTo>
                    <a:pt x="314" y="1591"/>
                  </a:lnTo>
                  <a:lnTo>
                    <a:pt x="314" y="1591"/>
                  </a:lnTo>
                  <a:lnTo>
                    <a:pt x="314" y="1597"/>
                  </a:lnTo>
                  <a:lnTo>
                    <a:pt x="314" y="1597"/>
                  </a:lnTo>
                  <a:lnTo>
                    <a:pt x="314" y="1597"/>
                  </a:lnTo>
                  <a:lnTo>
                    <a:pt x="314" y="1597"/>
                  </a:lnTo>
                  <a:lnTo>
                    <a:pt x="308" y="1602"/>
                  </a:lnTo>
                  <a:lnTo>
                    <a:pt x="303" y="1608"/>
                  </a:lnTo>
                  <a:lnTo>
                    <a:pt x="297" y="1608"/>
                  </a:lnTo>
                  <a:lnTo>
                    <a:pt x="297" y="1614"/>
                  </a:lnTo>
                  <a:lnTo>
                    <a:pt x="303" y="1625"/>
                  </a:lnTo>
                  <a:lnTo>
                    <a:pt x="303" y="1630"/>
                  </a:lnTo>
                  <a:lnTo>
                    <a:pt x="303" y="1630"/>
                  </a:lnTo>
                  <a:lnTo>
                    <a:pt x="303" y="1647"/>
                  </a:lnTo>
                  <a:lnTo>
                    <a:pt x="303" y="1653"/>
                  </a:lnTo>
                  <a:lnTo>
                    <a:pt x="303" y="1653"/>
                  </a:lnTo>
                  <a:lnTo>
                    <a:pt x="308" y="1658"/>
                  </a:lnTo>
                  <a:lnTo>
                    <a:pt x="308" y="1658"/>
                  </a:lnTo>
                  <a:lnTo>
                    <a:pt x="314" y="1664"/>
                  </a:lnTo>
                  <a:lnTo>
                    <a:pt x="314" y="1664"/>
                  </a:lnTo>
                  <a:lnTo>
                    <a:pt x="320" y="1664"/>
                  </a:lnTo>
                  <a:lnTo>
                    <a:pt x="320" y="1664"/>
                  </a:lnTo>
                  <a:lnTo>
                    <a:pt x="320" y="1664"/>
                  </a:lnTo>
                  <a:lnTo>
                    <a:pt x="320" y="1664"/>
                  </a:lnTo>
                  <a:lnTo>
                    <a:pt x="320" y="1670"/>
                  </a:lnTo>
                  <a:lnTo>
                    <a:pt x="320" y="1670"/>
                  </a:lnTo>
                  <a:lnTo>
                    <a:pt x="320" y="1670"/>
                  </a:lnTo>
                  <a:lnTo>
                    <a:pt x="325" y="1670"/>
                  </a:lnTo>
                  <a:lnTo>
                    <a:pt x="325" y="1670"/>
                  </a:lnTo>
                  <a:lnTo>
                    <a:pt x="331" y="1670"/>
                  </a:lnTo>
                  <a:lnTo>
                    <a:pt x="331" y="1670"/>
                  </a:lnTo>
                  <a:lnTo>
                    <a:pt x="336" y="1670"/>
                  </a:lnTo>
                  <a:lnTo>
                    <a:pt x="336" y="1675"/>
                  </a:lnTo>
                  <a:lnTo>
                    <a:pt x="336" y="1675"/>
                  </a:lnTo>
                  <a:lnTo>
                    <a:pt x="336" y="1675"/>
                  </a:lnTo>
                  <a:lnTo>
                    <a:pt x="336" y="1681"/>
                  </a:lnTo>
                  <a:lnTo>
                    <a:pt x="336" y="1681"/>
                  </a:lnTo>
                  <a:lnTo>
                    <a:pt x="336" y="1686"/>
                  </a:lnTo>
                  <a:lnTo>
                    <a:pt x="336" y="1686"/>
                  </a:lnTo>
                  <a:lnTo>
                    <a:pt x="336" y="1686"/>
                  </a:lnTo>
                  <a:lnTo>
                    <a:pt x="336" y="1692"/>
                  </a:lnTo>
                  <a:lnTo>
                    <a:pt x="342" y="1692"/>
                  </a:lnTo>
                  <a:lnTo>
                    <a:pt x="342" y="1692"/>
                  </a:lnTo>
                  <a:lnTo>
                    <a:pt x="342" y="1698"/>
                  </a:lnTo>
                  <a:lnTo>
                    <a:pt x="342" y="1698"/>
                  </a:lnTo>
                  <a:lnTo>
                    <a:pt x="342" y="1703"/>
                  </a:lnTo>
                  <a:lnTo>
                    <a:pt x="348" y="1703"/>
                  </a:lnTo>
                  <a:lnTo>
                    <a:pt x="348" y="1703"/>
                  </a:lnTo>
                  <a:lnTo>
                    <a:pt x="342" y="1709"/>
                  </a:lnTo>
                  <a:lnTo>
                    <a:pt x="342" y="1709"/>
                  </a:lnTo>
                  <a:lnTo>
                    <a:pt x="342" y="1714"/>
                  </a:lnTo>
                  <a:lnTo>
                    <a:pt x="336" y="1714"/>
                  </a:lnTo>
                  <a:lnTo>
                    <a:pt x="331" y="1720"/>
                  </a:lnTo>
                  <a:lnTo>
                    <a:pt x="331" y="1720"/>
                  </a:lnTo>
                  <a:lnTo>
                    <a:pt x="331" y="1720"/>
                  </a:lnTo>
                  <a:lnTo>
                    <a:pt x="331" y="1720"/>
                  </a:lnTo>
                  <a:lnTo>
                    <a:pt x="331" y="1720"/>
                  </a:lnTo>
                  <a:lnTo>
                    <a:pt x="325" y="1720"/>
                  </a:lnTo>
                  <a:lnTo>
                    <a:pt x="325" y="1720"/>
                  </a:lnTo>
                  <a:lnTo>
                    <a:pt x="325" y="1720"/>
                  </a:lnTo>
                  <a:lnTo>
                    <a:pt x="320" y="1720"/>
                  </a:lnTo>
                  <a:lnTo>
                    <a:pt x="320" y="1726"/>
                  </a:lnTo>
                  <a:lnTo>
                    <a:pt x="320" y="1726"/>
                  </a:lnTo>
                  <a:lnTo>
                    <a:pt x="320" y="1731"/>
                  </a:lnTo>
                  <a:lnTo>
                    <a:pt x="320" y="1731"/>
                  </a:lnTo>
                  <a:lnTo>
                    <a:pt x="320" y="1726"/>
                  </a:lnTo>
                  <a:lnTo>
                    <a:pt x="320" y="1726"/>
                  </a:lnTo>
                  <a:lnTo>
                    <a:pt x="314" y="1726"/>
                  </a:lnTo>
                  <a:lnTo>
                    <a:pt x="314" y="1731"/>
                  </a:lnTo>
                  <a:lnTo>
                    <a:pt x="314" y="1731"/>
                  </a:lnTo>
                  <a:lnTo>
                    <a:pt x="314" y="1731"/>
                  </a:lnTo>
                  <a:lnTo>
                    <a:pt x="308" y="1731"/>
                  </a:lnTo>
                  <a:lnTo>
                    <a:pt x="308" y="1726"/>
                  </a:lnTo>
                  <a:lnTo>
                    <a:pt x="308" y="1726"/>
                  </a:lnTo>
                  <a:lnTo>
                    <a:pt x="303" y="1720"/>
                  </a:lnTo>
                  <a:lnTo>
                    <a:pt x="303" y="1720"/>
                  </a:lnTo>
                  <a:lnTo>
                    <a:pt x="297" y="1714"/>
                  </a:lnTo>
                  <a:lnTo>
                    <a:pt x="297" y="1714"/>
                  </a:lnTo>
                  <a:lnTo>
                    <a:pt x="303" y="1714"/>
                  </a:lnTo>
                  <a:lnTo>
                    <a:pt x="303" y="1714"/>
                  </a:lnTo>
                  <a:lnTo>
                    <a:pt x="303" y="1714"/>
                  </a:lnTo>
                  <a:lnTo>
                    <a:pt x="297" y="1709"/>
                  </a:lnTo>
                  <a:lnTo>
                    <a:pt x="297" y="1709"/>
                  </a:lnTo>
                  <a:lnTo>
                    <a:pt x="297" y="1709"/>
                  </a:lnTo>
                  <a:lnTo>
                    <a:pt x="297" y="1714"/>
                  </a:lnTo>
                  <a:lnTo>
                    <a:pt x="297" y="1714"/>
                  </a:lnTo>
                  <a:lnTo>
                    <a:pt x="292" y="1714"/>
                  </a:lnTo>
                  <a:lnTo>
                    <a:pt x="292" y="1714"/>
                  </a:lnTo>
                  <a:lnTo>
                    <a:pt x="280" y="1714"/>
                  </a:lnTo>
                  <a:lnTo>
                    <a:pt x="280" y="1714"/>
                  </a:lnTo>
                  <a:lnTo>
                    <a:pt x="280" y="1714"/>
                  </a:lnTo>
                  <a:lnTo>
                    <a:pt x="280" y="1720"/>
                  </a:lnTo>
                  <a:lnTo>
                    <a:pt x="280" y="1720"/>
                  </a:lnTo>
                  <a:lnTo>
                    <a:pt x="280" y="1726"/>
                  </a:lnTo>
                  <a:lnTo>
                    <a:pt x="280" y="1726"/>
                  </a:lnTo>
                  <a:lnTo>
                    <a:pt x="280" y="1726"/>
                  </a:lnTo>
                  <a:lnTo>
                    <a:pt x="280" y="1726"/>
                  </a:lnTo>
                  <a:lnTo>
                    <a:pt x="280" y="1726"/>
                  </a:lnTo>
                  <a:lnTo>
                    <a:pt x="280" y="1726"/>
                  </a:lnTo>
                  <a:lnTo>
                    <a:pt x="280" y="1726"/>
                  </a:lnTo>
                  <a:lnTo>
                    <a:pt x="280" y="1726"/>
                  </a:lnTo>
                  <a:lnTo>
                    <a:pt x="286" y="1737"/>
                  </a:lnTo>
                  <a:lnTo>
                    <a:pt x="286" y="1737"/>
                  </a:lnTo>
                  <a:lnTo>
                    <a:pt x="286" y="1737"/>
                  </a:lnTo>
                  <a:lnTo>
                    <a:pt x="286" y="1737"/>
                  </a:lnTo>
                  <a:lnTo>
                    <a:pt x="286" y="1737"/>
                  </a:lnTo>
                  <a:lnTo>
                    <a:pt x="286" y="1737"/>
                  </a:lnTo>
                  <a:lnTo>
                    <a:pt x="286" y="1737"/>
                  </a:lnTo>
                  <a:lnTo>
                    <a:pt x="286" y="1742"/>
                  </a:lnTo>
                  <a:lnTo>
                    <a:pt x="286" y="1742"/>
                  </a:lnTo>
                  <a:lnTo>
                    <a:pt x="292" y="1742"/>
                  </a:lnTo>
                  <a:lnTo>
                    <a:pt x="297" y="1754"/>
                  </a:lnTo>
                  <a:lnTo>
                    <a:pt x="297" y="1754"/>
                  </a:lnTo>
                  <a:lnTo>
                    <a:pt x="297" y="1754"/>
                  </a:lnTo>
                  <a:lnTo>
                    <a:pt x="297" y="1754"/>
                  </a:lnTo>
                  <a:lnTo>
                    <a:pt x="303" y="1759"/>
                  </a:lnTo>
                  <a:lnTo>
                    <a:pt x="303" y="1759"/>
                  </a:lnTo>
                  <a:lnTo>
                    <a:pt x="297" y="1759"/>
                  </a:lnTo>
                  <a:lnTo>
                    <a:pt x="297" y="1765"/>
                  </a:lnTo>
                  <a:lnTo>
                    <a:pt x="297" y="1765"/>
                  </a:lnTo>
                  <a:lnTo>
                    <a:pt x="297" y="1765"/>
                  </a:lnTo>
                  <a:lnTo>
                    <a:pt x="297" y="1770"/>
                  </a:lnTo>
                  <a:lnTo>
                    <a:pt x="297" y="1770"/>
                  </a:lnTo>
                  <a:lnTo>
                    <a:pt x="297" y="1770"/>
                  </a:lnTo>
                  <a:lnTo>
                    <a:pt x="297" y="1770"/>
                  </a:lnTo>
                  <a:lnTo>
                    <a:pt x="297" y="1770"/>
                  </a:lnTo>
                  <a:lnTo>
                    <a:pt x="297" y="1776"/>
                  </a:lnTo>
                  <a:lnTo>
                    <a:pt x="297" y="1776"/>
                  </a:lnTo>
                  <a:lnTo>
                    <a:pt x="297" y="1776"/>
                  </a:lnTo>
                  <a:lnTo>
                    <a:pt x="297" y="1776"/>
                  </a:lnTo>
                  <a:lnTo>
                    <a:pt x="297" y="1776"/>
                  </a:lnTo>
                  <a:lnTo>
                    <a:pt x="297" y="1776"/>
                  </a:lnTo>
                  <a:lnTo>
                    <a:pt x="303" y="1776"/>
                  </a:lnTo>
                  <a:lnTo>
                    <a:pt x="303" y="1776"/>
                  </a:lnTo>
                  <a:lnTo>
                    <a:pt x="303" y="1782"/>
                  </a:lnTo>
                  <a:lnTo>
                    <a:pt x="303" y="1782"/>
                  </a:lnTo>
                  <a:lnTo>
                    <a:pt x="303" y="1782"/>
                  </a:lnTo>
                  <a:lnTo>
                    <a:pt x="303" y="1782"/>
                  </a:lnTo>
                  <a:lnTo>
                    <a:pt x="297" y="1787"/>
                  </a:lnTo>
                  <a:lnTo>
                    <a:pt x="297" y="1787"/>
                  </a:lnTo>
                  <a:lnTo>
                    <a:pt x="297" y="1793"/>
                  </a:lnTo>
                  <a:lnTo>
                    <a:pt x="303" y="1793"/>
                  </a:lnTo>
                  <a:lnTo>
                    <a:pt x="303" y="1793"/>
                  </a:lnTo>
                  <a:lnTo>
                    <a:pt x="303" y="1798"/>
                  </a:lnTo>
                  <a:lnTo>
                    <a:pt x="303" y="1798"/>
                  </a:lnTo>
                  <a:lnTo>
                    <a:pt x="303" y="1798"/>
                  </a:lnTo>
                  <a:lnTo>
                    <a:pt x="303" y="1804"/>
                  </a:lnTo>
                  <a:lnTo>
                    <a:pt x="303" y="1804"/>
                  </a:lnTo>
                  <a:lnTo>
                    <a:pt x="303" y="1804"/>
                  </a:lnTo>
                  <a:lnTo>
                    <a:pt x="303" y="1804"/>
                  </a:lnTo>
                  <a:lnTo>
                    <a:pt x="303" y="1804"/>
                  </a:lnTo>
                  <a:lnTo>
                    <a:pt x="308" y="1804"/>
                  </a:lnTo>
                  <a:lnTo>
                    <a:pt x="308" y="1804"/>
                  </a:lnTo>
                  <a:lnTo>
                    <a:pt x="308" y="1804"/>
                  </a:lnTo>
                  <a:lnTo>
                    <a:pt x="308" y="1804"/>
                  </a:lnTo>
                  <a:lnTo>
                    <a:pt x="308" y="1804"/>
                  </a:lnTo>
                  <a:lnTo>
                    <a:pt x="308" y="1798"/>
                  </a:lnTo>
                  <a:lnTo>
                    <a:pt x="308" y="1798"/>
                  </a:lnTo>
                  <a:lnTo>
                    <a:pt x="314" y="1798"/>
                  </a:lnTo>
                  <a:lnTo>
                    <a:pt x="314" y="1798"/>
                  </a:lnTo>
                  <a:lnTo>
                    <a:pt x="314" y="1798"/>
                  </a:lnTo>
                  <a:lnTo>
                    <a:pt x="314" y="1798"/>
                  </a:lnTo>
                  <a:lnTo>
                    <a:pt x="314" y="1798"/>
                  </a:lnTo>
                  <a:lnTo>
                    <a:pt x="314" y="1793"/>
                  </a:lnTo>
                  <a:lnTo>
                    <a:pt x="320" y="1793"/>
                  </a:lnTo>
                  <a:lnTo>
                    <a:pt x="320" y="1793"/>
                  </a:lnTo>
                  <a:lnTo>
                    <a:pt x="320" y="1793"/>
                  </a:lnTo>
                  <a:lnTo>
                    <a:pt x="325" y="1798"/>
                  </a:lnTo>
                  <a:lnTo>
                    <a:pt x="325" y="1798"/>
                  </a:lnTo>
                  <a:lnTo>
                    <a:pt x="325" y="1798"/>
                  </a:lnTo>
                  <a:lnTo>
                    <a:pt x="325" y="1798"/>
                  </a:lnTo>
                  <a:lnTo>
                    <a:pt x="325" y="1798"/>
                  </a:lnTo>
                  <a:lnTo>
                    <a:pt x="325" y="1798"/>
                  </a:lnTo>
                  <a:lnTo>
                    <a:pt x="325" y="1798"/>
                  </a:lnTo>
                  <a:lnTo>
                    <a:pt x="325" y="1798"/>
                  </a:lnTo>
                  <a:lnTo>
                    <a:pt x="325" y="1804"/>
                  </a:lnTo>
                  <a:lnTo>
                    <a:pt x="325" y="1804"/>
                  </a:lnTo>
                  <a:lnTo>
                    <a:pt x="325" y="1804"/>
                  </a:lnTo>
                  <a:lnTo>
                    <a:pt x="325" y="1804"/>
                  </a:lnTo>
                  <a:lnTo>
                    <a:pt x="331" y="1804"/>
                  </a:lnTo>
                  <a:lnTo>
                    <a:pt x="331" y="1804"/>
                  </a:lnTo>
                  <a:lnTo>
                    <a:pt x="331" y="1804"/>
                  </a:lnTo>
                  <a:lnTo>
                    <a:pt x="331" y="1804"/>
                  </a:lnTo>
                  <a:lnTo>
                    <a:pt x="331" y="1804"/>
                  </a:lnTo>
                  <a:lnTo>
                    <a:pt x="331" y="1810"/>
                  </a:lnTo>
                  <a:lnTo>
                    <a:pt x="331" y="1810"/>
                  </a:lnTo>
                  <a:lnTo>
                    <a:pt x="331" y="1810"/>
                  </a:lnTo>
                  <a:lnTo>
                    <a:pt x="331" y="1810"/>
                  </a:lnTo>
                  <a:lnTo>
                    <a:pt x="331" y="1810"/>
                  </a:lnTo>
                  <a:lnTo>
                    <a:pt x="331" y="1810"/>
                  </a:lnTo>
                  <a:lnTo>
                    <a:pt x="331" y="1810"/>
                  </a:lnTo>
                  <a:lnTo>
                    <a:pt x="331" y="1815"/>
                  </a:lnTo>
                  <a:lnTo>
                    <a:pt x="331" y="1815"/>
                  </a:lnTo>
                  <a:lnTo>
                    <a:pt x="336" y="1815"/>
                  </a:lnTo>
                  <a:lnTo>
                    <a:pt x="336" y="1815"/>
                  </a:lnTo>
                  <a:lnTo>
                    <a:pt x="336" y="1815"/>
                  </a:lnTo>
                  <a:lnTo>
                    <a:pt x="336" y="1815"/>
                  </a:lnTo>
                  <a:lnTo>
                    <a:pt x="336" y="1821"/>
                  </a:lnTo>
                  <a:lnTo>
                    <a:pt x="336" y="1821"/>
                  </a:lnTo>
                  <a:lnTo>
                    <a:pt x="336" y="1821"/>
                  </a:lnTo>
                  <a:lnTo>
                    <a:pt x="342" y="1821"/>
                  </a:lnTo>
                  <a:lnTo>
                    <a:pt x="342" y="1821"/>
                  </a:lnTo>
                  <a:lnTo>
                    <a:pt x="342" y="1821"/>
                  </a:lnTo>
                  <a:lnTo>
                    <a:pt x="342" y="1821"/>
                  </a:lnTo>
                  <a:lnTo>
                    <a:pt x="342" y="1821"/>
                  </a:lnTo>
                  <a:lnTo>
                    <a:pt x="342" y="1821"/>
                  </a:lnTo>
                  <a:lnTo>
                    <a:pt x="342" y="1821"/>
                  </a:lnTo>
                  <a:lnTo>
                    <a:pt x="342" y="1821"/>
                  </a:lnTo>
                  <a:lnTo>
                    <a:pt x="342" y="1821"/>
                  </a:lnTo>
                  <a:lnTo>
                    <a:pt x="342" y="1827"/>
                  </a:lnTo>
                  <a:lnTo>
                    <a:pt x="348" y="1827"/>
                  </a:lnTo>
                  <a:lnTo>
                    <a:pt x="348" y="1827"/>
                  </a:lnTo>
                  <a:lnTo>
                    <a:pt x="348" y="1827"/>
                  </a:lnTo>
                  <a:lnTo>
                    <a:pt x="348" y="1827"/>
                  </a:lnTo>
                  <a:lnTo>
                    <a:pt x="348" y="1827"/>
                  </a:lnTo>
                  <a:lnTo>
                    <a:pt x="348" y="1827"/>
                  </a:lnTo>
                  <a:lnTo>
                    <a:pt x="353" y="1827"/>
                  </a:lnTo>
                  <a:lnTo>
                    <a:pt x="353" y="1827"/>
                  </a:lnTo>
                  <a:lnTo>
                    <a:pt x="353" y="1827"/>
                  </a:lnTo>
                  <a:lnTo>
                    <a:pt x="359" y="1827"/>
                  </a:lnTo>
                  <a:lnTo>
                    <a:pt x="359" y="1827"/>
                  </a:lnTo>
                  <a:lnTo>
                    <a:pt x="364" y="1827"/>
                  </a:lnTo>
                  <a:lnTo>
                    <a:pt x="364" y="1827"/>
                  </a:lnTo>
                  <a:lnTo>
                    <a:pt x="364" y="1827"/>
                  </a:lnTo>
                  <a:lnTo>
                    <a:pt x="370" y="1827"/>
                  </a:lnTo>
                  <a:lnTo>
                    <a:pt x="370" y="1832"/>
                  </a:lnTo>
                  <a:lnTo>
                    <a:pt x="370" y="1832"/>
                  </a:lnTo>
                  <a:lnTo>
                    <a:pt x="370" y="1832"/>
                  </a:lnTo>
                  <a:lnTo>
                    <a:pt x="370" y="1832"/>
                  </a:lnTo>
                  <a:lnTo>
                    <a:pt x="376" y="1832"/>
                  </a:lnTo>
                  <a:lnTo>
                    <a:pt x="376" y="1832"/>
                  </a:lnTo>
                  <a:lnTo>
                    <a:pt x="376" y="1838"/>
                  </a:lnTo>
                  <a:lnTo>
                    <a:pt x="376" y="1838"/>
                  </a:lnTo>
                  <a:lnTo>
                    <a:pt x="381" y="1838"/>
                  </a:lnTo>
                  <a:lnTo>
                    <a:pt x="381" y="1838"/>
                  </a:lnTo>
                  <a:lnTo>
                    <a:pt x="381" y="1838"/>
                  </a:lnTo>
                  <a:lnTo>
                    <a:pt x="381" y="1838"/>
                  </a:lnTo>
                  <a:lnTo>
                    <a:pt x="387" y="1838"/>
                  </a:lnTo>
                  <a:lnTo>
                    <a:pt x="387" y="1838"/>
                  </a:lnTo>
                  <a:lnTo>
                    <a:pt x="387" y="1843"/>
                  </a:lnTo>
                  <a:lnTo>
                    <a:pt x="387" y="1843"/>
                  </a:lnTo>
                  <a:lnTo>
                    <a:pt x="387" y="1843"/>
                  </a:lnTo>
                  <a:lnTo>
                    <a:pt x="387" y="1843"/>
                  </a:lnTo>
                  <a:lnTo>
                    <a:pt x="387" y="1843"/>
                  </a:lnTo>
                  <a:lnTo>
                    <a:pt x="387" y="1843"/>
                  </a:lnTo>
                  <a:lnTo>
                    <a:pt x="387" y="1843"/>
                  </a:lnTo>
                  <a:lnTo>
                    <a:pt x="387" y="1843"/>
                  </a:lnTo>
                  <a:lnTo>
                    <a:pt x="387" y="1843"/>
                  </a:lnTo>
                  <a:lnTo>
                    <a:pt x="387" y="1849"/>
                  </a:lnTo>
                  <a:lnTo>
                    <a:pt x="387" y="1849"/>
                  </a:lnTo>
                  <a:lnTo>
                    <a:pt x="387" y="1849"/>
                  </a:lnTo>
                  <a:lnTo>
                    <a:pt x="387" y="1849"/>
                  </a:lnTo>
                  <a:lnTo>
                    <a:pt x="387" y="1849"/>
                  </a:lnTo>
                  <a:lnTo>
                    <a:pt x="387" y="1855"/>
                  </a:lnTo>
                  <a:lnTo>
                    <a:pt x="387" y="1855"/>
                  </a:lnTo>
                  <a:lnTo>
                    <a:pt x="387" y="1855"/>
                  </a:lnTo>
                  <a:lnTo>
                    <a:pt x="387" y="1855"/>
                  </a:lnTo>
                  <a:lnTo>
                    <a:pt x="392" y="1855"/>
                  </a:lnTo>
                  <a:lnTo>
                    <a:pt x="398" y="1855"/>
                  </a:lnTo>
                  <a:lnTo>
                    <a:pt x="404" y="1860"/>
                  </a:lnTo>
                  <a:lnTo>
                    <a:pt x="404" y="1860"/>
                  </a:lnTo>
                  <a:lnTo>
                    <a:pt x="404" y="1860"/>
                  </a:lnTo>
                  <a:lnTo>
                    <a:pt x="409" y="1860"/>
                  </a:lnTo>
                  <a:lnTo>
                    <a:pt x="409" y="1860"/>
                  </a:lnTo>
                  <a:lnTo>
                    <a:pt x="409" y="1860"/>
                  </a:lnTo>
                  <a:lnTo>
                    <a:pt x="409" y="1860"/>
                  </a:lnTo>
                  <a:lnTo>
                    <a:pt x="415" y="1866"/>
                  </a:lnTo>
                  <a:lnTo>
                    <a:pt x="415" y="1866"/>
                  </a:lnTo>
                  <a:lnTo>
                    <a:pt x="420" y="1866"/>
                  </a:lnTo>
                  <a:lnTo>
                    <a:pt x="420" y="1866"/>
                  </a:lnTo>
                  <a:lnTo>
                    <a:pt x="420" y="1871"/>
                  </a:lnTo>
                  <a:lnTo>
                    <a:pt x="420" y="1871"/>
                  </a:lnTo>
                  <a:lnTo>
                    <a:pt x="426" y="1871"/>
                  </a:lnTo>
                  <a:lnTo>
                    <a:pt x="432" y="1871"/>
                  </a:lnTo>
                  <a:lnTo>
                    <a:pt x="432" y="1871"/>
                  </a:lnTo>
                  <a:lnTo>
                    <a:pt x="432" y="1877"/>
                  </a:lnTo>
                  <a:lnTo>
                    <a:pt x="432" y="1877"/>
                  </a:lnTo>
                  <a:lnTo>
                    <a:pt x="432" y="1877"/>
                  </a:lnTo>
                  <a:lnTo>
                    <a:pt x="432" y="1877"/>
                  </a:lnTo>
                  <a:lnTo>
                    <a:pt x="432" y="1877"/>
                  </a:lnTo>
                  <a:lnTo>
                    <a:pt x="437" y="1883"/>
                  </a:lnTo>
                  <a:lnTo>
                    <a:pt x="437" y="1883"/>
                  </a:lnTo>
                  <a:lnTo>
                    <a:pt x="437" y="1883"/>
                  </a:lnTo>
                  <a:lnTo>
                    <a:pt x="437" y="1888"/>
                  </a:lnTo>
                  <a:lnTo>
                    <a:pt x="437" y="1888"/>
                  </a:lnTo>
                  <a:lnTo>
                    <a:pt x="437" y="1888"/>
                  </a:lnTo>
                  <a:lnTo>
                    <a:pt x="437" y="1888"/>
                  </a:lnTo>
                  <a:lnTo>
                    <a:pt x="443" y="1888"/>
                  </a:lnTo>
                  <a:lnTo>
                    <a:pt x="443" y="1888"/>
                  </a:lnTo>
                  <a:lnTo>
                    <a:pt x="443" y="1888"/>
                  </a:lnTo>
                  <a:lnTo>
                    <a:pt x="448" y="1888"/>
                  </a:lnTo>
                  <a:lnTo>
                    <a:pt x="448" y="1888"/>
                  </a:lnTo>
                  <a:lnTo>
                    <a:pt x="448" y="1888"/>
                  </a:lnTo>
                  <a:lnTo>
                    <a:pt x="448" y="1888"/>
                  </a:lnTo>
                  <a:lnTo>
                    <a:pt x="448" y="1888"/>
                  </a:lnTo>
                  <a:lnTo>
                    <a:pt x="448" y="1888"/>
                  </a:lnTo>
                  <a:lnTo>
                    <a:pt x="448" y="1888"/>
                  </a:lnTo>
                  <a:lnTo>
                    <a:pt x="448" y="1888"/>
                  </a:lnTo>
                  <a:lnTo>
                    <a:pt x="448" y="1883"/>
                  </a:lnTo>
                  <a:lnTo>
                    <a:pt x="448" y="1883"/>
                  </a:lnTo>
                  <a:lnTo>
                    <a:pt x="448" y="1883"/>
                  </a:lnTo>
                  <a:lnTo>
                    <a:pt x="448" y="1883"/>
                  </a:lnTo>
                  <a:lnTo>
                    <a:pt x="448" y="1883"/>
                  </a:lnTo>
                  <a:lnTo>
                    <a:pt x="448" y="1883"/>
                  </a:lnTo>
                  <a:lnTo>
                    <a:pt x="454" y="1883"/>
                  </a:lnTo>
                  <a:lnTo>
                    <a:pt x="454" y="1883"/>
                  </a:lnTo>
                  <a:lnTo>
                    <a:pt x="454" y="1883"/>
                  </a:lnTo>
                  <a:lnTo>
                    <a:pt x="454" y="1883"/>
                  </a:lnTo>
                  <a:lnTo>
                    <a:pt x="454" y="1877"/>
                  </a:lnTo>
                  <a:lnTo>
                    <a:pt x="454" y="1877"/>
                  </a:lnTo>
                  <a:lnTo>
                    <a:pt x="454" y="1877"/>
                  </a:lnTo>
                  <a:lnTo>
                    <a:pt x="454" y="1877"/>
                  </a:lnTo>
                  <a:lnTo>
                    <a:pt x="454" y="1877"/>
                  </a:lnTo>
                  <a:lnTo>
                    <a:pt x="454" y="1871"/>
                  </a:lnTo>
                  <a:lnTo>
                    <a:pt x="454" y="1871"/>
                  </a:lnTo>
                  <a:lnTo>
                    <a:pt x="454" y="1871"/>
                  </a:lnTo>
                  <a:lnTo>
                    <a:pt x="454" y="1871"/>
                  </a:lnTo>
                  <a:lnTo>
                    <a:pt x="454" y="1871"/>
                  </a:lnTo>
                  <a:lnTo>
                    <a:pt x="454" y="1866"/>
                  </a:lnTo>
                  <a:lnTo>
                    <a:pt x="454" y="1866"/>
                  </a:lnTo>
                  <a:lnTo>
                    <a:pt x="454" y="1866"/>
                  </a:lnTo>
                  <a:lnTo>
                    <a:pt x="460" y="1866"/>
                  </a:lnTo>
                  <a:lnTo>
                    <a:pt x="460" y="1866"/>
                  </a:lnTo>
                  <a:lnTo>
                    <a:pt x="460" y="1866"/>
                  </a:lnTo>
                  <a:lnTo>
                    <a:pt x="460" y="1866"/>
                  </a:lnTo>
                  <a:lnTo>
                    <a:pt x="465" y="1871"/>
                  </a:lnTo>
                  <a:lnTo>
                    <a:pt x="465" y="1866"/>
                  </a:lnTo>
                  <a:lnTo>
                    <a:pt x="465" y="1866"/>
                  </a:lnTo>
                  <a:lnTo>
                    <a:pt x="465" y="1866"/>
                  </a:lnTo>
                  <a:lnTo>
                    <a:pt x="465" y="1866"/>
                  </a:lnTo>
                  <a:lnTo>
                    <a:pt x="465" y="1866"/>
                  </a:lnTo>
                  <a:lnTo>
                    <a:pt x="465" y="1866"/>
                  </a:lnTo>
                  <a:lnTo>
                    <a:pt x="465" y="1866"/>
                  </a:lnTo>
                  <a:lnTo>
                    <a:pt x="465" y="1866"/>
                  </a:lnTo>
                  <a:lnTo>
                    <a:pt x="471" y="1866"/>
                  </a:lnTo>
                  <a:lnTo>
                    <a:pt x="471" y="1860"/>
                  </a:lnTo>
                  <a:lnTo>
                    <a:pt x="471" y="1866"/>
                  </a:lnTo>
                  <a:lnTo>
                    <a:pt x="476" y="1866"/>
                  </a:lnTo>
                  <a:lnTo>
                    <a:pt x="476" y="1866"/>
                  </a:lnTo>
                  <a:lnTo>
                    <a:pt x="482" y="1866"/>
                  </a:lnTo>
                  <a:lnTo>
                    <a:pt x="482" y="1866"/>
                  </a:lnTo>
                  <a:lnTo>
                    <a:pt x="482" y="1866"/>
                  </a:lnTo>
                  <a:lnTo>
                    <a:pt x="488" y="1866"/>
                  </a:lnTo>
                  <a:lnTo>
                    <a:pt x="488" y="1866"/>
                  </a:lnTo>
                  <a:lnTo>
                    <a:pt x="488" y="1866"/>
                  </a:lnTo>
                  <a:lnTo>
                    <a:pt x="488" y="1866"/>
                  </a:lnTo>
                  <a:lnTo>
                    <a:pt x="488" y="1866"/>
                  </a:lnTo>
                  <a:lnTo>
                    <a:pt x="488" y="1871"/>
                  </a:lnTo>
                  <a:lnTo>
                    <a:pt x="493" y="1871"/>
                  </a:lnTo>
                  <a:lnTo>
                    <a:pt x="493" y="1871"/>
                  </a:lnTo>
                  <a:lnTo>
                    <a:pt x="493" y="1866"/>
                  </a:lnTo>
                  <a:lnTo>
                    <a:pt x="493" y="1866"/>
                  </a:lnTo>
                  <a:lnTo>
                    <a:pt x="493" y="1866"/>
                  </a:lnTo>
                  <a:lnTo>
                    <a:pt x="499" y="1866"/>
                  </a:lnTo>
                  <a:lnTo>
                    <a:pt x="499" y="1871"/>
                  </a:lnTo>
                  <a:lnTo>
                    <a:pt x="499" y="1871"/>
                  </a:lnTo>
                  <a:lnTo>
                    <a:pt x="499" y="1871"/>
                  </a:lnTo>
                  <a:lnTo>
                    <a:pt x="499" y="1877"/>
                  </a:lnTo>
                  <a:lnTo>
                    <a:pt x="499" y="1877"/>
                  </a:lnTo>
                  <a:lnTo>
                    <a:pt x="499" y="1877"/>
                  </a:lnTo>
                  <a:lnTo>
                    <a:pt x="499" y="1877"/>
                  </a:lnTo>
                  <a:lnTo>
                    <a:pt x="499" y="1877"/>
                  </a:lnTo>
                  <a:lnTo>
                    <a:pt x="499" y="1883"/>
                  </a:lnTo>
                  <a:lnTo>
                    <a:pt x="499" y="1883"/>
                  </a:lnTo>
                  <a:lnTo>
                    <a:pt x="499" y="1883"/>
                  </a:lnTo>
                  <a:lnTo>
                    <a:pt x="499" y="1883"/>
                  </a:lnTo>
                  <a:lnTo>
                    <a:pt x="499" y="1888"/>
                  </a:lnTo>
                  <a:lnTo>
                    <a:pt x="499" y="1888"/>
                  </a:lnTo>
                  <a:lnTo>
                    <a:pt x="504" y="1888"/>
                  </a:lnTo>
                  <a:lnTo>
                    <a:pt x="504" y="1888"/>
                  </a:lnTo>
                  <a:lnTo>
                    <a:pt x="504" y="1888"/>
                  </a:lnTo>
                  <a:lnTo>
                    <a:pt x="504" y="1888"/>
                  </a:lnTo>
                  <a:lnTo>
                    <a:pt x="510" y="1888"/>
                  </a:lnTo>
                  <a:lnTo>
                    <a:pt x="510" y="1888"/>
                  </a:lnTo>
                  <a:lnTo>
                    <a:pt x="510" y="1888"/>
                  </a:lnTo>
                  <a:lnTo>
                    <a:pt x="510" y="1888"/>
                  </a:lnTo>
                  <a:lnTo>
                    <a:pt x="510" y="1888"/>
                  </a:lnTo>
                  <a:lnTo>
                    <a:pt x="510" y="1888"/>
                  </a:lnTo>
                  <a:lnTo>
                    <a:pt x="516" y="1894"/>
                  </a:lnTo>
                  <a:lnTo>
                    <a:pt x="516" y="1888"/>
                  </a:lnTo>
                  <a:lnTo>
                    <a:pt x="516" y="1888"/>
                  </a:lnTo>
                  <a:lnTo>
                    <a:pt x="516" y="1894"/>
                  </a:lnTo>
                  <a:lnTo>
                    <a:pt x="516" y="1894"/>
                  </a:lnTo>
                  <a:lnTo>
                    <a:pt x="516" y="1894"/>
                  </a:lnTo>
                  <a:lnTo>
                    <a:pt x="521" y="1894"/>
                  </a:lnTo>
                  <a:lnTo>
                    <a:pt x="521" y="1894"/>
                  </a:lnTo>
                  <a:lnTo>
                    <a:pt x="521" y="1894"/>
                  </a:lnTo>
                  <a:lnTo>
                    <a:pt x="521" y="1894"/>
                  </a:lnTo>
                  <a:lnTo>
                    <a:pt x="527" y="1899"/>
                  </a:lnTo>
                  <a:lnTo>
                    <a:pt x="527" y="1905"/>
                  </a:lnTo>
                  <a:lnTo>
                    <a:pt x="532" y="1905"/>
                  </a:lnTo>
                  <a:lnTo>
                    <a:pt x="532" y="1905"/>
                  </a:lnTo>
                  <a:lnTo>
                    <a:pt x="532" y="1905"/>
                  </a:lnTo>
                  <a:lnTo>
                    <a:pt x="532" y="1905"/>
                  </a:lnTo>
                  <a:lnTo>
                    <a:pt x="532" y="1905"/>
                  </a:lnTo>
                  <a:lnTo>
                    <a:pt x="532" y="1905"/>
                  </a:lnTo>
                  <a:lnTo>
                    <a:pt x="532" y="1905"/>
                  </a:lnTo>
                  <a:lnTo>
                    <a:pt x="532" y="1905"/>
                  </a:lnTo>
                  <a:lnTo>
                    <a:pt x="538" y="1911"/>
                  </a:lnTo>
                  <a:lnTo>
                    <a:pt x="538" y="1911"/>
                  </a:lnTo>
                  <a:lnTo>
                    <a:pt x="538" y="1911"/>
                  </a:lnTo>
                  <a:lnTo>
                    <a:pt x="538" y="1911"/>
                  </a:lnTo>
                  <a:lnTo>
                    <a:pt x="538" y="1911"/>
                  </a:lnTo>
                  <a:lnTo>
                    <a:pt x="538" y="1911"/>
                  </a:lnTo>
                  <a:lnTo>
                    <a:pt x="538" y="1911"/>
                  </a:lnTo>
                  <a:lnTo>
                    <a:pt x="544" y="1916"/>
                  </a:lnTo>
                  <a:lnTo>
                    <a:pt x="544" y="1916"/>
                  </a:lnTo>
                  <a:lnTo>
                    <a:pt x="544" y="1911"/>
                  </a:lnTo>
                  <a:lnTo>
                    <a:pt x="544" y="1911"/>
                  </a:lnTo>
                  <a:lnTo>
                    <a:pt x="544" y="1911"/>
                  </a:lnTo>
                  <a:lnTo>
                    <a:pt x="549" y="1911"/>
                  </a:lnTo>
                  <a:lnTo>
                    <a:pt x="549" y="1916"/>
                  </a:lnTo>
                  <a:lnTo>
                    <a:pt x="549" y="1916"/>
                  </a:lnTo>
                  <a:lnTo>
                    <a:pt x="549" y="1916"/>
                  </a:lnTo>
                  <a:lnTo>
                    <a:pt x="549" y="1916"/>
                  </a:lnTo>
                  <a:lnTo>
                    <a:pt x="555" y="1916"/>
                  </a:lnTo>
                  <a:lnTo>
                    <a:pt x="555" y="1916"/>
                  </a:lnTo>
                  <a:lnTo>
                    <a:pt x="555" y="1922"/>
                  </a:lnTo>
                  <a:lnTo>
                    <a:pt x="555" y="1922"/>
                  </a:lnTo>
                  <a:lnTo>
                    <a:pt x="555" y="1922"/>
                  </a:lnTo>
                  <a:lnTo>
                    <a:pt x="555" y="1916"/>
                  </a:lnTo>
                  <a:lnTo>
                    <a:pt x="555" y="1916"/>
                  </a:lnTo>
                  <a:lnTo>
                    <a:pt x="555" y="1916"/>
                  </a:lnTo>
                  <a:lnTo>
                    <a:pt x="555" y="1916"/>
                  </a:lnTo>
                  <a:lnTo>
                    <a:pt x="560" y="1916"/>
                  </a:lnTo>
                  <a:lnTo>
                    <a:pt x="560" y="1916"/>
                  </a:lnTo>
                  <a:lnTo>
                    <a:pt x="560" y="1916"/>
                  </a:lnTo>
                  <a:lnTo>
                    <a:pt x="560" y="1916"/>
                  </a:lnTo>
                  <a:lnTo>
                    <a:pt x="560" y="1916"/>
                  </a:lnTo>
                  <a:lnTo>
                    <a:pt x="560" y="1916"/>
                  </a:lnTo>
                  <a:lnTo>
                    <a:pt x="560" y="1916"/>
                  </a:lnTo>
                  <a:lnTo>
                    <a:pt x="560" y="1916"/>
                  </a:lnTo>
                  <a:lnTo>
                    <a:pt x="560" y="1922"/>
                  </a:lnTo>
                  <a:lnTo>
                    <a:pt x="566" y="1922"/>
                  </a:lnTo>
                  <a:lnTo>
                    <a:pt x="566" y="1922"/>
                  </a:lnTo>
                  <a:lnTo>
                    <a:pt x="566" y="1922"/>
                  </a:lnTo>
                  <a:lnTo>
                    <a:pt x="566" y="1922"/>
                  </a:lnTo>
                  <a:lnTo>
                    <a:pt x="566" y="1922"/>
                  </a:lnTo>
                  <a:lnTo>
                    <a:pt x="566" y="1922"/>
                  </a:lnTo>
                  <a:lnTo>
                    <a:pt x="566" y="1922"/>
                  </a:lnTo>
                  <a:lnTo>
                    <a:pt x="566" y="1922"/>
                  </a:lnTo>
                  <a:lnTo>
                    <a:pt x="566" y="1927"/>
                  </a:lnTo>
                  <a:lnTo>
                    <a:pt x="566" y="1927"/>
                  </a:lnTo>
                  <a:lnTo>
                    <a:pt x="572" y="1927"/>
                  </a:lnTo>
                  <a:lnTo>
                    <a:pt x="572" y="1927"/>
                  </a:lnTo>
                  <a:lnTo>
                    <a:pt x="572" y="1927"/>
                  </a:lnTo>
                  <a:lnTo>
                    <a:pt x="572" y="1927"/>
                  </a:lnTo>
                  <a:lnTo>
                    <a:pt x="572" y="1933"/>
                  </a:lnTo>
                  <a:lnTo>
                    <a:pt x="572" y="1933"/>
                  </a:lnTo>
                  <a:lnTo>
                    <a:pt x="572" y="1933"/>
                  </a:lnTo>
                  <a:lnTo>
                    <a:pt x="572" y="1933"/>
                  </a:lnTo>
                  <a:lnTo>
                    <a:pt x="572" y="1933"/>
                  </a:lnTo>
                  <a:lnTo>
                    <a:pt x="577" y="1933"/>
                  </a:lnTo>
                  <a:lnTo>
                    <a:pt x="577" y="1933"/>
                  </a:lnTo>
                  <a:lnTo>
                    <a:pt x="577" y="1939"/>
                  </a:lnTo>
                  <a:lnTo>
                    <a:pt x="577" y="1939"/>
                  </a:lnTo>
                  <a:lnTo>
                    <a:pt x="577" y="1939"/>
                  </a:lnTo>
                  <a:lnTo>
                    <a:pt x="577" y="1939"/>
                  </a:lnTo>
                  <a:lnTo>
                    <a:pt x="583" y="1939"/>
                  </a:lnTo>
                  <a:lnTo>
                    <a:pt x="583" y="1939"/>
                  </a:lnTo>
                  <a:lnTo>
                    <a:pt x="583" y="1944"/>
                  </a:lnTo>
                  <a:lnTo>
                    <a:pt x="583" y="1944"/>
                  </a:lnTo>
                  <a:lnTo>
                    <a:pt x="583" y="1944"/>
                  </a:lnTo>
                  <a:lnTo>
                    <a:pt x="583" y="1944"/>
                  </a:lnTo>
                  <a:lnTo>
                    <a:pt x="583" y="1944"/>
                  </a:lnTo>
                  <a:lnTo>
                    <a:pt x="583" y="1944"/>
                  </a:lnTo>
                  <a:lnTo>
                    <a:pt x="583" y="1950"/>
                  </a:lnTo>
                  <a:lnTo>
                    <a:pt x="583" y="1950"/>
                  </a:lnTo>
                  <a:lnTo>
                    <a:pt x="588" y="1950"/>
                  </a:lnTo>
                  <a:lnTo>
                    <a:pt x="588" y="1950"/>
                  </a:lnTo>
                  <a:lnTo>
                    <a:pt x="588" y="1950"/>
                  </a:lnTo>
                  <a:lnTo>
                    <a:pt x="588" y="1950"/>
                  </a:lnTo>
                  <a:lnTo>
                    <a:pt x="588" y="1944"/>
                  </a:lnTo>
                  <a:lnTo>
                    <a:pt x="588" y="1944"/>
                  </a:lnTo>
                  <a:lnTo>
                    <a:pt x="588" y="1944"/>
                  </a:lnTo>
                  <a:lnTo>
                    <a:pt x="594" y="1944"/>
                  </a:lnTo>
                  <a:lnTo>
                    <a:pt x="594" y="1944"/>
                  </a:lnTo>
                  <a:lnTo>
                    <a:pt x="594" y="1944"/>
                  </a:lnTo>
                  <a:lnTo>
                    <a:pt x="594" y="1944"/>
                  </a:lnTo>
                  <a:lnTo>
                    <a:pt x="600" y="1944"/>
                  </a:lnTo>
                  <a:lnTo>
                    <a:pt x="600" y="1939"/>
                  </a:lnTo>
                  <a:lnTo>
                    <a:pt x="600" y="1939"/>
                  </a:lnTo>
                  <a:lnTo>
                    <a:pt x="600" y="1939"/>
                  </a:lnTo>
                  <a:lnTo>
                    <a:pt x="605" y="1939"/>
                  </a:lnTo>
                  <a:lnTo>
                    <a:pt x="605" y="1939"/>
                  </a:lnTo>
                  <a:lnTo>
                    <a:pt x="605" y="1939"/>
                  </a:lnTo>
                  <a:lnTo>
                    <a:pt x="605" y="1939"/>
                  </a:lnTo>
                  <a:lnTo>
                    <a:pt x="605" y="1939"/>
                  </a:lnTo>
                  <a:lnTo>
                    <a:pt x="605" y="1939"/>
                  </a:lnTo>
                  <a:lnTo>
                    <a:pt x="605" y="1939"/>
                  </a:lnTo>
                  <a:lnTo>
                    <a:pt x="611" y="1939"/>
                  </a:lnTo>
                  <a:lnTo>
                    <a:pt x="611" y="1939"/>
                  </a:lnTo>
                  <a:lnTo>
                    <a:pt x="611" y="1939"/>
                  </a:lnTo>
                  <a:lnTo>
                    <a:pt x="611" y="1939"/>
                  </a:lnTo>
                  <a:lnTo>
                    <a:pt x="611" y="1939"/>
                  </a:lnTo>
                  <a:lnTo>
                    <a:pt x="611" y="1939"/>
                  </a:lnTo>
                  <a:lnTo>
                    <a:pt x="611" y="1944"/>
                  </a:lnTo>
                  <a:lnTo>
                    <a:pt x="611" y="1944"/>
                  </a:lnTo>
                  <a:lnTo>
                    <a:pt x="616" y="1939"/>
                  </a:lnTo>
                  <a:lnTo>
                    <a:pt x="616" y="1939"/>
                  </a:lnTo>
                  <a:lnTo>
                    <a:pt x="616" y="1944"/>
                  </a:lnTo>
                  <a:lnTo>
                    <a:pt x="616" y="1944"/>
                  </a:lnTo>
                  <a:lnTo>
                    <a:pt x="616" y="1944"/>
                  </a:lnTo>
                  <a:lnTo>
                    <a:pt x="616" y="1944"/>
                  </a:lnTo>
                  <a:lnTo>
                    <a:pt x="616" y="1944"/>
                  </a:lnTo>
                  <a:lnTo>
                    <a:pt x="616" y="1944"/>
                  </a:lnTo>
                  <a:lnTo>
                    <a:pt x="622" y="1944"/>
                  </a:lnTo>
                  <a:lnTo>
                    <a:pt x="616" y="1944"/>
                  </a:lnTo>
                  <a:lnTo>
                    <a:pt x="616" y="1950"/>
                  </a:lnTo>
                  <a:lnTo>
                    <a:pt x="616" y="1950"/>
                  </a:lnTo>
                  <a:lnTo>
                    <a:pt x="616" y="1950"/>
                  </a:lnTo>
                  <a:lnTo>
                    <a:pt x="622" y="1950"/>
                  </a:lnTo>
                  <a:lnTo>
                    <a:pt x="622" y="1950"/>
                  </a:lnTo>
                  <a:lnTo>
                    <a:pt x="622" y="1950"/>
                  </a:lnTo>
                  <a:lnTo>
                    <a:pt x="622" y="1955"/>
                  </a:lnTo>
                  <a:lnTo>
                    <a:pt x="622" y="1955"/>
                  </a:lnTo>
                  <a:lnTo>
                    <a:pt x="622" y="1955"/>
                  </a:lnTo>
                  <a:lnTo>
                    <a:pt x="622" y="1955"/>
                  </a:lnTo>
                  <a:lnTo>
                    <a:pt x="622" y="1961"/>
                  </a:lnTo>
                  <a:lnTo>
                    <a:pt x="622" y="1967"/>
                  </a:lnTo>
                  <a:lnTo>
                    <a:pt x="622" y="1967"/>
                  </a:lnTo>
                  <a:lnTo>
                    <a:pt x="628" y="1967"/>
                  </a:lnTo>
                  <a:lnTo>
                    <a:pt x="633" y="1967"/>
                  </a:lnTo>
                  <a:lnTo>
                    <a:pt x="633" y="1967"/>
                  </a:lnTo>
                  <a:lnTo>
                    <a:pt x="633" y="1967"/>
                  </a:lnTo>
                  <a:lnTo>
                    <a:pt x="633" y="1972"/>
                  </a:lnTo>
                  <a:lnTo>
                    <a:pt x="633" y="1972"/>
                  </a:lnTo>
                  <a:lnTo>
                    <a:pt x="633" y="1972"/>
                  </a:lnTo>
                  <a:lnTo>
                    <a:pt x="633" y="1972"/>
                  </a:lnTo>
                  <a:lnTo>
                    <a:pt x="639" y="1978"/>
                  </a:lnTo>
                  <a:lnTo>
                    <a:pt x="639" y="1978"/>
                  </a:lnTo>
                  <a:lnTo>
                    <a:pt x="639" y="1978"/>
                  </a:lnTo>
                  <a:lnTo>
                    <a:pt x="639" y="1978"/>
                  </a:lnTo>
                  <a:lnTo>
                    <a:pt x="639" y="1978"/>
                  </a:lnTo>
                  <a:lnTo>
                    <a:pt x="644" y="1978"/>
                  </a:lnTo>
                  <a:lnTo>
                    <a:pt x="644" y="1978"/>
                  </a:lnTo>
                  <a:lnTo>
                    <a:pt x="644" y="1978"/>
                  </a:lnTo>
                  <a:lnTo>
                    <a:pt x="644" y="1978"/>
                  </a:lnTo>
                  <a:lnTo>
                    <a:pt x="644" y="1978"/>
                  </a:lnTo>
                  <a:lnTo>
                    <a:pt x="650" y="1983"/>
                  </a:lnTo>
                  <a:lnTo>
                    <a:pt x="650" y="1983"/>
                  </a:lnTo>
                  <a:lnTo>
                    <a:pt x="650" y="1983"/>
                  </a:lnTo>
                  <a:lnTo>
                    <a:pt x="650" y="1983"/>
                  </a:lnTo>
                  <a:lnTo>
                    <a:pt x="650" y="1983"/>
                  </a:lnTo>
                  <a:lnTo>
                    <a:pt x="656" y="1983"/>
                  </a:lnTo>
                  <a:lnTo>
                    <a:pt x="656" y="1983"/>
                  </a:lnTo>
                  <a:lnTo>
                    <a:pt x="656" y="1989"/>
                  </a:lnTo>
                  <a:lnTo>
                    <a:pt x="656" y="1989"/>
                  </a:lnTo>
                  <a:lnTo>
                    <a:pt x="656" y="1989"/>
                  </a:lnTo>
                  <a:lnTo>
                    <a:pt x="656" y="1989"/>
                  </a:lnTo>
                  <a:lnTo>
                    <a:pt x="661" y="1989"/>
                  </a:lnTo>
                  <a:lnTo>
                    <a:pt x="661" y="1989"/>
                  </a:lnTo>
                  <a:lnTo>
                    <a:pt x="661" y="1989"/>
                  </a:lnTo>
                  <a:lnTo>
                    <a:pt x="661" y="1989"/>
                  </a:lnTo>
                  <a:lnTo>
                    <a:pt x="667" y="1989"/>
                  </a:lnTo>
                  <a:lnTo>
                    <a:pt x="667" y="1989"/>
                  </a:lnTo>
                  <a:lnTo>
                    <a:pt x="667" y="1989"/>
                  </a:lnTo>
                  <a:lnTo>
                    <a:pt x="667" y="1989"/>
                  </a:lnTo>
                  <a:lnTo>
                    <a:pt x="667" y="1983"/>
                  </a:lnTo>
                  <a:lnTo>
                    <a:pt x="667" y="1983"/>
                  </a:lnTo>
                  <a:lnTo>
                    <a:pt x="667" y="1983"/>
                  </a:lnTo>
                  <a:lnTo>
                    <a:pt x="667" y="1983"/>
                  </a:lnTo>
                  <a:lnTo>
                    <a:pt x="673" y="1983"/>
                  </a:lnTo>
                  <a:lnTo>
                    <a:pt x="673" y="1983"/>
                  </a:lnTo>
                  <a:lnTo>
                    <a:pt x="673" y="1983"/>
                  </a:lnTo>
                  <a:lnTo>
                    <a:pt x="673" y="1983"/>
                  </a:lnTo>
                  <a:lnTo>
                    <a:pt x="673" y="1983"/>
                  </a:lnTo>
                  <a:lnTo>
                    <a:pt x="678" y="1983"/>
                  </a:lnTo>
                  <a:lnTo>
                    <a:pt x="678" y="1983"/>
                  </a:lnTo>
                  <a:lnTo>
                    <a:pt x="678" y="1989"/>
                  </a:lnTo>
                  <a:lnTo>
                    <a:pt x="678" y="1989"/>
                  </a:lnTo>
                  <a:lnTo>
                    <a:pt x="678" y="1989"/>
                  </a:lnTo>
                  <a:lnTo>
                    <a:pt x="678" y="1989"/>
                  </a:lnTo>
                  <a:lnTo>
                    <a:pt x="678" y="1989"/>
                  </a:lnTo>
                  <a:lnTo>
                    <a:pt x="678" y="1989"/>
                  </a:lnTo>
                  <a:lnTo>
                    <a:pt x="678" y="1995"/>
                  </a:lnTo>
                  <a:lnTo>
                    <a:pt x="678" y="1995"/>
                  </a:lnTo>
                  <a:lnTo>
                    <a:pt x="678" y="1995"/>
                  </a:lnTo>
                  <a:lnTo>
                    <a:pt x="673" y="1995"/>
                  </a:lnTo>
                  <a:lnTo>
                    <a:pt x="673" y="1995"/>
                  </a:lnTo>
                  <a:lnTo>
                    <a:pt x="673" y="1995"/>
                  </a:lnTo>
                  <a:lnTo>
                    <a:pt x="673" y="2000"/>
                  </a:lnTo>
                  <a:lnTo>
                    <a:pt x="673" y="2000"/>
                  </a:lnTo>
                  <a:lnTo>
                    <a:pt x="673" y="2006"/>
                  </a:lnTo>
                  <a:lnTo>
                    <a:pt x="673" y="2006"/>
                  </a:lnTo>
                  <a:lnTo>
                    <a:pt x="673" y="2006"/>
                  </a:lnTo>
                  <a:lnTo>
                    <a:pt x="673" y="2006"/>
                  </a:lnTo>
                  <a:lnTo>
                    <a:pt x="678" y="2006"/>
                  </a:lnTo>
                  <a:lnTo>
                    <a:pt x="678" y="2006"/>
                  </a:lnTo>
                  <a:lnTo>
                    <a:pt x="678" y="2006"/>
                  </a:lnTo>
                  <a:lnTo>
                    <a:pt x="684" y="2006"/>
                  </a:lnTo>
                  <a:lnTo>
                    <a:pt x="684" y="2006"/>
                  </a:lnTo>
                  <a:lnTo>
                    <a:pt x="684" y="2006"/>
                  </a:lnTo>
                  <a:lnTo>
                    <a:pt x="684" y="2006"/>
                  </a:lnTo>
                  <a:lnTo>
                    <a:pt x="684" y="2006"/>
                  </a:lnTo>
                  <a:lnTo>
                    <a:pt x="689" y="2006"/>
                  </a:lnTo>
                  <a:lnTo>
                    <a:pt x="689" y="2006"/>
                  </a:lnTo>
                  <a:lnTo>
                    <a:pt x="689" y="2006"/>
                  </a:lnTo>
                  <a:lnTo>
                    <a:pt x="689" y="2006"/>
                  </a:lnTo>
                  <a:lnTo>
                    <a:pt x="689" y="2006"/>
                  </a:lnTo>
                  <a:lnTo>
                    <a:pt x="689" y="2006"/>
                  </a:lnTo>
                  <a:lnTo>
                    <a:pt x="689" y="2006"/>
                  </a:lnTo>
                  <a:lnTo>
                    <a:pt x="695" y="2006"/>
                  </a:lnTo>
                  <a:lnTo>
                    <a:pt x="695" y="2006"/>
                  </a:lnTo>
                  <a:lnTo>
                    <a:pt x="695" y="2006"/>
                  </a:lnTo>
                  <a:lnTo>
                    <a:pt x="695" y="2006"/>
                  </a:lnTo>
                  <a:lnTo>
                    <a:pt x="695" y="2006"/>
                  </a:lnTo>
                  <a:lnTo>
                    <a:pt x="701" y="2006"/>
                  </a:lnTo>
                  <a:lnTo>
                    <a:pt x="701" y="2006"/>
                  </a:lnTo>
                  <a:lnTo>
                    <a:pt x="701" y="2006"/>
                  </a:lnTo>
                  <a:lnTo>
                    <a:pt x="701" y="2006"/>
                  </a:lnTo>
                  <a:lnTo>
                    <a:pt x="701" y="2006"/>
                  </a:lnTo>
                  <a:lnTo>
                    <a:pt x="706" y="2006"/>
                  </a:lnTo>
                  <a:lnTo>
                    <a:pt x="706" y="2006"/>
                  </a:lnTo>
                  <a:lnTo>
                    <a:pt x="706" y="2006"/>
                  </a:lnTo>
                  <a:lnTo>
                    <a:pt x="706" y="2006"/>
                  </a:lnTo>
                  <a:lnTo>
                    <a:pt x="706" y="2006"/>
                  </a:lnTo>
                  <a:lnTo>
                    <a:pt x="706" y="2006"/>
                  </a:lnTo>
                  <a:lnTo>
                    <a:pt x="706" y="2006"/>
                  </a:lnTo>
                  <a:lnTo>
                    <a:pt x="706" y="2006"/>
                  </a:lnTo>
                  <a:lnTo>
                    <a:pt x="706" y="2000"/>
                  </a:lnTo>
                  <a:lnTo>
                    <a:pt x="712" y="2000"/>
                  </a:lnTo>
                  <a:lnTo>
                    <a:pt x="712" y="2006"/>
                  </a:lnTo>
                  <a:lnTo>
                    <a:pt x="712" y="2006"/>
                  </a:lnTo>
                  <a:lnTo>
                    <a:pt x="712" y="2011"/>
                  </a:lnTo>
                  <a:lnTo>
                    <a:pt x="712" y="2011"/>
                  </a:lnTo>
                  <a:lnTo>
                    <a:pt x="712" y="2011"/>
                  </a:lnTo>
                  <a:lnTo>
                    <a:pt x="717" y="2011"/>
                  </a:lnTo>
                  <a:lnTo>
                    <a:pt x="717" y="2011"/>
                  </a:lnTo>
                  <a:lnTo>
                    <a:pt x="717" y="2017"/>
                  </a:lnTo>
                  <a:lnTo>
                    <a:pt x="717" y="2017"/>
                  </a:lnTo>
                  <a:lnTo>
                    <a:pt x="717" y="2017"/>
                  </a:lnTo>
                  <a:lnTo>
                    <a:pt x="723" y="2017"/>
                  </a:lnTo>
                  <a:lnTo>
                    <a:pt x="723" y="2017"/>
                  </a:lnTo>
                  <a:lnTo>
                    <a:pt x="723" y="2017"/>
                  </a:lnTo>
                  <a:lnTo>
                    <a:pt x="723" y="2023"/>
                  </a:lnTo>
                  <a:lnTo>
                    <a:pt x="723" y="2023"/>
                  </a:lnTo>
                  <a:lnTo>
                    <a:pt x="723" y="2023"/>
                  </a:lnTo>
                  <a:lnTo>
                    <a:pt x="723" y="2023"/>
                  </a:lnTo>
                  <a:lnTo>
                    <a:pt x="723" y="2023"/>
                  </a:lnTo>
                  <a:lnTo>
                    <a:pt x="723" y="2028"/>
                  </a:lnTo>
                  <a:lnTo>
                    <a:pt x="723" y="2028"/>
                  </a:lnTo>
                  <a:lnTo>
                    <a:pt x="723" y="2028"/>
                  </a:lnTo>
                  <a:lnTo>
                    <a:pt x="723" y="2028"/>
                  </a:lnTo>
                  <a:lnTo>
                    <a:pt x="723" y="2034"/>
                  </a:lnTo>
                  <a:lnTo>
                    <a:pt x="729" y="2034"/>
                  </a:lnTo>
                  <a:lnTo>
                    <a:pt x="729" y="2034"/>
                  </a:lnTo>
                  <a:lnTo>
                    <a:pt x="729" y="2034"/>
                  </a:lnTo>
                  <a:lnTo>
                    <a:pt x="729" y="2034"/>
                  </a:lnTo>
                  <a:lnTo>
                    <a:pt x="734" y="2034"/>
                  </a:lnTo>
                  <a:lnTo>
                    <a:pt x="734" y="2034"/>
                  </a:lnTo>
                  <a:lnTo>
                    <a:pt x="734" y="2028"/>
                  </a:lnTo>
                  <a:lnTo>
                    <a:pt x="734" y="2028"/>
                  </a:lnTo>
                  <a:lnTo>
                    <a:pt x="734" y="2028"/>
                  </a:lnTo>
                  <a:lnTo>
                    <a:pt x="734" y="2028"/>
                  </a:lnTo>
                  <a:lnTo>
                    <a:pt x="734" y="2028"/>
                  </a:lnTo>
                  <a:lnTo>
                    <a:pt x="734" y="2028"/>
                  </a:lnTo>
                  <a:lnTo>
                    <a:pt x="734" y="2028"/>
                  </a:lnTo>
                  <a:lnTo>
                    <a:pt x="734" y="2028"/>
                  </a:lnTo>
                  <a:lnTo>
                    <a:pt x="734" y="2028"/>
                  </a:lnTo>
                  <a:lnTo>
                    <a:pt x="734" y="2023"/>
                  </a:lnTo>
                  <a:lnTo>
                    <a:pt x="734" y="2023"/>
                  </a:lnTo>
                  <a:lnTo>
                    <a:pt x="734" y="2023"/>
                  </a:lnTo>
                  <a:lnTo>
                    <a:pt x="734" y="2023"/>
                  </a:lnTo>
                  <a:lnTo>
                    <a:pt x="734" y="2023"/>
                  </a:lnTo>
                  <a:lnTo>
                    <a:pt x="734" y="2023"/>
                  </a:lnTo>
                  <a:lnTo>
                    <a:pt x="734" y="2023"/>
                  </a:lnTo>
                  <a:lnTo>
                    <a:pt x="734" y="2023"/>
                  </a:lnTo>
                  <a:lnTo>
                    <a:pt x="734" y="2023"/>
                  </a:lnTo>
                  <a:lnTo>
                    <a:pt x="734" y="2023"/>
                  </a:lnTo>
                  <a:lnTo>
                    <a:pt x="734" y="2023"/>
                  </a:lnTo>
                  <a:lnTo>
                    <a:pt x="734" y="2023"/>
                  </a:lnTo>
                  <a:lnTo>
                    <a:pt x="734" y="2023"/>
                  </a:lnTo>
                  <a:lnTo>
                    <a:pt x="734" y="2017"/>
                  </a:lnTo>
                  <a:lnTo>
                    <a:pt x="740" y="2017"/>
                  </a:lnTo>
                  <a:lnTo>
                    <a:pt x="740" y="2017"/>
                  </a:lnTo>
                  <a:lnTo>
                    <a:pt x="740" y="2017"/>
                  </a:lnTo>
                  <a:lnTo>
                    <a:pt x="740" y="2017"/>
                  </a:lnTo>
                  <a:lnTo>
                    <a:pt x="740" y="2023"/>
                  </a:lnTo>
                  <a:lnTo>
                    <a:pt x="740" y="2023"/>
                  </a:lnTo>
                  <a:lnTo>
                    <a:pt x="740" y="2023"/>
                  </a:lnTo>
                  <a:lnTo>
                    <a:pt x="740" y="2023"/>
                  </a:lnTo>
                  <a:lnTo>
                    <a:pt x="740" y="2023"/>
                  </a:lnTo>
                  <a:lnTo>
                    <a:pt x="740" y="2023"/>
                  </a:lnTo>
                  <a:lnTo>
                    <a:pt x="740" y="2023"/>
                  </a:lnTo>
                  <a:lnTo>
                    <a:pt x="740" y="2023"/>
                  </a:lnTo>
                  <a:lnTo>
                    <a:pt x="740" y="2023"/>
                  </a:lnTo>
                  <a:lnTo>
                    <a:pt x="740" y="2028"/>
                  </a:lnTo>
                  <a:lnTo>
                    <a:pt x="745" y="2028"/>
                  </a:lnTo>
                  <a:lnTo>
                    <a:pt x="745" y="2028"/>
                  </a:lnTo>
                  <a:lnTo>
                    <a:pt x="745" y="2028"/>
                  </a:lnTo>
                  <a:lnTo>
                    <a:pt x="745" y="2028"/>
                  </a:lnTo>
                  <a:lnTo>
                    <a:pt x="745" y="2028"/>
                  </a:lnTo>
                  <a:lnTo>
                    <a:pt x="745" y="2028"/>
                  </a:lnTo>
                  <a:lnTo>
                    <a:pt x="745" y="2028"/>
                  </a:lnTo>
                  <a:lnTo>
                    <a:pt x="751" y="2028"/>
                  </a:lnTo>
                  <a:lnTo>
                    <a:pt x="751" y="2028"/>
                  </a:lnTo>
                  <a:lnTo>
                    <a:pt x="751" y="2028"/>
                  </a:lnTo>
                  <a:lnTo>
                    <a:pt x="751" y="2028"/>
                  </a:lnTo>
                  <a:lnTo>
                    <a:pt x="751" y="2034"/>
                  </a:lnTo>
                  <a:lnTo>
                    <a:pt x="751" y="2028"/>
                  </a:lnTo>
                  <a:lnTo>
                    <a:pt x="757" y="2028"/>
                  </a:lnTo>
                  <a:lnTo>
                    <a:pt x="757" y="2028"/>
                  </a:lnTo>
                  <a:lnTo>
                    <a:pt x="757" y="2028"/>
                  </a:lnTo>
                  <a:lnTo>
                    <a:pt x="757" y="2028"/>
                  </a:lnTo>
                  <a:lnTo>
                    <a:pt x="757" y="2028"/>
                  </a:lnTo>
                  <a:lnTo>
                    <a:pt x="757" y="2023"/>
                  </a:lnTo>
                  <a:lnTo>
                    <a:pt x="757" y="2023"/>
                  </a:lnTo>
                  <a:lnTo>
                    <a:pt x="757" y="2023"/>
                  </a:lnTo>
                  <a:lnTo>
                    <a:pt x="757" y="2023"/>
                  </a:lnTo>
                  <a:lnTo>
                    <a:pt x="762" y="2023"/>
                  </a:lnTo>
                  <a:lnTo>
                    <a:pt x="762" y="2023"/>
                  </a:lnTo>
                  <a:lnTo>
                    <a:pt x="762" y="2023"/>
                  </a:lnTo>
                  <a:lnTo>
                    <a:pt x="762" y="2017"/>
                  </a:lnTo>
                  <a:lnTo>
                    <a:pt x="762" y="2017"/>
                  </a:lnTo>
                  <a:lnTo>
                    <a:pt x="762" y="2017"/>
                  </a:lnTo>
                  <a:lnTo>
                    <a:pt x="762" y="2017"/>
                  </a:lnTo>
                  <a:lnTo>
                    <a:pt x="762" y="2017"/>
                  </a:lnTo>
                  <a:lnTo>
                    <a:pt x="762" y="2017"/>
                  </a:lnTo>
                  <a:lnTo>
                    <a:pt x="762" y="2017"/>
                  </a:lnTo>
                  <a:lnTo>
                    <a:pt x="768" y="2017"/>
                  </a:lnTo>
                  <a:lnTo>
                    <a:pt x="768" y="2017"/>
                  </a:lnTo>
                  <a:lnTo>
                    <a:pt x="768" y="2017"/>
                  </a:lnTo>
                  <a:lnTo>
                    <a:pt x="768" y="2017"/>
                  </a:lnTo>
                  <a:lnTo>
                    <a:pt x="768" y="2017"/>
                  </a:lnTo>
                  <a:lnTo>
                    <a:pt x="773" y="2023"/>
                  </a:lnTo>
                  <a:lnTo>
                    <a:pt x="773" y="2023"/>
                  </a:lnTo>
                  <a:lnTo>
                    <a:pt x="773" y="2023"/>
                  </a:lnTo>
                  <a:lnTo>
                    <a:pt x="773" y="2023"/>
                  </a:lnTo>
                  <a:lnTo>
                    <a:pt x="773" y="2023"/>
                  </a:lnTo>
                  <a:lnTo>
                    <a:pt x="779" y="2023"/>
                  </a:lnTo>
                  <a:lnTo>
                    <a:pt x="779" y="2023"/>
                  </a:lnTo>
                  <a:lnTo>
                    <a:pt x="779" y="2023"/>
                  </a:lnTo>
                  <a:lnTo>
                    <a:pt x="779" y="2028"/>
                  </a:lnTo>
                  <a:lnTo>
                    <a:pt x="779" y="2028"/>
                  </a:lnTo>
                  <a:lnTo>
                    <a:pt x="779" y="2028"/>
                  </a:lnTo>
                  <a:lnTo>
                    <a:pt x="785" y="2028"/>
                  </a:lnTo>
                  <a:lnTo>
                    <a:pt x="785" y="2028"/>
                  </a:lnTo>
                  <a:lnTo>
                    <a:pt x="785" y="2028"/>
                  </a:lnTo>
                  <a:lnTo>
                    <a:pt x="785" y="2028"/>
                  </a:lnTo>
                  <a:lnTo>
                    <a:pt x="785" y="2028"/>
                  </a:lnTo>
                  <a:lnTo>
                    <a:pt x="790" y="2028"/>
                  </a:lnTo>
                  <a:lnTo>
                    <a:pt x="790" y="2034"/>
                  </a:lnTo>
                  <a:lnTo>
                    <a:pt x="796" y="2034"/>
                  </a:lnTo>
                  <a:lnTo>
                    <a:pt x="796" y="2034"/>
                  </a:lnTo>
                  <a:lnTo>
                    <a:pt x="796" y="2039"/>
                  </a:lnTo>
                  <a:lnTo>
                    <a:pt x="801" y="2034"/>
                  </a:lnTo>
                  <a:lnTo>
                    <a:pt x="801" y="2039"/>
                  </a:lnTo>
                  <a:lnTo>
                    <a:pt x="807" y="2034"/>
                  </a:lnTo>
                  <a:lnTo>
                    <a:pt x="807" y="2034"/>
                  </a:lnTo>
                  <a:lnTo>
                    <a:pt x="807" y="2034"/>
                  </a:lnTo>
                  <a:lnTo>
                    <a:pt x="807" y="2034"/>
                  </a:lnTo>
                  <a:lnTo>
                    <a:pt x="807" y="2034"/>
                  </a:lnTo>
                  <a:lnTo>
                    <a:pt x="807" y="2039"/>
                  </a:lnTo>
                  <a:lnTo>
                    <a:pt x="807" y="2039"/>
                  </a:lnTo>
                  <a:lnTo>
                    <a:pt x="807" y="2039"/>
                  </a:lnTo>
                  <a:lnTo>
                    <a:pt x="813" y="2034"/>
                  </a:lnTo>
                  <a:lnTo>
                    <a:pt x="818" y="2034"/>
                  </a:lnTo>
                  <a:lnTo>
                    <a:pt x="818" y="2034"/>
                  </a:lnTo>
                  <a:lnTo>
                    <a:pt x="818" y="2034"/>
                  </a:lnTo>
                  <a:lnTo>
                    <a:pt x="818" y="2034"/>
                  </a:lnTo>
                  <a:lnTo>
                    <a:pt x="818" y="2039"/>
                  </a:lnTo>
                  <a:lnTo>
                    <a:pt x="818" y="2039"/>
                  </a:lnTo>
                  <a:lnTo>
                    <a:pt x="818" y="2039"/>
                  </a:lnTo>
                  <a:lnTo>
                    <a:pt x="824" y="2039"/>
                  </a:lnTo>
                  <a:lnTo>
                    <a:pt x="824" y="2039"/>
                  </a:lnTo>
                  <a:lnTo>
                    <a:pt x="824" y="2039"/>
                  </a:lnTo>
                  <a:lnTo>
                    <a:pt x="824" y="2039"/>
                  </a:lnTo>
                  <a:lnTo>
                    <a:pt x="829" y="2039"/>
                  </a:lnTo>
                  <a:lnTo>
                    <a:pt x="829" y="2039"/>
                  </a:lnTo>
                  <a:lnTo>
                    <a:pt x="829" y="2039"/>
                  </a:lnTo>
                  <a:lnTo>
                    <a:pt x="829" y="2039"/>
                  </a:lnTo>
                  <a:lnTo>
                    <a:pt x="835" y="2034"/>
                  </a:lnTo>
                  <a:lnTo>
                    <a:pt x="835" y="2034"/>
                  </a:lnTo>
                  <a:lnTo>
                    <a:pt x="835" y="2034"/>
                  </a:lnTo>
                  <a:lnTo>
                    <a:pt x="835" y="2034"/>
                  </a:lnTo>
                  <a:lnTo>
                    <a:pt x="835" y="2034"/>
                  </a:lnTo>
                  <a:lnTo>
                    <a:pt x="835" y="2034"/>
                  </a:lnTo>
                  <a:lnTo>
                    <a:pt x="841" y="2034"/>
                  </a:lnTo>
                  <a:lnTo>
                    <a:pt x="841" y="2034"/>
                  </a:lnTo>
                  <a:lnTo>
                    <a:pt x="846" y="2034"/>
                  </a:lnTo>
                  <a:lnTo>
                    <a:pt x="846" y="2034"/>
                  </a:lnTo>
                  <a:lnTo>
                    <a:pt x="846" y="2034"/>
                  </a:lnTo>
                  <a:lnTo>
                    <a:pt x="846" y="2034"/>
                  </a:lnTo>
                  <a:lnTo>
                    <a:pt x="846" y="2034"/>
                  </a:lnTo>
                  <a:lnTo>
                    <a:pt x="846" y="2034"/>
                  </a:lnTo>
                  <a:lnTo>
                    <a:pt x="852" y="2034"/>
                  </a:lnTo>
                  <a:lnTo>
                    <a:pt x="852" y="2034"/>
                  </a:lnTo>
                  <a:lnTo>
                    <a:pt x="852" y="2034"/>
                  </a:lnTo>
                  <a:lnTo>
                    <a:pt x="852" y="2034"/>
                  </a:lnTo>
                  <a:lnTo>
                    <a:pt x="852" y="2028"/>
                  </a:lnTo>
                  <a:lnTo>
                    <a:pt x="852" y="2028"/>
                  </a:lnTo>
                  <a:lnTo>
                    <a:pt x="852" y="2028"/>
                  </a:lnTo>
                  <a:lnTo>
                    <a:pt x="852" y="2028"/>
                  </a:lnTo>
                  <a:lnTo>
                    <a:pt x="857" y="2028"/>
                  </a:lnTo>
                  <a:lnTo>
                    <a:pt x="857" y="2028"/>
                  </a:lnTo>
                  <a:lnTo>
                    <a:pt x="857" y="2028"/>
                  </a:lnTo>
                  <a:lnTo>
                    <a:pt x="869" y="2028"/>
                  </a:lnTo>
                  <a:lnTo>
                    <a:pt x="869" y="2023"/>
                  </a:lnTo>
                  <a:lnTo>
                    <a:pt x="869" y="2023"/>
                  </a:lnTo>
                  <a:lnTo>
                    <a:pt x="869" y="2023"/>
                  </a:lnTo>
                  <a:lnTo>
                    <a:pt x="874" y="2023"/>
                  </a:lnTo>
                  <a:lnTo>
                    <a:pt x="874" y="2023"/>
                  </a:lnTo>
                  <a:lnTo>
                    <a:pt x="874" y="2023"/>
                  </a:lnTo>
                  <a:lnTo>
                    <a:pt x="874" y="2023"/>
                  </a:lnTo>
                  <a:lnTo>
                    <a:pt x="874" y="2023"/>
                  </a:lnTo>
                  <a:lnTo>
                    <a:pt x="880" y="2023"/>
                  </a:lnTo>
                  <a:lnTo>
                    <a:pt x="880" y="2017"/>
                  </a:lnTo>
                  <a:lnTo>
                    <a:pt x="880" y="2017"/>
                  </a:lnTo>
                  <a:lnTo>
                    <a:pt x="885" y="2017"/>
                  </a:lnTo>
                  <a:lnTo>
                    <a:pt x="885" y="2023"/>
                  </a:lnTo>
                  <a:lnTo>
                    <a:pt x="885" y="2023"/>
                  </a:lnTo>
                  <a:lnTo>
                    <a:pt x="891" y="2023"/>
                  </a:lnTo>
                  <a:lnTo>
                    <a:pt x="891" y="2023"/>
                  </a:lnTo>
                  <a:lnTo>
                    <a:pt x="891" y="2023"/>
                  </a:lnTo>
                  <a:lnTo>
                    <a:pt x="891" y="2023"/>
                  </a:lnTo>
                  <a:lnTo>
                    <a:pt x="891" y="2023"/>
                  </a:lnTo>
                  <a:lnTo>
                    <a:pt x="891" y="2023"/>
                  </a:lnTo>
                  <a:lnTo>
                    <a:pt x="897" y="2028"/>
                  </a:lnTo>
                  <a:lnTo>
                    <a:pt x="891" y="2028"/>
                  </a:lnTo>
                  <a:lnTo>
                    <a:pt x="891" y="2028"/>
                  </a:lnTo>
                  <a:lnTo>
                    <a:pt x="891" y="2028"/>
                  </a:lnTo>
                  <a:lnTo>
                    <a:pt x="897" y="2034"/>
                  </a:lnTo>
                  <a:lnTo>
                    <a:pt x="897" y="2034"/>
                  </a:lnTo>
                  <a:lnTo>
                    <a:pt x="897" y="2034"/>
                  </a:lnTo>
                  <a:lnTo>
                    <a:pt x="897" y="2034"/>
                  </a:lnTo>
                  <a:lnTo>
                    <a:pt x="891" y="2051"/>
                  </a:lnTo>
                  <a:lnTo>
                    <a:pt x="891" y="2051"/>
                  </a:lnTo>
                  <a:lnTo>
                    <a:pt x="891" y="2051"/>
                  </a:lnTo>
                  <a:lnTo>
                    <a:pt x="891" y="2056"/>
                  </a:lnTo>
                  <a:lnTo>
                    <a:pt x="891" y="2056"/>
                  </a:lnTo>
                  <a:lnTo>
                    <a:pt x="891" y="2056"/>
                  </a:lnTo>
                  <a:lnTo>
                    <a:pt x="891" y="2056"/>
                  </a:lnTo>
                  <a:lnTo>
                    <a:pt x="891" y="2056"/>
                  </a:lnTo>
                  <a:lnTo>
                    <a:pt x="891" y="2062"/>
                  </a:lnTo>
                  <a:lnTo>
                    <a:pt x="891" y="2062"/>
                  </a:lnTo>
                  <a:lnTo>
                    <a:pt x="891" y="2062"/>
                  </a:lnTo>
                  <a:lnTo>
                    <a:pt x="891" y="2067"/>
                  </a:lnTo>
                  <a:lnTo>
                    <a:pt x="891" y="2067"/>
                  </a:lnTo>
                  <a:lnTo>
                    <a:pt x="897" y="2067"/>
                  </a:lnTo>
                  <a:lnTo>
                    <a:pt x="897" y="2067"/>
                  </a:lnTo>
                  <a:lnTo>
                    <a:pt x="897" y="2067"/>
                  </a:lnTo>
                  <a:lnTo>
                    <a:pt x="897" y="2067"/>
                  </a:lnTo>
                  <a:lnTo>
                    <a:pt x="897" y="2073"/>
                  </a:lnTo>
                  <a:lnTo>
                    <a:pt x="902" y="2067"/>
                  </a:lnTo>
                  <a:lnTo>
                    <a:pt x="902" y="2067"/>
                  </a:lnTo>
                  <a:lnTo>
                    <a:pt x="902" y="2073"/>
                  </a:lnTo>
                  <a:lnTo>
                    <a:pt x="902" y="2067"/>
                  </a:lnTo>
                  <a:lnTo>
                    <a:pt x="902" y="2067"/>
                  </a:lnTo>
                  <a:lnTo>
                    <a:pt x="902" y="2067"/>
                  </a:lnTo>
                  <a:lnTo>
                    <a:pt x="902" y="2062"/>
                  </a:lnTo>
                  <a:lnTo>
                    <a:pt x="902" y="2062"/>
                  </a:lnTo>
                  <a:lnTo>
                    <a:pt x="902" y="2062"/>
                  </a:lnTo>
                  <a:lnTo>
                    <a:pt x="902" y="2056"/>
                  </a:lnTo>
                  <a:lnTo>
                    <a:pt x="902" y="2056"/>
                  </a:lnTo>
                  <a:lnTo>
                    <a:pt x="902" y="2056"/>
                  </a:lnTo>
                  <a:lnTo>
                    <a:pt x="902" y="2056"/>
                  </a:lnTo>
                  <a:lnTo>
                    <a:pt x="902" y="2056"/>
                  </a:lnTo>
                  <a:lnTo>
                    <a:pt x="902" y="2056"/>
                  </a:lnTo>
                  <a:lnTo>
                    <a:pt x="902" y="2056"/>
                  </a:lnTo>
                  <a:lnTo>
                    <a:pt x="902" y="2056"/>
                  </a:lnTo>
                  <a:lnTo>
                    <a:pt x="908" y="2051"/>
                  </a:lnTo>
                  <a:lnTo>
                    <a:pt x="908" y="2051"/>
                  </a:lnTo>
                  <a:lnTo>
                    <a:pt x="908" y="2051"/>
                  </a:lnTo>
                  <a:lnTo>
                    <a:pt x="908" y="2051"/>
                  </a:lnTo>
                  <a:lnTo>
                    <a:pt x="908" y="2051"/>
                  </a:lnTo>
                  <a:lnTo>
                    <a:pt x="908" y="2051"/>
                  </a:lnTo>
                  <a:lnTo>
                    <a:pt x="908" y="2051"/>
                  </a:lnTo>
                  <a:lnTo>
                    <a:pt x="913" y="2051"/>
                  </a:lnTo>
                  <a:lnTo>
                    <a:pt x="913" y="2051"/>
                  </a:lnTo>
                  <a:lnTo>
                    <a:pt x="913" y="2051"/>
                  </a:lnTo>
                  <a:lnTo>
                    <a:pt x="913" y="2051"/>
                  </a:lnTo>
                  <a:lnTo>
                    <a:pt x="913" y="2051"/>
                  </a:lnTo>
                  <a:lnTo>
                    <a:pt x="913" y="2045"/>
                  </a:lnTo>
                  <a:lnTo>
                    <a:pt x="913" y="2045"/>
                  </a:lnTo>
                  <a:lnTo>
                    <a:pt x="919" y="2039"/>
                  </a:lnTo>
                  <a:lnTo>
                    <a:pt x="919" y="2039"/>
                  </a:lnTo>
                  <a:lnTo>
                    <a:pt x="919" y="2034"/>
                  </a:lnTo>
                  <a:lnTo>
                    <a:pt x="925" y="2034"/>
                  </a:lnTo>
                  <a:lnTo>
                    <a:pt x="925" y="2034"/>
                  </a:lnTo>
                  <a:lnTo>
                    <a:pt x="925" y="2034"/>
                  </a:lnTo>
                  <a:lnTo>
                    <a:pt x="930" y="2028"/>
                  </a:lnTo>
                  <a:lnTo>
                    <a:pt x="930" y="2023"/>
                  </a:lnTo>
                  <a:lnTo>
                    <a:pt x="930" y="2023"/>
                  </a:lnTo>
                  <a:lnTo>
                    <a:pt x="930" y="2023"/>
                  </a:lnTo>
                  <a:lnTo>
                    <a:pt x="930" y="2023"/>
                  </a:lnTo>
                  <a:lnTo>
                    <a:pt x="930" y="2023"/>
                  </a:lnTo>
                  <a:lnTo>
                    <a:pt x="936" y="2023"/>
                  </a:lnTo>
                  <a:lnTo>
                    <a:pt x="936" y="2017"/>
                  </a:lnTo>
                  <a:lnTo>
                    <a:pt x="936" y="2017"/>
                  </a:lnTo>
                  <a:lnTo>
                    <a:pt x="936" y="2017"/>
                  </a:lnTo>
                  <a:lnTo>
                    <a:pt x="941" y="2017"/>
                  </a:lnTo>
                  <a:lnTo>
                    <a:pt x="947" y="2011"/>
                  </a:lnTo>
                  <a:lnTo>
                    <a:pt x="947" y="2011"/>
                  </a:lnTo>
                  <a:lnTo>
                    <a:pt x="953" y="2011"/>
                  </a:lnTo>
                  <a:lnTo>
                    <a:pt x="953" y="2011"/>
                  </a:lnTo>
                  <a:lnTo>
                    <a:pt x="953" y="2011"/>
                  </a:lnTo>
                  <a:lnTo>
                    <a:pt x="953" y="2006"/>
                  </a:lnTo>
                  <a:lnTo>
                    <a:pt x="953" y="2006"/>
                  </a:lnTo>
                  <a:lnTo>
                    <a:pt x="953" y="2006"/>
                  </a:lnTo>
                  <a:lnTo>
                    <a:pt x="953" y="2006"/>
                  </a:lnTo>
                  <a:lnTo>
                    <a:pt x="958" y="2006"/>
                  </a:lnTo>
                  <a:lnTo>
                    <a:pt x="958" y="2006"/>
                  </a:lnTo>
                  <a:lnTo>
                    <a:pt x="958" y="2006"/>
                  </a:lnTo>
                  <a:lnTo>
                    <a:pt x="958" y="2006"/>
                  </a:lnTo>
                  <a:lnTo>
                    <a:pt x="964" y="2006"/>
                  </a:lnTo>
                  <a:lnTo>
                    <a:pt x="964" y="2006"/>
                  </a:lnTo>
                  <a:lnTo>
                    <a:pt x="969" y="2000"/>
                  </a:lnTo>
                  <a:lnTo>
                    <a:pt x="969" y="2000"/>
                  </a:lnTo>
                  <a:lnTo>
                    <a:pt x="975" y="2006"/>
                  </a:lnTo>
                  <a:lnTo>
                    <a:pt x="975" y="2006"/>
                  </a:lnTo>
                  <a:lnTo>
                    <a:pt x="975" y="2000"/>
                  </a:lnTo>
                  <a:lnTo>
                    <a:pt x="975" y="2000"/>
                  </a:lnTo>
                  <a:lnTo>
                    <a:pt x="981" y="2000"/>
                  </a:lnTo>
                  <a:lnTo>
                    <a:pt x="981" y="2006"/>
                  </a:lnTo>
                  <a:lnTo>
                    <a:pt x="981" y="2006"/>
                  </a:lnTo>
                  <a:lnTo>
                    <a:pt x="981" y="2006"/>
                  </a:lnTo>
                  <a:lnTo>
                    <a:pt x="986" y="2006"/>
                  </a:lnTo>
                  <a:lnTo>
                    <a:pt x="986" y="2006"/>
                  </a:lnTo>
                  <a:lnTo>
                    <a:pt x="986" y="2006"/>
                  </a:lnTo>
                  <a:lnTo>
                    <a:pt x="992" y="2006"/>
                  </a:lnTo>
                  <a:lnTo>
                    <a:pt x="992" y="2006"/>
                  </a:lnTo>
                  <a:lnTo>
                    <a:pt x="997" y="2011"/>
                  </a:lnTo>
                  <a:lnTo>
                    <a:pt x="997" y="2011"/>
                  </a:lnTo>
                  <a:lnTo>
                    <a:pt x="997" y="2011"/>
                  </a:lnTo>
                  <a:lnTo>
                    <a:pt x="997" y="2011"/>
                  </a:lnTo>
                  <a:lnTo>
                    <a:pt x="997" y="2017"/>
                  </a:lnTo>
                  <a:lnTo>
                    <a:pt x="992" y="2017"/>
                  </a:lnTo>
                  <a:lnTo>
                    <a:pt x="992" y="2017"/>
                  </a:lnTo>
                  <a:lnTo>
                    <a:pt x="992" y="2023"/>
                  </a:lnTo>
                  <a:lnTo>
                    <a:pt x="992" y="2023"/>
                  </a:lnTo>
                  <a:lnTo>
                    <a:pt x="992" y="2023"/>
                  </a:lnTo>
                  <a:lnTo>
                    <a:pt x="997" y="2023"/>
                  </a:lnTo>
                  <a:lnTo>
                    <a:pt x="997" y="2023"/>
                  </a:lnTo>
                  <a:lnTo>
                    <a:pt x="997" y="2023"/>
                  </a:lnTo>
                  <a:lnTo>
                    <a:pt x="1003" y="2017"/>
                  </a:lnTo>
                  <a:lnTo>
                    <a:pt x="1003" y="2017"/>
                  </a:lnTo>
                  <a:lnTo>
                    <a:pt x="1003" y="2017"/>
                  </a:lnTo>
                  <a:lnTo>
                    <a:pt x="1009" y="2023"/>
                  </a:lnTo>
                  <a:lnTo>
                    <a:pt x="1009" y="2023"/>
                  </a:lnTo>
                  <a:lnTo>
                    <a:pt x="1009" y="2023"/>
                  </a:lnTo>
                  <a:lnTo>
                    <a:pt x="1014" y="2023"/>
                  </a:lnTo>
                  <a:lnTo>
                    <a:pt x="1014" y="2023"/>
                  </a:lnTo>
                  <a:lnTo>
                    <a:pt x="1020" y="2023"/>
                  </a:lnTo>
                  <a:lnTo>
                    <a:pt x="1020" y="2028"/>
                  </a:lnTo>
                  <a:lnTo>
                    <a:pt x="1025" y="2028"/>
                  </a:lnTo>
                  <a:lnTo>
                    <a:pt x="1025" y="2028"/>
                  </a:lnTo>
                  <a:lnTo>
                    <a:pt x="1025" y="2028"/>
                  </a:lnTo>
                  <a:lnTo>
                    <a:pt x="1031" y="2023"/>
                  </a:lnTo>
                  <a:lnTo>
                    <a:pt x="1031" y="2023"/>
                  </a:lnTo>
                  <a:lnTo>
                    <a:pt x="1031" y="2023"/>
                  </a:lnTo>
                  <a:lnTo>
                    <a:pt x="1031" y="2023"/>
                  </a:lnTo>
                  <a:lnTo>
                    <a:pt x="1031" y="2023"/>
                  </a:lnTo>
                  <a:lnTo>
                    <a:pt x="1031" y="2023"/>
                  </a:lnTo>
                  <a:lnTo>
                    <a:pt x="1037" y="2023"/>
                  </a:lnTo>
                  <a:lnTo>
                    <a:pt x="1037" y="2023"/>
                  </a:lnTo>
                  <a:lnTo>
                    <a:pt x="1037" y="2023"/>
                  </a:lnTo>
                  <a:lnTo>
                    <a:pt x="1037" y="2017"/>
                  </a:lnTo>
                  <a:lnTo>
                    <a:pt x="1042" y="2023"/>
                  </a:lnTo>
                  <a:lnTo>
                    <a:pt x="1042" y="2023"/>
                  </a:lnTo>
                  <a:lnTo>
                    <a:pt x="1048" y="2023"/>
                  </a:lnTo>
                  <a:lnTo>
                    <a:pt x="1048" y="2028"/>
                  </a:lnTo>
                  <a:lnTo>
                    <a:pt x="1048" y="2028"/>
                  </a:lnTo>
                  <a:lnTo>
                    <a:pt x="1048" y="2028"/>
                  </a:lnTo>
                  <a:lnTo>
                    <a:pt x="1053" y="2028"/>
                  </a:lnTo>
                  <a:lnTo>
                    <a:pt x="1053" y="2028"/>
                  </a:lnTo>
                  <a:lnTo>
                    <a:pt x="1059" y="2028"/>
                  </a:lnTo>
                  <a:lnTo>
                    <a:pt x="1059" y="2028"/>
                  </a:lnTo>
                  <a:lnTo>
                    <a:pt x="1059" y="2028"/>
                  </a:lnTo>
                  <a:lnTo>
                    <a:pt x="1059" y="2028"/>
                  </a:lnTo>
                  <a:lnTo>
                    <a:pt x="1059" y="2028"/>
                  </a:lnTo>
                  <a:lnTo>
                    <a:pt x="1059" y="2034"/>
                  </a:lnTo>
                  <a:lnTo>
                    <a:pt x="1059" y="2034"/>
                  </a:lnTo>
                  <a:lnTo>
                    <a:pt x="1059" y="2034"/>
                  </a:lnTo>
                  <a:lnTo>
                    <a:pt x="1059" y="2034"/>
                  </a:lnTo>
                  <a:lnTo>
                    <a:pt x="1059" y="2039"/>
                  </a:lnTo>
                  <a:lnTo>
                    <a:pt x="1070" y="2039"/>
                  </a:lnTo>
                  <a:lnTo>
                    <a:pt x="1070" y="2039"/>
                  </a:lnTo>
                  <a:lnTo>
                    <a:pt x="1070" y="2045"/>
                  </a:lnTo>
                  <a:lnTo>
                    <a:pt x="1076" y="2045"/>
                  </a:lnTo>
                  <a:lnTo>
                    <a:pt x="1076" y="2045"/>
                  </a:lnTo>
                  <a:lnTo>
                    <a:pt x="1076" y="2045"/>
                  </a:lnTo>
                  <a:lnTo>
                    <a:pt x="1081" y="2045"/>
                  </a:lnTo>
                  <a:lnTo>
                    <a:pt x="1081" y="2039"/>
                  </a:lnTo>
                  <a:lnTo>
                    <a:pt x="1087" y="2039"/>
                  </a:lnTo>
                  <a:lnTo>
                    <a:pt x="1087" y="2039"/>
                  </a:lnTo>
                  <a:lnTo>
                    <a:pt x="1087" y="2039"/>
                  </a:lnTo>
                  <a:lnTo>
                    <a:pt x="1093" y="2039"/>
                  </a:lnTo>
                  <a:lnTo>
                    <a:pt x="1093" y="2039"/>
                  </a:lnTo>
                  <a:lnTo>
                    <a:pt x="1093" y="2039"/>
                  </a:lnTo>
                  <a:lnTo>
                    <a:pt x="1093" y="2039"/>
                  </a:lnTo>
                  <a:lnTo>
                    <a:pt x="1093" y="2034"/>
                  </a:lnTo>
                  <a:lnTo>
                    <a:pt x="1093" y="2034"/>
                  </a:lnTo>
                  <a:lnTo>
                    <a:pt x="1093" y="2034"/>
                  </a:lnTo>
                  <a:lnTo>
                    <a:pt x="1093" y="2034"/>
                  </a:lnTo>
                  <a:lnTo>
                    <a:pt x="1098" y="2034"/>
                  </a:lnTo>
                  <a:lnTo>
                    <a:pt x="1098" y="2034"/>
                  </a:lnTo>
                  <a:lnTo>
                    <a:pt x="1098" y="2039"/>
                  </a:lnTo>
                  <a:lnTo>
                    <a:pt x="1098" y="2039"/>
                  </a:lnTo>
                  <a:lnTo>
                    <a:pt x="1098" y="2039"/>
                  </a:lnTo>
                  <a:lnTo>
                    <a:pt x="1098" y="2039"/>
                  </a:lnTo>
                  <a:lnTo>
                    <a:pt x="1098" y="2034"/>
                  </a:lnTo>
                  <a:lnTo>
                    <a:pt x="1098" y="2034"/>
                  </a:lnTo>
                  <a:lnTo>
                    <a:pt x="1104" y="2039"/>
                  </a:lnTo>
                  <a:lnTo>
                    <a:pt x="1104" y="2039"/>
                  </a:lnTo>
                  <a:lnTo>
                    <a:pt x="1104" y="2039"/>
                  </a:lnTo>
                  <a:lnTo>
                    <a:pt x="1104" y="2039"/>
                  </a:lnTo>
                  <a:lnTo>
                    <a:pt x="1104" y="2034"/>
                  </a:lnTo>
                  <a:lnTo>
                    <a:pt x="1104" y="2034"/>
                  </a:lnTo>
                  <a:lnTo>
                    <a:pt x="1104" y="2034"/>
                  </a:lnTo>
                  <a:lnTo>
                    <a:pt x="1104" y="2034"/>
                  </a:lnTo>
                  <a:lnTo>
                    <a:pt x="1104" y="2039"/>
                  </a:lnTo>
                  <a:lnTo>
                    <a:pt x="1109" y="2039"/>
                  </a:lnTo>
                  <a:lnTo>
                    <a:pt x="1109" y="2034"/>
                  </a:lnTo>
                  <a:lnTo>
                    <a:pt x="1109" y="2034"/>
                  </a:lnTo>
                  <a:lnTo>
                    <a:pt x="1115" y="2034"/>
                  </a:lnTo>
                  <a:lnTo>
                    <a:pt x="1115" y="2034"/>
                  </a:lnTo>
                  <a:lnTo>
                    <a:pt x="1115" y="2034"/>
                  </a:lnTo>
                  <a:lnTo>
                    <a:pt x="1115" y="2034"/>
                  </a:lnTo>
                  <a:lnTo>
                    <a:pt x="1121" y="2028"/>
                  </a:lnTo>
                  <a:lnTo>
                    <a:pt x="1121" y="2028"/>
                  </a:lnTo>
                  <a:lnTo>
                    <a:pt x="1121" y="2028"/>
                  </a:lnTo>
                  <a:lnTo>
                    <a:pt x="1121" y="2023"/>
                  </a:lnTo>
                  <a:lnTo>
                    <a:pt x="1121" y="2023"/>
                  </a:lnTo>
                  <a:lnTo>
                    <a:pt x="1121" y="2023"/>
                  </a:lnTo>
                  <a:lnTo>
                    <a:pt x="1121" y="2023"/>
                  </a:lnTo>
                  <a:lnTo>
                    <a:pt x="1121" y="2023"/>
                  </a:lnTo>
                  <a:lnTo>
                    <a:pt x="1121" y="2023"/>
                  </a:lnTo>
                  <a:lnTo>
                    <a:pt x="1121" y="2023"/>
                  </a:lnTo>
                  <a:lnTo>
                    <a:pt x="1121" y="2023"/>
                  </a:lnTo>
                  <a:lnTo>
                    <a:pt x="1121" y="2023"/>
                  </a:lnTo>
                  <a:lnTo>
                    <a:pt x="1121" y="2023"/>
                  </a:lnTo>
                  <a:lnTo>
                    <a:pt x="1121" y="2017"/>
                  </a:lnTo>
                  <a:lnTo>
                    <a:pt x="1121" y="2017"/>
                  </a:lnTo>
                  <a:lnTo>
                    <a:pt x="1121" y="2017"/>
                  </a:lnTo>
                  <a:lnTo>
                    <a:pt x="1126" y="2011"/>
                  </a:lnTo>
                  <a:lnTo>
                    <a:pt x="1126" y="2011"/>
                  </a:lnTo>
                  <a:lnTo>
                    <a:pt x="1126" y="2011"/>
                  </a:lnTo>
                  <a:lnTo>
                    <a:pt x="1126" y="2011"/>
                  </a:lnTo>
                  <a:lnTo>
                    <a:pt x="1126" y="2011"/>
                  </a:lnTo>
                  <a:lnTo>
                    <a:pt x="1126" y="2011"/>
                  </a:lnTo>
                  <a:lnTo>
                    <a:pt x="1132" y="2011"/>
                  </a:lnTo>
                  <a:lnTo>
                    <a:pt x="1132" y="2011"/>
                  </a:lnTo>
                  <a:lnTo>
                    <a:pt x="1132" y="2011"/>
                  </a:lnTo>
                  <a:lnTo>
                    <a:pt x="1132" y="2011"/>
                  </a:lnTo>
                  <a:lnTo>
                    <a:pt x="1132" y="2011"/>
                  </a:lnTo>
                  <a:lnTo>
                    <a:pt x="1132" y="2006"/>
                  </a:lnTo>
                  <a:lnTo>
                    <a:pt x="1137" y="2006"/>
                  </a:lnTo>
                  <a:lnTo>
                    <a:pt x="1137" y="2006"/>
                  </a:lnTo>
                  <a:lnTo>
                    <a:pt x="1137" y="2006"/>
                  </a:lnTo>
                  <a:lnTo>
                    <a:pt x="1137" y="2006"/>
                  </a:lnTo>
                  <a:lnTo>
                    <a:pt x="1143" y="2000"/>
                  </a:lnTo>
                  <a:lnTo>
                    <a:pt x="1149" y="2000"/>
                  </a:lnTo>
                  <a:lnTo>
                    <a:pt x="1149" y="1995"/>
                  </a:lnTo>
                  <a:lnTo>
                    <a:pt x="1149" y="1995"/>
                  </a:lnTo>
                  <a:lnTo>
                    <a:pt x="1149" y="1995"/>
                  </a:lnTo>
                  <a:lnTo>
                    <a:pt x="1149" y="1989"/>
                  </a:lnTo>
                  <a:lnTo>
                    <a:pt x="1154" y="1989"/>
                  </a:lnTo>
                  <a:lnTo>
                    <a:pt x="1154" y="1989"/>
                  </a:lnTo>
                  <a:lnTo>
                    <a:pt x="1160" y="1983"/>
                  </a:lnTo>
                  <a:lnTo>
                    <a:pt x="1160" y="1983"/>
                  </a:lnTo>
                  <a:lnTo>
                    <a:pt x="1165" y="1978"/>
                  </a:lnTo>
                  <a:lnTo>
                    <a:pt x="1171" y="1978"/>
                  </a:lnTo>
                  <a:lnTo>
                    <a:pt x="1177" y="1978"/>
                  </a:lnTo>
                  <a:lnTo>
                    <a:pt x="1177" y="1978"/>
                  </a:lnTo>
                  <a:lnTo>
                    <a:pt x="1177" y="1978"/>
                  </a:lnTo>
                  <a:lnTo>
                    <a:pt x="1177" y="1978"/>
                  </a:lnTo>
                  <a:lnTo>
                    <a:pt x="1182" y="1978"/>
                  </a:lnTo>
                  <a:lnTo>
                    <a:pt x="1182" y="1978"/>
                  </a:lnTo>
                  <a:lnTo>
                    <a:pt x="1182" y="1978"/>
                  </a:lnTo>
                  <a:lnTo>
                    <a:pt x="1182" y="1978"/>
                  </a:lnTo>
                  <a:lnTo>
                    <a:pt x="1188" y="1978"/>
                  </a:lnTo>
                  <a:lnTo>
                    <a:pt x="1188" y="1972"/>
                  </a:lnTo>
                  <a:lnTo>
                    <a:pt x="1193" y="1972"/>
                  </a:lnTo>
                  <a:lnTo>
                    <a:pt x="1193" y="1972"/>
                  </a:lnTo>
                  <a:lnTo>
                    <a:pt x="1193" y="1972"/>
                  </a:lnTo>
                  <a:lnTo>
                    <a:pt x="1193" y="1972"/>
                  </a:lnTo>
                  <a:lnTo>
                    <a:pt x="1193" y="1972"/>
                  </a:lnTo>
                  <a:lnTo>
                    <a:pt x="1193" y="1972"/>
                  </a:lnTo>
                  <a:lnTo>
                    <a:pt x="1193" y="1972"/>
                  </a:lnTo>
                  <a:lnTo>
                    <a:pt x="1193" y="1972"/>
                  </a:lnTo>
                  <a:lnTo>
                    <a:pt x="1193" y="1972"/>
                  </a:lnTo>
                  <a:lnTo>
                    <a:pt x="1193" y="1972"/>
                  </a:lnTo>
                  <a:lnTo>
                    <a:pt x="1193" y="1972"/>
                  </a:lnTo>
                  <a:lnTo>
                    <a:pt x="1193" y="1967"/>
                  </a:lnTo>
                  <a:lnTo>
                    <a:pt x="1199" y="1967"/>
                  </a:lnTo>
                  <a:lnTo>
                    <a:pt x="1199" y="1972"/>
                  </a:lnTo>
                  <a:lnTo>
                    <a:pt x="1199" y="1967"/>
                  </a:lnTo>
                  <a:lnTo>
                    <a:pt x="1199" y="1967"/>
                  </a:lnTo>
                  <a:lnTo>
                    <a:pt x="1199" y="1967"/>
                  </a:lnTo>
                  <a:lnTo>
                    <a:pt x="1205" y="1967"/>
                  </a:lnTo>
                  <a:lnTo>
                    <a:pt x="1205" y="1967"/>
                  </a:lnTo>
                  <a:lnTo>
                    <a:pt x="1210" y="1961"/>
                  </a:lnTo>
                  <a:lnTo>
                    <a:pt x="1216" y="1961"/>
                  </a:lnTo>
                  <a:lnTo>
                    <a:pt x="1216" y="1961"/>
                  </a:lnTo>
                  <a:lnTo>
                    <a:pt x="1222" y="1955"/>
                  </a:lnTo>
                  <a:lnTo>
                    <a:pt x="1216" y="1955"/>
                  </a:lnTo>
                  <a:lnTo>
                    <a:pt x="1216" y="1950"/>
                  </a:lnTo>
                  <a:lnTo>
                    <a:pt x="1216" y="1950"/>
                  </a:lnTo>
                  <a:lnTo>
                    <a:pt x="1216" y="1950"/>
                  </a:lnTo>
                  <a:lnTo>
                    <a:pt x="1216" y="1950"/>
                  </a:lnTo>
                  <a:lnTo>
                    <a:pt x="1222" y="1950"/>
                  </a:lnTo>
                  <a:lnTo>
                    <a:pt x="1222" y="1944"/>
                  </a:lnTo>
                  <a:lnTo>
                    <a:pt x="1222" y="1944"/>
                  </a:lnTo>
                  <a:lnTo>
                    <a:pt x="1222" y="1944"/>
                  </a:lnTo>
                  <a:lnTo>
                    <a:pt x="1222" y="1944"/>
                  </a:lnTo>
                  <a:lnTo>
                    <a:pt x="1227" y="1944"/>
                  </a:lnTo>
                  <a:lnTo>
                    <a:pt x="1227" y="1944"/>
                  </a:lnTo>
                  <a:lnTo>
                    <a:pt x="1227" y="1944"/>
                  </a:lnTo>
                  <a:lnTo>
                    <a:pt x="1233" y="1944"/>
                  </a:lnTo>
                  <a:lnTo>
                    <a:pt x="1233" y="1939"/>
                  </a:lnTo>
                  <a:lnTo>
                    <a:pt x="1233" y="1939"/>
                  </a:lnTo>
                  <a:lnTo>
                    <a:pt x="1238" y="1939"/>
                  </a:lnTo>
                  <a:lnTo>
                    <a:pt x="1238" y="1939"/>
                  </a:lnTo>
                  <a:lnTo>
                    <a:pt x="1238" y="1939"/>
                  </a:lnTo>
                  <a:lnTo>
                    <a:pt x="1244" y="1944"/>
                  </a:lnTo>
                  <a:lnTo>
                    <a:pt x="1244" y="1944"/>
                  </a:lnTo>
                  <a:lnTo>
                    <a:pt x="1244" y="1944"/>
                  </a:lnTo>
                  <a:lnTo>
                    <a:pt x="1244" y="1950"/>
                  </a:lnTo>
                  <a:lnTo>
                    <a:pt x="1244" y="1950"/>
                  </a:lnTo>
                  <a:lnTo>
                    <a:pt x="1250" y="1950"/>
                  </a:lnTo>
                  <a:lnTo>
                    <a:pt x="1250" y="1944"/>
                  </a:lnTo>
                  <a:lnTo>
                    <a:pt x="1250" y="1950"/>
                  </a:lnTo>
                  <a:lnTo>
                    <a:pt x="1255" y="1950"/>
                  </a:lnTo>
                  <a:lnTo>
                    <a:pt x="1255" y="1950"/>
                  </a:lnTo>
                  <a:lnTo>
                    <a:pt x="1255" y="1950"/>
                  </a:lnTo>
                  <a:lnTo>
                    <a:pt x="1255" y="1950"/>
                  </a:lnTo>
                  <a:lnTo>
                    <a:pt x="1255" y="1950"/>
                  </a:lnTo>
                  <a:lnTo>
                    <a:pt x="1255" y="1950"/>
                  </a:lnTo>
                  <a:lnTo>
                    <a:pt x="1255" y="1950"/>
                  </a:lnTo>
                  <a:lnTo>
                    <a:pt x="1261" y="1950"/>
                  </a:lnTo>
                  <a:lnTo>
                    <a:pt x="1266" y="1950"/>
                  </a:lnTo>
                  <a:lnTo>
                    <a:pt x="1266" y="1950"/>
                  </a:lnTo>
                  <a:lnTo>
                    <a:pt x="1266" y="1950"/>
                  </a:lnTo>
                  <a:lnTo>
                    <a:pt x="1272" y="1950"/>
                  </a:lnTo>
                  <a:lnTo>
                    <a:pt x="1272" y="1950"/>
                  </a:lnTo>
                  <a:lnTo>
                    <a:pt x="1272" y="1955"/>
                  </a:lnTo>
                  <a:lnTo>
                    <a:pt x="1272" y="1955"/>
                  </a:lnTo>
                  <a:lnTo>
                    <a:pt x="1272" y="1955"/>
                  </a:lnTo>
                  <a:lnTo>
                    <a:pt x="1272" y="1955"/>
                  </a:lnTo>
                  <a:lnTo>
                    <a:pt x="1272" y="1955"/>
                  </a:lnTo>
                  <a:lnTo>
                    <a:pt x="1272" y="1950"/>
                  </a:lnTo>
                  <a:lnTo>
                    <a:pt x="1278" y="1950"/>
                  </a:lnTo>
                  <a:lnTo>
                    <a:pt x="1278" y="1950"/>
                  </a:lnTo>
                  <a:lnTo>
                    <a:pt x="1283" y="1950"/>
                  </a:lnTo>
                  <a:lnTo>
                    <a:pt x="1283" y="1944"/>
                  </a:lnTo>
                  <a:lnTo>
                    <a:pt x="1283" y="1944"/>
                  </a:lnTo>
                  <a:lnTo>
                    <a:pt x="1283" y="1950"/>
                  </a:lnTo>
                  <a:lnTo>
                    <a:pt x="1283" y="1950"/>
                  </a:lnTo>
                  <a:lnTo>
                    <a:pt x="1283" y="1950"/>
                  </a:lnTo>
                  <a:lnTo>
                    <a:pt x="1289" y="1950"/>
                  </a:lnTo>
                  <a:lnTo>
                    <a:pt x="1289" y="1950"/>
                  </a:lnTo>
                  <a:lnTo>
                    <a:pt x="1289" y="1950"/>
                  </a:lnTo>
                  <a:lnTo>
                    <a:pt x="1289" y="1944"/>
                  </a:lnTo>
                  <a:lnTo>
                    <a:pt x="1289" y="1944"/>
                  </a:lnTo>
                  <a:lnTo>
                    <a:pt x="1289" y="1944"/>
                  </a:lnTo>
                  <a:lnTo>
                    <a:pt x="1289" y="1944"/>
                  </a:lnTo>
                  <a:lnTo>
                    <a:pt x="1289" y="1944"/>
                  </a:lnTo>
                  <a:lnTo>
                    <a:pt x="1289" y="1944"/>
                  </a:lnTo>
                  <a:lnTo>
                    <a:pt x="1289" y="1944"/>
                  </a:lnTo>
                  <a:lnTo>
                    <a:pt x="1294" y="1944"/>
                  </a:lnTo>
                  <a:lnTo>
                    <a:pt x="1294" y="1944"/>
                  </a:lnTo>
                  <a:lnTo>
                    <a:pt x="1294" y="1944"/>
                  </a:lnTo>
                  <a:lnTo>
                    <a:pt x="1294" y="1944"/>
                  </a:lnTo>
                  <a:lnTo>
                    <a:pt x="1300" y="1944"/>
                  </a:lnTo>
                  <a:lnTo>
                    <a:pt x="1300" y="1939"/>
                  </a:lnTo>
                  <a:lnTo>
                    <a:pt x="1300" y="1933"/>
                  </a:lnTo>
                  <a:lnTo>
                    <a:pt x="1306" y="1933"/>
                  </a:lnTo>
                  <a:lnTo>
                    <a:pt x="1306" y="1933"/>
                  </a:lnTo>
                  <a:lnTo>
                    <a:pt x="1311" y="1939"/>
                  </a:lnTo>
                  <a:lnTo>
                    <a:pt x="1317" y="1933"/>
                  </a:lnTo>
                  <a:lnTo>
                    <a:pt x="1317" y="1933"/>
                  </a:lnTo>
                  <a:lnTo>
                    <a:pt x="1322" y="1933"/>
                  </a:lnTo>
                  <a:lnTo>
                    <a:pt x="1322" y="1933"/>
                  </a:lnTo>
                  <a:lnTo>
                    <a:pt x="1328" y="1933"/>
                  </a:lnTo>
                  <a:lnTo>
                    <a:pt x="1328" y="1939"/>
                  </a:lnTo>
                  <a:lnTo>
                    <a:pt x="1328" y="1939"/>
                  </a:lnTo>
                  <a:lnTo>
                    <a:pt x="1328" y="1939"/>
                  </a:lnTo>
                  <a:lnTo>
                    <a:pt x="1328" y="1944"/>
                  </a:lnTo>
                  <a:lnTo>
                    <a:pt x="1334" y="1944"/>
                  </a:lnTo>
                  <a:lnTo>
                    <a:pt x="1334" y="1939"/>
                  </a:lnTo>
                  <a:lnTo>
                    <a:pt x="1334" y="1939"/>
                  </a:lnTo>
                  <a:lnTo>
                    <a:pt x="1339" y="1939"/>
                  </a:lnTo>
                  <a:lnTo>
                    <a:pt x="1339" y="1939"/>
                  </a:lnTo>
                  <a:lnTo>
                    <a:pt x="1339" y="1939"/>
                  </a:lnTo>
                  <a:lnTo>
                    <a:pt x="1339" y="1944"/>
                  </a:lnTo>
                  <a:lnTo>
                    <a:pt x="1339" y="1944"/>
                  </a:lnTo>
                  <a:lnTo>
                    <a:pt x="1334" y="1944"/>
                  </a:lnTo>
                  <a:lnTo>
                    <a:pt x="1334" y="1944"/>
                  </a:lnTo>
                  <a:lnTo>
                    <a:pt x="1328" y="1950"/>
                  </a:lnTo>
                  <a:lnTo>
                    <a:pt x="1328" y="1950"/>
                  </a:lnTo>
                  <a:lnTo>
                    <a:pt x="1328" y="1950"/>
                  </a:lnTo>
                  <a:lnTo>
                    <a:pt x="1328" y="1950"/>
                  </a:lnTo>
                  <a:lnTo>
                    <a:pt x="1328" y="1955"/>
                  </a:lnTo>
                  <a:lnTo>
                    <a:pt x="1334" y="1955"/>
                  </a:lnTo>
                  <a:lnTo>
                    <a:pt x="1339" y="1950"/>
                  </a:lnTo>
                  <a:lnTo>
                    <a:pt x="1339" y="1955"/>
                  </a:lnTo>
                  <a:lnTo>
                    <a:pt x="1345" y="1961"/>
                  </a:lnTo>
                  <a:lnTo>
                    <a:pt x="1345" y="1961"/>
                  </a:lnTo>
                  <a:lnTo>
                    <a:pt x="1345" y="1961"/>
                  </a:lnTo>
                  <a:lnTo>
                    <a:pt x="1345" y="1961"/>
                  </a:lnTo>
                  <a:lnTo>
                    <a:pt x="1345" y="1961"/>
                  </a:lnTo>
                  <a:lnTo>
                    <a:pt x="1345" y="1961"/>
                  </a:lnTo>
                  <a:lnTo>
                    <a:pt x="1345" y="1961"/>
                  </a:lnTo>
                  <a:lnTo>
                    <a:pt x="1345" y="1967"/>
                  </a:lnTo>
                  <a:lnTo>
                    <a:pt x="1350" y="1967"/>
                  </a:lnTo>
                  <a:lnTo>
                    <a:pt x="1350" y="1972"/>
                  </a:lnTo>
                  <a:lnTo>
                    <a:pt x="1350" y="1972"/>
                  </a:lnTo>
                  <a:lnTo>
                    <a:pt x="1350" y="1978"/>
                  </a:lnTo>
                  <a:lnTo>
                    <a:pt x="1345" y="1983"/>
                  </a:lnTo>
                  <a:lnTo>
                    <a:pt x="1345" y="1983"/>
                  </a:lnTo>
                  <a:lnTo>
                    <a:pt x="1345" y="1989"/>
                  </a:lnTo>
                  <a:lnTo>
                    <a:pt x="1339" y="1989"/>
                  </a:lnTo>
                  <a:lnTo>
                    <a:pt x="1345" y="1995"/>
                  </a:lnTo>
                  <a:lnTo>
                    <a:pt x="1345" y="1995"/>
                  </a:lnTo>
                  <a:lnTo>
                    <a:pt x="1345" y="1995"/>
                  </a:lnTo>
                  <a:lnTo>
                    <a:pt x="1345" y="1995"/>
                  </a:lnTo>
                  <a:lnTo>
                    <a:pt x="1350" y="1989"/>
                  </a:lnTo>
                  <a:lnTo>
                    <a:pt x="1350" y="1983"/>
                  </a:lnTo>
                  <a:lnTo>
                    <a:pt x="1350" y="1983"/>
                  </a:lnTo>
                  <a:lnTo>
                    <a:pt x="1356" y="1983"/>
                  </a:lnTo>
                  <a:lnTo>
                    <a:pt x="1362" y="1989"/>
                  </a:lnTo>
                  <a:lnTo>
                    <a:pt x="1367" y="1995"/>
                  </a:lnTo>
                  <a:lnTo>
                    <a:pt x="1367" y="1995"/>
                  </a:lnTo>
                  <a:lnTo>
                    <a:pt x="1367" y="2000"/>
                  </a:lnTo>
                  <a:lnTo>
                    <a:pt x="1373" y="2000"/>
                  </a:lnTo>
                  <a:lnTo>
                    <a:pt x="1373" y="2006"/>
                  </a:lnTo>
                  <a:lnTo>
                    <a:pt x="1373" y="2000"/>
                  </a:lnTo>
                  <a:lnTo>
                    <a:pt x="1378" y="2000"/>
                  </a:lnTo>
                  <a:lnTo>
                    <a:pt x="1378" y="2000"/>
                  </a:lnTo>
                  <a:lnTo>
                    <a:pt x="1384" y="2000"/>
                  </a:lnTo>
                  <a:lnTo>
                    <a:pt x="1384" y="2006"/>
                  </a:lnTo>
                  <a:lnTo>
                    <a:pt x="1390" y="2006"/>
                  </a:lnTo>
                  <a:lnTo>
                    <a:pt x="1390" y="2006"/>
                  </a:lnTo>
                  <a:lnTo>
                    <a:pt x="1390" y="2006"/>
                  </a:lnTo>
                  <a:lnTo>
                    <a:pt x="1390" y="2006"/>
                  </a:lnTo>
                  <a:lnTo>
                    <a:pt x="1390" y="2006"/>
                  </a:lnTo>
                  <a:lnTo>
                    <a:pt x="1395" y="2011"/>
                  </a:lnTo>
                  <a:lnTo>
                    <a:pt x="1395" y="2011"/>
                  </a:lnTo>
                  <a:lnTo>
                    <a:pt x="1395" y="2011"/>
                  </a:lnTo>
                  <a:lnTo>
                    <a:pt x="1395" y="2006"/>
                  </a:lnTo>
                  <a:lnTo>
                    <a:pt x="1395" y="2006"/>
                  </a:lnTo>
                  <a:lnTo>
                    <a:pt x="1401" y="2006"/>
                  </a:lnTo>
                  <a:lnTo>
                    <a:pt x="1401" y="2006"/>
                  </a:lnTo>
                  <a:lnTo>
                    <a:pt x="1401" y="2006"/>
                  </a:lnTo>
                  <a:lnTo>
                    <a:pt x="1401" y="2006"/>
                  </a:lnTo>
                  <a:lnTo>
                    <a:pt x="1401" y="2006"/>
                  </a:lnTo>
                  <a:lnTo>
                    <a:pt x="1401" y="2006"/>
                  </a:lnTo>
                  <a:lnTo>
                    <a:pt x="1401" y="2000"/>
                  </a:lnTo>
                  <a:lnTo>
                    <a:pt x="1401" y="2000"/>
                  </a:lnTo>
                  <a:lnTo>
                    <a:pt x="1401" y="2000"/>
                  </a:lnTo>
                  <a:lnTo>
                    <a:pt x="1401" y="2000"/>
                  </a:lnTo>
                  <a:lnTo>
                    <a:pt x="1401" y="2000"/>
                  </a:lnTo>
                  <a:lnTo>
                    <a:pt x="1401" y="2000"/>
                  </a:lnTo>
                  <a:lnTo>
                    <a:pt x="1401" y="2000"/>
                  </a:lnTo>
                  <a:lnTo>
                    <a:pt x="1401" y="1995"/>
                  </a:lnTo>
                  <a:lnTo>
                    <a:pt x="1406" y="1995"/>
                  </a:lnTo>
                  <a:lnTo>
                    <a:pt x="1406" y="1995"/>
                  </a:lnTo>
                  <a:lnTo>
                    <a:pt x="1406" y="1995"/>
                  </a:lnTo>
                  <a:lnTo>
                    <a:pt x="1406" y="1989"/>
                  </a:lnTo>
                  <a:lnTo>
                    <a:pt x="1406" y="1989"/>
                  </a:lnTo>
                  <a:lnTo>
                    <a:pt x="1406" y="1989"/>
                  </a:lnTo>
                  <a:lnTo>
                    <a:pt x="1412" y="1995"/>
                  </a:lnTo>
                  <a:lnTo>
                    <a:pt x="1412" y="1995"/>
                  </a:lnTo>
                  <a:lnTo>
                    <a:pt x="1412" y="1995"/>
                  </a:lnTo>
                  <a:lnTo>
                    <a:pt x="1418" y="1989"/>
                  </a:lnTo>
                  <a:lnTo>
                    <a:pt x="1418" y="1995"/>
                  </a:lnTo>
                  <a:lnTo>
                    <a:pt x="1418" y="2000"/>
                  </a:lnTo>
                  <a:lnTo>
                    <a:pt x="1423" y="2000"/>
                  </a:lnTo>
                  <a:lnTo>
                    <a:pt x="1423" y="2000"/>
                  </a:lnTo>
                  <a:lnTo>
                    <a:pt x="1429" y="2000"/>
                  </a:lnTo>
                  <a:lnTo>
                    <a:pt x="1429" y="2000"/>
                  </a:lnTo>
                  <a:lnTo>
                    <a:pt x="1429" y="2006"/>
                  </a:lnTo>
                  <a:lnTo>
                    <a:pt x="1434" y="2006"/>
                  </a:lnTo>
                  <a:lnTo>
                    <a:pt x="1434" y="2006"/>
                  </a:lnTo>
                  <a:lnTo>
                    <a:pt x="1434" y="2006"/>
                  </a:lnTo>
                  <a:lnTo>
                    <a:pt x="1434" y="2011"/>
                  </a:lnTo>
                  <a:lnTo>
                    <a:pt x="1434" y="2011"/>
                  </a:lnTo>
                  <a:lnTo>
                    <a:pt x="1434" y="2011"/>
                  </a:lnTo>
                  <a:lnTo>
                    <a:pt x="1440" y="2011"/>
                  </a:lnTo>
                  <a:lnTo>
                    <a:pt x="1440" y="2017"/>
                  </a:lnTo>
                  <a:lnTo>
                    <a:pt x="1440" y="2017"/>
                  </a:lnTo>
                  <a:lnTo>
                    <a:pt x="1440" y="2017"/>
                  </a:lnTo>
                  <a:lnTo>
                    <a:pt x="1440" y="2017"/>
                  </a:lnTo>
                  <a:lnTo>
                    <a:pt x="1440" y="2023"/>
                  </a:lnTo>
                  <a:lnTo>
                    <a:pt x="1440" y="2023"/>
                  </a:lnTo>
                  <a:lnTo>
                    <a:pt x="1440" y="2028"/>
                  </a:lnTo>
                  <a:lnTo>
                    <a:pt x="1440" y="2028"/>
                  </a:lnTo>
                  <a:lnTo>
                    <a:pt x="1446" y="2028"/>
                  </a:lnTo>
                  <a:lnTo>
                    <a:pt x="1446" y="2028"/>
                  </a:lnTo>
                  <a:lnTo>
                    <a:pt x="1446" y="2028"/>
                  </a:lnTo>
                  <a:lnTo>
                    <a:pt x="1446" y="2034"/>
                  </a:lnTo>
                  <a:lnTo>
                    <a:pt x="1446" y="2034"/>
                  </a:lnTo>
                  <a:lnTo>
                    <a:pt x="1440" y="2034"/>
                  </a:lnTo>
                  <a:lnTo>
                    <a:pt x="1446" y="2034"/>
                  </a:lnTo>
                  <a:lnTo>
                    <a:pt x="1446" y="2034"/>
                  </a:lnTo>
                  <a:lnTo>
                    <a:pt x="1446" y="2039"/>
                  </a:lnTo>
                  <a:lnTo>
                    <a:pt x="1446" y="2039"/>
                  </a:lnTo>
                  <a:lnTo>
                    <a:pt x="1446" y="2039"/>
                  </a:lnTo>
                  <a:lnTo>
                    <a:pt x="1446" y="2039"/>
                  </a:lnTo>
                  <a:lnTo>
                    <a:pt x="1446" y="2039"/>
                  </a:lnTo>
                  <a:lnTo>
                    <a:pt x="1446" y="2039"/>
                  </a:lnTo>
                  <a:lnTo>
                    <a:pt x="1446" y="2039"/>
                  </a:lnTo>
                  <a:lnTo>
                    <a:pt x="1446" y="2045"/>
                  </a:lnTo>
                  <a:lnTo>
                    <a:pt x="1446" y="2045"/>
                  </a:lnTo>
                  <a:lnTo>
                    <a:pt x="1451" y="2045"/>
                  </a:lnTo>
                  <a:lnTo>
                    <a:pt x="1451" y="2051"/>
                  </a:lnTo>
                  <a:lnTo>
                    <a:pt x="1451" y="2056"/>
                  </a:lnTo>
                  <a:lnTo>
                    <a:pt x="1451" y="2056"/>
                  </a:lnTo>
                  <a:lnTo>
                    <a:pt x="1451" y="2056"/>
                  </a:lnTo>
                  <a:lnTo>
                    <a:pt x="1457" y="2056"/>
                  </a:lnTo>
                  <a:lnTo>
                    <a:pt x="1457" y="2056"/>
                  </a:lnTo>
                  <a:lnTo>
                    <a:pt x="1457" y="2051"/>
                  </a:lnTo>
                  <a:lnTo>
                    <a:pt x="1457" y="2051"/>
                  </a:lnTo>
                  <a:lnTo>
                    <a:pt x="1457" y="2045"/>
                  </a:lnTo>
                  <a:lnTo>
                    <a:pt x="1457" y="2045"/>
                  </a:lnTo>
                  <a:lnTo>
                    <a:pt x="1457" y="2045"/>
                  </a:lnTo>
                  <a:lnTo>
                    <a:pt x="1457" y="2045"/>
                  </a:lnTo>
                  <a:lnTo>
                    <a:pt x="1462" y="2045"/>
                  </a:lnTo>
                  <a:lnTo>
                    <a:pt x="1462" y="2051"/>
                  </a:lnTo>
                  <a:lnTo>
                    <a:pt x="1468" y="2051"/>
                  </a:lnTo>
                  <a:lnTo>
                    <a:pt x="1468" y="2051"/>
                  </a:lnTo>
                  <a:lnTo>
                    <a:pt x="1468" y="2051"/>
                  </a:lnTo>
                  <a:lnTo>
                    <a:pt x="1468" y="2051"/>
                  </a:lnTo>
                  <a:lnTo>
                    <a:pt x="1468" y="2051"/>
                  </a:lnTo>
                  <a:lnTo>
                    <a:pt x="1474" y="2051"/>
                  </a:lnTo>
                  <a:lnTo>
                    <a:pt x="1474" y="2051"/>
                  </a:lnTo>
                  <a:lnTo>
                    <a:pt x="1474" y="2051"/>
                  </a:lnTo>
                  <a:lnTo>
                    <a:pt x="1474" y="2051"/>
                  </a:lnTo>
                  <a:lnTo>
                    <a:pt x="1474" y="2051"/>
                  </a:lnTo>
                  <a:lnTo>
                    <a:pt x="1474" y="2051"/>
                  </a:lnTo>
                  <a:lnTo>
                    <a:pt x="1474" y="2051"/>
                  </a:lnTo>
                  <a:lnTo>
                    <a:pt x="1474" y="2051"/>
                  </a:lnTo>
                  <a:lnTo>
                    <a:pt x="1474" y="2056"/>
                  </a:lnTo>
                  <a:lnTo>
                    <a:pt x="1474" y="2056"/>
                  </a:lnTo>
                  <a:lnTo>
                    <a:pt x="1474" y="2062"/>
                  </a:lnTo>
                  <a:lnTo>
                    <a:pt x="1474" y="2067"/>
                  </a:lnTo>
                  <a:lnTo>
                    <a:pt x="1474" y="2067"/>
                  </a:lnTo>
                  <a:lnTo>
                    <a:pt x="1474" y="2067"/>
                  </a:lnTo>
                  <a:lnTo>
                    <a:pt x="1474" y="2067"/>
                  </a:lnTo>
                  <a:lnTo>
                    <a:pt x="1474" y="2067"/>
                  </a:lnTo>
                  <a:lnTo>
                    <a:pt x="1474" y="2067"/>
                  </a:lnTo>
                  <a:lnTo>
                    <a:pt x="1474" y="2073"/>
                  </a:lnTo>
                  <a:lnTo>
                    <a:pt x="1474" y="2073"/>
                  </a:lnTo>
                  <a:lnTo>
                    <a:pt x="1474" y="2079"/>
                  </a:lnTo>
                  <a:lnTo>
                    <a:pt x="1474" y="2079"/>
                  </a:lnTo>
                  <a:lnTo>
                    <a:pt x="1474" y="2084"/>
                  </a:lnTo>
                  <a:lnTo>
                    <a:pt x="1474" y="2084"/>
                  </a:lnTo>
                  <a:lnTo>
                    <a:pt x="1474" y="2084"/>
                  </a:lnTo>
                  <a:lnTo>
                    <a:pt x="1479" y="2084"/>
                  </a:lnTo>
                  <a:lnTo>
                    <a:pt x="1479" y="2084"/>
                  </a:lnTo>
                  <a:lnTo>
                    <a:pt x="1479" y="2090"/>
                  </a:lnTo>
                  <a:lnTo>
                    <a:pt x="1479" y="2090"/>
                  </a:lnTo>
                  <a:lnTo>
                    <a:pt x="1479" y="2090"/>
                  </a:lnTo>
                  <a:lnTo>
                    <a:pt x="1479" y="2090"/>
                  </a:lnTo>
                  <a:lnTo>
                    <a:pt x="1479" y="2096"/>
                  </a:lnTo>
                  <a:lnTo>
                    <a:pt x="1479" y="2096"/>
                  </a:lnTo>
                  <a:lnTo>
                    <a:pt x="1479" y="2101"/>
                  </a:lnTo>
                  <a:lnTo>
                    <a:pt x="1479" y="2101"/>
                  </a:lnTo>
                  <a:lnTo>
                    <a:pt x="1479" y="2101"/>
                  </a:lnTo>
                  <a:lnTo>
                    <a:pt x="1479" y="2101"/>
                  </a:lnTo>
                  <a:lnTo>
                    <a:pt x="1479" y="2101"/>
                  </a:lnTo>
                  <a:lnTo>
                    <a:pt x="1479" y="2107"/>
                  </a:lnTo>
                  <a:lnTo>
                    <a:pt x="1479" y="2107"/>
                  </a:lnTo>
                  <a:lnTo>
                    <a:pt x="1479" y="2107"/>
                  </a:lnTo>
                  <a:lnTo>
                    <a:pt x="1479" y="2112"/>
                  </a:lnTo>
                  <a:lnTo>
                    <a:pt x="1479" y="2112"/>
                  </a:lnTo>
                  <a:lnTo>
                    <a:pt x="1479" y="2112"/>
                  </a:lnTo>
                  <a:lnTo>
                    <a:pt x="1479" y="2112"/>
                  </a:lnTo>
                  <a:lnTo>
                    <a:pt x="1479" y="2112"/>
                  </a:lnTo>
                  <a:lnTo>
                    <a:pt x="1479" y="2112"/>
                  </a:lnTo>
                  <a:lnTo>
                    <a:pt x="1479" y="2118"/>
                  </a:lnTo>
                  <a:lnTo>
                    <a:pt x="1479" y="2118"/>
                  </a:lnTo>
                  <a:lnTo>
                    <a:pt x="1479" y="2118"/>
                  </a:lnTo>
                  <a:lnTo>
                    <a:pt x="1479" y="2124"/>
                  </a:lnTo>
                  <a:lnTo>
                    <a:pt x="1479" y="2129"/>
                  </a:lnTo>
                  <a:lnTo>
                    <a:pt x="1479" y="2129"/>
                  </a:lnTo>
                  <a:lnTo>
                    <a:pt x="1474" y="2135"/>
                  </a:lnTo>
                  <a:lnTo>
                    <a:pt x="1474" y="2135"/>
                  </a:lnTo>
                  <a:lnTo>
                    <a:pt x="1474" y="2135"/>
                  </a:lnTo>
                  <a:lnTo>
                    <a:pt x="1474" y="2140"/>
                  </a:lnTo>
                  <a:lnTo>
                    <a:pt x="1474" y="2140"/>
                  </a:lnTo>
                  <a:lnTo>
                    <a:pt x="1474" y="2140"/>
                  </a:lnTo>
                  <a:lnTo>
                    <a:pt x="1474" y="2140"/>
                  </a:lnTo>
                  <a:lnTo>
                    <a:pt x="1474" y="2140"/>
                  </a:lnTo>
                  <a:lnTo>
                    <a:pt x="1474" y="2140"/>
                  </a:lnTo>
                  <a:lnTo>
                    <a:pt x="1474" y="2146"/>
                  </a:lnTo>
                  <a:lnTo>
                    <a:pt x="1474" y="2146"/>
                  </a:lnTo>
                  <a:lnTo>
                    <a:pt x="1474" y="2146"/>
                  </a:lnTo>
                  <a:lnTo>
                    <a:pt x="1474" y="2146"/>
                  </a:lnTo>
                  <a:lnTo>
                    <a:pt x="1474" y="2146"/>
                  </a:lnTo>
                  <a:lnTo>
                    <a:pt x="1474" y="2146"/>
                  </a:lnTo>
                  <a:lnTo>
                    <a:pt x="1474" y="2146"/>
                  </a:lnTo>
                  <a:lnTo>
                    <a:pt x="1474" y="2152"/>
                  </a:lnTo>
                  <a:lnTo>
                    <a:pt x="1474" y="2152"/>
                  </a:lnTo>
                  <a:lnTo>
                    <a:pt x="1474" y="2152"/>
                  </a:lnTo>
                  <a:lnTo>
                    <a:pt x="1474" y="2146"/>
                  </a:lnTo>
                  <a:lnTo>
                    <a:pt x="1474" y="2146"/>
                  </a:lnTo>
                  <a:lnTo>
                    <a:pt x="1468" y="2146"/>
                  </a:lnTo>
                  <a:lnTo>
                    <a:pt x="1468" y="2146"/>
                  </a:lnTo>
                  <a:lnTo>
                    <a:pt x="1468" y="2152"/>
                  </a:lnTo>
                  <a:lnTo>
                    <a:pt x="1468" y="2152"/>
                  </a:lnTo>
                  <a:lnTo>
                    <a:pt x="1468" y="2152"/>
                  </a:lnTo>
                  <a:lnTo>
                    <a:pt x="1468" y="2152"/>
                  </a:lnTo>
                  <a:lnTo>
                    <a:pt x="1468" y="2152"/>
                  </a:lnTo>
                  <a:lnTo>
                    <a:pt x="1468" y="2157"/>
                  </a:lnTo>
                  <a:lnTo>
                    <a:pt x="1468" y="2157"/>
                  </a:lnTo>
                  <a:lnTo>
                    <a:pt x="1468" y="2157"/>
                  </a:lnTo>
                  <a:lnTo>
                    <a:pt x="1468" y="2157"/>
                  </a:lnTo>
                  <a:lnTo>
                    <a:pt x="1468" y="2157"/>
                  </a:lnTo>
                  <a:lnTo>
                    <a:pt x="1474" y="2157"/>
                  </a:lnTo>
                  <a:lnTo>
                    <a:pt x="1474" y="2157"/>
                  </a:lnTo>
                  <a:lnTo>
                    <a:pt x="1474" y="2163"/>
                  </a:lnTo>
                  <a:lnTo>
                    <a:pt x="1474" y="2163"/>
                  </a:lnTo>
                  <a:lnTo>
                    <a:pt x="1474" y="2163"/>
                  </a:lnTo>
                  <a:lnTo>
                    <a:pt x="1474" y="2163"/>
                  </a:lnTo>
                  <a:lnTo>
                    <a:pt x="1474" y="2163"/>
                  </a:lnTo>
                  <a:lnTo>
                    <a:pt x="1474" y="2163"/>
                  </a:lnTo>
                  <a:lnTo>
                    <a:pt x="1474" y="2163"/>
                  </a:lnTo>
                  <a:lnTo>
                    <a:pt x="1474" y="2168"/>
                  </a:lnTo>
                  <a:lnTo>
                    <a:pt x="1474" y="2168"/>
                  </a:lnTo>
                  <a:lnTo>
                    <a:pt x="1474" y="2168"/>
                  </a:lnTo>
                  <a:lnTo>
                    <a:pt x="1468" y="2168"/>
                  </a:lnTo>
                  <a:lnTo>
                    <a:pt x="1468" y="2168"/>
                  </a:lnTo>
                  <a:lnTo>
                    <a:pt x="1468" y="2168"/>
                  </a:lnTo>
                  <a:lnTo>
                    <a:pt x="1468" y="2168"/>
                  </a:lnTo>
                  <a:lnTo>
                    <a:pt x="1468" y="2168"/>
                  </a:lnTo>
                  <a:lnTo>
                    <a:pt x="1468" y="2168"/>
                  </a:lnTo>
                  <a:lnTo>
                    <a:pt x="1462" y="2168"/>
                  </a:lnTo>
                  <a:lnTo>
                    <a:pt x="1462" y="2168"/>
                  </a:lnTo>
                  <a:lnTo>
                    <a:pt x="1462" y="2168"/>
                  </a:lnTo>
                  <a:lnTo>
                    <a:pt x="1462" y="2168"/>
                  </a:lnTo>
                  <a:lnTo>
                    <a:pt x="1462" y="2168"/>
                  </a:lnTo>
                  <a:lnTo>
                    <a:pt x="1462" y="2174"/>
                  </a:lnTo>
                  <a:lnTo>
                    <a:pt x="1462" y="2174"/>
                  </a:lnTo>
                  <a:lnTo>
                    <a:pt x="1457" y="2174"/>
                  </a:lnTo>
                  <a:lnTo>
                    <a:pt x="1457" y="2174"/>
                  </a:lnTo>
                  <a:lnTo>
                    <a:pt x="1457" y="2174"/>
                  </a:lnTo>
                  <a:lnTo>
                    <a:pt x="1457" y="2174"/>
                  </a:lnTo>
                  <a:lnTo>
                    <a:pt x="1457" y="2174"/>
                  </a:lnTo>
                  <a:lnTo>
                    <a:pt x="1457" y="2180"/>
                  </a:lnTo>
                  <a:lnTo>
                    <a:pt x="1457" y="2180"/>
                  </a:lnTo>
                  <a:lnTo>
                    <a:pt x="1457" y="2185"/>
                  </a:lnTo>
                  <a:lnTo>
                    <a:pt x="1457" y="2185"/>
                  </a:lnTo>
                  <a:lnTo>
                    <a:pt x="1457" y="2185"/>
                  </a:lnTo>
                  <a:lnTo>
                    <a:pt x="1451" y="2185"/>
                  </a:lnTo>
                  <a:lnTo>
                    <a:pt x="1451" y="2185"/>
                  </a:lnTo>
                  <a:lnTo>
                    <a:pt x="1451" y="2185"/>
                  </a:lnTo>
                  <a:lnTo>
                    <a:pt x="1451" y="2185"/>
                  </a:lnTo>
                  <a:lnTo>
                    <a:pt x="1446" y="2185"/>
                  </a:lnTo>
                  <a:lnTo>
                    <a:pt x="1446" y="2180"/>
                  </a:lnTo>
                  <a:lnTo>
                    <a:pt x="1440" y="2180"/>
                  </a:lnTo>
                  <a:lnTo>
                    <a:pt x="1440" y="2185"/>
                  </a:lnTo>
                  <a:lnTo>
                    <a:pt x="1440" y="2185"/>
                  </a:lnTo>
                  <a:lnTo>
                    <a:pt x="1440" y="2185"/>
                  </a:lnTo>
                  <a:lnTo>
                    <a:pt x="1440" y="2185"/>
                  </a:lnTo>
                  <a:lnTo>
                    <a:pt x="1440" y="2191"/>
                  </a:lnTo>
                  <a:lnTo>
                    <a:pt x="1440" y="2191"/>
                  </a:lnTo>
                  <a:lnTo>
                    <a:pt x="1440" y="2191"/>
                  </a:lnTo>
                  <a:lnTo>
                    <a:pt x="1440" y="2191"/>
                  </a:lnTo>
                  <a:lnTo>
                    <a:pt x="1440" y="2191"/>
                  </a:lnTo>
                  <a:lnTo>
                    <a:pt x="1440" y="2191"/>
                  </a:lnTo>
                  <a:lnTo>
                    <a:pt x="1440" y="2196"/>
                  </a:lnTo>
                  <a:lnTo>
                    <a:pt x="1440" y="2196"/>
                  </a:lnTo>
                  <a:lnTo>
                    <a:pt x="1440" y="2196"/>
                  </a:lnTo>
                  <a:lnTo>
                    <a:pt x="1440" y="2196"/>
                  </a:lnTo>
                  <a:lnTo>
                    <a:pt x="1440" y="2196"/>
                  </a:lnTo>
                  <a:lnTo>
                    <a:pt x="1440" y="2196"/>
                  </a:lnTo>
                  <a:lnTo>
                    <a:pt x="1434" y="2202"/>
                  </a:lnTo>
                  <a:lnTo>
                    <a:pt x="1434" y="2202"/>
                  </a:lnTo>
                  <a:lnTo>
                    <a:pt x="1434" y="2202"/>
                  </a:lnTo>
                  <a:lnTo>
                    <a:pt x="1434" y="2202"/>
                  </a:lnTo>
                  <a:lnTo>
                    <a:pt x="1429" y="2208"/>
                  </a:lnTo>
                  <a:lnTo>
                    <a:pt x="1429" y="2208"/>
                  </a:lnTo>
                  <a:lnTo>
                    <a:pt x="1429" y="2208"/>
                  </a:lnTo>
                  <a:lnTo>
                    <a:pt x="1429" y="2208"/>
                  </a:lnTo>
                  <a:lnTo>
                    <a:pt x="1429" y="2208"/>
                  </a:lnTo>
                  <a:lnTo>
                    <a:pt x="1429" y="2208"/>
                  </a:lnTo>
                  <a:lnTo>
                    <a:pt x="1423" y="2202"/>
                  </a:lnTo>
                  <a:lnTo>
                    <a:pt x="1423" y="2208"/>
                  </a:lnTo>
                  <a:lnTo>
                    <a:pt x="1423" y="2213"/>
                  </a:lnTo>
                  <a:lnTo>
                    <a:pt x="1418" y="2213"/>
                  </a:lnTo>
                  <a:lnTo>
                    <a:pt x="1418" y="2213"/>
                  </a:lnTo>
                  <a:lnTo>
                    <a:pt x="1418" y="2219"/>
                  </a:lnTo>
                  <a:lnTo>
                    <a:pt x="1418" y="2219"/>
                  </a:lnTo>
                  <a:lnTo>
                    <a:pt x="1418" y="2219"/>
                  </a:lnTo>
                  <a:lnTo>
                    <a:pt x="1418" y="2219"/>
                  </a:lnTo>
                  <a:lnTo>
                    <a:pt x="1418" y="2224"/>
                  </a:lnTo>
                  <a:lnTo>
                    <a:pt x="1418" y="2224"/>
                  </a:lnTo>
                  <a:lnTo>
                    <a:pt x="1418" y="2230"/>
                  </a:lnTo>
                  <a:lnTo>
                    <a:pt x="1423" y="2230"/>
                  </a:lnTo>
                  <a:lnTo>
                    <a:pt x="1423" y="2230"/>
                  </a:lnTo>
                  <a:lnTo>
                    <a:pt x="1423" y="2230"/>
                  </a:lnTo>
                  <a:lnTo>
                    <a:pt x="1418" y="2230"/>
                  </a:lnTo>
                  <a:lnTo>
                    <a:pt x="1418" y="2236"/>
                  </a:lnTo>
                  <a:lnTo>
                    <a:pt x="1418" y="2230"/>
                  </a:lnTo>
                  <a:lnTo>
                    <a:pt x="1412" y="2230"/>
                  </a:lnTo>
                  <a:lnTo>
                    <a:pt x="1412" y="2236"/>
                  </a:lnTo>
                  <a:lnTo>
                    <a:pt x="1412" y="2236"/>
                  </a:lnTo>
                  <a:lnTo>
                    <a:pt x="1406" y="2236"/>
                  </a:lnTo>
                  <a:lnTo>
                    <a:pt x="1406" y="2236"/>
                  </a:lnTo>
                  <a:lnTo>
                    <a:pt x="1406" y="2241"/>
                  </a:lnTo>
                  <a:lnTo>
                    <a:pt x="1406" y="2247"/>
                  </a:lnTo>
                  <a:lnTo>
                    <a:pt x="1406" y="2258"/>
                  </a:lnTo>
                  <a:lnTo>
                    <a:pt x="1406" y="2258"/>
                  </a:lnTo>
                  <a:lnTo>
                    <a:pt x="1406" y="2258"/>
                  </a:lnTo>
                  <a:lnTo>
                    <a:pt x="1412" y="2258"/>
                  </a:lnTo>
                  <a:lnTo>
                    <a:pt x="1412" y="2258"/>
                  </a:lnTo>
                  <a:lnTo>
                    <a:pt x="1412" y="2258"/>
                  </a:lnTo>
                  <a:lnTo>
                    <a:pt x="1412" y="2258"/>
                  </a:lnTo>
                  <a:lnTo>
                    <a:pt x="1412" y="2258"/>
                  </a:lnTo>
                  <a:lnTo>
                    <a:pt x="1412" y="2258"/>
                  </a:lnTo>
                  <a:lnTo>
                    <a:pt x="1412" y="2258"/>
                  </a:lnTo>
                  <a:lnTo>
                    <a:pt x="1412" y="2264"/>
                  </a:lnTo>
                  <a:lnTo>
                    <a:pt x="1418" y="2264"/>
                  </a:lnTo>
                  <a:lnTo>
                    <a:pt x="1418" y="2264"/>
                  </a:lnTo>
                  <a:lnTo>
                    <a:pt x="1418" y="2264"/>
                  </a:lnTo>
                  <a:lnTo>
                    <a:pt x="1418" y="2264"/>
                  </a:lnTo>
                  <a:lnTo>
                    <a:pt x="1412" y="2264"/>
                  </a:lnTo>
                  <a:lnTo>
                    <a:pt x="1412" y="2264"/>
                  </a:lnTo>
                  <a:lnTo>
                    <a:pt x="1412" y="2269"/>
                  </a:lnTo>
                  <a:lnTo>
                    <a:pt x="1418" y="2269"/>
                  </a:lnTo>
                  <a:lnTo>
                    <a:pt x="1418" y="2269"/>
                  </a:lnTo>
                  <a:lnTo>
                    <a:pt x="1418" y="2269"/>
                  </a:lnTo>
                  <a:lnTo>
                    <a:pt x="1418" y="2269"/>
                  </a:lnTo>
                  <a:lnTo>
                    <a:pt x="1418" y="2269"/>
                  </a:lnTo>
                  <a:lnTo>
                    <a:pt x="1418" y="2275"/>
                  </a:lnTo>
                  <a:lnTo>
                    <a:pt x="1418" y="2275"/>
                  </a:lnTo>
                  <a:lnTo>
                    <a:pt x="1418" y="2275"/>
                  </a:lnTo>
                  <a:lnTo>
                    <a:pt x="1418" y="2275"/>
                  </a:lnTo>
                  <a:lnTo>
                    <a:pt x="1418" y="2275"/>
                  </a:lnTo>
                  <a:lnTo>
                    <a:pt x="1418" y="2280"/>
                  </a:lnTo>
                  <a:lnTo>
                    <a:pt x="1406" y="2292"/>
                  </a:lnTo>
                  <a:lnTo>
                    <a:pt x="1406" y="2292"/>
                  </a:lnTo>
                  <a:lnTo>
                    <a:pt x="1412" y="2292"/>
                  </a:lnTo>
                  <a:lnTo>
                    <a:pt x="1412" y="2292"/>
                  </a:lnTo>
                  <a:lnTo>
                    <a:pt x="1412" y="2292"/>
                  </a:lnTo>
                  <a:lnTo>
                    <a:pt x="1412" y="2297"/>
                  </a:lnTo>
                  <a:lnTo>
                    <a:pt x="1412" y="2297"/>
                  </a:lnTo>
                  <a:lnTo>
                    <a:pt x="1412" y="2297"/>
                  </a:lnTo>
                  <a:lnTo>
                    <a:pt x="1412" y="2292"/>
                  </a:lnTo>
                  <a:lnTo>
                    <a:pt x="1412" y="2292"/>
                  </a:lnTo>
                  <a:lnTo>
                    <a:pt x="1418" y="2292"/>
                  </a:lnTo>
                  <a:lnTo>
                    <a:pt x="1418" y="2292"/>
                  </a:lnTo>
                  <a:lnTo>
                    <a:pt x="1418" y="2292"/>
                  </a:lnTo>
                  <a:lnTo>
                    <a:pt x="1423" y="2292"/>
                  </a:lnTo>
                  <a:lnTo>
                    <a:pt x="1423" y="2292"/>
                  </a:lnTo>
                  <a:lnTo>
                    <a:pt x="1423" y="2292"/>
                  </a:lnTo>
                  <a:lnTo>
                    <a:pt x="1423" y="2286"/>
                  </a:lnTo>
                  <a:lnTo>
                    <a:pt x="1423" y="2286"/>
                  </a:lnTo>
                  <a:lnTo>
                    <a:pt x="1429" y="2286"/>
                  </a:lnTo>
                  <a:lnTo>
                    <a:pt x="1429" y="2286"/>
                  </a:lnTo>
                  <a:lnTo>
                    <a:pt x="1440" y="2280"/>
                  </a:lnTo>
                  <a:lnTo>
                    <a:pt x="1446" y="2280"/>
                  </a:lnTo>
                  <a:lnTo>
                    <a:pt x="1446" y="2280"/>
                  </a:lnTo>
                  <a:lnTo>
                    <a:pt x="1451" y="2280"/>
                  </a:lnTo>
                  <a:lnTo>
                    <a:pt x="1457" y="2280"/>
                  </a:lnTo>
                  <a:lnTo>
                    <a:pt x="1457" y="2280"/>
                  </a:lnTo>
                  <a:lnTo>
                    <a:pt x="1457" y="2280"/>
                  </a:lnTo>
                  <a:lnTo>
                    <a:pt x="1457" y="2280"/>
                  </a:lnTo>
                  <a:lnTo>
                    <a:pt x="1462" y="2275"/>
                  </a:lnTo>
                  <a:lnTo>
                    <a:pt x="1462" y="2280"/>
                  </a:lnTo>
                  <a:lnTo>
                    <a:pt x="1462" y="2280"/>
                  </a:lnTo>
                  <a:lnTo>
                    <a:pt x="1468" y="2280"/>
                  </a:lnTo>
                  <a:lnTo>
                    <a:pt x="1468" y="2280"/>
                  </a:lnTo>
                  <a:lnTo>
                    <a:pt x="1468" y="2280"/>
                  </a:lnTo>
                  <a:lnTo>
                    <a:pt x="1468" y="2280"/>
                  </a:lnTo>
                  <a:lnTo>
                    <a:pt x="1468" y="2280"/>
                  </a:lnTo>
                  <a:lnTo>
                    <a:pt x="1474" y="2280"/>
                  </a:lnTo>
                  <a:lnTo>
                    <a:pt x="1474" y="2280"/>
                  </a:lnTo>
                  <a:lnTo>
                    <a:pt x="1479" y="2280"/>
                  </a:lnTo>
                  <a:lnTo>
                    <a:pt x="1485" y="2280"/>
                  </a:lnTo>
                  <a:lnTo>
                    <a:pt x="1485" y="2275"/>
                  </a:lnTo>
                  <a:lnTo>
                    <a:pt x="1485" y="2275"/>
                  </a:lnTo>
                  <a:lnTo>
                    <a:pt x="1485" y="2275"/>
                  </a:lnTo>
                  <a:lnTo>
                    <a:pt x="1485" y="2280"/>
                  </a:lnTo>
                  <a:lnTo>
                    <a:pt x="1485" y="2280"/>
                  </a:lnTo>
                  <a:lnTo>
                    <a:pt x="1479" y="2286"/>
                  </a:lnTo>
                  <a:lnTo>
                    <a:pt x="1479" y="2286"/>
                  </a:lnTo>
                  <a:lnTo>
                    <a:pt x="1474" y="2286"/>
                  </a:lnTo>
                  <a:lnTo>
                    <a:pt x="1474" y="2286"/>
                  </a:lnTo>
                  <a:lnTo>
                    <a:pt x="1474" y="2286"/>
                  </a:lnTo>
                  <a:lnTo>
                    <a:pt x="1474" y="2286"/>
                  </a:lnTo>
                  <a:lnTo>
                    <a:pt x="1474" y="2292"/>
                  </a:lnTo>
                  <a:lnTo>
                    <a:pt x="1474" y="2292"/>
                  </a:lnTo>
                  <a:lnTo>
                    <a:pt x="1474" y="2292"/>
                  </a:lnTo>
                  <a:lnTo>
                    <a:pt x="1474" y="2292"/>
                  </a:lnTo>
                  <a:lnTo>
                    <a:pt x="1474" y="2292"/>
                  </a:lnTo>
                  <a:lnTo>
                    <a:pt x="1474" y="2297"/>
                  </a:lnTo>
                  <a:lnTo>
                    <a:pt x="1474" y="2297"/>
                  </a:lnTo>
                  <a:lnTo>
                    <a:pt x="1474" y="2297"/>
                  </a:lnTo>
                  <a:lnTo>
                    <a:pt x="1474" y="2297"/>
                  </a:lnTo>
                  <a:lnTo>
                    <a:pt x="1474" y="2297"/>
                  </a:lnTo>
                  <a:lnTo>
                    <a:pt x="1474" y="2297"/>
                  </a:lnTo>
                  <a:lnTo>
                    <a:pt x="1474" y="2297"/>
                  </a:lnTo>
                  <a:lnTo>
                    <a:pt x="1479" y="2303"/>
                  </a:lnTo>
                  <a:lnTo>
                    <a:pt x="1479" y="2303"/>
                  </a:lnTo>
                  <a:lnTo>
                    <a:pt x="1479" y="2303"/>
                  </a:lnTo>
                  <a:lnTo>
                    <a:pt x="1479" y="2303"/>
                  </a:lnTo>
                  <a:lnTo>
                    <a:pt x="1479" y="2308"/>
                  </a:lnTo>
                  <a:lnTo>
                    <a:pt x="1485" y="2308"/>
                  </a:lnTo>
                  <a:lnTo>
                    <a:pt x="1485" y="2308"/>
                  </a:lnTo>
                  <a:lnTo>
                    <a:pt x="1485" y="2308"/>
                  </a:lnTo>
                  <a:lnTo>
                    <a:pt x="1485" y="2314"/>
                  </a:lnTo>
                  <a:lnTo>
                    <a:pt x="1485" y="2314"/>
                  </a:lnTo>
                  <a:lnTo>
                    <a:pt x="1485" y="2314"/>
                  </a:lnTo>
                  <a:lnTo>
                    <a:pt x="1479" y="2314"/>
                  </a:lnTo>
                  <a:lnTo>
                    <a:pt x="1479" y="2314"/>
                  </a:lnTo>
                  <a:lnTo>
                    <a:pt x="1479" y="2314"/>
                  </a:lnTo>
                  <a:lnTo>
                    <a:pt x="1479" y="2320"/>
                  </a:lnTo>
                  <a:lnTo>
                    <a:pt x="1485" y="2320"/>
                  </a:lnTo>
                  <a:lnTo>
                    <a:pt x="1485" y="2320"/>
                  </a:lnTo>
                  <a:lnTo>
                    <a:pt x="1485" y="2320"/>
                  </a:lnTo>
                  <a:lnTo>
                    <a:pt x="1485" y="2320"/>
                  </a:lnTo>
                  <a:lnTo>
                    <a:pt x="1485" y="2320"/>
                  </a:lnTo>
                  <a:lnTo>
                    <a:pt x="1485" y="2325"/>
                  </a:lnTo>
                  <a:lnTo>
                    <a:pt x="1485" y="2325"/>
                  </a:lnTo>
                  <a:lnTo>
                    <a:pt x="1485" y="2325"/>
                  </a:lnTo>
                  <a:lnTo>
                    <a:pt x="1485" y="2325"/>
                  </a:lnTo>
                  <a:lnTo>
                    <a:pt x="1485" y="2325"/>
                  </a:lnTo>
                  <a:lnTo>
                    <a:pt x="1485" y="2331"/>
                  </a:lnTo>
                  <a:lnTo>
                    <a:pt x="1485" y="2331"/>
                  </a:lnTo>
                  <a:lnTo>
                    <a:pt x="1485" y="2331"/>
                  </a:lnTo>
                  <a:lnTo>
                    <a:pt x="1485" y="2331"/>
                  </a:lnTo>
                  <a:lnTo>
                    <a:pt x="1485" y="2331"/>
                  </a:lnTo>
                  <a:lnTo>
                    <a:pt x="1490" y="2331"/>
                  </a:lnTo>
                  <a:lnTo>
                    <a:pt x="1485" y="2336"/>
                  </a:lnTo>
                  <a:lnTo>
                    <a:pt x="1485" y="2336"/>
                  </a:lnTo>
                  <a:lnTo>
                    <a:pt x="1490" y="2336"/>
                  </a:lnTo>
                  <a:lnTo>
                    <a:pt x="1490" y="2342"/>
                  </a:lnTo>
                  <a:lnTo>
                    <a:pt x="1490" y="2342"/>
                  </a:lnTo>
                  <a:lnTo>
                    <a:pt x="1496" y="2342"/>
                  </a:lnTo>
                  <a:lnTo>
                    <a:pt x="1496" y="2342"/>
                  </a:lnTo>
                  <a:lnTo>
                    <a:pt x="1496" y="2342"/>
                  </a:lnTo>
                  <a:lnTo>
                    <a:pt x="1496" y="2342"/>
                  </a:lnTo>
                  <a:lnTo>
                    <a:pt x="1496" y="2342"/>
                  </a:lnTo>
                  <a:lnTo>
                    <a:pt x="1496" y="2342"/>
                  </a:lnTo>
                  <a:lnTo>
                    <a:pt x="1502" y="2342"/>
                  </a:lnTo>
                  <a:lnTo>
                    <a:pt x="1502" y="2342"/>
                  </a:lnTo>
                  <a:lnTo>
                    <a:pt x="1502" y="2342"/>
                  </a:lnTo>
                  <a:lnTo>
                    <a:pt x="1502" y="2342"/>
                  </a:lnTo>
                  <a:lnTo>
                    <a:pt x="1502" y="2342"/>
                  </a:lnTo>
                  <a:lnTo>
                    <a:pt x="1502" y="2342"/>
                  </a:lnTo>
                  <a:lnTo>
                    <a:pt x="1502" y="2342"/>
                  </a:lnTo>
                  <a:lnTo>
                    <a:pt x="1507" y="2342"/>
                  </a:lnTo>
                  <a:lnTo>
                    <a:pt x="1507" y="2342"/>
                  </a:lnTo>
                  <a:lnTo>
                    <a:pt x="1507" y="2348"/>
                  </a:lnTo>
                  <a:lnTo>
                    <a:pt x="1507" y="2348"/>
                  </a:lnTo>
                  <a:lnTo>
                    <a:pt x="1507" y="2348"/>
                  </a:lnTo>
                  <a:lnTo>
                    <a:pt x="1507" y="2348"/>
                  </a:lnTo>
                  <a:lnTo>
                    <a:pt x="1507" y="2348"/>
                  </a:lnTo>
                  <a:lnTo>
                    <a:pt x="1507" y="2348"/>
                  </a:lnTo>
                  <a:lnTo>
                    <a:pt x="1507" y="2342"/>
                  </a:lnTo>
                  <a:lnTo>
                    <a:pt x="1507" y="2342"/>
                  </a:lnTo>
                  <a:lnTo>
                    <a:pt x="1513" y="2342"/>
                  </a:lnTo>
                  <a:lnTo>
                    <a:pt x="1513" y="2342"/>
                  </a:lnTo>
                  <a:lnTo>
                    <a:pt x="1513" y="2342"/>
                  </a:lnTo>
                  <a:lnTo>
                    <a:pt x="1513" y="2342"/>
                  </a:lnTo>
                  <a:lnTo>
                    <a:pt x="1513" y="2342"/>
                  </a:lnTo>
                  <a:lnTo>
                    <a:pt x="1513" y="2342"/>
                  </a:lnTo>
                  <a:lnTo>
                    <a:pt x="1518" y="2342"/>
                  </a:lnTo>
                  <a:lnTo>
                    <a:pt x="1518" y="2348"/>
                  </a:lnTo>
                  <a:lnTo>
                    <a:pt x="1524" y="2348"/>
                  </a:lnTo>
                  <a:lnTo>
                    <a:pt x="1524" y="2348"/>
                  </a:lnTo>
                  <a:lnTo>
                    <a:pt x="1524" y="2348"/>
                  </a:lnTo>
                  <a:lnTo>
                    <a:pt x="1524" y="2348"/>
                  </a:lnTo>
                  <a:lnTo>
                    <a:pt x="1524" y="2348"/>
                  </a:lnTo>
                  <a:lnTo>
                    <a:pt x="1524" y="2348"/>
                  </a:lnTo>
                  <a:lnTo>
                    <a:pt x="1524" y="2353"/>
                  </a:lnTo>
                  <a:lnTo>
                    <a:pt x="1524" y="2353"/>
                  </a:lnTo>
                  <a:lnTo>
                    <a:pt x="1524" y="2353"/>
                  </a:lnTo>
                  <a:lnTo>
                    <a:pt x="1524" y="2353"/>
                  </a:lnTo>
                  <a:lnTo>
                    <a:pt x="1518" y="2353"/>
                  </a:lnTo>
                  <a:lnTo>
                    <a:pt x="1518" y="2353"/>
                  </a:lnTo>
                  <a:lnTo>
                    <a:pt x="1518" y="2353"/>
                  </a:lnTo>
                  <a:lnTo>
                    <a:pt x="1518" y="2359"/>
                  </a:lnTo>
                  <a:lnTo>
                    <a:pt x="1518" y="2359"/>
                  </a:lnTo>
                  <a:lnTo>
                    <a:pt x="1518" y="2359"/>
                  </a:lnTo>
                  <a:lnTo>
                    <a:pt x="1518" y="2365"/>
                  </a:lnTo>
                  <a:lnTo>
                    <a:pt x="1513" y="2365"/>
                  </a:lnTo>
                  <a:lnTo>
                    <a:pt x="1513" y="2365"/>
                  </a:lnTo>
                  <a:lnTo>
                    <a:pt x="1513" y="2365"/>
                  </a:lnTo>
                  <a:lnTo>
                    <a:pt x="1513" y="2365"/>
                  </a:lnTo>
                  <a:lnTo>
                    <a:pt x="1513" y="2365"/>
                  </a:lnTo>
                  <a:lnTo>
                    <a:pt x="1513" y="2365"/>
                  </a:lnTo>
                  <a:lnTo>
                    <a:pt x="1513" y="2370"/>
                  </a:lnTo>
                  <a:lnTo>
                    <a:pt x="1513" y="2376"/>
                  </a:lnTo>
                  <a:lnTo>
                    <a:pt x="1513" y="2376"/>
                  </a:lnTo>
                  <a:lnTo>
                    <a:pt x="1513" y="2376"/>
                  </a:lnTo>
                  <a:lnTo>
                    <a:pt x="1513" y="2381"/>
                  </a:lnTo>
                  <a:lnTo>
                    <a:pt x="1513" y="2381"/>
                  </a:lnTo>
                  <a:lnTo>
                    <a:pt x="1513" y="2381"/>
                  </a:lnTo>
                  <a:lnTo>
                    <a:pt x="1513" y="2381"/>
                  </a:lnTo>
                  <a:lnTo>
                    <a:pt x="1513" y="2381"/>
                  </a:lnTo>
                  <a:lnTo>
                    <a:pt x="1513" y="2381"/>
                  </a:lnTo>
                  <a:lnTo>
                    <a:pt x="1513" y="2387"/>
                  </a:lnTo>
                  <a:lnTo>
                    <a:pt x="1507" y="2387"/>
                  </a:lnTo>
                  <a:lnTo>
                    <a:pt x="1507" y="2387"/>
                  </a:lnTo>
                  <a:lnTo>
                    <a:pt x="1507" y="2387"/>
                  </a:lnTo>
                  <a:lnTo>
                    <a:pt x="1507" y="2393"/>
                  </a:lnTo>
                  <a:lnTo>
                    <a:pt x="1507" y="2393"/>
                  </a:lnTo>
                  <a:lnTo>
                    <a:pt x="1507" y="2393"/>
                  </a:lnTo>
                  <a:lnTo>
                    <a:pt x="1507" y="2393"/>
                  </a:lnTo>
                  <a:lnTo>
                    <a:pt x="1507" y="2393"/>
                  </a:lnTo>
                  <a:lnTo>
                    <a:pt x="1507" y="2398"/>
                  </a:lnTo>
                  <a:lnTo>
                    <a:pt x="1507" y="2398"/>
                  </a:lnTo>
                  <a:lnTo>
                    <a:pt x="1502" y="2398"/>
                  </a:lnTo>
                  <a:lnTo>
                    <a:pt x="1502" y="2404"/>
                  </a:lnTo>
                  <a:lnTo>
                    <a:pt x="1502" y="2404"/>
                  </a:lnTo>
                  <a:lnTo>
                    <a:pt x="1502" y="2404"/>
                  </a:lnTo>
                  <a:lnTo>
                    <a:pt x="1502" y="2404"/>
                  </a:lnTo>
                  <a:lnTo>
                    <a:pt x="1507" y="2404"/>
                  </a:lnTo>
                  <a:lnTo>
                    <a:pt x="1507" y="2409"/>
                  </a:lnTo>
                  <a:lnTo>
                    <a:pt x="1513" y="2409"/>
                  </a:lnTo>
                  <a:lnTo>
                    <a:pt x="1513" y="2409"/>
                  </a:lnTo>
                  <a:lnTo>
                    <a:pt x="1518" y="2404"/>
                  </a:lnTo>
                  <a:lnTo>
                    <a:pt x="1518" y="2404"/>
                  </a:lnTo>
                  <a:lnTo>
                    <a:pt x="1524" y="2409"/>
                  </a:lnTo>
                  <a:lnTo>
                    <a:pt x="1524" y="2409"/>
                  </a:lnTo>
                  <a:lnTo>
                    <a:pt x="1524" y="2409"/>
                  </a:lnTo>
                  <a:lnTo>
                    <a:pt x="1530" y="2409"/>
                  </a:lnTo>
                  <a:lnTo>
                    <a:pt x="1530" y="2409"/>
                  </a:lnTo>
                  <a:lnTo>
                    <a:pt x="1530" y="2409"/>
                  </a:lnTo>
                  <a:lnTo>
                    <a:pt x="1530" y="2409"/>
                  </a:lnTo>
                  <a:lnTo>
                    <a:pt x="1535" y="2409"/>
                  </a:lnTo>
                  <a:lnTo>
                    <a:pt x="1535" y="2409"/>
                  </a:lnTo>
                  <a:lnTo>
                    <a:pt x="1535" y="2409"/>
                  </a:lnTo>
                  <a:lnTo>
                    <a:pt x="1535" y="2409"/>
                  </a:lnTo>
                  <a:lnTo>
                    <a:pt x="1535" y="2409"/>
                  </a:lnTo>
                  <a:lnTo>
                    <a:pt x="1535" y="2409"/>
                  </a:lnTo>
                  <a:lnTo>
                    <a:pt x="1541" y="2409"/>
                  </a:lnTo>
                  <a:lnTo>
                    <a:pt x="1541" y="2409"/>
                  </a:lnTo>
                  <a:lnTo>
                    <a:pt x="1541" y="2409"/>
                  </a:lnTo>
                  <a:lnTo>
                    <a:pt x="1541" y="2415"/>
                  </a:lnTo>
                  <a:lnTo>
                    <a:pt x="1541" y="2409"/>
                  </a:lnTo>
                  <a:lnTo>
                    <a:pt x="1541" y="2409"/>
                  </a:lnTo>
                  <a:lnTo>
                    <a:pt x="1541" y="2409"/>
                  </a:lnTo>
                  <a:lnTo>
                    <a:pt x="1541" y="2409"/>
                  </a:lnTo>
                  <a:lnTo>
                    <a:pt x="1546" y="2409"/>
                  </a:lnTo>
                  <a:lnTo>
                    <a:pt x="1546" y="2409"/>
                  </a:lnTo>
                  <a:lnTo>
                    <a:pt x="1546" y="2409"/>
                  </a:lnTo>
                  <a:lnTo>
                    <a:pt x="1546" y="2409"/>
                  </a:lnTo>
                  <a:lnTo>
                    <a:pt x="1546" y="2415"/>
                  </a:lnTo>
                  <a:lnTo>
                    <a:pt x="1552" y="2415"/>
                  </a:lnTo>
                  <a:lnTo>
                    <a:pt x="1552" y="2415"/>
                  </a:lnTo>
                  <a:lnTo>
                    <a:pt x="1552" y="2421"/>
                  </a:lnTo>
                  <a:lnTo>
                    <a:pt x="1546" y="2421"/>
                  </a:lnTo>
                  <a:lnTo>
                    <a:pt x="1546" y="2426"/>
                  </a:lnTo>
                  <a:lnTo>
                    <a:pt x="1546" y="2426"/>
                  </a:lnTo>
                  <a:lnTo>
                    <a:pt x="1546" y="2426"/>
                  </a:lnTo>
                  <a:lnTo>
                    <a:pt x="1552" y="2432"/>
                  </a:lnTo>
                  <a:lnTo>
                    <a:pt x="1552" y="2432"/>
                  </a:lnTo>
                  <a:lnTo>
                    <a:pt x="1552" y="2432"/>
                  </a:lnTo>
                  <a:lnTo>
                    <a:pt x="1558" y="2432"/>
                  </a:lnTo>
                  <a:lnTo>
                    <a:pt x="1558" y="2432"/>
                  </a:lnTo>
                  <a:lnTo>
                    <a:pt x="1558" y="2437"/>
                  </a:lnTo>
                  <a:lnTo>
                    <a:pt x="1563" y="2437"/>
                  </a:lnTo>
                  <a:lnTo>
                    <a:pt x="1563" y="2437"/>
                  </a:lnTo>
                  <a:lnTo>
                    <a:pt x="1563" y="2437"/>
                  </a:lnTo>
                  <a:lnTo>
                    <a:pt x="1558" y="2437"/>
                  </a:lnTo>
                  <a:lnTo>
                    <a:pt x="1558" y="2437"/>
                  </a:lnTo>
                  <a:lnTo>
                    <a:pt x="1558" y="2437"/>
                  </a:lnTo>
                  <a:lnTo>
                    <a:pt x="1558" y="2437"/>
                  </a:lnTo>
                  <a:lnTo>
                    <a:pt x="1558" y="2437"/>
                  </a:lnTo>
                  <a:lnTo>
                    <a:pt x="1558" y="2437"/>
                  </a:lnTo>
                  <a:lnTo>
                    <a:pt x="1558" y="2443"/>
                  </a:lnTo>
                  <a:lnTo>
                    <a:pt x="1558" y="2443"/>
                  </a:lnTo>
                  <a:lnTo>
                    <a:pt x="1558" y="2443"/>
                  </a:lnTo>
                  <a:lnTo>
                    <a:pt x="1558" y="2443"/>
                  </a:lnTo>
                  <a:lnTo>
                    <a:pt x="1558" y="2443"/>
                  </a:lnTo>
                  <a:lnTo>
                    <a:pt x="1558" y="2449"/>
                  </a:lnTo>
                  <a:lnTo>
                    <a:pt x="1563" y="2449"/>
                  </a:lnTo>
                  <a:lnTo>
                    <a:pt x="1563" y="2449"/>
                  </a:lnTo>
                  <a:lnTo>
                    <a:pt x="1563" y="2449"/>
                  </a:lnTo>
                  <a:lnTo>
                    <a:pt x="1563" y="2449"/>
                  </a:lnTo>
                  <a:lnTo>
                    <a:pt x="1569" y="2449"/>
                  </a:lnTo>
                  <a:lnTo>
                    <a:pt x="1569" y="2449"/>
                  </a:lnTo>
                  <a:lnTo>
                    <a:pt x="1569" y="2449"/>
                  </a:lnTo>
                  <a:lnTo>
                    <a:pt x="1569" y="2443"/>
                  </a:lnTo>
                  <a:lnTo>
                    <a:pt x="1569" y="2443"/>
                  </a:lnTo>
                  <a:lnTo>
                    <a:pt x="1569" y="2443"/>
                  </a:lnTo>
                  <a:lnTo>
                    <a:pt x="1569" y="2443"/>
                  </a:lnTo>
                  <a:lnTo>
                    <a:pt x="1569" y="2443"/>
                  </a:lnTo>
                  <a:lnTo>
                    <a:pt x="1569" y="2443"/>
                  </a:lnTo>
                  <a:lnTo>
                    <a:pt x="1574" y="2443"/>
                  </a:lnTo>
                  <a:lnTo>
                    <a:pt x="1574" y="2443"/>
                  </a:lnTo>
                  <a:lnTo>
                    <a:pt x="1574" y="2443"/>
                  </a:lnTo>
                  <a:lnTo>
                    <a:pt x="1574" y="2443"/>
                  </a:lnTo>
                  <a:lnTo>
                    <a:pt x="1580" y="2443"/>
                  </a:lnTo>
                  <a:lnTo>
                    <a:pt x="1580" y="2449"/>
                  </a:lnTo>
                  <a:lnTo>
                    <a:pt x="1580" y="2449"/>
                  </a:lnTo>
                  <a:lnTo>
                    <a:pt x="1580" y="2449"/>
                  </a:lnTo>
                  <a:lnTo>
                    <a:pt x="1580" y="2449"/>
                  </a:lnTo>
                  <a:lnTo>
                    <a:pt x="1580" y="2449"/>
                  </a:lnTo>
                  <a:lnTo>
                    <a:pt x="1586" y="2449"/>
                  </a:lnTo>
                  <a:lnTo>
                    <a:pt x="1586" y="2449"/>
                  </a:lnTo>
                  <a:lnTo>
                    <a:pt x="1591" y="2449"/>
                  </a:lnTo>
                  <a:lnTo>
                    <a:pt x="1591" y="2449"/>
                  </a:lnTo>
                  <a:lnTo>
                    <a:pt x="1591" y="2443"/>
                  </a:lnTo>
                  <a:lnTo>
                    <a:pt x="1591" y="2443"/>
                  </a:lnTo>
                  <a:lnTo>
                    <a:pt x="1591" y="2443"/>
                  </a:lnTo>
                  <a:lnTo>
                    <a:pt x="1591" y="2443"/>
                  </a:lnTo>
                  <a:lnTo>
                    <a:pt x="1591" y="2443"/>
                  </a:lnTo>
                  <a:lnTo>
                    <a:pt x="1597" y="2443"/>
                  </a:lnTo>
                  <a:lnTo>
                    <a:pt x="1597" y="2437"/>
                  </a:lnTo>
                  <a:lnTo>
                    <a:pt x="1602" y="2437"/>
                  </a:lnTo>
                  <a:lnTo>
                    <a:pt x="1602" y="2432"/>
                  </a:lnTo>
                  <a:lnTo>
                    <a:pt x="1608" y="2432"/>
                  </a:lnTo>
                  <a:lnTo>
                    <a:pt x="1608" y="2432"/>
                  </a:lnTo>
                  <a:lnTo>
                    <a:pt x="1614" y="2432"/>
                  </a:lnTo>
                  <a:lnTo>
                    <a:pt x="1614" y="2426"/>
                  </a:lnTo>
                  <a:lnTo>
                    <a:pt x="1614" y="2426"/>
                  </a:lnTo>
                  <a:lnTo>
                    <a:pt x="1614" y="2426"/>
                  </a:lnTo>
                  <a:lnTo>
                    <a:pt x="1619" y="2426"/>
                  </a:lnTo>
                  <a:lnTo>
                    <a:pt x="1619" y="2432"/>
                  </a:lnTo>
                  <a:lnTo>
                    <a:pt x="1619" y="2432"/>
                  </a:lnTo>
                  <a:lnTo>
                    <a:pt x="1619" y="2432"/>
                  </a:lnTo>
                  <a:lnTo>
                    <a:pt x="1619" y="2432"/>
                  </a:lnTo>
                  <a:lnTo>
                    <a:pt x="1619" y="2437"/>
                  </a:lnTo>
                  <a:lnTo>
                    <a:pt x="1619" y="2437"/>
                  </a:lnTo>
                  <a:lnTo>
                    <a:pt x="1619" y="2437"/>
                  </a:lnTo>
                  <a:lnTo>
                    <a:pt x="1619" y="2437"/>
                  </a:lnTo>
                  <a:lnTo>
                    <a:pt x="1619" y="2437"/>
                  </a:lnTo>
                  <a:lnTo>
                    <a:pt x="1619" y="2437"/>
                  </a:lnTo>
                  <a:lnTo>
                    <a:pt x="1619" y="2443"/>
                  </a:lnTo>
                  <a:lnTo>
                    <a:pt x="1619" y="2443"/>
                  </a:lnTo>
                  <a:lnTo>
                    <a:pt x="1619" y="2443"/>
                  </a:lnTo>
                  <a:lnTo>
                    <a:pt x="1625" y="2443"/>
                  </a:lnTo>
                  <a:lnTo>
                    <a:pt x="1625" y="2443"/>
                  </a:lnTo>
                  <a:lnTo>
                    <a:pt x="1619" y="2449"/>
                  </a:lnTo>
                  <a:lnTo>
                    <a:pt x="1619" y="2449"/>
                  </a:lnTo>
                  <a:lnTo>
                    <a:pt x="1619" y="2449"/>
                  </a:lnTo>
                  <a:lnTo>
                    <a:pt x="1625" y="2454"/>
                  </a:lnTo>
                  <a:lnTo>
                    <a:pt x="1625" y="2454"/>
                  </a:lnTo>
                  <a:lnTo>
                    <a:pt x="1625" y="2454"/>
                  </a:lnTo>
                  <a:lnTo>
                    <a:pt x="1625" y="2454"/>
                  </a:lnTo>
                  <a:lnTo>
                    <a:pt x="1625" y="2454"/>
                  </a:lnTo>
                  <a:lnTo>
                    <a:pt x="1625" y="2454"/>
                  </a:lnTo>
                  <a:lnTo>
                    <a:pt x="1625" y="2454"/>
                  </a:lnTo>
                  <a:lnTo>
                    <a:pt x="1625" y="2454"/>
                  </a:lnTo>
                  <a:lnTo>
                    <a:pt x="1625" y="2460"/>
                  </a:lnTo>
                  <a:lnTo>
                    <a:pt x="1625" y="2460"/>
                  </a:lnTo>
                  <a:lnTo>
                    <a:pt x="1625" y="2460"/>
                  </a:lnTo>
                  <a:lnTo>
                    <a:pt x="1625" y="2460"/>
                  </a:lnTo>
                  <a:lnTo>
                    <a:pt x="1625" y="2460"/>
                  </a:lnTo>
                  <a:lnTo>
                    <a:pt x="1625" y="2465"/>
                  </a:lnTo>
                  <a:lnTo>
                    <a:pt x="1625" y="2465"/>
                  </a:lnTo>
                  <a:lnTo>
                    <a:pt x="1625" y="2465"/>
                  </a:lnTo>
                  <a:lnTo>
                    <a:pt x="1625" y="2465"/>
                  </a:lnTo>
                  <a:lnTo>
                    <a:pt x="1630" y="2465"/>
                  </a:lnTo>
                  <a:lnTo>
                    <a:pt x="1630" y="2465"/>
                  </a:lnTo>
                  <a:lnTo>
                    <a:pt x="1630" y="2465"/>
                  </a:lnTo>
                  <a:lnTo>
                    <a:pt x="1636" y="2460"/>
                  </a:lnTo>
                  <a:lnTo>
                    <a:pt x="1642" y="2460"/>
                  </a:lnTo>
                  <a:lnTo>
                    <a:pt x="1642" y="2460"/>
                  </a:lnTo>
                  <a:lnTo>
                    <a:pt x="1642" y="2460"/>
                  </a:lnTo>
                  <a:lnTo>
                    <a:pt x="1647" y="2460"/>
                  </a:lnTo>
                  <a:lnTo>
                    <a:pt x="1647" y="2460"/>
                  </a:lnTo>
                  <a:lnTo>
                    <a:pt x="1647" y="2460"/>
                  </a:lnTo>
                  <a:lnTo>
                    <a:pt x="1647" y="2465"/>
                  </a:lnTo>
                  <a:lnTo>
                    <a:pt x="1647" y="2465"/>
                  </a:lnTo>
                  <a:lnTo>
                    <a:pt x="1647" y="2465"/>
                  </a:lnTo>
                  <a:lnTo>
                    <a:pt x="1647" y="2465"/>
                  </a:lnTo>
                  <a:lnTo>
                    <a:pt x="1647" y="2465"/>
                  </a:lnTo>
                  <a:lnTo>
                    <a:pt x="1647" y="2465"/>
                  </a:lnTo>
                  <a:lnTo>
                    <a:pt x="1647" y="2465"/>
                  </a:lnTo>
                  <a:lnTo>
                    <a:pt x="1647" y="2465"/>
                  </a:lnTo>
                  <a:lnTo>
                    <a:pt x="1653" y="2465"/>
                  </a:lnTo>
                  <a:lnTo>
                    <a:pt x="1653" y="2465"/>
                  </a:lnTo>
                  <a:lnTo>
                    <a:pt x="1653" y="2465"/>
                  </a:lnTo>
                  <a:lnTo>
                    <a:pt x="1653" y="2465"/>
                  </a:lnTo>
                  <a:lnTo>
                    <a:pt x="1653" y="2465"/>
                  </a:lnTo>
                  <a:lnTo>
                    <a:pt x="1658" y="2465"/>
                  </a:lnTo>
                  <a:lnTo>
                    <a:pt x="1658" y="2465"/>
                  </a:lnTo>
                  <a:lnTo>
                    <a:pt x="1658" y="2465"/>
                  </a:lnTo>
                  <a:lnTo>
                    <a:pt x="1658" y="2465"/>
                  </a:lnTo>
                  <a:lnTo>
                    <a:pt x="1658" y="2465"/>
                  </a:lnTo>
                  <a:lnTo>
                    <a:pt x="1658" y="2465"/>
                  </a:lnTo>
                  <a:lnTo>
                    <a:pt x="1658" y="2465"/>
                  </a:lnTo>
                  <a:lnTo>
                    <a:pt x="1658" y="2465"/>
                  </a:lnTo>
                  <a:lnTo>
                    <a:pt x="1658" y="2465"/>
                  </a:lnTo>
                  <a:lnTo>
                    <a:pt x="1658" y="2465"/>
                  </a:lnTo>
                  <a:lnTo>
                    <a:pt x="1658" y="2465"/>
                  </a:lnTo>
                  <a:lnTo>
                    <a:pt x="1658" y="2460"/>
                  </a:lnTo>
                  <a:lnTo>
                    <a:pt x="1658" y="2460"/>
                  </a:lnTo>
                  <a:lnTo>
                    <a:pt x="1658" y="2460"/>
                  </a:lnTo>
                  <a:lnTo>
                    <a:pt x="1658" y="2460"/>
                  </a:lnTo>
                  <a:lnTo>
                    <a:pt x="1658" y="2460"/>
                  </a:lnTo>
                  <a:lnTo>
                    <a:pt x="1658" y="2460"/>
                  </a:lnTo>
                  <a:lnTo>
                    <a:pt x="1658" y="2460"/>
                  </a:lnTo>
                  <a:lnTo>
                    <a:pt x="1653" y="2460"/>
                  </a:lnTo>
                  <a:lnTo>
                    <a:pt x="1653" y="2460"/>
                  </a:lnTo>
                  <a:lnTo>
                    <a:pt x="1653" y="2454"/>
                  </a:lnTo>
                  <a:lnTo>
                    <a:pt x="1653" y="2454"/>
                  </a:lnTo>
                  <a:lnTo>
                    <a:pt x="1653" y="2454"/>
                  </a:lnTo>
                  <a:lnTo>
                    <a:pt x="1653" y="2449"/>
                  </a:lnTo>
                  <a:lnTo>
                    <a:pt x="1653" y="2443"/>
                  </a:lnTo>
                  <a:lnTo>
                    <a:pt x="1653" y="2443"/>
                  </a:lnTo>
                  <a:lnTo>
                    <a:pt x="1653" y="2443"/>
                  </a:lnTo>
                  <a:lnTo>
                    <a:pt x="1653" y="2443"/>
                  </a:lnTo>
                  <a:lnTo>
                    <a:pt x="1653" y="2437"/>
                  </a:lnTo>
                  <a:lnTo>
                    <a:pt x="1658" y="2437"/>
                  </a:lnTo>
                  <a:lnTo>
                    <a:pt x="1658" y="2437"/>
                  </a:lnTo>
                  <a:lnTo>
                    <a:pt x="1658" y="2437"/>
                  </a:lnTo>
                  <a:lnTo>
                    <a:pt x="1658" y="2437"/>
                  </a:lnTo>
                  <a:lnTo>
                    <a:pt x="1658" y="2437"/>
                  </a:lnTo>
                  <a:lnTo>
                    <a:pt x="1658" y="2437"/>
                  </a:lnTo>
                  <a:lnTo>
                    <a:pt x="1658" y="2437"/>
                  </a:lnTo>
                  <a:lnTo>
                    <a:pt x="1653" y="2437"/>
                  </a:lnTo>
                  <a:lnTo>
                    <a:pt x="1658" y="2432"/>
                  </a:lnTo>
                  <a:lnTo>
                    <a:pt x="1658" y="2432"/>
                  </a:lnTo>
                  <a:lnTo>
                    <a:pt x="1653" y="2432"/>
                  </a:lnTo>
                  <a:lnTo>
                    <a:pt x="1653" y="2432"/>
                  </a:lnTo>
                  <a:lnTo>
                    <a:pt x="1653" y="2432"/>
                  </a:lnTo>
                  <a:lnTo>
                    <a:pt x="1653" y="2432"/>
                  </a:lnTo>
                  <a:lnTo>
                    <a:pt x="1653" y="2432"/>
                  </a:lnTo>
                  <a:lnTo>
                    <a:pt x="1653" y="2426"/>
                  </a:lnTo>
                  <a:lnTo>
                    <a:pt x="1653" y="2426"/>
                  </a:lnTo>
                  <a:lnTo>
                    <a:pt x="1653" y="2426"/>
                  </a:lnTo>
                  <a:lnTo>
                    <a:pt x="1653" y="2421"/>
                  </a:lnTo>
                  <a:lnTo>
                    <a:pt x="1653" y="2421"/>
                  </a:lnTo>
                  <a:lnTo>
                    <a:pt x="1653" y="2421"/>
                  </a:lnTo>
                  <a:lnTo>
                    <a:pt x="1653" y="2421"/>
                  </a:lnTo>
                  <a:lnTo>
                    <a:pt x="1653" y="2421"/>
                  </a:lnTo>
                  <a:lnTo>
                    <a:pt x="1653" y="2421"/>
                  </a:lnTo>
                  <a:lnTo>
                    <a:pt x="1653" y="2415"/>
                  </a:lnTo>
                  <a:lnTo>
                    <a:pt x="1647" y="2415"/>
                  </a:lnTo>
                  <a:lnTo>
                    <a:pt x="1647" y="2415"/>
                  </a:lnTo>
                  <a:lnTo>
                    <a:pt x="1647" y="2415"/>
                  </a:lnTo>
                  <a:lnTo>
                    <a:pt x="1647" y="2415"/>
                  </a:lnTo>
                  <a:lnTo>
                    <a:pt x="1647" y="2409"/>
                  </a:lnTo>
                  <a:lnTo>
                    <a:pt x="1647" y="2409"/>
                  </a:lnTo>
                  <a:lnTo>
                    <a:pt x="1642" y="2409"/>
                  </a:lnTo>
                  <a:lnTo>
                    <a:pt x="1642" y="2404"/>
                  </a:lnTo>
                  <a:lnTo>
                    <a:pt x="1642" y="2404"/>
                  </a:lnTo>
                  <a:lnTo>
                    <a:pt x="1647" y="2404"/>
                  </a:lnTo>
                  <a:lnTo>
                    <a:pt x="1642" y="2404"/>
                  </a:lnTo>
                  <a:lnTo>
                    <a:pt x="1642" y="2404"/>
                  </a:lnTo>
                  <a:lnTo>
                    <a:pt x="1642" y="2398"/>
                  </a:lnTo>
                  <a:lnTo>
                    <a:pt x="1642" y="2398"/>
                  </a:lnTo>
                  <a:lnTo>
                    <a:pt x="1642" y="2398"/>
                  </a:lnTo>
                  <a:lnTo>
                    <a:pt x="1642" y="2398"/>
                  </a:lnTo>
                  <a:lnTo>
                    <a:pt x="1642" y="2398"/>
                  </a:lnTo>
                  <a:lnTo>
                    <a:pt x="1642" y="2398"/>
                  </a:lnTo>
                  <a:lnTo>
                    <a:pt x="1647" y="2398"/>
                  </a:lnTo>
                  <a:lnTo>
                    <a:pt x="1647" y="2398"/>
                  </a:lnTo>
                  <a:lnTo>
                    <a:pt x="1647" y="2398"/>
                  </a:lnTo>
                  <a:lnTo>
                    <a:pt x="1647" y="2393"/>
                  </a:lnTo>
                  <a:lnTo>
                    <a:pt x="1647" y="2393"/>
                  </a:lnTo>
                  <a:lnTo>
                    <a:pt x="1647" y="2393"/>
                  </a:lnTo>
                  <a:lnTo>
                    <a:pt x="1647" y="2393"/>
                  </a:lnTo>
                  <a:lnTo>
                    <a:pt x="1647" y="2393"/>
                  </a:lnTo>
                  <a:lnTo>
                    <a:pt x="1647" y="2393"/>
                  </a:lnTo>
                  <a:lnTo>
                    <a:pt x="1647" y="2387"/>
                  </a:lnTo>
                  <a:lnTo>
                    <a:pt x="1647" y="2387"/>
                  </a:lnTo>
                  <a:lnTo>
                    <a:pt x="1647" y="2387"/>
                  </a:lnTo>
                  <a:lnTo>
                    <a:pt x="1647" y="2387"/>
                  </a:lnTo>
                  <a:lnTo>
                    <a:pt x="1653" y="2381"/>
                  </a:lnTo>
                  <a:lnTo>
                    <a:pt x="1653" y="2381"/>
                  </a:lnTo>
                  <a:lnTo>
                    <a:pt x="1653" y="2381"/>
                  </a:lnTo>
                  <a:lnTo>
                    <a:pt x="1653" y="2381"/>
                  </a:lnTo>
                  <a:lnTo>
                    <a:pt x="1653" y="2381"/>
                  </a:lnTo>
                  <a:lnTo>
                    <a:pt x="1658" y="2381"/>
                  </a:lnTo>
                  <a:lnTo>
                    <a:pt x="1658" y="2381"/>
                  </a:lnTo>
                  <a:lnTo>
                    <a:pt x="1658" y="2387"/>
                  </a:lnTo>
                  <a:lnTo>
                    <a:pt x="1658" y="2387"/>
                  </a:lnTo>
                  <a:lnTo>
                    <a:pt x="1664" y="2387"/>
                  </a:lnTo>
                  <a:lnTo>
                    <a:pt x="1664" y="2387"/>
                  </a:lnTo>
                  <a:lnTo>
                    <a:pt x="1664" y="2387"/>
                  </a:lnTo>
                  <a:lnTo>
                    <a:pt x="1664" y="2387"/>
                  </a:lnTo>
                  <a:lnTo>
                    <a:pt x="1664" y="2387"/>
                  </a:lnTo>
                  <a:lnTo>
                    <a:pt x="1670" y="2387"/>
                  </a:lnTo>
                  <a:lnTo>
                    <a:pt x="1670" y="2387"/>
                  </a:lnTo>
                  <a:lnTo>
                    <a:pt x="1670" y="2387"/>
                  </a:lnTo>
                  <a:lnTo>
                    <a:pt x="1670" y="2387"/>
                  </a:lnTo>
                  <a:lnTo>
                    <a:pt x="1675" y="2387"/>
                  </a:lnTo>
                  <a:lnTo>
                    <a:pt x="1675" y="2387"/>
                  </a:lnTo>
                  <a:lnTo>
                    <a:pt x="1675" y="2387"/>
                  </a:lnTo>
                  <a:lnTo>
                    <a:pt x="1675" y="2387"/>
                  </a:lnTo>
                  <a:lnTo>
                    <a:pt x="1675" y="2387"/>
                  </a:lnTo>
                  <a:lnTo>
                    <a:pt x="1675" y="2387"/>
                  </a:lnTo>
                  <a:lnTo>
                    <a:pt x="1675" y="2387"/>
                  </a:lnTo>
                  <a:lnTo>
                    <a:pt x="1675" y="2387"/>
                  </a:lnTo>
                  <a:lnTo>
                    <a:pt x="1681" y="2387"/>
                  </a:lnTo>
                  <a:lnTo>
                    <a:pt x="1681" y="2387"/>
                  </a:lnTo>
                  <a:lnTo>
                    <a:pt x="1681" y="2387"/>
                  </a:lnTo>
                  <a:lnTo>
                    <a:pt x="1681" y="2387"/>
                  </a:lnTo>
                  <a:lnTo>
                    <a:pt x="1681" y="2387"/>
                  </a:lnTo>
                  <a:lnTo>
                    <a:pt x="1686" y="2387"/>
                  </a:lnTo>
                  <a:lnTo>
                    <a:pt x="1686" y="2387"/>
                  </a:lnTo>
                  <a:lnTo>
                    <a:pt x="1686" y="2381"/>
                  </a:lnTo>
                  <a:lnTo>
                    <a:pt x="1686" y="2381"/>
                  </a:lnTo>
                  <a:lnTo>
                    <a:pt x="1692" y="2376"/>
                  </a:lnTo>
                  <a:lnTo>
                    <a:pt x="1692" y="2376"/>
                  </a:lnTo>
                  <a:lnTo>
                    <a:pt x="1692" y="2376"/>
                  </a:lnTo>
                  <a:lnTo>
                    <a:pt x="1692" y="2370"/>
                  </a:lnTo>
                  <a:lnTo>
                    <a:pt x="1692" y="2370"/>
                  </a:lnTo>
                  <a:lnTo>
                    <a:pt x="1692" y="2370"/>
                  </a:lnTo>
                  <a:lnTo>
                    <a:pt x="1692" y="2370"/>
                  </a:lnTo>
                  <a:lnTo>
                    <a:pt x="1692" y="2370"/>
                  </a:lnTo>
                  <a:lnTo>
                    <a:pt x="1692" y="2370"/>
                  </a:lnTo>
                  <a:lnTo>
                    <a:pt x="1692" y="2370"/>
                  </a:lnTo>
                  <a:lnTo>
                    <a:pt x="1692" y="2370"/>
                  </a:lnTo>
                  <a:lnTo>
                    <a:pt x="1692" y="2370"/>
                  </a:lnTo>
                  <a:lnTo>
                    <a:pt x="1692" y="2370"/>
                  </a:lnTo>
                  <a:lnTo>
                    <a:pt x="1692" y="2370"/>
                  </a:lnTo>
                  <a:lnTo>
                    <a:pt x="1698" y="2365"/>
                  </a:lnTo>
                  <a:lnTo>
                    <a:pt x="1698" y="2365"/>
                  </a:lnTo>
                  <a:lnTo>
                    <a:pt x="1698" y="2365"/>
                  </a:lnTo>
                  <a:lnTo>
                    <a:pt x="1698" y="2365"/>
                  </a:lnTo>
                  <a:lnTo>
                    <a:pt x="1698" y="2365"/>
                  </a:lnTo>
                  <a:lnTo>
                    <a:pt x="1703" y="2365"/>
                  </a:lnTo>
                  <a:lnTo>
                    <a:pt x="1703" y="2365"/>
                  </a:lnTo>
                  <a:lnTo>
                    <a:pt x="1703" y="2370"/>
                  </a:lnTo>
                  <a:lnTo>
                    <a:pt x="1703" y="2370"/>
                  </a:lnTo>
                  <a:lnTo>
                    <a:pt x="1703" y="2370"/>
                  </a:lnTo>
                  <a:lnTo>
                    <a:pt x="1703" y="2370"/>
                  </a:lnTo>
                  <a:lnTo>
                    <a:pt x="1703" y="2370"/>
                  </a:lnTo>
                  <a:lnTo>
                    <a:pt x="1703" y="2370"/>
                  </a:lnTo>
                  <a:lnTo>
                    <a:pt x="1703" y="2370"/>
                  </a:lnTo>
                  <a:lnTo>
                    <a:pt x="1703" y="2370"/>
                  </a:lnTo>
                  <a:lnTo>
                    <a:pt x="1703" y="2370"/>
                  </a:lnTo>
                  <a:lnTo>
                    <a:pt x="1709" y="2370"/>
                  </a:lnTo>
                  <a:lnTo>
                    <a:pt x="1709" y="2370"/>
                  </a:lnTo>
                  <a:lnTo>
                    <a:pt x="1709" y="2370"/>
                  </a:lnTo>
                  <a:lnTo>
                    <a:pt x="1709" y="2370"/>
                  </a:lnTo>
                  <a:lnTo>
                    <a:pt x="1714" y="2376"/>
                  </a:lnTo>
                  <a:lnTo>
                    <a:pt x="1714" y="2376"/>
                  </a:lnTo>
                  <a:lnTo>
                    <a:pt x="1720" y="2376"/>
                  </a:lnTo>
                  <a:lnTo>
                    <a:pt x="1720" y="2376"/>
                  </a:lnTo>
                  <a:lnTo>
                    <a:pt x="1720" y="2376"/>
                  </a:lnTo>
                  <a:lnTo>
                    <a:pt x="1720" y="2376"/>
                  </a:lnTo>
                  <a:lnTo>
                    <a:pt x="1720" y="2376"/>
                  </a:lnTo>
                  <a:lnTo>
                    <a:pt x="1720" y="2381"/>
                  </a:lnTo>
                  <a:lnTo>
                    <a:pt x="1726" y="2381"/>
                  </a:lnTo>
                  <a:lnTo>
                    <a:pt x="1726" y="2381"/>
                  </a:lnTo>
                  <a:lnTo>
                    <a:pt x="1726" y="2387"/>
                  </a:lnTo>
                  <a:lnTo>
                    <a:pt x="1726" y="2387"/>
                  </a:lnTo>
                  <a:lnTo>
                    <a:pt x="1731" y="2387"/>
                  </a:lnTo>
                  <a:lnTo>
                    <a:pt x="1731" y="2387"/>
                  </a:lnTo>
                  <a:lnTo>
                    <a:pt x="1731" y="2387"/>
                  </a:lnTo>
                  <a:lnTo>
                    <a:pt x="1731" y="2387"/>
                  </a:lnTo>
                  <a:lnTo>
                    <a:pt x="1731" y="2381"/>
                  </a:lnTo>
                  <a:lnTo>
                    <a:pt x="1731" y="2381"/>
                  </a:lnTo>
                  <a:lnTo>
                    <a:pt x="1731" y="2381"/>
                  </a:lnTo>
                  <a:lnTo>
                    <a:pt x="1731" y="2381"/>
                  </a:lnTo>
                  <a:lnTo>
                    <a:pt x="1737" y="2381"/>
                  </a:lnTo>
                  <a:lnTo>
                    <a:pt x="1737" y="2381"/>
                  </a:lnTo>
                  <a:lnTo>
                    <a:pt x="1737" y="2381"/>
                  </a:lnTo>
                  <a:lnTo>
                    <a:pt x="1737" y="2376"/>
                  </a:lnTo>
                  <a:lnTo>
                    <a:pt x="1737" y="2376"/>
                  </a:lnTo>
                  <a:lnTo>
                    <a:pt x="1737" y="2376"/>
                  </a:lnTo>
                  <a:lnTo>
                    <a:pt x="1737" y="2376"/>
                  </a:lnTo>
                  <a:lnTo>
                    <a:pt x="1737" y="2376"/>
                  </a:lnTo>
                  <a:lnTo>
                    <a:pt x="1742" y="2370"/>
                  </a:lnTo>
                  <a:lnTo>
                    <a:pt x="1742" y="2370"/>
                  </a:lnTo>
                  <a:lnTo>
                    <a:pt x="1742" y="2370"/>
                  </a:lnTo>
                  <a:lnTo>
                    <a:pt x="1742" y="2370"/>
                  </a:lnTo>
                  <a:lnTo>
                    <a:pt x="1748" y="2365"/>
                  </a:lnTo>
                  <a:lnTo>
                    <a:pt x="1748" y="2365"/>
                  </a:lnTo>
                  <a:lnTo>
                    <a:pt x="1748" y="2365"/>
                  </a:lnTo>
                  <a:lnTo>
                    <a:pt x="1748" y="2365"/>
                  </a:lnTo>
                  <a:lnTo>
                    <a:pt x="1748" y="2365"/>
                  </a:lnTo>
                  <a:lnTo>
                    <a:pt x="1754" y="2365"/>
                  </a:lnTo>
                  <a:lnTo>
                    <a:pt x="1754" y="2365"/>
                  </a:lnTo>
                  <a:lnTo>
                    <a:pt x="1754" y="2365"/>
                  </a:lnTo>
                  <a:lnTo>
                    <a:pt x="1754" y="2370"/>
                  </a:lnTo>
                  <a:lnTo>
                    <a:pt x="1754" y="2370"/>
                  </a:lnTo>
                  <a:lnTo>
                    <a:pt x="1754" y="2370"/>
                  </a:lnTo>
                  <a:lnTo>
                    <a:pt x="1754" y="2370"/>
                  </a:lnTo>
                  <a:lnTo>
                    <a:pt x="1754" y="2376"/>
                  </a:lnTo>
                  <a:lnTo>
                    <a:pt x="1759" y="2376"/>
                  </a:lnTo>
                  <a:lnTo>
                    <a:pt x="1759" y="2376"/>
                  </a:lnTo>
                  <a:lnTo>
                    <a:pt x="1759" y="2376"/>
                  </a:lnTo>
                  <a:lnTo>
                    <a:pt x="1759" y="2376"/>
                  </a:lnTo>
                  <a:lnTo>
                    <a:pt x="1759" y="2376"/>
                  </a:lnTo>
                  <a:lnTo>
                    <a:pt x="1759" y="2370"/>
                  </a:lnTo>
                  <a:lnTo>
                    <a:pt x="1759" y="2370"/>
                  </a:lnTo>
                  <a:lnTo>
                    <a:pt x="1759" y="2370"/>
                  </a:lnTo>
                  <a:lnTo>
                    <a:pt x="1759" y="2370"/>
                  </a:lnTo>
                  <a:lnTo>
                    <a:pt x="1765" y="2370"/>
                  </a:lnTo>
                  <a:lnTo>
                    <a:pt x="1765" y="2365"/>
                  </a:lnTo>
                  <a:lnTo>
                    <a:pt x="1765" y="2365"/>
                  </a:lnTo>
                  <a:lnTo>
                    <a:pt x="1765" y="2365"/>
                  </a:lnTo>
                  <a:lnTo>
                    <a:pt x="1765" y="2365"/>
                  </a:lnTo>
                  <a:lnTo>
                    <a:pt x="1765" y="2365"/>
                  </a:lnTo>
                  <a:lnTo>
                    <a:pt x="1771" y="2365"/>
                  </a:lnTo>
                  <a:lnTo>
                    <a:pt x="1771" y="2370"/>
                  </a:lnTo>
                  <a:lnTo>
                    <a:pt x="1776" y="2370"/>
                  </a:lnTo>
                  <a:lnTo>
                    <a:pt x="1776" y="2370"/>
                  </a:lnTo>
                  <a:lnTo>
                    <a:pt x="1776" y="2370"/>
                  </a:lnTo>
                  <a:lnTo>
                    <a:pt x="1776" y="2376"/>
                  </a:lnTo>
                  <a:lnTo>
                    <a:pt x="1776" y="2376"/>
                  </a:lnTo>
                  <a:lnTo>
                    <a:pt x="1776" y="2376"/>
                  </a:lnTo>
                  <a:lnTo>
                    <a:pt x="1782" y="2376"/>
                  </a:lnTo>
                  <a:lnTo>
                    <a:pt x="1782" y="2376"/>
                  </a:lnTo>
                  <a:lnTo>
                    <a:pt x="1782" y="2376"/>
                  </a:lnTo>
                  <a:lnTo>
                    <a:pt x="1782" y="2376"/>
                  </a:lnTo>
                  <a:lnTo>
                    <a:pt x="1782" y="2376"/>
                  </a:lnTo>
                  <a:lnTo>
                    <a:pt x="1782" y="2381"/>
                  </a:lnTo>
                  <a:lnTo>
                    <a:pt x="1782" y="2381"/>
                  </a:lnTo>
                  <a:lnTo>
                    <a:pt x="1782" y="2381"/>
                  </a:lnTo>
                  <a:lnTo>
                    <a:pt x="1787" y="2381"/>
                  </a:lnTo>
                  <a:lnTo>
                    <a:pt x="1787" y="2381"/>
                  </a:lnTo>
                  <a:lnTo>
                    <a:pt x="1787" y="2381"/>
                  </a:lnTo>
                  <a:lnTo>
                    <a:pt x="1787" y="2381"/>
                  </a:lnTo>
                  <a:lnTo>
                    <a:pt x="1787" y="2381"/>
                  </a:lnTo>
                  <a:lnTo>
                    <a:pt x="1787" y="2376"/>
                  </a:lnTo>
                  <a:lnTo>
                    <a:pt x="1787" y="2376"/>
                  </a:lnTo>
                  <a:lnTo>
                    <a:pt x="1787" y="2376"/>
                  </a:lnTo>
                  <a:lnTo>
                    <a:pt x="1787" y="2376"/>
                  </a:lnTo>
                  <a:lnTo>
                    <a:pt x="1787" y="2376"/>
                  </a:lnTo>
                  <a:lnTo>
                    <a:pt x="1787" y="2370"/>
                  </a:lnTo>
                  <a:lnTo>
                    <a:pt x="1787" y="2370"/>
                  </a:lnTo>
                  <a:lnTo>
                    <a:pt x="1793" y="2365"/>
                  </a:lnTo>
                  <a:lnTo>
                    <a:pt x="1793" y="2365"/>
                  </a:lnTo>
                  <a:lnTo>
                    <a:pt x="1793" y="2365"/>
                  </a:lnTo>
                  <a:lnTo>
                    <a:pt x="1793" y="2365"/>
                  </a:lnTo>
                  <a:lnTo>
                    <a:pt x="1793" y="2365"/>
                  </a:lnTo>
                  <a:lnTo>
                    <a:pt x="1793" y="2365"/>
                  </a:lnTo>
                  <a:lnTo>
                    <a:pt x="1793" y="2365"/>
                  </a:lnTo>
                  <a:lnTo>
                    <a:pt x="1799" y="2359"/>
                  </a:lnTo>
                  <a:lnTo>
                    <a:pt x="1804" y="2359"/>
                  </a:lnTo>
                  <a:lnTo>
                    <a:pt x="1804" y="2365"/>
                  </a:lnTo>
                  <a:lnTo>
                    <a:pt x="1804" y="2365"/>
                  </a:lnTo>
                  <a:lnTo>
                    <a:pt x="1804" y="2365"/>
                  </a:lnTo>
                  <a:lnTo>
                    <a:pt x="1804" y="2365"/>
                  </a:lnTo>
                  <a:lnTo>
                    <a:pt x="1804" y="2365"/>
                  </a:lnTo>
                  <a:lnTo>
                    <a:pt x="1804" y="2370"/>
                  </a:lnTo>
                  <a:lnTo>
                    <a:pt x="1810" y="2370"/>
                  </a:lnTo>
                  <a:lnTo>
                    <a:pt x="1810" y="2370"/>
                  </a:lnTo>
                  <a:lnTo>
                    <a:pt x="1810" y="2370"/>
                  </a:lnTo>
                  <a:lnTo>
                    <a:pt x="1810" y="2370"/>
                  </a:lnTo>
                  <a:lnTo>
                    <a:pt x="1815" y="2365"/>
                  </a:lnTo>
                  <a:lnTo>
                    <a:pt x="1815" y="2365"/>
                  </a:lnTo>
                  <a:lnTo>
                    <a:pt x="1821" y="2359"/>
                  </a:lnTo>
                  <a:lnTo>
                    <a:pt x="1821" y="2359"/>
                  </a:lnTo>
                  <a:lnTo>
                    <a:pt x="1821" y="2359"/>
                  </a:lnTo>
                  <a:lnTo>
                    <a:pt x="1821" y="2359"/>
                  </a:lnTo>
                  <a:lnTo>
                    <a:pt x="1821" y="2359"/>
                  </a:lnTo>
                  <a:lnTo>
                    <a:pt x="1821" y="2359"/>
                  </a:lnTo>
                  <a:lnTo>
                    <a:pt x="1821" y="2359"/>
                  </a:lnTo>
                  <a:lnTo>
                    <a:pt x="1821" y="2359"/>
                  </a:lnTo>
                  <a:lnTo>
                    <a:pt x="1821" y="2365"/>
                  </a:lnTo>
                  <a:lnTo>
                    <a:pt x="1821" y="2365"/>
                  </a:lnTo>
                  <a:lnTo>
                    <a:pt x="1821" y="2365"/>
                  </a:lnTo>
                  <a:lnTo>
                    <a:pt x="1821" y="2365"/>
                  </a:lnTo>
                  <a:lnTo>
                    <a:pt x="1821" y="2359"/>
                  </a:lnTo>
                  <a:lnTo>
                    <a:pt x="1827" y="2359"/>
                  </a:lnTo>
                  <a:lnTo>
                    <a:pt x="1827" y="2359"/>
                  </a:lnTo>
                  <a:lnTo>
                    <a:pt x="1827" y="2365"/>
                  </a:lnTo>
                  <a:lnTo>
                    <a:pt x="1827" y="2365"/>
                  </a:lnTo>
                  <a:lnTo>
                    <a:pt x="1827" y="2359"/>
                  </a:lnTo>
                  <a:lnTo>
                    <a:pt x="1832" y="2359"/>
                  </a:lnTo>
                  <a:lnTo>
                    <a:pt x="1832" y="2359"/>
                  </a:lnTo>
                  <a:lnTo>
                    <a:pt x="1832" y="2359"/>
                  </a:lnTo>
                  <a:lnTo>
                    <a:pt x="1832" y="2359"/>
                  </a:lnTo>
                  <a:lnTo>
                    <a:pt x="1838" y="2353"/>
                  </a:lnTo>
                  <a:lnTo>
                    <a:pt x="1838" y="2353"/>
                  </a:lnTo>
                  <a:lnTo>
                    <a:pt x="1838" y="2353"/>
                  </a:lnTo>
                  <a:lnTo>
                    <a:pt x="1832" y="2342"/>
                  </a:lnTo>
                  <a:lnTo>
                    <a:pt x="1838" y="2342"/>
                  </a:lnTo>
                  <a:lnTo>
                    <a:pt x="1838" y="2342"/>
                  </a:lnTo>
                  <a:lnTo>
                    <a:pt x="1838" y="2342"/>
                  </a:lnTo>
                  <a:lnTo>
                    <a:pt x="1838" y="2342"/>
                  </a:lnTo>
                  <a:lnTo>
                    <a:pt x="1838" y="2342"/>
                  </a:lnTo>
                  <a:lnTo>
                    <a:pt x="1838" y="2342"/>
                  </a:lnTo>
                  <a:lnTo>
                    <a:pt x="1838" y="2336"/>
                  </a:lnTo>
                  <a:lnTo>
                    <a:pt x="1843" y="2336"/>
                  </a:lnTo>
                  <a:lnTo>
                    <a:pt x="1843" y="2342"/>
                  </a:lnTo>
                  <a:lnTo>
                    <a:pt x="1843" y="2342"/>
                  </a:lnTo>
                  <a:lnTo>
                    <a:pt x="1843" y="2342"/>
                  </a:lnTo>
                  <a:lnTo>
                    <a:pt x="1843" y="2336"/>
                  </a:lnTo>
                  <a:lnTo>
                    <a:pt x="1849" y="2336"/>
                  </a:lnTo>
                  <a:lnTo>
                    <a:pt x="1849" y="2336"/>
                  </a:lnTo>
                  <a:lnTo>
                    <a:pt x="1849" y="2336"/>
                  </a:lnTo>
                  <a:lnTo>
                    <a:pt x="1855" y="2336"/>
                  </a:lnTo>
                  <a:lnTo>
                    <a:pt x="1855" y="2331"/>
                  </a:lnTo>
                  <a:lnTo>
                    <a:pt x="1855" y="2331"/>
                  </a:lnTo>
                  <a:lnTo>
                    <a:pt x="1855" y="2331"/>
                  </a:lnTo>
                  <a:lnTo>
                    <a:pt x="1855" y="2331"/>
                  </a:lnTo>
                  <a:lnTo>
                    <a:pt x="1855" y="2331"/>
                  </a:lnTo>
                  <a:lnTo>
                    <a:pt x="1855" y="2331"/>
                  </a:lnTo>
                  <a:lnTo>
                    <a:pt x="1855" y="2331"/>
                  </a:lnTo>
                  <a:lnTo>
                    <a:pt x="1855" y="2331"/>
                  </a:lnTo>
                  <a:lnTo>
                    <a:pt x="1860" y="2331"/>
                  </a:lnTo>
                  <a:lnTo>
                    <a:pt x="1860" y="2336"/>
                  </a:lnTo>
                  <a:lnTo>
                    <a:pt x="1860" y="2336"/>
                  </a:lnTo>
                  <a:lnTo>
                    <a:pt x="1860" y="2331"/>
                  </a:lnTo>
                  <a:lnTo>
                    <a:pt x="1860" y="2331"/>
                  </a:lnTo>
                  <a:lnTo>
                    <a:pt x="1860" y="2331"/>
                  </a:lnTo>
                  <a:lnTo>
                    <a:pt x="1860" y="2331"/>
                  </a:lnTo>
                  <a:lnTo>
                    <a:pt x="1860" y="2331"/>
                  </a:lnTo>
                  <a:lnTo>
                    <a:pt x="1866" y="2325"/>
                  </a:lnTo>
                  <a:lnTo>
                    <a:pt x="1866" y="2325"/>
                  </a:lnTo>
                  <a:lnTo>
                    <a:pt x="1866" y="2325"/>
                  </a:lnTo>
                  <a:lnTo>
                    <a:pt x="1866" y="2325"/>
                  </a:lnTo>
                  <a:lnTo>
                    <a:pt x="1866" y="2331"/>
                  </a:lnTo>
                  <a:lnTo>
                    <a:pt x="1866" y="2331"/>
                  </a:lnTo>
                  <a:lnTo>
                    <a:pt x="1866" y="2331"/>
                  </a:lnTo>
                  <a:lnTo>
                    <a:pt x="1866" y="2331"/>
                  </a:lnTo>
                  <a:lnTo>
                    <a:pt x="1871" y="2331"/>
                  </a:lnTo>
                  <a:lnTo>
                    <a:pt x="1871" y="2331"/>
                  </a:lnTo>
                  <a:lnTo>
                    <a:pt x="1871" y="2331"/>
                  </a:lnTo>
                  <a:lnTo>
                    <a:pt x="1871" y="2331"/>
                  </a:lnTo>
                  <a:lnTo>
                    <a:pt x="1871" y="2331"/>
                  </a:lnTo>
                  <a:lnTo>
                    <a:pt x="1871" y="2331"/>
                  </a:lnTo>
                  <a:lnTo>
                    <a:pt x="1871" y="2331"/>
                  </a:lnTo>
                  <a:lnTo>
                    <a:pt x="1871" y="2336"/>
                  </a:lnTo>
                  <a:lnTo>
                    <a:pt x="1871" y="2336"/>
                  </a:lnTo>
                  <a:lnTo>
                    <a:pt x="1877" y="2336"/>
                  </a:lnTo>
                  <a:lnTo>
                    <a:pt x="1877" y="2336"/>
                  </a:lnTo>
                  <a:lnTo>
                    <a:pt x="1877" y="2336"/>
                  </a:lnTo>
                  <a:lnTo>
                    <a:pt x="1877" y="2342"/>
                  </a:lnTo>
                  <a:lnTo>
                    <a:pt x="1877" y="2342"/>
                  </a:lnTo>
                  <a:lnTo>
                    <a:pt x="1877" y="2342"/>
                  </a:lnTo>
                  <a:lnTo>
                    <a:pt x="1877" y="2342"/>
                  </a:lnTo>
                  <a:lnTo>
                    <a:pt x="1877" y="2342"/>
                  </a:lnTo>
                  <a:lnTo>
                    <a:pt x="1877" y="2348"/>
                  </a:lnTo>
                  <a:lnTo>
                    <a:pt x="1877" y="2348"/>
                  </a:lnTo>
                  <a:lnTo>
                    <a:pt x="1883" y="2348"/>
                  </a:lnTo>
                  <a:lnTo>
                    <a:pt x="1883" y="2348"/>
                  </a:lnTo>
                  <a:lnTo>
                    <a:pt x="1888" y="2348"/>
                  </a:lnTo>
                  <a:lnTo>
                    <a:pt x="1888" y="2348"/>
                  </a:lnTo>
                  <a:lnTo>
                    <a:pt x="1888" y="2348"/>
                  </a:lnTo>
                  <a:lnTo>
                    <a:pt x="1888" y="2348"/>
                  </a:lnTo>
                  <a:lnTo>
                    <a:pt x="1888" y="2348"/>
                  </a:lnTo>
                  <a:lnTo>
                    <a:pt x="1888" y="2348"/>
                  </a:lnTo>
                  <a:lnTo>
                    <a:pt x="1894" y="2348"/>
                  </a:lnTo>
                  <a:lnTo>
                    <a:pt x="1894" y="2348"/>
                  </a:lnTo>
                  <a:lnTo>
                    <a:pt x="1894" y="2348"/>
                  </a:lnTo>
                  <a:lnTo>
                    <a:pt x="1894" y="2348"/>
                  </a:lnTo>
                  <a:lnTo>
                    <a:pt x="1894" y="2348"/>
                  </a:lnTo>
                  <a:lnTo>
                    <a:pt x="1894" y="2353"/>
                  </a:lnTo>
                  <a:lnTo>
                    <a:pt x="1894" y="2353"/>
                  </a:lnTo>
                  <a:lnTo>
                    <a:pt x="1899" y="2353"/>
                  </a:lnTo>
                  <a:lnTo>
                    <a:pt x="1899" y="2353"/>
                  </a:lnTo>
                  <a:lnTo>
                    <a:pt x="1899" y="2353"/>
                  </a:lnTo>
                  <a:lnTo>
                    <a:pt x="1899" y="2353"/>
                  </a:lnTo>
                  <a:lnTo>
                    <a:pt x="1899" y="2353"/>
                  </a:lnTo>
                  <a:lnTo>
                    <a:pt x="1899" y="2353"/>
                  </a:lnTo>
                  <a:lnTo>
                    <a:pt x="1899" y="2353"/>
                  </a:lnTo>
                  <a:lnTo>
                    <a:pt x="1899" y="2353"/>
                  </a:lnTo>
                  <a:lnTo>
                    <a:pt x="1905" y="2353"/>
                  </a:lnTo>
                  <a:lnTo>
                    <a:pt x="1905" y="2353"/>
                  </a:lnTo>
                  <a:lnTo>
                    <a:pt x="1905" y="2353"/>
                  </a:lnTo>
                  <a:lnTo>
                    <a:pt x="1905" y="2353"/>
                  </a:lnTo>
                  <a:lnTo>
                    <a:pt x="1905" y="2353"/>
                  </a:lnTo>
                  <a:lnTo>
                    <a:pt x="1911" y="2353"/>
                  </a:lnTo>
                  <a:lnTo>
                    <a:pt x="1916" y="2353"/>
                  </a:lnTo>
                  <a:lnTo>
                    <a:pt x="1916" y="2353"/>
                  </a:lnTo>
                  <a:lnTo>
                    <a:pt x="1916" y="2353"/>
                  </a:lnTo>
                  <a:lnTo>
                    <a:pt x="1916" y="2353"/>
                  </a:lnTo>
                  <a:lnTo>
                    <a:pt x="1922" y="2359"/>
                  </a:lnTo>
                  <a:lnTo>
                    <a:pt x="1922" y="2359"/>
                  </a:lnTo>
                  <a:lnTo>
                    <a:pt x="1922" y="2359"/>
                  </a:lnTo>
                  <a:lnTo>
                    <a:pt x="1922" y="2359"/>
                  </a:lnTo>
                  <a:lnTo>
                    <a:pt x="1922" y="2359"/>
                  </a:lnTo>
                  <a:lnTo>
                    <a:pt x="1922" y="2359"/>
                  </a:lnTo>
                  <a:lnTo>
                    <a:pt x="1933" y="2359"/>
                  </a:lnTo>
                  <a:lnTo>
                    <a:pt x="1933" y="2359"/>
                  </a:lnTo>
                  <a:lnTo>
                    <a:pt x="1933" y="2353"/>
                  </a:lnTo>
                  <a:lnTo>
                    <a:pt x="1933" y="2353"/>
                  </a:lnTo>
                  <a:lnTo>
                    <a:pt x="1933" y="2353"/>
                  </a:lnTo>
                  <a:lnTo>
                    <a:pt x="1939" y="2353"/>
                  </a:lnTo>
                  <a:lnTo>
                    <a:pt x="1939" y="2353"/>
                  </a:lnTo>
                  <a:lnTo>
                    <a:pt x="1939" y="2359"/>
                  </a:lnTo>
                  <a:lnTo>
                    <a:pt x="1939" y="2359"/>
                  </a:lnTo>
                  <a:lnTo>
                    <a:pt x="1939" y="2359"/>
                  </a:lnTo>
                  <a:lnTo>
                    <a:pt x="1944" y="2359"/>
                  </a:lnTo>
                  <a:lnTo>
                    <a:pt x="1944" y="2359"/>
                  </a:lnTo>
                  <a:lnTo>
                    <a:pt x="1944" y="2359"/>
                  </a:lnTo>
                  <a:lnTo>
                    <a:pt x="1944" y="2359"/>
                  </a:lnTo>
                  <a:lnTo>
                    <a:pt x="1944" y="2359"/>
                  </a:lnTo>
                  <a:lnTo>
                    <a:pt x="1944" y="2359"/>
                  </a:lnTo>
                  <a:lnTo>
                    <a:pt x="1944" y="2359"/>
                  </a:lnTo>
                  <a:lnTo>
                    <a:pt x="1944" y="2359"/>
                  </a:lnTo>
                  <a:lnTo>
                    <a:pt x="1950" y="2359"/>
                  </a:lnTo>
                  <a:lnTo>
                    <a:pt x="1950" y="2365"/>
                  </a:lnTo>
                  <a:lnTo>
                    <a:pt x="1950" y="2365"/>
                  </a:lnTo>
                  <a:lnTo>
                    <a:pt x="1950" y="2365"/>
                  </a:lnTo>
                  <a:lnTo>
                    <a:pt x="1950" y="2365"/>
                  </a:lnTo>
                  <a:lnTo>
                    <a:pt x="1950" y="2365"/>
                  </a:lnTo>
                  <a:lnTo>
                    <a:pt x="1955" y="2365"/>
                  </a:lnTo>
                  <a:lnTo>
                    <a:pt x="1950" y="2365"/>
                  </a:lnTo>
                  <a:lnTo>
                    <a:pt x="1950" y="2365"/>
                  </a:lnTo>
                  <a:lnTo>
                    <a:pt x="1950" y="2365"/>
                  </a:lnTo>
                  <a:lnTo>
                    <a:pt x="1950" y="2365"/>
                  </a:lnTo>
                  <a:lnTo>
                    <a:pt x="1950" y="2370"/>
                  </a:lnTo>
                  <a:lnTo>
                    <a:pt x="1950" y="2370"/>
                  </a:lnTo>
                  <a:lnTo>
                    <a:pt x="1950" y="2370"/>
                  </a:lnTo>
                  <a:lnTo>
                    <a:pt x="1944" y="2376"/>
                  </a:lnTo>
                  <a:lnTo>
                    <a:pt x="1944" y="2376"/>
                  </a:lnTo>
                  <a:lnTo>
                    <a:pt x="1944" y="2376"/>
                  </a:lnTo>
                  <a:lnTo>
                    <a:pt x="1944" y="2376"/>
                  </a:lnTo>
                  <a:lnTo>
                    <a:pt x="1944" y="2376"/>
                  </a:lnTo>
                  <a:lnTo>
                    <a:pt x="1944" y="2376"/>
                  </a:lnTo>
                  <a:lnTo>
                    <a:pt x="1944" y="2376"/>
                  </a:lnTo>
                  <a:lnTo>
                    <a:pt x="1939" y="2376"/>
                  </a:lnTo>
                  <a:lnTo>
                    <a:pt x="1939" y="2376"/>
                  </a:lnTo>
                  <a:lnTo>
                    <a:pt x="1939" y="2376"/>
                  </a:lnTo>
                  <a:lnTo>
                    <a:pt x="1939" y="2381"/>
                  </a:lnTo>
                  <a:lnTo>
                    <a:pt x="1939" y="2381"/>
                  </a:lnTo>
                  <a:lnTo>
                    <a:pt x="1939" y="2387"/>
                  </a:lnTo>
                  <a:lnTo>
                    <a:pt x="1939" y="2387"/>
                  </a:lnTo>
                  <a:lnTo>
                    <a:pt x="1939" y="2387"/>
                  </a:lnTo>
                  <a:lnTo>
                    <a:pt x="1939" y="2387"/>
                  </a:lnTo>
                  <a:lnTo>
                    <a:pt x="1939" y="2387"/>
                  </a:lnTo>
                  <a:lnTo>
                    <a:pt x="1939" y="2393"/>
                  </a:lnTo>
                  <a:lnTo>
                    <a:pt x="1939" y="2393"/>
                  </a:lnTo>
                  <a:lnTo>
                    <a:pt x="1939" y="2393"/>
                  </a:lnTo>
                  <a:lnTo>
                    <a:pt x="1939" y="2393"/>
                  </a:lnTo>
                  <a:lnTo>
                    <a:pt x="1944" y="2393"/>
                  </a:lnTo>
                  <a:lnTo>
                    <a:pt x="1944" y="2393"/>
                  </a:lnTo>
                  <a:lnTo>
                    <a:pt x="1944" y="2393"/>
                  </a:lnTo>
                  <a:lnTo>
                    <a:pt x="1944" y="2398"/>
                  </a:lnTo>
                  <a:lnTo>
                    <a:pt x="1944" y="2398"/>
                  </a:lnTo>
                  <a:lnTo>
                    <a:pt x="1944" y="2398"/>
                  </a:lnTo>
                  <a:lnTo>
                    <a:pt x="1944" y="2404"/>
                  </a:lnTo>
                  <a:lnTo>
                    <a:pt x="1944" y="2404"/>
                  </a:lnTo>
                  <a:lnTo>
                    <a:pt x="1944" y="2404"/>
                  </a:lnTo>
                  <a:lnTo>
                    <a:pt x="1944" y="2404"/>
                  </a:lnTo>
                  <a:lnTo>
                    <a:pt x="1944" y="2404"/>
                  </a:lnTo>
                  <a:lnTo>
                    <a:pt x="1944" y="2404"/>
                  </a:lnTo>
                  <a:lnTo>
                    <a:pt x="1944" y="2404"/>
                  </a:lnTo>
                  <a:lnTo>
                    <a:pt x="1944" y="2404"/>
                  </a:lnTo>
                  <a:lnTo>
                    <a:pt x="1944" y="2409"/>
                  </a:lnTo>
                  <a:lnTo>
                    <a:pt x="1944" y="2409"/>
                  </a:lnTo>
                  <a:lnTo>
                    <a:pt x="1944" y="2409"/>
                  </a:lnTo>
                  <a:lnTo>
                    <a:pt x="1944" y="2409"/>
                  </a:lnTo>
                  <a:lnTo>
                    <a:pt x="1944" y="2409"/>
                  </a:lnTo>
                  <a:lnTo>
                    <a:pt x="1944" y="2415"/>
                  </a:lnTo>
                  <a:lnTo>
                    <a:pt x="1944" y="2415"/>
                  </a:lnTo>
                  <a:lnTo>
                    <a:pt x="1944" y="2415"/>
                  </a:lnTo>
                  <a:lnTo>
                    <a:pt x="1944" y="2415"/>
                  </a:lnTo>
                  <a:lnTo>
                    <a:pt x="1944" y="2415"/>
                  </a:lnTo>
                  <a:lnTo>
                    <a:pt x="1944" y="2415"/>
                  </a:lnTo>
                  <a:lnTo>
                    <a:pt x="1944" y="2415"/>
                  </a:lnTo>
                  <a:lnTo>
                    <a:pt x="1950" y="2415"/>
                  </a:lnTo>
                  <a:lnTo>
                    <a:pt x="1950" y="2415"/>
                  </a:lnTo>
                  <a:lnTo>
                    <a:pt x="1950" y="2415"/>
                  </a:lnTo>
                  <a:lnTo>
                    <a:pt x="1950" y="2415"/>
                  </a:lnTo>
                  <a:lnTo>
                    <a:pt x="1950" y="2415"/>
                  </a:lnTo>
                  <a:lnTo>
                    <a:pt x="1950" y="2415"/>
                  </a:lnTo>
                  <a:lnTo>
                    <a:pt x="1950" y="2415"/>
                  </a:lnTo>
                  <a:lnTo>
                    <a:pt x="1955" y="2415"/>
                  </a:lnTo>
                  <a:lnTo>
                    <a:pt x="1955" y="2415"/>
                  </a:lnTo>
                  <a:lnTo>
                    <a:pt x="1955" y="2415"/>
                  </a:lnTo>
                  <a:lnTo>
                    <a:pt x="1955" y="2415"/>
                  </a:lnTo>
                  <a:lnTo>
                    <a:pt x="1955" y="2415"/>
                  </a:lnTo>
                  <a:lnTo>
                    <a:pt x="1961" y="2421"/>
                  </a:lnTo>
                  <a:lnTo>
                    <a:pt x="1961" y="2421"/>
                  </a:lnTo>
                  <a:lnTo>
                    <a:pt x="1961" y="2421"/>
                  </a:lnTo>
                  <a:lnTo>
                    <a:pt x="1961" y="2421"/>
                  </a:lnTo>
                  <a:lnTo>
                    <a:pt x="1961" y="2415"/>
                  </a:lnTo>
                  <a:lnTo>
                    <a:pt x="1967" y="2415"/>
                  </a:lnTo>
                  <a:lnTo>
                    <a:pt x="1967" y="2421"/>
                  </a:lnTo>
                  <a:lnTo>
                    <a:pt x="1967" y="2421"/>
                  </a:lnTo>
                  <a:lnTo>
                    <a:pt x="1967" y="2421"/>
                  </a:lnTo>
                  <a:lnTo>
                    <a:pt x="1967" y="2421"/>
                  </a:lnTo>
                  <a:lnTo>
                    <a:pt x="1967" y="2421"/>
                  </a:lnTo>
                  <a:lnTo>
                    <a:pt x="1967" y="2421"/>
                  </a:lnTo>
                  <a:lnTo>
                    <a:pt x="1967" y="2426"/>
                  </a:lnTo>
                  <a:lnTo>
                    <a:pt x="1967" y="2426"/>
                  </a:lnTo>
                  <a:lnTo>
                    <a:pt x="1967" y="2426"/>
                  </a:lnTo>
                  <a:lnTo>
                    <a:pt x="1967" y="2426"/>
                  </a:lnTo>
                  <a:lnTo>
                    <a:pt x="1972" y="2426"/>
                  </a:lnTo>
                  <a:lnTo>
                    <a:pt x="1972" y="2432"/>
                  </a:lnTo>
                  <a:lnTo>
                    <a:pt x="1978" y="2432"/>
                  </a:lnTo>
                  <a:lnTo>
                    <a:pt x="1978" y="2432"/>
                  </a:lnTo>
                  <a:lnTo>
                    <a:pt x="1983" y="2432"/>
                  </a:lnTo>
                  <a:lnTo>
                    <a:pt x="1983" y="2432"/>
                  </a:lnTo>
                  <a:lnTo>
                    <a:pt x="1983" y="2437"/>
                  </a:lnTo>
                  <a:lnTo>
                    <a:pt x="1983" y="2437"/>
                  </a:lnTo>
                  <a:lnTo>
                    <a:pt x="1983" y="2437"/>
                  </a:lnTo>
                  <a:lnTo>
                    <a:pt x="1989" y="2437"/>
                  </a:lnTo>
                  <a:lnTo>
                    <a:pt x="1989" y="2437"/>
                  </a:lnTo>
                  <a:lnTo>
                    <a:pt x="1989" y="2437"/>
                  </a:lnTo>
                  <a:lnTo>
                    <a:pt x="1989" y="2437"/>
                  </a:lnTo>
                  <a:lnTo>
                    <a:pt x="1989" y="2437"/>
                  </a:lnTo>
                  <a:lnTo>
                    <a:pt x="1989" y="2437"/>
                  </a:lnTo>
                  <a:lnTo>
                    <a:pt x="1995" y="2437"/>
                  </a:lnTo>
                  <a:lnTo>
                    <a:pt x="1995" y="2437"/>
                  </a:lnTo>
                  <a:lnTo>
                    <a:pt x="1995" y="2437"/>
                  </a:lnTo>
                  <a:lnTo>
                    <a:pt x="1995" y="2437"/>
                  </a:lnTo>
                  <a:lnTo>
                    <a:pt x="1995" y="2437"/>
                  </a:lnTo>
                  <a:lnTo>
                    <a:pt x="1995" y="2437"/>
                  </a:lnTo>
                  <a:lnTo>
                    <a:pt x="1995" y="2437"/>
                  </a:lnTo>
                  <a:lnTo>
                    <a:pt x="1995" y="2437"/>
                  </a:lnTo>
                  <a:lnTo>
                    <a:pt x="2000" y="2437"/>
                  </a:lnTo>
                  <a:lnTo>
                    <a:pt x="2000" y="2437"/>
                  </a:lnTo>
                  <a:lnTo>
                    <a:pt x="2006" y="2437"/>
                  </a:lnTo>
                  <a:lnTo>
                    <a:pt x="2006" y="2437"/>
                  </a:lnTo>
                  <a:lnTo>
                    <a:pt x="2006" y="2437"/>
                  </a:lnTo>
                  <a:lnTo>
                    <a:pt x="2006" y="2437"/>
                  </a:lnTo>
                  <a:lnTo>
                    <a:pt x="2011" y="2437"/>
                  </a:lnTo>
                  <a:lnTo>
                    <a:pt x="2011" y="2437"/>
                  </a:lnTo>
                  <a:lnTo>
                    <a:pt x="2011" y="2437"/>
                  </a:lnTo>
                  <a:lnTo>
                    <a:pt x="2011" y="2437"/>
                  </a:lnTo>
                  <a:lnTo>
                    <a:pt x="2011" y="2437"/>
                  </a:lnTo>
                  <a:lnTo>
                    <a:pt x="2017" y="2437"/>
                  </a:lnTo>
                  <a:lnTo>
                    <a:pt x="2017" y="2437"/>
                  </a:lnTo>
                  <a:lnTo>
                    <a:pt x="2017" y="2437"/>
                  </a:lnTo>
                  <a:lnTo>
                    <a:pt x="2017" y="2443"/>
                  </a:lnTo>
                  <a:lnTo>
                    <a:pt x="2017" y="2443"/>
                  </a:lnTo>
                  <a:lnTo>
                    <a:pt x="2023" y="2443"/>
                  </a:lnTo>
                  <a:lnTo>
                    <a:pt x="2023" y="2443"/>
                  </a:lnTo>
                  <a:lnTo>
                    <a:pt x="2023" y="2449"/>
                  </a:lnTo>
                  <a:lnTo>
                    <a:pt x="2023" y="2449"/>
                  </a:lnTo>
                  <a:lnTo>
                    <a:pt x="2023" y="2449"/>
                  </a:lnTo>
                  <a:lnTo>
                    <a:pt x="2023" y="2449"/>
                  </a:lnTo>
                  <a:lnTo>
                    <a:pt x="2023" y="2449"/>
                  </a:lnTo>
                  <a:lnTo>
                    <a:pt x="2023" y="2449"/>
                  </a:lnTo>
                  <a:lnTo>
                    <a:pt x="2028" y="2449"/>
                  </a:lnTo>
                  <a:lnTo>
                    <a:pt x="2028" y="2443"/>
                  </a:lnTo>
                  <a:lnTo>
                    <a:pt x="2028" y="2443"/>
                  </a:lnTo>
                  <a:lnTo>
                    <a:pt x="2028" y="2443"/>
                  </a:lnTo>
                  <a:lnTo>
                    <a:pt x="2028" y="2443"/>
                  </a:lnTo>
                  <a:lnTo>
                    <a:pt x="2028" y="2443"/>
                  </a:lnTo>
                  <a:lnTo>
                    <a:pt x="2023" y="2443"/>
                  </a:lnTo>
                  <a:lnTo>
                    <a:pt x="2023" y="2443"/>
                  </a:lnTo>
                  <a:lnTo>
                    <a:pt x="2023" y="2443"/>
                  </a:lnTo>
                  <a:lnTo>
                    <a:pt x="2023" y="2443"/>
                  </a:lnTo>
                  <a:lnTo>
                    <a:pt x="2028" y="2443"/>
                  </a:lnTo>
                  <a:lnTo>
                    <a:pt x="2023" y="2443"/>
                  </a:lnTo>
                  <a:lnTo>
                    <a:pt x="2023" y="2443"/>
                  </a:lnTo>
                  <a:lnTo>
                    <a:pt x="2023" y="2443"/>
                  </a:lnTo>
                  <a:lnTo>
                    <a:pt x="2023" y="2443"/>
                  </a:lnTo>
                  <a:lnTo>
                    <a:pt x="2023" y="2443"/>
                  </a:lnTo>
                  <a:lnTo>
                    <a:pt x="2028" y="2443"/>
                  </a:lnTo>
                  <a:lnTo>
                    <a:pt x="2028" y="2443"/>
                  </a:lnTo>
                  <a:lnTo>
                    <a:pt x="2028" y="2443"/>
                  </a:lnTo>
                  <a:lnTo>
                    <a:pt x="2028" y="2443"/>
                  </a:lnTo>
                  <a:lnTo>
                    <a:pt x="2028" y="2443"/>
                  </a:lnTo>
                  <a:lnTo>
                    <a:pt x="2028" y="2443"/>
                  </a:lnTo>
                  <a:lnTo>
                    <a:pt x="2028" y="2443"/>
                  </a:lnTo>
                  <a:lnTo>
                    <a:pt x="2028" y="2437"/>
                  </a:lnTo>
                  <a:lnTo>
                    <a:pt x="2028" y="2443"/>
                  </a:lnTo>
                  <a:lnTo>
                    <a:pt x="2034" y="2443"/>
                  </a:lnTo>
                  <a:lnTo>
                    <a:pt x="2034" y="2443"/>
                  </a:lnTo>
                  <a:lnTo>
                    <a:pt x="2034" y="2437"/>
                  </a:lnTo>
                  <a:lnTo>
                    <a:pt x="2034" y="2437"/>
                  </a:lnTo>
                  <a:lnTo>
                    <a:pt x="2034" y="2443"/>
                  </a:lnTo>
                  <a:lnTo>
                    <a:pt x="2034" y="2437"/>
                  </a:lnTo>
                  <a:lnTo>
                    <a:pt x="2034" y="2437"/>
                  </a:lnTo>
                  <a:lnTo>
                    <a:pt x="2034" y="2437"/>
                  </a:lnTo>
                  <a:lnTo>
                    <a:pt x="2034" y="2437"/>
                  </a:lnTo>
                  <a:lnTo>
                    <a:pt x="2034" y="2437"/>
                  </a:lnTo>
                  <a:lnTo>
                    <a:pt x="2034" y="2437"/>
                  </a:lnTo>
                  <a:lnTo>
                    <a:pt x="2034" y="2437"/>
                  </a:lnTo>
                  <a:lnTo>
                    <a:pt x="2034" y="2437"/>
                  </a:lnTo>
                  <a:lnTo>
                    <a:pt x="2034" y="2437"/>
                  </a:lnTo>
                  <a:lnTo>
                    <a:pt x="2034" y="2437"/>
                  </a:lnTo>
                  <a:lnTo>
                    <a:pt x="2034" y="2437"/>
                  </a:lnTo>
                  <a:lnTo>
                    <a:pt x="2034" y="2437"/>
                  </a:lnTo>
                  <a:lnTo>
                    <a:pt x="2034" y="2437"/>
                  </a:lnTo>
                  <a:lnTo>
                    <a:pt x="2034" y="2437"/>
                  </a:lnTo>
                  <a:lnTo>
                    <a:pt x="2039" y="2437"/>
                  </a:lnTo>
                  <a:lnTo>
                    <a:pt x="2039" y="2437"/>
                  </a:lnTo>
                  <a:lnTo>
                    <a:pt x="2039" y="2437"/>
                  </a:lnTo>
                  <a:lnTo>
                    <a:pt x="2039" y="2437"/>
                  </a:lnTo>
                  <a:lnTo>
                    <a:pt x="2039" y="2437"/>
                  </a:lnTo>
                  <a:lnTo>
                    <a:pt x="2039" y="2437"/>
                  </a:lnTo>
                  <a:lnTo>
                    <a:pt x="2039" y="2437"/>
                  </a:lnTo>
                  <a:lnTo>
                    <a:pt x="2039" y="2437"/>
                  </a:lnTo>
                  <a:lnTo>
                    <a:pt x="2039" y="2443"/>
                  </a:lnTo>
                  <a:lnTo>
                    <a:pt x="2034" y="2443"/>
                  </a:lnTo>
                  <a:lnTo>
                    <a:pt x="2034" y="2443"/>
                  </a:lnTo>
                  <a:lnTo>
                    <a:pt x="2034" y="2443"/>
                  </a:lnTo>
                  <a:lnTo>
                    <a:pt x="2039" y="2443"/>
                  </a:lnTo>
                  <a:lnTo>
                    <a:pt x="2039" y="2443"/>
                  </a:lnTo>
                  <a:lnTo>
                    <a:pt x="2039" y="2443"/>
                  </a:lnTo>
                  <a:lnTo>
                    <a:pt x="2039" y="2443"/>
                  </a:lnTo>
                  <a:lnTo>
                    <a:pt x="2039" y="2443"/>
                  </a:lnTo>
                  <a:lnTo>
                    <a:pt x="2039" y="2443"/>
                  </a:lnTo>
                  <a:lnTo>
                    <a:pt x="2039" y="2443"/>
                  </a:lnTo>
                  <a:lnTo>
                    <a:pt x="2039" y="2437"/>
                  </a:lnTo>
                  <a:lnTo>
                    <a:pt x="2039" y="2437"/>
                  </a:lnTo>
                  <a:lnTo>
                    <a:pt x="2039" y="2437"/>
                  </a:lnTo>
                  <a:lnTo>
                    <a:pt x="2039" y="2437"/>
                  </a:lnTo>
                  <a:lnTo>
                    <a:pt x="2039" y="2437"/>
                  </a:lnTo>
                  <a:lnTo>
                    <a:pt x="2039" y="2437"/>
                  </a:lnTo>
                  <a:lnTo>
                    <a:pt x="2039" y="2437"/>
                  </a:lnTo>
                  <a:lnTo>
                    <a:pt x="2039" y="2437"/>
                  </a:lnTo>
                  <a:lnTo>
                    <a:pt x="2039" y="2437"/>
                  </a:lnTo>
                  <a:lnTo>
                    <a:pt x="2039" y="2437"/>
                  </a:lnTo>
                  <a:lnTo>
                    <a:pt x="2039" y="2437"/>
                  </a:lnTo>
                  <a:lnTo>
                    <a:pt x="2045" y="2437"/>
                  </a:lnTo>
                  <a:lnTo>
                    <a:pt x="2039" y="2437"/>
                  </a:lnTo>
                  <a:lnTo>
                    <a:pt x="2039" y="2432"/>
                  </a:lnTo>
                  <a:lnTo>
                    <a:pt x="2045" y="2432"/>
                  </a:lnTo>
                  <a:lnTo>
                    <a:pt x="2045" y="2432"/>
                  </a:lnTo>
                  <a:lnTo>
                    <a:pt x="2045" y="2432"/>
                  </a:lnTo>
                  <a:lnTo>
                    <a:pt x="2045" y="2432"/>
                  </a:lnTo>
                  <a:lnTo>
                    <a:pt x="2045" y="2432"/>
                  </a:lnTo>
                  <a:lnTo>
                    <a:pt x="2045" y="2432"/>
                  </a:lnTo>
                  <a:lnTo>
                    <a:pt x="2045" y="2432"/>
                  </a:lnTo>
                  <a:lnTo>
                    <a:pt x="2045" y="2432"/>
                  </a:lnTo>
                  <a:lnTo>
                    <a:pt x="2045" y="2432"/>
                  </a:lnTo>
                  <a:lnTo>
                    <a:pt x="2045" y="2432"/>
                  </a:lnTo>
                  <a:lnTo>
                    <a:pt x="2051" y="2432"/>
                  </a:lnTo>
                  <a:lnTo>
                    <a:pt x="2051" y="2432"/>
                  </a:lnTo>
                  <a:lnTo>
                    <a:pt x="2051" y="2432"/>
                  </a:lnTo>
                  <a:lnTo>
                    <a:pt x="2051" y="2432"/>
                  </a:lnTo>
                  <a:lnTo>
                    <a:pt x="2051" y="2432"/>
                  </a:lnTo>
                  <a:lnTo>
                    <a:pt x="2045" y="2432"/>
                  </a:lnTo>
                  <a:lnTo>
                    <a:pt x="2051" y="2432"/>
                  </a:lnTo>
                  <a:lnTo>
                    <a:pt x="2051" y="2432"/>
                  </a:lnTo>
                  <a:lnTo>
                    <a:pt x="2051" y="2432"/>
                  </a:lnTo>
                  <a:lnTo>
                    <a:pt x="2051" y="2437"/>
                  </a:lnTo>
                  <a:lnTo>
                    <a:pt x="2051" y="2437"/>
                  </a:lnTo>
                  <a:lnTo>
                    <a:pt x="2051" y="2437"/>
                  </a:lnTo>
                  <a:lnTo>
                    <a:pt x="2051" y="2437"/>
                  </a:lnTo>
                  <a:lnTo>
                    <a:pt x="2051" y="2437"/>
                  </a:lnTo>
                  <a:lnTo>
                    <a:pt x="2051" y="2437"/>
                  </a:lnTo>
                  <a:lnTo>
                    <a:pt x="2051" y="2437"/>
                  </a:lnTo>
                  <a:lnTo>
                    <a:pt x="2051" y="2437"/>
                  </a:lnTo>
                  <a:lnTo>
                    <a:pt x="2051" y="2437"/>
                  </a:lnTo>
                  <a:lnTo>
                    <a:pt x="2051" y="2437"/>
                  </a:lnTo>
                  <a:lnTo>
                    <a:pt x="2051" y="2437"/>
                  </a:lnTo>
                  <a:lnTo>
                    <a:pt x="2051" y="2437"/>
                  </a:lnTo>
                  <a:lnTo>
                    <a:pt x="2051" y="2437"/>
                  </a:lnTo>
                  <a:lnTo>
                    <a:pt x="2051" y="2437"/>
                  </a:lnTo>
                  <a:lnTo>
                    <a:pt x="2051" y="2437"/>
                  </a:lnTo>
                  <a:lnTo>
                    <a:pt x="2051" y="2437"/>
                  </a:lnTo>
                  <a:lnTo>
                    <a:pt x="2051" y="2437"/>
                  </a:lnTo>
                  <a:lnTo>
                    <a:pt x="2051" y="2437"/>
                  </a:lnTo>
                  <a:lnTo>
                    <a:pt x="2045" y="2437"/>
                  </a:lnTo>
                  <a:lnTo>
                    <a:pt x="2045" y="2437"/>
                  </a:lnTo>
                  <a:lnTo>
                    <a:pt x="2045" y="2437"/>
                  </a:lnTo>
                  <a:lnTo>
                    <a:pt x="2045" y="2443"/>
                  </a:lnTo>
                  <a:lnTo>
                    <a:pt x="2051" y="2443"/>
                  </a:lnTo>
                  <a:lnTo>
                    <a:pt x="2051" y="2443"/>
                  </a:lnTo>
                  <a:lnTo>
                    <a:pt x="2051" y="2443"/>
                  </a:lnTo>
                  <a:lnTo>
                    <a:pt x="2051" y="2443"/>
                  </a:lnTo>
                  <a:lnTo>
                    <a:pt x="2051" y="2443"/>
                  </a:lnTo>
                  <a:lnTo>
                    <a:pt x="2051" y="2437"/>
                  </a:lnTo>
                  <a:lnTo>
                    <a:pt x="2051" y="2437"/>
                  </a:lnTo>
                  <a:lnTo>
                    <a:pt x="2051" y="2437"/>
                  </a:lnTo>
                  <a:lnTo>
                    <a:pt x="2051" y="2437"/>
                  </a:lnTo>
                  <a:lnTo>
                    <a:pt x="2051" y="2437"/>
                  </a:lnTo>
                  <a:lnTo>
                    <a:pt x="2051" y="2437"/>
                  </a:lnTo>
                  <a:lnTo>
                    <a:pt x="2051" y="2437"/>
                  </a:lnTo>
                  <a:lnTo>
                    <a:pt x="2051" y="2437"/>
                  </a:lnTo>
                  <a:lnTo>
                    <a:pt x="2051" y="2437"/>
                  </a:lnTo>
                  <a:lnTo>
                    <a:pt x="2051" y="2437"/>
                  </a:lnTo>
                  <a:lnTo>
                    <a:pt x="2051" y="2437"/>
                  </a:lnTo>
                  <a:lnTo>
                    <a:pt x="2051" y="2437"/>
                  </a:lnTo>
                  <a:lnTo>
                    <a:pt x="2051" y="2437"/>
                  </a:lnTo>
                  <a:lnTo>
                    <a:pt x="2051" y="2437"/>
                  </a:lnTo>
                  <a:lnTo>
                    <a:pt x="2051" y="2437"/>
                  </a:lnTo>
                  <a:lnTo>
                    <a:pt x="2056" y="2437"/>
                  </a:lnTo>
                  <a:lnTo>
                    <a:pt x="2056" y="2437"/>
                  </a:lnTo>
                  <a:lnTo>
                    <a:pt x="2056" y="2437"/>
                  </a:lnTo>
                  <a:lnTo>
                    <a:pt x="2056" y="2437"/>
                  </a:lnTo>
                  <a:lnTo>
                    <a:pt x="2056" y="2437"/>
                  </a:lnTo>
                  <a:lnTo>
                    <a:pt x="2056" y="2437"/>
                  </a:lnTo>
                  <a:lnTo>
                    <a:pt x="2056" y="2437"/>
                  </a:lnTo>
                  <a:lnTo>
                    <a:pt x="2056" y="2437"/>
                  </a:lnTo>
                  <a:lnTo>
                    <a:pt x="2056" y="2437"/>
                  </a:lnTo>
                  <a:lnTo>
                    <a:pt x="2056" y="2437"/>
                  </a:lnTo>
                  <a:lnTo>
                    <a:pt x="2056" y="2437"/>
                  </a:lnTo>
                  <a:lnTo>
                    <a:pt x="2056" y="2437"/>
                  </a:lnTo>
                  <a:lnTo>
                    <a:pt x="2056" y="2437"/>
                  </a:lnTo>
                  <a:lnTo>
                    <a:pt x="2056" y="2437"/>
                  </a:lnTo>
                  <a:lnTo>
                    <a:pt x="2056" y="2437"/>
                  </a:lnTo>
                  <a:lnTo>
                    <a:pt x="2056" y="2437"/>
                  </a:lnTo>
                  <a:lnTo>
                    <a:pt x="2056" y="2437"/>
                  </a:lnTo>
                  <a:lnTo>
                    <a:pt x="2056" y="2437"/>
                  </a:lnTo>
                  <a:lnTo>
                    <a:pt x="2056" y="2432"/>
                  </a:lnTo>
                  <a:lnTo>
                    <a:pt x="2056" y="2432"/>
                  </a:lnTo>
                  <a:lnTo>
                    <a:pt x="2056" y="2432"/>
                  </a:lnTo>
                  <a:lnTo>
                    <a:pt x="2056" y="2432"/>
                  </a:lnTo>
                  <a:lnTo>
                    <a:pt x="2056" y="2432"/>
                  </a:lnTo>
                  <a:lnTo>
                    <a:pt x="2056" y="2432"/>
                  </a:lnTo>
                  <a:lnTo>
                    <a:pt x="2056" y="2432"/>
                  </a:lnTo>
                  <a:lnTo>
                    <a:pt x="2056" y="2432"/>
                  </a:lnTo>
                  <a:lnTo>
                    <a:pt x="2056" y="2432"/>
                  </a:lnTo>
                  <a:lnTo>
                    <a:pt x="2056" y="2432"/>
                  </a:lnTo>
                  <a:lnTo>
                    <a:pt x="2056" y="2432"/>
                  </a:lnTo>
                  <a:lnTo>
                    <a:pt x="2056" y="2432"/>
                  </a:lnTo>
                  <a:lnTo>
                    <a:pt x="2056" y="2432"/>
                  </a:lnTo>
                  <a:lnTo>
                    <a:pt x="2056" y="2432"/>
                  </a:lnTo>
                  <a:lnTo>
                    <a:pt x="2056" y="2432"/>
                  </a:lnTo>
                  <a:lnTo>
                    <a:pt x="2056" y="2432"/>
                  </a:lnTo>
                  <a:lnTo>
                    <a:pt x="2056" y="2432"/>
                  </a:lnTo>
                  <a:lnTo>
                    <a:pt x="2056" y="2432"/>
                  </a:lnTo>
                  <a:lnTo>
                    <a:pt x="2056" y="2432"/>
                  </a:lnTo>
                  <a:lnTo>
                    <a:pt x="2056" y="2432"/>
                  </a:lnTo>
                  <a:lnTo>
                    <a:pt x="2056" y="2432"/>
                  </a:lnTo>
                  <a:lnTo>
                    <a:pt x="2056" y="2432"/>
                  </a:lnTo>
                  <a:lnTo>
                    <a:pt x="2056" y="2432"/>
                  </a:lnTo>
                  <a:lnTo>
                    <a:pt x="2051" y="2432"/>
                  </a:lnTo>
                  <a:lnTo>
                    <a:pt x="2051" y="2432"/>
                  </a:lnTo>
                  <a:lnTo>
                    <a:pt x="2051" y="2432"/>
                  </a:lnTo>
                  <a:lnTo>
                    <a:pt x="2051" y="2432"/>
                  </a:lnTo>
                  <a:lnTo>
                    <a:pt x="2051" y="2432"/>
                  </a:lnTo>
                  <a:lnTo>
                    <a:pt x="2051" y="2432"/>
                  </a:lnTo>
                  <a:lnTo>
                    <a:pt x="2051" y="2432"/>
                  </a:lnTo>
                  <a:lnTo>
                    <a:pt x="2051" y="2432"/>
                  </a:lnTo>
                  <a:lnTo>
                    <a:pt x="2051" y="2432"/>
                  </a:lnTo>
                  <a:lnTo>
                    <a:pt x="2051" y="2432"/>
                  </a:lnTo>
                  <a:lnTo>
                    <a:pt x="2051" y="2432"/>
                  </a:lnTo>
                  <a:lnTo>
                    <a:pt x="2051" y="2432"/>
                  </a:lnTo>
                  <a:lnTo>
                    <a:pt x="2051" y="2432"/>
                  </a:lnTo>
                  <a:lnTo>
                    <a:pt x="2051" y="2432"/>
                  </a:lnTo>
                  <a:lnTo>
                    <a:pt x="2051" y="2432"/>
                  </a:lnTo>
                  <a:lnTo>
                    <a:pt x="2051" y="2432"/>
                  </a:lnTo>
                  <a:lnTo>
                    <a:pt x="2051" y="2432"/>
                  </a:lnTo>
                  <a:lnTo>
                    <a:pt x="2051" y="2432"/>
                  </a:lnTo>
                  <a:lnTo>
                    <a:pt x="2051" y="2432"/>
                  </a:lnTo>
                  <a:lnTo>
                    <a:pt x="2051" y="2432"/>
                  </a:lnTo>
                  <a:lnTo>
                    <a:pt x="2051" y="2432"/>
                  </a:lnTo>
                  <a:lnTo>
                    <a:pt x="2051" y="2432"/>
                  </a:lnTo>
                  <a:lnTo>
                    <a:pt x="2051" y="2432"/>
                  </a:lnTo>
                  <a:lnTo>
                    <a:pt x="2051" y="2432"/>
                  </a:lnTo>
                  <a:lnTo>
                    <a:pt x="2051" y="2432"/>
                  </a:lnTo>
                  <a:lnTo>
                    <a:pt x="2051" y="2432"/>
                  </a:lnTo>
                  <a:lnTo>
                    <a:pt x="2051" y="2432"/>
                  </a:lnTo>
                  <a:lnTo>
                    <a:pt x="2051" y="2426"/>
                  </a:lnTo>
                  <a:lnTo>
                    <a:pt x="2051" y="2426"/>
                  </a:lnTo>
                  <a:lnTo>
                    <a:pt x="2051" y="2426"/>
                  </a:lnTo>
                  <a:lnTo>
                    <a:pt x="2051" y="2426"/>
                  </a:lnTo>
                  <a:lnTo>
                    <a:pt x="2051" y="2426"/>
                  </a:lnTo>
                  <a:lnTo>
                    <a:pt x="2051" y="2426"/>
                  </a:lnTo>
                  <a:lnTo>
                    <a:pt x="2051" y="2426"/>
                  </a:lnTo>
                  <a:lnTo>
                    <a:pt x="2051" y="2426"/>
                  </a:lnTo>
                  <a:lnTo>
                    <a:pt x="2051" y="2426"/>
                  </a:lnTo>
                  <a:lnTo>
                    <a:pt x="2051" y="2426"/>
                  </a:lnTo>
                  <a:lnTo>
                    <a:pt x="2051" y="2426"/>
                  </a:lnTo>
                  <a:lnTo>
                    <a:pt x="2051" y="2426"/>
                  </a:lnTo>
                  <a:lnTo>
                    <a:pt x="2051" y="2426"/>
                  </a:lnTo>
                  <a:lnTo>
                    <a:pt x="2051" y="2426"/>
                  </a:lnTo>
                  <a:lnTo>
                    <a:pt x="2051" y="2426"/>
                  </a:lnTo>
                  <a:lnTo>
                    <a:pt x="2051" y="2421"/>
                  </a:lnTo>
                  <a:lnTo>
                    <a:pt x="2051" y="2421"/>
                  </a:lnTo>
                  <a:lnTo>
                    <a:pt x="2051" y="2421"/>
                  </a:lnTo>
                  <a:lnTo>
                    <a:pt x="2051" y="2421"/>
                  </a:lnTo>
                  <a:lnTo>
                    <a:pt x="2051" y="2421"/>
                  </a:lnTo>
                  <a:lnTo>
                    <a:pt x="2051" y="2415"/>
                  </a:lnTo>
                  <a:lnTo>
                    <a:pt x="2051" y="2415"/>
                  </a:lnTo>
                  <a:lnTo>
                    <a:pt x="2051" y="2415"/>
                  </a:lnTo>
                  <a:lnTo>
                    <a:pt x="2051" y="2421"/>
                  </a:lnTo>
                  <a:lnTo>
                    <a:pt x="2051" y="2421"/>
                  </a:lnTo>
                  <a:lnTo>
                    <a:pt x="2051" y="2421"/>
                  </a:lnTo>
                  <a:lnTo>
                    <a:pt x="2051" y="2421"/>
                  </a:lnTo>
                  <a:lnTo>
                    <a:pt x="2051" y="2421"/>
                  </a:lnTo>
                  <a:lnTo>
                    <a:pt x="2051" y="2421"/>
                  </a:lnTo>
                  <a:lnTo>
                    <a:pt x="2056" y="2421"/>
                  </a:lnTo>
                  <a:lnTo>
                    <a:pt x="2056" y="2421"/>
                  </a:lnTo>
                  <a:lnTo>
                    <a:pt x="2056" y="2421"/>
                  </a:lnTo>
                  <a:lnTo>
                    <a:pt x="2056" y="2421"/>
                  </a:lnTo>
                  <a:lnTo>
                    <a:pt x="2051" y="2421"/>
                  </a:lnTo>
                  <a:lnTo>
                    <a:pt x="2051" y="2421"/>
                  </a:lnTo>
                  <a:lnTo>
                    <a:pt x="2056" y="2421"/>
                  </a:lnTo>
                  <a:lnTo>
                    <a:pt x="2056" y="2421"/>
                  </a:lnTo>
                  <a:lnTo>
                    <a:pt x="2056" y="2421"/>
                  </a:lnTo>
                  <a:lnTo>
                    <a:pt x="2056" y="2421"/>
                  </a:lnTo>
                  <a:lnTo>
                    <a:pt x="2056" y="2415"/>
                  </a:lnTo>
                  <a:lnTo>
                    <a:pt x="2056" y="2415"/>
                  </a:lnTo>
                  <a:lnTo>
                    <a:pt x="2056" y="2415"/>
                  </a:lnTo>
                  <a:lnTo>
                    <a:pt x="2056" y="2415"/>
                  </a:lnTo>
                  <a:lnTo>
                    <a:pt x="2056" y="2415"/>
                  </a:lnTo>
                  <a:lnTo>
                    <a:pt x="2056" y="2415"/>
                  </a:lnTo>
                  <a:lnTo>
                    <a:pt x="2056" y="2415"/>
                  </a:lnTo>
                  <a:lnTo>
                    <a:pt x="2056" y="2415"/>
                  </a:lnTo>
                  <a:lnTo>
                    <a:pt x="2056" y="2415"/>
                  </a:lnTo>
                  <a:lnTo>
                    <a:pt x="2056" y="2415"/>
                  </a:lnTo>
                  <a:lnTo>
                    <a:pt x="2056" y="2421"/>
                  </a:lnTo>
                  <a:lnTo>
                    <a:pt x="2056" y="2421"/>
                  </a:lnTo>
                  <a:lnTo>
                    <a:pt x="2056" y="2421"/>
                  </a:lnTo>
                  <a:lnTo>
                    <a:pt x="2056" y="2421"/>
                  </a:lnTo>
                  <a:lnTo>
                    <a:pt x="2056" y="2421"/>
                  </a:lnTo>
                  <a:lnTo>
                    <a:pt x="2056" y="2421"/>
                  </a:lnTo>
                  <a:lnTo>
                    <a:pt x="2056" y="2421"/>
                  </a:lnTo>
                  <a:lnTo>
                    <a:pt x="2056" y="2421"/>
                  </a:lnTo>
                  <a:lnTo>
                    <a:pt x="2056" y="2421"/>
                  </a:lnTo>
                  <a:lnTo>
                    <a:pt x="2056" y="2421"/>
                  </a:lnTo>
                  <a:lnTo>
                    <a:pt x="2056" y="2421"/>
                  </a:lnTo>
                  <a:lnTo>
                    <a:pt x="2056" y="2421"/>
                  </a:lnTo>
                  <a:lnTo>
                    <a:pt x="2056" y="2421"/>
                  </a:lnTo>
                  <a:lnTo>
                    <a:pt x="2056" y="2421"/>
                  </a:lnTo>
                  <a:lnTo>
                    <a:pt x="2056" y="2421"/>
                  </a:lnTo>
                  <a:lnTo>
                    <a:pt x="2056" y="2421"/>
                  </a:lnTo>
                  <a:lnTo>
                    <a:pt x="2056" y="2421"/>
                  </a:lnTo>
                  <a:lnTo>
                    <a:pt x="2056" y="2421"/>
                  </a:lnTo>
                  <a:lnTo>
                    <a:pt x="2062" y="2421"/>
                  </a:lnTo>
                  <a:lnTo>
                    <a:pt x="2062" y="2421"/>
                  </a:lnTo>
                  <a:lnTo>
                    <a:pt x="2062" y="2421"/>
                  </a:lnTo>
                  <a:lnTo>
                    <a:pt x="2062" y="2421"/>
                  </a:lnTo>
                  <a:lnTo>
                    <a:pt x="2056" y="2426"/>
                  </a:lnTo>
                  <a:lnTo>
                    <a:pt x="2056" y="2426"/>
                  </a:lnTo>
                  <a:lnTo>
                    <a:pt x="2056" y="2426"/>
                  </a:lnTo>
                  <a:lnTo>
                    <a:pt x="2056" y="2426"/>
                  </a:lnTo>
                  <a:lnTo>
                    <a:pt x="2056" y="2426"/>
                  </a:lnTo>
                  <a:lnTo>
                    <a:pt x="2062" y="2426"/>
                  </a:lnTo>
                  <a:lnTo>
                    <a:pt x="2056" y="2426"/>
                  </a:lnTo>
                  <a:lnTo>
                    <a:pt x="2056" y="2426"/>
                  </a:lnTo>
                  <a:lnTo>
                    <a:pt x="2056" y="2432"/>
                  </a:lnTo>
                  <a:lnTo>
                    <a:pt x="2062" y="2432"/>
                  </a:lnTo>
                  <a:lnTo>
                    <a:pt x="2062" y="2426"/>
                  </a:lnTo>
                  <a:lnTo>
                    <a:pt x="2062" y="2426"/>
                  </a:lnTo>
                  <a:lnTo>
                    <a:pt x="2062" y="2426"/>
                  </a:lnTo>
                  <a:lnTo>
                    <a:pt x="2062" y="2426"/>
                  </a:lnTo>
                  <a:lnTo>
                    <a:pt x="2062" y="2426"/>
                  </a:lnTo>
                  <a:lnTo>
                    <a:pt x="2062" y="2426"/>
                  </a:lnTo>
                  <a:lnTo>
                    <a:pt x="2062" y="2426"/>
                  </a:lnTo>
                  <a:lnTo>
                    <a:pt x="2062" y="2426"/>
                  </a:lnTo>
                  <a:lnTo>
                    <a:pt x="2062" y="2426"/>
                  </a:lnTo>
                  <a:lnTo>
                    <a:pt x="2062" y="2426"/>
                  </a:lnTo>
                  <a:lnTo>
                    <a:pt x="2062" y="2426"/>
                  </a:lnTo>
                  <a:lnTo>
                    <a:pt x="2062" y="2426"/>
                  </a:lnTo>
                  <a:lnTo>
                    <a:pt x="2062" y="2426"/>
                  </a:lnTo>
                  <a:lnTo>
                    <a:pt x="2062" y="2426"/>
                  </a:lnTo>
                  <a:lnTo>
                    <a:pt x="2062" y="2426"/>
                  </a:lnTo>
                  <a:lnTo>
                    <a:pt x="2062" y="2426"/>
                  </a:lnTo>
                  <a:lnTo>
                    <a:pt x="2062" y="2426"/>
                  </a:lnTo>
                  <a:lnTo>
                    <a:pt x="2062" y="2426"/>
                  </a:lnTo>
                  <a:lnTo>
                    <a:pt x="2062" y="2426"/>
                  </a:lnTo>
                  <a:lnTo>
                    <a:pt x="2062" y="2426"/>
                  </a:lnTo>
                  <a:lnTo>
                    <a:pt x="2062" y="2426"/>
                  </a:lnTo>
                  <a:lnTo>
                    <a:pt x="2062" y="2426"/>
                  </a:lnTo>
                  <a:lnTo>
                    <a:pt x="2062" y="2432"/>
                  </a:lnTo>
                  <a:lnTo>
                    <a:pt x="2062" y="2432"/>
                  </a:lnTo>
                  <a:lnTo>
                    <a:pt x="2062" y="2426"/>
                  </a:lnTo>
                  <a:lnTo>
                    <a:pt x="2062" y="2432"/>
                  </a:lnTo>
                  <a:lnTo>
                    <a:pt x="2062" y="2432"/>
                  </a:lnTo>
                  <a:lnTo>
                    <a:pt x="2062" y="2432"/>
                  </a:lnTo>
                  <a:lnTo>
                    <a:pt x="2062" y="2432"/>
                  </a:lnTo>
                  <a:lnTo>
                    <a:pt x="2062" y="2432"/>
                  </a:lnTo>
                  <a:lnTo>
                    <a:pt x="2062" y="2432"/>
                  </a:lnTo>
                  <a:lnTo>
                    <a:pt x="2062" y="2432"/>
                  </a:lnTo>
                  <a:lnTo>
                    <a:pt x="2062" y="2432"/>
                  </a:lnTo>
                  <a:lnTo>
                    <a:pt x="2062" y="2432"/>
                  </a:lnTo>
                  <a:lnTo>
                    <a:pt x="2067" y="2432"/>
                  </a:lnTo>
                  <a:lnTo>
                    <a:pt x="2067" y="2432"/>
                  </a:lnTo>
                  <a:lnTo>
                    <a:pt x="2067" y="2432"/>
                  </a:lnTo>
                  <a:lnTo>
                    <a:pt x="2067" y="2432"/>
                  </a:lnTo>
                  <a:lnTo>
                    <a:pt x="2067" y="2432"/>
                  </a:lnTo>
                  <a:lnTo>
                    <a:pt x="2067" y="2432"/>
                  </a:lnTo>
                  <a:lnTo>
                    <a:pt x="2067" y="2432"/>
                  </a:lnTo>
                  <a:lnTo>
                    <a:pt x="2067" y="2432"/>
                  </a:lnTo>
                  <a:lnTo>
                    <a:pt x="2067" y="2432"/>
                  </a:lnTo>
                  <a:lnTo>
                    <a:pt x="2067" y="2432"/>
                  </a:lnTo>
                  <a:lnTo>
                    <a:pt x="2067" y="2432"/>
                  </a:lnTo>
                  <a:lnTo>
                    <a:pt x="2067" y="2432"/>
                  </a:lnTo>
                  <a:lnTo>
                    <a:pt x="2067" y="2437"/>
                  </a:lnTo>
                  <a:lnTo>
                    <a:pt x="2067" y="2437"/>
                  </a:lnTo>
                  <a:lnTo>
                    <a:pt x="2067" y="2437"/>
                  </a:lnTo>
                  <a:lnTo>
                    <a:pt x="2067" y="2437"/>
                  </a:lnTo>
                  <a:lnTo>
                    <a:pt x="2067" y="2437"/>
                  </a:lnTo>
                  <a:lnTo>
                    <a:pt x="2067" y="2437"/>
                  </a:lnTo>
                  <a:lnTo>
                    <a:pt x="2067" y="2437"/>
                  </a:lnTo>
                  <a:lnTo>
                    <a:pt x="2067" y="2437"/>
                  </a:lnTo>
                  <a:lnTo>
                    <a:pt x="2067" y="2437"/>
                  </a:lnTo>
                  <a:lnTo>
                    <a:pt x="2067" y="2437"/>
                  </a:lnTo>
                  <a:lnTo>
                    <a:pt x="2067" y="2437"/>
                  </a:lnTo>
                  <a:lnTo>
                    <a:pt x="2067" y="2437"/>
                  </a:lnTo>
                  <a:lnTo>
                    <a:pt x="2067" y="2437"/>
                  </a:lnTo>
                  <a:lnTo>
                    <a:pt x="2067" y="2437"/>
                  </a:lnTo>
                  <a:lnTo>
                    <a:pt x="2067" y="2437"/>
                  </a:lnTo>
                  <a:lnTo>
                    <a:pt x="2067" y="2437"/>
                  </a:lnTo>
                  <a:lnTo>
                    <a:pt x="2067" y="2437"/>
                  </a:lnTo>
                  <a:lnTo>
                    <a:pt x="2073" y="2437"/>
                  </a:lnTo>
                  <a:lnTo>
                    <a:pt x="2073" y="2437"/>
                  </a:lnTo>
                  <a:lnTo>
                    <a:pt x="2073" y="2437"/>
                  </a:lnTo>
                  <a:lnTo>
                    <a:pt x="2073" y="2437"/>
                  </a:lnTo>
                  <a:lnTo>
                    <a:pt x="2073" y="2437"/>
                  </a:lnTo>
                  <a:lnTo>
                    <a:pt x="2073" y="2437"/>
                  </a:lnTo>
                  <a:lnTo>
                    <a:pt x="2073" y="2437"/>
                  </a:lnTo>
                  <a:lnTo>
                    <a:pt x="2073" y="2437"/>
                  </a:lnTo>
                  <a:lnTo>
                    <a:pt x="2073" y="2432"/>
                  </a:lnTo>
                  <a:lnTo>
                    <a:pt x="2073" y="2432"/>
                  </a:lnTo>
                  <a:lnTo>
                    <a:pt x="2073" y="2432"/>
                  </a:lnTo>
                  <a:lnTo>
                    <a:pt x="2073" y="2432"/>
                  </a:lnTo>
                  <a:lnTo>
                    <a:pt x="2073" y="2432"/>
                  </a:lnTo>
                  <a:lnTo>
                    <a:pt x="2073" y="2432"/>
                  </a:lnTo>
                  <a:lnTo>
                    <a:pt x="2073" y="2432"/>
                  </a:lnTo>
                  <a:lnTo>
                    <a:pt x="2067" y="2432"/>
                  </a:lnTo>
                  <a:lnTo>
                    <a:pt x="2067" y="2432"/>
                  </a:lnTo>
                  <a:lnTo>
                    <a:pt x="2067" y="2432"/>
                  </a:lnTo>
                  <a:lnTo>
                    <a:pt x="2067" y="2432"/>
                  </a:lnTo>
                  <a:lnTo>
                    <a:pt x="2073" y="2432"/>
                  </a:lnTo>
                  <a:lnTo>
                    <a:pt x="2067" y="2432"/>
                  </a:lnTo>
                  <a:lnTo>
                    <a:pt x="2067" y="2432"/>
                  </a:lnTo>
                  <a:lnTo>
                    <a:pt x="2073" y="2432"/>
                  </a:lnTo>
                  <a:lnTo>
                    <a:pt x="2073" y="2432"/>
                  </a:lnTo>
                  <a:lnTo>
                    <a:pt x="2073" y="2432"/>
                  </a:lnTo>
                  <a:lnTo>
                    <a:pt x="2073" y="2432"/>
                  </a:lnTo>
                  <a:lnTo>
                    <a:pt x="2073" y="2432"/>
                  </a:lnTo>
                  <a:lnTo>
                    <a:pt x="2073" y="2426"/>
                  </a:lnTo>
                  <a:lnTo>
                    <a:pt x="2073" y="2426"/>
                  </a:lnTo>
                  <a:lnTo>
                    <a:pt x="2073" y="2426"/>
                  </a:lnTo>
                  <a:lnTo>
                    <a:pt x="2073" y="2432"/>
                  </a:lnTo>
                  <a:lnTo>
                    <a:pt x="2073" y="2432"/>
                  </a:lnTo>
                  <a:lnTo>
                    <a:pt x="2073" y="2432"/>
                  </a:lnTo>
                  <a:lnTo>
                    <a:pt x="2073" y="2432"/>
                  </a:lnTo>
                  <a:lnTo>
                    <a:pt x="2073" y="2432"/>
                  </a:lnTo>
                  <a:lnTo>
                    <a:pt x="2073" y="2432"/>
                  </a:lnTo>
                  <a:lnTo>
                    <a:pt x="2073" y="2432"/>
                  </a:lnTo>
                  <a:lnTo>
                    <a:pt x="2073" y="2426"/>
                  </a:lnTo>
                  <a:lnTo>
                    <a:pt x="2073" y="2426"/>
                  </a:lnTo>
                  <a:lnTo>
                    <a:pt x="2073" y="2426"/>
                  </a:lnTo>
                  <a:lnTo>
                    <a:pt x="2073" y="2426"/>
                  </a:lnTo>
                  <a:lnTo>
                    <a:pt x="2073" y="2426"/>
                  </a:lnTo>
                  <a:lnTo>
                    <a:pt x="2073" y="2426"/>
                  </a:lnTo>
                  <a:lnTo>
                    <a:pt x="2073" y="2426"/>
                  </a:lnTo>
                  <a:lnTo>
                    <a:pt x="2067" y="2426"/>
                  </a:lnTo>
                  <a:lnTo>
                    <a:pt x="2067" y="2426"/>
                  </a:lnTo>
                  <a:lnTo>
                    <a:pt x="2073" y="2426"/>
                  </a:lnTo>
                  <a:lnTo>
                    <a:pt x="2073" y="2426"/>
                  </a:lnTo>
                  <a:lnTo>
                    <a:pt x="2073" y="2426"/>
                  </a:lnTo>
                  <a:lnTo>
                    <a:pt x="2073" y="2426"/>
                  </a:lnTo>
                  <a:lnTo>
                    <a:pt x="2073" y="2426"/>
                  </a:lnTo>
                  <a:lnTo>
                    <a:pt x="2073" y="2426"/>
                  </a:lnTo>
                  <a:lnTo>
                    <a:pt x="2073" y="2426"/>
                  </a:lnTo>
                  <a:lnTo>
                    <a:pt x="2073" y="2426"/>
                  </a:lnTo>
                  <a:lnTo>
                    <a:pt x="2073" y="2426"/>
                  </a:lnTo>
                  <a:lnTo>
                    <a:pt x="2073" y="2426"/>
                  </a:lnTo>
                  <a:lnTo>
                    <a:pt x="2073" y="2426"/>
                  </a:lnTo>
                  <a:lnTo>
                    <a:pt x="2073" y="2426"/>
                  </a:lnTo>
                  <a:lnTo>
                    <a:pt x="2073" y="2426"/>
                  </a:lnTo>
                  <a:lnTo>
                    <a:pt x="2073" y="2426"/>
                  </a:lnTo>
                  <a:lnTo>
                    <a:pt x="2073" y="2426"/>
                  </a:lnTo>
                  <a:lnTo>
                    <a:pt x="2073" y="2426"/>
                  </a:lnTo>
                  <a:lnTo>
                    <a:pt x="2073" y="2426"/>
                  </a:lnTo>
                  <a:lnTo>
                    <a:pt x="2079" y="2426"/>
                  </a:lnTo>
                  <a:lnTo>
                    <a:pt x="2079" y="2426"/>
                  </a:lnTo>
                  <a:lnTo>
                    <a:pt x="2079" y="2426"/>
                  </a:lnTo>
                  <a:lnTo>
                    <a:pt x="2079" y="2426"/>
                  </a:lnTo>
                  <a:lnTo>
                    <a:pt x="2079" y="2426"/>
                  </a:lnTo>
                  <a:lnTo>
                    <a:pt x="2079" y="2426"/>
                  </a:lnTo>
                  <a:lnTo>
                    <a:pt x="2079" y="2426"/>
                  </a:lnTo>
                  <a:lnTo>
                    <a:pt x="2079" y="2426"/>
                  </a:lnTo>
                  <a:lnTo>
                    <a:pt x="2073" y="2432"/>
                  </a:lnTo>
                  <a:lnTo>
                    <a:pt x="2073" y="2432"/>
                  </a:lnTo>
                  <a:lnTo>
                    <a:pt x="2073" y="2432"/>
                  </a:lnTo>
                  <a:lnTo>
                    <a:pt x="2073" y="2432"/>
                  </a:lnTo>
                  <a:lnTo>
                    <a:pt x="2073" y="2432"/>
                  </a:lnTo>
                  <a:lnTo>
                    <a:pt x="2073" y="2432"/>
                  </a:lnTo>
                  <a:lnTo>
                    <a:pt x="2073" y="2432"/>
                  </a:lnTo>
                  <a:lnTo>
                    <a:pt x="2073" y="2432"/>
                  </a:lnTo>
                  <a:lnTo>
                    <a:pt x="2073" y="2432"/>
                  </a:lnTo>
                  <a:lnTo>
                    <a:pt x="2073" y="2432"/>
                  </a:lnTo>
                  <a:lnTo>
                    <a:pt x="2073" y="2432"/>
                  </a:lnTo>
                  <a:lnTo>
                    <a:pt x="2073" y="2432"/>
                  </a:lnTo>
                  <a:lnTo>
                    <a:pt x="2073" y="2432"/>
                  </a:lnTo>
                  <a:lnTo>
                    <a:pt x="2073" y="2432"/>
                  </a:lnTo>
                  <a:lnTo>
                    <a:pt x="2073" y="2432"/>
                  </a:lnTo>
                  <a:lnTo>
                    <a:pt x="2079" y="2432"/>
                  </a:lnTo>
                  <a:lnTo>
                    <a:pt x="2079" y="2432"/>
                  </a:lnTo>
                  <a:lnTo>
                    <a:pt x="2079" y="2432"/>
                  </a:lnTo>
                  <a:lnTo>
                    <a:pt x="2079" y="2437"/>
                  </a:lnTo>
                  <a:lnTo>
                    <a:pt x="2079" y="2437"/>
                  </a:lnTo>
                  <a:lnTo>
                    <a:pt x="2079" y="2437"/>
                  </a:lnTo>
                  <a:lnTo>
                    <a:pt x="2079" y="2437"/>
                  </a:lnTo>
                  <a:lnTo>
                    <a:pt x="2079" y="2437"/>
                  </a:lnTo>
                  <a:lnTo>
                    <a:pt x="2079" y="2437"/>
                  </a:lnTo>
                  <a:lnTo>
                    <a:pt x="2084" y="2437"/>
                  </a:lnTo>
                  <a:lnTo>
                    <a:pt x="2084" y="2437"/>
                  </a:lnTo>
                  <a:lnTo>
                    <a:pt x="2084" y="2437"/>
                  </a:lnTo>
                  <a:lnTo>
                    <a:pt x="2084" y="2437"/>
                  </a:lnTo>
                  <a:lnTo>
                    <a:pt x="2084" y="2437"/>
                  </a:lnTo>
                  <a:lnTo>
                    <a:pt x="2084" y="2437"/>
                  </a:lnTo>
                  <a:lnTo>
                    <a:pt x="2084" y="2437"/>
                  </a:lnTo>
                  <a:lnTo>
                    <a:pt x="2084" y="2437"/>
                  </a:lnTo>
                  <a:lnTo>
                    <a:pt x="2084" y="2437"/>
                  </a:lnTo>
                  <a:lnTo>
                    <a:pt x="2084" y="2437"/>
                  </a:lnTo>
                  <a:lnTo>
                    <a:pt x="2084" y="2437"/>
                  </a:lnTo>
                  <a:lnTo>
                    <a:pt x="2084" y="2437"/>
                  </a:lnTo>
                  <a:lnTo>
                    <a:pt x="2084" y="2437"/>
                  </a:lnTo>
                  <a:lnTo>
                    <a:pt x="2090" y="2437"/>
                  </a:lnTo>
                  <a:lnTo>
                    <a:pt x="2090" y="2437"/>
                  </a:lnTo>
                  <a:lnTo>
                    <a:pt x="2090" y="2437"/>
                  </a:lnTo>
                  <a:lnTo>
                    <a:pt x="2090" y="2437"/>
                  </a:lnTo>
                  <a:lnTo>
                    <a:pt x="2090" y="2437"/>
                  </a:lnTo>
                  <a:lnTo>
                    <a:pt x="2090" y="2437"/>
                  </a:lnTo>
                  <a:lnTo>
                    <a:pt x="2090" y="2437"/>
                  </a:lnTo>
                  <a:lnTo>
                    <a:pt x="2090" y="2437"/>
                  </a:lnTo>
                  <a:lnTo>
                    <a:pt x="2090" y="2443"/>
                  </a:lnTo>
                  <a:lnTo>
                    <a:pt x="2090" y="2443"/>
                  </a:lnTo>
                  <a:lnTo>
                    <a:pt x="2090" y="2443"/>
                  </a:lnTo>
                  <a:lnTo>
                    <a:pt x="2090" y="2443"/>
                  </a:lnTo>
                  <a:lnTo>
                    <a:pt x="2090" y="2443"/>
                  </a:lnTo>
                  <a:lnTo>
                    <a:pt x="2084" y="2449"/>
                  </a:lnTo>
                  <a:lnTo>
                    <a:pt x="2084" y="2449"/>
                  </a:lnTo>
                  <a:lnTo>
                    <a:pt x="2084" y="2449"/>
                  </a:lnTo>
                  <a:lnTo>
                    <a:pt x="2084" y="2449"/>
                  </a:lnTo>
                  <a:lnTo>
                    <a:pt x="2084" y="2449"/>
                  </a:lnTo>
                  <a:lnTo>
                    <a:pt x="2090" y="2449"/>
                  </a:lnTo>
                  <a:lnTo>
                    <a:pt x="2090" y="2449"/>
                  </a:lnTo>
                  <a:lnTo>
                    <a:pt x="2090" y="2449"/>
                  </a:lnTo>
                  <a:lnTo>
                    <a:pt x="2090" y="2449"/>
                  </a:lnTo>
                  <a:lnTo>
                    <a:pt x="2090" y="2449"/>
                  </a:lnTo>
                  <a:lnTo>
                    <a:pt x="2090" y="2449"/>
                  </a:lnTo>
                  <a:lnTo>
                    <a:pt x="2090" y="2449"/>
                  </a:lnTo>
                  <a:lnTo>
                    <a:pt x="2090" y="2449"/>
                  </a:lnTo>
                  <a:lnTo>
                    <a:pt x="2090" y="2449"/>
                  </a:lnTo>
                  <a:lnTo>
                    <a:pt x="2095" y="2449"/>
                  </a:lnTo>
                  <a:lnTo>
                    <a:pt x="2095" y="2449"/>
                  </a:lnTo>
                  <a:lnTo>
                    <a:pt x="2095" y="2449"/>
                  </a:lnTo>
                  <a:lnTo>
                    <a:pt x="2095" y="2443"/>
                  </a:lnTo>
                  <a:lnTo>
                    <a:pt x="2095" y="2449"/>
                  </a:lnTo>
                  <a:lnTo>
                    <a:pt x="2095" y="2449"/>
                  </a:lnTo>
                  <a:lnTo>
                    <a:pt x="2095" y="2449"/>
                  </a:lnTo>
                  <a:lnTo>
                    <a:pt x="2095" y="2449"/>
                  </a:lnTo>
                  <a:lnTo>
                    <a:pt x="2095" y="2449"/>
                  </a:lnTo>
                  <a:lnTo>
                    <a:pt x="2095" y="2449"/>
                  </a:lnTo>
                  <a:lnTo>
                    <a:pt x="2095" y="2449"/>
                  </a:lnTo>
                  <a:lnTo>
                    <a:pt x="2101" y="2449"/>
                  </a:lnTo>
                  <a:lnTo>
                    <a:pt x="2101" y="2449"/>
                  </a:lnTo>
                  <a:lnTo>
                    <a:pt x="2101" y="2449"/>
                  </a:lnTo>
                  <a:lnTo>
                    <a:pt x="2101" y="2449"/>
                  </a:lnTo>
                  <a:lnTo>
                    <a:pt x="2101" y="2449"/>
                  </a:lnTo>
                  <a:lnTo>
                    <a:pt x="2101" y="2449"/>
                  </a:lnTo>
                  <a:lnTo>
                    <a:pt x="2107" y="2449"/>
                  </a:lnTo>
                  <a:lnTo>
                    <a:pt x="2107" y="2449"/>
                  </a:lnTo>
                  <a:lnTo>
                    <a:pt x="2107" y="2449"/>
                  </a:lnTo>
                  <a:lnTo>
                    <a:pt x="2107" y="2449"/>
                  </a:lnTo>
                  <a:lnTo>
                    <a:pt x="2107" y="2449"/>
                  </a:lnTo>
                  <a:lnTo>
                    <a:pt x="2112" y="2443"/>
                  </a:lnTo>
                  <a:lnTo>
                    <a:pt x="2112" y="2443"/>
                  </a:lnTo>
                  <a:lnTo>
                    <a:pt x="2112" y="2443"/>
                  </a:lnTo>
                  <a:lnTo>
                    <a:pt x="2112" y="2449"/>
                  </a:lnTo>
                  <a:lnTo>
                    <a:pt x="2112" y="2449"/>
                  </a:lnTo>
                  <a:lnTo>
                    <a:pt x="2112" y="2449"/>
                  </a:lnTo>
                  <a:lnTo>
                    <a:pt x="2112" y="2449"/>
                  </a:lnTo>
                  <a:lnTo>
                    <a:pt x="2112" y="2443"/>
                  </a:lnTo>
                  <a:lnTo>
                    <a:pt x="2112" y="2443"/>
                  </a:lnTo>
                  <a:lnTo>
                    <a:pt x="2112" y="2443"/>
                  </a:lnTo>
                  <a:lnTo>
                    <a:pt x="2118" y="2443"/>
                  </a:lnTo>
                  <a:lnTo>
                    <a:pt x="2118" y="2443"/>
                  </a:lnTo>
                  <a:lnTo>
                    <a:pt x="2118" y="2443"/>
                  </a:lnTo>
                  <a:lnTo>
                    <a:pt x="2118" y="2443"/>
                  </a:lnTo>
                  <a:lnTo>
                    <a:pt x="2118" y="2443"/>
                  </a:lnTo>
                  <a:lnTo>
                    <a:pt x="2118" y="2437"/>
                  </a:lnTo>
                  <a:lnTo>
                    <a:pt x="2118" y="2437"/>
                  </a:lnTo>
                  <a:lnTo>
                    <a:pt x="2112" y="2437"/>
                  </a:lnTo>
                  <a:lnTo>
                    <a:pt x="2112" y="2437"/>
                  </a:lnTo>
                  <a:lnTo>
                    <a:pt x="2112" y="2437"/>
                  </a:lnTo>
                  <a:lnTo>
                    <a:pt x="2112" y="2437"/>
                  </a:lnTo>
                  <a:lnTo>
                    <a:pt x="2112" y="2432"/>
                  </a:lnTo>
                  <a:lnTo>
                    <a:pt x="2112" y="2437"/>
                  </a:lnTo>
                  <a:lnTo>
                    <a:pt x="2112" y="2437"/>
                  </a:lnTo>
                  <a:lnTo>
                    <a:pt x="2112" y="2432"/>
                  </a:lnTo>
                  <a:lnTo>
                    <a:pt x="2112" y="2432"/>
                  </a:lnTo>
                  <a:lnTo>
                    <a:pt x="2112" y="2432"/>
                  </a:lnTo>
                  <a:lnTo>
                    <a:pt x="2112" y="2432"/>
                  </a:lnTo>
                  <a:lnTo>
                    <a:pt x="2112" y="2432"/>
                  </a:lnTo>
                  <a:lnTo>
                    <a:pt x="2112" y="2432"/>
                  </a:lnTo>
                  <a:lnTo>
                    <a:pt x="2112" y="2432"/>
                  </a:lnTo>
                  <a:lnTo>
                    <a:pt x="2112" y="2432"/>
                  </a:lnTo>
                  <a:lnTo>
                    <a:pt x="2112" y="2432"/>
                  </a:lnTo>
                  <a:lnTo>
                    <a:pt x="2112" y="2432"/>
                  </a:lnTo>
                  <a:lnTo>
                    <a:pt x="2112" y="2432"/>
                  </a:lnTo>
                  <a:lnTo>
                    <a:pt x="2112" y="2432"/>
                  </a:lnTo>
                  <a:lnTo>
                    <a:pt x="2112" y="2432"/>
                  </a:lnTo>
                  <a:lnTo>
                    <a:pt x="2118" y="2426"/>
                  </a:lnTo>
                  <a:lnTo>
                    <a:pt x="2118" y="2432"/>
                  </a:lnTo>
                  <a:lnTo>
                    <a:pt x="2118" y="2432"/>
                  </a:lnTo>
                  <a:lnTo>
                    <a:pt x="2118" y="2432"/>
                  </a:lnTo>
                  <a:lnTo>
                    <a:pt x="2118" y="2432"/>
                  </a:lnTo>
                  <a:lnTo>
                    <a:pt x="2118" y="2432"/>
                  </a:lnTo>
                  <a:lnTo>
                    <a:pt x="2118" y="2432"/>
                  </a:lnTo>
                  <a:lnTo>
                    <a:pt x="2118" y="2432"/>
                  </a:lnTo>
                  <a:lnTo>
                    <a:pt x="2118" y="2432"/>
                  </a:lnTo>
                  <a:lnTo>
                    <a:pt x="2118" y="2432"/>
                  </a:lnTo>
                  <a:lnTo>
                    <a:pt x="2118" y="2432"/>
                  </a:lnTo>
                  <a:lnTo>
                    <a:pt x="2118" y="2432"/>
                  </a:lnTo>
                  <a:lnTo>
                    <a:pt x="2118" y="2432"/>
                  </a:lnTo>
                  <a:lnTo>
                    <a:pt x="2118" y="2437"/>
                  </a:lnTo>
                  <a:lnTo>
                    <a:pt x="2118" y="2437"/>
                  </a:lnTo>
                  <a:lnTo>
                    <a:pt x="2118" y="2437"/>
                  </a:lnTo>
                  <a:lnTo>
                    <a:pt x="2118" y="2437"/>
                  </a:lnTo>
                  <a:lnTo>
                    <a:pt x="2118" y="2437"/>
                  </a:lnTo>
                  <a:lnTo>
                    <a:pt x="2118" y="2437"/>
                  </a:lnTo>
                  <a:lnTo>
                    <a:pt x="2118" y="2437"/>
                  </a:lnTo>
                  <a:lnTo>
                    <a:pt x="2118" y="2437"/>
                  </a:lnTo>
                  <a:lnTo>
                    <a:pt x="2118" y="2437"/>
                  </a:lnTo>
                  <a:lnTo>
                    <a:pt x="2118" y="2437"/>
                  </a:lnTo>
                  <a:lnTo>
                    <a:pt x="2118" y="2437"/>
                  </a:lnTo>
                  <a:lnTo>
                    <a:pt x="2118" y="2437"/>
                  </a:lnTo>
                  <a:lnTo>
                    <a:pt x="2118" y="2437"/>
                  </a:lnTo>
                  <a:lnTo>
                    <a:pt x="2118" y="2443"/>
                  </a:lnTo>
                  <a:lnTo>
                    <a:pt x="2118" y="2443"/>
                  </a:lnTo>
                  <a:lnTo>
                    <a:pt x="2118" y="2443"/>
                  </a:lnTo>
                  <a:lnTo>
                    <a:pt x="2118" y="2443"/>
                  </a:lnTo>
                  <a:lnTo>
                    <a:pt x="2118" y="2437"/>
                  </a:lnTo>
                  <a:lnTo>
                    <a:pt x="2118" y="2437"/>
                  </a:lnTo>
                  <a:lnTo>
                    <a:pt x="2123" y="2437"/>
                  </a:lnTo>
                  <a:lnTo>
                    <a:pt x="2123" y="2437"/>
                  </a:lnTo>
                  <a:lnTo>
                    <a:pt x="2123" y="2437"/>
                  </a:lnTo>
                  <a:lnTo>
                    <a:pt x="2123" y="2437"/>
                  </a:lnTo>
                  <a:lnTo>
                    <a:pt x="2123" y="2437"/>
                  </a:lnTo>
                  <a:lnTo>
                    <a:pt x="2123" y="2437"/>
                  </a:lnTo>
                  <a:lnTo>
                    <a:pt x="2123" y="2437"/>
                  </a:lnTo>
                  <a:lnTo>
                    <a:pt x="2123" y="2437"/>
                  </a:lnTo>
                  <a:lnTo>
                    <a:pt x="2123" y="2437"/>
                  </a:lnTo>
                  <a:lnTo>
                    <a:pt x="2123" y="2443"/>
                  </a:lnTo>
                  <a:lnTo>
                    <a:pt x="2123" y="2443"/>
                  </a:lnTo>
                  <a:lnTo>
                    <a:pt x="2123" y="2443"/>
                  </a:lnTo>
                  <a:lnTo>
                    <a:pt x="2123" y="2449"/>
                  </a:lnTo>
                  <a:lnTo>
                    <a:pt x="2123" y="2449"/>
                  </a:lnTo>
                  <a:lnTo>
                    <a:pt x="2129" y="2443"/>
                  </a:lnTo>
                  <a:lnTo>
                    <a:pt x="2129" y="2443"/>
                  </a:lnTo>
                  <a:lnTo>
                    <a:pt x="2129" y="2443"/>
                  </a:lnTo>
                  <a:lnTo>
                    <a:pt x="2129" y="2443"/>
                  </a:lnTo>
                  <a:lnTo>
                    <a:pt x="2129" y="2443"/>
                  </a:lnTo>
                  <a:lnTo>
                    <a:pt x="2129" y="2443"/>
                  </a:lnTo>
                  <a:lnTo>
                    <a:pt x="2129" y="2443"/>
                  </a:lnTo>
                  <a:lnTo>
                    <a:pt x="2129" y="2437"/>
                  </a:lnTo>
                  <a:lnTo>
                    <a:pt x="2129" y="2437"/>
                  </a:lnTo>
                  <a:lnTo>
                    <a:pt x="2129" y="2437"/>
                  </a:lnTo>
                  <a:lnTo>
                    <a:pt x="2129" y="2437"/>
                  </a:lnTo>
                  <a:lnTo>
                    <a:pt x="2129" y="2443"/>
                  </a:lnTo>
                  <a:lnTo>
                    <a:pt x="2129" y="2443"/>
                  </a:lnTo>
                  <a:lnTo>
                    <a:pt x="2129" y="2443"/>
                  </a:lnTo>
                  <a:lnTo>
                    <a:pt x="2129" y="2443"/>
                  </a:lnTo>
                  <a:lnTo>
                    <a:pt x="2129" y="2443"/>
                  </a:lnTo>
                  <a:lnTo>
                    <a:pt x="2129" y="2449"/>
                  </a:lnTo>
                  <a:lnTo>
                    <a:pt x="2129" y="2449"/>
                  </a:lnTo>
                  <a:lnTo>
                    <a:pt x="2129" y="2449"/>
                  </a:lnTo>
                  <a:lnTo>
                    <a:pt x="2129" y="2449"/>
                  </a:lnTo>
                  <a:lnTo>
                    <a:pt x="2129" y="2449"/>
                  </a:lnTo>
                  <a:lnTo>
                    <a:pt x="2129" y="2449"/>
                  </a:lnTo>
                  <a:lnTo>
                    <a:pt x="2129" y="2443"/>
                  </a:lnTo>
                  <a:lnTo>
                    <a:pt x="2129" y="2443"/>
                  </a:lnTo>
                  <a:lnTo>
                    <a:pt x="2129" y="2443"/>
                  </a:lnTo>
                  <a:lnTo>
                    <a:pt x="2135" y="2443"/>
                  </a:lnTo>
                  <a:lnTo>
                    <a:pt x="2135" y="2449"/>
                  </a:lnTo>
                  <a:lnTo>
                    <a:pt x="2135" y="2449"/>
                  </a:lnTo>
                  <a:lnTo>
                    <a:pt x="2135" y="2443"/>
                  </a:lnTo>
                  <a:lnTo>
                    <a:pt x="2140" y="2443"/>
                  </a:lnTo>
                  <a:lnTo>
                    <a:pt x="2140" y="2443"/>
                  </a:lnTo>
                  <a:lnTo>
                    <a:pt x="2135" y="2449"/>
                  </a:lnTo>
                  <a:lnTo>
                    <a:pt x="2135" y="2449"/>
                  </a:lnTo>
                  <a:lnTo>
                    <a:pt x="2135" y="2449"/>
                  </a:lnTo>
                  <a:lnTo>
                    <a:pt x="2140" y="2449"/>
                  </a:lnTo>
                  <a:lnTo>
                    <a:pt x="2140" y="2449"/>
                  </a:lnTo>
                  <a:lnTo>
                    <a:pt x="2135" y="2449"/>
                  </a:lnTo>
                  <a:lnTo>
                    <a:pt x="2135" y="2454"/>
                  </a:lnTo>
                  <a:lnTo>
                    <a:pt x="2135" y="2454"/>
                  </a:lnTo>
                  <a:lnTo>
                    <a:pt x="2135" y="2454"/>
                  </a:lnTo>
                  <a:lnTo>
                    <a:pt x="2135" y="2454"/>
                  </a:lnTo>
                  <a:lnTo>
                    <a:pt x="2129" y="2454"/>
                  </a:lnTo>
                  <a:lnTo>
                    <a:pt x="2129" y="2454"/>
                  </a:lnTo>
                  <a:lnTo>
                    <a:pt x="2129" y="2454"/>
                  </a:lnTo>
                  <a:lnTo>
                    <a:pt x="2129" y="2454"/>
                  </a:lnTo>
                  <a:lnTo>
                    <a:pt x="2129" y="2454"/>
                  </a:lnTo>
                  <a:lnTo>
                    <a:pt x="2129" y="2454"/>
                  </a:lnTo>
                  <a:lnTo>
                    <a:pt x="2129" y="2454"/>
                  </a:lnTo>
                  <a:lnTo>
                    <a:pt x="2129" y="2454"/>
                  </a:lnTo>
                  <a:lnTo>
                    <a:pt x="2129" y="2454"/>
                  </a:lnTo>
                  <a:lnTo>
                    <a:pt x="2129" y="2454"/>
                  </a:lnTo>
                  <a:lnTo>
                    <a:pt x="2129" y="2454"/>
                  </a:lnTo>
                  <a:lnTo>
                    <a:pt x="2129" y="2460"/>
                  </a:lnTo>
                  <a:lnTo>
                    <a:pt x="2129" y="2460"/>
                  </a:lnTo>
                  <a:lnTo>
                    <a:pt x="2129" y="2460"/>
                  </a:lnTo>
                  <a:lnTo>
                    <a:pt x="2129" y="2460"/>
                  </a:lnTo>
                  <a:lnTo>
                    <a:pt x="2129" y="2465"/>
                  </a:lnTo>
                  <a:lnTo>
                    <a:pt x="2129" y="2465"/>
                  </a:lnTo>
                  <a:lnTo>
                    <a:pt x="2129" y="2465"/>
                  </a:lnTo>
                  <a:lnTo>
                    <a:pt x="2129" y="2465"/>
                  </a:lnTo>
                  <a:lnTo>
                    <a:pt x="2129" y="2465"/>
                  </a:lnTo>
                  <a:lnTo>
                    <a:pt x="2123" y="2465"/>
                  </a:lnTo>
                  <a:lnTo>
                    <a:pt x="2123" y="2465"/>
                  </a:lnTo>
                  <a:lnTo>
                    <a:pt x="2123" y="2465"/>
                  </a:lnTo>
                  <a:lnTo>
                    <a:pt x="2123" y="2465"/>
                  </a:lnTo>
                  <a:lnTo>
                    <a:pt x="2123" y="2465"/>
                  </a:lnTo>
                  <a:lnTo>
                    <a:pt x="2123" y="2465"/>
                  </a:lnTo>
                  <a:lnTo>
                    <a:pt x="2123" y="2471"/>
                  </a:lnTo>
                  <a:lnTo>
                    <a:pt x="2123" y="2471"/>
                  </a:lnTo>
                  <a:lnTo>
                    <a:pt x="2123" y="2471"/>
                  </a:lnTo>
                  <a:lnTo>
                    <a:pt x="2123" y="2471"/>
                  </a:lnTo>
                  <a:lnTo>
                    <a:pt x="2123" y="2477"/>
                  </a:lnTo>
                  <a:lnTo>
                    <a:pt x="2123" y="2477"/>
                  </a:lnTo>
                  <a:lnTo>
                    <a:pt x="2123" y="2477"/>
                  </a:lnTo>
                  <a:lnTo>
                    <a:pt x="2123" y="2471"/>
                  </a:lnTo>
                  <a:lnTo>
                    <a:pt x="2123" y="2477"/>
                  </a:lnTo>
                  <a:lnTo>
                    <a:pt x="2123" y="2477"/>
                  </a:lnTo>
                  <a:lnTo>
                    <a:pt x="2123" y="2477"/>
                  </a:lnTo>
                  <a:lnTo>
                    <a:pt x="2123" y="2482"/>
                  </a:lnTo>
                  <a:lnTo>
                    <a:pt x="2123" y="2482"/>
                  </a:lnTo>
                  <a:lnTo>
                    <a:pt x="2123" y="2488"/>
                  </a:lnTo>
                  <a:lnTo>
                    <a:pt x="2123" y="2488"/>
                  </a:lnTo>
                  <a:lnTo>
                    <a:pt x="2123" y="2488"/>
                  </a:lnTo>
                  <a:lnTo>
                    <a:pt x="2123" y="2488"/>
                  </a:lnTo>
                  <a:lnTo>
                    <a:pt x="2123" y="2488"/>
                  </a:lnTo>
                  <a:lnTo>
                    <a:pt x="2123" y="2488"/>
                  </a:lnTo>
                  <a:lnTo>
                    <a:pt x="2123" y="2488"/>
                  </a:lnTo>
                  <a:lnTo>
                    <a:pt x="2123" y="2488"/>
                  </a:lnTo>
                  <a:lnTo>
                    <a:pt x="2123" y="2482"/>
                  </a:lnTo>
                  <a:lnTo>
                    <a:pt x="2129" y="2482"/>
                  </a:lnTo>
                  <a:lnTo>
                    <a:pt x="2129" y="2482"/>
                  </a:lnTo>
                  <a:lnTo>
                    <a:pt x="2129" y="2488"/>
                  </a:lnTo>
                  <a:lnTo>
                    <a:pt x="2129" y="2488"/>
                  </a:lnTo>
                  <a:lnTo>
                    <a:pt x="2129" y="2488"/>
                  </a:lnTo>
                  <a:lnTo>
                    <a:pt x="2129" y="2488"/>
                  </a:lnTo>
                  <a:lnTo>
                    <a:pt x="2129" y="2488"/>
                  </a:lnTo>
                  <a:lnTo>
                    <a:pt x="2129" y="2488"/>
                  </a:lnTo>
                  <a:lnTo>
                    <a:pt x="2129" y="2488"/>
                  </a:lnTo>
                  <a:lnTo>
                    <a:pt x="2129" y="2488"/>
                  </a:lnTo>
                  <a:lnTo>
                    <a:pt x="2129" y="2488"/>
                  </a:lnTo>
                  <a:lnTo>
                    <a:pt x="2129" y="2493"/>
                  </a:lnTo>
                  <a:lnTo>
                    <a:pt x="2129" y="2493"/>
                  </a:lnTo>
                  <a:lnTo>
                    <a:pt x="2129" y="2493"/>
                  </a:lnTo>
                  <a:lnTo>
                    <a:pt x="2129" y="2493"/>
                  </a:lnTo>
                  <a:lnTo>
                    <a:pt x="2129" y="2493"/>
                  </a:lnTo>
                  <a:lnTo>
                    <a:pt x="2129" y="2493"/>
                  </a:lnTo>
                  <a:lnTo>
                    <a:pt x="2129" y="2493"/>
                  </a:lnTo>
                  <a:lnTo>
                    <a:pt x="2129" y="2493"/>
                  </a:lnTo>
                  <a:lnTo>
                    <a:pt x="2135" y="2493"/>
                  </a:lnTo>
                  <a:lnTo>
                    <a:pt x="2135" y="2493"/>
                  </a:lnTo>
                  <a:lnTo>
                    <a:pt x="2135" y="2493"/>
                  </a:lnTo>
                  <a:lnTo>
                    <a:pt x="2135" y="2493"/>
                  </a:lnTo>
                  <a:lnTo>
                    <a:pt x="2135" y="2493"/>
                  </a:lnTo>
                  <a:lnTo>
                    <a:pt x="2135" y="2493"/>
                  </a:lnTo>
                  <a:lnTo>
                    <a:pt x="2135" y="2493"/>
                  </a:lnTo>
                  <a:lnTo>
                    <a:pt x="2135" y="2493"/>
                  </a:lnTo>
                  <a:lnTo>
                    <a:pt x="2129" y="2493"/>
                  </a:lnTo>
                  <a:lnTo>
                    <a:pt x="2129" y="2493"/>
                  </a:lnTo>
                  <a:lnTo>
                    <a:pt x="2129" y="2493"/>
                  </a:lnTo>
                  <a:lnTo>
                    <a:pt x="2129" y="2493"/>
                  </a:lnTo>
                  <a:lnTo>
                    <a:pt x="2129" y="2499"/>
                  </a:lnTo>
                  <a:lnTo>
                    <a:pt x="2129" y="2499"/>
                  </a:lnTo>
                  <a:lnTo>
                    <a:pt x="2129" y="2499"/>
                  </a:lnTo>
                  <a:lnTo>
                    <a:pt x="2129" y="2493"/>
                  </a:lnTo>
                  <a:lnTo>
                    <a:pt x="2129" y="2493"/>
                  </a:lnTo>
                  <a:lnTo>
                    <a:pt x="2129" y="2493"/>
                  </a:lnTo>
                  <a:lnTo>
                    <a:pt x="2129" y="2499"/>
                  </a:lnTo>
                  <a:lnTo>
                    <a:pt x="2129" y="2499"/>
                  </a:lnTo>
                  <a:lnTo>
                    <a:pt x="2129" y="2499"/>
                  </a:lnTo>
                  <a:lnTo>
                    <a:pt x="2129" y="2499"/>
                  </a:lnTo>
                  <a:lnTo>
                    <a:pt x="2129" y="2499"/>
                  </a:lnTo>
                  <a:lnTo>
                    <a:pt x="2129" y="2499"/>
                  </a:lnTo>
                  <a:lnTo>
                    <a:pt x="2129" y="2505"/>
                  </a:lnTo>
                  <a:lnTo>
                    <a:pt x="2129" y="2505"/>
                  </a:lnTo>
                  <a:lnTo>
                    <a:pt x="2129" y="2505"/>
                  </a:lnTo>
                  <a:lnTo>
                    <a:pt x="2135" y="2499"/>
                  </a:lnTo>
                  <a:lnTo>
                    <a:pt x="2135" y="2499"/>
                  </a:lnTo>
                  <a:lnTo>
                    <a:pt x="2135" y="2505"/>
                  </a:lnTo>
                  <a:lnTo>
                    <a:pt x="2135" y="2505"/>
                  </a:lnTo>
                  <a:lnTo>
                    <a:pt x="2135" y="2505"/>
                  </a:lnTo>
                  <a:lnTo>
                    <a:pt x="2129" y="2505"/>
                  </a:lnTo>
                  <a:lnTo>
                    <a:pt x="2129" y="2505"/>
                  </a:lnTo>
                  <a:lnTo>
                    <a:pt x="2129" y="2505"/>
                  </a:lnTo>
                  <a:lnTo>
                    <a:pt x="2129" y="2505"/>
                  </a:lnTo>
                  <a:lnTo>
                    <a:pt x="2129" y="2505"/>
                  </a:lnTo>
                  <a:lnTo>
                    <a:pt x="2129" y="2505"/>
                  </a:lnTo>
                  <a:lnTo>
                    <a:pt x="2129" y="2505"/>
                  </a:lnTo>
                  <a:lnTo>
                    <a:pt x="2129" y="2505"/>
                  </a:lnTo>
                  <a:lnTo>
                    <a:pt x="2135" y="2510"/>
                  </a:lnTo>
                  <a:lnTo>
                    <a:pt x="2135" y="2510"/>
                  </a:lnTo>
                  <a:lnTo>
                    <a:pt x="2135" y="2510"/>
                  </a:lnTo>
                  <a:lnTo>
                    <a:pt x="2135" y="2510"/>
                  </a:lnTo>
                  <a:lnTo>
                    <a:pt x="2135" y="2510"/>
                  </a:lnTo>
                  <a:lnTo>
                    <a:pt x="2135" y="2510"/>
                  </a:lnTo>
                  <a:lnTo>
                    <a:pt x="2135" y="2510"/>
                  </a:lnTo>
                  <a:lnTo>
                    <a:pt x="2135" y="2510"/>
                  </a:lnTo>
                  <a:lnTo>
                    <a:pt x="2135" y="2510"/>
                  </a:lnTo>
                  <a:lnTo>
                    <a:pt x="2135" y="2505"/>
                  </a:lnTo>
                  <a:lnTo>
                    <a:pt x="2140" y="2510"/>
                  </a:lnTo>
                  <a:lnTo>
                    <a:pt x="2140" y="2510"/>
                  </a:lnTo>
                  <a:lnTo>
                    <a:pt x="2140" y="2510"/>
                  </a:lnTo>
                  <a:lnTo>
                    <a:pt x="2140" y="2510"/>
                  </a:lnTo>
                  <a:lnTo>
                    <a:pt x="2140" y="2510"/>
                  </a:lnTo>
                  <a:lnTo>
                    <a:pt x="2140" y="2510"/>
                  </a:lnTo>
                  <a:lnTo>
                    <a:pt x="2140" y="2510"/>
                  </a:lnTo>
                  <a:lnTo>
                    <a:pt x="2140" y="2510"/>
                  </a:lnTo>
                  <a:lnTo>
                    <a:pt x="2140" y="2510"/>
                  </a:lnTo>
                  <a:lnTo>
                    <a:pt x="2140" y="2510"/>
                  </a:lnTo>
                  <a:lnTo>
                    <a:pt x="2140" y="2510"/>
                  </a:lnTo>
                  <a:lnTo>
                    <a:pt x="2140" y="2510"/>
                  </a:lnTo>
                  <a:lnTo>
                    <a:pt x="2140" y="2516"/>
                  </a:lnTo>
                  <a:lnTo>
                    <a:pt x="2140" y="2516"/>
                  </a:lnTo>
                  <a:lnTo>
                    <a:pt x="2140" y="2516"/>
                  </a:lnTo>
                  <a:lnTo>
                    <a:pt x="2140" y="2516"/>
                  </a:lnTo>
                  <a:lnTo>
                    <a:pt x="2140" y="2516"/>
                  </a:lnTo>
                  <a:lnTo>
                    <a:pt x="2140" y="2516"/>
                  </a:lnTo>
                  <a:lnTo>
                    <a:pt x="2140" y="2516"/>
                  </a:lnTo>
                  <a:lnTo>
                    <a:pt x="2135" y="2510"/>
                  </a:lnTo>
                  <a:lnTo>
                    <a:pt x="2135" y="2510"/>
                  </a:lnTo>
                  <a:lnTo>
                    <a:pt x="2135" y="2510"/>
                  </a:lnTo>
                  <a:lnTo>
                    <a:pt x="2135" y="2510"/>
                  </a:lnTo>
                  <a:lnTo>
                    <a:pt x="2135" y="2510"/>
                  </a:lnTo>
                  <a:lnTo>
                    <a:pt x="2135" y="2516"/>
                  </a:lnTo>
                  <a:lnTo>
                    <a:pt x="2135" y="2516"/>
                  </a:lnTo>
                  <a:lnTo>
                    <a:pt x="2135" y="2516"/>
                  </a:lnTo>
                  <a:lnTo>
                    <a:pt x="2135" y="2516"/>
                  </a:lnTo>
                  <a:lnTo>
                    <a:pt x="2135" y="2516"/>
                  </a:lnTo>
                  <a:lnTo>
                    <a:pt x="2135" y="2516"/>
                  </a:lnTo>
                  <a:lnTo>
                    <a:pt x="2135" y="2516"/>
                  </a:lnTo>
                  <a:lnTo>
                    <a:pt x="2135" y="2516"/>
                  </a:lnTo>
                  <a:lnTo>
                    <a:pt x="2135" y="2516"/>
                  </a:lnTo>
                  <a:lnTo>
                    <a:pt x="2135" y="2521"/>
                  </a:lnTo>
                  <a:lnTo>
                    <a:pt x="2135" y="2521"/>
                  </a:lnTo>
                  <a:lnTo>
                    <a:pt x="2135" y="2521"/>
                  </a:lnTo>
                  <a:lnTo>
                    <a:pt x="2135" y="2521"/>
                  </a:lnTo>
                  <a:lnTo>
                    <a:pt x="2135" y="2521"/>
                  </a:lnTo>
                  <a:lnTo>
                    <a:pt x="2135" y="2521"/>
                  </a:lnTo>
                  <a:lnTo>
                    <a:pt x="2135" y="2521"/>
                  </a:lnTo>
                  <a:lnTo>
                    <a:pt x="2135" y="2521"/>
                  </a:lnTo>
                  <a:lnTo>
                    <a:pt x="2135" y="2521"/>
                  </a:lnTo>
                  <a:lnTo>
                    <a:pt x="2140" y="2521"/>
                  </a:lnTo>
                  <a:lnTo>
                    <a:pt x="2140" y="2521"/>
                  </a:lnTo>
                  <a:lnTo>
                    <a:pt x="2140" y="2521"/>
                  </a:lnTo>
                  <a:lnTo>
                    <a:pt x="2140" y="2521"/>
                  </a:lnTo>
                  <a:lnTo>
                    <a:pt x="2140" y="2521"/>
                  </a:lnTo>
                  <a:lnTo>
                    <a:pt x="2140" y="2521"/>
                  </a:lnTo>
                  <a:lnTo>
                    <a:pt x="2140" y="2521"/>
                  </a:lnTo>
                  <a:lnTo>
                    <a:pt x="2140" y="2521"/>
                  </a:lnTo>
                  <a:lnTo>
                    <a:pt x="2140" y="2521"/>
                  </a:lnTo>
                  <a:lnTo>
                    <a:pt x="2140" y="2521"/>
                  </a:lnTo>
                  <a:lnTo>
                    <a:pt x="2140" y="2521"/>
                  </a:lnTo>
                  <a:lnTo>
                    <a:pt x="2140" y="2521"/>
                  </a:lnTo>
                  <a:lnTo>
                    <a:pt x="2146" y="2521"/>
                  </a:lnTo>
                  <a:lnTo>
                    <a:pt x="2146" y="2521"/>
                  </a:lnTo>
                  <a:lnTo>
                    <a:pt x="2146" y="2521"/>
                  </a:lnTo>
                  <a:lnTo>
                    <a:pt x="2146" y="2521"/>
                  </a:lnTo>
                  <a:lnTo>
                    <a:pt x="2146" y="2521"/>
                  </a:lnTo>
                  <a:lnTo>
                    <a:pt x="2146" y="2521"/>
                  </a:lnTo>
                  <a:lnTo>
                    <a:pt x="2146" y="2521"/>
                  </a:lnTo>
                  <a:lnTo>
                    <a:pt x="2146" y="2521"/>
                  </a:lnTo>
                  <a:lnTo>
                    <a:pt x="2146" y="2521"/>
                  </a:lnTo>
                  <a:lnTo>
                    <a:pt x="2146" y="2521"/>
                  </a:lnTo>
                  <a:lnTo>
                    <a:pt x="2151" y="2521"/>
                  </a:lnTo>
                  <a:lnTo>
                    <a:pt x="2151" y="2521"/>
                  </a:lnTo>
                  <a:lnTo>
                    <a:pt x="2151" y="2521"/>
                  </a:lnTo>
                  <a:lnTo>
                    <a:pt x="2151" y="2521"/>
                  </a:lnTo>
                  <a:lnTo>
                    <a:pt x="2151" y="2521"/>
                  </a:lnTo>
                  <a:lnTo>
                    <a:pt x="2151" y="2521"/>
                  </a:lnTo>
                  <a:lnTo>
                    <a:pt x="2157" y="2521"/>
                  </a:lnTo>
                  <a:lnTo>
                    <a:pt x="2157" y="2521"/>
                  </a:lnTo>
                  <a:lnTo>
                    <a:pt x="2157" y="2521"/>
                  </a:lnTo>
                  <a:lnTo>
                    <a:pt x="2157" y="2521"/>
                  </a:lnTo>
                  <a:lnTo>
                    <a:pt x="2157" y="2521"/>
                  </a:lnTo>
                  <a:lnTo>
                    <a:pt x="2157" y="2521"/>
                  </a:lnTo>
                  <a:lnTo>
                    <a:pt x="2163" y="2521"/>
                  </a:lnTo>
                  <a:lnTo>
                    <a:pt x="2163" y="2521"/>
                  </a:lnTo>
                  <a:lnTo>
                    <a:pt x="2163" y="2521"/>
                  </a:lnTo>
                  <a:lnTo>
                    <a:pt x="2163" y="2521"/>
                  </a:lnTo>
                  <a:lnTo>
                    <a:pt x="2163" y="2521"/>
                  </a:lnTo>
                  <a:lnTo>
                    <a:pt x="2163" y="2521"/>
                  </a:lnTo>
                  <a:lnTo>
                    <a:pt x="2163" y="2521"/>
                  </a:lnTo>
                  <a:lnTo>
                    <a:pt x="2168" y="2516"/>
                  </a:lnTo>
                  <a:lnTo>
                    <a:pt x="2168" y="2516"/>
                  </a:lnTo>
                  <a:lnTo>
                    <a:pt x="2168" y="2516"/>
                  </a:lnTo>
                  <a:lnTo>
                    <a:pt x="2168" y="2516"/>
                  </a:lnTo>
                  <a:lnTo>
                    <a:pt x="2174" y="2510"/>
                  </a:lnTo>
                  <a:lnTo>
                    <a:pt x="2174" y="2510"/>
                  </a:lnTo>
                  <a:lnTo>
                    <a:pt x="2174" y="2505"/>
                  </a:lnTo>
                  <a:lnTo>
                    <a:pt x="2168" y="2505"/>
                  </a:lnTo>
                  <a:lnTo>
                    <a:pt x="2168" y="2505"/>
                  </a:lnTo>
                  <a:lnTo>
                    <a:pt x="2168" y="2505"/>
                  </a:lnTo>
                  <a:lnTo>
                    <a:pt x="2168" y="2505"/>
                  </a:lnTo>
                  <a:lnTo>
                    <a:pt x="2168" y="2505"/>
                  </a:lnTo>
                  <a:lnTo>
                    <a:pt x="2168" y="2505"/>
                  </a:lnTo>
                  <a:lnTo>
                    <a:pt x="2168" y="2505"/>
                  </a:lnTo>
                  <a:lnTo>
                    <a:pt x="2163" y="2505"/>
                  </a:lnTo>
                  <a:lnTo>
                    <a:pt x="2163" y="2499"/>
                  </a:lnTo>
                  <a:lnTo>
                    <a:pt x="2163" y="2499"/>
                  </a:lnTo>
                  <a:lnTo>
                    <a:pt x="2163" y="2499"/>
                  </a:lnTo>
                  <a:lnTo>
                    <a:pt x="2163" y="2499"/>
                  </a:lnTo>
                  <a:lnTo>
                    <a:pt x="2163" y="2499"/>
                  </a:lnTo>
                  <a:lnTo>
                    <a:pt x="2163" y="2499"/>
                  </a:lnTo>
                  <a:lnTo>
                    <a:pt x="2163" y="2499"/>
                  </a:lnTo>
                  <a:lnTo>
                    <a:pt x="2163" y="2499"/>
                  </a:lnTo>
                  <a:lnTo>
                    <a:pt x="2163" y="2499"/>
                  </a:lnTo>
                  <a:lnTo>
                    <a:pt x="2163" y="2499"/>
                  </a:lnTo>
                  <a:lnTo>
                    <a:pt x="2163" y="2499"/>
                  </a:lnTo>
                  <a:lnTo>
                    <a:pt x="2157" y="2499"/>
                  </a:lnTo>
                  <a:lnTo>
                    <a:pt x="2163" y="2499"/>
                  </a:lnTo>
                  <a:lnTo>
                    <a:pt x="2163" y="2499"/>
                  </a:lnTo>
                  <a:lnTo>
                    <a:pt x="2163" y="2499"/>
                  </a:lnTo>
                  <a:lnTo>
                    <a:pt x="2163" y="2499"/>
                  </a:lnTo>
                  <a:lnTo>
                    <a:pt x="2163" y="2499"/>
                  </a:lnTo>
                  <a:lnTo>
                    <a:pt x="2163" y="2499"/>
                  </a:lnTo>
                  <a:lnTo>
                    <a:pt x="2157" y="2499"/>
                  </a:lnTo>
                  <a:lnTo>
                    <a:pt x="2157" y="2499"/>
                  </a:lnTo>
                  <a:lnTo>
                    <a:pt x="2157" y="2499"/>
                  </a:lnTo>
                  <a:lnTo>
                    <a:pt x="2157" y="2493"/>
                  </a:lnTo>
                  <a:lnTo>
                    <a:pt x="2163" y="2493"/>
                  </a:lnTo>
                  <a:lnTo>
                    <a:pt x="2163" y="2493"/>
                  </a:lnTo>
                  <a:lnTo>
                    <a:pt x="2157" y="2493"/>
                  </a:lnTo>
                  <a:lnTo>
                    <a:pt x="2157" y="2493"/>
                  </a:lnTo>
                  <a:lnTo>
                    <a:pt x="2157" y="2493"/>
                  </a:lnTo>
                  <a:lnTo>
                    <a:pt x="2157" y="2493"/>
                  </a:lnTo>
                  <a:lnTo>
                    <a:pt x="2157" y="2493"/>
                  </a:lnTo>
                  <a:lnTo>
                    <a:pt x="2157" y="2493"/>
                  </a:lnTo>
                  <a:lnTo>
                    <a:pt x="2163" y="2493"/>
                  </a:lnTo>
                  <a:lnTo>
                    <a:pt x="2163" y="2493"/>
                  </a:lnTo>
                  <a:lnTo>
                    <a:pt x="2163" y="2488"/>
                  </a:lnTo>
                  <a:lnTo>
                    <a:pt x="2163" y="2488"/>
                  </a:lnTo>
                  <a:lnTo>
                    <a:pt x="2163" y="2488"/>
                  </a:lnTo>
                  <a:lnTo>
                    <a:pt x="2163" y="2488"/>
                  </a:lnTo>
                  <a:lnTo>
                    <a:pt x="2163" y="2488"/>
                  </a:lnTo>
                  <a:lnTo>
                    <a:pt x="2163" y="2488"/>
                  </a:lnTo>
                  <a:lnTo>
                    <a:pt x="2163" y="2493"/>
                  </a:lnTo>
                  <a:lnTo>
                    <a:pt x="2163" y="2493"/>
                  </a:lnTo>
                  <a:lnTo>
                    <a:pt x="2163" y="2493"/>
                  </a:lnTo>
                  <a:lnTo>
                    <a:pt x="2163" y="2493"/>
                  </a:lnTo>
                  <a:lnTo>
                    <a:pt x="2163" y="2493"/>
                  </a:lnTo>
                  <a:lnTo>
                    <a:pt x="2163" y="2493"/>
                  </a:lnTo>
                  <a:lnTo>
                    <a:pt x="2163" y="2493"/>
                  </a:lnTo>
                  <a:lnTo>
                    <a:pt x="2163" y="2488"/>
                  </a:lnTo>
                  <a:lnTo>
                    <a:pt x="2163" y="2488"/>
                  </a:lnTo>
                  <a:lnTo>
                    <a:pt x="2163" y="2488"/>
                  </a:lnTo>
                  <a:lnTo>
                    <a:pt x="2163" y="2488"/>
                  </a:lnTo>
                  <a:lnTo>
                    <a:pt x="2163" y="2488"/>
                  </a:lnTo>
                  <a:lnTo>
                    <a:pt x="2163" y="2488"/>
                  </a:lnTo>
                  <a:lnTo>
                    <a:pt x="2163" y="2488"/>
                  </a:lnTo>
                  <a:lnTo>
                    <a:pt x="2163" y="2488"/>
                  </a:lnTo>
                  <a:lnTo>
                    <a:pt x="2163" y="2488"/>
                  </a:lnTo>
                  <a:lnTo>
                    <a:pt x="2163" y="2488"/>
                  </a:lnTo>
                  <a:lnTo>
                    <a:pt x="2157" y="2488"/>
                  </a:lnTo>
                  <a:lnTo>
                    <a:pt x="2157" y="2488"/>
                  </a:lnTo>
                  <a:lnTo>
                    <a:pt x="2151" y="2488"/>
                  </a:lnTo>
                  <a:lnTo>
                    <a:pt x="2151" y="2488"/>
                  </a:lnTo>
                  <a:lnTo>
                    <a:pt x="2151" y="2488"/>
                  </a:lnTo>
                  <a:lnTo>
                    <a:pt x="2151" y="2488"/>
                  </a:lnTo>
                  <a:lnTo>
                    <a:pt x="2151" y="2488"/>
                  </a:lnTo>
                  <a:lnTo>
                    <a:pt x="2151" y="2488"/>
                  </a:lnTo>
                  <a:lnTo>
                    <a:pt x="2151" y="2488"/>
                  </a:lnTo>
                  <a:lnTo>
                    <a:pt x="2151" y="2488"/>
                  </a:lnTo>
                  <a:lnTo>
                    <a:pt x="2151" y="2488"/>
                  </a:lnTo>
                  <a:lnTo>
                    <a:pt x="2151" y="2488"/>
                  </a:lnTo>
                  <a:lnTo>
                    <a:pt x="2151" y="2488"/>
                  </a:lnTo>
                  <a:lnTo>
                    <a:pt x="2151" y="2488"/>
                  </a:lnTo>
                  <a:lnTo>
                    <a:pt x="2151" y="2488"/>
                  </a:lnTo>
                  <a:lnTo>
                    <a:pt x="2151" y="2488"/>
                  </a:lnTo>
                  <a:lnTo>
                    <a:pt x="2151" y="2488"/>
                  </a:lnTo>
                  <a:lnTo>
                    <a:pt x="2151" y="2488"/>
                  </a:lnTo>
                  <a:lnTo>
                    <a:pt x="2151" y="2482"/>
                  </a:lnTo>
                  <a:lnTo>
                    <a:pt x="2151" y="2482"/>
                  </a:lnTo>
                  <a:lnTo>
                    <a:pt x="2151" y="2482"/>
                  </a:lnTo>
                  <a:lnTo>
                    <a:pt x="2151" y="2482"/>
                  </a:lnTo>
                  <a:lnTo>
                    <a:pt x="2151" y="2482"/>
                  </a:lnTo>
                  <a:lnTo>
                    <a:pt x="2151" y="2482"/>
                  </a:lnTo>
                  <a:lnTo>
                    <a:pt x="2151" y="2482"/>
                  </a:lnTo>
                  <a:lnTo>
                    <a:pt x="2151" y="2482"/>
                  </a:lnTo>
                  <a:lnTo>
                    <a:pt x="2151" y="2482"/>
                  </a:lnTo>
                  <a:lnTo>
                    <a:pt x="2151" y="2482"/>
                  </a:lnTo>
                  <a:lnTo>
                    <a:pt x="2151" y="2477"/>
                  </a:lnTo>
                  <a:lnTo>
                    <a:pt x="2151" y="2477"/>
                  </a:lnTo>
                  <a:lnTo>
                    <a:pt x="2151" y="2477"/>
                  </a:lnTo>
                  <a:lnTo>
                    <a:pt x="2151" y="2477"/>
                  </a:lnTo>
                  <a:lnTo>
                    <a:pt x="2151" y="2477"/>
                  </a:lnTo>
                  <a:lnTo>
                    <a:pt x="2151" y="2477"/>
                  </a:lnTo>
                  <a:lnTo>
                    <a:pt x="2151" y="2477"/>
                  </a:lnTo>
                  <a:lnTo>
                    <a:pt x="2151" y="2471"/>
                  </a:lnTo>
                  <a:lnTo>
                    <a:pt x="2151" y="2471"/>
                  </a:lnTo>
                  <a:lnTo>
                    <a:pt x="2151" y="2471"/>
                  </a:lnTo>
                  <a:lnTo>
                    <a:pt x="2151" y="2471"/>
                  </a:lnTo>
                  <a:lnTo>
                    <a:pt x="2151" y="2471"/>
                  </a:lnTo>
                  <a:lnTo>
                    <a:pt x="2151" y="2477"/>
                  </a:lnTo>
                  <a:lnTo>
                    <a:pt x="2151" y="2477"/>
                  </a:lnTo>
                  <a:lnTo>
                    <a:pt x="2157" y="2477"/>
                  </a:lnTo>
                  <a:lnTo>
                    <a:pt x="2157" y="2471"/>
                  </a:lnTo>
                  <a:lnTo>
                    <a:pt x="2157" y="2471"/>
                  </a:lnTo>
                  <a:lnTo>
                    <a:pt x="2163" y="2471"/>
                  </a:lnTo>
                  <a:lnTo>
                    <a:pt x="2163" y="2471"/>
                  </a:lnTo>
                  <a:lnTo>
                    <a:pt x="2163" y="2465"/>
                  </a:lnTo>
                  <a:lnTo>
                    <a:pt x="2163" y="2465"/>
                  </a:lnTo>
                  <a:lnTo>
                    <a:pt x="2163" y="2465"/>
                  </a:lnTo>
                  <a:lnTo>
                    <a:pt x="2163" y="2465"/>
                  </a:lnTo>
                  <a:lnTo>
                    <a:pt x="2163" y="2465"/>
                  </a:lnTo>
                  <a:lnTo>
                    <a:pt x="2163" y="2465"/>
                  </a:lnTo>
                  <a:lnTo>
                    <a:pt x="2163" y="2465"/>
                  </a:lnTo>
                  <a:lnTo>
                    <a:pt x="2163" y="2465"/>
                  </a:lnTo>
                  <a:lnTo>
                    <a:pt x="2163" y="2465"/>
                  </a:lnTo>
                  <a:lnTo>
                    <a:pt x="2168" y="2460"/>
                  </a:lnTo>
                  <a:lnTo>
                    <a:pt x="2168" y="2460"/>
                  </a:lnTo>
                  <a:lnTo>
                    <a:pt x="2163" y="2460"/>
                  </a:lnTo>
                  <a:lnTo>
                    <a:pt x="2163" y="2460"/>
                  </a:lnTo>
                  <a:lnTo>
                    <a:pt x="2163" y="2460"/>
                  </a:lnTo>
                  <a:lnTo>
                    <a:pt x="2163" y="2460"/>
                  </a:lnTo>
                  <a:lnTo>
                    <a:pt x="2163" y="2460"/>
                  </a:lnTo>
                  <a:lnTo>
                    <a:pt x="2163" y="2460"/>
                  </a:lnTo>
                  <a:lnTo>
                    <a:pt x="2163" y="2460"/>
                  </a:lnTo>
                  <a:lnTo>
                    <a:pt x="2163" y="2460"/>
                  </a:lnTo>
                  <a:lnTo>
                    <a:pt x="2163" y="2460"/>
                  </a:lnTo>
                  <a:lnTo>
                    <a:pt x="2163" y="2454"/>
                  </a:lnTo>
                  <a:lnTo>
                    <a:pt x="2163" y="2454"/>
                  </a:lnTo>
                  <a:lnTo>
                    <a:pt x="2163" y="2454"/>
                  </a:lnTo>
                  <a:lnTo>
                    <a:pt x="2163" y="2454"/>
                  </a:lnTo>
                  <a:lnTo>
                    <a:pt x="2163" y="2454"/>
                  </a:lnTo>
                  <a:lnTo>
                    <a:pt x="2163" y="2454"/>
                  </a:lnTo>
                  <a:lnTo>
                    <a:pt x="2163" y="2454"/>
                  </a:lnTo>
                  <a:lnTo>
                    <a:pt x="2163" y="2454"/>
                  </a:lnTo>
                  <a:lnTo>
                    <a:pt x="2163" y="2454"/>
                  </a:lnTo>
                  <a:lnTo>
                    <a:pt x="2163" y="2454"/>
                  </a:lnTo>
                  <a:lnTo>
                    <a:pt x="2163" y="2454"/>
                  </a:lnTo>
                  <a:lnTo>
                    <a:pt x="2163" y="2449"/>
                  </a:lnTo>
                  <a:lnTo>
                    <a:pt x="2163" y="2449"/>
                  </a:lnTo>
                  <a:lnTo>
                    <a:pt x="2163" y="2449"/>
                  </a:lnTo>
                  <a:lnTo>
                    <a:pt x="2163" y="2449"/>
                  </a:lnTo>
                  <a:lnTo>
                    <a:pt x="2163" y="2449"/>
                  </a:lnTo>
                  <a:lnTo>
                    <a:pt x="2163" y="2449"/>
                  </a:lnTo>
                  <a:lnTo>
                    <a:pt x="2163" y="2449"/>
                  </a:lnTo>
                  <a:lnTo>
                    <a:pt x="2163" y="2454"/>
                  </a:lnTo>
                  <a:lnTo>
                    <a:pt x="2168" y="2454"/>
                  </a:lnTo>
                  <a:lnTo>
                    <a:pt x="2168" y="2449"/>
                  </a:lnTo>
                  <a:lnTo>
                    <a:pt x="2168" y="2449"/>
                  </a:lnTo>
                  <a:lnTo>
                    <a:pt x="2168" y="2454"/>
                  </a:lnTo>
                  <a:lnTo>
                    <a:pt x="2168" y="2454"/>
                  </a:lnTo>
                  <a:lnTo>
                    <a:pt x="2168" y="2454"/>
                  </a:lnTo>
                  <a:lnTo>
                    <a:pt x="2168" y="2454"/>
                  </a:lnTo>
                  <a:lnTo>
                    <a:pt x="2168" y="2454"/>
                  </a:lnTo>
                  <a:lnTo>
                    <a:pt x="2168" y="2454"/>
                  </a:lnTo>
                  <a:lnTo>
                    <a:pt x="2168" y="2454"/>
                  </a:lnTo>
                  <a:lnTo>
                    <a:pt x="2168" y="2454"/>
                  </a:lnTo>
                  <a:lnTo>
                    <a:pt x="2168" y="2454"/>
                  </a:lnTo>
                  <a:lnTo>
                    <a:pt x="2168" y="2454"/>
                  </a:lnTo>
                  <a:lnTo>
                    <a:pt x="2168" y="2454"/>
                  </a:lnTo>
                  <a:lnTo>
                    <a:pt x="2168" y="2454"/>
                  </a:lnTo>
                  <a:lnTo>
                    <a:pt x="2168" y="2454"/>
                  </a:lnTo>
                  <a:lnTo>
                    <a:pt x="2168" y="2460"/>
                  </a:lnTo>
                  <a:lnTo>
                    <a:pt x="2168" y="2460"/>
                  </a:lnTo>
                  <a:lnTo>
                    <a:pt x="2168" y="2460"/>
                  </a:lnTo>
                  <a:lnTo>
                    <a:pt x="2168" y="2460"/>
                  </a:lnTo>
                  <a:lnTo>
                    <a:pt x="2168" y="2460"/>
                  </a:lnTo>
                  <a:lnTo>
                    <a:pt x="2168" y="2460"/>
                  </a:lnTo>
                  <a:lnTo>
                    <a:pt x="2168" y="2460"/>
                  </a:lnTo>
                  <a:lnTo>
                    <a:pt x="2168" y="2460"/>
                  </a:lnTo>
                  <a:lnTo>
                    <a:pt x="2168" y="2460"/>
                  </a:lnTo>
                  <a:lnTo>
                    <a:pt x="2168" y="2460"/>
                  </a:lnTo>
                  <a:lnTo>
                    <a:pt x="2168" y="2460"/>
                  </a:lnTo>
                  <a:lnTo>
                    <a:pt x="2168" y="2460"/>
                  </a:lnTo>
                  <a:lnTo>
                    <a:pt x="2168" y="2460"/>
                  </a:lnTo>
                  <a:lnTo>
                    <a:pt x="2168" y="2460"/>
                  </a:lnTo>
                  <a:lnTo>
                    <a:pt x="2168" y="2460"/>
                  </a:lnTo>
                  <a:lnTo>
                    <a:pt x="2168" y="2460"/>
                  </a:lnTo>
                  <a:lnTo>
                    <a:pt x="2168" y="2460"/>
                  </a:lnTo>
                  <a:lnTo>
                    <a:pt x="2168" y="2460"/>
                  </a:lnTo>
                  <a:lnTo>
                    <a:pt x="2168" y="2460"/>
                  </a:lnTo>
                  <a:lnTo>
                    <a:pt x="2168" y="2460"/>
                  </a:lnTo>
                  <a:lnTo>
                    <a:pt x="2168" y="2460"/>
                  </a:lnTo>
                  <a:lnTo>
                    <a:pt x="2168" y="2460"/>
                  </a:lnTo>
                  <a:lnTo>
                    <a:pt x="2168" y="2460"/>
                  </a:lnTo>
                  <a:lnTo>
                    <a:pt x="2168" y="2460"/>
                  </a:lnTo>
                  <a:lnTo>
                    <a:pt x="2168" y="2460"/>
                  </a:lnTo>
                  <a:lnTo>
                    <a:pt x="2168" y="2460"/>
                  </a:lnTo>
                  <a:lnTo>
                    <a:pt x="2168" y="2460"/>
                  </a:lnTo>
                  <a:lnTo>
                    <a:pt x="2168" y="2460"/>
                  </a:lnTo>
                  <a:lnTo>
                    <a:pt x="2168" y="2460"/>
                  </a:lnTo>
                  <a:lnTo>
                    <a:pt x="2168" y="2465"/>
                  </a:lnTo>
                  <a:lnTo>
                    <a:pt x="2168" y="2465"/>
                  </a:lnTo>
                  <a:lnTo>
                    <a:pt x="2168" y="2465"/>
                  </a:lnTo>
                  <a:lnTo>
                    <a:pt x="2168" y="2465"/>
                  </a:lnTo>
                  <a:lnTo>
                    <a:pt x="2168" y="2465"/>
                  </a:lnTo>
                  <a:lnTo>
                    <a:pt x="2168" y="2465"/>
                  </a:lnTo>
                  <a:lnTo>
                    <a:pt x="2174" y="2460"/>
                  </a:lnTo>
                  <a:lnTo>
                    <a:pt x="2174" y="2460"/>
                  </a:lnTo>
                  <a:lnTo>
                    <a:pt x="2174" y="2460"/>
                  </a:lnTo>
                  <a:lnTo>
                    <a:pt x="2174" y="2460"/>
                  </a:lnTo>
                  <a:lnTo>
                    <a:pt x="2174" y="2460"/>
                  </a:lnTo>
                  <a:lnTo>
                    <a:pt x="2179" y="2460"/>
                  </a:lnTo>
                  <a:lnTo>
                    <a:pt x="2179" y="2460"/>
                  </a:lnTo>
                  <a:lnTo>
                    <a:pt x="2179" y="2460"/>
                  </a:lnTo>
                  <a:lnTo>
                    <a:pt x="2179" y="2460"/>
                  </a:lnTo>
                  <a:lnTo>
                    <a:pt x="2179" y="2460"/>
                  </a:lnTo>
                  <a:lnTo>
                    <a:pt x="2179" y="2454"/>
                  </a:lnTo>
                  <a:lnTo>
                    <a:pt x="2179" y="2454"/>
                  </a:lnTo>
                  <a:lnTo>
                    <a:pt x="2185" y="2449"/>
                  </a:lnTo>
                  <a:lnTo>
                    <a:pt x="2185" y="2449"/>
                  </a:lnTo>
                  <a:lnTo>
                    <a:pt x="2185" y="2449"/>
                  </a:lnTo>
                  <a:lnTo>
                    <a:pt x="2185" y="2449"/>
                  </a:lnTo>
                  <a:lnTo>
                    <a:pt x="2185" y="2449"/>
                  </a:lnTo>
                  <a:lnTo>
                    <a:pt x="2179" y="2449"/>
                  </a:lnTo>
                  <a:lnTo>
                    <a:pt x="2179" y="2454"/>
                  </a:lnTo>
                  <a:lnTo>
                    <a:pt x="2179" y="2454"/>
                  </a:lnTo>
                  <a:lnTo>
                    <a:pt x="2179" y="2454"/>
                  </a:lnTo>
                  <a:lnTo>
                    <a:pt x="2179" y="2454"/>
                  </a:lnTo>
                  <a:lnTo>
                    <a:pt x="2179" y="2454"/>
                  </a:lnTo>
                  <a:lnTo>
                    <a:pt x="2179" y="2454"/>
                  </a:lnTo>
                  <a:lnTo>
                    <a:pt x="2179" y="2454"/>
                  </a:lnTo>
                  <a:lnTo>
                    <a:pt x="2179" y="2454"/>
                  </a:lnTo>
                  <a:lnTo>
                    <a:pt x="2179" y="2454"/>
                  </a:lnTo>
                  <a:lnTo>
                    <a:pt x="2179" y="2454"/>
                  </a:lnTo>
                  <a:lnTo>
                    <a:pt x="2179" y="2454"/>
                  </a:lnTo>
                  <a:lnTo>
                    <a:pt x="2179" y="2454"/>
                  </a:lnTo>
                  <a:lnTo>
                    <a:pt x="2179" y="2454"/>
                  </a:lnTo>
                  <a:lnTo>
                    <a:pt x="2179" y="2460"/>
                  </a:lnTo>
                  <a:lnTo>
                    <a:pt x="2179" y="2460"/>
                  </a:lnTo>
                  <a:lnTo>
                    <a:pt x="2179" y="2460"/>
                  </a:lnTo>
                  <a:lnTo>
                    <a:pt x="2179" y="2454"/>
                  </a:lnTo>
                  <a:lnTo>
                    <a:pt x="2179" y="2454"/>
                  </a:lnTo>
                  <a:lnTo>
                    <a:pt x="2185" y="2454"/>
                  </a:lnTo>
                  <a:lnTo>
                    <a:pt x="2185" y="2454"/>
                  </a:lnTo>
                  <a:lnTo>
                    <a:pt x="2185" y="2449"/>
                  </a:lnTo>
                  <a:lnTo>
                    <a:pt x="2191" y="2449"/>
                  </a:lnTo>
                  <a:lnTo>
                    <a:pt x="2191" y="2449"/>
                  </a:lnTo>
                  <a:lnTo>
                    <a:pt x="2191" y="2454"/>
                  </a:lnTo>
                  <a:lnTo>
                    <a:pt x="2191" y="2454"/>
                  </a:lnTo>
                  <a:lnTo>
                    <a:pt x="2191" y="2454"/>
                  </a:lnTo>
                  <a:lnTo>
                    <a:pt x="2191" y="2454"/>
                  </a:lnTo>
                  <a:lnTo>
                    <a:pt x="2191" y="2454"/>
                  </a:lnTo>
                  <a:lnTo>
                    <a:pt x="2191" y="2454"/>
                  </a:lnTo>
                  <a:lnTo>
                    <a:pt x="2196" y="2454"/>
                  </a:lnTo>
                  <a:lnTo>
                    <a:pt x="2196" y="2449"/>
                  </a:lnTo>
                  <a:lnTo>
                    <a:pt x="2196" y="2449"/>
                  </a:lnTo>
                  <a:lnTo>
                    <a:pt x="2196" y="2449"/>
                  </a:lnTo>
                  <a:lnTo>
                    <a:pt x="2196" y="2449"/>
                  </a:lnTo>
                  <a:lnTo>
                    <a:pt x="2202" y="2449"/>
                  </a:lnTo>
                  <a:lnTo>
                    <a:pt x="2202" y="2449"/>
                  </a:lnTo>
                  <a:lnTo>
                    <a:pt x="2202" y="2449"/>
                  </a:lnTo>
                  <a:lnTo>
                    <a:pt x="2202" y="2449"/>
                  </a:lnTo>
                  <a:lnTo>
                    <a:pt x="2202" y="2449"/>
                  </a:lnTo>
                  <a:lnTo>
                    <a:pt x="2202" y="2449"/>
                  </a:lnTo>
                  <a:lnTo>
                    <a:pt x="2202" y="2449"/>
                  </a:lnTo>
                  <a:lnTo>
                    <a:pt x="2202" y="2449"/>
                  </a:lnTo>
                  <a:lnTo>
                    <a:pt x="2202" y="2449"/>
                  </a:lnTo>
                  <a:lnTo>
                    <a:pt x="2202" y="2449"/>
                  </a:lnTo>
                  <a:lnTo>
                    <a:pt x="2202" y="2449"/>
                  </a:lnTo>
                  <a:lnTo>
                    <a:pt x="2196" y="2449"/>
                  </a:lnTo>
                  <a:lnTo>
                    <a:pt x="2196" y="2449"/>
                  </a:lnTo>
                  <a:lnTo>
                    <a:pt x="2202" y="2449"/>
                  </a:lnTo>
                  <a:lnTo>
                    <a:pt x="2202" y="2449"/>
                  </a:lnTo>
                  <a:lnTo>
                    <a:pt x="2202" y="2443"/>
                  </a:lnTo>
                  <a:lnTo>
                    <a:pt x="2202" y="2443"/>
                  </a:lnTo>
                  <a:lnTo>
                    <a:pt x="2202" y="2443"/>
                  </a:lnTo>
                  <a:lnTo>
                    <a:pt x="2202" y="2443"/>
                  </a:lnTo>
                  <a:lnTo>
                    <a:pt x="2202" y="2443"/>
                  </a:lnTo>
                  <a:lnTo>
                    <a:pt x="2202" y="2443"/>
                  </a:lnTo>
                  <a:lnTo>
                    <a:pt x="2202" y="2443"/>
                  </a:lnTo>
                  <a:lnTo>
                    <a:pt x="2202" y="2443"/>
                  </a:lnTo>
                  <a:lnTo>
                    <a:pt x="2202" y="2443"/>
                  </a:lnTo>
                  <a:lnTo>
                    <a:pt x="2207" y="2443"/>
                  </a:lnTo>
                  <a:lnTo>
                    <a:pt x="2207" y="2443"/>
                  </a:lnTo>
                  <a:lnTo>
                    <a:pt x="2207" y="2443"/>
                  </a:lnTo>
                  <a:lnTo>
                    <a:pt x="2207" y="2443"/>
                  </a:lnTo>
                  <a:lnTo>
                    <a:pt x="2207" y="2443"/>
                  </a:lnTo>
                  <a:lnTo>
                    <a:pt x="2207" y="2443"/>
                  </a:lnTo>
                  <a:lnTo>
                    <a:pt x="2207" y="2443"/>
                  </a:lnTo>
                  <a:lnTo>
                    <a:pt x="2207" y="2443"/>
                  </a:lnTo>
                  <a:lnTo>
                    <a:pt x="2207" y="2443"/>
                  </a:lnTo>
                  <a:lnTo>
                    <a:pt x="2207" y="2443"/>
                  </a:lnTo>
                  <a:lnTo>
                    <a:pt x="2207" y="2443"/>
                  </a:lnTo>
                  <a:lnTo>
                    <a:pt x="2207" y="2449"/>
                  </a:lnTo>
                  <a:lnTo>
                    <a:pt x="2207" y="2449"/>
                  </a:lnTo>
                  <a:lnTo>
                    <a:pt x="2207" y="2449"/>
                  </a:lnTo>
                  <a:lnTo>
                    <a:pt x="2207" y="2449"/>
                  </a:lnTo>
                  <a:lnTo>
                    <a:pt x="2207" y="2449"/>
                  </a:lnTo>
                  <a:lnTo>
                    <a:pt x="2207" y="2449"/>
                  </a:lnTo>
                  <a:lnTo>
                    <a:pt x="2213" y="2443"/>
                  </a:lnTo>
                  <a:lnTo>
                    <a:pt x="2213" y="2443"/>
                  </a:lnTo>
                  <a:lnTo>
                    <a:pt x="2213" y="2443"/>
                  </a:lnTo>
                  <a:lnTo>
                    <a:pt x="2213" y="2443"/>
                  </a:lnTo>
                  <a:lnTo>
                    <a:pt x="2213" y="2443"/>
                  </a:lnTo>
                  <a:lnTo>
                    <a:pt x="2213" y="2443"/>
                  </a:lnTo>
                  <a:lnTo>
                    <a:pt x="2207" y="2443"/>
                  </a:lnTo>
                  <a:lnTo>
                    <a:pt x="2207" y="2443"/>
                  </a:lnTo>
                  <a:lnTo>
                    <a:pt x="2213" y="2443"/>
                  </a:lnTo>
                  <a:lnTo>
                    <a:pt x="2207" y="2443"/>
                  </a:lnTo>
                  <a:lnTo>
                    <a:pt x="2207" y="2443"/>
                  </a:lnTo>
                  <a:lnTo>
                    <a:pt x="2213" y="2443"/>
                  </a:lnTo>
                  <a:lnTo>
                    <a:pt x="2213" y="2443"/>
                  </a:lnTo>
                  <a:lnTo>
                    <a:pt x="2213" y="2443"/>
                  </a:lnTo>
                  <a:lnTo>
                    <a:pt x="2213" y="2443"/>
                  </a:lnTo>
                  <a:lnTo>
                    <a:pt x="2213" y="2443"/>
                  </a:lnTo>
                  <a:lnTo>
                    <a:pt x="2219" y="2443"/>
                  </a:lnTo>
                  <a:lnTo>
                    <a:pt x="2219" y="2443"/>
                  </a:lnTo>
                  <a:lnTo>
                    <a:pt x="2219" y="2449"/>
                  </a:lnTo>
                  <a:lnTo>
                    <a:pt x="2219" y="2449"/>
                  </a:lnTo>
                  <a:lnTo>
                    <a:pt x="2213" y="2449"/>
                  </a:lnTo>
                  <a:lnTo>
                    <a:pt x="2219" y="2449"/>
                  </a:lnTo>
                  <a:lnTo>
                    <a:pt x="2219" y="2449"/>
                  </a:lnTo>
                  <a:lnTo>
                    <a:pt x="2219" y="2443"/>
                  </a:lnTo>
                  <a:lnTo>
                    <a:pt x="2219" y="2443"/>
                  </a:lnTo>
                  <a:lnTo>
                    <a:pt x="2224" y="2443"/>
                  </a:lnTo>
                  <a:lnTo>
                    <a:pt x="2224" y="2443"/>
                  </a:lnTo>
                  <a:lnTo>
                    <a:pt x="2224" y="2443"/>
                  </a:lnTo>
                  <a:lnTo>
                    <a:pt x="2224" y="2443"/>
                  </a:lnTo>
                  <a:lnTo>
                    <a:pt x="2224" y="2443"/>
                  </a:lnTo>
                  <a:lnTo>
                    <a:pt x="2219" y="2443"/>
                  </a:lnTo>
                  <a:lnTo>
                    <a:pt x="2224" y="2443"/>
                  </a:lnTo>
                  <a:lnTo>
                    <a:pt x="2224" y="2443"/>
                  </a:lnTo>
                  <a:lnTo>
                    <a:pt x="2224" y="2443"/>
                  </a:lnTo>
                  <a:lnTo>
                    <a:pt x="2224" y="2443"/>
                  </a:lnTo>
                  <a:lnTo>
                    <a:pt x="2224" y="2443"/>
                  </a:lnTo>
                  <a:lnTo>
                    <a:pt x="2224" y="2443"/>
                  </a:lnTo>
                  <a:lnTo>
                    <a:pt x="2224" y="2437"/>
                  </a:lnTo>
                  <a:lnTo>
                    <a:pt x="2224" y="2437"/>
                  </a:lnTo>
                  <a:lnTo>
                    <a:pt x="2224" y="2437"/>
                  </a:lnTo>
                  <a:lnTo>
                    <a:pt x="2224" y="2443"/>
                  </a:lnTo>
                  <a:lnTo>
                    <a:pt x="2224" y="2443"/>
                  </a:lnTo>
                  <a:lnTo>
                    <a:pt x="2230" y="2443"/>
                  </a:lnTo>
                  <a:lnTo>
                    <a:pt x="2230" y="2443"/>
                  </a:lnTo>
                  <a:lnTo>
                    <a:pt x="2230" y="2443"/>
                  </a:lnTo>
                  <a:lnTo>
                    <a:pt x="2230" y="2443"/>
                  </a:lnTo>
                  <a:lnTo>
                    <a:pt x="2230" y="2443"/>
                  </a:lnTo>
                  <a:lnTo>
                    <a:pt x="2230" y="2443"/>
                  </a:lnTo>
                  <a:lnTo>
                    <a:pt x="2230" y="2443"/>
                  </a:lnTo>
                  <a:lnTo>
                    <a:pt x="2230" y="2443"/>
                  </a:lnTo>
                  <a:lnTo>
                    <a:pt x="2230" y="2443"/>
                  </a:lnTo>
                  <a:lnTo>
                    <a:pt x="2230" y="2443"/>
                  </a:lnTo>
                  <a:lnTo>
                    <a:pt x="2235" y="2443"/>
                  </a:lnTo>
                  <a:lnTo>
                    <a:pt x="2235" y="2443"/>
                  </a:lnTo>
                  <a:lnTo>
                    <a:pt x="2235" y="2443"/>
                  </a:lnTo>
                  <a:lnTo>
                    <a:pt x="2235" y="2443"/>
                  </a:lnTo>
                  <a:lnTo>
                    <a:pt x="2235" y="2443"/>
                  </a:lnTo>
                  <a:lnTo>
                    <a:pt x="2235" y="2443"/>
                  </a:lnTo>
                  <a:lnTo>
                    <a:pt x="2235" y="2437"/>
                  </a:lnTo>
                  <a:lnTo>
                    <a:pt x="2235" y="2437"/>
                  </a:lnTo>
                  <a:lnTo>
                    <a:pt x="2235" y="2443"/>
                  </a:lnTo>
                  <a:lnTo>
                    <a:pt x="2235" y="2443"/>
                  </a:lnTo>
                  <a:lnTo>
                    <a:pt x="2235" y="2443"/>
                  </a:lnTo>
                  <a:lnTo>
                    <a:pt x="2235" y="2443"/>
                  </a:lnTo>
                  <a:lnTo>
                    <a:pt x="2235" y="2443"/>
                  </a:lnTo>
                  <a:lnTo>
                    <a:pt x="2235" y="2443"/>
                  </a:lnTo>
                  <a:lnTo>
                    <a:pt x="2241" y="2443"/>
                  </a:lnTo>
                  <a:lnTo>
                    <a:pt x="2241" y="2443"/>
                  </a:lnTo>
                  <a:lnTo>
                    <a:pt x="2241" y="2437"/>
                  </a:lnTo>
                  <a:lnTo>
                    <a:pt x="2241" y="2437"/>
                  </a:lnTo>
                  <a:lnTo>
                    <a:pt x="2241" y="2437"/>
                  </a:lnTo>
                  <a:lnTo>
                    <a:pt x="2247" y="2437"/>
                  </a:lnTo>
                  <a:lnTo>
                    <a:pt x="2247" y="2437"/>
                  </a:lnTo>
                  <a:lnTo>
                    <a:pt x="2247" y="2437"/>
                  </a:lnTo>
                  <a:lnTo>
                    <a:pt x="2247" y="2437"/>
                  </a:lnTo>
                  <a:lnTo>
                    <a:pt x="2247" y="2437"/>
                  </a:lnTo>
                  <a:lnTo>
                    <a:pt x="2247" y="2437"/>
                  </a:lnTo>
                  <a:lnTo>
                    <a:pt x="2247" y="2437"/>
                  </a:lnTo>
                  <a:lnTo>
                    <a:pt x="2247" y="2432"/>
                  </a:lnTo>
                  <a:lnTo>
                    <a:pt x="2247" y="2432"/>
                  </a:lnTo>
                  <a:lnTo>
                    <a:pt x="2247" y="2432"/>
                  </a:lnTo>
                  <a:lnTo>
                    <a:pt x="2241" y="2426"/>
                  </a:lnTo>
                  <a:lnTo>
                    <a:pt x="2241" y="2426"/>
                  </a:lnTo>
                  <a:lnTo>
                    <a:pt x="2241" y="2426"/>
                  </a:lnTo>
                  <a:lnTo>
                    <a:pt x="2241" y="2426"/>
                  </a:lnTo>
                  <a:lnTo>
                    <a:pt x="2241" y="2426"/>
                  </a:lnTo>
                  <a:lnTo>
                    <a:pt x="2247" y="2426"/>
                  </a:lnTo>
                  <a:lnTo>
                    <a:pt x="2247" y="2426"/>
                  </a:lnTo>
                  <a:lnTo>
                    <a:pt x="2247" y="2426"/>
                  </a:lnTo>
                  <a:lnTo>
                    <a:pt x="2247" y="2432"/>
                  </a:lnTo>
                  <a:lnTo>
                    <a:pt x="2247" y="2432"/>
                  </a:lnTo>
                  <a:lnTo>
                    <a:pt x="2247" y="2426"/>
                  </a:lnTo>
                  <a:lnTo>
                    <a:pt x="2247" y="2426"/>
                  </a:lnTo>
                  <a:lnTo>
                    <a:pt x="2247" y="2432"/>
                  </a:lnTo>
                  <a:lnTo>
                    <a:pt x="2247" y="2432"/>
                  </a:lnTo>
                  <a:lnTo>
                    <a:pt x="2247" y="2432"/>
                  </a:lnTo>
                  <a:lnTo>
                    <a:pt x="2252" y="2432"/>
                  </a:lnTo>
                  <a:lnTo>
                    <a:pt x="2252" y="2432"/>
                  </a:lnTo>
                  <a:lnTo>
                    <a:pt x="2252" y="2432"/>
                  </a:lnTo>
                  <a:lnTo>
                    <a:pt x="2252" y="2432"/>
                  </a:lnTo>
                  <a:lnTo>
                    <a:pt x="2252" y="2432"/>
                  </a:lnTo>
                  <a:lnTo>
                    <a:pt x="2252" y="2432"/>
                  </a:lnTo>
                  <a:lnTo>
                    <a:pt x="2252" y="2432"/>
                  </a:lnTo>
                  <a:lnTo>
                    <a:pt x="2252" y="2432"/>
                  </a:lnTo>
                  <a:lnTo>
                    <a:pt x="2252" y="2432"/>
                  </a:lnTo>
                  <a:lnTo>
                    <a:pt x="2252" y="2432"/>
                  </a:lnTo>
                  <a:lnTo>
                    <a:pt x="2252" y="2432"/>
                  </a:lnTo>
                  <a:lnTo>
                    <a:pt x="2252" y="2432"/>
                  </a:lnTo>
                  <a:lnTo>
                    <a:pt x="2252" y="2432"/>
                  </a:lnTo>
                  <a:lnTo>
                    <a:pt x="2252" y="2432"/>
                  </a:lnTo>
                  <a:lnTo>
                    <a:pt x="2252" y="2432"/>
                  </a:lnTo>
                  <a:lnTo>
                    <a:pt x="2252" y="2432"/>
                  </a:lnTo>
                  <a:lnTo>
                    <a:pt x="2252" y="2432"/>
                  </a:lnTo>
                  <a:lnTo>
                    <a:pt x="2252" y="2432"/>
                  </a:lnTo>
                  <a:lnTo>
                    <a:pt x="2252" y="2432"/>
                  </a:lnTo>
                  <a:lnTo>
                    <a:pt x="2258" y="2426"/>
                  </a:lnTo>
                  <a:lnTo>
                    <a:pt x="2258" y="2426"/>
                  </a:lnTo>
                  <a:lnTo>
                    <a:pt x="2258" y="2426"/>
                  </a:lnTo>
                  <a:lnTo>
                    <a:pt x="2258" y="2426"/>
                  </a:lnTo>
                  <a:lnTo>
                    <a:pt x="2252" y="2426"/>
                  </a:lnTo>
                  <a:lnTo>
                    <a:pt x="2252" y="2426"/>
                  </a:lnTo>
                  <a:lnTo>
                    <a:pt x="2252" y="2426"/>
                  </a:lnTo>
                  <a:lnTo>
                    <a:pt x="2252" y="2421"/>
                  </a:lnTo>
                  <a:lnTo>
                    <a:pt x="2252" y="2421"/>
                  </a:lnTo>
                  <a:lnTo>
                    <a:pt x="2252" y="2421"/>
                  </a:lnTo>
                  <a:lnTo>
                    <a:pt x="2252" y="2421"/>
                  </a:lnTo>
                  <a:lnTo>
                    <a:pt x="2258" y="2421"/>
                  </a:lnTo>
                  <a:lnTo>
                    <a:pt x="2258" y="2421"/>
                  </a:lnTo>
                  <a:lnTo>
                    <a:pt x="2258" y="2426"/>
                  </a:lnTo>
                  <a:lnTo>
                    <a:pt x="2258" y="2426"/>
                  </a:lnTo>
                  <a:lnTo>
                    <a:pt x="2258" y="2421"/>
                  </a:lnTo>
                  <a:lnTo>
                    <a:pt x="2263" y="2421"/>
                  </a:lnTo>
                  <a:lnTo>
                    <a:pt x="2263" y="2421"/>
                  </a:lnTo>
                  <a:lnTo>
                    <a:pt x="2263" y="2421"/>
                  </a:lnTo>
                  <a:lnTo>
                    <a:pt x="2258" y="2426"/>
                  </a:lnTo>
                  <a:lnTo>
                    <a:pt x="2258" y="2426"/>
                  </a:lnTo>
                  <a:lnTo>
                    <a:pt x="2258" y="2426"/>
                  </a:lnTo>
                  <a:lnTo>
                    <a:pt x="2263" y="2426"/>
                  </a:lnTo>
                  <a:lnTo>
                    <a:pt x="2263" y="2426"/>
                  </a:lnTo>
                  <a:lnTo>
                    <a:pt x="2263" y="2426"/>
                  </a:lnTo>
                  <a:lnTo>
                    <a:pt x="2269" y="2426"/>
                  </a:lnTo>
                  <a:lnTo>
                    <a:pt x="2269" y="2426"/>
                  </a:lnTo>
                  <a:lnTo>
                    <a:pt x="2269" y="2421"/>
                  </a:lnTo>
                  <a:lnTo>
                    <a:pt x="2269" y="2426"/>
                  </a:lnTo>
                  <a:lnTo>
                    <a:pt x="2269" y="2426"/>
                  </a:lnTo>
                  <a:lnTo>
                    <a:pt x="2269" y="2426"/>
                  </a:lnTo>
                  <a:lnTo>
                    <a:pt x="2269" y="2426"/>
                  </a:lnTo>
                  <a:lnTo>
                    <a:pt x="2269" y="2426"/>
                  </a:lnTo>
                  <a:lnTo>
                    <a:pt x="2269" y="2432"/>
                  </a:lnTo>
                  <a:lnTo>
                    <a:pt x="2269" y="2432"/>
                  </a:lnTo>
                  <a:lnTo>
                    <a:pt x="2275" y="2432"/>
                  </a:lnTo>
                  <a:lnTo>
                    <a:pt x="2275" y="2432"/>
                  </a:lnTo>
                  <a:lnTo>
                    <a:pt x="2275" y="2432"/>
                  </a:lnTo>
                  <a:lnTo>
                    <a:pt x="2280" y="2432"/>
                  </a:lnTo>
                  <a:lnTo>
                    <a:pt x="2280" y="2432"/>
                  </a:lnTo>
                  <a:lnTo>
                    <a:pt x="2280" y="2432"/>
                  </a:lnTo>
                  <a:lnTo>
                    <a:pt x="2280" y="2432"/>
                  </a:lnTo>
                  <a:lnTo>
                    <a:pt x="2280" y="2426"/>
                  </a:lnTo>
                  <a:lnTo>
                    <a:pt x="2280" y="2426"/>
                  </a:lnTo>
                  <a:lnTo>
                    <a:pt x="2280" y="2426"/>
                  </a:lnTo>
                  <a:lnTo>
                    <a:pt x="2280" y="2426"/>
                  </a:lnTo>
                  <a:lnTo>
                    <a:pt x="2280" y="2426"/>
                  </a:lnTo>
                  <a:lnTo>
                    <a:pt x="2280" y="2421"/>
                  </a:lnTo>
                  <a:lnTo>
                    <a:pt x="2280" y="2421"/>
                  </a:lnTo>
                  <a:lnTo>
                    <a:pt x="2280" y="2421"/>
                  </a:lnTo>
                  <a:lnTo>
                    <a:pt x="2280" y="2421"/>
                  </a:lnTo>
                  <a:lnTo>
                    <a:pt x="2280" y="2421"/>
                  </a:lnTo>
                  <a:lnTo>
                    <a:pt x="2280" y="2421"/>
                  </a:lnTo>
                  <a:lnTo>
                    <a:pt x="2280" y="2415"/>
                  </a:lnTo>
                  <a:lnTo>
                    <a:pt x="2280" y="2415"/>
                  </a:lnTo>
                  <a:lnTo>
                    <a:pt x="2280" y="2415"/>
                  </a:lnTo>
                  <a:lnTo>
                    <a:pt x="2280" y="2409"/>
                  </a:lnTo>
                  <a:lnTo>
                    <a:pt x="2280" y="2409"/>
                  </a:lnTo>
                  <a:lnTo>
                    <a:pt x="2280" y="2409"/>
                  </a:lnTo>
                  <a:lnTo>
                    <a:pt x="2280" y="2409"/>
                  </a:lnTo>
                  <a:lnTo>
                    <a:pt x="2280" y="2415"/>
                  </a:lnTo>
                  <a:lnTo>
                    <a:pt x="2280" y="2415"/>
                  </a:lnTo>
                  <a:lnTo>
                    <a:pt x="2280" y="2415"/>
                  </a:lnTo>
                  <a:lnTo>
                    <a:pt x="2280" y="2415"/>
                  </a:lnTo>
                  <a:lnTo>
                    <a:pt x="2280" y="2415"/>
                  </a:lnTo>
                  <a:lnTo>
                    <a:pt x="2280" y="2415"/>
                  </a:lnTo>
                  <a:lnTo>
                    <a:pt x="2280" y="2415"/>
                  </a:lnTo>
                  <a:lnTo>
                    <a:pt x="2286" y="2415"/>
                  </a:lnTo>
                  <a:lnTo>
                    <a:pt x="2286" y="2415"/>
                  </a:lnTo>
                  <a:lnTo>
                    <a:pt x="2286" y="2415"/>
                  </a:lnTo>
                  <a:lnTo>
                    <a:pt x="2286" y="2415"/>
                  </a:lnTo>
                  <a:lnTo>
                    <a:pt x="2286" y="2415"/>
                  </a:lnTo>
                  <a:lnTo>
                    <a:pt x="2286" y="2421"/>
                  </a:lnTo>
                  <a:lnTo>
                    <a:pt x="2286" y="2421"/>
                  </a:lnTo>
                  <a:lnTo>
                    <a:pt x="2286" y="2421"/>
                  </a:lnTo>
                  <a:lnTo>
                    <a:pt x="2286" y="2421"/>
                  </a:lnTo>
                  <a:lnTo>
                    <a:pt x="2286" y="2426"/>
                  </a:lnTo>
                  <a:lnTo>
                    <a:pt x="2292" y="2426"/>
                  </a:lnTo>
                  <a:lnTo>
                    <a:pt x="2292" y="2426"/>
                  </a:lnTo>
                  <a:lnTo>
                    <a:pt x="2297" y="2426"/>
                  </a:lnTo>
                  <a:lnTo>
                    <a:pt x="2297" y="2426"/>
                  </a:lnTo>
                  <a:lnTo>
                    <a:pt x="2297" y="2426"/>
                  </a:lnTo>
                  <a:lnTo>
                    <a:pt x="2297" y="2421"/>
                  </a:lnTo>
                  <a:lnTo>
                    <a:pt x="2297" y="2421"/>
                  </a:lnTo>
                  <a:lnTo>
                    <a:pt x="2297" y="2421"/>
                  </a:lnTo>
                  <a:lnTo>
                    <a:pt x="2303" y="2421"/>
                  </a:lnTo>
                  <a:lnTo>
                    <a:pt x="2303" y="2421"/>
                  </a:lnTo>
                  <a:lnTo>
                    <a:pt x="2303" y="2421"/>
                  </a:lnTo>
                  <a:lnTo>
                    <a:pt x="2303" y="2421"/>
                  </a:lnTo>
                  <a:lnTo>
                    <a:pt x="2303" y="2421"/>
                  </a:lnTo>
                  <a:lnTo>
                    <a:pt x="2303" y="2421"/>
                  </a:lnTo>
                  <a:lnTo>
                    <a:pt x="2303" y="2415"/>
                  </a:lnTo>
                  <a:lnTo>
                    <a:pt x="2308" y="2415"/>
                  </a:lnTo>
                  <a:lnTo>
                    <a:pt x="2308" y="2415"/>
                  </a:lnTo>
                  <a:lnTo>
                    <a:pt x="2308" y="2415"/>
                  </a:lnTo>
                  <a:lnTo>
                    <a:pt x="2308" y="2415"/>
                  </a:lnTo>
                  <a:lnTo>
                    <a:pt x="2308" y="2415"/>
                  </a:lnTo>
                  <a:lnTo>
                    <a:pt x="2308" y="2415"/>
                  </a:lnTo>
                  <a:lnTo>
                    <a:pt x="2308" y="2415"/>
                  </a:lnTo>
                  <a:lnTo>
                    <a:pt x="2308" y="2415"/>
                  </a:lnTo>
                  <a:lnTo>
                    <a:pt x="2308" y="2421"/>
                  </a:lnTo>
                  <a:lnTo>
                    <a:pt x="2308" y="2421"/>
                  </a:lnTo>
                  <a:lnTo>
                    <a:pt x="2314" y="2421"/>
                  </a:lnTo>
                  <a:lnTo>
                    <a:pt x="2314" y="2421"/>
                  </a:lnTo>
                  <a:lnTo>
                    <a:pt x="2314" y="2421"/>
                  </a:lnTo>
                  <a:lnTo>
                    <a:pt x="2314" y="2421"/>
                  </a:lnTo>
                  <a:lnTo>
                    <a:pt x="2320" y="2421"/>
                  </a:lnTo>
                  <a:lnTo>
                    <a:pt x="2320" y="2421"/>
                  </a:lnTo>
                  <a:lnTo>
                    <a:pt x="2320" y="2421"/>
                  </a:lnTo>
                  <a:lnTo>
                    <a:pt x="2320" y="2421"/>
                  </a:lnTo>
                  <a:lnTo>
                    <a:pt x="2320" y="2415"/>
                  </a:lnTo>
                  <a:lnTo>
                    <a:pt x="2320" y="2415"/>
                  </a:lnTo>
                  <a:lnTo>
                    <a:pt x="2320" y="2415"/>
                  </a:lnTo>
                  <a:lnTo>
                    <a:pt x="2320" y="2415"/>
                  </a:lnTo>
                  <a:lnTo>
                    <a:pt x="2320" y="2415"/>
                  </a:lnTo>
                  <a:lnTo>
                    <a:pt x="2320" y="2415"/>
                  </a:lnTo>
                  <a:lnTo>
                    <a:pt x="2320" y="2415"/>
                  </a:lnTo>
                  <a:lnTo>
                    <a:pt x="2320" y="2415"/>
                  </a:lnTo>
                  <a:lnTo>
                    <a:pt x="2320" y="2415"/>
                  </a:lnTo>
                  <a:lnTo>
                    <a:pt x="2320" y="2415"/>
                  </a:lnTo>
                  <a:lnTo>
                    <a:pt x="2320" y="2409"/>
                  </a:lnTo>
                  <a:lnTo>
                    <a:pt x="2320" y="2409"/>
                  </a:lnTo>
                  <a:lnTo>
                    <a:pt x="2320" y="2409"/>
                  </a:lnTo>
                  <a:lnTo>
                    <a:pt x="2320" y="2409"/>
                  </a:lnTo>
                  <a:lnTo>
                    <a:pt x="2320" y="2409"/>
                  </a:lnTo>
                  <a:lnTo>
                    <a:pt x="2320" y="2404"/>
                  </a:lnTo>
                  <a:lnTo>
                    <a:pt x="2320" y="2404"/>
                  </a:lnTo>
                  <a:lnTo>
                    <a:pt x="2320" y="2404"/>
                  </a:lnTo>
                  <a:lnTo>
                    <a:pt x="2325" y="2404"/>
                  </a:lnTo>
                  <a:lnTo>
                    <a:pt x="2325" y="2398"/>
                  </a:lnTo>
                  <a:lnTo>
                    <a:pt x="2325" y="2398"/>
                  </a:lnTo>
                  <a:lnTo>
                    <a:pt x="2325" y="2398"/>
                  </a:lnTo>
                  <a:lnTo>
                    <a:pt x="2325" y="2404"/>
                  </a:lnTo>
                  <a:lnTo>
                    <a:pt x="2325" y="2404"/>
                  </a:lnTo>
                  <a:lnTo>
                    <a:pt x="2325" y="2404"/>
                  </a:lnTo>
                  <a:lnTo>
                    <a:pt x="2325" y="2404"/>
                  </a:lnTo>
                  <a:lnTo>
                    <a:pt x="2325" y="2404"/>
                  </a:lnTo>
                  <a:lnTo>
                    <a:pt x="2325" y="2404"/>
                  </a:lnTo>
                  <a:lnTo>
                    <a:pt x="2325" y="2409"/>
                  </a:lnTo>
                  <a:lnTo>
                    <a:pt x="2325" y="2409"/>
                  </a:lnTo>
                  <a:lnTo>
                    <a:pt x="2325" y="2409"/>
                  </a:lnTo>
                  <a:lnTo>
                    <a:pt x="2325" y="2409"/>
                  </a:lnTo>
                  <a:lnTo>
                    <a:pt x="2331" y="2409"/>
                  </a:lnTo>
                  <a:lnTo>
                    <a:pt x="2331" y="2409"/>
                  </a:lnTo>
                  <a:lnTo>
                    <a:pt x="2331" y="2409"/>
                  </a:lnTo>
                  <a:lnTo>
                    <a:pt x="2331" y="2409"/>
                  </a:lnTo>
                  <a:lnTo>
                    <a:pt x="2331" y="2409"/>
                  </a:lnTo>
                  <a:lnTo>
                    <a:pt x="2331" y="2409"/>
                  </a:lnTo>
                  <a:lnTo>
                    <a:pt x="2331" y="2409"/>
                  </a:lnTo>
                  <a:lnTo>
                    <a:pt x="2331" y="2409"/>
                  </a:lnTo>
                  <a:lnTo>
                    <a:pt x="2331" y="2409"/>
                  </a:lnTo>
                  <a:lnTo>
                    <a:pt x="2331" y="2404"/>
                  </a:lnTo>
                  <a:lnTo>
                    <a:pt x="2336" y="2404"/>
                  </a:lnTo>
                  <a:lnTo>
                    <a:pt x="2336" y="2404"/>
                  </a:lnTo>
                  <a:lnTo>
                    <a:pt x="2336" y="2404"/>
                  </a:lnTo>
                  <a:lnTo>
                    <a:pt x="2336" y="2404"/>
                  </a:lnTo>
                  <a:lnTo>
                    <a:pt x="2336" y="2404"/>
                  </a:lnTo>
                  <a:lnTo>
                    <a:pt x="2336" y="2404"/>
                  </a:lnTo>
                  <a:lnTo>
                    <a:pt x="2336" y="2404"/>
                  </a:lnTo>
                  <a:lnTo>
                    <a:pt x="2336" y="2404"/>
                  </a:lnTo>
                  <a:lnTo>
                    <a:pt x="2336" y="2404"/>
                  </a:lnTo>
                  <a:lnTo>
                    <a:pt x="2336" y="2404"/>
                  </a:lnTo>
                  <a:lnTo>
                    <a:pt x="2336" y="2404"/>
                  </a:lnTo>
                  <a:lnTo>
                    <a:pt x="2342" y="2404"/>
                  </a:lnTo>
                  <a:lnTo>
                    <a:pt x="2342" y="2404"/>
                  </a:lnTo>
                  <a:lnTo>
                    <a:pt x="2342" y="2398"/>
                  </a:lnTo>
                  <a:lnTo>
                    <a:pt x="2336" y="2398"/>
                  </a:lnTo>
                  <a:lnTo>
                    <a:pt x="2336" y="2398"/>
                  </a:lnTo>
                  <a:lnTo>
                    <a:pt x="2336" y="2393"/>
                  </a:lnTo>
                  <a:lnTo>
                    <a:pt x="2336" y="2393"/>
                  </a:lnTo>
                  <a:lnTo>
                    <a:pt x="2331" y="2387"/>
                  </a:lnTo>
                  <a:lnTo>
                    <a:pt x="2331" y="2381"/>
                  </a:lnTo>
                  <a:lnTo>
                    <a:pt x="2325" y="2381"/>
                  </a:lnTo>
                  <a:lnTo>
                    <a:pt x="2325" y="2381"/>
                  </a:lnTo>
                  <a:lnTo>
                    <a:pt x="2325" y="2381"/>
                  </a:lnTo>
                  <a:lnTo>
                    <a:pt x="2325" y="2376"/>
                  </a:lnTo>
                  <a:lnTo>
                    <a:pt x="2331" y="2376"/>
                  </a:lnTo>
                  <a:lnTo>
                    <a:pt x="2331" y="2381"/>
                  </a:lnTo>
                  <a:lnTo>
                    <a:pt x="2331" y="2387"/>
                  </a:lnTo>
                  <a:lnTo>
                    <a:pt x="2331" y="2387"/>
                  </a:lnTo>
                  <a:lnTo>
                    <a:pt x="2336" y="2393"/>
                  </a:lnTo>
                  <a:lnTo>
                    <a:pt x="2336" y="2393"/>
                  </a:lnTo>
                  <a:lnTo>
                    <a:pt x="2336" y="2393"/>
                  </a:lnTo>
                  <a:lnTo>
                    <a:pt x="2336" y="2393"/>
                  </a:lnTo>
                  <a:lnTo>
                    <a:pt x="2342" y="2393"/>
                  </a:lnTo>
                  <a:lnTo>
                    <a:pt x="2342" y="2398"/>
                  </a:lnTo>
                  <a:lnTo>
                    <a:pt x="2342" y="2398"/>
                  </a:lnTo>
                  <a:lnTo>
                    <a:pt x="2342" y="2398"/>
                  </a:lnTo>
                  <a:lnTo>
                    <a:pt x="2342" y="2398"/>
                  </a:lnTo>
                  <a:lnTo>
                    <a:pt x="2342" y="2404"/>
                  </a:lnTo>
                  <a:lnTo>
                    <a:pt x="2348" y="2404"/>
                  </a:lnTo>
                  <a:lnTo>
                    <a:pt x="2348" y="2404"/>
                  </a:lnTo>
                  <a:lnTo>
                    <a:pt x="2348" y="2404"/>
                  </a:lnTo>
                  <a:lnTo>
                    <a:pt x="2348" y="2404"/>
                  </a:lnTo>
                  <a:lnTo>
                    <a:pt x="2348" y="2398"/>
                  </a:lnTo>
                  <a:lnTo>
                    <a:pt x="2348" y="2398"/>
                  </a:lnTo>
                  <a:lnTo>
                    <a:pt x="2348" y="2398"/>
                  </a:lnTo>
                  <a:lnTo>
                    <a:pt x="2348" y="2398"/>
                  </a:lnTo>
                  <a:lnTo>
                    <a:pt x="2348" y="2398"/>
                  </a:lnTo>
                  <a:lnTo>
                    <a:pt x="2348" y="2398"/>
                  </a:lnTo>
                  <a:lnTo>
                    <a:pt x="2353" y="2398"/>
                  </a:lnTo>
                  <a:lnTo>
                    <a:pt x="2353" y="2398"/>
                  </a:lnTo>
                  <a:lnTo>
                    <a:pt x="2353" y="2398"/>
                  </a:lnTo>
                  <a:lnTo>
                    <a:pt x="2353" y="2398"/>
                  </a:lnTo>
                  <a:lnTo>
                    <a:pt x="2353" y="2398"/>
                  </a:lnTo>
                  <a:lnTo>
                    <a:pt x="2353" y="2398"/>
                  </a:lnTo>
                  <a:lnTo>
                    <a:pt x="2353" y="2393"/>
                  </a:lnTo>
                  <a:lnTo>
                    <a:pt x="2353" y="2393"/>
                  </a:lnTo>
                  <a:lnTo>
                    <a:pt x="2353" y="2393"/>
                  </a:lnTo>
                  <a:lnTo>
                    <a:pt x="2353" y="2393"/>
                  </a:lnTo>
                  <a:lnTo>
                    <a:pt x="2353" y="2393"/>
                  </a:lnTo>
                  <a:lnTo>
                    <a:pt x="2353" y="2393"/>
                  </a:lnTo>
                  <a:lnTo>
                    <a:pt x="2353" y="2393"/>
                  </a:lnTo>
                  <a:lnTo>
                    <a:pt x="2353" y="2393"/>
                  </a:lnTo>
                  <a:lnTo>
                    <a:pt x="2353" y="2393"/>
                  </a:lnTo>
                  <a:lnTo>
                    <a:pt x="2353" y="2387"/>
                  </a:lnTo>
                  <a:lnTo>
                    <a:pt x="2353" y="2387"/>
                  </a:lnTo>
                  <a:lnTo>
                    <a:pt x="2348" y="2387"/>
                  </a:lnTo>
                  <a:lnTo>
                    <a:pt x="2353" y="2381"/>
                  </a:lnTo>
                  <a:lnTo>
                    <a:pt x="2353" y="2381"/>
                  </a:lnTo>
                  <a:lnTo>
                    <a:pt x="2353" y="2376"/>
                  </a:lnTo>
                  <a:lnTo>
                    <a:pt x="2353" y="2376"/>
                  </a:lnTo>
                  <a:lnTo>
                    <a:pt x="2353" y="2370"/>
                  </a:lnTo>
                  <a:lnTo>
                    <a:pt x="2348" y="2370"/>
                  </a:lnTo>
                  <a:lnTo>
                    <a:pt x="2348" y="2370"/>
                  </a:lnTo>
                  <a:lnTo>
                    <a:pt x="2348" y="2370"/>
                  </a:lnTo>
                  <a:lnTo>
                    <a:pt x="2348" y="2370"/>
                  </a:lnTo>
                  <a:lnTo>
                    <a:pt x="2342" y="2365"/>
                  </a:lnTo>
                  <a:lnTo>
                    <a:pt x="2342" y="2365"/>
                  </a:lnTo>
                  <a:lnTo>
                    <a:pt x="2342" y="2365"/>
                  </a:lnTo>
                  <a:lnTo>
                    <a:pt x="2342" y="2365"/>
                  </a:lnTo>
                  <a:lnTo>
                    <a:pt x="2342" y="2365"/>
                  </a:lnTo>
                  <a:lnTo>
                    <a:pt x="2348" y="2365"/>
                  </a:lnTo>
                  <a:lnTo>
                    <a:pt x="2348" y="2365"/>
                  </a:lnTo>
                  <a:lnTo>
                    <a:pt x="2342" y="2365"/>
                  </a:lnTo>
                  <a:lnTo>
                    <a:pt x="2342" y="2359"/>
                  </a:lnTo>
                  <a:lnTo>
                    <a:pt x="2342" y="2359"/>
                  </a:lnTo>
                  <a:lnTo>
                    <a:pt x="2336" y="2359"/>
                  </a:lnTo>
                  <a:lnTo>
                    <a:pt x="2336" y="2359"/>
                  </a:lnTo>
                  <a:lnTo>
                    <a:pt x="2336" y="2359"/>
                  </a:lnTo>
                  <a:lnTo>
                    <a:pt x="2336" y="2359"/>
                  </a:lnTo>
                  <a:lnTo>
                    <a:pt x="2336" y="2359"/>
                  </a:lnTo>
                  <a:lnTo>
                    <a:pt x="2336" y="2359"/>
                  </a:lnTo>
                  <a:lnTo>
                    <a:pt x="2331" y="2359"/>
                  </a:lnTo>
                  <a:lnTo>
                    <a:pt x="2331" y="2359"/>
                  </a:lnTo>
                  <a:lnTo>
                    <a:pt x="2331" y="2353"/>
                  </a:lnTo>
                  <a:lnTo>
                    <a:pt x="2331" y="2353"/>
                  </a:lnTo>
                  <a:lnTo>
                    <a:pt x="2336" y="2359"/>
                  </a:lnTo>
                  <a:lnTo>
                    <a:pt x="2336" y="2359"/>
                  </a:lnTo>
                  <a:lnTo>
                    <a:pt x="2342" y="2353"/>
                  </a:lnTo>
                  <a:lnTo>
                    <a:pt x="2342" y="2353"/>
                  </a:lnTo>
                  <a:lnTo>
                    <a:pt x="2348" y="2353"/>
                  </a:lnTo>
                  <a:lnTo>
                    <a:pt x="2348" y="2353"/>
                  </a:lnTo>
                  <a:lnTo>
                    <a:pt x="2348" y="2353"/>
                  </a:lnTo>
                  <a:lnTo>
                    <a:pt x="2348" y="2353"/>
                  </a:lnTo>
                  <a:lnTo>
                    <a:pt x="2348" y="2353"/>
                  </a:lnTo>
                  <a:lnTo>
                    <a:pt x="2348" y="2353"/>
                  </a:lnTo>
                  <a:lnTo>
                    <a:pt x="2348" y="2353"/>
                  </a:lnTo>
                  <a:lnTo>
                    <a:pt x="2348" y="2348"/>
                  </a:lnTo>
                  <a:lnTo>
                    <a:pt x="2348" y="2348"/>
                  </a:lnTo>
                  <a:lnTo>
                    <a:pt x="2342" y="2348"/>
                  </a:lnTo>
                  <a:lnTo>
                    <a:pt x="2342" y="2348"/>
                  </a:lnTo>
                  <a:lnTo>
                    <a:pt x="2342" y="2342"/>
                  </a:lnTo>
                  <a:lnTo>
                    <a:pt x="2342" y="2342"/>
                  </a:lnTo>
                  <a:lnTo>
                    <a:pt x="2342" y="2342"/>
                  </a:lnTo>
                  <a:lnTo>
                    <a:pt x="2348" y="2348"/>
                  </a:lnTo>
                  <a:lnTo>
                    <a:pt x="2348" y="2348"/>
                  </a:lnTo>
                  <a:lnTo>
                    <a:pt x="2348" y="2348"/>
                  </a:lnTo>
                  <a:lnTo>
                    <a:pt x="2348" y="2348"/>
                  </a:lnTo>
                  <a:lnTo>
                    <a:pt x="2348" y="2342"/>
                  </a:lnTo>
                  <a:lnTo>
                    <a:pt x="2353" y="2342"/>
                  </a:lnTo>
                  <a:lnTo>
                    <a:pt x="2353" y="2342"/>
                  </a:lnTo>
                  <a:lnTo>
                    <a:pt x="2353" y="2342"/>
                  </a:lnTo>
                  <a:lnTo>
                    <a:pt x="2353" y="2342"/>
                  </a:lnTo>
                  <a:lnTo>
                    <a:pt x="2359" y="2342"/>
                  </a:lnTo>
                  <a:lnTo>
                    <a:pt x="2359" y="2342"/>
                  </a:lnTo>
                  <a:lnTo>
                    <a:pt x="2359" y="2342"/>
                  </a:lnTo>
                  <a:lnTo>
                    <a:pt x="2364" y="2342"/>
                  </a:lnTo>
                  <a:lnTo>
                    <a:pt x="2364" y="2342"/>
                  </a:lnTo>
                  <a:lnTo>
                    <a:pt x="2364" y="2342"/>
                  </a:lnTo>
                  <a:lnTo>
                    <a:pt x="2364" y="2342"/>
                  </a:lnTo>
                  <a:lnTo>
                    <a:pt x="2364" y="2342"/>
                  </a:lnTo>
                  <a:lnTo>
                    <a:pt x="2364" y="2342"/>
                  </a:lnTo>
                  <a:lnTo>
                    <a:pt x="2364" y="2342"/>
                  </a:lnTo>
                  <a:lnTo>
                    <a:pt x="2364" y="2342"/>
                  </a:lnTo>
                  <a:lnTo>
                    <a:pt x="2364" y="2342"/>
                  </a:lnTo>
                  <a:lnTo>
                    <a:pt x="2359" y="2342"/>
                  </a:lnTo>
                  <a:lnTo>
                    <a:pt x="2359" y="2342"/>
                  </a:lnTo>
                  <a:lnTo>
                    <a:pt x="2359" y="2342"/>
                  </a:lnTo>
                  <a:lnTo>
                    <a:pt x="2353" y="2342"/>
                  </a:lnTo>
                  <a:lnTo>
                    <a:pt x="2353" y="2342"/>
                  </a:lnTo>
                  <a:lnTo>
                    <a:pt x="2353" y="2342"/>
                  </a:lnTo>
                  <a:lnTo>
                    <a:pt x="2348" y="2348"/>
                  </a:lnTo>
                  <a:lnTo>
                    <a:pt x="2348" y="2348"/>
                  </a:lnTo>
                  <a:lnTo>
                    <a:pt x="2348" y="2348"/>
                  </a:lnTo>
                  <a:lnTo>
                    <a:pt x="2348" y="2348"/>
                  </a:lnTo>
                  <a:lnTo>
                    <a:pt x="2348" y="2353"/>
                  </a:lnTo>
                  <a:lnTo>
                    <a:pt x="2353" y="2353"/>
                  </a:lnTo>
                  <a:lnTo>
                    <a:pt x="2353" y="2348"/>
                  </a:lnTo>
                  <a:lnTo>
                    <a:pt x="2353" y="2348"/>
                  </a:lnTo>
                  <a:lnTo>
                    <a:pt x="2353" y="2353"/>
                  </a:lnTo>
                  <a:lnTo>
                    <a:pt x="2353" y="2353"/>
                  </a:lnTo>
                  <a:lnTo>
                    <a:pt x="2353" y="2353"/>
                  </a:lnTo>
                  <a:lnTo>
                    <a:pt x="2353" y="2353"/>
                  </a:lnTo>
                  <a:lnTo>
                    <a:pt x="2353" y="2348"/>
                  </a:lnTo>
                  <a:lnTo>
                    <a:pt x="2353" y="2348"/>
                  </a:lnTo>
                  <a:lnTo>
                    <a:pt x="2353" y="2348"/>
                  </a:lnTo>
                  <a:lnTo>
                    <a:pt x="2353" y="2353"/>
                  </a:lnTo>
                  <a:lnTo>
                    <a:pt x="2353" y="2353"/>
                  </a:lnTo>
                  <a:lnTo>
                    <a:pt x="2353" y="2353"/>
                  </a:lnTo>
                  <a:lnTo>
                    <a:pt x="2353" y="2353"/>
                  </a:lnTo>
                  <a:lnTo>
                    <a:pt x="2353" y="2353"/>
                  </a:lnTo>
                  <a:lnTo>
                    <a:pt x="2353" y="2353"/>
                  </a:lnTo>
                  <a:lnTo>
                    <a:pt x="2353" y="2353"/>
                  </a:lnTo>
                  <a:lnTo>
                    <a:pt x="2353" y="2353"/>
                  </a:lnTo>
                  <a:lnTo>
                    <a:pt x="2353" y="2348"/>
                  </a:lnTo>
                  <a:lnTo>
                    <a:pt x="2353" y="2348"/>
                  </a:lnTo>
                  <a:lnTo>
                    <a:pt x="2353" y="2348"/>
                  </a:lnTo>
                  <a:lnTo>
                    <a:pt x="2353" y="2348"/>
                  </a:lnTo>
                  <a:lnTo>
                    <a:pt x="2353" y="2348"/>
                  </a:lnTo>
                  <a:lnTo>
                    <a:pt x="2353" y="2353"/>
                  </a:lnTo>
                  <a:lnTo>
                    <a:pt x="2353" y="2353"/>
                  </a:lnTo>
                  <a:lnTo>
                    <a:pt x="2353" y="2353"/>
                  </a:lnTo>
                  <a:lnTo>
                    <a:pt x="2353" y="2359"/>
                  </a:lnTo>
                  <a:lnTo>
                    <a:pt x="2353" y="2359"/>
                  </a:lnTo>
                  <a:lnTo>
                    <a:pt x="2353" y="2359"/>
                  </a:lnTo>
                  <a:lnTo>
                    <a:pt x="2353" y="2359"/>
                  </a:lnTo>
                  <a:lnTo>
                    <a:pt x="2353" y="2353"/>
                  </a:lnTo>
                  <a:lnTo>
                    <a:pt x="2353" y="2359"/>
                  </a:lnTo>
                  <a:lnTo>
                    <a:pt x="2353" y="2359"/>
                  </a:lnTo>
                  <a:lnTo>
                    <a:pt x="2353" y="2359"/>
                  </a:lnTo>
                  <a:lnTo>
                    <a:pt x="2353" y="2359"/>
                  </a:lnTo>
                  <a:lnTo>
                    <a:pt x="2353" y="2359"/>
                  </a:lnTo>
                  <a:lnTo>
                    <a:pt x="2353" y="2359"/>
                  </a:lnTo>
                  <a:lnTo>
                    <a:pt x="2353" y="2359"/>
                  </a:lnTo>
                  <a:lnTo>
                    <a:pt x="2353" y="2359"/>
                  </a:lnTo>
                  <a:lnTo>
                    <a:pt x="2353" y="2359"/>
                  </a:lnTo>
                  <a:lnTo>
                    <a:pt x="2353" y="2359"/>
                  </a:lnTo>
                  <a:lnTo>
                    <a:pt x="2359" y="2359"/>
                  </a:lnTo>
                  <a:lnTo>
                    <a:pt x="2359" y="2365"/>
                  </a:lnTo>
                  <a:lnTo>
                    <a:pt x="2359" y="2365"/>
                  </a:lnTo>
                  <a:lnTo>
                    <a:pt x="2359" y="2365"/>
                  </a:lnTo>
                  <a:lnTo>
                    <a:pt x="2359" y="2365"/>
                  </a:lnTo>
                  <a:lnTo>
                    <a:pt x="2359" y="2365"/>
                  </a:lnTo>
                  <a:lnTo>
                    <a:pt x="2359" y="2365"/>
                  </a:lnTo>
                  <a:lnTo>
                    <a:pt x="2359" y="2365"/>
                  </a:lnTo>
                  <a:lnTo>
                    <a:pt x="2359" y="2365"/>
                  </a:lnTo>
                  <a:lnTo>
                    <a:pt x="2359" y="2365"/>
                  </a:lnTo>
                  <a:lnTo>
                    <a:pt x="2364" y="2365"/>
                  </a:lnTo>
                  <a:lnTo>
                    <a:pt x="2364" y="2365"/>
                  </a:lnTo>
                  <a:lnTo>
                    <a:pt x="2364" y="2365"/>
                  </a:lnTo>
                  <a:lnTo>
                    <a:pt x="2364" y="2370"/>
                  </a:lnTo>
                  <a:lnTo>
                    <a:pt x="2364" y="2370"/>
                  </a:lnTo>
                  <a:lnTo>
                    <a:pt x="2364" y="2376"/>
                  </a:lnTo>
                  <a:lnTo>
                    <a:pt x="2364" y="2376"/>
                  </a:lnTo>
                  <a:lnTo>
                    <a:pt x="2364" y="2376"/>
                  </a:lnTo>
                  <a:lnTo>
                    <a:pt x="2370" y="2376"/>
                  </a:lnTo>
                  <a:lnTo>
                    <a:pt x="2370" y="2376"/>
                  </a:lnTo>
                  <a:lnTo>
                    <a:pt x="2370" y="2381"/>
                  </a:lnTo>
                  <a:lnTo>
                    <a:pt x="2370" y="2381"/>
                  </a:lnTo>
                  <a:lnTo>
                    <a:pt x="2370" y="2381"/>
                  </a:lnTo>
                  <a:lnTo>
                    <a:pt x="2370" y="2381"/>
                  </a:lnTo>
                  <a:lnTo>
                    <a:pt x="2370" y="2381"/>
                  </a:lnTo>
                  <a:lnTo>
                    <a:pt x="2370" y="2381"/>
                  </a:lnTo>
                  <a:lnTo>
                    <a:pt x="2370" y="2381"/>
                  </a:lnTo>
                  <a:lnTo>
                    <a:pt x="2370" y="2387"/>
                  </a:lnTo>
                  <a:lnTo>
                    <a:pt x="2370" y="2381"/>
                  </a:lnTo>
                  <a:lnTo>
                    <a:pt x="2370" y="2381"/>
                  </a:lnTo>
                  <a:lnTo>
                    <a:pt x="2370" y="2381"/>
                  </a:lnTo>
                  <a:lnTo>
                    <a:pt x="2370" y="2381"/>
                  </a:lnTo>
                  <a:lnTo>
                    <a:pt x="2370" y="2381"/>
                  </a:lnTo>
                  <a:lnTo>
                    <a:pt x="2376" y="2381"/>
                  </a:lnTo>
                  <a:lnTo>
                    <a:pt x="2376" y="2381"/>
                  </a:lnTo>
                  <a:lnTo>
                    <a:pt x="2376" y="2381"/>
                  </a:lnTo>
                  <a:lnTo>
                    <a:pt x="2376" y="2381"/>
                  </a:lnTo>
                  <a:lnTo>
                    <a:pt x="2376" y="2381"/>
                  </a:lnTo>
                  <a:lnTo>
                    <a:pt x="2376" y="2381"/>
                  </a:lnTo>
                  <a:lnTo>
                    <a:pt x="2376" y="2381"/>
                  </a:lnTo>
                  <a:lnTo>
                    <a:pt x="2376" y="2381"/>
                  </a:lnTo>
                  <a:lnTo>
                    <a:pt x="2376" y="2381"/>
                  </a:lnTo>
                  <a:lnTo>
                    <a:pt x="2376" y="2381"/>
                  </a:lnTo>
                  <a:lnTo>
                    <a:pt x="2376" y="2381"/>
                  </a:lnTo>
                  <a:lnTo>
                    <a:pt x="2376" y="2381"/>
                  </a:lnTo>
                  <a:lnTo>
                    <a:pt x="2381" y="2381"/>
                  </a:lnTo>
                  <a:lnTo>
                    <a:pt x="2381" y="2381"/>
                  </a:lnTo>
                  <a:lnTo>
                    <a:pt x="2381" y="2381"/>
                  </a:lnTo>
                  <a:lnTo>
                    <a:pt x="2381" y="2381"/>
                  </a:lnTo>
                  <a:lnTo>
                    <a:pt x="2381" y="2381"/>
                  </a:lnTo>
                  <a:lnTo>
                    <a:pt x="2381" y="2381"/>
                  </a:lnTo>
                  <a:lnTo>
                    <a:pt x="2381" y="2381"/>
                  </a:lnTo>
                  <a:lnTo>
                    <a:pt x="2381" y="2381"/>
                  </a:lnTo>
                  <a:lnTo>
                    <a:pt x="2381" y="2381"/>
                  </a:lnTo>
                  <a:lnTo>
                    <a:pt x="2381" y="2381"/>
                  </a:lnTo>
                  <a:lnTo>
                    <a:pt x="2381" y="2381"/>
                  </a:lnTo>
                  <a:lnTo>
                    <a:pt x="2381" y="2381"/>
                  </a:lnTo>
                  <a:lnTo>
                    <a:pt x="2381" y="2381"/>
                  </a:lnTo>
                  <a:lnTo>
                    <a:pt x="2381" y="2381"/>
                  </a:lnTo>
                  <a:lnTo>
                    <a:pt x="2381" y="2381"/>
                  </a:lnTo>
                  <a:lnTo>
                    <a:pt x="2381" y="2381"/>
                  </a:lnTo>
                  <a:lnTo>
                    <a:pt x="2381" y="2381"/>
                  </a:lnTo>
                  <a:lnTo>
                    <a:pt x="2381" y="2381"/>
                  </a:lnTo>
                  <a:lnTo>
                    <a:pt x="2381" y="2381"/>
                  </a:lnTo>
                  <a:lnTo>
                    <a:pt x="2381" y="2381"/>
                  </a:lnTo>
                  <a:lnTo>
                    <a:pt x="2381" y="2381"/>
                  </a:lnTo>
                  <a:lnTo>
                    <a:pt x="2381" y="2381"/>
                  </a:lnTo>
                  <a:lnTo>
                    <a:pt x="2381" y="2381"/>
                  </a:lnTo>
                  <a:lnTo>
                    <a:pt x="2381" y="2381"/>
                  </a:lnTo>
                  <a:lnTo>
                    <a:pt x="2376" y="2381"/>
                  </a:lnTo>
                  <a:lnTo>
                    <a:pt x="2376" y="2381"/>
                  </a:lnTo>
                  <a:lnTo>
                    <a:pt x="2376" y="2381"/>
                  </a:lnTo>
                  <a:lnTo>
                    <a:pt x="2376" y="2381"/>
                  </a:lnTo>
                  <a:lnTo>
                    <a:pt x="2376" y="2381"/>
                  </a:lnTo>
                  <a:lnTo>
                    <a:pt x="2376" y="2381"/>
                  </a:lnTo>
                  <a:lnTo>
                    <a:pt x="2376" y="2387"/>
                  </a:lnTo>
                  <a:lnTo>
                    <a:pt x="2376" y="2387"/>
                  </a:lnTo>
                  <a:lnTo>
                    <a:pt x="2376" y="2387"/>
                  </a:lnTo>
                  <a:lnTo>
                    <a:pt x="2376" y="2387"/>
                  </a:lnTo>
                  <a:lnTo>
                    <a:pt x="2370" y="2387"/>
                  </a:lnTo>
                  <a:lnTo>
                    <a:pt x="2370" y="2387"/>
                  </a:lnTo>
                  <a:lnTo>
                    <a:pt x="2370" y="2387"/>
                  </a:lnTo>
                  <a:lnTo>
                    <a:pt x="2370" y="2387"/>
                  </a:lnTo>
                  <a:lnTo>
                    <a:pt x="2370" y="2387"/>
                  </a:lnTo>
                  <a:lnTo>
                    <a:pt x="2370" y="2393"/>
                  </a:lnTo>
                  <a:lnTo>
                    <a:pt x="2376" y="2393"/>
                  </a:lnTo>
                  <a:lnTo>
                    <a:pt x="2376" y="2393"/>
                  </a:lnTo>
                  <a:lnTo>
                    <a:pt x="2376" y="2393"/>
                  </a:lnTo>
                  <a:lnTo>
                    <a:pt x="2376" y="2393"/>
                  </a:lnTo>
                  <a:lnTo>
                    <a:pt x="2376" y="2387"/>
                  </a:lnTo>
                  <a:lnTo>
                    <a:pt x="2376" y="2387"/>
                  </a:lnTo>
                  <a:lnTo>
                    <a:pt x="2376" y="2387"/>
                  </a:lnTo>
                  <a:lnTo>
                    <a:pt x="2376" y="2387"/>
                  </a:lnTo>
                  <a:lnTo>
                    <a:pt x="2376" y="2393"/>
                  </a:lnTo>
                  <a:lnTo>
                    <a:pt x="2376" y="2393"/>
                  </a:lnTo>
                  <a:lnTo>
                    <a:pt x="2376" y="2393"/>
                  </a:lnTo>
                  <a:lnTo>
                    <a:pt x="2376" y="2393"/>
                  </a:lnTo>
                  <a:lnTo>
                    <a:pt x="2376" y="2393"/>
                  </a:lnTo>
                  <a:lnTo>
                    <a:pt x="2376" y="2393"/>
                  </a:lnTo>
                  <a:lnTo>
                    <a:pt x="2381" y="2393"/>
                  </a:lnTo>
                  <a:lnTo>
                    <a:pt x="2381" y="2393"/>
                  </a:lnTo>
                  <a:lnTo>
                    <a:pt x="2381" y="2393"/>
                  </a:lnTo>
                  <a:lnTo>
                    <a:pt x="2381" y="2393"/>
                  </a:lnTo>
                  <a:lnTo>
                    <a:pt x="2381" y="2393"/>
                  </a:lnTo>
                  <a:lnTo>
                    <a:pt x="2381" y="2393"/>
                  </a:lnTo>
                  <a:lnTo>
                    <a:pt x="2381" y="2393"/>
                  </a:lnTo>
                  <a:lnTo>
                    <a:pt x="2381" y="2393"/>
                  </a:lnTo>
                  <a:lnTo>
                    <a:pt x="2381" y="2393"/>
                  </a:lnTo>
                  <a:lnTo>
                    <a:pt x="2381" y="2393"/>
                  </a:lnTo>
                  <a:lnTo>
                    <a:pt x="2381" y="2393"/>
                  </a:lnTo>
                  <a:lnTo>
                    <a:pt x="2387" y="2393"/>
                  </a:lnTo>
                  <a:lnTo>
                    <a:pt x="2387" y="2393"/>
                  </a:lnTo>
                  <a:lnTo>
                    <a:pt x="2387" y="2393"/>
                  </a:lnTo>
                  <a:lnTo>
                    <a:pt x="2387" y="2393"/>
                  </a:lnTo>
                  <a:lnTo>
                    <a:pt x="2387" y="2393"/>
                  </a:lnTo>
                  <a:lnTo>
                    <a:pt x="2387" y="2393"/>
                  </a:lnTo>
                  <a:lnTo>
                    <a:pt x="2387" y="2393"/>
                  </a:lnTo>
                  <a:lnTo>
                    <a:pt x="2387" y="2393"/>
                  </a:lnTo>
                  <a:lnTo>
                    <a:pt x="2387" y="2393"/>
                  </a:lnTo>
                  <a:lnTo>
                    <a:pt x="2387" y="2393"/>
                  </a:lnTo>
                  <a:lnTo>
                    <a:pt x="2387" y="2393"/>
                  </a:lnTo>
                  <a:lnTo>
                    <a:pt x="2387" y="2393"/>
                  </a:lnTo>
                  <a:lnTo>
                    <a:pt x="2387" y="2393"/>
                  </a:lnTo>
                  <a:lnTo>
                    <a:pt x="2387" y="2393"/>
                  </a:lnTo>
                  <a:lnTo>
                    <a:pt x="2387" y="2393"/>
                  </a:lnTo>
                  <a:lnTo>
                    <a:pt x="2387" y="2393"/>
                  </a:lnTo>
                  <a:lnTo>
                    <a:pt x="2387" y="2393"/>
                  </a:lnTo>
                  <a:lnTo>
                    <a:pt x="2387" y="2393"/>
                  </a:lnTo>
                  <a:lnTo>
                    <a:pt x="2387" y="2393"/>
                  </a:lnTo>
                  <a:lnTo>
                    <a:pt x="2392" y="2393"/>
                  </a:lnTo>
                  <a:lnTo>
                    <a:pt x="2387" y="2393"/>
                  </a:lnTo>
                  <a:lnTo>
                    <a:pt x="2392" y="2393"/>
                  </a:lnTo>
                  <a:lnTo>
                    <a:pt x="2392" y="2398"/>
                  </a:lnTo>
                  <a:lnTo>
                    <a:pt x="2392" y="2393"/>
                  </a:lnTo>
                  <a:lnTo>
                    <a:pt x="2392" y="2393"/>
                  </a:lnTo>
                  <a:lnTo>
                    <a:pt x="2392" y="2393"/>
                  </a:lnTo>
                  <a:lnTo>
                    <a:pt x="2392" y="2393"/>
                  </a:lnTo>
                  <a:lnTo>
                    <a:pt x="2392" y="2393"/>
                  </a:lnTo>
                  <a:lnTo>
                    <a:pt x="2392" y="2393"/>
                  </a:lnTo>
                  <a:lnTo>
                    <a:pt x="2392" y="2393"/>
                  </a:lnTo>
                  <a:lnTo>
                    <a:pt x="2392" y="2398"/>
                  </a:lnTo>
                  <a:lnTo>
                    <a:pt x="2392" y="2398"/>
                  </a:lnTo>
                  <a:lnTo>
                    <a:pt x="2392" y="2398"/>
                  </a:lnTo>
                  <a:lnTo>
                    <a:pt x="2392" y="2398"/>
                  </a:lnTo>
                  <a:lnTo>
                    <a:pt x="2392" y="2398"/>
                  </a:lnTo>
                  <a:lnTo>
                    <a:pt x="2392" y="2398"/>
                  </a:lnTo>
                  <a:lnTo>
                    <a:pt x="2392" y="2398"/>
                  </a:lnTo>
                  <a:lnTo>
                    <a:pt x="2392" y="2398"/>
                  </a:lnTo>
                  <a:lnTo>
                    <a:pt x="2392" y="2398"/>
                  </a:lnTo>
                  <a:lnTo>
                    <a:pt x="2392" y="2393"/>
                  </a:lnTo>
                  <a:lnTo>
                    <a:pt x="2392" y="2393"/>
                  </a:lnTo>
                  <a:lnTo>
                    <a:pt x="2392" y="2393"/>
                  </a:lnTo>
                  <a:lnTo>
                    <a:pt x="2392" y="2393"/>
                  </a:lnTo>
                  <a:lnTo>
                    <a:pt x="2398" y="2393"/>
                  </a:lnTo>
                  <a:lnTo>
                    <a:pt x="2392" y="2393"/>
                  </a:lnTo>
                  <a:lnTo>
                    <a:pt x="2392" y="2393"/>
                  </a:lnTo>
                  <a:lnTo>
                    <a:pt x="2392" y="2393"/>
                  </a:lnTo>
                  <a:lnTo>
                    <a:pt x="2392" y="2393"/>
                  </a:lnTo>
                  <a:lnTo>
                    <a:pt x="2392" y="2393"/>
                  </a:lnTo>
                  <a:lnTo>
                    <a:pt x="2392" y="2393"/>
                  </a:lnTo>
                  <a:lnTo>
                    <a:pt x="2392" y="2393"/>
                  </a:lnTo>
                  <a:lnTo>
                    <a:pt x="2392" y="2393"/>
                  </a:lnTo>
                  <a:lnTo>
                    <a:pt x="2392" y="2393"/>
                  </a:lnTo>
                  <a:lnTo>
                    <a:pt x="2392" y="2393"/>
                  </a:lnTo>
                  <a:lnTo>
                    <a:pt x="2392" y="2393"/>
                  </a:lnTo>
                  <a:lnTo>
                    <a:pt x="2392" y="2393"/>
                  </a:lnTo>
                  <a:lnTo>
                    <a:pt x="2392" y="2393"/>
                  </a:lnTo>
                  <a:lnTo>
                    <a:pt x="2392" y="2393"/>
                  </a:lnTo>
                  <a:lnTo>
                    <a:pt x="2392" y="2387"/>
                  </a:lnTo>
                  <a:lnTo>
                    <a:pt x="2392" y="2387"/>
                  </a:lnTo>
                  <a:lnTo>
                    <a:pt x="2392" y="2387"/>
                  </a:lnTo>
                  <a:lnTo>
                    <a:pt x="2392" y="2387"/>
                  </a:lnTo>
                  <a:lnTo>
                    <a:pt x="2398" y="2387"/>
                  </a:lnTo>
                  <a:lnTo>
                    <a:pt x="2398" y="2387"/>
                  </a:lnTo>
                  <a:lnTo>
                    <a:pt x="2398" y="2387"/>
                  </a:lnTo>
                  <a:lnTo>
                    <a:pt x="2398" y="2387"/>
                  </a:lnTo>
                  <a:lnTo>
                    <a:pt x="2398" y="2393"/>
                  </a:lnTo>
                  <a:lnTo>
                    <a:pt x="2398" y="2393"/>
                  </a:lnTo>
                  <a:lnTo>
                    <a:pt x="2398" y="2393"/>
                  </a:lnTo>
                  <a:lnTo>
                    <a:pt x="2398" y="2393"/>
                  </a:lnTo>
                  <a:lnTo>
                    <a:pt x="2398" y="2393"/>
                  </a:lnTo>
                  <a:lnTo>
                    <a:pt x="2398" y="2393"/>
                  </a:lnTo>
                  <a:lnTo>
                    <a:pt x="2398" y="2393"/>
                  </a:lnTo>
                  <a:lnTo>
                    <a:pt x="2398" y="2393"/>
                  </a:lnTo>
                  <a:lnTo>
                    <a:pt x="2398" y="2393"/>
                  </a:lnTo>
                  <a:lnTo>
                    <a:pt x="2398" y="2393"/>
                  </a:lnTo>
                  <a:lnTo>
                    <a:pt x="2398" y="2393"/>
                  </a:lnTo>
                  <a:lnTo>
                    <a:pt x="2398" y="2393"/>
                  </a:lnTo>
                  <a:lnTo>
                    <a:pt x="2398" y="2393"/>
                  </a:lnTo>
                  <a:lnTo>
                    <a:pt x="2398" y="2393"/>
                  </a:lnTo>
                  <a:lnTo>
                    <a:pt x="2398" y="2387"/>
                  </a:lnTo>
                  <a:lnTo>
                    <a:pt x="2398" y="2387"/>
                  </a:lnTo>
                  <a:lnTo>
                    <a:pt x="2398" y="2387"/>
                  </a:lnTo>
                  <a:lnTo>
                    <a:pt x="2398" y="2387"/>
                  </a:lnTo>
                  <a:lnTo>
                    <a:pt x="2398" y="2387"/>
                  </a:lnTo>
                  <a:lnTo>
                    <a:pt x="2398" y="2387"/>
                  </a:lnTo>
                  <a:lnTo>
                    <a:pt x="2398" y="2387"/>
                  </a:lnTo>
                  <a:lnTo>
                    <a:pt x="2398" y="2387"/>
                  </a:lnTo>
                  <a:lnTo>
                    <a:pt x="2398" y="2387"/>
                  </a:lnTo>
                  <a:lnTo>
                    <a:pt x="2398" y="2387"/>
                  </a:lnTo>
                  <a:lnTo>
                    <a:pt x="2398" y="2387"/>
                  </a:lnTo>
                  <a:lnTo>
                    <a:pt x="2398" y="2387"/>
                  </a:lnTo>
                  <a:lnTo>
                    <a:pt x="2398" y="2381"/>
                  </a:lnTo>
                  <a:lnTo>
                    <a:pt x="2398" y="2387"/>
                  </a:lnTo>
                  <a:lnTo>
                    <a:pt x="2398" y="2387"/>
                  </a:lnTo>
                  <a:lnTo>
                    <a:pt x="2398" y="2387"/>
                  </a:lnTo>
                  <a:lnTo>
                    <a:pt x="2398" y="2387"/>
                  </a:lnTo>
                  <a:lnTo>
                    <a:pt x="2398" y="2387"/>
                  </a:lnTo>
                  <a:lnTo>
                    <a:pt x="2398" y="2387"/>
                  </a:lnTo>
                  <a:lnTo>
                    <a:pt x="2398" y="2387"/>
                  </a:lnTo>
                  <a:lnTo>
                    <a:pt x="2398" y="2381"/>
                  </a:lnTo>
                  <a:lnTo>
                    <a:pt x="2398" y="2381"/>
                  </a:lnTo>
                  <a:lnTo>
                    <a:pt x="2398" y="2381"/>
                  </a:lnTo>
                  <a:lnTo>
                    <a:pt x="2398" y="2381"/>
                  </a:lnTo>
                  <a:lnTo>
                    <a:pt x="2398" y="2381"/>
                  </a:lnTo>
                  <a:lnTo>
                    <a:pt x="2392" y="2381"/>
                  </a:lnTo>
                  <a:lnTo>
                    <a:pt x="2392" y="2387"/>
                  </a:lnTo>
                  <a:lnTo>
                    <a:pt x="2392" y="2387"/>
                  </a:lnTo>
                  <a:lnTo>
                    <a:pt x="2392" y="2387"/>
                  </a:lnTo>
                  <a:lnTo>
                    <a:pt x="2392" y="2387"/>
                  </a:lnTo>
                  <a:lnTo>
                    <a:pt x="2392" y="2387"/>
                  </a:lnTo>
                  <a:lnTo>
                    <a:pt x="2392" y="2387"/>
                  </a:lnTo>
                  <a:lnTo>
                    <a:pt x="2392" y="2387"/>
                  </a:lnTo>
                  <a:lnTo>
                    <a:pt x="2392" y="2387"/>
                  </a:lnTo>
                  <a:lnTo>
                    <a:pt x="2392" y="2387"/>
                  </a:lnTo>
                  <a:lnTo>
                    <a:pt x="2392" y="2387"/>
                  </a:lnTo>
                  <a:lnTo>
                    <a:pt x="2392" y="2387"/>
                  </a:lnTo>
                  <a:lnTo>
                    <a:pt x="2392" y="2387"/>
                  </a:lnTo>
                  <a:lnTo>
                    <a:pt x="2392" y="2387"/>
                  </a:lnTo>
                  <a:lnTo>
                    <a:pt x="2392" y="2387"/>
                  </a:lnTo>
                  <a:lnTo>
                    <a:pt x="2392" y="2387"/>
                  </a:lnTo>
                  <a:lnTo>
                    <a:pt x="2387" y="2387"/>
                  </a:lnTo>
                  <a:lnTo>
                    <a:pt x="2392" y="2387"/>
                  </a:lnTo>
                  <a:lnTo>
                    <a:pt x="2387" y="2387"/>
                  </a:lnTo>
                  <a:lnTo>
                    <a:pt x="2387" y="2387"/>
                  </a:lnTo>
                  <a:lnTo>
                    <a:pt x="2387" y="2387"/>
                  </a:lnTo>
                  <a:lnTo>
                    <a:pt x="2387" y="2387"/>
                  </a:lnTo>
                  <a:lnTo>
                    <a:pt x="2387" y="2387"/>
                  </a:lnTo>
                  <a:lnTo>
                    <a:pt x="2387" y="2387"/>
                  </a:lnTo>
                  <a:lnTo>
                    <a:pt x="2387" y="2387"/>
                  </a:lnTo>
                  <a:lnTo>
                    <a:pt x="2387" y="2387"/>
                  </a:lnTo>
                  <a:lnTo>
                    <a:pt x="2387" y="2387"/>
                  </a:lnTo>
                  <a:lnTo>
                    <a:pt x="2387" y="2387"/>
                  </a:lnTo>
                  <a:lnTo>
                    <a:pt x="2387" y="2387"/>
                  </a:lnTo>
                  <a:lnTo>
                    <a:pt x="2392" y="2387"/>
                  </a:lnTo>
                  <a:lnTo>
                    <a:pt x="2392" y="2387"/>
                  </a:lnTo>
                  <a:lnTo>
                    <a:pt x="2387" y="2387"/>
                  </a:lnTo>
                  <a:lnTo>
                    <a:pt x="2387" y="2381"/>
                  </a:lnTo>
                  <a:lnTo>
                    <a:pt x="2387" y="2381"/>
                  </a:lnTo>
                  <a:lnTo>
                    <a:pt x="2392" y="2381"/>
                  </a:lnTo>
                  <a:lnTo>
                    <a:pt x="2392" y="2381"/>
                  </a:lnTo>
                  <a:lnTo>
                    <a:pt x="2392" y="2387"/>
                  </a:lnTo>
                  <a:lnTo>
                    <a:pt x="2392" y="2387"/>
                  </a:lnTo>
                  <a:lnTo>
                    <a:pt x="2392" y="2387"/>
                  </a:lnTo>
                  <a:lnTo>
                    <a:pt x="2392" y="2381"/>
                  </a:lnTo>
                  <a:lnTo>
                    <a:pt x="2392" y="2381"/>
                  </a:lnTo>
                  <a:lnTo>
                    <a:pt x="2392" y="2381"/>
                  </a:lnTo>
                  <a:lnTo>
                    <a:pt x="2392" y="2381"/>
                  </a:lnTo>
                  <a:lnTo>
                    <a:pt x="2398" y="2381"/>
                  </a:lnTo>
                  <a:lnTo>
                    <a:pt x="2398" y="2381"/>
                  </a:lnTo>
                  <a:lnTo>
                    <a:pt x="2398" y="2381"/>
                  </a:lnTo>
                  <a:lnTo>
                    <a:pt x="2398" y="2381"/>
                  </a:lnTo>
                  <a:lnTo>
                    <a:pt x="2392" y="2381"/>
                  </a:lnTo>
                  <a:lnTo>
                    <a:pt x="2392" y="2381"/>
                  </a:lnTo>
                  <a:lnTo>
                    <a:pt x="2392" y="2381"/>
                  </a:lnTo>
                  <a:lnTo>
                    <a:pt x="2392" y="2381"/>
                  </a:lnTo>
                  <a:lnTo>
                    <a:pt x="2392" y="2381"/>
                  </a:lnTo>
                  <a:lnTo>
                    <a:pt x="2392" y="2381"/>
                  </a:lnTo>
                  <a:lnTo>
                    <a:pt x="2392" y="2381"/>
                  </a:lnTo>
                  <a:lnTo>
                    <a:pt x="2392" y="2381"/>
                  </a:lnTo>
                  <a:lnTo>
                    <a:pt x="2392" y="2381"/>
                  </a:lnTo>
                  <a:lnTo>
                    <a:pt x="2392" y="2381"/>
                  </a:lnTo>
                  <a:lnTo>
                    <a:pt x="2392" y="2381"/>
                  </a:lnTo>
                  <a:lnTo>
                    <a:pt x="2392" y="2381"/>
                  </a:lnTo>
                  <a:lnTo>
                    <a:pt x="2392" y="2381"/>
                  </a:lnTo>
                  <a:lnTo>
                    <a:pt x="2392" y="2376"/>
                  </a:lnTo>
                  <a:lnTo>
                    <a:pt x="2392" y="2381"/>
                  </a:lnTo>
                  <a:lnTo>
                    <a:pt x="2392" y="2376"/>
                  </a:lnTo>
                  <a:lnTo>
                    <a:pt x="2392" y="2376"/>
                  </a:lnTo>
                  <a:lnTo>
                    <a:pt x="2392" y="2381"/>
                  </a:lnTo>
                  <a:lnTo>
                    <a:pt x="2392" y="2381"/>
                  </a:lnTo>
                  <a:lnTo>
                    <a:pt x="2392" y="2381"/>
                  </a:lnTo>
                  <a:lnTo>
                    <a:pt x="2392" y="2381"/>
                  </a:lnTo>
                  <a:lnTo>
                    <a:pt x="2387" y="2381"/>
                  </a:lnTo>
                  <a:lnTo>
                    <a:pt x="2387" y="2381"/>
                  </a:lnTo>
                  <a:lnTo>
                    <a:pt x="2392" y="2381"/>
                  </a:lnTo>
                  <a:lnTo>
                    <a:pt x="2392" y="2381"/>
                  </a:lnTo>
                  <a:lnTo>
                    <a:pt x="2392" y="2381"/>
                  </a:lnTo>
                  <a:lnTo>
                    <a:pt x="2392" y="2376"/>
                  </a:lnTo>
                  <a:lnTo>
                    <a:pt x="2392" y="2376"/>
                  </a:lnTo>
                  <a:lnTo>
                    <a:pt x="2392" y="2376"/>
                  </a:lnTo>
                  <a:lnTo>
                    <a:pt x="2392" y="2376"/>
                  </a:lnTo>
                  <a:lnTo>
                    <a:pt x="2392" y="2376"/>
                  </a:lnTo>
                  <a:lnTo>
                    <a:pt x="2392" y="2376"/>
                  </a:lnTo>
                  <a:lnTo>
                    <a:pt x="2392" y="2376"/>
                  </a:lnTo>
                  <a:lnTo>
                    <a:pt x="2392" y="2376"/>
                  </a:lnTo>
                  <a:lnTo>
                    <a:pt x="2392" y="2376"/>
                  </a:lnTo>
                  <a:lnTo>
                    <a:pt x="2398" y="2376"/>
                  </a:lnTo>
                  <a:lnTo>
                    <a:pt x="2398" y="2376"/>
                  </a:lnTo>
                  <a:lnTo>
                    <a:pt x="2398" y="2376"/>
                  </a:lnTo>
                  <a:lnTo>
                    <a:pt x="2398" y="2376"/>
                  </a:lnTo>
                  <a:lnTo>
                    <a:pt x="2398" y="2376"/>
                  </a:lnTo>
                  <a:lnTo>
                    <a:pt x="2398" y="2376"/>
                  </a:lnTo>
                  <a:lnTo>
                    <a:pt x="2398" y="2376"/>
                  </a:lnTo>
                  <a:lnTo>
                    <a:pt x="2398" y="2376"/>
                  </a:lnTo>
                  <a:lnTo>
                    <a:pt x="2398" y="2376"/>
                  </a:lnTo>
                  <a:lnTo>
                    <a:pt x="2398" y="2376"/>
                  </a:lnTo>
                  <a:lnTo>
                    <a:pt x="2398" y="2376"/>
                  </a:lnTo>
                  <a:lnTo>
                    <a:pt x="2398" y="2376"/>
                  </a:lnTo>
                  <a:lnTo>
                    <a:pt x="2404" y="2376"/>
                  </a:lnTo>
                  <a:lnTo>
                    <a:pt x="2404" y="2376"/>
                  </a:lnTo>
                  <a:lnTo>
                    <a:pt x="2404" y="2376"/>
                  </a:lnTo>
                  <a:lnTo>
                    <a:pt x="2404" y="2376"/>
                  </a:lnTo>
                  <a:lnTo>
                    <a:pt x="2404" y="2376"/>
                  </a:lnTo>
                  <a:lnTo>
                    <a:pt x="2404" y="2376"/>
                  </a:lnTo>
                  <a:lnTo>
                    <a:pt x="2404" y="2376"/>
                  </a:lnTo>
                  <a:lnTo>
                    <a:pt x="2404" y="2376"/>
                  </a:lnTo>
                  <a:lnTo>
                    <a:pt x="2404" y="2376"/>
                  </a:lnTo>
                  <a:lnTo>
                    <a:pt x="2404" y="2376"/>
                  </a:lnTo>
                  <a:lnTo>
                    <a:pt x="2404" y="2376"/>
                  </a:lnTo>
                  <a:lnTo>
                    <a:pt x="2404" y="2376"/>
                  </a:lnTo>
                  <a:lnTo>
                    <a:pt x="2404" y="2376"/>
                  </a:lnTo>
                  <a:lnTo>
                    <a:pt x="2404" y="2381"/>
                  </a:lnTo>
                  <a:lnTo>
                    <a:pt x="2404" y="2381"/>
                  </a:lnTo>
                  <a:lnTo>
                    <a:pt x="2404" y="2381"/>
                  </a:lnTo>
                  <a:lnTo>
                    <a:pt x="2404" y="2381"/>
                  </a:lnTo>
                  <a:lnTo>
                    <a:pt x="2404" y="2381"/>
                  </a:lnTo>
                  <a:lnTo>
                    <a:pt x="2404" y="2381"/>
                  </a:lnTo>
                  <a:lnTo>
                    <a:pt x="2404" y="2381"/>
                  </a:lnTo>
                  <a:lnTo>
                    <a:pt x="2404" y="2381"/>
                  </a:lnTo>
                  <a:lnTo>
                    <a:pt x="2404" y="2381"/>
                  </a:lnTo>
                  <a:lnTo>
                    <a:pt x="2404" y="2381"/>
                  </a:lnTo>
                  <a:lnTo>
                    <a:pt x="2404" y="2381"/>
                  </a:lnTo>
                  <a:lnTo>
                    <a:pt x="2404" y="2381"/>
                  </a:lnTo>
                  <a:lnTo>
                    <a:pt x="2404" y="2381"/>
                  </a:lnTo>
                  <a:lnTo>
                    <a:pt x="2404" y="2381"/>
                  </a:lnTo>
                  <a:lnTo>
                    <a:pt x="2404" y="2381"/>
                  </a:lnTo>
                  <a:lnTo>
                    <a:pt x="2409" y="2387"/>
                  </a:lnTo>
                  <a:lnTo>
                    <a:pt x="2409" y="2387"/>
                  </a:lnTo>
                  <a:lnTo>
                    <a:pt x="2409" y="2381"/>
                  </a:lnTo>
                  <a:lnTo>
                    <a:pt x="2409" y="2381"/>
                  </a:lnTo>
                  <a:lnTo>
                    <a:pt x="2409" y="2381"/>
                  </a:lnTo>
                  <a:lnTo>
                    <a:pt x="2409" y="2381"/>
                  </a:lnTo>
                  <a:lnTo>
                    <a:pt x="2415" y="2381"/>
                  </a:lnTo>
                  <a:lnTo>
                    <a:pt x="2415" y="2381"/>
                  </a:lnTo>
                  <a:lnTo>
                    <a:pt x="2415" y="2381"/>
                  </a:lnTo>
                  <a:lnTo>
                    <a:pt x="2409" y="2381"/>
                  </a:lnTo>
                  <a:lnTo>
                    <a:pt x="2409" y="2376"/>
                  </a:lnTo>
                  <a:lnTo>
                    <a:pt x="2409" y="2376"/>
                  </a:lnTo>
                  <a:lnTo>
                    <a:pt x="2409" y="2376"/>
                  </a:lnTo>
                  <a:lnTo>
                    <a:pt x="2409" y="2376"/>
                  </a:lnTo>
                  <a:lnTo>
                    <a:pt x="2409" y="2376"/>
                  </a:lnTo>
                  <a:lnTo>
                    <a:pt x="2409" y="2376"/>
                  </a:lnTo>
                  <a:lnTo>
                    <a:pt x="2409" y="2376"/>
                  </a:lnTo>
                  <a:lnTo>
                    <a:pt x="2409" y="2376"/>
                  </a:lnTo>
                  <a:lnTo>
                    <a:pt x="2409" y="2376"/>
                  </a:lnTo>
                  <a:lnTo>
                    <a:pt x="2409" y="2376"/>
                  </a:lnTo>
                  <a:lnTo>
                    <a:pt x="2409" y="2376"/>
                  </a:lnTo>
                  <a:lnTo>
                    <a:pt x="2409" y="2376"/>
                  </a:lnTo>
                  <a:lnTo>
                    <a:pt x="2404" y="2376"/>
                  </a:lnTo>
                  <a:lnTo>
                    <a:pt x="2409" y="2376"/>
                  </a:lnTo>
                  <a:lnTo>
                    <a:pt x="2409" y="2376"/>
                  </a:lnTo>
                  <a:lnTo>
                    <a:pt x="2409" y="2376"/>
                  </a:lnTo>
                  <a:lnTo>
                    <a:pt x="2409" y="2376"/>
                  </a:lnTo>
                  <a:lnTo>
                    <a:pt x="2409" y="2376"/>
                  </a:lnTo>
                  <a:lnTo>
                    <a:pt x="2409" y="2376"/>
                  </a:lnTo>
                  <a:lnTo>
                    <a:pt x="2409" y="2370"/>
                  </a:lnTo>
                  <a:lnTo>
                    <a:pt x="2409" y="2370"/>
                  </a:lnTo>
                  <a:lnTo>
                    <a:pt x="2409" y="2370"/>
                  </a:lnTo>
                  <a:lnTo>
                    <a:pt x="2409" y="2370"/>
                  </a:lnTo>
                  <a:lnTo>
                    <a:pt x="2409" y="2370"/>
                  </a:lnTo>
                  <a:lnTo>
                    <a:pt x="2409" y="2370"/>
                  </a:lnTo>
                  <a:lnTo>
                    <a:pt x="2409" y="2370"/>
                  </a:lnTo>
                  <a:lnTo>
                    <a:pt x="2409" y="2370"/>
                  </a:lnTo>
                  <a:lnTo>
                    <a:pt x="2409" y="2370"/>
                  </a:lnTo>
                  <a:lnTo>
                    <a:pt x="2409" y="2370"/>
                  </a:lnTo>
                  <a:lnTo>
                    <a:pt x="2409" y="2370"/>
                  </a:lnTo>
                  <a:lnTo>
                    <a:pt x="2409" y="2370"/>
                  </a:lnTo>
                  <a:lnTo>
                    <a:pt x="2409" y="2370"/>
                  </a:lnTo>
                  <a:lnTo>
                    <a:pt x="2409" y="2370"/>
                  </a:lnTo>
                  <a:lnTo>
                    <a:pt x="2409" y="2370"/>
                  </a:lnTo>
                  <a:lnTo>
                    <a:pt x="2409" y="2370"/>
                  </a:lnTo>
                  <a:lnTo>
                    <a:pt x="2409" y="2370"/>
                  </a:lnTo>
                  <a:lnTo>
                    <a:pt x="2409" y="2370"/>
                  </a:lnTo>
                  <a:lnTo>
                    <a:pt x="2409" y="2365"/>
                  </a:lnTo>
                  <a:lnTo>
                    <a:pt x="2409" y="2365"/>
                  </a:lnTo>
                  <a:lnTo>
                    <a:pt x="2415" y="2365"/>
                  </a:lnTo>
                  <a:lnTo>
                    <a:pt x="2415" y="2365"/>
                  </a:lnTo>
                  <a:lnTo>
                    <a:pt x="2415" y="2365"/>
                  </a:lnTo>
                  <a:lnTo>
                    <a:pt x="2415" y="2365"/>
                  </a:lnTo>
                  <a:lnTo>
                    <a:pt x="2415" y="2365"/>
                  </a:lnTo>
                  <a:lnTo>
                    <a:pt x="2415" y="2365"/>
                  </a:lnTo>
                  <a:lnTo>
                    <a:pt x="2420" y="2365"/>
                  </a:lnTo>
                  <a:lnTo>
                    <a:pt x="2420" y="2365"/>
                  </a:lnTo>
                  <a:lnTo>
                    <a:pt x="2420" y="2365"/>
                  </a:lnTo>
                  <a:lnTo>
                    <a:pt x="2420" y="2365"/>
                  </a:lnTo>
                  <a:lnTo>
                    <a:pt x="2420" y="2365"/>
                  </a:lnTo>
                  <a:lnTo>
                    <a:pt x="2420" y="2365"/>
                  </a:lnTo>
                  <a:lnTo>
                    <a:pt x="2420" y="2359"/>
                  </a:lnTo>
                  <a:lnTo>
                    <a:pt x="2420" y="2359"/>
                  </a:lnTo>
                  <a:lnTo>
                    <a:pt x="2426" y="2365"/>
                  </a:lnTo>
                  <a:lnTo>
                    <a:pt x="2426" y="2365"/>
                  </a:lnTo>
                  <a:lnTo>
                    <a:pt x="2426" y="2365"/>
                  </a:lnTo>
                  <a:lnTo>
                    <a:pt x="2426" y="2365"/>
                  </a:lnTo>
                  <a:lnTo>
                    <a:pt x="2426" y="2365"/>
                  </a:lnTo>
                  <a:lnTo>
                    <a:pt x="2426" y="2365"/>
                  </a:lnTo>
                  <a:lnTo>
                    <a:pt x="2426" y="2365"/>
                  </a:lnTo>
                  <a:lnTo>
                    <a:pt x="2426" y="2365"/>
                  </a:lnTo>
                  <a:lnTo>
                    <a:pt x="2426" y="2365"/>
                  </a:lnTo>
                  <a:lnTo>
                    <a:pt x="2420" y="2365"/>
                  </a:lnTo>
                  <a:lnTo>
                    <a:pt x="2420" y="2365"/>
                  </a:lnTo>
                  <a:lnTo>
                    <a:pt x="2420" y="2365"/>
                  </a:lnTo>
                  <a:lnTo>
                    <a:pt x="2420" y="2370"/>
                  </a:lnTo>
                  <a:lnTo>
                    <a:pt x="2420" y="2370"/>
                  </a:lnTo>
                  <a:lnTo>
                    <a:pt x="2420" y="2370"/>
                  </a:lnTo>
                  <a:lnTo>
                    <a:pt x="2420" y="2370"/>
                  </a:lnTo>
                  <a:lnTo>
                    <a:pt x="2420" y="2370"/>
                  </a:lnTo>
                  <a:lnTo>
                    <a:pt x="2420" y="2376"/>
                  </a:lnTo>
                  <a:lnTo>
                    <a:pt x="2420" y="2376"/>
                  </a:lnTo>
                  <a:lnTo>
                    <a:pt x="2420" y="2376"/>
                  </a:lnTo>
                  <a:lnTo>
                    <a:pt x="2420" y="2376"/>
                  </a:lnTo>
                  <a:lnTo>
                    <a:pt x="2426" y="2376"/>
                  </a:lnTo>
                  <a:lnTo>
                    <a:pt x="2426" y="2376"/>
                  </a:lnTo>
                  <a:lnTo>
                    <a:pt x="2426" y="2376"/>
                  </a:lnTo>
                  <a:lnTo>
                    <a:pt x="2432" y="2376"/>
                  </a:lnTo>
                  <a:lnTo>
                    <a:pt x="2432" y="2376"/>
                  </a:lnTo>
                  <a:lnTo>
                    <a:pt x="2432" y="2376"/>
                  </a:lnTo>
                  <a:lnTo>
                    <a:pt x="2432" y="2376"/>
                  </a:lnTo>
                  <a:lnTo>
                    <a:pt x="2432" y="2381"/>
                  </a:lnTo>
                  <a:lnTo>
                    <a:pt x="2432" y="2376"/>
                  </a:lnTo>
                  <a:lnTo>
                    <a:pt x="2432" y="2376"/>
                  </a:lnTo>
                  <a:lnTo>
                    <a:pt x="2432" y="2376"/>
                  </a:lnTo>
                  <a:lnTo>
                    <a:pt x="2432" y="2370"/>
                  </a:lnTo>
                  <a:lnTo>
                    <a:pt x="2432" y="2370"/>
                  </a:lnTo>
                  <a:lnTo>
                    <a:pt x="2432" y="2370"/>
                  </a:lnTo>
                  <a:lnTo>
                    <a:pt x="2432" y="2370"/>
                  </a:lnTo>
                  <a:lnTo>
                    <a:pt x="2432" y="2370"/>
                  </a:lnTo>
                  <a:lnTo>
                    <a:pt x="2432" y="2370"/>
                  </a:lnTo>
                  <a:lnTo>
                    <a:pt x="2432" y="2370"/>
                  </a:lnTo>
                  <a:lnTo>
                    <a:pt x="2432" y="2370"/>
                  </a:lnTo>
                  <a:lnTo>
                    <a:pt x="2432" y="2370"/>
                  </a:lnTo>
                  <a:lnTo>
                    <a:pt x="2432" y="2370"/>
                  </a:lnTo>
                  <a:lnTo>
                    <a:pt x="2432" y="2370"/>
                  </a:lnTo>
                  <a:lnTo>
                    <a:pt x="2432" y="2370"/>
                  </a:lnTo>
                  <a:lnTo>
                    <a:pt x="2426" y="2365"/>
                  </a:lnTo>
                  <a:lnTo>
                    <a:pt x="2432" y="2365"/>
                  </a:lnTo>
                  <a:lnTo>
                    <a:pt x="2432" y="2365"/>
                  </a:lnTo>
                  <a:lnTo>
                    <a:pt x="2426" y="2365"/>
                  </a:lnTo>
                  <a:lnTo>
                    <a:pt x="2426" y="2365"/>
                  </a:lnTo>
                  <a:lnTo>
                    <a:pt x="2426" y="2365"/>
                  </a:lnTo>
                  <a:lnTo>
                    <a:pt x="2432" y="2365"/>
                  </a:lnTo>
                  <a:lnTo>
                    <a:pt x="2432" y="2365"/>
                  </a:lnTo>
                  <a:lnTo>
                    <a:pt x="2432" y="2365"/>
                  </a:lnTo>
                  <a:lnTo>
                    <a:pt x="2432" y="2365"/>
                  </a:lnTo>
                  <a:lnTo>
                    <a:pt x="2432" y="2365"/>
                  </a:lnTo>
                  <a:lnTo>
                    <a:pt x="2432" y="2365"/>
                  </a:lnTo>
                  <a:lnTo>
                    <a:pt x="2432" y="2365"/>
                  </a:lnTo>
                  <a:lnTo>
                    <a:pt x="2432" y="2370"/>
                  </a:lnTo>
                  <a:lnTo>
                    <a:pt x="2432" y="2370"/>
                  </a:lnTo>
                  <a:lnTo>
                    <a:pt x="2432" y="2370"/>
                  </a:lnTo>
                  <a:lnTo>
                    <a:pt x="2432" y="2370"/>
                  </a:lnTo>
                  <a:lnTo>
                    <a:pt x="2437" y="2370"/>
                  </a:lnTo>
                  <a:lnTo>
                    <a:pt x="2437" y="2370"/>
                  </a:lnTo>
                  <a:lnTo>
                    <a:pt x="2437" y="2370"/>
                  </a:lnTo>
                  <a:lnTo>
                    <a:pt x="2437" y="2370"/>
                  </a:lnTo>
                  <a:lnTo>
                    <a:pt x="2437" y="2370"/>
                  </a:lnTo>
                  <a:lnTo>
                    <a:pt x="2437" y="2370"/>
                  </a:lnTo>
                  <a:lnTo>
                    <a:pt x="2437" y="2370"/>
                  </a:lnTo>
                  <a:lnTo>
                    <a:pt x="2437" y="2370"/>
                  </a:lnTo>
                  <a:lnTo>
                    <a:pt x="2437" y="2365"/>
                  </a:lnTo>
                  <a:lnTo>
                    <a:pt x="2437" y="2365"/>
                  </a:lnTo>
                  <a:lnTo>
                    <a:pt x="2437" y="2365"/>
                  </a:lnTo>
                  <a:lnTo>
                    <a:pt x="2437" y="2365"/>
                  </a:lnTo>
                  <a:lnTo>
                    <a:pt x="2437" y="2365"/>
                  </a:lnTo>
                  <a:lnTo>
                    <a:pt x="2437" y="2365"/>
                  </a:lnTo>
                  <a:lnTo>
                    <a:pt x="2437" y="2365"/>
                  </a:lnTo>
                  <a:lnTo>
                    <a:pt x="2437" y="2365"/>
                  </a:lnTo>
                  <a:lnTo>
                    <a:pt x="2443" y="2365"/>
                  </a:lnTo>
                  <a:lnTo>
                    <a:pt x="2443" y="2365"/>
                  </a:lnTo>
                  <a:lnTo>
                    <a:pt x="2443" y="2365"/>
                  </a:lnTo>
                  <a:lnTo>
                    <a:pt x="2443" y="2365"/>
                  </a:lnTo>
                  <a:lnTo>
                    <a:pt x="2443" y="2365"/>
                  </a:lnTo>
                  <a:lnTo>
                    <a:pt x="2448" y="2365"/>
                  </a:lnTo>
                  <a:lnTo>
                    <a:pt x="2448" y="2365"/>
                  </a:lnTo>
                  <a:lnTo>
                    <a:pt x="2448" y="2359"/>
                  </a:lnTo>
                  <a:lnTo>
                    <a:pt x="2448" y="2359"/>
                  </a:lnTo>
                  <a:lnTo>
                    <a:pt x="2448" y="2359"/>
                  </a:lnTo>
                  <a:lnTo>
                    <a:pt x="2448" y="2359"/>
                  </a:lnTo>
                  <a:lnTo>
                    <a:pt x="2448" y="2359"/>
                  </a:lnTo>
                  <a:lnTo>
                    <a:pt x="2448" y="2359"/>
                  </a:lnTo>
                  <a:lnTo>
                    <a:pt x="2454" y="2359"/>
                  </a:lnTo>
                  <a:lnTo>
                    <a:pt x="2454" y="2359"/>
                  </a:lnTo>
                  <a:lnTo>
                    <a:pt x="2454" y="2353"/>
                  </a:lnTo>
                  <a:lnTo>
                    <a:pt x="2454" y="2353"/>
                  </a:lnTo>
                  <a:lnTo>
                    <a:pt x="2454" y="2359"/>
                  </a:lnTo>
                  <a:lnTo>
                    <a:pt x="2454" y="2359"/>
                  </a:lnTo>
                  <a:lnTo>
                    <a:pt x="2454" y="2359"/>
                  </a:lnTo>
                  <a:lnTo>
                    <a:pt x="2454" y="2359"/>
                  </a:lnTo>
                  <a:lnTo>
                    <a:pt x="2454" y="2359"/>
                  </a:lnTo>
                  <a:lnTo>
                    <a:pt x="2454" y="2359"/>
                  </a:lnTo>
                  <a:lnTo>
                    <a:pt x="2448" y="2359"/>
                  </a:lnTo>
                  <a:lnTo>
                    <a:pt x="2448" y="2365"/>
                  </a:lnTo>
                  <a:lnTo>
                    <a:pt x="2448" y="2365"/>
                  </a:lnTo>
                  <a:lnTo>
                    <a:pt x="2448" y="2365"/>
                  </a:lnTo>
                  <a:lnTo>
                    <a:pt x="2454" y="2365"/>
                  </a:lnTo>
                  <a:lnTo>
                    <a:pt x="2454" y="2365"/>
                  </a:lnTo>
                  <a:lnTo>
                    <a:pt x="2460" y="2365"/>
                  </a:lnTo>
                  <a:lnTo>
                    <a:pt x="2460" y="2365"/>
                  </a:lnTo>
                  <a:lnTo>
                    <a:pt x="2460" y="2365"/>
                  </a:lnTo>
                  <a:lnTo>
                    <a:pt x="2460" y="2365"/>
                  </a:lnTo>
                  <a:lnTo>
                    <a:pt x="2460" y="2365"/>
                  </a:lnTo>
                  <a:lnTo>
                    <a:pt x="2460" y="2365"/>
                  </a:lnTo>
                  <a:lnTo>
                    <a:pt x="2460" y="2365"/>
                  </a:lnTo>
                  <a:lnTo>
                    <a:pt x="2460" y="2365"/>
                  </a:lnTo>
                  <a:lnTo>
                    <a:pt x="2460" y="2365"/>
                  </a:lnTo>
                  <a:lnTo>
                    <a:pt x="2460" y="2365"/>
                  </a:lnTo>
                  <a:lnTo>
                    <a:pt x="2454" y="2365"/>
                  </a:lnTo>
                  <a:lnTo>
                    <a:pt x="2454" y="2365"/>
                  </a:lnTo>
                  <a:lnTo>
                    <a:pt x="2454" y="2370"/>
                  </a:lnTo>
                  <a:lnTo>
                    <a:pt x="2460" y="2370"/>
                  </a:lnTo>
                  <a:lnTo>
                    <a:pt x="2460" y="2370"/>
                  </a:lnTo>
                  <a:lnTo>
                    <a:pt x="2460" y="2370"/>
                  </a:lnTo>
                  <a:lnTo>
                    <a:pt x="2460" y="2370"/>
                  </a:lnTo>
                  <a:lnTo>
                    <a:pt x="2460" y="2370"/>
                  </a:lnTo>
                  <a:lnTo>
                    <a:pt x="2465" y="2370"/>
                  </a:lnTo>
                  <a:lnTo>
                    <a:pt x="2465" y="2370"/>
                  </a:lnTo>
                  <a:lnTo>
                    <a:pt x="2465" y="2370"/>
                  </a:lnTo>
                  <a:lnTo>
                    <a:pt x="2465" y="2370"/>
                  </a:lnTo>
                  <a:lnTo>
                    <a:pt x="2471" y="2370"/>
                  </a:lnTo>
                  <a:lnTo>
                    <a:pt x="2471" y="2370"/>
                  </a:lnTo>
                  <a:lnTo>
                    <a:pt x="2471" y="2370"/>
                  </a:lnTo>
                  <a:lnTo>
                    <a:pt x="2471" y="2370"/>
                  </a:lnTo>
                  <a:lnTo>
                    <a:pt x="2471" y="2365"/>
                  </a:lnTo>
                  <a:lnTo>
                    <a:pt x="2471" y="2365"/>
                  </a:lnTo>
                  <a:lnTo>
                    <a:pt x="2471" y="2365"/>
                  </a:lnTo>
                  <a:lnTo>
                    <a:pt x="2471" y="2365"/>
                  </a:lnTo>
                  <a:lnTo>
                    <a:pt x="2471" y="2370"/>
                  </a:lnTo>
                  <a:lnTo>
                    <a:pt x="2465" y="2365"/>
                  </a:lnTo>
                  <a:lnTo>
                    <a:pt x="2465" y="2365"/>
                  </a:lnTo>
                  <a:lnTo>
                    <a:pt x="2465" y="2365"/>
                  </a:lnTo>
                  <a:lnTo>
                    <a:pt x="2471" y="2365"/>
                  </a:lnTo>
                  <a:lnTo>
                    <a:pt x="2471" y="2359"/>
                  </a:lnTo>
                  <a:lnTo>
                    <a:pt x="2471" y="2359"/>
                  </a:lnTo>
                  <a:lnTo>
                    <a:pt x="2471" y="2359"/>
                  </a:lnTo>
                  <a:lnTo>
                    <a:pt x="2471" y="2359"/>
                  </a:lnTo>
                  <a:lnTo>
                    <a:pt x="2471" y="2359"/>
                  </a:lnTo>
                  <a:lnTo>
                    <a:pt x="2471" y="2359"/>
                  </a:lnTo>
                  <a:lnTo>
                    <a:pt x="2471" y="2359"/>
                  </a:lnTo>
                  <a:lnTo>
                    <a:pt x="2471" y="2359"/>
                  </a:lnTo>
                  <a:lnTo>
                    <a:pt x="2465" y="2359"/>
                  </a:lnTo>
                  <a:lnTo>
                    <a:pt x="2465" y="2359"/>
                  </a:lnTo>
                  <a:lnTo>
                    <a:pt x="2465" y="2359"/>
                  </a:lnTo>
                  <a:lnTo>
                    <a:pt x="2465" y="2359"/>
                  </a:lnTo>
                  <a:lnTo>
                    <a:pt x="2465" y="2359"/>
                  </a:lnTo>
                  <a:lnTo>
                    <a:pt x="2465" y="2359"/>
                  </a:lnTo>
                  <a:lnTo>
                    <a:pt x="2465" y="2359"/>
                  </a:lnTo>
                  <a:lnTo>
                    <a:pt x="2465" y="2359"/>
                  </a:lnTo>
                  <a:lnTo>
                    <a:pt x="2465" y="2359"/>
                  </a:lnTo>
                  <a:lnTo>
                    <a:pt x="2465" y="2359"/>
                  </a:lnTo>
                  <a:lnTo>
                    <a:pt x="2465" y="2353"/>
                  </a:lnTo>
                  <a:lnTo>
                    <a:pt x="2465" y="2353"/>
                  </a:lnTo>
                  <a:lnTo>
                    <a:pt x="2460" y="2359"/>
                  </a:lnTo>
                  <a:lnTo>
                    <a:pt x="2460" y="2359"/>
                  </a:lnTo>
                  <a:lnTo>
                    <a:pt x="2460" y="2359"/>
                  </a:lnTo>
                  <a:lnTo>
                    <a:pt x="2460" y="2353"/>
                  </a:lnTo>
                  <a:lnTo>
                    <a:pt x="2460" y="2353"/>
                  </a:lnTo>
                  <a:lnTo>
                    <a:pt x="2460" y="2353"/>
                  </a:lnTo>
                  <a:lnTo>
                    <a:pt x="2460" y="2353"/>
                  </a:lnTo>
                  <a:lnTo>
                    <a:pt x="2460" y="2353"/>
                  </a:lnTo>
                  <a:lnTo>
                    <a:pt x="2460" y="2353"/>
                  </a:lnTo>
                  <a:lnTo>
                    <a:pt x="2465" y="2353"/>
                  </a:lnTo>
                  <a:lnTo>
                    <a:pt x="2465" y="2353"/>
                  </a:lnTo>
                  <a:lnTo>
                    <a:pt x="2465" y="2353"/>
                  </a:lnTo>
                  <a:lnTo>
                    <a:pt x="2465" y="2359"/>
                  </a:lnTo>
                  <a:lnTo>
                    <a:pt x="2465" y="2359"/>
                  </a:lnTo>
                  <a:lnTo>
                    <a:pt x="2471" y="2359"/>
                  </a:lnTo>
                  <a:lnTo>
                    <a:pt x="2471" y="2359"/>
                  </a:lnTo>
                  <a:lnTo>
                    <a:pt x="2465" y="2359"/>
                  </a:lnTo>
                  <a:lnTo>
                    <a:pt x="2465" y="2359"/>
                  </a:lnTo>
                  <a:lnTo>
                    <a:pt x="2465" y="2359"/>
                  </a:lnTo>
                  <a:lnTo>
                    <a:pt x="2471" y="2359"/>
                  </a:lnTo>
                  <a:lnTo>
                    <a:pt x="2471" y="2359"/>
                  </a:lnTo>
                  <a:lnTo>
                    <a:pt x="2471" y="2359"/>
                  </a:lnTo>
                  <a:lnTo>
                    <a:pt x="2471" y="2359"/>
                  </a:lnTo>
                  <a:lnTo>
                    <a:pt x="2471" y="2359"/>
                  </a:lnTo>
                  <a:lnTo>
                    <a:pt x="2471" y="2359"/>
                  </a:lnTo>
                  <a:lnTo>
                    <a:pt x="2476" y="2359"/>
                  </a:lnTo>
                  <a:lnTo>
                    <a:pt x="2476" y="2353"/>
                  </a:lnTo>
                  <a:lnTo>
                    <a:pt x="2476" y="2353"/>
                  </a:lnTo>
                  <a:lnTo>
                    <a:pt x="2476" y="2353"/>
                  </a:lnTo>
                  <a:lnTo>
                    <a:pt x="2476" y="2353"/>
                  </a:lnTo>
                  <a:lnTo>
                    <a:pt x="2476" y="2353"/>
                  </a:lnTo>
                  <a:lnTo>
                    <a:pt x="2476" y="2353"/>
                  </a:lnTo>
                  <a:lnTo>
                    <a:pt x="2476" y="2353"/>
                  </a:lnTo>
                  <a:lnTo>
                    <a:pt x="2476" y="2353"/>
                  </a:lnTo>
                  <a:lnTo>
                    <a:pt x="2476" y="2353"/>
                  </a:lnTo>
                  <a:lnTo>
                    <a:pt x="2476" y="2359"/>
                  </a:lnTo>
                  <a:lnTo>
                    <a:pt x="2476" y="2359"/>
                  </a:lnTo>
                  <a:lnTo>
                    <a:pt x="2476" y="2359"/>
                  </a:lnTo>
                  <a:lnTo>
                    <a:pt x="2476" y="2359"/>
                  </a:lnTo>
                  <a:lnTo>
                    <a:pt x="2476" y="2359"/>
                  </a:lnTo>
                  <a:lnTo>
                    <a:pt x="2482" y="2359"/>
                  </a:lnTo>
                  <a:lnTo>
                    <a:pt x="2482" y="2359"/>
                  </a:lnTo>
                  <a:lnTo>
                    <a:pt x="2482" y="2359"/>
                  </a:lnTo>
                  <a:lnTo>
                    <a:pt x="2482" y="2359"/>
                  </a:lnTo>
                  <a:lnTo>
                    <a:pt x="2482" y="2359"/>
                  </a:lnTo>
                  <a:lnTo>
                    <a:pt x="2482" y="2359"/>
                  </a:lnTo>
                  <a:lnTo>
                    <a:pt x="2482" y="2359"/>
                  </a:lnTo>
                  <a:lnTo>
                    <a:pt x="2482" y="2365"/>
                  </a:lnTo>
                  <a:lnTo>
                    <a:pt x="2482" y="2365"/>
                  </a:lnTo>
                  <a:lnTo>
                    <a:pt x="2482" y="2365"/>
                  </a:lnTo>
                  <a:lnTo>
                    <a:pt x="2482" y="2365"/>
                  </a:lnTo>
                  <a:lnTo>
                    <a:pt x="2482" y="2365"/>
                  </a:lnTo>
                  <a:lnTo>
                    <a:pt x="2482" y="2365"/>
                  </a:lnTo>
                  <a:lnTo>
                    <a:pt x="2482" y="2365"/>
                  </a:lnTo>
                  <a:lnTo>
                    <a:pt x="2482" y="2365"/>
                  </a:lnTo>
                  <a:lnTo>
                    <a:pt x="2482" y="2365"/>
                  </a:lnTo>
                  <a:lnTo>
                    <a:pt x="2482" y="2365"/>
                  </a:lnTo>
                  <a:lnTo>
                    <a:pt x="2482" y="2365"/>
                  </a:lnTo>
                  <a:lnTo>
                    <a:pt x="2482" y="2365"/>
                  </a:lnTo>
                  <a:lnTo>
                    <a:pt x="2482" y="2365"/>
                  </a:lnTo>
                  <a:lnTo>
                    <a:pt x="2482" y="2365"/>
                  </a:lnTo>
                  <a:lnTo>
                    <a:pt x="2488" y="2365"/>
                  </a:lnTo>
                  <a:lnTo>
                    <a:pt x="2488" y="2365"/>
                  </a:lnTo>
                  <a:lnTo>
                    <a:pt x="2488" y="2365"/>
                  </a:lnTo>
                  <a:lnTo>
                    <a:pt x="2488" y="2365"/>
                  </a:lnTo>
                  <a:lnTo>
                    <a:pt x="2493" y="2365"/>
                  </a:lnTo>
                  <a:lnTo>
                    <a:pt x="2493" y="2365"/>
                  </a:lnTo>
                  <a:lnTo>
                    <a:pt x="2493" y="2365"/>
                  </a:lnTo>
                  <a:lnTo>
                    <a:pt x="2493" y="2359"/>
                  </a:lnTo>
                  <a:lnTo>
                    <a:pt x="2493" y="2359"/>
                  </a:lnTo>
                  <a:lnTo>
                    <a:pt x="2493" y="2359"/>
                  </a:lnTo>
                  <a:lnTo>
                    <a:pt x="2499" y="2359"/>
                  </a:lnTo>
                  <a:lnTo>
                    <a:pt x="2499" y="2359"/>
                  </a:lnTo>
                  <a:lnTo>
                    <a:pt x="2499" y="2359"/>
                  </a:lnTo>
                  <a:lnTo>
                    <a:pt x="2499" y="2359"/>
                  </a:lnTo>
                  <a:lnTo>
                    <a:pt x="2499" y="2359"/>
                  </a:lnTo>
                  <a:lnTo>
                    <a:pt x="2499" y="2359"/>
                  </a:lnTo>
                  <a:lnTo>
                    <a:pt x="2499" y="2359"/>
                  </a:lnTo>
                  <a:lnTo>
                    <a:pt x="2499" y="2353"/>
                  </a:lnTo>
                  <a:lnTo>
                    <a:pt x="2499" y="2353"/>
                  </a:lnTo>
                  <a:lnTo>
                    <a:pt x="2499" y="2353"/>
                  </a:lnTo>
                  <a:lnTo>
                    <a:pt x="2504" y="2359"/>
                  </a:lnTo>
                  <a:lnTo>
                    <a:pt x="2499" y="2359"/>
                  </a:lnTo>
                  <a:lnTo>
                    <a:pt x="2499" y="2359"/>
                  </a:lnTo>
                  <a:lnTo>
                    <a:pt x="2499" y="2359"/>
                  </a:lnTo>
                  <a:lnTo>
                    <a:pt x="2499" y="2359"/>
                  </a:lnTo>
                  <a:lnTo>
                    <a:pt x="2504" y="2359"/>
                  </a:lnTo>
                  <a:lnTo>
                    <a:pt x="2504" y="2359"/>
                  </a:lnTo>
                  <a:lnTo>
                    <a:pt x="2504" y="2359"/>
                  </a:lnTo>
                  <a:lnTo>
                    <a:pt x="2504" y="2359"/>
                  </a:lnTo>
                  <a:lnTo>
                    <a:pt x="2510" y="2353"/>
                  </a:lnTo>
                  <a:lnTo>
                    <a:pt x="2510" y="2353"/>
                  </a:lnTo>
                  <a:lnTo>
                    <a:pt x="2510" y="2353"/>
                  </a:lnTo>
                  <a:lnTo>
                    <a:pt x="2510" y="2353"/>
                  </a:lnTo>
                  <a:lnTo>
                    <a:pt x="2510" y="2353"/>
                  </a:lnTo>
                  <a:lnTo>
                    <a:pt x="2510" y="2353"/>
                  </a:lnTo>
                  <a:lnTo>
                    <a:pt x="2510" y="2353"/>
                  </a:lnTo>
                  <a:lnTo>
                    <a:pt x="2504" y="2353"/>
                  </a:lnTo>
                  <a:lnTo>
                    <a:pt x="2510" y="2353"/>
                  </a:lnTo>
                  <a:lnTo>
                    <a:pt x="2510" y="2353"/>
                  </a:lnTo>
                  <a:lnTo>
                    <a:pt x="2510" y="2353"/>
                  </a:lnTo>
                  <a:lnTo>
                    <a:pt x="2510" y="2353"/>
                  </a:lnTo>
                  <a:lnTo>
                    <a:pt x="2510" y="2353"/>
                  </a:lnTo>
                  <a:lnTo>
                    <a:pt x="2516" y="2353"/>
                  </a:lnTo>
                  <a:lnTo>
                    <a:pt x="2516" y="2353"/>
                  </a:lnTo>
                  <a:lnTo>
                    <a:pt x="2516" y="2353"/>
                  </a:lnTo>
                  <a:lnTo>
                    <a:pt x="2521" y="2353"/>
                  </a:lnTo>
                  <a:lnTo>
                    <a:pt x="2521" y="2353"/>
                  </a:lnTo>
                  <a:lnTo>
                    <a:pt x="2521" y="2353"/>
                  </a:lnTo>
                  <a:lnTo>
                    <a:pt x="2527" y="2353"/>
                  </a:lnTo>
                  <a:lnTo>
                    <a:pt x="2527" y="2348"/>
                  </a:lnTo>
                  <a:lnTo>
                    <a:pt x="2527" y="2348"/>
                  </a:lnTo>
                  <a:lnTo>
                    <a:pt x="2527" y="2348"/>
                  </a:lnTo>
                  <a:lnTo>
                    <a:pt x="2527" y="2348"/>
                  </a:lnTo>
                  <a:lnTo>
                    <a:pt x="2527" y="2348"/>
                  </a:lnTo>
                  <a:lnTo>
                    <a:pt x="2527" y="2342"/>
                  </a:lnTo>
                  <a:lnTo>
                    <a:pt x="2527" y="2342"/>
                  </a:lnTo>
                  <a:lnTo>
                    <a:pt x="2527" y="2342"/>
                  </a:lnTo>
                  <a:lnTo>
                    <a:pt x="2527" y="2336"/>
                  </a:lnTo>
                  <a:lnTo>
                    <a:pt x="2532" y="2336"/>
                  </a:lnTo>
                  <a:lnTo>
                    <a:pt x="2532" y="2336"/>
                  </a:lnTo>
                  <a:lnTo>
                    <a:pt x="2532" y="2336"/>
                  </a:lnTo>
                  <a:lnTo>
                    <a:pt x="2527" y="2336"/>
                  </a:lnTo>
                  <a:lnTo>
                    <a:pt x="2527" y="2336"/>
                  </a:lnTo>
                  <a:lnTo>
                    <a:pt x="2527" y="2336"/>
                  </a:lnTo>
                  <a:lnTo>
                    <a:pt x="2527" y="2336"/>
                  </a:lnTo>
                  <a:lnTo>
                    <a:pt x="2527" y="2336"/>
                  </a:lnTo>
                  <a:lnTo>
                    <a:pt x="2527" y="2336"/>
                  </a:lnTo>
                  <a:lnTo>
                    <a:pt x="2527" y="2336"/>
                  </a:lnTo>
                  <a:lnTo>
                    <a:pt x="2527" y="2336"/>
                  </a:lnTo>
                  <a:lnTo>
                    <a:pt x="2527" y="2336"/>
                  </a:lnTo>
                  <a:lnTo>
                    <a:pt x="2527" y="2336"/>
                  </a:lnTo>
                  <a:lnTo>
                    <a:pt x="2532" y="2336"/>
                  </a:lnTo>
                  <a:lnTo>
                    <a:pt x="2532" y="2336"/>
                  </a:lnTo>
                  <a:lnTo>
                    <a:pt x="2532" y="2336"/>
                  </a:lnTo>
                  <a:lnTo>
                    <a:pt x="2532" y="2336"/>
                  </a:lnTo>
                  <a:lnTo>
                    <a:pt x="2532" y="2336"/>
                  </a:lnTo>
                  <a:lnTo>
                    <a:pt x="2532" y="2336"/>
                  </a:lnTo>
                  <a:lnTo>
                    <a:pt x="2532" y="2342"/>
                  </a:lnTo>
                  <a:lnTo>
                    <a:pt x="2532" y="2342"/>
                  </a:lnTo>
                  <a:lnTo>
                    <a:pt x="2532" y="2336"/>
                  </a:lnTo>
                  <a:lnTo>
                    <a:pt x="2532" y="2336"/>
                  </a:lnTo>
                  <a:lnTo>
                    <a:pt x="2538" y="2336"/>
                  </a:lnTo>
                  <a:lnTo>
                    <a:pt x="2538" y="2336"/>
                  </a:lnTo>
                  <a:lnTo>
                    <a:pt x="2538" y="2336"/>
                  </a:lnTo>
                  <a:lnTo>
                    <a:pt x="2538" y="2331"/>
                  </a:lnTo>
                  <a:lnTo>
                    <a:pt x="2538" y="2331"/>
                  </a:lnTo>
                  <a:lnTo>
                    <a:pt x="2532" y="2331"/>
                  </a:lnTo>
                  <a:lnTo>
                    <a:pt x="2532" y="2331"/>
                  </a:lnTo>
                  <a:lnTo>
                    <a:pt x="2538" y="2331"/>
                  </a:lnTo>
                  <a:lnTo>
                    <a:pt x="2538" y="2331"/>
                  </a:lnTo>
                  <a:lnTo>
                    <a:pt x="2538" y="2336"/>
                  </a:lnTo>
                  <a:lnTo>
                    <a:pt x="2544" y="2336"/>
                  </a:lnTo>
                  <a:lnTo>
                    <a:pt x="2544" y="2336"/>
                  </a:lnTo>
                  <a:lnTo>
                    <a:pt x="2544" y="2336"/>
                  </a:lnTo>
                  <a:lnTo>
                    <a:pt x="2544" y="2336"/>
                  </a:lnTo>
                  <a:lnTo>
                    <a:pt x="2538" y="2336"/>
                  </a:lnTo>
                  <a:lnTo>
                    <a:pt x="2538" y="2331"/>
                  </a:lnTo>
                  <a:lnTo>
                    <a:pt x="2538" y="2331"/>
                  </a:lnTo>
                  <a:lnTo>
                    <a:pt x="2538" y="2331"/>
                  </a:lnTo>
                  <a:lnTo>
                    <a:pt x="2538" y="2331"/>
                  </a:lnTo>
                  <a:lnTo>
                    <a:pt x="2538" y="2331"/>
                  </a:lnTo>
                  <a:lnTo>
                    <a:pt x="2538" y="2331"/>
                  </a:lnTo>
                  <a:lnTo>
                    <a:pt x="2538" y="2331"/>
                  </a:lnTo>
                  <a:lnTo>
                    <a:pt x="2532" y="2331"/>
                  </a:lnTo>
                  <a:lnTo>
                    <a:pt x="2532" y="2331"/>
                  </a:lnTo>
                  <a:lnTo>
                    <a:pt x="2532" y="2331"/>
                  </a:lnTo>
                  <a:lnTo>
                    <a:pt x="2527" y="2331"/>
                  </a:lnTo>
                  <a:lnTo>
                    <a:pt x="2527" y="2331"/>
                  </a:lnTo>
                  <a:lnTo>
                    <a:pt x="2527" y="2331"/>
                  </a:lnTo>
                  <a:lnTo>
                    <a:pt x="2527" y="2325"/>
                  </a:lnTo>
                  <a:lnTo>
                    <a:pt x="2527" y="2325"/>
                  </a:lnTo>
                  <a:lnTo>
                    <a:pt x="2527" y="2325"/>
                  </a:lnTo>
                  <a:lnTo>
                    <a:pt x="2527" y="2325"/>
                  </a:lnTo>
                  <a:lnTo>
                    <a:pt x="2527" y="2325"/>
                  </a:lnTo>
                  <a:lnTo>
                    <a:pt x="2527" y="2325"/>
                  </a:lnTo>
                  <a:lnTo>
                    <a:pt x="2527" y="2325"/>
                  </a:lnTo>
                  <a:lnTo>
                    <a:pt x="2527" y="2325"/>
                  </a:lnTo>
                  <a:lnTo>
                    <a:pt x="2527" y="2325"/>
                  </a:lnTo>
                  <a:lnTo>
                    <a:pt x="2532" y="2325"/>
                  </a:lnTo>
                  <a:lnTo>
                    <a:pt x="2532" y="2325"/>
                  </a:lnTo>
                  <a:lnTo>
                    <a:pt x="2532" y="2325"/>
                  </a:lnTo>
                  <a:lnTo>
                    <a:pt x="2538" y="2325"/>
                  </a:lnTo>
                  <a:lnTo>
                    <a:pt x="2538" y="2325"/>
                  </a:lnTo>
                  <a:lnTo>
                    <a:pt x="2538" y="2325"/>
                  </a:lnTo>
                  <a:lnTo>
                    <a:pt x="2538" y="2325"/>
                  </a:lnTo>
                  <a:lnTo>
                    <a:pt x="2538" y="2325"/>
                  </a:lnTo>
                  <a:lnTo>
                    <a:pt x="2538" y="2325"/>
                  </a:lnTo>
                  <a:lnTo>
                    <a:pt x="2544" y="2320"/>
                  </a:lnTo>
                  <a:lnTo>
                    <a:pt x="2544" y="2320"/>
                  </a:lnTo>
                  <a:lnTo>
                    <a:pt x="2544" y="2320"/>
                  </a:lnTo>
                  <a:lnTo>
                    <a:pt x="2544" y="2320"/>
                  </a:lnTo>
                  <a:lnTo>
                    <a:pt x="2544" y="2314"/>
                  </a:lnTo>
                  <a:lnTo>
                    <a:pt x="2544" y="2314"/>
                  </a:lnTo>
                  <a:lnTo>
                    <a:pt x="2549" y="2314"/>
                  </a:lnTo>
                  <a:lnTo>
                    <a:pt x="2549" y="2314"/>
                  </a:lnTo>
                  <a:lnTo>
                    <a:pt x="2549" y="2314"/>
                  </a:lnTo>
                  <a:lnTo>
                    <a:pt x="2549" y="2314"/>
                  </a:lnTo>
                  <a:lnTo>
                    <a:pt x="2544" y="2314"/>
                  </a:lnTo>
                  <a:lnTo>
                    <a:pt x="2544" y="2308"/>
                  </a:lnTo>
                  <a:lnTo>
                    <a:pt x="2549" y="2308"/>
                  </a:lnTo>
                  <a:lnTo>
                    <a:pt x="2549" y="2308"/>
                  </a:lnTo>
                  <a:lnTo>
                    <a:pt x="2549" y="2308"/>
                  </a:lnTo>
                  <a:lnTo>
                    <a:pt x="2549" y="2308"/>
                  </a:lnTo>
                  <a:lnTo>
                    <a:pt x="2549" y="2308"/>
                  </a:lnTo>
                  <a:lnTo>
                    <a:pt x="2549" y="2308"/>
                  </a:lnTo>
                  <a:lnTo>
                    <a:pt x="2549" y="2308"/>
                  </a:lnTo>
                  <a:lnTo>
                    <a:pt x="2549" y="2308"/>
                  </a:lnTo>
                  <a:lnTo>
                    <a:pt x="2549" y="2308"/>
                  </a:lnTo>
                  <a:lnTo>
                    <a:pt x="2549" y="2308"/>
                  </a:lnTo>
                  <a:lnTo>
                    <a:pt x="2549" y="2308"/>
                  </a:lnTo>
                  <a:lnTo>
                    <a:pt x="2555" y="2308"/>
                  </a:lnTo>
                  <a:lnTo>
                    <a:pt x="2555" y="2308"/>
                  </a:lnTo>
                  <a:lnTo>
                    <a:pt x="2555" y="2308"/>
                  </a:lnTo>
                  <a:lnTo>
                    <a:pt x="2555" y="2308"/>
                  </a:lnTo>
                  <a:lnTo>
                    <a:pt x="2555" y="2308"/>
                  </a:lnTo>
                  <a:lnTo>
                    <a:pt x="2555" y="2308"/>
                  </a:lnTo>
                  <a:lnTo>
                    <a:pt x="2555" y="2308"/>
                  </a:lnTo>
                  <a:lnTo>
                    <a:pt x="2560" y="2308"/>
                  </a:lnTo>
                  <a:lnTo>
                    <a:pt x="2560" y="2308"/>
                  </a:lnTo>
                  <a:lnTo>
                    <a:pt x="2560" y="2308"/>
                  </a:lnTo>
                  <a:lnTo>
                    <a:pt x="2560" y="2314"/>
                  </a:lnTo>
                  <a:lnTo>
                    <a:pt x="2560" y="2314"/>
                  </a:lnTo>
                  <a:lnTo>
                    <a:pt x="2560" y="2314"/>
                  </a:lnTo>
                  <a:lnTo>
                    <a:pt x="2560" y="2314"/>
                  </a:lnTo>
                  <a:lnTo>
                    <a:pt x="2560" y="2314"/>
                  </a:lnTo>
                  <a:lnTo>
                    <a:pt x="2560" y="2314"/>
                  </a:lnTo>
                  <a:lnTo>
                    <a:pt x="2560" y="2314"/>
                  </a:lnTo>
                  <a:lnTo>
                    <a:pt x="2560" y="2308"/>
                  </a:lnTo>
                  <a:lnTo>
                    <a:pt x="2566" y="2308"/>
                  </a:lnTo>
                  <a:lnTo>
                    <a:pt x="2566" y="2308"/>
                  </a:lnTo>
                  <a:lnTo>
                    <a:pt x="2566" y="2308"/>
                  </a:lnTo>
                  <a:lnTo>
                    <a:pt x="2566" y="2308"/>
                  </a:lnTo>
                  <a:lnTo>
                    <a:pt x="2566" y="2308"/>
                  </a:lnTo>
                  <a:lnTo>
                    <a:pt x="2566" y="2308"/>
                  </a:lnTo>
                  <a:lnTo>
                    <a:pt x="2566" y="2308"/>
                  </a:lnTo>
                  <a:lnTo>
                    <a:pt x="2566" y="2308"/>
                  </a:lnTo>
                  <a:lnTo>
                    <a:pt x="2566" y="2308"/>
                  </a:lnTo>
                  <a:lnTo>
                    <a:pt x="2566" y="2308"/>
                  </a:lnTo>
                  <a:lnTo>
                    <a:pt x="2566" y="2308"/>
                  </a:lnTo>
                  <a:lnTo>
                    <a:pt x="2566" y="2308"/>
                  </a:lnTo>
                  <a:lnTo>
                    <a:pt x="2566" y="2308"/>
                  </a:lnTo>
                  <a:lnTo>
                    <a:pt x="2566" y="2308"/>
                  </a:lnTo>
                  <a:lnTo>
                    <a:pt x="2572" y="2308"/>
                  </a:lnTo>
                  <a:lnTo>
                    <a:pt x="2572" y="2308"/>
                  </a:lnTo>
                  <a:lnTo>
                    <a:pt x="2572" y="2308"/>
                  </a:lnTo>
                  <a:lnTo>
                    <a:pt x="2572" y="2308"/>
                  </a:lnTo>
                  <a:lnTo>
                    <a:pt x="2572" y="2303"/>
                  </a:lnTo>
                  <a:lnTo>
                    <a:pt x="2572" y="2303"/>
                  </a:lnTo>
                  <a:lnTo>
                    <a:pt x="2572" y="2303"/>
                  </a:lnTo>
                  <a:lnTo>
                    <a:pt x="2572" y="2297"/>
                  </a:lnTo>
                  <a:lnTo>
                    <a:pt x="2572" y="2297"/>
                  </a:lnTo>
                  <a:lnTo>
                    <a:pt x="2572" y="2303"/>
                  </a:lnTo>
                  <a:lnTo>
                    <a:pt x="2572" y="2303"/>
                  </a:lnTo>
                  <a:lnTo>
                    <a:pt x="2572" y="2303"/>
                  </a:lnTo>
                  <a:lnTo>
                    <a:pt x="2577" y="2303"/>
                  </a:lnTo>
                  <a:lnTo>
                    <a:pt x="2577" y="2297"/>
                  </a:lnTo>
                  <a:lnTo>
                    <a:pt x="2577" y="2297"/>
                  </a:lnTo>
                  <a:lnTo>
                    <a:pt x="2577" y="2297"/>
                  </a:lnTo>
                  <a:lnTo>
                    <a:pt x="2577" y="2303"/>
                  </a:lnTo>
                  <a:lnTo>
                    <a:pt x="2583" y="2297"/>
                  </a:lnTo>
                  <a:lnTo>
                    <a:pt x="2583" y="2297"/>
                  </a:lnTo>
                  <a:lnTo>
                    <a:pt x="2583" y="2292"/>
                  </a:lnTo>
                  <a:lnTo>
                    <a:pt x="2583" y="2292"/>
                  </a:lnTo>
                  <a:lnTo>
                    <a:pt x="2583" y="2292"/>
                  </a:lnTo>
                  <a:lnTo>
                    <a:pt x="2577" y="2292"/>
                  </a:lnTo>
                  <a:lnTo>
                    <a:pt x="2577" y="2292"/>
                  </a:lnTo>
                  <a:lnTo>
                    <a:pt x="2577" y="2292"/>
                  </a:lnTo>
                  <a:lnTo>
                    <a:pt x="2577" y="2292"/>
                  </a:lnTo>
                  <a:lnTo>
                    <a:pt x="2577" y="2292"/>
                  </a:lnTo>
                  <a:lnTo>
                    <a:pt x="2583" y="2292"/>
                  </a:lnTo>
                  <a:lnTo>
                    <a:pt x="2583" y="2292"/>
                  </a:lnTo>
                  <a:lnTo>
                    <a:pt x="2583" y="2292"/>
                  </a:lnTo>
                  <a:lnTo>
                    <a:pt x="2588" y="2292"/>
                  </a:lnTo>
                  <a:lnTo>
                    <a:pt x="2588" y="2292"/>
                  </a:lnTo>
                  <a:lnTo>
                    <a:pt x="2588" y="2292"/>
                  </a:lnTo>
                  <a:lnTo>
                    <a:pt x="2588" y="2292"/>
                  </a:lnTo>
                  <a:lnTo>
                    <a:pt x="2588" y="2297"/>
                  </a:lnTo>
                  <a:lnTo>
                    <a:pt x="2588" y="2297"/>
                  </a:lnTo>
                  <a:lnTo>
                    <a:pt x="2588" y="2297"/>
                  </a:lnTo>
                  <a:lnTo>
                    <a:pt x="2588" y="2303"/>
                  </a:lnTo>
                  <a:lnTo>
                    <a:pt x="2588" y="2303"/>
                  </a:lnTo>
                  <a:lnTo>
                    <a:pt x="2588" y="2303"/>
                  </a:lnTo>
                  <a:lnTo>
                    <a:pt x="2588" y="2303"/>
                  </a:lnTo>
                  <a:lnTo>
                    <a:pt x="2588" y="2303"/>
                  </a:lnTo>
                  <a:lnTo>
                    <a:pt x="2594" y="2297"/>
                  </a:lnTo>
                  <a:lnTo>
                    <a:pt x="2588" y="2297"/>
                  </a:lnTo>
                  <a:lnTo>
                    <a:pt x="2588" y="2297"/>
                  </a:lnTo>
                  <a:lnTo>
                    <a:pt x="2588" y="2292"/>
                  </a:lnTo>
                  <a:lnTo>
                    <a:pt x="2594" y="2292"/>
                  </a:lnTo>
                  <a:lnTo>
                    <a:pt x="2594" y="2292"/>
                  </a:lnTo>
                  <a:lnTo>
                    <a:pt x="2594" y="2292"/>
                  </a:lnTo>
                  <a:lnTo>
                    <a:pt x="2594" y="2286"/>
                  </a:lnTo>
                  <a:lnTo>
                    <a:pt x="2594" y="2286"/>
                  </a:lnTo>
                  <a:lnTo>
                    <a:pt x="2594" y="2286"/>
                  </a:lnTo>
                  <a:lnTo>
                    <a:pt x="2594" y="2286"/>
                  </a:lnTo>
                  <a:lnTo>
                    <a:pt x="2594" y="2286"/>
                  </a:lnTo>
                  <a:lnTo>
                    <a:pt x="2594" y="2280"/>
                  </a:lnTo>
                  <a:lnTo>
                    <a:pt x="2594" y="2280"/>
                  </a:lnTo>
                  <a:lnTo>
                    <a:pt x="2594" y="2280"/>
                  </a:lnTo>
                  <a:lnTo>
                    <a:pt x="2594" y="2286"/>
                  </a:lnTo>
                  <a:lnTo>
                    <a:pt x="2600" y="2286"/>
                  </a:lnTo>
                  <a:lnTo>
                    <a:pt x="2600" y="2280"/>
                  </a:lnTo>
                  <a:lnTo>
                    <a:pt x="2600" y="2280"/>
                  </a:lnTo>
                  <a:lnTo>
                    <a:pt x="2600" y="2280"/>
                  </a:lnTo>
                  <a:lnTo>
                    <a:pt x="2600" y="2280"/>
                  </a:lnTo>
                  <a:lnTo>
                    <a:pt x="2600" y="2286"/>
                  </a:lnTo>
                  <a:lnTo>
                    <a:pt x="2600" y="2286"/>
                  </a:lnTo>
                  <a:lnTo>
                    <a:pt x="2600" y="2286"/>
                  </a:lnTo>
                  <a:lnTo>
                    <a:pt x="2600" y="2286"/>
                  </a:lnTo>
                  <a:lnTo>
                    <a:pt x="2600" y="2286"/>
                  </a:lnTo>
                  <a:lnTo>
                    <a:pt x="2600" y="2286"/>
                  </a:lnTo>
                  <a:lnTo>
                    <a:pt x="2600" y="2286"/>
                  </a:lnTo>
                  <a:lnTo>
                    <a:pt x="2600" y="2292"/>
                  </a:lnTo>
                  <a:lnTo>
                    <a:pt x="2594" y="2292"/>
                  </a:lnTo>
                  <a:lnTo>
                    <a:pt x="2600" y="2292"/>
                  </a:lnTo>
                  <a:lnTo>
                    <a:pt x="2600" y="2292"/>
                  </a:lnTo>
                  <a:lnTo>
                    <a:pt x="2600" y="2292"/>
                  </a:lnTo>
                  <a:lnTo>
                    <a:pt x="2600" y="2292"/>
                  </a:lnTo>
                  <a:lnTo>
                    <a:pt x="2600" y="2292"/>
                  </a:lnTo>
                  <a:lnTo>
                    <a:pt x="2600" y="2286"/>
                  </a:lnTo>
                  <a:lnTo>
                    <a:pt x="2600" y="2286"/>
                  </a:lnTo>
                  <a:lnTo>
                    <a:pt x="2605" y="2286"/>
                  </a:lnTo>
                  <a:lnTo>
                    <a:pt x="2605" y="2286"/>
                  </a:lnTo>
                  <a:lnTo>
                    <a:pt x="2605" y="2286"/>
                  </a:lnTo>
                  <a:lnTo>
                    <a:pt x="2605" y="2286"/>
                  </a:lnTo>
                  <a:lnTo>
                    <a:pt x="2605" y="2280"/>
                  </a:lnTo>
                  <a:lnTo>
                    <a:pt x="2605" y="2280"/>
                  </a:lnTo>
                  <a:lnTo>
                    <a:pt x="2605" y="2280"/>
                  </a:lnTo>
                  <a:lnTo>
                    <a:pt x="2605" y="2280"/>
                  </a:lnTo>
                  <a:lnTo>
                    <a:pt x="2605" y="2280"/>
                  </a:lnTo>
                  <a:lnTo>
                    <a:pt x="2611" y="2275"/>
                  </a:lnTo>
                  <a:lnTo>
                    <a:pt x="2611" y="2275"/>
                  </a:lnTo>
                  <a:lnTo>
                    <a:pt x="2611" y="2275"/>
                  </a:lnTo>
                  <a:lnTo>
                    <a:pt x="2605" y="2275"/>
                  </a:lnTo>
                  <a:lnTo>
                    <a:pt x="2605" y="2275"/>
                  </a:lnTo>
                  <a:lnTo>
                    <a:pt x="2611" y="2275"/>
                  </a:lnTo>
                  <a:lnTo>
                    <a:pt x="2611" y="2275"/>
                  </a:lnTo>
                  <a:lnTo>
                    <a:pt x="2611" y="2275"/>
                  </a:lnTo>
                  <a:lnTo>
                    <a:pt x="2611" y="2275"/>
                  </a:lnTo>
                  <a:lnTo>
                    <a:pt x="2611" y="2275"/>
                  </a:lnTo>
                  <a:lnTo>
                    <a:pt x="2611" y="2275"/>
                  </a:lnTo>
                  <a:lnTo>
                    <a:pt x="2611" y="2275"/>
                  </a:lnTo>
                  <a:lnTo>
                    <a:pt x="2611" y="2275"/>
                  </a:lnTo>
                  <a:lnTo>
                    <a:pt x="2611" y="2275"/>
                  </a:lnTo>
                  <a:lnTo>
                    <a:pt x="2611" y="2275"/>
                  </a:lnTo>
                  <a:lnTo>
                    <a:pt x="2611" y="2275"/>
                  </a:lnTo>
                  <a:lnTo>
                    <a:pt x="2616" y="2275"/>
                  </a:lnTo>
                  <a:lnTo>
                    <a:pt x="2616" y="2269"/>
                  </a:lnTo>
                  <a:lnTo>
                    <a:pt x="2616" y="2269"/>
                  </a:lnTo>
                  <a:lnTo>
                    <a:pt x="2616" y="2269"/>
                  </a:lnTo>
                  <a:lnTo>
                    <a:pt x="2616" y="2269"/>
                  </a:lnTo>
                  <a:lnTo>
                    <a:pt x="2616" y="2269"/>
                  </a:lnTo>
                  <a:lnTo>
                    <a:pt x="2622" y="2269"/>
                  </a:lnTo>
                  <a:lnTo>
                    <a:pt x="2622" y="2269"/>
                  </a:lnTo>
                  <a:lnTo>
                    <a:pt x="2622" y="2269"/>
                  </a:lnTo>
                  <a:lnTo>
                    <a:pt x="2622" y="2269"/>
                  </a:lnTo>
                  <a:lnTo>
                    <a:pt x="2622" y="2264"/>
                  </a:lnTo>
                  <a:lnTo>
                    <a:pt x="2616" y="2264"/>
                  </a:lnTo>
                  <a:lnTo>
                    <a:pt x="2616" y="2264"/>
                  </a:lnTo>
                  <a:lnTo>
                    <a:pt x="2616" y="2264"/>
                  </a:lnTo>
                  <a:lnTo>
                    <a:pt x="2616" y="2264"/>
                  </a:lnTo>
                  <a:lnTo>
                    <a:pt x="2616" y="2264"/>
                  </a:lnTo>
                  <a:lnTo>
                    <a:pt x="2616" y="2264"/>
                  </a:lnTo>
                  <a:lnTo>
                    <a:pt x="2616" y="2264"/>
                  </a:lnTo>
                  <a:lnTo>
                    <a:pt x="2616" y="2264"/>
                  </a:lnTo>
                  <a:lnTo>
                    <a:pt x="2611" y="2264"/>
                  </a:lnTo>
                  <a:lnTo>
                    <a:pt x="2616" y="2264"/>
                  </a:lnTo>
                  <a:lnTo>
                    <a:pt x="2616" y="2264"/>
                  </a:lnTo>
                  <a:lnTo>
                    <a:pt x="2616" y="2264"/>
                  </a:lnTo>
                  <a:lnTo>
                    <a:pt x="2616" y="2264"/>
                  </a:lnTo>
                  <a:lnTo>
                    <a:pt x="2616" y="2264"/>
                  </a:lnTo>
                  <a:lnTo>
                    <a:pt x="2616" y="2258"/>
                  </a:lnTo>
                  <a:lnTo>
                    <a:pt x="2616" y="2258"/>
                  </a:lnTo>
                  <a:lnTo>
                    <a:pt x="2616" y="2258"/>
                  </a:lnTo>
                  <a:lnTo>
                    <a:pt x="2616" y="2258"/>
                  </a:lnTo>
                  <a:lnTo>
                    <a:pt x="2611" y="2258"/>
                  </a:lnTo>
                  <a:lnTo>
                    <a:pt x="2605" y="2264"/>
                  </a:lnTo>
                  <a:lnTo>
                    <a:pt x="2605" y="2258"/>
                  </a:lnTo>
                  <a:lnTo>
                    <a:pt x="2600" y="2258"/>
                  </a:lnTo>
                  <a:lnTo>
                    <a:pt x="2600" y="2258"/>
                  </a:lnTo>
                  <a:lnTo>
                    <a:pt x="2600" y="2258"/>
                  </a:lnTo>
                  <a:lnTo>
                    <a:pt x="2605" y="2258"/>
                  </a:lnTo>
                  <a:lnTo>
                    <a:pt x="2605" y="2258"/>
                  </a:lnTo>
                  <a:lnTo>
                    <a:pt x="2605" y="2258"/>
                  </a:lnTo>
                  <a:lnTo>
                    <a:pt x="2605" y="2258"/>
                  </a:lnTo>
                  <a:lnTo>
                    <a:pt x="2600" y="2252"/>
                  </a:lnTo>
                  <a:lnTo>
                    <a:pt x="2605" y="2252"/>
                  </a:lnTo>
                  <a:lnTo>
                    <a:pt x="2605" y="2252"/>
                  </a:lnTo>
                  <a:lnTo>
                    <a:pt x="2611" y="2258"/>
                  </a:lnTo>
                  <a:lnTo>
                    <a:pt x="2616" y="2258"/>
                  </a:lnTo>
                  <a:lnTo>
                    <a:pt x="2616" y="2258"/>
                  </a:lnTo>
                  <a:lnTo>
                    <a:pt x="2611" y="2258"/>
                  </a:lnTo>
                  <a:lnTo>
                    <a:pt x="2611" y="2258"/>
                  </a:lnTo>
                  <a:lnTo>
                    <a:pt x="2611" y="2252"/>
                  </a:lnTo>
                  <a:lnTo>
                    <a:pt x="2611" y="2252"/>
                  </a:lnTo>
                  <a:lnTo>
                    <a:pt x="2611" y="2252"/>
                  </a:lnTo>
                  <a:lnTo>
                    <a:pt x="2616" y="2252"/>
                  </a:lnTo>
                  <a:lnTo>
                    <a:pt x="2616" y="2252"/>
                  </a:lnTo>
                  <a:lnTo>
                    <a:pt x="2616" y="2252"/>
                  </a:lnTo>
                  <a:lnTo>
                    <a:pt x="2616" y="2252"/>
                  </a:lnTo>
                  <a:lnTo>
                    <a:pt x="2616" y="2252"/>
                  </a:lnTo>
                  <a:lnTo>
                    <a:pt x="2616" y="2252"/>
                  </a:lnTo>
                  <a:lnTo>
                    <a:pt x="2611" y="2252"/>
                  </a:lnTo>
                  <a:lnTo>
                    <a:pt x="2611" y="2252"/>
                  </a:lnTo>
                  <a:lnTo>
                    <a:pt x="2611" y="2247"/>
                  </a:lnTo>
                  <a:lnTo>
                    <a:pt x="2611" y="2247"/>
                  </a:lnTo>
                  <a:lnTo>
                    <a:pt x="2611" y="2252"/>
                  </a:lnTo>
                  <a:lnTo>
                    <a:pt x="2616" y="2252"/>
                  </a:lnTo>
                  <a:lnTo>
                    <a:pt x="2616" y="2252"/>
                  </a:lnTo>
                  <a:lnTo>
                    <a:pt x="2616" y="2247"/>
                  </a:lnTo>
                  <a:lnTo>
                    <a:pt x="2616" y="2247"/>
                  </a:lnTo>
                  <a:lnTo>
                    <a:pt x="2616" y="2247"/>
                  </a:lnTo>
                  <a:lnTo>
                    <a:pt x="2616" y="2247"/>
                  </a:lnTo>
                  <a:lnTo>
                    <a:pt x="2616" y="2247"/>
                  </a:lnTo>
                  <a:lnTo>
                    <a:pt x="2616" y="2247"/>
                  </a:lnTo>
                  <a:lnTo>
                    <a:pt x="2616" y="2247"/>
                  </a:lnTo>
                  <a:lnTo>
                    <a:pt x="2622" y="2247"/>
                  </a:lnTo>
                  <a:lnTo>
                    <a:pt x="2622" y="2247"/>
                  </a:lnTo>
                  <a:lnTo>
                    <a:pt x="2622" y="2247"/>
                  </a:lnTo>
                  <a:lnTo>
                    <a:pt x="2622" y="2241"/>
                  </a:lnTo>
                  <a:lnTo>
                    <a:pt x="2622" y="2241"/>
                  </a:lnTo>
                  <a:lnTo>
                    <a:pt x="2622" y="2241"/>
                  </a:lnTo>
                  <a:lnTo>
                    <a:pt x="2622" y="2241"/>
                  </a:lnTo>
                  <a:lnTo>
                    <a:pt x="2622" y="2241"/>
                  </a:lnTo>
                  <a:lnTo>
                    <a:pt x="2622" y="2241"/>
                  </a:lnTo>
                  <a:lnTo>
                    <a:pt x="2622" y="2241"/>
                  </a:lnTo>
                  <a:lnTo>
                    <a:pt x="2622" y="2247"/>
                  </a:lnTo>
                  <a:lnTo>
                    <a:pt x="2622" y="2247"/>
                  </a:lnTo>
                  <a:lnTo>
                    <a:pt x="2622" y="2247"/>
                  </a:lnTo>
                  <a:lnTo>
                    <a:pt x="2622" y="2247"/>
                  </a:lnTo>
                  <a:lnTo>
                    <a:pt x="2628" y="2247"/>
                  </a:lnTo>
                  <a:lnTo>
                    <a:pt x="2628" y="2247"/>
                  </a:lnTo>
                  <a:lnTo>
                    <a:pt x="2622" y="2247"/>
                  </a:lnTo>
                  <a:lnTo>
                    <a:pt x="2622" y="2247"/>
                  </a:lnTo>
                  <a:lnTo>
                    <a:pt x="2622" y="2247"/>
                  </a:lnTo>
                  <a:lnTo>
                    <a:pt x="2622" y="2247"/>
                  </a:lnTo>
                  <a:lnTo>
                    <a:pt x="2622" y="2252"/>
                  </a:lnTo>
                  <a:lnTo>
                    <a:pt x="2628" y="2252"/>
                  </a:lnTo>
                  <a:lnTo>
                    <a:pt x="2628" y="2252"/>
                  </a:lnTo>
                  <a:lnTo>
                    <a:pt x="2628" y="2247"/>
                  </a:lnTo>
                  <a:lnTo>
                    <a:pt x="2628" y="2247"/>
                  </a:lnTo>
                  <a:lnTo>
                    <a:pt x="2628" y="2247"/>
                  </a:lnTo>
                  <a:lnTo>
                    <a:pt x="2628" y="2247"/>
                  </a:lnTo>
                  <a:lnTo>
                    <a:pt x="2628" y="2247"/>
                  </a:lnTo>
                  <a:lnTo>
                    <a:pt x="2633" y="2247"/>
                  </a:lnTo>
                  <a:lnTo>
                    <a:pt x="2633" y="2247"/>
                  </a:lnTo>
                  <a:lnTo>
                    <a:pt x="2633" y="2247"/>
                  </a:lnTo>
                  <a:lnTo>
                    <a:pt x="2633" y="2247"/>
                  </a:lnTo>
                  <a:lnTo>
                    <a:pt x="2633" y="2247"/>
                  </a:lnTo>
                  <a:lnTo>
                    <a:pt x="2639" y="2247"/>
                  </a:lnTo>
                  <a:lnTo>
                    <a:pt x="2639" y="2247"/>
                  </a:lnTo>
                  <a:lnTo>
                    <a:pt x="2639" y="2241"/>
                  </a:lnTo>
                  <a:lnTo>
                    <a:pt x="2639" y="2241"/>
                  </a:lnTo>
                  <a:lnTo>
                    <a:pt x="2639" y="2241"/>
                  </a:lnTo>
                  <a:lnTo>
                    <a:pt x="2639" y="2241"/>
                  </a:lnTo>
                  <a:lnTo>
                    <a:pt x="2639" y="2241"/>
                  </a:lnTo>
                  <a:lnTo>
                    <a:pt x="2639" y="2241"/>
                  </a:lnTo>
                  <a:lnTo>
                    <a:pt x="2639" y="2247"/>
                  </a:lnTo>
                  <a:lnTo>
                    <a:pt x="2639" y="2247"/>
                  </a:lnTo>
                  <a:lnTo>
                    <a:pt x="2639" y="2247"/>
                  </a:lnTo>
                  <a:lnTo>
                    <a:pt x="2639" y="2247"/>
                  </a:lnTo>
                  <a:lnTo>
                    <a:pt x="2639" y="2247"/>
                  </a:lnTo>
                  <a:lnTo>
                    <a:pt x="2644" y="2247"/>
                  </a:lnTo>
                  <a:lnTo>
                    <a:pt x="2644" y="2247"/>
                  </a:lnTo>
                  <a:lnTo>
                    <a:pt x="2644" y="2252"/>
                  </a:lnTo>
                  <a:lnTo>
                    <a:pt x="2644" y="2252"/>
                  </a:lnTo>
                  <a:lnTo>
                    <a:pt x="2644" y="2252"/>
                  </a:lnTo>
                  <a:lnTo>
                    <a:pt x="2644" y="2252"/>
                  </a:lnTo>
                  <a:lnTo>
                    <a:pt x="2644" y="2252"/>
                  </a:lnTo>
                  <a:lnTo>
                    <a:pt x="2644" y="2252"/>
                  </a:lnTo>
                  <a:lnTo>
                    <a:pt x="2644" y="2252"/>
                  </a:lnTo>
                  <a:lnTo>
                    <a:pt x="2644" y="2252"/>
                  </a:lnTo>
                  <a:lnTo>
                    <a:pt x="2644" y="2252"/>
                  </a:lnTo>
                  <a:lnTo>
                    <a:pt x="2644" y="2252"/>
                  </a:lnTo>
                  <a:lnTo>
                    <a:pt x="2650" y="2252"/>
                  </a:lnTo>
                  <a:lnTo>
                    <a:pt x="2650" y="2252"/>
                  </a:lnTo>
                  <a:lnTo>
                    <a:pt x="2650" y="2247"/>
                  </a:lnTo>
                  <a:lnTo>
                    <a:pt x="2650" y="2247"/>
                  </a:lnTo>
                  <a:lnTo>
                    <a:pt x="2650" y="2247"/>
                  </a:lnTo>
                  <a:lnTo>
                    <a:pt x="2650" y="2247"/>
                  </a:lnTo>
                  <a:lnTo>
                    <a:pt x="2650" y="2247"/>
                  </a:lnTo>
                  <a:lnTo>
                    <a:pt x="2650" y="2247"/>
                  </a:lnTo>
                  <a:lnTo>
                    <a:pt x="2650" y="2247"/>
                  </a:lnTo>
                  <a:lnTo>
                    <a:pt x="2650" y="2241"/>
                  </a:lnTo>
                  <a:lnTo>
                    <a:pt x="2650" y="2241"/>
                  </a:lnTo>
                  <a:lnTo>
                    <a:pt x="2650" y="2241"/>
                  </a:lnTo>
                  <a:lnTo>
                    <a:pt x="2650" y="2241"/>
                  </a:lnTo>
                  <a:lnTo>
                    <a:pt x="2650" y="2241"/>
                  </a:lnTo>
                  <a:lnTo>
                    <a:pt x="2656" y="2241"/>
                  </a:lnTo>
                  <a:lnTo>
                    <a:pt x="2656" y="2241"/>
                  </a:lnTo>
                  <a:lnTo>
                    <a:pt x="2656" y="2241"/>
                  </a:lnTo>
                  <a:lnTo>
                    <a:pt x="2656" y="2241"/>
                  </a:lnTo>
                  <a:lnTo>
                    <a:pt x="2656" y="2241"/>
                  </a:lnTo>
                  <a:lnTo>
                    <a:pt x="2656" y="2241"/>
                  </a:lnTo>
                  <a:lnTo>
                    <a:pt x="2656" y="2236"/>
                  </a:lnTo>
                  <a:lnTo>
                    <a:pt x="2656" y="2236"/>
                  </a:lnTo>
                  <a:lnTo>
                    <a:pt x="2656" y="2236"/>
                  </a:lnTo>
                  <a:lnTo>
                    <a:pt x="2656" y="2236"/>
                  </a:lnTo>
                  <a:lnTo>
                    <a:pt x="2656" y="2236"/>
                  </a:lnTo>
                  <a:lnTo>
                    <a:pt x="2656" y="2236"/>
                  </a:lnTo>
                  <a:lnTo>
                    <a:pt x="2656" y="2236"/>
                  </a:lnTo>
                  <a:lnTo>
                    <a:pt x="2656" y="2236"/>
                  </a:lnTo>
                  <a:lnTo>
                    <a:pt x="2656" y="2236"/>
                  </a:lnTo>
                  <a:lnTo>
                    <a:pt x="2656" y="2236"/>
                  </a:lnTo>
                  <a:lnTo>
                    <a:pt x="2656" y="2236"/>
                  </a:lnTo>
                  <a:lnTo>
                    <a:pt x="2656" y="2236"/>
                  </a:lnTo>
                  <a:lnTo>
                    <a:pt x="2656" y="2236"/>
                  </a:lnTo>
                  <a:lnTo>
                    <a:pt x="2650" y="2236"/>
                  </a:lnTo>
                  <a:lnTo>
                    <a:pt x="2650" y="2236"/>
                  </a:lnTo>
                  <a:lnTo>
                    <a:pt x="2650" y="2236"/>
                  </a:lnTo>
                  <a:lnTo>
                    <a:pt x="2650" y="2236"/>
                  </a:lnTo>
                  <a:lnTo>
                    <a:pt x="2650" y="2236"/>
                  </a:lnTo>
                  <a:lnTo>
                    <a:pt x="2650" y="2236"/>
                  </a:lnTo>
                  <a:lnTo>
                    <a:pt x="2650" y="2236"/>
                  </a:lnTo>
                  <a:lnTo>
                    <a:pt x="2650" y="2236"/>
                  </a:lnTo>
                  <a:lnTo>
                    <a:pt x="2650" y="2236"/>
                  </a:lnTo>
                  <a:lnTo>
                    <a:pt x="2650" y="2230"/>
                  </a:lnTo>
                  <a:lnTo>
                    <a:pt x="2650" y="2230"/>
                  </a:lnTo>
                  <a:lnTo>
                    <a:pt x="2650" y="2230"/>
                  </a:lnTo>
                  <a:lnTo>
                    <a:pt x="2644" y="2230"/>
                  </a:lnTo>
                  <a:lnTo>
                    <a:pt x="2650" y="2230"/>
                  </a:lnTo>
                  <a:lnTo>
                    <a:pt x="2650" y="2230"/>
                  </a:lnTo>
                  <a:lnTo>
                    <a:pt x="2650" y="2230"/>
                  </a:lnTo>
                  <a:lnTo>
                    <a:pt x="2650" y="2230"/>
                  </a:lnTo>
                  <a:lnTo>
                    <a:pt x="2650" y="2230"/>
                  </a:lnTo>
                  <a:lnTo>
                    <a:pt x="2650" y="2230"/>
                  </a:lnTo>
                  <a:lnTo>
                    <a:pt x="2650" y="2230"/>
                  </a:lnTo>
                  <a:lnTo>
                    <a:pt x="2650" y="2224"/>
                  </a:lnTo>
                  <a:lnTo>
                    <a:pt x="2650" y="2224"/>
                  </a:lnTo>
                  <a:lnTo>
                    <a:pt x="2650" y="2224"/>
                  </a:lnTo>
                  <a:lnTo>
                    <a:pt x="2650" y="2224"/>
                  </a:lnTo>
                  <a:lnTo>
                    <a:pt x="2650" y="2224"/>
                  </a:lnTo>
                  <a:lnTo>
                    <a:pt x="2650" y="2224"/>
                  </a:lnTo>
                  <a:lnTo>
                    <a:pt x="2656" y="2224"/>
                  </a:lnTo>
                  <a:lnTo>
                    <a:pt x="2650" y="2224"/>
                  </a:lnTo>
                  <a:lnTo>
                    <a:pt x="2656" y="2230"/>
                  </a:lnTo>
                  <a:lnTo>
                    <a:pt x="2656" y="2230"/>
                  </a:lnTo>
                  <a:lnTo>
                    <a:pt x="2656" y="2230"/>
                  </a:lnTo>
                  <a:lnTo>
                    <a:pt x="2656" y="2230"/>
                  </a:lnTo>
                  <a:lnTo>
                    <a:pt x="2656" y="2224"/>
                  </a:lnTo>
                  <a:lnTo>
                    <a:pt x="2656" y="2224"/>
                  </a:lnTo>
                  <a:lnTo>
                    <a:pt x="2656" y="2224"/>
                  </a:lnTo>
                  <a:lnTo>
                    <a:pt x="2656" y="2230"/>
                  </a:lnTo>
                  <a:lnTo>
                    <a:pt x="2656" y="2230"/>
                  </a:lnTo>
                  <a:lnTo>
                    <a:pt x="2656" y="2230"/>
                  </a:lnTo>
                  <a:lnTo>
                    <a:pt x="2656" y="2230"/>
                  </a:lnTo>
                  <a:lnTo>
                    <a:pt x="2656" y="2230"/>
                  </a:lnTo>
                  <a:lnTo>
                    <a:pt x="2656" y="2230"/>
                  </a:lnTo>
                  <a:lnTo>
                    <a:pt x="2656" y="2230"/>
                  </a:lnTo>
                  <a:lnTo>
                    <a:pt x="2656" y="2230"/>
                  </a:lnTo>
                  <a:lnTo>
                    <a:pt x="2656" y="2230"/>
                  </a:lnTo>
                  <a:lnTo>
                    <a:pt x="2656" y="2230"/>
                  </a:lnTo>
                  <a:lnTo>
                    <a:pt x="2656" y="2230"/>
                  </a:lnTo>
                  <a:lnTo>
                    <a:pt x="2661" y="2230"/>
                  </a:lnTo>
                  <a:lnTo>
                    <a:pt x="2656" y="2230"/>
                  </a:lnTo>
                  <a:lnTo>
                    <a:pt x="2661" y="2230"/>
                  </a:lnTo>
                  <a:lnTo>
                    <a:pt x="2661" y="2230"/>
                  </a:lnTo>
                  <a:lnTo>
                    <a:pt x="2661" y="2230"/>
                  </a:lnTo>
                  <a:lnTo>
                    <a:pt x="2661" y="2230"/>
                  </a:lnTo>
                  <a:lnTo>
                    <a:pt x="2661" y="2230"/>
                  </a:lnTo>
                  <a:lnTo>
                    <a:pt x="2661" y="2230"/>
                  </a:lnTo>
                  <a:lnTo>
                    <a:pt x="2667" y="2230"/>
                  </a:lnTo>
                  <a:lnTo>
                    <a:pt x="2667" y="2230"/>
                  </a:lnTo>
                  <a:lnTo>
                    <a:pt x="2667" y="2230"/>
                  </a:lnTo>
                  <a:lnTo>
                    <a:pt x="2667" y="2230"/>
                  </a:lnTo>
                  <a:lnTo>
                    <a:pt x="2672" y="2230"/>
                  </a:lnTo>
                  <a:lnTo>
                    <a:pt x="2672" y="2230"/>
                  </a:lnTo>
                  <a:lnTo>
                    <a:pt x="2672" y="2230"/>
                  </a:lnTo>
                  <a:lnTo>
                    <a:pt x="2672" y="2230"/>
                  </a:lnTo>
                  <a:lnTo>
                    <a:pt x="2672" y="2230"/>
                  </a:lnTo>
                  <a:lnTo>
                    <a:pt x="2672" y="2230"/>
                  </a:lnTo>
                  <a:lnTo>
                    <a:pt x="2672" y="2230"/>
                  </a:lnTo>
                  <a:lnTo>
                    <a:pt x="2672" y="2230"/>
                  </a:lnTo>
                  <a:lnTo>
                    <a:pt x="2672" y="2230"/>
                  </a:lnTo>
                  <a:lnTo>
                    <a:pt x="2667" y="2230"/>
                  </a:lnTo>
                  <a:lnTo>
                    <a:pt x="2667" y="2230"/>
                  </a:lnTo>
                  <a:lnTo>
                    <a:pt x="2667" y="2224"/>
                  </a:lnTo>
                  <a:lnTo>
                    <a:pt x="2667" y="2224"/>
                  </a:lnTo>
                  <a:lnTo>
                    <a:pt x="2667" y="2224"/>
                  </a:lnTo>
                  <a:lnTo>
                    <a:pt x="2667" y="2224"/>
                  </a:lnTo>
                  <a:lnTo>
                    <a:pt x="2672" y="2224"/>
                  </a:lnTo>
                  <a:lnTo>
                    <a:pt x="2672" y="2224"/>
                  </a:lnTo>
                  <a:lnTo>
                    <a:pt x="2672" y="2224"/>
                  </a:lnTo>
                  <a:lnTo>
                    <a:pt x="2672" y="2224"/>
                  </a:lnTo>
                  <a:lnTo>
                    <a:pt x="2672" y="2224"/>
                  </a:lnTo>
                  <a:lnTo>
                    <a:pt x="2672" y="2224"/>
                  </a:lnTo>
                  <a:lnTo>
                    <a:pt x="2672" y="2224"/>
                  </a:lnTo>
                  <a:lnTo>
                    <a:pt x="2672" y="2224"/>
                  </a:lnTo>
                  <a:lnTo>
                    <a:pt x="2672" y="2224"/>
                  </a:lnTo>
                  <a:lnTo>
                    <a:pt x="2672" y="2219"/>
                  </a:lnTo>
                  <a:lnTo>
                    <a:pt x="2672" y="2219"/>
                  </a:lnTo>
                  <a:lnTo>
                    <a:pt x="2672" y="2219"/>
                  </a:lnTo>
                  <a:lnTo>
                    <a:pt x="2672" y="2219"/>
                  </a:lnTo>
                  <a:lnTo>
                    <a:pt x="2672" y="2219"/>
                  </a:lnTo>
                  <a:lnTo>
                    <a:pt x="2672" y="2219"/>
                  </a:lnTo>
                  <a:lnTo>
                    <a:pt x="2672" y="2219"/>
                  </a:lnTo>
                  <a:lnTo>
                    <a:pt x="2672" y="2219"/>
                  </a:lnTo>
                  <a:lnTo>
                    <a:pt x="2667" y="2219"/>
                  </a:lnTo>
                  <a:lnTo>
                    <a:pt x="2667" y="2219"/>
                  </a:lnTo>
                  <a:lnTo>
                    <a:pt x="2667" y="2219"/>
                  </a:lnTo>
                  <a:lnTo>
                    <a:pt x="2667" y="2219"/>
                  </a:lnTo>
                  <a:lnTo>
                    <a:pt x="2667" y="2219"/>
                  </a:lnTo>
                  <a:lnTo>
                    <a:pt x="2667" y="2219"/>
                  </a:lnTo>
                  <a:lnTo>
                    <a:pt x="2667" y="2219"/>
                  </a:lnTo>
                  <a:lnTo>
                    <a:pt x="2661" y="2219"/>
                  </a:lnTo>
                  <a:lnTo>
                    <a:pt x="2661" y="2219"/>
                  </a:lnTo>
                  <a:lnTo>
                    <a:pt x="2661" y="2213"/>
                  </a:lnTo>
                  <a:lnTo>
                    <a:pt x="2661" y="2213"/>
                  </a:lnTo>
                  <a:lnTo>
                    <a:pt x="2661" y="2213"/>
                  </a:lnTo>
                  <a:lnTo>
                    <a:pt x="2667" y="2213"/>
                  </a:lnTo>
                  <a:lnTo>
                    <a:pt x="2667" y="2213"/>
                  </a:lnTo>
                  <a:lnTo>
                    <a:pt x="2667" y="2213"/>
                  </a:lnTo>
                  <a:lnTo>
                    <a:pt x="2667" y="2213"/>
                  </a:lnTo>
                  <a:lnTo>
                    <a:pt x="2667" y="2213"/>
                  </a:lnTo>
                  <a:lnTo>
                    <a:pt x="2667" y="2213"/>
                  </a:lnTo>
                  <a:lnTo>
                    <a:pt x="2667" y="2213"/>
                  </a:lnTo>
                  <a:lnTo>
                    <a:pt x="2667" y="2213"/>
                  </a:lnTo>
                  <a:lnTo>
                    <a:pt x="2667" y="2213"/>
                  </a:lnTo>
                  <a:lnTo>
                    <a:pt x="2672" y="2213"/>
                  </a:lnTo>
                  <a:lnTo>
                    <a:pt x="2672" y="2208"/>
                  </a:lnTo>
                  <a:lnTo>
                    <a:pt x="2667" y="2208"/>
                  </a:lnTo>
                  <a:lnTo>
                    <a:pt x="2667" y="2208"/>
                  </a:lnTo>
                  <a:lnTo>
                    <a:pt x="2667" y="2208"/>
                  </a:lnTo>
                  <a:lnTo>
                    <a:pt x="2667" y="2208"/>
                  </a:lnTo>
                  <a:lnTo>
                    <a:pt x="2667" y="2208"/>
                  </a:lnTo>
                  <a:lnTo>
                    <a:pt x="2667" y="2208"/>
                  </a:lnTo>
                  <a:lnTo>
                    <a:pt x="2667" y="2208"/>
                  </a:lnTo>
                  <a:lnTo>
                    <a:pt x="2667" y="2208"/>
                  </a:lnTo>
                  <a:lnTo>
                    <a:pt x="2667" y="2208"/>
                  </a:lnTo>
                  <a:lnTo>
                    <a:pt x="2661" y="2208"/>
                  </a:lnTo>
                  <a:lnTo>
                    <a:pt x="2667" y="2208"/>
                  </a:lnTo>
                  <a:lnTo>
                    <a:pt x="2667" y="2208"/>
                  </a:lnTo>
                  <a:lnTo>
                    <a:pt x="2667" y="2208"/>
                  </a:lnTo>
                  <a:lnTo>
                    <a:pt x="2667" y="2202"/>
                  </a:lnTo>
                  <a:lnTo>
                    <a:pt x="2672" y="2202"/>
                  </a:lnTo>
                  <a:lnTo>
                    <a:pt x="2672" y="2202"/>
                  </a:lnTo>
                  <a:lnTo>
                    <a:pt x="2672" y="2208"/>
                  </a:lnTo>
                  <a:lnTo>
                    <a:pt x="2672" y="2208"/>
                  </a:lnTo>
                  <a:lnTo>
                    <a:pt x="2672" y="2208"/>
                  </a:lnTo>
                  <a:lnTo>
                    <a:pt x="2667" y="2208"/>
                  </a:lnTo>
                  <a:lnTo>
                    <a:pt x="2672" y="2208"/>
                  </a:lnTo>
                  <a:lnTo>
                    <a:pt x="2672" y="2208"/>
                  </a:lnTo>
                  <a:lnTo>
                    <a:pt x="2672" y="2208"/>
                  </a:lnTo>
                  <a:lnTo>
                    <a:pt x="2678" y="2208"/>
                  </a:lnTo>
                  <a:lnTo>
                    <a:pt x="2678" y="2208"/>
                  </a:lnTo>
                  <a:lnTo>
                    <a:pt x="2672" y="2208"/>
                  </a:lnTo>
                  <a:lnTo>
                    <a:pt x="2672" y="2213"/>
                  </a:lnTo>
                  <a:lnTo>
                    <a:pt x="2672" y="2213"/>
                  </a:lnTo>
                  <a:lnTo>
                    <a:pt x="2672" y="2213"/>
                  </a:lnTo>
                  <a:lnTo>
                    <a:pt x="2672" y="2213"/>
                  </a:lnTo>
                  <a:lnTo>
                    <a:pt x="2672" y="2213"/>
                  </a:lnTo>
                  <a:lnTo>
                    <a:pt x="2672" y="2213"/>
                  </a:lnTo>
                  <a:lnTo>
                    <a:pt x="2678" y="2213"/>
                  </a:lnTo>
                  <a:lnTo>
                    <a:pt x="2678" y="2213"/>
                  </a:lnTo>
                  <a:lnTo>
                    <a:pt x="2672" y="2213"/>
                  </a:lnTo>
                  <a:lnTo>
                    <a:pt x="2678" y="2213"/>
                  </a:lnTo>
                  <a:lnTo>
                    <a:pt x="2678" y="2213"/>
                  </a:lnTo>
                  <a:lnTo>
                    <a:pt x="2678" y="2213"/>
                  </a:lnTo>
                  <a:lnTo>
                    <a:pt x="2678" y="2213"/>
                  </a:lnTo>
                  <a:lnTo>
                    <a:pt x="2678" y="2213"/>
                  </a:lnTo>
                  <a:lnTo>
                    <a:pt x="2678" y="2213"/>
                  </a:lnTo>
                  <a:lnTo>
                    <a:pt x="2678" y="2213"/>
                  </a:lnTo>
                  <a:lnTo>
                    <a:pt x="2678" y="2213"/>
                  </a:lnTo>
                  <a:lnTo>
                    <a:pt x="2678" y="2213"/>
                  </a:lnTo>
                  <a:lnTo>
                    <a:pt x="2678" y="2213"/>
                  </a:lnTo>
                  <a:lnTo>
                    <a:pt x="2678" y="2213"/>
                  </a:lnTo>
                  <a:lnTo>
                    <a:pt x="2678" y="2213"/>
                  </a:lnTo>
                  <a:lnTo>
                    <a:pt x="2678" y="2213"/>
                  </a:lnTo>
                  <a:lnTo>
                    <a:pt x="2678" y="2213"/>
                  </a:lnTo>
                  <a:lnTo>
                    <a:pt x="2678" y="2213"/>
                  </a:lnTo>
                  <a:lnTo>
                    <a:pt x="2678" y="2213"/>
                  </a:lnTo>
                  <a:lnTo>
                    <a:pt x="2678" y="2213"/>
                  </a:lnTo>
                  <a:lnTo>
                    <a:pt x="2678" y="2213"/>
                  </a:lnTo>
                  <a:lnTo>
                    <a:pt x="2678" y="2208"/>
                  </a:lnTo>
                  <a:lnTo>
                    <a:pt x="2678" y="2208"/>
                  </a:lnTo>
                  <a:lnTo>
                    <a:pt x="2678" y="2208"/>
                  </a:lnTo>
                  <a:lnTo>
                    <a:pt x="2678" y="2208"/>
                  </a:lnTo>
                  <a:lnTo>
                    <a:pt x="2678" y="2208"/>
                  </a:lnTo>
                  <a:lnTo>
                    <a:pt x="2684" y="2208"/>
                  </a:lnTo>
                  <a:lnTo>
                    <a:pt x="2684" y="2208"/>
                  </a:lnTo>
                  <a:lnTo>
                    <a:pt x="2684" y="2208"/>
                  </a:lnTo>
                  <a:lnTo>
                    <a:pt x="2684" y="2208"/>
                  </a:lnTo>
                  <a:lnTo>
                    <a:pt x="2684" y="2208"/>
                  </a:lnTo>
                  <a:lnTo>
                    <a:pt x="2684" y="2208"/>
                  </a:lnTo>
                  <a:lnTo>
                    <a:pt x="2689" y="2208"/>
                  </a:lnTo>
                  <a:lnTo>
                    <a:pt x="2689" y="2208"/>
                  </a:lnTo>
                  <a:lnTo>
                    <a:pt x="2689" y="2208"/>
                  </a:lnTo>
                  <a:lnTo>
                    <a:pt x="2689" y="2208"/>
                  </a:lnTo>
                  <a:lnTo>
                    <a:pt x="2689" y="2208"/>
                  </a:lnTo>
                  <a:lnTo>
                    <a:pt x="2689" y="2208"/>
                  </a:lnTo>
                  <a:lnTo>
                    <a:pt x="2689" y="2208"/>
                  </a:lnTo>
                  <a:lnTo>
                    <a:pt x="2695" y="2208"/>
                  </a:lnTo>
                  <a:lnTo>
                    <a:pt x="2689" y="2202"/>
                  </a:lnTo>
                  <a:lnTo>
                    <a:pt x="2689" y="2202"/>
                  </a:lnTo>
                  <a:lnTo>
                    <a:pt x="2689" y="2202"/>
                  </a:lnTo>
                  <a:lnTo>
                    <a:pt x="2689" y="2202"/>
                  </a:lnTo>
                  <a:lnTo>
                    <a:pt x="2689" y="2202"/>
                  </a:lnTo>
                  <a:lnTo>
                    <a:pt x="2689" y="2202"/>
                  </a:lnTo>
                  <a:lnTo>
                    <a:pt x="2689" y="2202"/>
                  </a:lnTo>
                  <a:lnTo>
                    <a:pt x="2689" y="2202"/>
                  </a:lnTo>
                  <a:lnTo>
                    <a:pt x="2689" y="2202"/>
                  </a:lnTo>
                  <a:lnTo>
                    <a:pt x="2689" y="2202"/>
                  </a:lnTo>
                  <a:lnTo>
                    <a:pt x="2689" y="2202"/>
                  </a:lnTo>
                  <a:lnTo>
                    <a:pt x="2689" y="2202"/>
                  </a:lnTo>
                  <a:lnTo>
                    <a:pt x="2684" y="2202"/>
                  </a:lnTo>
                  <a:lnTo>
                    <a:pt x="2684" y="2202"/>
                  </a:lnTo>
                  <a:lnTo>
                    <a:pt x="2684" y="2202"/>
                  </a:lnTo>
                  <a:lnTo>
                    <a:pt x="2684" y="2202"/>
                  </a:lnTo>
                  <a:lnTo>
                    <a:pt x="2684" y="2202"/>
                  </a:lnTo>
                  <a:lnTo>
                    <a:pt x="2684" y="2202"/>
                  </a:lnTo>
                  <a:lnTo>
                    <a:pt x="2684" y="2202"/>
                  </a:lnTo>
                  <a:lnTo>
                    <a:pt x="2684" y="2202"/>
                  </a:lnTo>
                  <a:lnTo>
                    <a:pt x="2684" y="2202"/>
                  </a:lnTo>
                  <a:lnTo>
                    <a:pt x="2684" y="2202"/>
                  </a:lnTo>
                  <a:lnTo>
                    <a:pt x="2684" y="2202"/>
                  </a:lnTo>
                  <a:lnTo>
                    <a:pt x="2684" y="2202"/>
                  </a:lnTo>
                  <a:lnTo>
                    <a:pt x="2684" y="2202"/>
                  </a:lnTo>
                  <a:lnTo>
                    <a:pt x="2684" y="2196"/>
                  </a:lnTo>
                  <a:lnTo>
                    <a:pt x="2684" y="2196"/>
                  </a:lnTo>
                  <a:lnTo>
                    <a:pt x="2684" y="2202"/>
                  </a:lnTo>
                  <a:lnTo>
                    <a:pt x="2684" y="2202"/>
                  </a:lnTo>
                  <a:lnTo>
                    <a:pt x="2684" y="2202"/>
                  </a:lnTo>
                  <a:lnTo>
                    <a:pt x="2684" y="2202"/>
                  </a:lnTo>
                  <a:lnTo>
                    <a:pt x="2684" y="2196"/>
                  </a:lnTo>
                  <a:lnTo>
                    <a:pt x="2678" y="2196"/>
                  </a:lnTo>
                  <a:lnTo>
                    <a:pt x="2678" y="2196"/>
                  </a:lnTo>
                  <a:lnTo>
                    <a:pt x="2678" y="2196"/>
                  </a:lnTo>
                  <a:lnTo>
                    <a:pt x="2678" y="2196"/>
                  </a:lnTo>
                  <a:lnTo>
                    <a:pt x="2678" y="2196"/>
                  </a:lnTo>
                  <a:lnTo>
                    <a:pt x="2684" y="2191"/>
                  </a:lnTo>
                  <a:lnTo>
                    <a:pt x="2684" y="2191"/>
                  </a:lnTo>
                  <a:lnTo>
                    <a:pt x="2684" y="2191"/>
                  </a:lnTo>
                  <a:lnTo>
                    <a:pt x="2684" y="2191"/>
                  </a:lnTo>
                  <a:lnTo>
                    <a:pt x="2684" y="2191"/>
                  </a:lnTo>
                  <a:lnTo>
                    <a:pt x="2684" y="2191"/>
                  </a:lnTo>
                  <a:lnTo>
                    <a:pt x="2689" y="2191"/>
                  </a:lnTo>
                  <a:lnTo>
                    <a:pt x="2689" y="2185"/>
                  </a:lnTo>
                  <a:lnTo>
                    <a:pt x="2689" y="2185"/>
                  </a:lnTo>
                  <a:lnTo>
                    <a:pt x="2689" y="2185"/>
                  </a:lnTo>
                  <a:lnTo>
                    <a:pt x="2689" y="2185"/>
                  </a:lnTo>
                  <a:lnTo>
                    <a:pt x="2689" y="2185"/>
                  </a:lnTo>
                  <a:lnTo>
                    <a:pt x="2689" y="2185"/>
                  </a:lnTo>
                  <a:lnTo>
                    <a:pt x="2689" y="2180"/>
                  </a:lnTo>
                  <a:lnTo>
                    <a:pt x="2689" y="2180"/>
                  </a:lnTo>
                  <a:lnTo>
                    <a:pt x="2695" y="2185"/>
                  </a:lnTo>
                  <a:lnTo>
                    <a:pt x="2695" y="2185"/>
                  </a:lnTo>
                  <a:lnTo>
                    <a:pt x="2695" y="2185"/>
                  </a:lnTo>
                  <a:lnTo>
                    <a:pt x="2695" y="2185"/>
                  </a:lnTo>
                  <a:lnTo>
                    <a:pt x="2695" y="2185"/>
                  </a:lnTo>
                  <a:lnTo>
                    <a:pt x="2695" y="2185"/>
                  </a:lnTo>
                  <a:lnTo>
                    <a:pt x="2695" y="2185"/>
                  </a:lnTo>
                  <a:lnTo>
                    <a:pt x="2695" y="2185"/>
                  </a:lnTo>
                  <a:lnTo>
                    <a:pt x="2695" y="2185"/>
                  </a:lnTo>
                  <a:lnTo>
                    <a:pt x="2695" y="2185"/>
                  </a:lnTo>
                  <a:lnTo>
                    <a:pt x="2695" y="2191"/>
                  </a:lnTo>
                  <a:lnTo>
                    <a:pt x="2700" y="2191"/>
                  </a:lnTo>
                  <a:lnTo>
                    <a:pt x="2700" y="2191"/>
                  </a:lnTo>
                  <a:lnTo>
                    <a:pt x="2695" y="2191"/>
                  </a:lnTo>
                  <a:lnTo>
                    <a:pt x="2695" y="2191"/>
                  </a:lnTo>
                  <a:lnTo>
                    <a:pt x="2700" y="2191"/>
                  </a:lnTo>
                  <a:lnTo>
                    <a:pt x="2700" y="2191"/>
                  </a:lnTo>
                  <a:lnTo>
                    <a:pt x="2700" y="2191"/>
                  </a:lnTo>
                  <a:lnTo>
                    <a:pt x="2700" y="2191"/>
                  </a:lnTo>
                  <a:lnTo>
                    <a:pt x="2700" y="2191"/>
                  </a:lnTo>
                  <a:lnTo>
                    <a:pt x="2700" y="2191"/>
                  </a:lnTo>
                  <a:lnTo>
                    <a:pt x="2700" y="2191"/>
                  </a:lnTo>
                  <a:lnTo>
                    <a:pt x="2700" y="2191"/>
                  </a:lnTo>
                  <a:lnTo>
                    <a:pt x="2700" y="2191"/>
                  </a:lnTo>
                  <a:lnTo>
                    <a:pt x="2700" y="2191"/>
                  </a:lnTo>
                  <a:lnTo>
                    <a:pt x="2700" y="2191"/>
                  </a:lnTo>
                  <a:lnTo>
                    <a:pt x="2700" y="2191"/>
                  </a:lnTo>
                  <a:lnTo>
                    <a:pt x="2700" y="2191"/>
                  </a:lnTo>
                  <a:lnTo>
                    <a:pt x="2700" y="2196"/>
                  </a:lnTo>
                  <a:lnTo>
                    <a:pt x="2700" y="2196"/>
                  </a:lnTo>
                  <a:lnTo>
                    <a:pt x="2700" y="2196"/>
                  </a:lnTo>
                  <a:lnTo>
                    <a:pt x="2700" y="2196"/>
                  </a:lnTo>
                  <a:lnTo>
                    <a:pt x="2700" y="2196"/>
                  </a:lnTo>
                  <a:lnTo>
                    <a:pt x="2700" y="2196"/>
                  </a:lnTo>
                  <a:lnTo>
                    <a:pt x="2700" y="2196"/>
                  </a:lnTo>
                  <a:lnTo>
                    <a:pt x="2706" y="2196"/>
                  </a:lnTo>
                  <a:lnTo>
                    <a:pt x="2706" y="2196"/>
                  </a:lnTo>
                  <a:lnTo>
                    <a:pt x="2706" y="2196"/>
                  </a:lnTo>
                  <a:lnTo>
                    <a:pt x="2706" y="2196"/>
                  </a:lnTo>
                  <a:lnTo>
                    <a:pt x="2706" y="2196"/>
                  </a:lnTo>
                  <a:lnTo>
                    <a:pt x="2700" y="2196"/>
                  </a:lnTo>
                  <a:lnTo>
                    <a:pt x="2700" y="2191"/>
                  </a:lnTo>
                  <a:lnTo>
                    <a:pt x="2700" y="2191"/>
                  </a:lnTo>
                  <a:lnTo>
                    <a:pt x="2700" y="2191"/>
                  </a:lnTo>
                  <a:lnTo>
                    <a:pt x="2706" y="2191"/>
                  </a:lnTo>
                  <a:lnTo>
                    <a:pt x="2706" y="2191"/>
                  </a:lnTo>
                  <a:lnTo>
                    <a:pt x="2706" y="2191"/>
                  </a:lnTo>
                  <a:lnTo>
                    <a:pt x="2706" y="2191"/>
                  </a:lnTo>
                  <a:lnTo>
                    <a:pt x="2706" y="2191"/>
                  </a:lnTo>
                  <a:lnTo>
                    <a:pt x="2706" y="2191"/>
                  </a:lnTo>
                  <a:lnTo>
                    <a:pt x="2706" y="2191"/>
                  </a:lnTo>
                  <a:lnTo>
                    <a:pt x="2706" y="2191"/>
                  </a:lnTo>
                  <a:lnTo>
                    <a:pt x="2706" y="2191"/>
                  </a:lnTo>
                  <a:lnTo>
                    <a:pt x="2706" y="2191"/>
                  </a:lnTo>
                  <a:lnTo>
                    <a:pt x="2706" y="2196"/>
                  </a:lnTo>
                  <a:lnTo>
                    <a:pt x="2706" y="2196"/>
                  </a:lnTo>
                  <a:lnTo>
                    <a:pt x="2706" y="2196"/>
                  </a:lnTo>
                  <a:lnTo>
                    <a:pt x="2706" y="2196"/>
                  </a:lnTo>
                  <a:lnTo>
                    <a:pt x="2706" y="2196"/>
                  </a:lnTo>
                  <a:lnTo>
                    <a:pt x="2706" y="2196"/>
                  </a:lnTo>
                  <a:lnTo>
                    <a:pt x="2706" y="2196"/>
                  </a:lnTo>
                  <a:lnTo>
                    <a:pt x="2706" y="2196"/>
                  </a:lnTo>
                  <a:lnTo>
                    <a:pt x="2706" y="2202"/>
                  </a:lnTo>
                  <a:lnTo>
                    <a:pt x="2706" y="2196"/>
                  </a:lnTo>
                  <a:lnTo>
                    <a:pt x="2712" y="2196"/>
                  </a:lnTo>
                  <a:lnTo>
                    <a:pt x="2712" y="2196"/>
                  </a:lnTo>
                  <a:lnTo>
                    <a:pt x="2712" y="2196"/>
                  </a:lnTo>
                  <a:lnTo>
                    <a:pt x="2706" y="2196"/>
                  </a:lnTo>
                  <a:lnTo>
                    <a:pt x="2712" y="2196"/>
                  </a:lnTo>
                  <a:lnTo>
                    <a:pt x="2712" y="2196"/>
                  </a:lnTo>
                  <a:lnTo>
                    <a:pt x="2712" y="2196"/>
                  </a:lnTo>
                  <a:lnTo>
                    <a:pt x="2706" y="2191"/>
                  </a:lnTo>
                  <a:lnTo>
                    <a:pt x="2706" y="2191"/>
                  </a:lnTo>
                  <a:lnTo>
                    <a:pt x="2706" y="2191"/>
                  </a:lnTo>
                  <a:lnTo>
                    <a:pt x="2706" y="2191"/>
                  </a:lnTo>
                  <a:lnTo>
                    <a:pt x="2706" y="2191"/>
                  </a:lnTo>
                  <a:lnTo>
                    <a:pt x="2706" y="2191"/>
                  </a:lnTo>
                  <a:lnTo>
                    <a:pt x="2706" y="2191"/>
                  </a:lnTo>
                  <a:lnTo>
                    <a:pt x="2706" y="2191"/>
                  </a:lnTo>
                  <a:lnTo>
                    <a:pt x="2706" y="2191"/>
                  </a:lnTo>
                  <a:lnTo>
                    <a:pt x="2706" y="2191"/>
                  </a:lnTo>
                  <a:lnTo>
                    <a:pt x="2706" y="2191"/>
                  </a:lnTo>
                  <a:lnTo>
                    <a:pt x="2706" y="2191"/>
                  </a:lnTo>
                  <a:lnTo>
                    <a:pt x="2706" y="2191"/>
                  </a:lnTo>
                  <a:lnTo>
                    <a:pt x="2706" y="2191"/>
                  </a:lnTo>
                  <a:lnTo>
                    <a:pt x="2706" y="2191"/>
                  </a:lnTo>
                  <a:lnTo>
                    <a:pt x="2706" y="2191"/>
                  </a:lnTo>
                  <a:lnTo>
                    <a:pt x="2706" y="2191"/>
                  </a:lnTo>
                  <a:lnTo>
                    <a:pt x="2706" y="2191"/>
                  </a:lnTo>
                  <a:lnTo>
                    <a:pt x="2706" y="2191"/>
                  </a:lnTo>
                  <a:lnTo>
                    <a:pt x="2706" y="2191"/>
                  </a:lnTo>
                  <a:lnTo>
                    <a:pt x="2706" y="2191"/>
                  </a:lnTo>
                  <a:lnTo>
                    <a:pt x="2706" y="2191"/>
                  </a:lnTo>
                  <a:lnTo>
                    <a:pt x="2706" y="2185"/>
                  </a:lnTo>
                  <a:lnTo>
                    <a:pt x="2706" y="2185"/>
                  </a:lnTo>
                  <a:lnTo>
                    <a:pt x="2706" y="2185"/>
                  </a:lnTo>
                  <a:lnTo>
                    <a:pt x="2706" y="2185"/>
                  </a:lnTo>
                  <a:lnTo>
                    <a:pt x="2706" y="2185"/>
                  </a:lnTo>
                  <a:lnTo>
                    <a:pt x="2706" y="2185"/>
                  </a:lnTo>
                  <a:lnTo>
                    <a:pt x="2706" y="2185"/>
                  </a:lnTo>
                  <a:lnTo>
                    <a:pt x="2706" y="2185"/>
                  </a:lnTo>
                  <a:lnTo>
                    <a:pt x="2706" y="2185"/>
                  </a:lnTo>
                  <a:lnTo>
                    <a:pt x="2700" y="2185"/>
                  </a:lnTo>
                  <a:lnTo>
                    <a:pt x="2700" y="2185"/>
                  </a:lnTo>
                  <a:lnTo>
                    <a:pt x="2700" y="2185"/>
                  </a:lnTo>
                  <a:lnTo>
                    <a:pt x="2700" y="2185"/>
                  </a:lnTo>
                  <a:lnTo>
                    <a:pt x="2700" y="2185"/>
                  </a:lnTo>
                  <a:lnTo>
                    <a:pt x="2700" y="2185"/>
                  </a:lnTo>
                  <a:lnTo>
                    <a:pt x="2700" y="2185"/>
                  </a:lnTo>
                  <a:lnTo>
                    <a:pt x="2700" y="2180"/>
                  </a:lnTo>
                  <a:lnTo>
                    <a:pt x="2700" y="2180"/>
                  </a:lnTo>
                  <a:lnTo>
                    <a:pt x="2700" y="2180"/>
                  </a:lnTo>
                  <a:lnTo>
                    <a:pt x="2700" y="2180"/>
                  </a:lnTo>
                  <a:lnTo>
                    <a:pt x="2700" y="2180"/>
                  </a:lnTo>
                  <a:lnTo>
                    <a:pt x="2700" y="2180"/>
                  </a:lnTo>
                  <a:lnTo>
                    <a:pt x="2700" y="2180"/>
                  </a:lnTo>
                  <a:lnTo>
                    <a:pt x="2700" y="2180"/>
                  </a:lnTo>
                  <a:lnTo>
                    <a:pt x="2700" y="2180"/>
                  </a:lnTo>
                  <a:lnTo>
                    <a:pt x="2700" y="2180"/>
                  </a:lnTo>
                  <a:lnTo>
                    <a:pt x="2700" y="2180"/>
                  </a:lnTo>
                  <a:lnTo>
                    <a:pt x="2700" y="2174"/>
                  </a:lnTo>
                  <a:lnTo>
                    <a:pt x="2700" y="2174"/>
                  </a:lnTo>
                  <a:lnTo>
                    <a:pt x="2706" y="2180"/>
                  </a:lnTo>
                  <a:lnTo>
                    <a:pt x="2706" y="2180"/>
                  </a:lnTo>
                  <a:lnTo>
                    <a:pt x="2706" y="2180"/>
                  </a:lnTo>
                  <a:lnTo>
                    <a:pt x="2706" y="2180"/>
                  </a:lnTo>
                  <a:lnTo>
                    <a:pt x="2706" y="2180"/>
                  </a:lnTo>
                  <a:lnTo>
                    <a:pt x="2706" y="2180"/>
                  </a:lnTo>
                  <a:lnTo>
                    <a:pt x="2706" y="2180"/>
                  </a:lnTo>
                  <a:lnTo>
                    <a:pt x="2706" y="2174"/>
                  </a:lnTo>
                  <a:lnTo>
                    <a:pt x="2706" y="2174"/>
                  </a:lnTo>
                  <a:lnTo>
                    <a:pt x="2706" y="2174"/>
                  </a:lnTo>
                  <a:lnTo>
                    <a:pt x="2706" y="2174"/>
                  </a:lnTo>
                  <a:lnTo>
                    <a:pt x="2706" y="2174"/>
                  </a:lnTo>
                  <a:lnTo>
                    <a:pt x="2706" y="2174"/>
                  </a:lnTo>
                  <a:lnTo>
                    <a:pt x="2706" y="2174"/>
                  </a:lnTo>
                  <a:lnTo>
                    <a:pt x="2706" y="2174"/>
                  </a:lnTo>
                  <a:lnTo>
                    <a:pt x="2706" y="2168"/>
                  </a:lnTo>
                  <a:lnTo>
                    <a:pt x="2706" y="2168"/>
                  </a:lnTo>
                  <a:lnTo>
                    <a:pt x="2706" y="2168"/>
                  </a:lnTo>
                  <a:lnTo>
                    <a:pt x="2706" y="2168"/>
                  </a:lnTo>
                  <a:lnTo>
                    <a:pt x="2706" y="2168"/>
                  </a:lnTo>
                  <a:lnTo>
                    <a:pt x="2706" y="2168"/>
                  </a:lnTo>
                  <a:lnTo>
                    <a:pt x="2706" y="2163"/>
                  </a:lnTo>
                  <a:lnTo>
                    <a:pt x="2706" y="2163"/>
                  </a:lnTo>
                  <a:lnTo>
                    <a:pt x="2706" y="2163"/>
                  </a:lnTo>
                  <a:lnTo>
                    <a:pt x="2706" y="2168"/>
                  </a:lnTo>
                  <a:lnTo>
                    <a:pt x="2706" y="2163"/>
                  </a:lnTo>
                  <a:lnTo>
                    <a:pt x="2706" y="2163"/>
                  </a:lnTo>
                  <a:lnTo>
                    <a:pt x="2712" y="2163"/>
                  </a:lnTo>
                  <a:lnTo>
                    <a:pt x="2712" y="2163"/>
                  </a:lnTo>
                  <a:lnTo>
                    <a:pt x="2712" y="2163"/>
                  </a:lnTo>
                  <a:lnTo>
                    <a:pt x="2712" y="2163"/>
                  </a:lnTo>
                  <a:lnTo>
                    <a:pt x="2712" y="2157"/>
                  </a:lnTo>
                  <a:lnTo>
                    <a:pt x="2712" y="2157"/>
                  </a:lnTo>
                  <a:lnTo>
                    <a:pt x="2712" y="2157"/>
                  </a:lnTo>
                  <a:lnTo>
                    <a:pt x="2712" y="2157"/>
                  </a:lnTo>
                  <a:lnTo>
                    <a:pt x="2712" y="2157"/>
                  </a:lnTo>
                  <a:lnTo>
                    <a:pt x="2712" y="2157"/>
                  </a:lnTo>
                  <a:lnTo>
                    <a:pt x="2706" y="2157"/>
                  </a:lnTo>
                  <a:lnTo>
                    <a:pt x="2706" y="2152"/>
                  </a:lnTo>
                  <a:lnTo>
                    <a:pt x="2706" y="2152"/>
                  </a:lnTo>
                  <a:lnTo>
                    <a:pt x="2700" y="2152"/>
                  </a:lnTo>
                  <a:lnTo>
                    <a:pt x="2700" y="2152"/>
                  </a:lnTo>
                  <a:lnTo>
                    <a:pt x="2700" y="2157"/>
                  </a:lnTo>
                  <a:lnTo>
                    <a:pt x="2700" y="2157"/>
                  </a:lnTo>
                  <a:lnTo>
                    <a:pt x="2700" y="2157"/>
                  </a:lnTo>
                  <a:lnTo>
                    <a:pt x="2700" y="2157"/>
                  </a:lnTo>
                  <a:lnTo>
                    <a:pt x="2695" y="2157"/>
                  </a:lnTo>
                  <a:lnTo>
                    <a:pt x="2695" y="2157"/>
                  </a:lnTo>
                  <a:lnTo>
                    <a:pt x="2695" y="2163"/>
                  </a:lnTo>
                  <a:lnTo>
                    <a:pt x="2689" y="2163"/>
                  </a:lnTo>
                  <a:lnTo>
                    <a:pt x="2689" y="2163"/>
                  </a:lnTo>
                  <a:lnTo>
                    <a:pt x="2689" y="2157"/>
                  </a:lnTo>
                  <a:lnTo>
                    <a:pt x="2684" y="2157"/>
                  </a:lnTo>
                  <a:lnTo>
                    <a:pt x="2684" y="2157"/>
                  </a:lnTo>
                  <a:lnTo>
                    <a:pt x="2684" y="2157"/>
                  </a:lnTo>
                  <a:lnTo>
                    <a:pt x="2684" y="2157"/>
                  </a:lnTo>
                  <a:lnTo>
                    <a:pt x="2684" y="2157"/>
                  </a:lnTo>
                  <a:lnTo>
                    <a:pt x="2684" y="2152"/>
                  </a:lnTo>
                  <a:lnTo>
                    <a:pt x="2684" y="2152"/>
                  </a:lnTo>
                  <a:lnTo>
                    <a:pt x="2684" y="2152"/>
                  </a:lnTo>
                  <a:lnTo>
                    <a:pt x="2684" y="2152"/>
                  </a:lnTo>
                  <a:lnTo>
                    <a:pt x="2678" y="2152"/>
                  </a:lnTo>
                  <a:lnTo>
                    <a:pt x="2678" y="2152"/>
                  </a:lnTo>
                  <a:lnTo>
                    <a:pt x="2678" y="2146"/>
                  </a:lnTo>
                  <a:lnTo>
                    <a:pt x="2678" y="2146"/>
                  </a:lnTo>
                  <a:lnTo>
                    <a:pt x="2678" y="2146"/>
                  </a:lnTo>
                  <a:lnTo>
                    <a:pt x="2678" y="2146"/>
                  </a:lnTo>
                  <a:lnTo>
                    <a:pt x="2678" y="2146"/>
                  </a:lnTo>
                  <a:lnTo>
                    <a:pt x="2678" y="2152"/>
                  </a:lnTo>
                  <a:lnTo>
                    <a:pt x="2684" y="2152"/>
                  </a:lnTo>
                  <a:lnTo>
                    <a:pt x="2684" y="2152"/>
                  </a:lnTo>
                  <a:lnTo>
                    <a:pt x="2684" y="2152"/>
                  </a:lnTo>
                  <a:lnTo>
                    <a:pt x="2684" y="2152"/>
                  </a:lnTo>
                  <a:lnTo>
                    <a:pt x="2689" y="2152"/>
                  </a:lnTo>
                  <a:lnTo>
                    <a:pt x="2689" y="2152"/>
                  </a:lnTo>
                  <a:lnTo>
                    <a:pt x="2689" y="2152"/>
                  </a:lnTo>
                  <a:lnTo>
                    <a:pt x="2689" y="2152"/>
                  </a:lnTo>
                  <a:lnTo>
                    <a:pt x="2695" y="2157"/>
                  </a:lnTo>
                  <a:lnTo>
                    <a:pt x="2695" y="2157"/>
                  </a:lnTo>
                  <a:lnTo>
                    <a:pt x="2695" y="2157"/>
                  </a:lnTo>
                  <a:lnTo>
                    <a:pt x="2695" y="2157"/>
                  </a:lnTo>
                  <a:lnTo>
                    <a:pt x="2695" y="2157"/>
                  </a:lnTo>
                  <a:lnTo>
                    <a:pt x="2695" y="2157"/>
                  </a:lnTo>
                  <a:lnTo>
                    <a:pt x="2695" y="2157"/>
                  </a:lnTo>
                  <a:lnTo>
                    <a:pt x="2700" y="2157"/>
                  </a:lnTo>
                  <a:lnTo>
                    <a:pt x="2700" y="2157"/>
                  </a:lnTo>
                  <a:lnTo>
                    <a:pt x="2700" y="2157"/>
                  </a:lnTo>
                  <a:lnTo>
                    <a:pt x="2700" y="2152"/>
                  </a:lnTo>
                  <a:lnTo>
                    <a:pt x="2700" y="2152"/>
                  </a:lnTo>
                  <a:lnTo>
                    <a:pt x="2706" y="2146"/>
                  </a:lnTo>
                  <a:lnTo>
                    <a:pt x="2706" y="2146"/>
                  </a:lnTo>
                  <a:lnTo>
                    <a:pt x="2706" y="2146"/>
                  </a:lnTo>
                  <a:lnTo>
                    <a:pt x="2706" y="2146"/>
                  </a:lnTo>
                  <a:lnTo>
                    <a:pt x="2706" y="2146"/>
                  </a:lnTo>
                  <a:lnTo>
                    <a:pt x="2706" y="2146"/>
                  </a:lnTo>
                  <a:lnTo>
                    <a:pt x="2706" y="2146"/>
                  </a:lnTo>
                  <a:lnTo>
                    <a:pt x="2712" y="2140"/>
                  </a:lnTo>
                  <a:lnTo>
                    <a:pt x="2712" y="2140"/>
                  </a:lnTo>
                  <a:lnTo>
                    <a:pt x="2712" y="2140"/>
                  </a:lnTo>
                  <a:lnTo>
                    <a:pt x="2712" y="2140"/>
                  </a:lnTo>
                  <a:lnTo>
                    <a:pt x="2712" y="2140"/>
                  </a:lnTo>
                  <a:lnTo>
                    <a:pt x="2712" y="2140"/>
                  </a:lnTo>
                  <a:lnTo>
                    <a:pt x="2706" y="2140"/>
                  </a:lnTo>
                  <a:lnTo>
                    <a:pt x="2712" y="2140"/>
                  </a:lnTo>
                  <a:lnTo>
                    <a:pt x="2712" y="2140"/>
                  </a:lnTo>
                  <a:lnTo>
                    <a:pt x="2712" y="2140"/>
                  </a:lnTo>
                  <a:lnTo>
                    <a:pt x="2712" y="2140"/>
                  </a:lnTo>
                  <a:lnTo>
                    <a:pt x="2717" y="2140"/>
                  </a:lnTo>
                  <a:lnTo>
                    <a:pt x="2717" y="2135"/>
                  </a:lnTo>
                  <a:lnTo>
                    <a:pt x="2717" y="2135"/>
                  </a:lnTo>
                  <a:lnTo>
                    <a:pt x="2717" y="2135"/>
                  </a:lnTo>
                  <a:lnTo>
                    <a:pt x="2717" y="2140"/>
                  </a:lnTo>
                  <a:lnTo>
                    <a:pt x="2717" y="2140"/>
                  </a:lnTo>
                  <a:lnTo>
                    <a:pt x="2717" y="2140"/>
                  </a:lnTo>
                  <a:lnTo>
                    <a:pt x="2717" y="2135"/>
                  </a:lnTo>
                  <a:lnTo>
                    <a:pt x="2717" y="2135"/>
                  </a:lnTo>
                  <a:lnTo>
                    <a:pt x="2717" y="2135"/>
                  </a:lnTo>
                  <a:lnTo>
                    <a:pt x="2723" y="2135"/>
                  </a:lnTo>
                  <a:lnTo>
                    <a:pt x="2723" y="2135"/>
                  </a:lnTo>
                  <a:lnTo>
                    <a:pt x="2723" y="2135"/>
                  </a:lnTo>
                  <a:lnTo>
                    <a:pt x="2723" y="2135"/>
                  </a:lnTo>
                  <a:lnTo>
                    <a:pt x="2728" y="2135"/>
                  </a:lnTo>
                  <a:lnTo>
                    <a:pt x="2728" y="2135"/>
                  </a:lnTo>
                  <a:lnTo>
                    <a:pt x="2728" y="2135"/>
                  </a:lnTo>
                  <a:lnTo>
                    <a:pt x="2723" y="2135"/>
                  </a:lnTo>
                  <a:lnTo>
                    <a:pt x="2723" y="2135"/>
                  </a:lnTo>
                  <a:lnTo>
                    <a:pt x="2723" y="2135"/>
                  </a:lnTo>
                  <a:lnTo>
                    <a:pt x="2723" y="2135"/>
                  </a:lnTo>
                  <a:lnTo>
                    <a:pt x="2723" y="2135"/>
                  </a:lnTo>
                  <a:lnTo>
                    <a:pt x="2723" y="2129"/>
                  </a:lnTo>
                  <a:lnTo>
                    <a:pt x="2723" y="2129"/>
                  </a:lnTo>
                  <a:lnTo>
                    <a:pt x="2723" y="2129"/>
                  </a:lnTo>
                  <a:lnTo>
                    <a:pt x="2723" y="2129"/>
                  </a:lnTo>
                  <a:lnTo>
                    <a:pt x="2717" y="2129"/>
                  </a:lnTo>
                  <a:lnTo>
                    <a:pt x="2717" y="2129"/>
                  </a:lnTo>
                  <a:lnTo>
                    <a:pt x="2717" y="2129"/>
                  </a:lnTo>
                  <a:lnTo>
                    <a:pt x="2717" y="2129"/>
                  </a:lnTo>
                  <a:lnTo>
                    <a:pt x="2717" y="2135"/>
                  </a:lnTo>
                  <a:lnTo>
                    <a:pt x="2717" y="2135"/>
                  </a:lnTo>
                  <a:lnTo>
                    <a:pt x="2717" y="2135"/>
                  </a:lnTo>
                  <a:lnTo>
                    <a:pt x="2717" y="2135"/>
                  </a:lnTo>
                  <a:lnTo>
                    <a:pt x="2717" y="2135"/>
                  </a:lnTo>
                  <a:lnTo>
                    <a:pt x="2717" y="2135"/>
                  </a:lnTo>
                  <a:lnTo>
                    <a:pt x="2712" y="2135"/>
                  </a:lnTo>
                  <a:lnTo>
                    <a:pt x="2712" y="2135"/>
                  </a:lnTo>
                  <a:lnTo>
                    <a:pt x="2712" y="2135"/>
                  </a:lnTo>
                  <a:lnTo>
                    <a:pt x="2712" y="2135"/>
                  </a:lnTo>
                  <a:lnTo>
                    <a:pt x="2712" y="2135"/>
                  </a:lnTo>
                  <a:lnTo>
                    <a:pt x="2712" y="2135"/>
                  </a:lnTo>
                  <a:lnTo>
                    <a:pt x="2712" y="2135"/>
                  </a:lnTo>
                  <a:lnTo>
                    <a:pt x="2712" y="2129"/>
                  </a:lnTo>
                  <a:lnTo>
                    <a:pt x="2712" y="2129"/>
                  </a:lnTo>
                  <a:lnTo>
                    <a:pt x="2712" y="2129"/>
                  </a:lnTo>
                  <a:lnTo>
                    <a:pt x="2706" y="2129"/>
                  </a:lnTo>
                  <a:lnTo>
                    <a:pt x="2706" y="2129"/>
                  </a:lnTo>
                  <a:lnTo>
                    <a:pt x="2706" y="2129"/>
                  </a:lnTo>
                  <a:lnTo>
                    <a:pt x="2706" y="2129"/>
                  </a:lnTo>
                  <a:lnTo>
                    <a:pt x="2706" y="2129"/>
                  </a:lnTo>
                  <a:lnTo>
                    <a:pt x="2706" y="2129"/>
                  </a:lnTo>
                  <a:lnTo>
                    <a:pt x="2706" y="2124"/>
                  </a:lnTo>
                  <a:lnTo>
                    <a:pt x="2706" y="2124"/>
                  </a:lnTo>
                  <a:lnTo>
                    <a:pt x="2706" y="2124"/>
                  </a:lnTo>
                  <a:lnTo>
                    <a:pt x="2706" y="2124"/>
                  </a:lnTo>
                  <a:lnTo>
                    <a:pt x="2706" y="2124"/>
                  </a:lnTo>
                  <a:lnTo>
                    <a:pt x="2706" y="2124"/>
                  </a:lnTo>
                  <a:lnTo>
                    <a:pt x="2712" y="2124"/>
                  </a:lnTo>
                  <a:lnTo>
                    <a:pt x="2712" y="2124"/>
                  </a:lnTo>
                  <a:lnTo>
                    <a:pt x="2712" y="2124"/>
                  </a:lnTo>
                  <a:lnTo>
                    <a:pt x="2712" y="2124"/>
                  </a:lnTo>
                  <a:lnTo>
                    <a:pt x="2712" y="2124"/>
                  </a:lnTo>
                  <a:lnTo>
                    <a:pt x="2712" y="2129"/>
                  </a:lnTo>
                  <a:lnTo>
                    <a:pt x="2712" y="2129"/>
                  </a:lnTo>
                  <a:lnTo>
                    <a:pt x="2712" y="2129"/>
                  </a:lnTo>
                  <a:lnTo>
                    <a:pt x="2717" y="2129"/>
                  </a:lnTo>
                  <a:lnTo>
                    <a:pt x="2717" y="2129"/>
                  </a:lnTo>
                  <a:lnTo>
                    <a:pt x="2717" y="2129"/>
                  </a:lnTo>
                  <a:lnTo>
                    <a:pt x="2717" y="2129"/>
                  </a:lnTo>
                  <a:lnTo>
                    <a:pt x="2717" y="2129"/>
                  </a:lnTo>
                  <a:lnTo>
                    <a:pt x="2717" y="2129"/>
                  </a:lnTo>
                  <a:lnTo>
                    <a:pt x="2717" y="2129"/>
                  </a:lnTo>
                  <a:lnTo>
                    <a:pt x="2717" y="2129"/>
                  </a:lnTo>
                  <a:lnTo>
                    <a:pt x="2717" y="2129"/>
                  </a:lnTo>
                  <a:lnTo>
                    <a:pt x="2717" y="2129"/>
                  </a:lnTo>
                  <a:lnTo>
                    <a:pt x="2717" y="2129"/>
                  </a:lnTo>
                  <a:lnTo>
                    <a:pt x="2717" y="2129"/>
                  </a:lnTo>
                  <a:lnTo>
                    <a:pt x="2717" y="2129"/>
                  </a:lnTo>
                  <a:lnTo>
                    <a:pt x="2717" y="2129"/>
                  </a:lnTo>
                  <a:lnTo>
                    <a:pt x="2717" y="2124"/>
                  </a:lnTo>
                  <a:lnTo>
                    <a:pt x="2717" y="2124"/>
                  </a:lnTo>
                  <a:lnTo>
                    <a:pt x="2717" y="2124"/>
                  </a:lnTo>
                  <a:lnTo>
                    <a:pt x="2717" y="2124"/>
                  </a:lnTo>
                  <a:lnTo>
                    <a:pt x="2717" y="2124"/>
                  </a:lnTo>
                  <a:lnTo>
                    <a:pt x="2717" y="2124"/>
                  </a:lnTo>
                  <a:lnTo>
                    <a:pt x="2717" y="2124"/>
                  </a:lnTo>
                  <a:lnTo>
                    <a:pt x="2717" y="2124"/>
                  </a:lnTo>
                  <a:lnTo>
                    <a:pt x="2717" y="2124"/>
                  </a:lnTo>
                  <a:lnTo>
                    <a:pt x="2717" y="2124"/>
                  </a:lnTo>
                  <a:lnTo>
                    <a:pt x="2717" y="2118"/>
                  </a:lnTo>
                  <a:lnTo>
                    <a:pt x="2717" y="2118"/>
                  </a:lnTo>
                  <a:lnTo>
                    <a:pt x="2717" y="2118"/>
                  </a:lnTo>
                  <a:lnTo>
                    <a:pt x="2717" y="2118"/>
                  </a:lnTo>
                  <a:lnTo>
                    <a:pt x="2717" y="2118"/>
                  </a:lnTo>
                  <a:lnTo>
                    <a:pt x="2717" y="2118"/>
                  </a:lnTo>
                  <a:lnTo>
                    <a:pt x="2717" y="2118"/>
                  </a:lnTo>
                  <a:lnTo>
                    <a:pt x="2717" y="2118"/>
                  </a:lnTo>
                  <a:lnTo>
                    <a:pt x="2717" y="2118"/>
                  </a:lnTo>
                  <a:lnTo>
                    <a:pt x="2717" y="2118"/>
                  </a:lnTo>
                  <a:lnTo>
                    <a:pt x="2717" y="2118"/>
                  </a:lnTo>
                  <a:lnTo>
                    <a:pt x="2717" y="2118"/>
                  </a:lnTo>
                  <a:lnTo>
                    <a:pt x="2717" y="2118"/>
                  </a:lnTo>
                  <a:lnTo>
                    <a:pt x="2712" y="2118"/>
                  </a:lnTo>
                  <a:lnTo>
                    <a:pt x="2712" y="2118"/>
                  </a:lnTo>
                  <a:lnTo>
                    <a:pt x="2712" y="2118"/>
                  </a:lnTo>
                  <a:lnTo>
                    <a:pt x="2712" y="2118"/>
                  </a:lnTo>
                  <a:lnTo>
                    <a:pt x="2712" y="2118"/>
                  </a:lnTo>
                  <a:lnTo>
                    <a:pt x="2712" y="2118"/>
                  </a:lnTo>
                  <a:lnTo>
                    <a:pt x="2712" y="2118"/>
                  </a:lnTo>
                  <a:lnTo>
                    <a:pt x="2706" y="2118"/>
                  </a:lnTo>
                  <a:lnTo>
                    <a:pt x="2706" y="2118"/>
                  </a:lnTo>
                  <a:lnTo>
                    <a:pt x="2706" y="2118"/>
                  </a:lnTo>
                  <a:lnTo>
                    <a:pt x="2706" y="2118"/>
                  </a:lnTo>
                  <a:lnTo>
                    <a:pt x="2706" y="2118"/>
                  </a:lnTo>
                  <a:lnTo>
                    <a:pt x="2706" y="2112"/>
                  </a:lnTo>
                  <a:lnTo>
                    <a:pt x="2706" y="2112"/>
                  </a:lnTo>
                  <a:lnTo>
                    <a:pt x="2706" y="2112"/>
                  </a:lnTo>
                  <a:lnTo>
                    <a:pt x="2706" y="2112"/>
                  </a:lnTo>
                  <a:lnTo>
                    <a:pt x="2706" y="2112"/>
                  </a:lnTo>
                  <a:lnTo>
                    <a:pt x="2706" y="2112"/>
                  </a:lnTo>
                  <a:lnTo>
                    <a:pt x="2706" y="2112"/>
                  </a:lnTo>
                  <a:lnTo>
                    <a:pt x="2706" y="2112"/>
                  </a:lnTo>
                  <a:lnTo>
                    <a:pt x="2706" y="2112"/>
                  </a:lnTo>
                  <a:lnTo>
                    <a:pt x="2706" y="2112"/>
                  </a:lnTo>
                  <a:lnTo>
                    <a:pt x="2706" y="2112"/>
                  </a:lnTo>
                  <a:lnTo>
                    <a:pt x="2706" y="2112"/>
                  </a:lnTo>
                  <a:lnTo>
                    <a:pt x="2706" y="2112"/>
                  </a:lnTo>
                  <a:lnTo>
                    <a:pt x="2706" y="2112"/>
                  </a:lnTo>
                  <a:lnTo>
                    <a:pt x="2706" y="2107"/>
                  </a:lnTo>
                  <a:lnTo>
                    <a:pt x="2706" y="2107"/>
                  </a:lnTo>
                  <a:lnTo>
                    <a:pt x="2706" y="2107"/>
                  </a:lnTo>
                  <a:lnTo>
                    <a:pt x="2706" y="2107"/>
                  </a:lnTo>
                  <a:lnTo>
                    <a:pt x="2706" y="2107"/>
                  </a:lnTo>
                  <a:lnTo>
                    <a:pt x="2706" y="2107"/>
                  </a:lnTo>
                  <a:lnTo>
                    <a:pt x="2706" y="2107"/>
                  </a:lnTo>
                  <a:lnTo>
                    <a:pt x="2706" y="2107"/>
                  </a:lnTo>
                  <a:lnTo>
                    <a:pt x="2706" y="2107"/>
                  </a:lnTo>
                  <a:lnTo>
                    <a:pt x="2706" y="2107"/>
                  </a:lnTo>
                  <a:lnTo>
                    <a:pt x="2706" y="2107"/>
                  </a:lnTo>
                  <a:lnTo>
                    <a:pt x="2706" y="2107"/>
                  </a:lnTo>
                  <a:lnTo>
                    <a:pt x="2706" y="2107"/>
                  </a:lnTo>
                  <a:lnTo>
                    <a:pt x="2706" y="2107"/>
                  </a:lnTo>
                  <a:lnTo>
                    <a:pt x="2712" y="2107"/>
                  </a:lnTo>
                  <a:lnTo>
                    <a:pt x="2712" y="2107"/>
                  </a:lnTo>
                  <a:lnTo>
                    <a:pt x="2712" y="2107"/>
                  </a:lnTo>
                  <a:lnTo>
                    <a:pt x="2712" y="2112"/>
                  </a:lnTo>
                  <a:lnTo>
                    <a:pt x="2712" y="2112"/>
                  </a:lnTo>
                  <a:lnTo>
                    <a:pt x="2712" y="2112"/>
                  </a:lnTo>
                  <a:lnTo>
                    <a:pt x="2712" y="2112"/>
                  </a:lnTo>
                  <a:lnTo>
                    <a:pt x="2712" y="2112"/>
                  </a:lnTo>
                  <a:lnTo>
                    <a:pt x="2712" y="2107"/>
                  </a:lnTo>
                  <a:lnTo>
                    <a:pt x="2712" y="2107"/>
                  </a:lnTo>
                  <a:lnTo>
                    <a:pt x="2712" y="2107"/>
                  </a:lnTo>
                  <a:lnTo>
                    <a:pt x="2712" y="2107"/>
                  </a:lnTo>
                  <a:lnTo>
                    <a:pt x="2712" y="2107"/>
                  </a:lnTo>
                  <a:lnTo>
                    <a:pt x="2712" y="2107"/>
                  </a:lnTo>
                  <a:lnTo>
                    <a:pt x="2712" y="2107"/>
                  </a:lnTo>
                  <a:lnTo>
                    <a:pt x="2712" y="2101"/>
                  </a:lnTo>
                  <a:lnTo>
                    <a:pt x="2712" y="2101"/>
                  </a:lnTo>
                  <a:lnTo>
                    <a:pt x="2712" y="2101"/>
                  </a:lnTo>
                  <a:lnTo>
                    <a:pt x="2712" y="2107"/>
                  </a:lnTo>
                  <a:lnTo>
                    <a:pt x="2717" y="2107"/>
                  </a:lnTo>
                  <a:lnTo>
                    <a:pt x="2712" y="2107"/>
                  </a:lnTo>
                  <a:lnTo>
                    <a:pt x="2712" y="2107"/>
                  </a:lnTo>
                  <a:lnTo>
                    <a:pt x="2717" y="2107"/>
                  </a:lnTo>
                  <a:lnTo>
                    <a:pt x="2717" y="2107"/>
                  </a:lnTo>
                  <a:lnTo>
                    <a:pt x="2717" y="2107"/>
                  </a:lnTo>
                  <a:lnTo>
                    <a:pt x="2717" y="2107"/>
                  </a:lnTo>
                  <a:lnTo>
                    <a:pt x="2717" y="2107"/>
                  </a:lnTo>
                  <a:lnTo>
                    <a:pt x="2717" y="2107"/>
                  </a:lnTo>
                  <a:lnTo>
                    <a:pt x="2717" y="2107"/>
                  </a:lnTo>
                  <a:lnTo>
                    <a:pt x="2717" y="2101"/>
                  </a:lnTo>
                  <a:lnTo>
                    <a:pt x="2717" y="2101"/>
                  </a:lnTo>
                  <a:lnTo>
                    <a:pt x="2717" y="2101"/>
                  </a:lnTo>
                  <a:lnTo>
                    <a:pt x="2717" y="2101"/>
                  </a:lnTo>
                  <a:lnTo>
                    <a:pt x="2723" y="2101"/>
                  </a:lnTo>
                  <a:lnTo>
                    <a:pt x="2723" y="2101"/>
                  </a:lnTo>
                  <a:lnTo>
                    <a:pt x="2717" y="2101"/>
                  </a:lnTo>
                  <a:lnTo>
                    <a:pt x="2717" y="2101"/>
                  </a:lnTo>
                  <a:lnTo>
                    <a:pt x="2717" y="2107"/>
                  </a:lnTo>
                  <a:lnTo>
                    <a:pt x="2717" y="2107"/>
                  </a:lnTo>
                  <a:lnTo>
                    <a:pt x="2717" y="2107"/>
                  </a:lnTo>
                  <a:lnTo>
                    <a:pt x="2723" y="2107"/>
                  </a:lnTo>
                  <a:lnTo>
                    <a:pt x="2723" y="2107"/>
                  </a:lnTo>
                  <a:lnTo>
                    <a:pt x="2717" y="2107"/>
                  </a:lnTo>
                  <a:lnTo>
                    <a:pt x="2717" y="2107"/>
                  </a:lnTo>
                  <a:lnTo>
                    <a:pt x="2717" y="2112"/>
                  </a:lnTo>
                  <a:lnTo>
                    <a:pt x="2717" y="2112"/>
                  </a:lnTo>
                  <a:lnTo>
                    <a:pt x="2717" y="2112"/>
                  </a:lnTo>
                  <a:lnTo>
                    <a:pt x="2717" y="2112"/>
                  </a:lnTo>
                  <a:lnTo>
                    <a:pt x="2723" y="2112"/>
                  </a:lnTo>
                  <a:lnTo>
                    <a:pt x="2723" y="2112"/>
                  </a:lnTo>
                  <a:lnTo>
                    <a:pt x="2723" y="2112"/>
                  </a:lnTo>
                  <a:lnTo>
                    <a:pt x="2723" y="2112"/>
                  </a:lnTo>
                  <a:lnTo>
                    <a:pt x="2723" y="2112"/>
                  </a:lnTo>
                  <a:lnTo>
                    <a:pt x="2723" y="2112"/>
                  </a:lnTo>
                  <a:lnTo>
                    <a:pt x="2723" y="2112"/>
                  </a:lnTo>
                  <a:lnTo>
                    <a:pt x="2723" y="2112"/>
                  </a:lnTo>
                  <a:lnTo>
                    <a:pt x="2728" y="2107"/>
                  </a:lnTo>
                  <a:lnTo>
                    <a:pt x="2728" y="2107"/>
                  </a:lnTo>
                  <a:lnTo>
                    <a:pt x="2728" y="2107"/>
                  </a:lnTo>
                  <a:lnTo>
                    <a:pt x="2728" y="2107"/>
                  </a:lnTo>
                  <a:lnTo>
                    <a:pt x="2728" y="2107"/>
                  </a:lnTo>
                  <a:lnTo>
                    <a:pt x="2728" y="2107"/>
                  </a:lnTo>
                  <a:lnTo>
                    <a:pt x="2734" y="2107"/>
                  </a:lnTo>
                  <a:lnTo>
                    <a:pt x="2734" y="2107"/>
                  </a:lnTo>
                  <a:lnTo>
                    <a:pt x="2734" y="2107"/>
                  </a:lnTo>
                  <a:lnTo>
                    <a:pt x="2734" y="2107"/>
                  </a:lnTo>
                  <a:lnTo>
                    <a:pt x="2734" y="2107"/>
                  </a:lnTo>
                  <a:lnTo>
                    <a:pt x="2734" y="2112"/>
                  </a:lnTo>
                  <a:lnTo>
                    <a:pt x="2734" y="2112"/>
                  </a:lnTo>
                  <a:lnTo>
                    <a:pt x="2734" y="2112"/>
                  </a:lnTo>
                  <a:lnTo>
                    <a:pt x="2734" y="2112"/>
                  </a:lnTo>
                  <a:lnTo>
                    <a:pt x="2728" y="2112"/>
                  </a:lnTo>
                  <a:lnTo>
                    <a:pt x="2728" y="2107"/>
                  </a:lnTo>
                  <a:lnTo>
                    <a:pt x="2728" y="2112"/>
                  </a:lnTo>
                  <a:lnTo>
                    <a:pt x="2728" y="2112"/>
                  </a:lnTo>
                  <a:lnTo>
                    <a:pt x="2728" y="2112"/>
                  </a:lnTo>
                  <a:lnTo>
                    <a:pt x="2728" y="2112"/>
                  </a:lnTo>
                  <a:lnTo>
                    <a:pt x="2728" y="2112"/>
                  </a:lnTo>
                  <a:lnTo>
                    <a:pt x="2728" y="2112"/>
                  </a:lnTo>
                  <a:lnTo>
                    <a:pt x="2728" y="2112"/>
                  </a:lnTo>
                  <a:lnTo>
                    <a:pt x="2728" y="2118"/>
                  </a:lnTo>
                  <a:lnTo>
                    <a:pt x="2728" y="2118"/>
                  </a:lnTo>
                  <a:lnTo>
                    <a:pt x="2723" y="2118"/>
                  </a:lnTo>
                  <a:lnTo>
                    <a:pt x="2723" y="2118"/>
                  </a:lnTo>
                  <a:lnTo>
                    <a:pt x="2723" y="2118"/>
                  </a:lnTo>
                  <a:lnTo>
                    <a:pt x="2723" y="2118"/>
                  </a:lnTo>
                  <a:lnTo>
                    <a:pt x="2723" y="2118"/>
                  </a:lnTo>
                  <a:lnTo>
                    <a:pt x="2723" y="2118"/>
                  </a:lnTo>
                  <a:lnTo>
                    <a:pt x="2723" y="2118"/>
                  </a:lnTo>
                  <a:lnTo>
                    <a:pt x="2723" y="2118"/>
                  </a:lnTo>
                  <a:lnTo>
                    <a:pt x="2723" y="2118"/>
                  </a:lnTo>
                  <a:lnTo>
                    <a:pt x="2723" y="2118"/>
                  </a:lnTo>
                  <a:lnTo>
                    <a:pt x="2723" y="2124"/>
                  </a:lnTo>
                  <a:lnTo>
                    <a:pt x="2723" y="2124"/>
                  </a:lnTo>
                  <a:lnTo>
                    <a:pt x="2723" y="2124"/>
                  </a:lnTo>
                  <a:lnTo>
                    <a:pt x="2728" y="2118"/>
                  </a:lnTo>
                  <a:lnTo>
                    <a:pt x="2728" y="2118"/>
                  </a:lnTo>
                  <a:lnTo>
                    <a:pt x="2728" y="2118"/>
                  </a:lnTo>
                  <a:lnTo>
                    <a:pt x="2728" y="2118"/>
                  </a:lnTo>
                  <a:lnTo>
                    <a:pt x="2728" y="2118"/>
                  </a:lnTo>
                  <a:lnTo>
                    <a:pt x="2728" y="2118"/>
                  </a:lnTo>
                  <a:lnTo>
                    <a:pt x="2734" y="2118"/>
                  </a:lnTo>
                  <a:lnTo>
                    <a:pt x="2734" y="2112"/>
                  </a:lnTo>
                  <a:lnTo>
                    <a:pt x="2734" y="2112"/>
                  </a:lnTo>
                  <a:lnTo>
                    <a:pt x="2734" y="2118"/>
                  </a:lnTo>
                  <a:lnTo>
                    <a:pt x="2734" y="2118"/>
                  </a:lnTo>
                  <a:lnTo>
                    <a:pt x="2734" y="2118"/>
                  </a:lnTo>
                  <a:lnTo>
                    <a:pt x="2734" y="2118"/>
                  </a:lnTo>
                  <a:lnTo>
                    <a:pt x="2734" y="2118"/>
                  </a:lnTo>
                  <a:lnTo>
                    <a:pt x="2740" y="2112"/>
                  </a:lnTo>
                  <a:lnTo>
                    <a:pt x="2740" y="2112"/>
                  </a:lnTo>
                  <a:lnTo>
                    <a:pt x="2740" y="2112"/>
                  </a:lnTo>
                  <a:lnTo>
                    <a:pt x="2734" y="2112"/>
                  </a:lnTo>
                  <a:lnTo>
                    <a:pt x="2734" y="2112"/>
                  </a:lnTo>
                  <a:lnTo>
                    <a:pt x="2734" y="2112"/>
                  </a:lnTo>
                  <a:lnTo>
                    <a:pt x="2734" y="2112"/>
                  </a:lnTo>
                  <a:lnTo>
                    <a:pt x="2740" y="2112"/>
                  </a:lnTo>
                  <a:lnTo>
                    <a:pt x="2740" y="2112"/>
                  </a:lnTo>
                  <a:lnTo>
                    <a:pt x="2740" y="2112"/>
                  </a:lnTo>
                  <a:lnTo>
                    <a:pt x="2740" y="2107"/>
                  </a:lnTo>
                  <a:lnTo>
                    <a:pt x="2740" y="2107"/>
                  </a:lnTo>
                  <a:lnTo>
                    <a:pt x="2740" y="2107"/>
                  </a:lnTo>
                  <a:lnTo>
                    <a:pt x="2740" y="2107"/>
                  </a:lnTo>
                  <a:lnTo>
                    <a:pt x="2734" y="2107"/>
                  </a:lnTo>
                  <a:lnTo>
                    <a:pt x="2734" y="2107"/>
                  </a:lnTo>
                  <a:lnTo>
                    <a:pt x="2734" y="2107"/>
                  </a:lnTo>
                  <a:lnTo>
                    <a:pt x="2740" y="2107"/>
                  </a:lnTo>
                  <a:lnTo>
                    <a:pt x="2740" y="2107"/>
                  </a:lnTo>
                  <a:lnTo>
                    <a:pt x="2734" y="2107"/>
                  </a:lnTo>
                  <a:lnTo>
                    <a:pt x="2734" y="2107"/>
                  </a:lnTo>
                  <a:lnTo>
                    <a:pt x="2734" y="2101"/>
                  </a:lnTo>
                  <a:lnTo>
                    <a:pt x="2734" y="2101"/>
                  </a:lnTo>
                  <a:lnTo>
                    <a:pt x="2734" y="2101"/>
                  </a:lnTo>
                  <a:lnTo>
                    <a:pt x="2734" y="2101"/>
                  </a:lnTo>
                  <a:lnTo>
                    <a:pt x="2734" y="2101"/>
                  </a:lnTo>
                  <a:lnTo>
                    <a:pt x="2734" y="2101"/>
                  </a:lnTo>
                  <a:lnTo>
                    <a:pt x="2734" y="2101"/>
                  </a:lnTo>
                  <a:lnTo>
                    <a:pt x="2734" y="2101"/>
                  </a:lnTo>
                  <a:lnTo>
                    <a:pt x="2734" y="2101"/>
                  </a:lnTo>
                  <a:lnTo>
                    <a:pt x="2734" y="2096"/>
                  </a:lnTo>
                  <a:lnTo>
                    <a:pt x="2734" y="2096"/>
                  </a:lnTo>
                  <a:lnTo>
                    <a:pt x="2734" y="2096"/>
                  </a:lnTo>
                  <a:lnTo>
                    <a:pt x="2734" y="2096"/>
                  </a:lnTo>
                  <a:lnTo>
                    <a:pt x="2734" y="2101"/>
                  </a:lnTo>
                  <a:lnTo>
                    <a:pt x="2734" y="2101"/>
                  </a:lnTo>
                  <a:lnTo>
                    <a:pt x="2734" y="2101"/>
                  </a:lnTo>
                  <a:lnTo>
                    <a:pt x="2734" y="2101"/>
                  </a:lnTo>
                  <a:lnTo>
                    <a:pt x="2734" y="2096"/>
                  </a:lnTo>
                  <a:lnTo>
                    <a:pt x="2740" y="2096"/>
                  </a:lnTo>
                  <a:lnTo>
                    <a:pt x="2740" y="2096"/>
                  </a:lnTo>
                  <a:lnTo>
                    <a:pt x="2740" y="2096"/>
                  </a:lnTo>
                  <a:lnTo>
                    <a:pt x="2740" y="2096"/>
                  </a:lnTo>
                  <a:lnTo>
                    <a:pt x="2740" y="2096"/>
                  </a:lnTo>
                  <a:lnTo>
                    <a:pt x="2740" y="2096"/>
                  </a:lnTo>
                  <a:lnTo>
                    <a:pt x="2745" y="2096"/>
                  </a:lnTo>
                  <a:lnTo>
                    <a:pt x="2745" y="2096"/>
                  </a:lnTo>
                  <a:lnTo>
                    <a:pt x="2745" y="2096"/>
                  </a:lnTo>
                  <a:lnTo>
                    <a:pt x="2745" y="2096"/>
                  </a:lnTo>
                  <a:lnTo>
                    <a:pt x="2745" y="2096"/>
                  </a:lnTo>
                  <a:lnTo>
                    <a:pt x="2745" y="2096"/>
                  </a:lnTo>
                  <a:lnTo>
                    <a:pt x="2745" y="2096"/>
                  </a:lnTo>
                  <a:lnTo>
                    <a:pt x="2745" y="2096"/>
                  </a:lnTo>
                  <a:lnTo>
                    <a:pt x="2745" y="2096"/>
                  </a:lnTo>
                  <a:lnTo>
                    <a:pt x="2745" y="2096"/>
                  </a:lnTo>
                  <a:lnTo>
                    <a:pt x="2745" y="2096"/>
                  </a:lnTo>
                  <a:lnTo>
                    <a:pt x="2745" y="2096"/>
                  </a:lnTo>
                  <a:lnTo>
                    <a:pt x="2740" y="2096"/>
                  </a:lnTo>
                  <a:lnTo>
                    <a:pt x="2740" y="2096"/>
                  </a:lnTo>
                  <a:lnTo>
                    <a:pt x="2740" y="2090"/>
                  </a:lnTo>
                  <a:lnTo>
                    <a:pt x="2740" y="2090"/>
                  </a:lnTo>
                  <a:lnTo>
                    <a:pt x="2745" y="2090"/>
                  </a:lnTo>
                  <a:lnTo>
                    <a:pt x="2745" y="2090"/>
                  </a:lnTo>
                  <a:lnTo>
                    <a:pt x="2745" y="2090"/>
                  </a:lnTo>
                  <a:lnTo>
                    <a:pt x="2745" y="2090"/>
                  </a:lnTo>
                  <a:lnTo>
                    <a:pt x="2745" y="2090"/>
                  </a:lnTo>
                  <a:lnTo>
                    <a:pt x="2745" y="2090"/>
                  </a:lnTo>
                  <a:lnTo>
                    <a:pt x="2745" y="2090"/>
                  </a:lnTo>
                  <a:lnTo>
                    <a:pt x="2745" y="2090"/>
                  </a:lnTo>
                  <a:lnTo>
                    <a:pt x="2745" y="2090"/>
                  </a:lnTo>
                  <a:lnTo>
                    <a:pt x="2745" y="2084"/>
                  </a:lnTo>
                  <a:lnTo>
                    <a:pt x="2745" y="2084"/>
                  </a:lnTo>
                  <a:lnTo>
                    <a:pt x="2745" y="2090"/>
                  </a:lnTo>
                  <a:lnTo>
                    <a:pt x="2745" y="2084"/>
                  </a:lnTo>
                  <a:lnTo>
                    <a:pt x="2745" y="2084"/>
                  </a:lnTo>
                  <a:lnTo>
                    <a:pt x="2745" y="2084"/>
                  </a:lnTo>
                  <a:lnTo>
                    <a:pt x="2745" y="2084"/>
                  </a:lnTo>
                  <a:lnTo>
                    <a:pt x="2745" y="2084"/>
                  </a:lnTo>
                  <a:lnTo>
                    <a:pt x="2745" y="2084"/>
                  </a:lnTo>
                  <a:lnTo>
                    <a:pt x="2745" y="2084"/>
                  </a:lnTo>
                  <a:lnTo>
                    <a:pt x="2745" y="2084"/>
                  </a:lnTo>
                  <a:lnTo>
                    <a:pt x="2745" y="2084"/>
                  </a:lnTo>
                  <a:lnTo>
                    <a:pt x="2745" y="2084"/>
                  </a:lnTo>
                  <a:lnTo>
                    <a:pt x="2751" y="2084"/>
                  </a:lnTo>
                  <a:lnTo>
                    <a:pt x="2751" y="2084"/>
                  </a:lnTo>
                  <a:lnTo>
                    <a:pt x="2751" y="2084"/>
                  </a:lnTo>
                  <a:lnTo>
                    <a:pt x="2751" y="2084"/>
                  </a:lnTo>
                  <a:lnTo>
                    <a:pt x="2751" y="2084"/>
                  </a:lnTo>
                  <a:lnTo>
                    <a:pt x="2751" y="2084"/>
                  </a:lnTo>
                  <a:lnTo>
                    <a:pt x="2751" y="2084"/>
                  </a:lnTo>
                  <a:lnTo>
                    <a:pt x="2751" y="2084"/>
                  </a:lnTo>
                  <a:lnTo>
                    <a:pt x="2751" y="2084"/>
                  </a:lnTo>
                  <a:lnTo>
                    <a:pt x="2751" y="2084"/>
                  </a:lnTo>
                  <a:lnTo>
                    <a:pt x="2756" y="2084"/>
                  </a:lnTo>
                  <a:lnTo>
                    <a:pt x="2756" y="2084"/>
                  </a:lnTo>
                  <a:lnTo>
                    <a:pt x="2751" y="2084"/>
                  </a:lnTo>
                  <a:lnTo>
                    <a:pt x="2751" y="2079"/>
                  </a:lnTo>
                  <a:lnTo>
                    <a:pt x="2756" y="2084"/>
                  </a:lnTo>
                  <a:lnTo>
                    <a:pt x="2756" y="2084"/>
                  </a:lnTo>
                  <a:lnTo>
                    <a:pt x="2756" y="2079"/>
                  </a:lnTo>
                  <a:lnTo>
                    <a:pt x="2756" y="2079"/>
                  </a:lnTo>
                  <a:lnTo>
                    <a:pt x="2751" y="2079"/>
                  </a:lnTo>
                  <a:lnTo>
                    <a:pt x="2751" y="2079"/>
                  </a:lnTo>
                  <a:lnTo>
                    <a:pt x="2751" y="2079"/>
                  </a:lnTo>
                  <a:lnTo>
                    <a:pt x="2751" y="2079"/>
                  </a:lnTo>
                  <a:lnTo>
                    <a:pt x="2751" y="2079"/>
                  </a:lnTo>
                  <a:lnTo>
                    <a:pt x="2751" y="2073"/>
                  </a:lnTo>
                  <a:lnTo>
                    <a:pt x="2751" y="2073"/>
                  </a:lnTo>
                  <a:lnTo>
                    <a:pt x="2751" y="2073"/>
                  </a:lnTo>
                  <a:lnTo>
                    <a:pt x="2751" y="2079"/>
                  </a:lnTo>
                  <a:lnTo>
                    <a:pt x="2751" y="2079"/>
                  </a:lnTo>
                  <a:lnTo>
                    <a:pt x="2751" y="2073"/>
                  </a:lnTo>
                  <a:lnTo>
                    <a:pt x="2751" y="2079"/>
                  </a:lnTo>
                  <a:lnTo>
                    <a:pt x="2751" y="2079"/>
                  </a:lnTo>
                  <a:lnTo>
                    <a:pt x="2745" y="2079"/>
                  </a:lnTo>
                  <a:lnTo>
                    <a:pt x="2745" y="2073"/>
                  </a:lnTo>
                  <a:lnTo>
                    <a:pt x="2745" y="2073"/>
                  </a:lnTo>
                  <a:lnTo>
                    <a:pt x="2745" y="2073"/>
                  </a:lnTo>
                  <a:lnTo>
                    <a:pt x="2745" y="2073"/>
                  </a:lnTo>
                  <a:lnTo>
                    <a:pt x="2745" y="2073"/>
                  </a:lnTo>
                  <a:lnTo>
                    <a:pt x="2745" y="2079"/>
                  </a:lnTo>
                  <a:lnTo>
                    <a:pt x="2740" y="2079"/>
                  </a:lnTo>
                  <a:lnTo>
                    <a:pt x="2740" y="2079"/>
                  </a:lnTo>
                  <a:lnTo>
                    <a:pt x="2740" y="2079"/>
                  </a:lnTo>
                  <a:lnTo>
                    <a:pt x="2740" y="2079"/>
                  </a:lnTo>
                  <a:lnTo>
                    <a:pt x="2740" y="2079"/>
                  </a:lnTo>
                  <a:lnTo>
                    <a:pt x="2740" y="2079"/>
                  </a:lnTo>
                  <a:lnTo>
                    <a:pt x="2740" y="2073"/>
                  </a:lnTo>
                  <a:lnTo>
                    <a:pt x="2740" y="2073"/>
                  </a:lnTo>
                  <a:lnTo>
                    <a:pt x="2740" y="2073"/>
                  </a:lnTo>
                  <a:lnTo>
                    <a:pt x="2740" y="2073"/>
                  </a:lnTo>
                  <a:lnTo>
                    <a:pt x="2740" y="2073"/>
                  </a:lnTo>
                  <a:lnTo>
                    <a:pt x="2740" y="2073"/>
                  </a:lnTo>
                  <a:lnTo>
                    <a:pt x="2740" y="2073"/>
                  </a:lnTo>
                  <a:lnTo>
                    <a:pt x="2745" y="2073"/>
                  </a:lnTo>
                  <a:lnTo>
                    <a:pt x="2745" y="2073"/>
                  </a:lnTo>
                  <a:lnTo>
                    <a:pt x="2745" y="2073"/>
                  </a:lnTo>
                  <a:lnTo>
                    <a:pt x="2745" y="2073"/>
                  </a:lnTo>
                  <a:lnTo>
                    <a:pt x="2745" y="2073"/>
                  </a:lnTo>
                  <a:lnTo>
                    <a:pt x="2745" y="2073"/>
                  </a:lnTo>
                  <a:lnTo>
                    <a:pt x="2745" y="2073"/>
                  </a:lnTo>
                  <a:lnTo>
                    <a:pt x="2745" y="2073"/>
                  </a:lnTo>
                  <a:lnTo>
                    <a:pt x="2745" y="2073"/>
                  </a:lnTo>
                  <a:lnTo>
                    <a:pt x="2745" y="2073"/>
                  </a:lnTo>
                  <a:lnTo>
                    <a:pt x="2745" y="2073"/>
                  </a:lnTo>
                  <a:lnTo>
                    <a:pt x="2745" y="2073"/>
                  </a:lnTo>
                  <a:lnTo>
                    <a:pt x="2745" y="2073"/>
                  </a:lnTo>
                  <a:lnTo>
                    <a:pt x="2745" y="2073"/>
                  </a:lnTo>
                  <a:lnTo>
                    <a:pt x="2745" y="2073"/>
                  </a:lnTo>
                  <a:lnTo>
                    <a:pt x="2745" y="2073"/>
                  </a:lnTo>
                  <a:lnTo>
                    <a:pt x="2745" y="2067"/>
                  </a:lnTo>
                  <a:lnTo>
                    <a:pt x="2745" y="2073"/>
                  </a:lnTo>
                  <a:lnTo>
                    <a:pt x="2745" y="2073"/>
                  </a:lnTo>
                  <a:lnTo>
                    <a:pt x="2745" y="2073"/>
                  </a:lnTo>
                  <a:lnTo>
                    <a:pt x="2745" y="2073"/>
                  </a:lnTo>
                  <a:lnTo>
                    <a:pt x="2751" y="2067"/>
                  </a:lnTo>
                  <a:lnTo>
                    <a:pt x="2751" y="2073"/>
                  </a:lnTo>
                  <a:lnTo>
                    <a:pt x="2751" y="2073"/>
                  </a:lnTo>
                  <a:lnTo>
                    <a:pt x="2745" y="2073"/>
                  </a:lnTo>
                  <a:lnTo>
                    <a:pt x="2751" y="2073"/>
                  </a:lnTo>
                  <a:lnTo>
                    <a:pt x="2751" y="2073"/>
                  </a:lnTo>
                  <a:lnTo>
                    <a:pt x="2751" y="2073"/>
                  </a:lnTo>
                  <a:lnTo>
                    <a:pt x="2751" y="2073"/>
                  </a:lnTo>
                  <a:lnTo>
                    <a:pt x="2751" y="2073"/>
                  </a:lnTo>
                  <a:lnTo>
                    <a:pt x="2751" y="2073"/>
                  </a:lnTo>
                  <a:lnTo>
                    <a:pt x="2745" y="2073"/>
                  </a:lnTo>
                  <a:lnTo>
                    <a:pt x="2745" y="2073"/>
                  </a:lnTo>
                  <a:lnTo>
                    <a:pt x="2745" y="2073"/>
                  </a:lnTo>
                  <a:lnTo>
                    <a:pt x="2751" y="2073"/>
                  </a:lnTo>
                  <a:lnTo>
                    <a:pt x="2751" y="2073"/>
                  </a:lnTo>
                  <a:lnTo>
                    <a:pt x="2751" y="2073"/>
                  </a:lnTo>
                  <a:lnTo>
                    <a:pt x="2751" y="2073"/>
                  </a:lnTo>
                  <a:lnTo>
                    <a:pt x="2751" y="2073"/>
                  </a:lnTo>
                  <a:lnTo>
                    <a:pt x="2756" y="2079"/>
                  </a:lnTo>
                  <a:lnTo>
                    <a:pt x="2756" y="2079"/>
                  </a:lnTo>
                  <a:lnTo>
                    <a:pt x="2756" y="2079"/>
                  </a:lnTo>
                  <a:lnTo>
                    <a:pt x="2756" y="2079"/>
                  </a:lnTo>
                  <a:lnTo>
                    <a:pt x="2756" y="2079"/>
                  </a:lnTo>
                  <a:lnTo>
                    <a:pt x="2756" y="2079"/>
                  </a:lnTo>
                  <a:lnTo>
                    <a:pt x="2756" y="2079"/>
                  </a:lnTo>
                  <a:lnTo>
                    <a:pt x="2756" y="2079"/>
                  </a:lnTo>
                  <a:lnTo>
                    <a:pt x="2756" y="2079"/>
                  </a:lnTo>
                  <a:lnTo>
                    <a:pt x="2756" y="2079"/>
                  </a:lnTo>
                  <a:lnTo>
                    <a:pt x="2756" y="2079"/>
                  </a:lnTo>
                  <a:lnTo>
                    <a:pt x="2756" y="2079"/>
                  </a:lnTo>
                  <a:lnTo>
                    <a:pt x="2762" y="2079"/>
                  </a:lnTo>
                  <a:lnTo>
                    <a:pt x="2762" y="2079"/>
                  </a:lnTo>
                  <a:lnTo>
                    <a:pt x="2762" y="2079"/>
                  </a:lnTo>
                  <a:lnTo>
                    <a:pt x="2762" y="2079"/>
                  </a:lnTo>
                  <a:lnTo>
                    <a:pt x="2762" y="2079"/>
                  </a:lnTo>
                  <a:lnTo>
                    <a:pt x="2762" y="2073"/>
                  </a:lnTo>
                  <a:lnTo>
                    <a:pt x="2762" y="2073"/>
                  </a:lnTo>
                  <a:lnTo>
                    <a:pt x="2762" y="2073"/>
                  </a:lnTo>
                  <a:lnTo>
                    <a:pt x="2762" y="2073"/>
                  </a:lnTo>
                  <a:lnTo>
                    <a:pt x="2762" y="2073"/>
                  </a:lnTo>
                  <a:lnTo>
                    <a:pt x="2762" y="2073"/>
                  </a:lnTo>
                  <a:lnTo>
                    <a:pt x="2762" y="2073"/>
                  </a:lnTo>
                  <a:lnTo>
                    <a:pt x="2762" y="2073"/>
                  </a:lnTo>
                  <a:lnTo>
                    <a:pt x="2762" y="2073"/>
                  </a:lnTo>
                  <a:lnTo>
                    <a:pt x="2762" y="2073"/>
                  </a:lnTo>
                  <a:lnTo>
                    <a:pt x="2762" y="2073"/>
                  </a:lnTo>
                  <a:lnTo>
                    <a:pt x="2762" y="2073"/>
                  </a:lnTo>
                  <a:lnTo>
                    <a:pt x="2762" y="2073"/>
                  </a:lnTo>
                  <a:lnTo>
                    <a:pt x="2762" y="2067"/>
                  </a:lnTo>
                  <a:lnTo>
                    <a:pt x="2762" y="2067"/>
                  </a:lnTo>
                  <a:lnTo>
                    <a:pt x="2762" y="2067"/>
                  </a:lnTo>
                  <a:lnTo>
                    <a:pt x="2762" y="2067"/>
                  </a:lnTo>
                  <a:lnTo>
                    <a:pt x="2762" y="2067"/>
                  </a:lnTo>
                  <a:lnTo>
                    <a:pt x="2762" y="2067"/>
                  </a:lnTo>
                  <a:lnTo>
                    <a:pt x="2762" y="2067"/>
                  </a:lnTo>
                  <a:lnTo>
                    <a:pt x="2762" y="2067"/>
                  </a:lnTo>
                  <a:lnTo>
                    <a:pt x="2762" y="2067"/>
                  </a:lnTo>
                  <a:lnTo>
                    <a:pt x="2762" y="2062"/>
                  </a:lnTo>
                  <a:lnTo>
                    <a:pt x="2762" y="2067"/>
                  </a:lnTo>
                  <a:lnTo>
                    <a:pt x="2768" y="2067"/>
                  </a:lnTo>
                  <a:lnTo>
                    <a:pt x="2768" y="2067"/>
                  </a:lnTo>
                  <a:lnTo>
                    <a:pt x="2768" y="2067"/>
                  </a:lnTo>
                  <a:lnTo>
                    <a:pt x="2768" y="2067"/>
                  </a:lnTo>
                  <a:lnTo>
                    <a:pt x="2768" y="2062"/>
                  </a:lnTo>
                  <a:lnTo>
                    <a:pt x="2768" y="2062"/>
                  </a:lnTo>
                  <a:lnTo>
                    <a:pt x="2768" y="2062"/>
                  </a:lnTo>
                  <a:lnTo>
                    <a:pt x="2768" y="2062"/>
                  </a:lnTo>
                  <a:lnTo>
                    <a:pt x="2768" y="2062"/>
                  </a:lnTo>
                  <a:lnTo>
                    <a:pt x="2768" y="2062"/>
                  </a:lnTo>
                  <a:lnTo>
                    <a:pt x="2768" y="2062"/>
                  </a:lnTo>
                  <a:lnTo>
                    <a:pt x="2768" y="2062"/>
                  </a:lnTo>
                  <a:lnTo>
                    <a:pt x="2773" y="2062"/>
                  </a:lnTo>
                  <a:lnTo>
                    <a:pt x="2768" y="2056"/>
                  </a:lnTo>
                  <a:lnTo>
                    <a:pt x="2768" y="2056"/>
                  </a:lnTo>
                  <a:lnTo>
                    <a:pt x="2768" y="2056"/>
                  </a:lnTo>
                  <a:lnTo>
                    <a:pt x="2768" y="2056"/>
                  </a:lnTo>
                  <a:lnTo>
                    <a:pt x="2768" y="2056"/>
                  </a:lnTo>
                  <a:lnTo>
                    <a:pt x="2768" y="2056"/>
                  </a:lnTo>
                  <a:lnTo>
                    <a:pt x="2768" y="2056"/>
                  </a:lnTo>
                  <a:lnTo>
                    <a:pt x="2768" y="2056"/>
                  </a:lnTo>
                  <a:lnTo>
                    <a:pt x="2768" y="2051"/>
                  </a:lnTo>
                  <a:lnTo>
                    <a:pt x="2768" y="2051"/>
                  </a:lnTo>
                  <a:lnTo>
                    <a:pt x="2768" y="2051"/>
                  </a:lnTo>
                  <a:lnTo>
                    <a:pt x="2768" y="2051"/>
                  </a:lnTo>
                  <a:lnTo>
                    <a:pt x="2768" y="2045"/>
                  </a:lnTo>
                  <a:lnTo>
                    <a:pt x="2768" y="2045"/>
                  </a:lnTo>
                  <a:lnTo>
                    <a:pt x="2768" y="2045"/>
                  </a:lnTo>
                  <a:lnTo>
                    <a:pt x="2768" y="2045"/>
                  </a:lnTo>
                  <a:lnTo>
                    <a:pt x="2768" y="2045"/>
                  </a:lnTo>
                  <a:lnTo>
                    <a:pt x="2768" y="2045"/>
                  </a:lnTo>
                  <a:lnTo>
                    <a:pt x="2768" y="2045"/>
                  </a:lnTo>
                  <a:lnTo>
                    <a:pt x="2768" y="2045"/>
                  </a:lnTo>
                  <a:lnTo>
                    <a:pt x="2768" y="2039"/>
                  </a:lnTo>
                  <a:lnTo>
                    <a:pt x="2768" y="2039"/>
                  </a:lnTo>
                  <a:lnTo>
                    <a:pt x="2768" y="2039"/>
                  </a:lnTo>
                  <a:lnTo>
                    <a:pt x="2773" y="2045"/>
                  </a:lnTo>
                  <a:lnTo>
                    <a:pt x="2773" y="2045"/>
                  </a:lnTo>
                  <a:lnTo>
                    <a:pt x="2773" y="2045"/>
                  </a:lnTo>
                  <a:lnTo>
                    <a:pt x="2773" y="2045"/>
                  </a:lnTo>
                  <a:lnTo>
                    <a:pt x="2773" y="2039"/>
                  </a:lnTo>
                  <a:lnTo>
                    <a:pt x="2779" y="2039"/>
                  </a:lnTo>
                  <a:lnTo>
                    <a:pt x="2779" y="2034"/>
                  </a:lnTo>
                  <a:lnTo>
                    <a:pt x="2779" y="2034"/>
                  </a:lnTo>
                  <a:lnTo>
                    <a:pt x="2779" y="2034"/>
                  </a:lnTo>
                  <a:lnTo>
                    <a:pt x="2779" y="2034"/>
                  </a:lnTo>
                  <a:lnTo>
                    <a:pt x="2779" y="2034"/>
                  </a:lnTo>
                  <a:lnTo>
                    <a:pt x="2779" y="2028"/>
                  </a:lnTo>
                  <a:lnTo>
                    <a:pt x="2779" y="2028"/>
                  </a:lnTo>
                  <a:lnTo>
                    <a:pt x="2779" y="2028"/>
                  </a:lnTo>
                  <a:lnTo>
                    <a:pt x="2779" y="2028"/>
                  </a:lnTo>
                  <a:lnTo>
                    <a:pt x="2773" y="2028"/>
                  </a:lnTo>
                  <a:lnTo>
                    <a:pt x="2773" y="2028"/>
                  </a:lnTo>
                  <a:lnTo>
                    <a:pt x="2773" y="2023"/>
                  </a:lnTo>
                  <a:lnTo>
                    <a:pt x="2768" y="2023"/>
                  </a:lnTo>
                  <a:lnTo>
                    <a:pt x="2768" y="2023"/>
                  </a:lnTo>
                  <a:lnTo>
                    <a:pt x="2768" y="2023"/>
                  </a:lnTo>
                  <a:lnTo>
                    <a:pt x="2768" y="2023"/>
                  </a:lnTo>
                  <a:lnTo>
                    <a:pt x="2762" y="2023"/>
                  </a:lnTo>
                  <a:lnTo>
                    <a:pt x="2762" y="2023"/>
                  </a:lnTo>
                  <a:lnTo>
                    <a:pt x="2762" y="2017"/>
                  </a:lnTo>
                  <a:lnTo>
                    <a:pt x="2762" y="2017"/>
                  </a:lnTo>
                  <a:lnTo>
                    <a:pt x="2762" y="2017"/>
                  </a:lnTo>
                  <a:lnTo>
                    <a:pt x="2762" y="2017"/>
                  </a:lnTo>
                  <a:lnTo>
                    <a:pt x="2762" y="2017"/>
                  </a:lnTo>
                  <a:lnTo>
                    <a:pt x="2768" y="2023"/>
                  </a:lnTo>
                  <a:lnTo>
                    <a:pt x="2768" y="2023"/>
                  </a:lnTo>
                  <a:lnTo>
                    <a:pt x="2768" y="2023"/>
                  </a:lnTo>
                  <a:lnTo>
                    <a:pt x="2768" y="2023"/>
                  </a:lnTo>
                  <a:lnTo>
                    <a:pt x="2773" y="2023"/>
                  </a:lnTo>
                  <a:lnTo>
                    <a:pt x="2773" y="2023"/>
                  </a:lnTo>
                  <a:lnTo>
                    <a:pt x="2773" y="2023"/>
                  </a:lnTo>
                  <a:lnTo>
                    <a:pt x="2773" y="2023"/>
                  </a:lnTo>
                  <a:lnTo>
                    <a:pt x="2779" y="2023"/>
                  </a:lnTo>
                  <a:lnTo>
                    <a:pt x="2779" y="2028"/>
                  </a:lnTo>
                  <a:lnTo>
                    <a:pt x="2779" y="2028"/>
                  </a:lnTo>
                  <a:lnTo>
                    <a:pt x="2779" y="2023"/>
                  </a:lnTo>
                  <a:lnTo>
                    <a:pt x="2784" y="2023"/>
                  </a:lnTo>
                  <a:lnTo>
                    <a:pt x="2784" y="2028"/>
                  </a:lnTo>
                  <a:lnTo>
                    <a:pt x="2784" y="2028"/>
                  </a:lnTo>
                  <a:lnTo>
                    <a:pt x="2784" y="2028"/>
                  </a:lnTo>
                  <a:lnTo>
                    <a:pt x="2790" y="2023"/>
                  </a:lnTo>
                  <a:lnTo>
                    <a:pt x="2790" y="2023"/>
                  </a:lnTo>
                  <a:lnTo>
                    <a:pt x="2790" y="2023"/>
                  </a:lnTo>
                  <a:lnTo>
                    <a:pt x="2790" y="2017"/>
                  </a:lnTo>
                  <a:lnTo>
                    <a:pt x="2790" y="2017"/>
                  </a:lnTo>
                  <a:lnTo>
                    <a:pt x="2790" y="2017"/>
                  </a:lnTo>
                  <a:lnTo>
                    <a:pt x="2790" y="2017"/>
                  </a:lnTo>
                  <a:lnTo>
                    <a:pt x="2796" y="2011"/>
                  </a:lnTo>
                  <a:lnTo>
                    <a:pt x="2796" y="2011"/>
                  </a:lnTo>
                  <a:lnTo>
                    <a:pt x="2796" y="2011"/>
                  </a:lnTo>
                  <a:lnTo>
                    <a:pt x="2796" y="2011"/>
                  </a:lnTo>
                  <a:lnTo>
                    <a:pt x="2796" y="2011"/>
                  </a:lnTo>
                  <a:lnTo>
                    <a:pt x="2796" y="2006"/>
                  </a:lnTo>
                  <a:lnTo>
                    <a:pt x="2796" y="2006"/>
                  </a:lnTo>
                  <a:lnTo>
                    <a:pt x="2796" y="2006"/>
                  </a:lnTo>
                  <a:lnTo>
                    <a:pt x="2790" y="2006"/>
                  </a:lnTo>
                  <a:lnTo>
                    <a:pt x="2790" y="2006"/>
                  </a:lnTo>
                  <a:lnTo>
                    <a:pt x="2790" y="2006"/>
                  </a:lnTo>
                  <a:lnTo>
                    <a:pt x="2790" y="2006"/>
                  </a:lnTo>
                  <a:lnTo>
                    <a:pt x="2790" y="2006"/>
                  </a:lnTo>
                  <a:lnTo>
                    <a:pt x="2796" y="2006"/>
                  </a:lnTo>
                  <a:lnTo>
                    <a:pt x="2796" y="2006"/>
                  </a:lnTo>
                  <a:lnTo>
                    <a:pt x="2796" y="2006"/>
                  </a:lnTo>
                  <a:lnTo>
                    <a:pt x="2796" y="2006"/>
                  </a:lnTo>
                  <a:lnTo>
                    <a:pt x="2796" y="2000"/>
                  </a:lnTo>
                  <a:lnTo>
                    <a:pt x="2801" y="2000"/>
                  </a:lnTo>
                  <a:lnTo>
                    <a:pt x="2801" y="2000"/>
                  </a:lnTo>
                  <a:lnTo>
                    <a:pt x="2801" y="2000"/>
                  </a:lnTo>
                  <a:lnTo>
                    <a:pt x="2801" y="2000"/>
                  </a:lnTo>
                  <a:lnTo>
                    <a:pt x="2801" y="2000"/>
                  </a:lnTo>
                  <a:lnTo>
                    <a:pt x="2801" y="2000"/>
                  </a:lnTo>
                  <a:lnTo>
                    <a:pt x="2807" y="2000"/>
                  </a:lnTo>
                  <a:lnTo>
                    <a:pt x="2807" y="2000"/>
                  </a:lnTo>
                  <a:lnTo>
                    <a:pt x="2801" y="2000"/>
                  </a:lnTo>
                  <a:lnTo>
                    <a:pt x="2801" y="2000"/>
                  </a:lnTo>
                  <a:lnTo>
                    <a:pt x="2801" y="2000"/>
                  </a:lnTo>
                  <a:lnTo>
                    <a:pt x="2801" y="2000"/>
                  </a:lnTo>
                  <a:lnTo>
                    <a:pt x="2801" y="2000"/>
                  </a:lnTo>
                  <a:lnTo>
                    <a:pt x="2801" y="2006"/>
                  </a:lnTo>
                  <a:lnTo>
                    <a:pt x="2801" y="2006"/>
                  </a:lnTo>
                  <a:lnTo>
                    <a:pt x="2801" y="2011"/>
                  </a:lnTo>
                  <a:lnTo>
                    <a:pt x="2807" y="2011"/>
                  </a:lnTo>
                  <a:lnTo>
                    <a:pt x="2807" y="2011"/>
                  </a:lnTo>
                  <a:lnTo>
                    <a:pt x="2807" y="2011"/>
                  </a:lnTo>
                  <a:lnTo>
                    <a:pt x="2807" y="2011"/>
                  </a:lnTo>
                  <a:lnTo>
                    <a:pt x="2807" y="2011"/>
                  </a:lnTo>
                  <a:lnTo>
                    <a:pt x="2807" y="2017"/>
                  </a:lnTo>
                  <a:lnTo>
                    <a:pt x="2807" y="2017"/>
                  </a:lnTo>
                  <a:lnTo>
                    <a:pt x="2807" y="2017"/>
                  </a:lnTo>
                  <a:lnTo>
                    <a:pt x="2807" y="2017"/>
                  </a:lnTo>
                  <a:lnTo>
                    <a:pt x="2812" y="2017"/>
                  </a:lnTo>
                  <a:lnTo>
                    <a:pt x="2812" y="2017"/>
                  </a:lnTo>
                  <a:lnTo>
                    <a:pt x="2812" y="2017"/>
                  </a:lnTo>
                  <a:lnTo>
                    <a:pt x="2812" y="2011"/>
                  </a:lnTo>
                  <a:lnTo>
                    <a:pt x="2812" y="2011"/>
                  </a:lnTo>
                  <a:lnTo>
                    <a:pt x="2812" y="2011"/>
                  </a:lnTo>
                  <a:lnTo>
                    <a:pt x="2812" y="2011"/>
                  </a:lnTo>
                  <a:lnTo>
                    <a:pt x="2812" y="2011"/>
                  </a:lnTo>
                  <a:lnTo>
                    <a:pt x="2812" y="2011"/>
                  </a:lnTo>
                  <a:lnTo>
                    <a:pt x="2812" y="2011"/>
                  </a:lnTo>
                  <a:lnTo>
                    <a:pt x="2812" y="2011"/>
                  </a:lnTo>
                  <a:lnTo>
                    <a:pt x="2812" y="2011"/>
                  </a:lnTo>
                  <a:lnTo>
                    <a:pt x="2812" y="2011"/>
                  </a:lnTo>
                  <a:lnTo>
                    <a:pt x="2812" y="2011"/>
                  </a:lnTo>
                  <a:lnTo>
                    <a:pt x="2812" y="2011"/>
                  </a:lnTo>
                  <a:lnTo>
                    <a:pt x="2812" y="2006"/>
                  </a:lnTo>
                  <a:lnTo>
                    <a:pt x="2812" y="2006"/>
                  </a:lnTo>
                  <a:lnTo>
                    <a:pt x="2812" y="2006"/>
                  </a:lnTo>
                  <a:lnTo>
                    <a:pt x="2812" y="2006"/>
                  </a:lnTo>
                  <a:lnTo>
                    <a:pt x="2812" y="2006"/>
                  </a:lnTo>
                  <a:lnTo>
                    <a:pt x="2812" y="2006"/>
                  </a:lnTo>
                  <a:lnTo>
                    <a:pt x="2812" y="2006"/>
                  </a:lnTo>
                  <a:lnTo>
                    <a:pt x="2812" y="2006"/>
                  </a:lnTo>
                  <a:lnTo>
                    <a:pt x="2812" y="2006"/>
                  </a:lnTo>
                  <a:lnTo>
                    <a:pt x="2812" y="2006"/>
                  </a:lnTo>
                  <a:lnTo>
                    <a:pt x="2812" y="2006"/>
                  </a:lnTo>
                  <a:lnTo>
                    <a:pt x="2812" y="2006"/>
                  </a:lnTo>
                  <a:lnTo>
                    <a:pt x="2818" y="2006"/>
                  </a:lnTo>
                  <a:lnTo>
                    <a:pt x="2818" y="2006"/>
                  </a:lnTo>
                  <a:lnTo>
                    <a:pt x="2818" y="2006"/>
                  </a:lnTo>
                  <a:lnTo>
                    <a:pt x="2818" y="2000"/>
                  </a:lnTo>
                  <a:lnTo>
                    <a:pt x="2818" y="2006"/>
                  </a:lnTo>
                  <a:lnTo>
                    <a:pt x="2824" y="2006"/>
                  </a:lnTo>
                  <a:lnTo>
                    <a:pt x="2824" y="2006"/>
                  </a:lnTo>
                  <a:lnTo>
                    <a:pt x="2824" y="2006"/>
                  </a:lnTo>
                  <a:lnTo>
                    <a:pt x="2824" y="2006"/>
                  </a:lnTo>
                  <a:lnTo>
                    <a:pt x="2824" y="2006"/>
                  </a:lnTo>
                  <a:lnTo>
                    <a:pt x="2824" y="2006"/>
                  </a:lnTo>
                  <a:lnTo>
                    <a:pt x="2824" y="2006"/>
                  </a:lnTo>
                  <a:lnTo>
                    <a:pt x="2829" y="2006"/>
                  </a:lnTo>
                  <a:lnTo>
                    <a:pt x="2829" y="2000"/>
                  </a:lnTo>
                  <a:lnTo>
                    <a:pt x="2829" y="2000"/>
                  </a:lnTo>
                  <a:lnTo>
                    <a:pt x="2829" y="2000"/>
                  </a:lnTo>
                  <a:lnTo>
                    <a:pt x="2829" y="2000"/>
                  </a:lnTo>
                  <a:lnTo>
                    <a:pt x="2824" y="2000"/>
                  </a:lnTo>
                  <a:lnTo>
                    <a:pt x="2824" y="2000"/>
                  </a:lnTo>
                  <a:lnTo>
                    <a:pt x="2824" y="2000"/>
                  </a:lnTo>
                  <a:lnTo>
                    <a:pt x="2824" y="2000"/>
                  </a:lnTo>
                  <a:lnTo>
                    <a:pt x="2824" y="1995"/>
                  </a:lnTo>
                  <a:lnTo>
                    <a:pt x="2824" y="1995"/>
                  </a:lnTo>
                  <a:lnTo>
                    <a:pt x="2824" y="1995"/>
                  </a:lnTo>
                  <a:lnTo>
                    <a:pt x="2824" y="1995"/>
                  </a:lnTo>
                  <a:lnTo>
                    <a:pt x="2824" y="1995"/>
                  </a:lnTo>
                  <a:lnTo>
                    <a:pt x="2824" y="1995"/>
                  </a:lnTo>
                  <a:lnTo>
                    <a:pt x="2824" y="1995"/>
                  </a:lnTo>
                  <a:lnTo>
                    <a:pt x="2824" y="1995"/>
                  </a:lnTo>
                  <a:lnTo>
                    <a:pt x="2818" y="1995"/>
                  </a:lnTo>
                  <a:lnTo>
                    <a:pt x="2818" y="1995"/>
                  </a:lnTo>
                  <a:lnTo>
                    <a:pt x="2818" y="1989"/>
                  </a:lnTo>
                  <a:lnTo>
                    <a:pt x="2818" y="1989"/>
                  </a:lnTo>
                  <a:lnTo>
                    <a:pt x="2824" y="1989"/>
                  </a:lnTo>
                  <a:lnTo>
                    <a:pt x="2824" y="1989"/>
                  </a:lnTo>
                  <a:lnTo>
                    <a:pt x="2824" y="1989"/>
                  </a:lnTo>
                  <a:lnTo>
                    <a:pt x="2824" y="1989"/>
                  </a:lnTo>
                  <a:lnTo>
                    <a:pt x="2824" y="1989"/>
                  </a:lnTo>
                  <a:lnTo>
                    <a:pt x="2818" y="1983"/>
                  </a:lnTo>
                  <a:lnTo>
                    <a:pt x="2818" y="1983"/>
                  </a:lnTo>
                  <a:lnTo>
                    <a:pt x="2818" y="1983"/>
                  </a:lnTo>
                  <a:lnTo>
                    <a:pt x="2818" y="1983"/>
                  </a:lnTo>
                  <a:lnTo>
                    <a:pt x="2818" y="1978"/>
                  </a:lnTo>
                  <a:lnTo>
                    <a:pt x="2812" y="1978"/>
                  </a:lnTo>
                  <a:lnTo>
                    <a:pt x="2812" y="1978"/>
                  </a:lnTo>
                  <a:lnTo>
                    <a:pt x="2812" y="1978"/>
                  </a:lnTo>
                  <a:lnTo>
                    <a:pt x="2807" y="1978"/>
                  </a:lnTo>
                  <a:lnTo>
                    <a:pt x="2807" y="1978"/>
                  </a:lnTo>
                  <a:lnTo>
                    <a:pt x="2807" y="1978"/>
                  </a:lnTo>
                  <a:lnTo>
                    <a:pt x="2807" y="1978"/>
                  </a:lnTo>
                  <a:lnTo>
                    <a:pt x="2807" y="1978"/>
                  </a:lnTo>
                  <a:lnTo>
                    <a:pt x="2807" y="1978"/>
                  </a:lnTo>
                  <a:lnTo>
                    <a:pt x="2807" y="1978"/>
                  </a:lnTo>
                  <a:lnTo>
                    <a:pt x="2801" y="1972"/>
                  </a:lnTo>
                  <a:lnTo>
                    <a:pt x="2801" y="1972"/>
                  </a:lnTo>
                  <a:lnTo>
                    <a:pt x="2801" y="1972"/>
                  </a:lnTo>
                  <a:lnTo>
                    <a:pt x="2801" y="1972"/>
                  </a:lnTo>
                  <a:lnTo>
                    <a:pt x="2801" y="1972"/>
                  </a:lnTo>
                  <a:lnTo>
                    <a:pt x="2801" y="1972"/>
                  </a:lnTo>
                  <a:lnTo>
                    <a:pt x="2801" y="1972"/>
                  </a:lnTo>
                  <a:lnTo>
                    <a:pt x="2801" y="1972"/>
                  </a:lnTo>
                  <a:lnTo>
                    <a:pt x="2796" y="1967"/>
                  </a:lnTo>
                  <a:lnTo>
                    <a:pt x="2796" y="1967"/>
                  </a:lnTo>
                  <a:lnTo>
                    <a:pt x="2796" y="1967"/>
                  </a:lnTo>
                  <a:lnTo>
                    <a:pt x="2796" y="1967"/>
                  </a:lnTo>
                  <a:lnTo>
                    <a:pt x="2801" y="1972"/>
                  </a:lnTo>
                  <a:lnTo>
                    <a:pt x="2801" y="1972"/>
                  </a:lnTo>
                  <a:lnTo>
                    <a:pt x="2801" y="1972"/>
                  </a:lnTo>
                  <a:lnTo>
                    <a:pt x="2801" y="1972"/>
                  </a:lnTo>
                  <a:lnTo>
                    <a:pt x="2801" y="1972"/>
                  </a:lnTo>
                  <a:lnTo>
                    <a:pt x="2801" y="1972"/>
                  </a:lnTo>
                  <a:lnTo>
                    <a:pt x="2801" y="1972"/>
                  </a:lnTo>
                  <a:lnTo>
                    <a:pt x="2801" y="1972"/>
                  </a:lnTo>
                  <a:lnTo>
                    <a:pt x="2801" y="1972"/>
                  </a:lnTo>
                  <a:lnTo>
                    <a:pt x="2801" y="1972"/>
                  </a:lnTo>
                  <a:lnTo>
                    <a:pt x="2801" y="1972"/>
                  </a:lnTo>
                  <a:lnTo>
                    <a:pt x="2801" y="1972"/>
                  </a:lnTo>
                  <a:lnTo>
                    <a:pt x="2807" y="1972"/>
                  </a:lnTo>
                  <a:lnTo>
                    <a:pt x="2807" y="1972"/>
                  </a:lnTo>
                  <a:lnTo>
                    <a:pt x="2807" y="1978"/>
                  </a:lnTo>
                  <a:lnTo>
                    <a:pt x="2807" y="1978"/>
                  </a:lnTo>
                  <a:lnTo>
                    <a:pt x="2807" y="1978"/>
                  </a:lnTo>
                  <a:lnTo>
                    <a:pt x="2807" y="1978"/>
                  </a:lnTo>
                  <a:lnTo>
                    <a:pt x="2807" y="1978"/>
                  </a:lnTo>
                  <a:lnTo>
                    <a:pt x="2807" y="1978"/>
                  </a:lnTo>
                  <a:lnTo>
                    <a:pt x="2812" y="1978"/>
                  </a:lnTo>
                  <a:lnTo>
                    <a:pt x="2818" y="1978"/>
                  </a:lnTo>
                  <a:lnTo>
                    <a:pt x="2824" y="1978"/>
                  </a:lnTo>
                  <a:lnTo>
                    <a:pt x="2824" y="1978"/>
                  </a:lnTo>
                  <a:lnTo>
                    <a:pt x="2824" y="1978"/>
                  </a:lnTo>
                  <a:lnTo>
                    <a:pt x="2824" y="1978"/>
                  </a:lnTo>
                  <a:lnTo>
                    <a:pt x="2824" y="1972"/>
                  </a:lnTo>
                  <a:lnTo>
                    <a:pt x="2824" y="1972"/>
                  </a:lnTo>
                  <a:lnTo>
                    <a:pt x="2824" y="1972"/>
                  </a:lnTo>
                  <a:lnTo>
                    <a:pt x="2824" y="1972"/>
                  </a:lnTo>
                  <a:lnTo>
                    <a:pt x="2824" y="1972"/>
                  </a:lnTo>
                  <a:lnTo>
                    <a:pt x="2829" y="1972"/>
                  </a:lnTo>
                  <a:lnTo>
                    <a:pt x="2829" y="1972"/>
                  </a:lnTo>
                  <a:lnTo>
                    <a:pt x="2829" y="1972"/>
                  </a:lnTo>
                  <a:lnTo>
                    <a:pt x="2829" y="1972"/>
                  </a:lnTo>
                  <a:lnTo>
                    <a:pt x="2829" y="1972"/>
                  </a:lnTo>
                  <a:lnTo>
                    <a:pt x="2829" y="1972"/>
                  </a:lnTo>
                  <a:lnTo>
                    <a:pt x="2829" y="1972"/>
                  </a:lnTo>
                  <a:lnTo>
                    <a:pt x="2829" y="1972"/>
                  </a:lnTo>
                  <a:lnTo>
                    <a:pt x="2829" y="1972"/>
                  </a:lnTo>
                  <a:lnTo>
                    <a:pt x="2829" y="1972"/>
                  </a:lnTo>
                  <a:lnTo>
                    <a:pt x="2829" y="1972"/>
                  </a:lnTo>
                  <a:lnTo>
                    <a:pt x="2829" y="1967"/>
                  </a:lnTo>
                  <a:lnTo>
                    <a:pt x="2829" y="1967"/>
                  </a:lnTo>
                  <a:lnTo>
                    <a:pt x="2829" y="1967"/>
                  </a:lnTo>
                  <a:lnTo>
                    <a:pt x="2824" y="1967"/>
                  </a:lnTo>
                  <a:lnTo>
                    <a:pt x="2824" y="1967"/>
                  </a:lnTo>
                  <a:lnTo>
                    <a:pt x="2824" y="1967"/>
                  </a:lnTo>
                  <a:lnTo>
                    <a:pt x="2824" y="1967"/>
                  </a:lnTo>
                  <a:lnTo>
                    <a:pt x="2824" y="1967"/>
                  </a:lnTo>
                  <a:lnTo>
                    <a:pt x="2824" y="1967"/>
                  </a:lnTo>
                  <a:lnTo>
                    <a:pt x="2824" y="1967"/>
                  </a:lnTo>
                  <a:lnTo>
                    <a:pt x="2824" y="1967"/>
                  </a:lnTo>
                  <a:lnTo>
                    <a:pt x="2824" y="1967"/>
                  </a:lnTo>
                  <a:lnTo>
                    <a:pt x="2824" y="1967"/>
                  </a:lnTo>
                  <a:lnTo>
                    <a:pt x="2824" y="1967"/>
                  </a:lnTo>
                  <a:lnTo>
                    <a:pt x="2824" y="1967"/>
                  </a:lnTo>
                  <a:lnTo>
                    <a:pt x="2824" y="1967"/>
                  </a:lnTo>
                  <a:lnTo>
                    <a:pt x="2824" y="1967"/>
                  </a:lnTo>
                  <a:lnTo>
                    <a:pt x="2818" y="1967"/>
                  </a:lnTo>
                  <a:lnTo>
                    <a:pt x="2818" y="1967"/>
                  </a:lnTo>
                  <a:lnTo>
                    <a:pt x="2818" y="1967"/>
                  </a:lnTo>
                  <a:lnTo>
                    <a:pt x="2818" y="1967"/>
                  </a:lnTo>
                  <a:lnTo>
                    <a:pt x="2818" y="1961"/>
                  </a:lnTo>
                  <a:lnTo>
                    <a:pt x="2818" y="1961"/>
                  </a:lnTo>
                  <a:lnTo>
                    <a:pt x="2818" y="1961"/>
                  </a:lnTo>
                  <a:lnTo>
                    <a:pt x="2818" y="1961"/>
                  </a:lnTo>
                  <a:lnTo>
                    <a:pt x="2818" y="1961"/>
                  </a:lnTo>
                  <a:lnTo>
                    <a:pt x="2818" y="1961"/>
                  </a:lnTo>
                  <a:lnTo>
                    <a:pt x="2824" y="1961"/>
                  </a:lnTo>
                  <a:lnTo>
                    <a:pt x="2824" y="1961"/>
                  </a:lnTo>
                  <a:lnTo>
                    <a:pt x="2824" y="1961"/>
                  </a:lnTo>
                  <a:lnTo>
                    <a:pt x="2824" y="1961"/>
                  </a:lnTo>
                  <a:lnTo>
                    <a:pt x="2824" y="1961"/>
                  </a:lnTo>
                  <a:lnTo>
                    <a:pt x="2824" y="1961"/>
                  </a:lnTo>
                  <a:lnTo>
                    <a:pt x="2824" y="1961"/>
                  </a:lnTo>
                  <a:lnTo>
                    <a:pt x="2829" y="1967"/>
                  </a:lnTo>
                  <a:lnTo>
                    <a:pt x="2829" y="1961"/>
                  </a:lnTo>
                  <a:lnTo>
                    <a:pt x="2829" y="1961"/>
                  </a:lnTo>
                  <a:lnTo>
                    <a:pt x="2829" y="1961"/>
                  </a:lnTo>
                  <a:lnTo>
                    <a:pt x="2829" y="1961"/>
                  </a:lnTo>
                  <a:lnTo>
                    <a:pt x="2829" y="1961"/>
                  </a:lnTo>
                  <a:lnTo>
                    <a:pt x="2829" y="1961"/>
                  </a:lnTo>
                  <a:lnTo>
                    <a:pt x="2829" y="1961"/>
                  </a:lnTo>
                  <a:lnTo>
                    <a:pt x="2829" y="1961"/>
                  </a:lnTo>
                  <a:lnTo>
                    <a:pt x="2829" y="1961"/>
                  </a:lnTo>
                  <a:lnTo>
                    <a:pt x="2829" y="1961"/>
                  </a:lnTo>
                  <a:lnTo>
                    <a:pt x="2829" y="1961"/>
                  </a:lnTo>
                  <a:lnTo>
                    <a:pt x="2829" y="1961"/>
                  </a:lnTo>
                  <a:lnTo>
                    <a:pt x="2829" y="1961"/>
                  </a:lnTo>
                  <a:lnTo>
                    <a:pt x="2829" y="1961"/>
                  </a:lnTo>
                  <a:lnTo>
                    <a:pt x="2829" y="1955"/>
                  </a:lnTo>
                  <a:lnTo>
                    <a:pt x="2829" y="1955"/>
                  </a:lnTo>
                  <a:lnTo>
                    <a:pt x="2829" y="1955"/>
                  </a:lnTo>
                  <a:lnTo>
                    <a:pt x="2829" y="1955"/>
                  </a:lnTo>
                  <a:lnTo>
                    <a:pt x="2829" y="1955"/>
                  </a:lnTo>
                  <a:lnTo>
                    <a:pt x="2824" y="1955"/>
                  </a:lnTo>
                  <a:lnTo>
                    <a:pt x="2824" y="1955"/>
                  </a:lnTo>
                  <a:lnTo>
                    <a:pt x="2824" y="1955"/>
                  </a:lnTo>
                  <a:lnTo>
                    <a:pt x="2824" y="1955"/>
                  </a:lnTo>
                  <a:lnTo>
                    <a:pt x="2824" y="1955"/>
                  </a:lnTo>
                  <a:lnTo>
                    <a:pt x="2824" y="1955"/>
                  </a:lnTo>
                  <a:lnTo>
                    <a:pt x="2818" y="1955"/>
                  </a:lnTo>
                  <a:lnTo>
                    <a:pt x="2818" y="1955"/>
                  </a:lnTo>
                  <a:lnTo>
                    <a:pt x="2818" y="1955"/>
                  </a:lnTo>
                  <a:lnTo>
                    <a:pt x="2824" y="1955"/>
                  </a:lnTo>
                  <a:lnTo>
                    <a:pt x="2824" y="1955"/>
                  </a:lnTo>
                  <a:lnTo>
                    <a:pt x="2824" y="1955"/>
                  </a:lnTo>
                  <a:lnTo>
                    <a:pt x="2824" y="1955"/>
                  </a:lnTo>
                  <a:lnTo>
                    <a:pt x="2824" y="1955"/>
                  </a:lnTo>
                  <a:lnTo>
                    <a:pt x="2824" y="1955"/>
                  </a:lnTo>
                  <a:lnTo>
                    <a:pt x="2824" y="1950"/>
                  </a:lnTo>
                  <a:lnTo>
                    <a:pt x="2824" y="1950"/>
                  </a:lnTo>
                  <a:lnTo>
                    <a:pt x="2824" y="1950"/>
                  </a:lnTo>
                  <a:lnTo>
                    <a:pt x="2818" y="1950"/>
                  </a:lnTo>
                  <a:lnTo>
                    <a:pt x="2818" y="1950"/>
                  </a:lnTo>
                  <a:lnTo>
                    <a:pt x="2812" y="1950"/>
                  </a:lnTo>
                  <a:lnTo>
                    <a:pt x="2812" y="1950"/>
                  </a:lnTo>
                  <a:lnTo>
                    <a:pt x="2812" y="1950"/>
                  </a:lnTo>
                  <a:lnTo>
                    <a:pt x="2812" y="1950"/>
                  </a:lnTo>
                  <a:lnTo>
                    <a:pt x="2818" y="1950"/>
                  </a:lnTo>
                  <a:lnTo>
                    <a:pt x="2818" y="1950"/>
                  </a:lnTo>
                  <a:lnTo>
                    <a:pt x="2812" y="1950"/>
                  </a:lnTo>
                  <a:lnTo>
                    <a:pt x="2812" y="1950"/>
                  </a:lnTo>
                  <a:lnTo>
                    <a:pt x="2812" y="1950"/>
                  </a:lnTo>
                  <a:lnTo>
                    <a:pt x="2812" y="1950"/>
                  </a:lnTo>
                  <a:lnTo>
                    <a:pt x="2818" y="1950"/>
                  </a:lnTo>
                  <a:lnTo>
                    <a:pt x="2812" y="1950"/>
                  </a:lnTo>
                  <a:lnTo>
                    <a:pt x="2812" y="1944"/>
                  </a:lnTo>
                  <a:lnTo>
                    <a:pt x="2812" y="1944"/>
                  </a:lnTo>
                  <a:lnTo>
                    <a:pt x="2818" y="1950"/>
                  </a:lnTo>
                  <a:lnTo>
                    <a:pt x="2818" y="1944"/>
                  </a:lnTo>
                  <a:lnTo>
                    <a:pt x="2818" y="1944"/>
                  </a:lnTo>
                  <a:lnTo>
                    <a:pt x="2818" y="1944"/>
                  </a:lnTo>
                  <a:lnTo>
                    <a:pt x="2818" y="1944"/>
                  </a:lnTo>
                  <a:lnTo>
                    <a:pt x="2818" y="1944"/>
                  </a:lnTo>
                  <a:lnTo>
                    <a:pt x="2818" y="1944"/>
                  </a:lnTo>
                  <a:lnTo>
                    <a:pt x="2818" y="1944"/>
                  </a:lnTo>
                  <a:lnTo>
                    <a:pt x="2818" y="1944"/>
                  </a:lnTo>
                  <a:lnTo>
                    <a:pt x="2818" y="1944"/>
                  </a:lnTo>
                  <a:lnTo>
                    <a:pt x="2818" y="1944"/>
                  </a:lnTo>
                  <a:lnTo>
                    <a:pt x="2818" y="1944"/>
                  </a:lnTo>
                  <a:lnTo>
                    <a:pt x="2818" y="1939"/>
                  </a:lnTo>
                  <a:lnTo>
                    <a:pt x="2818" y="1939"/>
                  </a:lnTo>
                  <a:lnTo>
                    <a:pt x="2818" y="1939"/>
                  </a:lnTo>
                  <a:lnTo>
                    <a:pt x="2824" y="1939"/>
                  </a:lnTo>
                  <a:lnTo>
                    <a:pt x="2824" y="1939"/>
                  </a:lnTo>
                  <a:lnTo>
                    <a:pt x="2824" y="1939"/>
                  </a:lnTo>
                  <a:lnTo>
                    <a:pt x="2824" y="1939"/>
                  </a:lnTo>
                  <a:lnTo>
                    <a:pt x="2824" y="1939"/>
                  </a:lnTo>
                  <a:lnTo>
                    <a:pt x="2824" y="1939"/>
                  </a:lnTo>
                  <a:lnTo>
                    <a:pt x="2824" y="1939"/>
                  </a:lnTo>
                  <a:lnTo>
                    <a:pt x="2824" y="1939"/>
                  </a:lnTo>
                  <a:lnTo>
                    <a:pt x="2824" y="1939"/>
                  </a:lnTo>
                  <a:lnTo>
                    <a:pt x="2824" y="1944"/>
                  </a:lnTo>
                  <a:lnTo>
                    <a:pt x="2824" y="1944"/>
                  </a:lnTo>
                  <a:lnTo>
                    <a:pt x="2824" y="1944"/>
                  </a:lnTo>
                  <a:lnTo>
                    <a:pt x="2824" y="1944"/>
                  </a:lnTo>
                  <a:lnTo>
                    <a:pt x="2824" y="1939"/>
                  </a:lnTo>
                  <a:lnTo>
                    <a:pt x="2824" y="1939"/>
                  </a:lnTo>
                  <a:lnTo>
                    <a:pt x="2824" y="1939"/>
                  </a:lnTo>
                  <a:lnTo>
                    <a:pt x="2829" y="1939"/>
                  </a:lnTo>
                  <a:lnTo>
                    <a:pt x="2829" y="1939"/>
                  </a:lnTo>
                  <a:lnTo>
                    <a:pt x="2829" y="1939"/>
                  </a:lnTo>
                  <a:lnTo>
                    <a:pt x="2829" y="1939"/>
                  </a:lnTo>
                  <a:lnTo>
                    <a:pt x="2829" y="1944"/>
                  </a:lnTo>
                  <a:lnTo>
                    <a:pt x="2829" y="1944"/>
                  </a:lnTo>
                  <a:lnTo>
                    <a:pt x="2829" y="1944"/>
                  </a:lnTo>
                  <a:lnTo>
                    <a:pt x="2829" y="1944"/>
                  </a:lnTo>
                  <a:lnTo>
                    <a:pt x="2829" y="1944"/>
                  </a:lnTo>
                  <a:lnTo>
                    <a:pt x="2829" y="1944"/>
                  </a:lnTo>
                  <a:lnTo>
                    <a:pt x="2835" y="1944"/>
                  </a:lnTo>
                  <a:lnTo>
                    <a:pt x="2835" y="1944"/>
                  </a:lnTo>
                  <a:lnTo>
                    <a:pt x="2835" y="1944"/>
                  </a:lnTo>
                  <a:lnTo>
                    <a:pt x="2835" y="1939"/>
                  </a:lnTo>
                  <a:lnTo>
                    <a:pt x="2835" y="1939"/>
                  </a:lnTo>
                  <a:lnTo>
                    <a:pt x="2835" y="1933"/>
                  </a:lnTo>
                  <a:lnTo>
                    <a:pt x="2835" y="1933"/>
                  </a:lnTo>
                  <a:lnTo>
                    <a:pt x="2835" y="1933"/>
                  </a:lnTo>
                  <a:lnTo>
                    <a:pt x="2835" y="1933"/>
                  </a:lnTo>
                  <a:lnTo>
                    <a:pt x="2835" y="1933"/>
                  </a:lnTo>
                  <a:lnTo>
                    <a:pt x="2835" y="1933"/>
                  </a:lnTo>
                  <a:lnTo>
                    <a:pt x="2835" y="1933"/>
                  </a:lnTo>
                  <a:lnTo>
                    <a:pt x="2835" y="1939"/>
                  </a:lnTo>
                  <a:lnTo>
                    <a:pt x="2835" y="1939"/>
                  </a:lnTo>
                  <a:lnTo>
                    <a:pt x="2835" y="1939"/>
                  </a:lnTo>
                  <a:lnTo>
                    <a:pt x="2835" y="1939"/>
                  </a:lnTo>
                  <a:lnTo>
                    <a:pt x="2841" y="1939"/>
                  </a:lnTo>
                  <a:lnTo>
                    <a:pt x="2841" y="1939"/>
                  </a:lnTo>
                  <a:lnTo>
                    <a:pt x="2841" y="1939"/>
                  </a:lnTo>
                  <a:lnTo>
                    <a:pt x="2835" y="1939"/>
                  </a:lnTo>
                  <a:lnTo>
                    <a:pt x="2835" y="1939"/>
                  </a:lnTo>
                  <a:lnTo>
                    <a:pt x="2835" y="1939"/>
                  </a:lnTo>
                  <a:lnTo>
                    <a:pt x="2835" y="1939"/>
                  </a:lnTo>
                  <a:lnTo>
                    <a:pt x="2835" y="1939"/>
                  </a:lnTo>
                  <a:lnTo>
                    <a:pt x="2835" y="1944"/>
                  </a:lnTo>
                  <a:lnTo>
                    <a:pt x="2835" y="1944"/>
                  </a:lnTo>
                  <a:lnTo>
                    <a:pt x="2835" y="1944"/>
                  </a:lnTo>
                  <a:lnTo>
                    <a:pt x="2835" y="1950"/>
                  </a:lnTo>
                  <a:lnTo>
                    <a:pt x="2835" y="1950"/>
                  </a:lnTo>
                  <a:lnTo>
                    <a:pt x="2841" y="1950"/>
                  </a:lnTo>
                  <a:lnTo>
                    <a:pt x="2841" y="1944"/>
                  </a:lnTo>
                  <a:lnTo>
                    <a:pt x="2846" y="1944"/>
                  </a:lnTo>
                  <a:lnTo>
                    <a:pt x="2846" y="1944"/>
                  </a:lnTo>
                  <a:lnTo>
                    <a:pt x="2846" y="1944"/>
                  </a:lnTo>
                  <a:lnTo>
                    <a:pt x="2846" y="1944"/>
                  </a:lnTo>
                  <a:lnTo>
                    <a:pt x="2846" y="1944"/>
                  </a:lnTo>
                  <a:lnTo>
                    <a:pt x="2846" y="1944"/>
                  </a:lnTo>
                  <a:lnTo>
                    <a:pt x="2846" y="1944"/>
                  </a:lnTo>
                  <a:lnTo>
                    <a:pt x="2846" y="1944"/>
                  </a:lnTo>
                  <a:lnTo>
                    <a:pt x="2846" y="1939"/>
                  </a:lnTo>
                  <a:lnTo>
                    <a:pt x="2846" y="1939"/>
                  </a:lnTo>
                  <a:lnTo>
                    <a:pt x="2846" y="1939"/>
                  </a:lnTo>
                  <a:lnTo>
                    <a:pt x="2846" y="1939"/>
                  </a:lnTo>
                  <a:lnTo>
                    <a:pt x="2846" y="1939"/>
                  </a:lnTo>
                  <a:lnTo>
                    <a:pt x="2846" y="1939"/>
                  </a:lnTo>
                  <a:lnTo>
                    <a:pt x="2846" y="1939"/>
                  </a:lnTo>
                  <a:lnTo>
                    <a:pt x="2846" y="1939"/>
                  </a:lnTo>
                  <a:lnTo>
                    <a:pt x="2846" y="1939"/>
                  </a:lnTo>
                  <a:lnTo>
                    <a:pt x="2841" y="1939"/>
                  </a:lnTo>
                  <a:lnTo>
                    <a:pt x="2841" y="1939"/>
                  </a:lnTo>
                  <a:lnTo>
                    <a:pt x="2841" y="1939"/>
                  </a:lnTo>
                  <a:lnTo>
                    <a:pt x="2841" y="1939"/>
                  </a:lnTo>
                  <a:lnTo>
                    <a:pt x="2841" y="1939"/>
                  </a:lnTo>
                  <a:lnTo>
                    <a:pt x="2846" y="1939"/>
                  </a:lnTo>
                  <a:lnTo>
                    <a:pt x="2846" y="1939"/>
                  </a:lnTo>
                  <a:lnTo>
                    <a:pt x="2846" y="1939"/>
                  </a:lnTo>
                  <a:lnTo>
                    <a:pt x="2846" y="1933"/>
                  </a:lnTo>
                  <a:lnTo>
                    <a:pt x="2846" y="1933"/>
                  </a:lnTo>
                  <a:lnTo>
                    <a:pt x="2841" y="1933"/>
                  </a:lnTo>
                  <a:lnTo>
                    <a:pt x="2841" y="1933"/>
                  </a:lnTo>
                  <a:lnTo>
                    <a:pt x="2846" y="1933"/>
                  </a:lnTo>
                  <a:lnTo>
                    <a:pt x="2841" y="1933"/>
                  </a:lnTo>
                  <a:lnTo>
                    <a:pt x="2846" y="1933"/>
                  </a:lnTo>
                  <a:lnTo>
                    <a:pt x="2846" y="1933"/>
                  </a:lnTo>
                  <a:lnTo>
                    <a:pt x="2846" y="1933"/>
                  </a:lnTo>
                  <a:lnTo>
                    <a:pt x="2846" y="1927"/>
                  </a:lnTo>
                  <a:lnTo>
                    <a:pt x="2846" y="1927"/>
                  </a:lnTo>
                  <a:lnTo>
                    <a:pt x="2846" y="1927"/>
                  </a:lnTo>
                  <a:lnTo>
                    <a:pt x="2846" y="1933"/>
                  </a:lnTo>
                  <a:lnTo>
                    <a:pt x="2846" y="1927"/>
                  </a:lnTo>
                  <a:lnTo>
                    <a:pt x="2846" y="1927"/>
                  </a:lnTo>
                  <a:lnTo>
                    <a:pt x="2846" y="1927"/>
                  </a:lnTo>
                  <a:lnTo>
                    <a:pt x="2846" y="1927"/>
                  </a:lnTo>
                  <a:lnTo>
                    <a:pt x="2846" y="1927"/>
                  </a:lnTo>
                  <a:lnTo>
                    <a:pt x="2846" y="1927"/>
                  </a:lnTo>
                  <a:lnTo>
                    <a:pt x="2846" y="1927"/>
                  </a:lnTo>
                  <a:lnTo>
                    <a:pt x="2846" y="1922"/>
                  </a:lnTo>
                  <a:lnTo>
                    <a:pt x="2846" y="1922"/>
                  </a:lnTo>
                  <a:lnTo>
                    <a:pt x="2841" y="1922"/>
                  </a:lnTo>
                  <a:lnTo>
                    <a:pt x="2841" y="1922"/>
                  </a:lnTo>
                  <a:lnTo>
                    <a:pt x="2846" y="1922"/>
                  </a:lnTo>
                  <a:lnTo>
                    <a:pt x="2846" y="1922"/>
                  </a:lnTo>
                  <a:lnTo>
                    <a:pt x="2846" y="1922"/>
                  </a:lnTo>
                  <a:lnTo>
                    <a:pt x="2846" y="1922"/>
                  </a:lnTo>
                  <a:lnTo>
                    <a:pt x="2846" y="1922"/>
                  </a:lnTo>
                  <a:lnTo>
                    <a:pt x="2846" y="1922"/>
                  </a:lnTo>
                  <a:lnTo>
                    <a:pt x="2846" y="1916"/>
                  </a:lnTo>
                  <a:lnTo>
                    <a:pt x="2846" y="1916"/>
                  </a:lnTo>
                  <a:lnTo>
                    <a:pt x="2846" y="1916"/>
                  </a:lnTo>
                  <a:lnTo>
                    <a:pt x="2846" y="1916"/>
                  </a:lnTo>
                  <a:lnTo>
                    <a:pt x="2846" y="1916"/>
                  </a:lnTo>
                  <a:lnTo>
                    <a:pt x="2841" y="1916"/>
                  </a:lnTo>
                  <a:lnTo>
                    <a:pt x="2841" y="1916"/>
                  </a:lnTo>
                  <a:lnTo>
                    <a:pt x="2841" y="1916"/>
                  </a:lnTo>
                  <a:lnTo>
                    <a:pt x="2841" y="1916"/>
                  </a:lnTo>
                  <a:lnTo>
                    <a:pt x="2841" y="1916"/>
                  </a:lnTo>
                  <a:lnTo>
                    <a:pt x="2841" y="1916"/>
                  </a:lnTo>
                  <a:lnTo>
                    <a:pt x="2835" y="1916"/>
                  </a:lnTo>
                  <a:lnTo>
                    <a:pt x="2835" y="1916"/>
                  </a:lnTo>
                  <a:lnTo>
                    <a:pt x="2835" y="1922"/>
                  </a:lnTo>
                  <a:lnTo>
                    <a:pt x="2835" y="1922"/>
                  </a:lnTo>
                  <a:lnTo>
                    <a:pt x="2835" y="1922"/>
                  </a:lnTo>
                  <a:lnTo>
                    <a:pt x="2835" y="1922"/>
                  </a:lnTo>
                  <a:lnTo>
                    <a:pt x="2835" y="1922"/>
                  </a:lnTo>
                  <a:lnTo>
                    <a:pt x="2835" y="1922"/>
                  </a:lnTo>
                  <a:lnTo>
                    <a:pt x="2835" y="1922"/>
                  </a:lnTo>
                  <a:lnTo>
                    <a:pt x="2835" y="1922"/>
                  </a:lnTo>
                  <a:lnTo>
                    <a:pt x="2841" y="1922"/>
                  </a:lnTo>
                  <a:lnTo>
                    <a:pt x="2841" y="1922"/>
                  </a:lnTo>
                  <a:lnTo>
                    <a:pt x="2841" y="1922"/>
                  </a:lnTo>
                  <a:lnTo>
                    <a:pt x="2841" y="1922"/>
                  </a:lnTo>
                  <a:lnTo>
                    <a:pt x="2841" y="1922"/>
                  </a:lnTo>
                  <a:lnTo>
                    <a:pt x="2835" y="1922"/>
                  </a:lnTo>
                  <a:lnTo>
                    <a:pt x="2835" y="1927"/>
                  </a:lnTo>
                  <a:lnTo>
                    <a:pt x="2835" y="1927"/>
                  </a:lnTo>
                  <a:lnTo>
                    <a:pt x="2835" y="1927"/>
                  </a:lnTo>
                  <a:lnTo>
                    <a:pt x="2835" y="1927"/>
                  </a:lnTo>
                  <a:lnTo>
                    <a:pt x="2835" y="1927"/>
                  </a:lnTo>
                  <a:lnTo>
                    <a:pt x="2835" y="1927"/>
                  </a:lnTo>
                  <a:lnTo>
                    <a:pt x="2835" y="1922"/>
                  </a:lnTo>
                  <a:lnTo>
                    <a:pt x="2835" y="1922"/>
                  </a:lnTo>
                  <a:lnTo>
                    <a:pt x="2835" y="1922"/>
                  </a:lnTo>
                  <a:lnTo>
                    <a:pt x="2835" y="1922"/>
                  </a:lnTo>
                  <a:lnTo>
                    <a:pt x="2835" y="1922"/>
                  </a:lnTo>
                  <a:lnTo>
                    <a:pt x="2829" y="1922"/>
                  </a:lnTo>
                  <a:lnTo>
                    <a:pt x="2829" y="1922"/>
                  </a:lnTo>
                  <a:lnTo>
                    <a:pt x="2829" y="1922"/>
                  </a:lnTo>
                  <a:lnTo>
                    <a:pt x="2829" y="1922"/>
                  </a:lnTo>
                  <a:lnTo>
                    <a:pt x="2829" y="1922"/>
                  </a:lnTo>
                  <a:lnTo>
                    <a:pt x="2829" y="1922"/>
                  </a:lnTo>
                  <a:lnTo>
                    <a:pt x="2829" y="1922"/>
                  </a:lnTo>
                  <a:lnTo>
                    <a:pt x="2829" y="1922"/>
                  </a:lnTo>
                  <a:lnTo>
                    <a:pt x="2829" y="1922"/>
                  </a:lnTo>
                  <a:lnTo>
                    <a:pt x="2829" y="1927"/>
                  </a:lnTo>
                  <a:lnTo>
                    <a:pt x="2824" y="1927"/>
                  </a:lnTo>
                  <a:lnTo>
                    <a:pt x="2824" y="1927"/>
                  </a:lnTo>
                  <a:lnTo>
                    <a:pt x="2824" y="1927"/>
                  </a:lnTo>
                  <a:lnTo>
                    <a:pt x="2824" y="1927"/>
                  </a:lnTo>
                  <a:lnTo>
                    <a:pt x="2824" y="1927"/>
                  </a:lnTo>
                  <a:lnTo>
                    <a:pt x="2824" y="1927"/>
                  </a:lnTo>
                  <a:lnTo>
                    <a:pt x="2824" y="1927"/>
                  </a:lnTo>
                  <a:lnTo>
                    <a:pt x="2818" y="1933"/>
                  </a:lnTo>
                  <a:lnTo>
                    <a:pt x="2818" y="1933"/>
                  </a:lnTo>
                  <a:lnTo>
                    <a:pt x="2818" y="1933"/>
                  </a:lnTo>
                  <a:lnTo>
                    <a:pt x="2818" y="1933"/>
                  </a:lnTo>
                  <a:lnTo>
                    <a:pt x="2818" y="1933"/>
                  </a:lnTo>
                  <a:lnTo>
                    <a:pt x="2818" y="1933"/>
                  </a:lnTo>
                  <a:lnTo>
                    <a:pt x="2818" y="1933"/>
                  </a:lnTo>
                  <a:lnTo>
                    <a:pt x="2818" y="1933"/>
                  </a:lnTo>
                  <a:lnTo>
                    <a:pt x="2818" y="1933"/>
                  </a:lnTo>
                  <a:lnTo>
                    <a:pt x="2818" y="1927"/>
                  </a:lnTo>
                  <a:lnTo>
                    <a:pt x="2818" y="1927"/>
                  </a:lnTo>
                  <a:lnTo>
                    <a:pt x="2818" y="1927"/>
                  </a:lnTo>
                  <a:lnTo>
                    <a:pt x="2818" y="1927"/>
                  </a:lnTo>
                  <a:lnTo>
                    <a:pt x="2818" y="1927"/>
                  </a:lnTo>
                  <a:lnTo>
                    <a:pt x="2818" y="1927"/>
                  </a:lnTo>
                  <a:lnTo>
                    <a:pt x="2818" y="1927"/>
                  </a:lnTo>
                  <a:lnTo>
                    <a:pt x="2818" y="1927"/>
                  </a:lnTo>
                  <a:lnTo>
                    <a:pt x="2818" y="1927"/>
                  </a:lnTo>
                  <a:lnTo>
                    <a:pt x="2812" y="1933"/>
                  </a:lnTo>
                  <a:lnTo>
                    <a:pt x="2818" y="1927"/>
                  </a:lnTo>
                  <a:lnTo>
                    <a:pt x="2812" y="1927"/>
                  </a:lnTo>
                  <a:lnTo>
                    <a:pt x="2812" y="1927"/>
                  </a:lnTo>
                  <a:lnTo>
                    <a:pt x="2818" y="1927"/>
                  </a:lnTo>
                  <a:lnTo>
                    <a:pt x="2818" y="1927"/>
                  </a:lnTo>
                  <a:lnTo>
                    <a:pt x="2818" y="1922"/>
                  </a:lnTo>
                  <a:lnTo>
                    <a:pt x="2818" y="1922"/>
                  </a:lnTo>
                  <a:lnTo>
                    <a:pt x="2818" y="1922"/>
                  </a:lnTo>
                  <a:lnTo>
                    <a:pt x="2818" y="1922"/>
                  </a:lnTo>
                  <a:lnTo>
                    <a:pt x="2818" y="1922"/>
                  </a:lnTo>
                  <a:lnTo>
                    <a:pt x="2818" y="1922"/>
                  </a:lnTo>
                  <a:lnTo>
                    <a:pt x="2818" y="1922"/>
                  </a:lnTo>
                  <a:lnTo>
                    <a:pt x="2818" y="1922"/>
                  </a:lnTo>
                  <a:lnTo>
                    <a:pt x="2818" y="1922"/>
                  </a:lnTo>
                  <a:lnTo>
                    <a:pt x="2818" y="1922"/>
                  </a:lnTo>
                  <a:lnTo>
                    <a:pt x="2818" y="1922"/>
                  </a:lnTo>
                  <a:lnTo>
                    <a:pt x="2818" y="1922"/>
                  </a:lnTo>
                  <a:lnTo>
                    <a:pt x="2818" y="1922"/>
                  </a:lnTo>
                  <a:lnTo>
                    <a:pt x="2824" y="1922"/>
                  </a:lnTo>
                  <a:lnTo>
                    <a:pt x="2824" y="1922"/>
                  </a:lnTo>
                  <a:lnTo>
                    <a:pt x="2824" y="1922"/>
                  </a:lnTo>
                  <a:lnTo>
                    <a:pt x="2824" y="1922"/>
                  </a:lnTo>
                  <a:lnTo>
                    <a:pt x="2829" y="1922"/>
                  </a:lnTo>
                  <a:lnTo>
                    <a:pt x="2829" y="1922"/>
                  </a:lnTo>
                  <a:lnTo>
                    <a:pt x="2829" y="1922"/>
                  </a:lnTo>
                  <a:lnTo>
                    <a:pt x="2829" y="1922"/>
                  </a:lnTo>
                  <a:lnTo>
                    <a:pt x="2829" y="1922"/>
                  </a:lnTo>
                  <a:lnTo>
                    <a:pt x="2829" y="1916"/>
                  </a:lnTo>
                  <a:lnTo>
                    <a:pt x="2835" y="1916"/>
                  </a:lnTo>
                  <a:lnTo>
                    <a:pt x="2841" y="1911"/>
                  </a:lnTo>
                  <a:lnTo>
                    <a:pt x="2841" y="1911"/>
                  </a:lnTo>
                  <a:lnTo>
                    <a:pt x="2841" y="1911"/>
                  </a:lnTo>
                  <a:lnTo>
                    <a:pt x="2841" y="1905"/>
                  </a:lnTo>
                  <a:lnTo>
                    <a:pt x="2841" y="1905"/>
                  </a:lnTo>
                  <a:lnTo>
                    <a:pt x="2841" y="1911"/>
                  </a:lnTo>
                  <a:lnTo>
                    <a:pt x="2846" y="1905"/>
                  </a:lnTo>
                  <a:lnTo>
                    <a:pt x="2846" y="1905"/>
                  </a:lnTo>
                  <a:lnTo>
                    <a:pt x="2846" y="1905"/>
                  </a:lnTo>
                  <a:lnTo>
                    <a:pt x="2846" y="1905"/>
                  </a:lnTo>
                  <a:lnTo>
                    <a:pt x="2852" y="1899"/>
                  </a:lnTo>
                  <a:lnTo>
                    <a:pt x="2852" y="1899"/>
                  </a:lnTo>
                  <a:lnTo>
                    <a:pt x="2857" y="1899"/>
                  </a:lnTo>
                  <a:lnTo>
                    <a:pt x="2857" y="1899"/>
                  </a:lnTo>
                  <a:lnTo>
                    <a:pt x="2857" y="1899"/>
                  </a:lnTo>
                  <a:lnTo>
                    <a:pt x="2852" y="1899"/>
                  </a:lnTo>
                  <a:lnTo>
                    <a:pt x="2852" y="1899"/>
                  </a:lnTo>
                  <a:lnTo>
                    <a:pt x="2852" y="1899"/>
                  </a:lnTo>
                  <a:lnTo>
                    <a:pt x="2852" y="1899"/>
                  </a:lnTo>
                  <a:lnTo>
                    <a:pt x="2846" y="1899"/>
                  </a:lnTo>
                  <a:lnTo>
                    <a:pt x="2846" y="1899"/>
                  </a:lnTo>
                  <a:lnTo>
                    <a:pt x="2846" y="1899"/>
                  </a:lnTo>
                  <a:lnTo>
                    <a:pt x="2846" y="1899"/>
                  </a:lnTo>
                  <a:lnTo>
                    <a:pt x="2841" y="1894"/>
                  </a:lnTo>
                  <a:lnTo>
                    <a:pt x="2841" y="1894"/>
                  </a:lnTo>
                  <a:lnTo>
                    <a:pt x="2841" y="1894"/>
                  </a:lnTo>
                  <a:lnTo>
                    <a:pt x="2841" y="1894"/>
                  </a:lnTo>
                  <a:lnTo>
                    <a:pt x="2835" y="1894"/>
                  </a:lnTo>
                  <a:lnTo>
                    <a:pt x="2835" y="1894"/>
                  </a:lnTo>
                  <a:lnTo>
                    <a:pt x="2835" y="1894"/>
                  </a:lnTo>
                  <a:lnTo>
                    <a:pt x="2835" y="1894"/>
                  </a:lnTo>
                  <a:lnTo>
                    <a:pt x="2835" y="1894"/>
                  </a:lnTo>
                  <a:lnTo>
                    <a:pt x="2829" y="1894"/>
                  </a:lnTo>
                  <a:lnTo>
                    <a:pt x="2835" y="1894"/>
                  </a:lnTo>
                  <a:lnTo>
                    <a:pt x="2829" y="1894"/>
                  </a:lnTo>
                  <a:lnTo>
                    <a:pt x="2829" y="1894"/>
                  </a:lnTo>
                  <a:lnTo>
                    <a:pt x="2829" y="1888"/>
                  </a:lnTo>
                  <a:lnTo>
                    <a:pt x="2829" y="1888"/>
                  </a:lnTo>
                  <a:lnTo>
                    <a:pt x="2824" y="1888"/>
                  </a:lnTo>
                  <a:lnTo>
                    <a:pt x="2824" y="1883"/>
                  </a:lnTo>
                  <a:lnTo>
                    <a:pt x="2824" y="1883"/>
                  </a:lnTo>
                  <a:lnTo>
                    <a:pt x="2818" y="1877"/>
                  </a:lnTo>
                  <a:lnTo>
                    <a:pt x="2812" y="1871"/>
                  </a:lnTo>
                  <a:lnTo>
                    <a:pt x="2812" y="1871"/>
                  </a:lnTo>
                  <a:lnTo>
                    <a:pt x="2807" y="1866"/>
                  </a:lnTo>
                  <a:lnTo>
                    <a:pt x="2807" y="1866"/>
                  </a:lnTo>
                  <a:lnTo>
                    <a:pt x="2801" y="1866"/>
                  </a:lnTo>
                  <a:lnTo>
                    <a:pt x="2796" y="1871"/>
                  </a:lnTo>
                  <a:lnTo>
                    <a:pt x="2796" y="1871"/>
                  </a:lnTo>
                  <a:lnTo>
                    <a:pt x="2796" y="1871"/>
                  </a:lnTo>
                  <a:lnTo>
                    <a:pt x="2790" y="1877"/>
                  </a:lnTo>
                  <a:lnTo>
                    <a:pt x="2784" y="1877"/>
                  </a:lnTo>
                  <a:lnTo>
                    <a:pt x="2784" y="1877"/>
                  </a:lnTo>
                  <a:lnTo>
                    <a:pt x="2784" y="1877"/>
                  </a:lnTo>
                  <a:lnTo>
                    <a:pt x="2784" y="1877"/>
                  </a:lnTo>
                  <a:lnTo>
                    <a:pt x="2779" y="1877"/>
                  </a:lnTo>
                  <a:lnTo>
                    <a:pt x="2779" y="1877"/>
                  </a:lnTo>
                  <a:lnTo>
                    <a:pt x="2779" y="1877"/>
                  </a:lnTo>
                  <a:lnTo>
                    <a:pt x="2773" y="1877"/>
                  </a:lnTo>
                  <a:lnTo>
                    <a:pt x="2773" y="1877"/>
                  </a:lnTo>
                  <a:lnTo>
                    <a:pt x="2768" y="1883"/>
                  </a:lnTo>
                  <a:lnTo>
                    <a:pt x="2768" y="1883"/>
                  </a:lnTo>
                  <a:lnTo>
                    <a:pt x="2768" y="1883"/>
                  </a:lnTo>
                  <a:lnTo>
                    <a:pt x="2773" y="1883"/>
                  </a:lnTo>
                  <a:lnTo>
                    <a:pt x="2773" y="1883"/>
                  </a:lnTo>
                  <a:lnTo>
                    <a:pt x="2773" y="1883"/>
                  </a:lnTo>
                  <a:lnTo>
                    <a:pt x="2779" y="1883"/>
                  </a:lnTo>
                  <a:lnTo>
                    <a:pt x="2779" y="1888"/>
                  </a:lnTo>
                  <a:lnTo>
                    <a:pt x="2779" y="1888"/>
                  </a:lnTo>
                  <a:lnTo>
                    <a:pt x="2773" y="1888"/>
                  </a:lnTo>
                  <a:lnTo>
                    <a:pt x="2773" y="1883"/>
                  </a:lnTo>
                  <a:lnTo>
                    <a:pt x="2773" y="1883"/>
                  </a:lnTo>
                  <a:lnTo>
                    <a:pt x="2773" y="1888"/>
                  </a:lnTo>
                  <a:lnTo>
                    <a:pt x="2773" y="1888"/>
                  </a:lnTo>
                  <a:lnTo>
                    <a:pt x="2773" y="1883"/>
                  </a:lnTo>
                  <a:lnTo>
                    <a:pt x="2768" y="1883"/>
                  </a:lnTo>
                  <a:lnTo>
                    <a:pt x="2768" y="1883"/>
                  </a:lnTo>
                  <a:lnTo>
                    <a:pt x="2768" y="1883"/>
                  </a:lnTo>
                  <a:lnTo>
                    <a:pt x="2768" y="1883"/>
                  </a:lnTo>
                  <a:lnTo>
                    <a:pt x="2768" y="1883"/>
                  </a:lnTo>
                  <a:lnTo>
                    <a:pt x="2773" y="1877"/>
                  </a:lnTo>
                  <a:lnTo>
                    <a:pt x="2773" y="1877"/>
                  </a:lnTo>
                  <a:lnTo>
                    <a:pt x="2773" y="1877"/>
                  </a:lnTo>
                  <a:lnTo>
                    <a:pt x="2773" y="1871"/>
                  </a:lnTo>
                  <a:lnTo>
                    <a:pt x="2773" y="1871"/>
                  </a:lnTo>
                  <a:lnTo>
                    <a:pt x="2768" y="1866"/>
                  </a:lnTo>
                  <a:lnTo>
                    <a:pt x="2768" y="1866"/>
                  </a:lnTo>
                  <a:lnTo>
                    <a:pt x="2768" y="1866"/>
                  </a:lnTo>
                  <a:lnTo>
                    <a:pt x="2762" y="1866"/>
                  </a:lnTo>
                  <a:lnTo>
                    <a:pt x="2756" y="1866"/>
                  </a:lnTo>
                  <a:lnTo>
                    <a:pt x="2756" y="1866"/>
                  </a:lnTo>
                  <a:lnTo>
                    <a:pt x="2756" y="1871"/>
                  </a:lnTo>
                  <a:lnTo>
                    <a:pt x="2756" y="1871"/>
                  </a:lnTo>
                  <a:lnTo>
                    <a:pt x="2751" y="1871"/>
                  </a:lnTo>
                  <a:lnTo>
                    <a:pt x="2751" y="1871"/>
                  </a:lnTo>
                  <a:lnTo>
                    <a:pt x="2751" y="1877"/>
                  </a:lnTo>
                  <a:lnTo>
                    <a:pt x="2751" y="1877"/>
                  </a:lnTo>
                  <a:lnTo>
                    <a:pt x="2751" y="1877"/>
                  </a:lnTo>
                  <a:lnTo>
                    <a:pt x="2751" y="1871"/>
                  </a:lnTo>
                  <a:lnTo>
                    <a:pt x="2745" y="1871"/>
                  </a:lnTo>
                  <a:lnTo>
                    <a:pt x="2745" y="1871"/>
                  </a:lnTo>
                  <a:lnTo>
                    <a:pt x="2745" y="1871"/>
                  </a:lnTo>
                  <a:lnTo>
                    <a:pt x="2745" y="1877"/>
                  </a:lnTo>
                  <a:lnTo>
                    <a:pt x="2740" y="1877"/>
                  </a:lnTo>
                  <a:lnTo>
                    <a:pt x="2740" y="1877"/>
                  </a:lnTo>
                  <a:lnTo>
                    <a:pt x="2740" y="1877"/>
                  </a:lnTo>
                  <a:lnTo>
                    <a:pt x="2740" y="1877"/>
                  </a:lnTo>
                  <a:lnTo>
                    <a:pt x="2745" y="1871"/>
                  </a:lnTo>
                  <a:lnTo>
                    <a:pt x="2745" y="1871"/>
                  </a:lnTo>
                  <a:lnTo>
                    <a:pt x="2745" y="1871"/>
                  </a:lnTo>
                  <a:lnTo>
                    <a:pt x="2751" y="1871"/>
                  </a:lnTo>
                  <a:lnTo>
                    <a:pt x="2751" y="1871"/>
                  </a:lnTo>
                  <a:lnTo>
                    <a:pt x="2751" y="1871"/>
                  </a:lnTo>
                  <a:lnTo>
                    <a:pt x="2751" y="1871"/>
                  </a:lnTo>
                  <a:lnTo>
                    <a:pt x="2751" y="1871"/>
                  </a:lnTo>
                  <a:lnTo>
                    <a:pt x="2756" y="1871"/>
                  </a:lnTo>
                  <a:lnTo>
                    <a:pt x="2756" y="1866"/>
                  </a:lnTo>
                  <a:lnTo>
                    <a:pt x="2756" y="1866"/>
                  </a:lnTo>
                  <a:lnTo>
                    <a:pt x="2756" y="1866"/>
                  </a:lnTo>
                  <a:lnTo>
                    <a:pt x="2756" y="1866"/>
                  </a:lnTo>
                  <a:lnTo>
                    <a:pt x="2768" y="1866"/>
                  </a:lnTo>
                  <a:lnTo>
                    <a:pt x="2768" y="1866"/>
                  </a:lnTo>
                  <a:lnTo>
                    <a:pt x="2773" y="1866"/>
                  </a:lnTo>
                  <a:lnTo>
                    <a:pt x="2773" y="1866"/>
                  </a:lnTo>
                  <a:lnTo>
                    <a:pt x="2773" y="1866"/>
                  </a:lnTo>
                  <a:lnTo>
                    <a:pt x="2773" y="1871"/>
                  </a:lnTo>
                  <a:lnTo>
                    <a:pt x="2773" y="1871"/>
                  </a:lnTo>
                  <a:lnTo>
                    <a:pt x="2779" y="1871"/>
                  </a:lnTo>
                  <a:lnTo>
                    <a:pt x="2779" y="1871"/>
                  </a:lnTo>
                  <a:lnTo>
                    <a:pt x="2779" y="1871"/>
                  </a:lnTo>
                  <a:lnTo>
                    <a:pt x="2779" y="1871"/>
                  </a:lnTo>
                  <a:lnTo>
                    <a:pt x="2784" y="1866"/>
                  </a:lnTo>
                  <a:lnTo>
                    <a:pt x="2784" y="1866"/>
                  </a:lnTo>
                  <a:lnTo>
                    <a:pt x="2784" y="1866"/>
                  </a:lnTo>
                  <a:lnTo>
                    <a:pt x="2784" y="1866"/>
                  </a:lnTo>
                  <a:lnTo>
                    <a:pt x="2784" y="1866"/>
                  </a:lnTo>
                  <a:lnTo>
                    <a:pt x="2784" y="1866"/>
                  </a:lnTo>
                  <a:lnTo>
                    <a:pt x="2784" y="1866"/>
                  </a:lnTo>
                  <a:lnTo>
                    <a:pt x="2784" y="1866"/>
                  </a:lnTo>
                  <a:lnTo>
                    <a:pt x="2784" y="1866"/>
                  </a:lnTo>
                  <a:lnTo>
                    <a:pt x="2784" y="1866"/>
                  </a:lnTo>
                  <a:lnTo>
                    <a:pt x="2784" y="1860"/>
                  </a:lnTo>
                  <a:lnTo>
                    <a:pt x="2784" y="1860"/>
                  </a:lnTo>
                  <a:lnTo>
                    <a:pt x="2784" y="1860"/>
                  </a:lnTo>
                  <a:lnTo>
                    <a:pt x="2784" y="1860"/>
                  </a:lnTo>
                  <a:lnTo>
                    <a:pt x="2784" y="1860"/>
                  </a:lnTo>
                  <a:lnTo>
                    <a:pt x="2784" y="1855"/>
                  </a:lnTo>
                  <a:lnTo>
                    <a:pt x="2790" y="1855"/>
                  </a:lnTo>
                  <a:lnTo>
                    <a:pt x="2790" y="1855"/>
                  </a:lnTo>
                  <a:lnTo>
                    <a:pt x="2790" y="1855"/>
                  </a:lnTo>
                  <a:lnTo>
                    <a:pt x="2790" y="1849"/>
                  </a:lnTo>
                  <a:lnTo>
                    <a:pt x="2796" y="1849"/>
                  </a:lnTo>
                  <a:lnTo>
                    <a:pt x="2796" y="1849"/>
                  </a:lnTo>
                  <a:lnTo>
                    <a:pt x="2796" y="1849"/>
                  </a:lnTo>
                  <a:lnTo>
                    <a:pt x="2796" y="1849"/>
                  </a:lnTo>
                  <a:lnTo>
                    <a:pt x="2796" y="1849"/>
                  </a:lnTo>
                  <a:lnTo>
                    <a:pt x="2796" y="1849"/>
                  </a:lnTo>
                  <a:lnTo>
                    <a:pt x="2801" y="1849"/>
                  </a:lnTo>
                  <a:lnTo>
                    <a:pt x="2801" y="1849"/>
                  </a:lnTo>
                  <a:lnTo>
                    <a:pt x="2801" y="1843"/>
                  </a:lnTo>
                  <a:lnTo>
                    <a:pt x="2801" y="1843"/>
                  </a:lnTo>
                  <a:lnTo>
                    <a:pt x="2807" y="1843"/>
                  </a:lnTo>
                  <a:lnTo>
                    <a:pt x="2807" y="1843"/>
                  </a:lnTo>
                  <a:lnTo>
                    <a:pt x="2812" y="1843"/>
                  </a:lnTo>
                  <a:lnTo>
                    <a:pt x="2812" y="1838"/>
                  </a:lnTo>
                  <a:lnTo>
                    <a:pt x="2818" y="1838"/>
                  </a:lnTo>
                  <a:lnTo>
                    <a:pt x="2818" y="1838"/>
                  </a:lnTo>
                  <a:lnTo>
                    <a:pt x="2824" y="1838"/>
                  </a:lnTo>
                  <a:lnTo>
                    <a:pt x="2824" y="1832"/>
                  </a:lnTo>
                  <a:lnTo>
                    <a:pt x="2835" y="1832"/>
                  </a:lnTo>
                  <a:lnTo>
                    <a:pt x="2835" y="1832"/>
                  </a:lnTo>
                  <a:lnTo>
                    <a:pt x="2841" y="1832"/>
                  </a:lnTo>
                  <a:lnTo>
                    <a:pt x="2846" y="1832"/>
                  </a:lnTo>
                  <a:lnTo>
                    <a:pt x="2846" y="1827"/>
                  </a:lnTo>
                  <a:lnTo>
                    <a:pt x="2846" y="1827"/>
                  </a:lnTo>
                  <a:lnTo>
                    <a:pt x="2841" y="1815"/>
                  </a:lnTo>
                  <a:lnTo>
                    <a:pt x="2835" y="1810"/>
                  </a:lnTo>
                  <a:lnTo>
                    <a:pt x="2829" y="1804"/>
                  </a:lnTo>
                  <a:lnTo>
                    <a:pt x="2829" y="1804"/>
                  </a:lnTo>
                  <a:lnTo>
                    <a:pt x="2824" y="1798"/>
                  </a:lnTo>
                  <a:lnTo>
                    <a:pt x="2824" y="1798"/>
                  </a:lnTo>
                  <a:lnTo>
                    <a:pt x="2818" y="1793"/>
                  </a:lnTo>
                  <a:lnTo>
                    <a:pt x="2812" y="1793"/>
                  </a:lnTo>
                  <a:lnTo>
                    <a:pt x="2812" y="1793"/>
                  </a:lnTo>
                  <a:lnTo>
                    <a:pt x="2807" y="1787"/>
                  </a:lnTo>
                  <a:lnTo>
                    <a:pt x="2807" y="1787"/>
                  </a:lnTo>
                  <a:lnTo>
                    <a:pt x="2801" y="1782"/>
                  </a:lnTo>
                  <a:lnTo>
                    <a:pt x="2801" y="1782"/>
                  </a:lnTo>
                  <a:lnTo>
                    <a:pt x="2796" y="1776"/>
                  </a:lnTo>
                  <a:lnTo>
                    <a:pt x="2796" y="1776"/>
                  </a:lnTo>
                  <a:lnTo>
                    <a:pt x="2790" y="1770"/>
                  </a:lnTo>
                  <a:lnTo>
                    <a:pt x="2790" y="1770"/>
                  </a:lnTo>
                  <a:lnTo>
                    <a:pt x="2784" y="1770"/>
                  </a:lnTo>
                  <a:lnTo>
                    <a:pt x="2784" y="1770"/>
                  </a:lnTo>
                  <a:lnTo>
                    <a:pt x="2779" y="1770"/>
                  </a:lnTo>
                  <a:lnTo>
                    <a:pt x="2773" y="1770"/>
                  </a:lnTo>
                  <a:lnTo>
                    <a:pt x="2773" y="1765"/>
                  </a:lnTo>
                  <a:lnTo>
                    <a:pt x="2773" y="1765"/>
                  </a:lnTo>
                  <a:lnTo>
                    <a:pt x="2773" y="1765"/>
                  </a:lnTo>
                  <a:lnTo>
                    <a:pt x="2773" y="1765"/>
                  </a:lnTo>
                  <a:lnTo>
                    <a:pt x="2773" y="1765"/>
                  </a:lnTo>
                  <a:lnTo>
                    <a:pt x="2773" y="1765"/>
                  </a:lnTo>
                  <a:lnTo>
                    <a:pt x="2779" y="1765"/>
                  </a:lnTo>
                  <a:lnTo>
                    <a:pt x="2779" y="1765"/>
                  </a:lnTo>
                  <a:lnTo>
                    <a:pt x="2779" y="1765"/>
                  </a:lnTo>
                  <a:lnTo>
                    <a:pt x="2779" y="1759"/>
                  </a:lnTo>
                  <a:lnTo>
                    <a:pt x="2773" y="1754"/>
                  </a:lnTo>
                  <a:lnTo>
                    <a:pt x="2773" y="1754"/>
                  </a:lnTo>
                  <a:lnTo>
                    <a:pt x="2768" y="1754"/>
                  </a:lnTo>
                  <a:lnTo>
                    <a:pt x="2768" y="1754"/>
                  </a:lnTo>
                  <a:lnTo>
                    <a:pt x="2762" y="1754"/>
                  </a:lnTo>
                  <a:lnTo>
                    <a:pt x="2756" y="1754"/>
                  </a:lnTo>
                  <a:lnTo>
                    <a:pt x="2756" y="1754"/>
                  </a:lnTo>
                  <a:lnTo>
                    <a:pt x="2756" y="1754"/>
                  </a:lnTo>
                  <a:lnTo>
                    <a:pt x="2756" y="1754"/>
                  </a:lnTo>
                  <a:lnTo>
                    <a:pt x="2756" y="1754"/>
                  </a:lnTo>
                  <a:lnTo>
                    <a:pt x="2756" y="1754"/>
                  </a:lnTo>
                  <a:lnTo>
                    <a:pt x="2751" y="1759"/>
                  </a:lnTo>
                  <a:lnTo>
                    <a:pt x="2745" y="1759"/>
                  </a:lnTo>
                  <a:lnTo>
                    <a:pt x="2740" y="1759"/>
                  </a:lnTo>
                  <a:lnTo>
                    <a:pt x="2740" y="1759"/>
                  </a:lnTo>
                  <a:lnTo>
                    <a:pt x="2734" y="1759"/>
                  </a:lnTo>
                  <a:lnTo>
                    <a:pt x="2728" y="1759"/>
                  </a:lnTo>
                  <a:lnTo>
                    <a:pt x="2728" y="1754"/>
                  </a:lnTo>
                  <a:lnTo>
                    <a:pt x="2728" y="1754"/>
                  </a:lnTo>
                  <a:lnTo>
                    <a:pt x="2728" y="1754"/>
                  </a:lnTo>
                  <a:lnTo>
                    <a:pt x="2723" y="1754"/>
                  </a:lnTo>
                  <a:lnTo>
                    <a:pt x="2723" y="1748"/>
                  </a:lnTo>
                  <a:lnTo>
                    <a:pt x="2723" y="1748"/>
                  </a:lnTo>
                  <a:lnTo>
                    <a:pt x="2717" y="1748"/>
                  </a:lnTo>
                  <a:lnTo>
                    <a:pt x="2717" y="1748"/>
                  </a:lnTo>
                  <a:lnTo>
                    <a:pt x="2717" y="1742"/>
                  </a:lnTo>
                  <a:lnTo>
                    <a:pt x="2717" y="1742"/>
                  </a:lnTo>
                  <a:lnTo>
                    <a:pt x="2717" y="1742"/>
                  </a:lnTo>
                  <a:lnTo>
                    <a:pt x="2717" y="1742"/>
                  </a:lnTo>
                  <a:lnTo>
                    <a:pt x="2717" y="1742"/>
                  </a:lnTo>
                  <a:lnTo>
                    <a:pt x="2712" y="1742"/>
                  </a:lnTo>
                  <a:lnTo>
                    <a:pt x="2712" y="1737"/>
                  </a:lnTo>
                  <a:lnTo>
                    <a:pt x="2712" y="1737"/>
                  </a:lnTo>
                  <a:lnTo>
                    <a:pt x="2712" y="1737"/>
                  </a:lnTo>
                  <a:lnTo>
                    <a:pt x="2712" y="1737"/>
                  </a:lnTo>
                  <a:lnTo>
                    <a:pt x="2712" y="1742"/>
                  </a:lnTo>
                  <a:lnTo>
                    <a:pt x="2712" y="1742"/>
                  </a:lnTo>
                  <a:lnTo>
                    <a:pt x="2706" y="1742"/>
                  </a:lnTo>
                  <a:lnTo>
                    <a:pt x="2706" y="1742"/>
                  </a:lnTo>
                  <a:lnTo>
                    <a:pt x="2706" y="1742"/>
                  </a:lnTo>
                  <a:lnTo>
                    <a:pt x="2712" y="1737"/>
                  </a:lnTo>
                  <a:lnTo>
                    <a:pt x="2712" y="1737"/>
                  </a:lnTo>
                  <a:lnTo>
                    <a:pt x="2712" y="1737"/>
                  </a:lnTo>
                  <a:lnTo>
                    <a:pt x="2712" y="1737"/>
                  </a:lnTo>
                  <a:lnTo>
                    <a:pt x="2712" y="1737"/>
                  </a:lnTo>
                  <a:lnTo>
                    <a:pt x="2712" y="1731"/>
                  </a:lnTo>
                  <a:lnTo>
                    <a:pt x="2712" y="1731"/>
                  </a:lnTo>
                  <a:lnTo>
                    <a:pt x="2712" y="1731"/>
                  </a:lnTo>
                  <a:lnTo>
                    <a:pt x="2712" y="1731"/>
                  </a:lnTo>
                  <a:lnTo>
                    <a:pt x="2706" y="1731"/>
                  </a:lnTo>
                  <a:lnTo>
                    <a:pt x="2712" y="1731"/>
                  </a:lnTo>
                  <a:lnTo>
                    <a:pt x="2712" y="1731"/>
                  </a:lnTo>
                  <a:lnTo>
                    <a:pt x="2712" y="1731"/>
                  </a:lnTo>
                  <a:lnTo>
                    <a:pt x="2712" y="1731"/>
                  </a:lnTo>
                  <a:lnTo>
                    <a:pt x="2717" y="1731"/>
                  </a:lnTo>
                  <a:lnTo>
                    <a:pt x="2717" y="1731"/>
                  </a:lnTo>
                  <a:lnTo>
                    <a:pt x="2717" y="1731"/>
                  </a:lnTo>
                  <a:lnTo>
                    <a:pt x="2717" y="1731"/>
                  </a:lnTo>
                  <a:lnTo>
                    <a:pt x="2717" y="1731"/>
                  </a:lnTo>
                  <a:lnTo>
                    <a:pt x="2723" y="1731"/>
                  </a:lnTo>
                  <a:lnTo>
                    <a:pt x="2723" y="1737"/>
                  </a:lnTo>
                  <a:lnTo>
                    <a:pt x="2723" y="1737"/>
                  </a:lnTo>
                  <a:lnTo>
                    <a:pt x="2723" y="1737"/>
                  </a:lnTo>
                  <a:lnTo>
                    <a:pt x="2723" y="1742"/>
                  </a:lnTo>
                  <a:lnTo>
                    <a:pt x="2728" y="1737"/>
                  </a:lnTo>
                  <a:lnTo>
                    <a:pt x="2728" y="1742"/>
                  </a:lnTo>
                  <a:lnTo>
                    <a:pt x="2723" y="1742"/>
                  </a:lnTo>
                  <a:lnTo>
                    <a:pt x="2723" y="1742"/>
                  </a:lnTo>
                  <a:lnTo>
                    <a:pt x="2723" y="1748"/>
                  </a:lnTo>
                  <a:lnTo>
                    <a:pt x="2728" y="1748"/>
                  </a:lnTo>
                  <a:lnTo>
                    <a:pt x="2728" y="1754"/>
                  </a:lnTo>
                  <a:lnTo>
                    <a:pt x="2734" y="1754"/>
                  </a:lnTo>
                  <a:lnTo>
                    <a:pt x="2734" y="1754"/>
                  </a:lnTo>
                  <a:lnTo>
                    <a:pt x="2734" y="1759"/>
                  </a:lnTo>
                  <a:lnTo>
                    <a:pt x="2740" y="1759"/>
                  </a:lnTo>
                  <a:lnTo>
                    <a:pt x="2740" y="1759"/>
                  </a:lnTo>
                  <a:lnTo>
                    <a:pt x="2745" y="1759"/>
                  </a:lnTo>
                  <a:lnTo>
                    <a:pt x="2745" y="1759"/>
                  </a:lnTo>
                  <a:lnTo>
                    <a:pt x="2745" y="1754"/>
                  </a:lnTo>
                  <a:lnTo>
                    <a:pt x="2751" y="1754"/>
                  </a:lnTo>
                  <a:lnTo>
                    <a:pt x="2756" y="1748"/>
                  </a:lnTo>
                  <a:lnTo>
                    <a:pt x="2756" y="1748"/>
                  </a:lnTo>
                  <a:lnTo>
                    <a:pt x="2762" y="1748"/>
                  </a:lnTo>
                  <a:lnTo>
                    <a:pt x="2762" y="1748"/>
                  </a:lnTo>
                  <a:lnTo>
                    <a:pt x="2768" y="1748"/>
                  </a:lnTo>
                  <a:lnTo>
                    <a:pt x="2773" y="1754"/>
                  </a:lnTo>
                  <a:lnTo>
                    <a:pt x="2779" y="1754"/>
                  </a:lnTo>
                  <a:lnTo>
                    <a:pt x="2779" y="1754"/>
                  </a:lnTo>
                  <a:lnTo>
                    <a:pt x="2784" y="1759"/>
                  </a:lnTo>
                  <a:lnTo>
                    <a:pt x="2784" y="1759"/>
                  </a:lnTo>
                  <a:lnTo>
                    <a:pt x="2784" y="1759"/>
                  </a:lnTo>
                  <a:lnTo>
                    <a:pt x="2784" y="1759"/>
                  </a:lnTo>
                  <a:lnTo>
                    <a:pt x="2784" y="1759"/>
                  </a:lnTo>
                  <a:lnTo>
                    <a:pt x="2784" y="1765"/>
                  </a:lnTo>
                  <a:lnTo>
                    <a:pt x="2784" y="1765"/>
                  </a:lnTo>
                  <a:lnTo>
                    <a:pt x="2784" y="1765"/>
                  </a:lnTo>
                  <a:lnTo>
                    <a:pt x="2784" y="1765"/>
                  </a:lnTo>
                  <a:lnTo>
                    <a:pt x="2784" y="1765"/>
                  </a:lnTo>
                  <a:lnTo>
                    <a:pt x="2790" y="1765"/>
                  </a:lnTo>
                  <a:lnTo>
                    <a:pt x="2790" y="1765"/>
                  </a:lnTo>
                  <a:lnTo>
                    <a:pt x="2790" y="1765"/>
                  </a:lnTo>
                  <a:lnTo>
                    <a:pt x="2796" y="1765"/>
                  </a:lnTo>
                  <a:lnTo>
                    <a:pt x="2796" y="1770"/>
                  </a:lnTo>
                  <a:lnTo>
                    <a:pt x="2796" y="1770"/>
                  </a:lnTo>
                  <a:lnTo>
                    <a:pt x="2801" y="1765"/>
                  </a:lnTo>
                  <a:lnTo>
                    <a:pt x="2801" y="1765"/>
                  </a:lnTo>
                  <a:lnTo>
                    <a:pt x="2807" y="1759"/>
                  </a:lnTo>
                  <a:lnTo>
                    <a:pt x="2807" y="1765"/>
                  </a:lnTo>
                  <a:lnTo>
                    <a:pt x="2812" y="1765"/>
                  </a:lnTo>
                  <a:lnTo>
                    <a:pt x="2818" y="1765"/>
                  </a:lnTo>
                  <a:lnTo>
                    <a:pt x="2818" y="1765"/>
                  </a:lnTo>
                  <a:lnTo>
                    <a:pt x="2818" y="1770"/>
                  </a:lnTo>
                  <a:lnTo>
                    <a:pt x="2818" y="1770"/>
                  </a:lnTo>
                  <a:lnTo>
                    <a:pt x="2818" y="1770"/>
                  </a:lnTo>
                  <a:lnTo>
                    <a:pt x="2818" y="1770"/>
                  </a:lnTo>
                  <a:lnTo>
                    <a:pt x="2824" y="1770"/>
                  </a:lnTo>
                  <a:lnTo>
                    <a:pt x="2824" y="1770"/>
                  </a:lnTo>
                  <a:lnTo>
                    <a:pt x="2824" y="1770"/>
                  </a:lnTo>
                  <a:lnTo>
                    <a:pt x="2829" y="1770"/>
                  </a:lnTo>
                  <a:lnTo>
                    <a:pt x="2829" y="1776"/>
                  </a:lnTo>
                  <a:lnTo>
                    <a:pt x="2829" y="1776"/>
                  </a:lnTo>
                  <a:lnTo>
                    <a:pt x="2835" y="1776"/>
                  </a:lnTo>
                  <a:lnTo>
                    <a:pt x="2835" y="1776"/>
                  </a:lnTo>
                  <a:lnTo>
                    <a:pt x="2841" y="1776"/>
                  </a:lnTo>
                  <a:lnTo>
                    <a:pt x="2841" y="1776"/>
                  </a:lnTo>
                  <a:lnTo>
                    <a:pt x="2846" y="1770"/>
                  </a:lnTo>
                  <a:lnTo>
                    <a:pt x="2846" y="1770"/>
                  </a:lnTo>
                  <a:lnTo>
                    <a:pt x="2841" y="1770"/>
                  </a:lnTo>
                  <a:lnTo>
                    <a:pt x="2841" y="1765"/>
                  </a:lnTo>
                  <a:lnTo>
                    <a:pt x="2841" y="1765"/>
                  </a:lnTo>
                  <a:lnTo>
                    <a:pt x="2841" y="1759"/>
                  </a:lnTo>
                  <a:lnTo>
                    <a:pt x="2841" y="1759"/>
                  </a:lnTo>
                  <a:lnTo>
                    <a:pt x="2835" y="1759"/>
                  </a:lnTo>
                  <a:lnTo>
                    <a:pt x="2835" y="1754"/>
                  </a:lnTo>
                  <a:lnTo>
                    <a:pt x="2835" y="1754"/>
                  </a:lnTo>
                  <a:lnTo>
                    <a:pt x="2829" y="1754"/>
                  </a:lnTo>
                  <a:lnTo>
                    <a:pt x="2829" y="1754"/>
                  </a:lnTo>
                  <a:lnTo>
                    <a:pt x="2829" y="1754"/>
                  </a:lnTo>
                  <a:lnTo>
                    <a:pt x="2829" y="1748"/>
                  </a:lnTo>
                  <a:lnTo>
                    <a:pt x="2824" y="1748"/>
                  </a:lnTo>
                  <a:lnTo>
                    <a:pt x="2824" y="1748"/>
                  </a:lnTo>
                  <a:lnTo>
                    <a:pt x="2818" y="1748"/>
                  </a:lnTo>
                  <a:lnTo>
                    <a:pt x="2818" y="1748"/>
                  </a:lnTo>
                  <a:lnTo>
                    <a:pt x="2818" y="1748"/>
                  </a:lnTo>
                  <a:lnTo>
                    <a:pt x="2818" y="1748"/>
                  </a:lnTo>
                  <a:lnTo>
                    <a:pt x="2818" y="1748"/>
                  </a:lnTo>
                  <a:lnTo>
                    <a:pt x="2818" y="1748"/>
                  </a:lnTo>
                  <a:lnTo>
                    <a:pt x="2818" y="1748"/>
                  </a:lnTo>
                  <a:lnTo>
                    <a:pt x="2818" y="1748"/>
                  </a:lnTo>
                  <a:lnTo>
                    <a:pt x="2818" y="1748"/>
                  </a:lnTo>
                  <a:lnTo>
                    <a:pt x="2818" y="1748"/>
                  </a:lnTo>
                  <a:lnTo>
                    <a:pt x="2812" y="1742"/>
                  </a:lnTo>
                  <a:lnTo>
                    <a:pt x="2812" y="1742"/>
                  </a:lnTo>
                  <a:lnTo>
                    <a:pt x="2812" y="1742"/>
                  </a:lnTo>
                  <a:lnTo>
                    <a:pt x="2812" y="1742"/>
                  </a:lnTo>
                  <a:lnTo>
                    <a:pt x="2812" y="1737"/>
                  </a:lnTo>
                  <a:lnTo>
                    <a:pt x="2812" y="1737"/>
                  </a:lnTo>
                  <a:lnTo>
                    <a:pt x="2812" y="1737"/>
                  </a:lnTo>
                  <a:lnTo>
                    <a:pt x="2812" y="1737"/>
                  </a:lnTo>
                  <a:lnTo>
                    <a:pt x="2812" y="1737"/>
                  </a:lnTo>
                  <a:lnTo>
                    <a:pt x="2812" y="1737"/>
                  </a:lnTo>
                  <a:lnTo>
                    <a:pt x="2812" y="1737"/>
                  </a:lnTo>
                  <a:lnTo>
                    <a:pt x="2812" y="1737"/>
                  </a:lnTo>
                  <a:lnTo>
                    <a:pt x="2812" y="1737"/>
                  </a:lnTo>
                  <a:lnTo>
                    <a:pt x="2812" y="1731"/>
                  </a:lnTo>
                  <a:lnTo>
                    <a:pt x="2812" y="1726"/>
                  </a:lnTo>
                  <a:lnTo>
                    <a:pt x="2812" y="1726"/>
                  </a:lnTo>
                  <a:lnTo>
                    <a:pt x="2807" y="1726"/>
                  </a:lnTo>
                  <a:lnTo>
                    <a:pt x="2801" y="1720"/>
                  </a:lnTo>
                  <a:lnTo>
                    <a:pt x="2801" y="1720"/>
                  </a:lnTo>
                  <a:lnTo>
                    <a:pt x="2801" y="1720"/>
                  </a:lnTo>
                  <a:lnTo>
                    <a:pt x="2796" y="1720"/>
                  </a:lnTo>
                  <a:lnTo>
                    <a:pt x="2796" y="1720"/>
                  </a:lnTo>
                  <a:lnTo>
                    <a:pt x="2796" y="1720"/>
                  </a:lnTo>
                  <a:lnTo>
                    <a:pt x="2796" y="1720"/>
                  </a:lnTo>
                  <a:lnTo>
                    <a:pt x="2796" y="1720"/>
                  </a:lnTo>
                  <a:lnTo>
                    <a:pt x="2796" y="1714"/>
                  </a:lnTo>
                  <a:lnTo>
                    <a:pt x="2796" y="1714"/>
                  </a:lnTo>
                  <a:lnTo>
                    <a:pt x="2790" y="1714"/>
                  </a:lnTo>
                  <a:lnTo>
                    <a:pt x="2790" y="1714"/>
                  </a:lnTo>
                  <a:lnTo>
                    <a:pt x="2790" y="1714"/>
                  </a:lnTo>
                  <a:lnTo>
                    <a:pt x="2784" y="1714"/>
                  </a:lnTo>
                  <a:lnTo>
                    <a:pt x="2784" y="1709"/>
                  </a:lnTo>
                  <a:lnTo>
                    <a:pt x="2784" y="1709"/>
                  </a:lnTo>
                  <a:lnTo>
                    <a:pt x="2779" y="1709"/>
                  </a:lnTo>
                  <a:lnTo>
                    <a:pt x="2779" y="1703"/>
                  </a:lnTo>
                  <a:lnTo>
                    <a:pt x="2779" y="1703"/>
                  </a:lnTo>
                  <a:lnTo>
                    <a:pt x="2779" y="1703"/>
                  </a:lnTo>
                  <a:lnTo>
                    <a:pt x="2779" y="1703"/>
                  </a:lnTo>
                  <a:lnTo>
                    <a:pt x="2779" y="1703"/>
                  </a:lnTo>
                  <a:lnTo>
                    <a:pt x="2779" y="1703"/>
                  </a:lnTo>
                  <a:lnTo>
                    <a:pt x="2779" y="1703"/>
                  </a:lnTo>
                  <a:lnTo>
                    <a:pt x="2779" y="1709"/>
                  </a:lnTo>
                  <a:lnTo>
                    <a:pt x="2779" y="1703"/>
                  </a:lnTo>
                  <a:lnTo>
                    <a:pt x="2779" y="1703"/>
                  </a:lnTo>
                  <a:lnTo>
                    <a:pt x="2784" y="1703"/>
                  </a:lnTo>
                  <a:lnTo>
                    <a:pt x="2784" y="1698"/>
                  </a:lnTo>
                  <a:lnTo>
                    <a:pt x="2784" y="1698"/>
                  </a:lnTo>
                  <a:lnTo>
                    <a:pt x="2784" y="1686"/>
                  </a:lnTo>
                  <a:lnTo>
                    <a:pt x="2784" y="1686"/>
                  </a:lnTo>
                  <a:lnTo>
                    <a:pt x="2784" y="1686"/>
                  </a:lnTo>
                  <a:lnTo>
                    <a:pt x="2784" y="1681"/>
                  </a:lnTo>
                  <a:lnTo>
                    <a:pt x="2779" y="1681"/>
                  </a:lnTo>
                  <a:lnTo>
                    <a:pt x="2779" y="1681"/>
                  </a:lnTo>
                  <a:lnTo>
                    <a:pt x="2779" y="1681"/>
                  </a:lnTo>
                  <a:lnTo>
                    <a:pt x="2779" y="1681"/>
                  </a:lnTo>
                  <a:lnTo>
                    <a:pt x="2779" y="1681"/>
                  </a:lnTo>
                  <a:lnTo>
                    <a:pt x="2779" y="1681"/>
                  </a:lnTo>
                  <a:lnTo>
                    <a:pt x="2779" y="1675"/>
                  </a:lnTo>
                  <a:lnTo>
                    <a:pt x="2779" y="1675"/>
                  </a:lnTo>
                  <a:lnTo>
                    <a:pt x="2779" y="1675"/>
                  </a:lnTo>
                  <a:lnTo>
                    <a:pt x="2779" y="1675"/>
                  </a:lnTo>
                  <a:lnTo>
                    <a:pt x="2773" y="1670"/>
                  </a:lnTo>
                  <a:lnTo>
                    <a:pt x="2773" y="1670"/>
                  </a:lnTo>
                  <a:lnTo>
                    <a:pt x="2773" y="1670"/>
                  </a:lnTo>
                  <a:lnTo>
                    <a:pt x="2773" y="1670"/>
                  </a:lnTo>
                  <a:lnTo>
                    <a:pt x="2773" y="1670"/>
                  </a:lnTo>
                  <a:lnTo>
                    <a:pt x="2773" y="1670"/>
                  </a:lnTo>
                  <a:lnTo>
                    <a:pt x="2773" y="1670"/>
                  </a:lnTo>
                  <a:lnTo>
                    <a:pt x="2773" y="1670"/>
                  </a:lnTo>
                  <a:lnTo>
                    <a:pt x="2773" y="1670"/>
                  </a:lnTo>
                  <a:lnTo>
                    <a:pt x="2773" y="1670"/>
                  </a:lnTo>
                  <a:lnTo>
                    <a:pt x="2773" y="1664"/>
                  </a:lnTo>
                  <a:lnTo>
                    <a:pt x="2773" y="1664"/>
                  </a:lnTo>
                  <a:lnTo>
                    <a:pt x="2773" y="1664"/>
                  </a:lnTo>
                  <a:lnTo>
                    <a:pt x="2773" y="1664"/>
                  </a:lnTo>
                  <a:lnTo>
                    <a:pt x="2773" y="1664"/>
                  </a:lnTo>
                  <a:lnTo>
                    <a:pt x="2773" y="1664"/>
                  </a:lnTo>
                  <a:lnTo>
                    <a:pt x="2768" y="1664"/>
                  </a:lnTo>
                  <a:lnTo>
                    <a:pt x="2768" y="1664"/>
                  </a:lnTo>
                  <a:lnTo>
                    <a:pt x="2768" y="1658"/>
                  </a:lnTo>
                  <a:lnTo>
                    <a:pt x="2768" y="1658"/>
                  </a:lnTo>
                  <a:lnTo>
                    <a:pt x="2768" y="1653"/>
                  </a:lnTo>
                  <a:lnTo>
                    <a:pt x="2768" y="1653"/>
                  </a:lnTo>
                  <a:lnTo>
                    <a:pt x="2768" y="1653"/>
                  </a:lnTo>
                  <a:lnTo>
                    <a:pt x="2762" y="1647"/>
                  </a:lnTo>
                  <a:lnTo>
                    <a:pt x="2762" y="1647"/>
                  </a:lnTo>
                  <a:lnTo>
                    <a:pt x="2762" y="1642"/>
                  </a:lnTo>
                  <a:lnTo>
                    <a:pt x="2762" y="1642"/>
                  </a:lnTo>
                  <a:lnTo>
                    <a:pt x="2756" y="1642"/>
                  </a:lnTo>
                  <a:lnTo>
                    <a:pt x="2756" y="1636"/>
                  </a:lnTo>
                  <a:lnTo>
                    <a:pt x="2762" y="1636"/>
                  </a:lnTo>
                  <a:lnTo>
                    <a:pt x="2762" y="1636"/>
                  </a:lnTo>
                  <a:lnTo>
                    <a:pt x="2762" y="1636"/>
                  </a:lnTo>
                  <a:lnTo>
                    <a:pt x="2762" y="1636"/>
                  </a:lnTo>
                  <a:lnTo>
                    <a:pt x="2762" y="1630"/>
                  </a:lnTo>
                  <a:lnTo>
                    <a:pt x="2762" y="1630"/>
                  </a:lnTo>
                  <a:lnTo>
                    <a:pt x="2756" y="1630"/>
                  </a:lnTo>
                  <a:lnTo>
                    <a:pt x="2756" y="1630"/>
                  </a:lnTo>
                  <a:lnTo>
                    <a:pt x="2756" y="1630"/>
                  </a:lnTo>
                  <a:lnTo>
                    <a:pt x="2756" y="1630"/>
                  </a:lnTo>
                  <a:lnTo>
                    <a:pt x="2756" y="1625"/>
                  </a:lnTo>
                  <a:lnTo>
                    <a:pt x="2756" y="1625"/>
                  </a:lnTo>
                  <a:lnTo>
                    <a:pt x="2756" y="1625"/>
                  </a:lnTo>
                  <a:lnTo>
                    <a:pt x="2756" y="1625"/>
                  </a:lnTo>
                  <a:lnTo>
                    <a:pt x="2756" y="1625"/>
                  </a:lnTo>
                  <a:lnTo>
                    <a:pt x="2756" y="1625"/>
                  </a:lnTo>
                  <a:lnTo>
                    <a:pt x="2756" y="1625"/>
                  </a:lnTo>
                  <a:lnTo>
                    <a:pt x="2756" y="1619"/>
                  </a:lnTo>
                  <a:lnTo>
                    <a:pt x="2756" y="1619"/>
                  </a:lnTo>
                  <a:lnTo>
                    <a:pt x="2751" y="1619"/>
                  </a:lnTo>
                  <a:lnTo>
                    <a:pt x="2751" y="1614"/>
                  </a:lnTo>
                  <a:lnTo>
                    <a:pt x="2751" y="1614"/>
                  </a:lnTo>
                  <a:lnTo>
                    <a:pt x="2751" y="1608"/>
                  </a:lnTo>
                  <a:lnTo>
                    <a:pt x="2751" y="1608"/>
                  </a:lnTo>
                  <a:lnTo>
                    <a:pt x="2751" y="1608"/>
                  </a:lnTo>
                  <a:lnTo>
                    <a:pt x="2751" y="1608"/>
                  </a:lnTo>
                  <a:lnTo>
                    <a:pt x="2751" y="1602"/>
                  </a:lnTo>
                  <a:lnTo>
                    <a:pt x="2751" y="1602"/>
                  </a:lnTo>
                  <a:lnTo>
                    <a:pt x="2751" y="1602"/>
                  </a:lnTo>
                  <a:lnTo>
                    <a:pt x="2745" y="1602"/>
                  </a:lnTo>
                  <a:lnTo>
                    <a:pt x="2745" y="1597"/>
                  </a:lnTo>
                  <a:lnTo>
                    <a:pt x="2745" y="1597"/>
                  </a:lnTo>
                  <a:lnTo>
                    <a:pt x="2745" y="1591"/>
                  </a:lnTo>
                  <a:lnTo>
                    <a:pt x="2745" y="1591"/>
                  </a:lnTo>
                  <a:lnTo>
                    <a:pt x="2745" y="1591"/>
                  </a:lnTo>
                  <a:lnTo>
                    <a:pt x="2740" y="1591"/>
                  </a:lnTo>
                  <a:lnTo>
                    <a:pt x="2734" y="1586"/>
                  </a:lnTo>
                  <a:lnTo>
                    <a:pt x="2734" y="1586"/>
                  </a:lnTo>
                  <a:lnTo>
                    <a:pt x="2728" y="1586"/>
                  </a:lnTo>
                  <a:lnTo>
                    <a:pt x="2728" y="1580"/>
                  </a:lnTo>
                  <a:lnTo>
                    <a:pt x="2723" y="1580"/>
                  </a:lnTo>
                  <a:lnTo>
                    <a:pt x="2723" y="1580"/>
                  </a:lnTo>
                  <a:lnTo>
                    <a:pt x="2723" y="1580"/>
                  </a:lnTo>
                  <a:lnTo>
                    <a:pt x="2717" y="1580"/>
                  </a:lnTo>
                  <a:lnTo>
                    <a:pt x="2717" y="1580"/>
                  </a:lnTo>
                  <a:lnTo>
                    <a:pt x="2712" y="1580"/>
                  </a:lnTo>
                  <a:lnTo>
                    <a:pt x="2712" y="1574"/>
                  </a:lnTo>
                  <a:lnTo>
                    <a:pt x="2712" y="1574"/>
                  </a:lnTo>
                  <a:lnTo>
                    <a:pt x="2712" y="1574"/>
                  </a:lnTo>
                  <a:lnTo>
                    <a:pt x="2712" y="1574"/>
                  </a:lnTo>
                  <a:lnTo>
                    <a:pt x="2712" y="1574"/>
                  </a:lnTo>
                  <a:lnTo>
                    <a:pt x="2712" y="1574"/>
                  </a:lnTo>
                  <a:lnTo>
                    <a:pt x="2712" y="1574"/>
                  </a:lnTo>
                  <a:lnTo>
                    <a:pt x="2712" y="1574"/>
                  </a:lnTo>
                  <a:lnTo>
                    <a:pt x="2706" y="1574"/>
                  </a:lnTo>
                  <a:lnTo>
                    <a:pt x="2706" y="1574"/>
                  </a:lnTo>
                  <a:lnTo>
                    <a:pt x="2706" y="1574"/>
                  </a:lnTo>
                  <a:lnTo>
                    <a:pt x="2700" y="1569"/>
                  </a:lnTo>
                  <a:lnTo>
                    <a:pt x="2700" y="1563"/>
                  </a:lnTo>
                  <a:lnTo>
                    <a:pt x="2700" y="1563"/>
                  </a:lnTo>
                  <a:lnTo>
                    <a:pt x="2700" y="1563"/>
                  </a:lnTo>
                  <a:lnTo>
                    <a:pt x="2700" y="1563"/>
                  </a:lnTo>
                  <a:lnTo>
                    <a:pt x="2695" y="1563"/>
                  </a:lnTo>
                  <a:lnTo>
                    <a:pt x="2695" y="1563"/>
                  </a:lnTo>
                  <a:lnTo>
                    <a:pt x="2695" y="1563"/>
                  </a:lnTo>
                  <a:lnTo>
                    <a:pt x="2695" y="1563"/>
                  </a:lnTo>
                  <a:lnTo>
                    <a:pt x="2695" y="1563"/>
                  </a:lnTo>
                  <a:lnTo>
                    <a:pt x="2695" y="1558"/>
                  </a:lnTo>
                  <a:lnTo>
                    <a:pt x="2689" y="1558"/>
                  </a:lnTo>
                  <a:lnTo>
                    <a:pt x="2689" y="1558"/>
                  </a:lnTo>
                  <a:lnTo>
                    <a:pt x="2689" y="1563"/>
                  </a:lnTo>
                  <a:lnTo>
                    <a:pt x="2689" y="1563"/>
                  </a:lnTo>
                  <a:lnTo>
                    <a:pt x="2689" y="1563"/>
                  </a:lnTo>
                  <a:lnTo>
                    <a:pt x="2684" y="1558"/>
                  </a:lnTo>
                  <a:lnTo>
                    <a:pt x="2684" y="1563"/>
                  </a:lnTo>
                  <a:lnTo>
                    <a:pt x="2684" y="1563"/>
                  </a:lnTo>
                  <a:lnTo>
                    <a:pt x="2684" y="1563"/>
                  </a:lnTo>
                  <a:lnTo>
                    <a:pt x="2684" y="1563"/>
                  </a:lnTo>
                  <a:lnTo>
                    <a:pt x="2684" y="1563"/>
                  </a:lnTo>
                  <a:lnTo>
                    <a:pt x="2684" y="1563"/>
                  </a:lnTo>
                  <a:lnTo>
                    <a:pt x="2684" y="1563"/>
                  </a:lnTo>
                  <a:lnTo>
                    <a:pt x="2684" y="1563"/>
                  </a:lnTo>
                  <a:lnTo>
                    <a:pt x="2684" y="1558"/>
                  </a:lnTo>
                  <a:lnTo>
                    <a:pt x="2684" y="1558"/>
                  </a:lnTo>
                  <a:lnTo>
                    <a:pt x="2684" y="1558"/>
                  </a:lnTo>
                  <a:lnTo>
                    <a:pt x="2684" y="1552"/>
                  </a:lnTo>
                  <a:lnTo>
                    <a:pt x="2684" y="1546"/>
                  </a:lnTo>
                  <a:lnTo>
                    <a:pt x="2684" y="1546"/>
                  </a:lnTo>
                  <a:lnTo>
                    <a:pt x="2684" y="1546"/>
                  </a:lnTo>
                  <a:lnTo>
                    <a:pt x="2684" y="1541"/>
                  </a:lnTo>
                  <a:lnTo>
                    <a:pt x="2684" y="1541"/>
                  </a:lnTo>
                  <a:lnTo>
                    <a:pt x="2684" y="1541"/>
                  </a:lnTo>
                  <a:lnTo>
                    <a:pt x="2684" y="1541"/>
                  </a:lnTo>
                  <a:lnTo>
                    <a:pt x="2684" y="1541"/>
                  </a:lnTo>
                  <a:lnTo>
                    <a:pt x="2684" y="1541"/>
                  </a:lnTo>
                  <a:lnTo>
                    <a:pt x="2684" y="1541"/>
                  </a:lnTo>
                  <a:lnTo>
                    <a:pt x="2684" y="1541"/>
                  </a:lnTo>
                  <a:lnTo>
                    <a:pt x="2689" y="1535"/>
                  </a:lnTo>
                  <a:lnTo>
                    <a:pt x="2689" y="1535"/>
                  </a:lnTo>
                  <a:lnTo>
                    <a:pt x="2689" y="1535"/>
                  </a:lnTo>
                  <a:lnTo>
                    <a:pt x="2695" y="1535"/>
                  </a:lnTo>
                  <a:lnTo>
                    <a:pt x="2695" y="1535"/>
                  </a:lnTo>
                  <a:lnTo>
                    <a:pt x="2695" y="1529"/>
                  </a:lnTo>
                  <a:lnTo>
                    <a:pt x="2695" y="1524"/>
                  </a:lnTo>
                  <a:lnTo>
                    <a:pt x="2695" y="1524"/>
                  </a:lnTo>
                  <a:lnTo>
                    <a:pt x="2695" y="1524"/>
                  </a:lnTo>
                  <a:lnTo>
                    <a:pt x="2695" y="1524"/>
                  </a:lnTo>
                  <a:lnTo>
                    <a:pt x="2695" y="1518"/>
                  </a:lnTo>
                  <a:lnTo>
                    <a:pt x="2695" y="1518"/>
                  </a:lnTo>
                  <a:lnTo>
                    <a:pt x="2695" y="1518"/>
                  </a:lnTo>
                  <a:lnTo>
                    <a:pt x="2700" y="1518"/>
                  </a:lnTo>
                  <a:lnTo>
                    <a:pt x="2700" y="1518"/>
                  </a:lnTo>
                  <a:lnTo>
                    <a:pt x="2700" y="1518"/>
                  </a:lnTo>
                  <a:lnTo>
                    <a:pt x="2700" y="1518"/>
                  </a:lnTo>
                  <a:lnTo>
                    <a:pt x="2706" y="1518"/>
                  </a:lnTo>
                  <a:lnTo>
                    <a:pt x="2706" y="1513"/>
                  </a:lnTo>
                  <a:lnTo>
                    <a:pt x="2706" y="1513"/>
                  </a:lnTo>
                  <a:lnTo>
                    <a:pt x="2706" y="1513"/>
                  </a:lnTo>
                  <a:lnTo>
                    <a:pt x="2706" y="1513"/>
                  </a:lnTo>
                  <a:lnTo>
                    <a:pt x="2706" y="1513"/>
                  </a:lnTo>
                  <a:lnTo>
                    <a:pt x="2706" y="1507"/>
                  </a:lnTo>
                  <a:lnTo>
                    <a:pt x="2706" y="1507"/>
                  </a:lnTo>
                  <a:lnTo>
                    <a:pt x="2706" y="1501"/>
                  </a:lnTo>
                  <a:lnTo>
                    <a:pt x="2712" y="1501"/>
                  </a:lnTo>
                  <a:lnTo>
                    <a:pt x="2712" y="1501"/>
                  </a:lnTo>
                  <a:lnTo>
                    <a:pt x="2712" y="1501"/>
                  </a:lnTo>
                  <a:lnTo>
                    <a:pt x="2712" y="1501"/>
                  </a:lnTo>
                  <a:lnTo>
                    <a:pt x="2712" y="1501"/>
                  </a:lnTo>
                  <a:lnTo>
                    <a:pt x="2712" y="1501"/>
                  </a:lnTo>
                  <a:lnTo>
                    <a:pt x="2712" y="1501"/>
                  </a:lnTo>
                  <a:lnTo>
                    <a:pt x="2712" y="1501"/>
                  </a:lnTo>
                  <a:lnTo>
                    <a:pt x="2712" y="1496"/>
                  </a:lnTo>
                  <a:lnTo>
                    <a:pt x="2717" y="1496"/>
                  </a:lnTo>
                  <a:lnTo>
                    <a:pt x="2717" y="1501"/>
                  </a:lnTo>
                  <a:lnTo>
                    <a:pt x="2717" y="1501"/>
                  </a:lnTo>
                  <a:lnTo>
                    <a:pt x="2717" y="1501"/>
                  </a:lnTo>
                  <a:lnTo>
                    <a:pt x="2717" y="1501"/>
                  </a:lnTo>
                  <a:lnTo>
                    <a:pt x="2717" y="1501"/>
                  </a:lnTo>
                  <a:lnTo>
                    <a:pt x="2717" y="1496"/>
                  </a:lnTo>
                  <a:lnTo>
                    <a:pt x="2723" y="1496"/>
                  </a:lnTo>
                  <a:lnTo>
                    <a:pt x="2723" y="1496"/>
                  </a:lnTo>
                  <a:lnTo>
                    <a:pt x="2723" y="1501"/>
                  </a:lnTo>
                  <a:lnTo>
                    <a:pt x="2723" y="1501"/>
                  </a:lnTo>
                  <a:lnTo>
                    <a:pt x="2723" y="1501"/>
                  </a:lnTo>
                  <a:lnTo>
                    <a:pt x="2723" y="1501"/>
                  </a:lnTo>
                  <a:lnTo>
                    <a:pt x="2723" y="1496"/>
                  </a:lnTo>
                  <a:lnTo>
                    <a:pt x="2723" y="1496"/>
                  </a:lnTo>
                  <a:lnTo>
                    <a:pt x="2723" y="1496"/>
                  </a:lnTo>
                  <a:lnTo>
                    <a:pt x="2723" y="1496"/>
                  </a:lnTo>
                  <a:lnTo>
                    <a:pt x="2723" y="1496"/>
                  </a:lnTo>
                  <a:lnTo>
                    <a:pt x="2723" y="1496"/>
                  </a:lnTo>
                  <a:lnTo>
                    <a:pt x="2723" y="1496"/>
                  </a:lnTo>
                  <a:lnTo>
                    <a:pt x="2723" y="1496"/>
                  </a:lnTo>
                  <a:lnTo>
                    <a:pt x="2728" y="1490"/>
                  </a:lnTo>
                  <a:lnTo>
                    <a:pt x="2728" y="1490"/>
                  </a:lnTo>
                  <a:lnTo>
                    <a:pt x="2728" y="1490"/>
                  </a:lnTo>
                  <a:lnTo>
                    <a:pt x="2723" y="1490"/>
                  </a:lnTo>
                  <a:lnTo>
                    <a:pt x="2723" y="1490"/>
                  </a:lnTo>
                  <a:lnTo>
                    <a:pt x="2728" y="1490"/>
                  </a:lnTo>
                  <a:lnTo>
                    <a:pt x="2728" y="1490"/>
                  </a:lnTo>
                  <a:lnTo>
                    <a:pt x="2728" y="1490"/>
                  </a:lnTo>
                  <a:lnTo>
                    <a:pt x="2728" y="1490"/>
                  </a:lnTo>
                  <a:lnTo>
                    <a:pt x="2728" y="1490"/>
                  </a:lnTo>
                  <a:lnTo>
                    <a:pt x="2734" y="1490"/>
                  </a:lnTo>
                  <a:lnTo>
                    <a:pt x="2734" y="1485"/>
                  </a:lnTo>
                  <a:lnTo>
                    <a:pt x="2734" y="1479"/>
                  </a:lnTo>
                  <a:lnTo>
                    <a:pt x="2734" y="1479"/>
                  </a:lnTo>
                  <a:lnTo>
                    <a:pt x="2734" y="1479"/>
                  </a:lnTo>
                  <a:lnTo>
                    <a:pt x="2740" y="1479"/>
                  </a:lnTo>
                  <a:lnTo>
                    <a:pt x="2740" y="1479"/>
                  </a:lnTo>
                  <a:lnTo>
                    <a:pt x="2740" y="1479"/>
                  </a:lnTo>
                  <a:lnTo>
                    <a:pt x="2740" y="1473"/>
                  </a:lnTo>
                  <a:lnTo>
                    <a:pt x="2740" y="1473"/>
                  </a:lnTo>
                  <a:lnTo>
                    <a:pt x="2740" y="1473"/>
                  </a:lnTo>
                  <a:lnTo>
                    <a:pt x="2740" y="1473"/>
                  </a:lnTo>
                  <a:lnTo>
                    <a:pt x="2740" y="1479"/>
                  </a:lnTo>
                  <a:lnTo>
                    <a:pt x="2740" y="1479"/>
                  </a:lnTo>
                  <a:lnTo>
                    <a:pt x="2740" y="1479"/>
                  </a:lnTo>
                  <a:lnTo>
                    <a:pt x="2740" y="1479"/>
                  </a:lnTo>
                  <a:lnTo>
                    <a:pt x="2745" y="1473"/>
                  </a:lnTo>
                  <a:lnTo>
                    <a:pt x="2745" y="1473"/>
                  </a:lnTo>
                  <a:lnTo>
                    <a:pt x="2745" y="1473"/>
                  </a:lnTo>
                  <a:lnTo>
                    <a:pt x="2745" y="1473"/>
                  </a:lnTo>
                  <a:lnTo>
                    <a:pt x="2751" y="1473"/>
                  </a:lnTo>
                  <a:lnTo>
                    <a:pt x="2751" y="1473"/>
                  </a:lnTo>
                  <a:lnTo>
                    <a:pt x="2751" y="1473"/>
                  </a:lnTo>
                  <a:lnTo>
                    <a:pt x="2745" y="1473"/>
                  </a:lnTo>
                  <a:lnTo>
                    <a:pt x="2745" y="1468"/>
                  </a:lnTo>
                  <a:lnTo>
                    <a:pt x="2745" y="1473"/>
                  </a:lnTo>
                  <a:lnTo>
                    <a:pt x="2745" y="1473"/>
                  </a:lnTo>
                  <a:lnTo>
                    <a:pt x="2745" y="1473"/>
                  </a:lnTo>
                  <a:lnTo>
                    <a:pt x="2745" y="1473"/>
                  </a:lnTo>
                  <a:lnTo>
                    <a:pt x="2745" y="1473"/>
                  </a:lnTo>
                  <a:lnTo>
                    <a:pt x="2745" y="1473"/>
                  </a:lnTo>
                  <a:lnTo>
                    <a:pt x="2740" y="1473"/>
                  </a:lnTo>
                  <a:lnTo>
                    <a:pt x="2740" y="1473"/>
                  </a:lnTo>
                  <a:lnTo>
                    <a:pt x="2740" y="1473"/>
                  </a:lnTo>
                  <a:lnTo>
                    <a:pt x="2740" y="1468"/>
                  </a:lnTo>
                  <a:lnTo>
                    <a:pt x="2740" y="1468"/>
                  </a:lnTo>
                  <a:lnTo>
                    <a:pt x="2740" y="1468"/>
                  </a:lnTo>
                  <a:lnTo>
                    <a:pt x="2740" y="1468"/>
                  </a:lnTo>
                  <a:lnTo>
                    <a:pt x="2740" y="1468"/>
                  </a:lnTo>
                  <a:lnTo>
                    <a:pt x="2740" y="1462"/>
                  </a:lnTo>
                  <a:lnTo>
                    <a:pt x="2734" y="1462"/>
                  </a:lnTo>
                  <a:lnTo>
                    <a:pt x="2734" y="1462"/>
                  </a:lnTo>
                  <a:lnTo>
                    <a:pt x="2734" y="1462"/>
                  </a:lnTo>
                  <a:lnTo>
                    <a:pt x="2734" y="1462"/>
                  </a:lnTo>
                  <a:lnTo>
                    <a:pt x="2734" y="1457"/>
                  </a:lnTo>
                  <a:lnTo>
                    <a:pt x="2734" y="1457"/>
                  </a:lnTo>
                  <a:lnTo>
                    <a:pt x="2734" y="1457"/>
                  </a:lnTo>
                  <a:lnTo>
                    <a:pt x="2734" y="1457"/>
                  </a:lnTo>
                  <a:lnTo>
                    <a:pt x="2734" y="1457"/>
                  </a:lnTo>
                  <a:lnTo>
                    <a:pt x="2734" y="1457"/>
                  </a:lnTo>
                  <a:lnTo>
                    <a:pt x="2734" y="1457"/>
                  </a:lnTo>
                  <a:lnTo>
                    <a:pt x="2734" y="1457"/>
                  </a:lnTo>
                  <a:lnTo>
                    <a:pt x="2734" y="1457"/>
                  </a:lnTo>
                  <a:lnTo>
                    <a:pt x="2740" y="1457"/>
                  </a:lnTo>
                  <a:lnTo>
                    <a:pt x="2740" y="1457"/>
                  </a:lnTo>
                  <a:lnTo>
                    <a:pt x="2740" y="1457"/>
                  </a:lnTo>
                  <a:lnTo>
                    <a:pt x="2740" y="1457"/>
                  </a:lnTo>
                  <a:lnTo>
                    <a:pt x="2740" y="1457"/>
                  </a:lnTo>
                  <a:lnTo>
                    <a:pt x="2745" y="1457"/>
                  </a:lnTo>
                  <a:lnTo>
                    <a:pt x="2745" y="1457"/>
                  </a:lnTo>
                  <a:lnTo>
                    <a:pt x="2745" y="1457"/>
                  </a:lnTo>
                  <a:lnTo>
                    <a:pt x="2745" y="1457"/>
                  </a:lnTo>
                  <a:lnTo>
                    <a:pt x="2745" y="1457"/>
                  </a:lnTo>
                  <a:lnTo>
                    <a:pt x="2745" y="1457"/>
                  </a:lnTo>
                  <a:lnTo>
                    <a:pt x="2745" y="1457"/>
                  </a:lnTo>
                  <a:lnTo>
                    <a:pt x="2745" y="1457"/>
                  </a:lnTo>
                  <a:lnTo>
                    <a:pt x="2745" y="1457"/>
                  </a:lnTo>
                  <a:lnTo>
                    <a:pt x="2745" y="1457"/>
                  </a:lnTo>
                  <a:lnTo>
                    <a:pt x="2745" y="1457"/>
                  </a:lnTo>
                  <a:lnTo>
                    <a:pt x="2745" y="1457"/>
                  </a:lnTo>
                  <a:lnTo>
                    <a:pt x="2745" y="1451"/>
                  </a:lnTo>
                  <a:lnTo>
                    <a:pt x="2751" y="1451"/>
                  </a:lnTo>
                  <a:lnTo>
                    <a:pt x="2751" y="1451"/>
                  </a:lnTo>
                  <a:lnTo>
                    <a:pt x="2751" y="1457"/>
                  </a:lnTo>
                  <a:lnTo>
                    <a:pt x="2751" y="1457"/>
                  </a:lnTo>
                  <a:lnTo>
                    <a:pt x="2751" y="1457"/>
                  </a:lnTo>
                  <a:lnTo>
                    <a:pt x="2751" y="1457"/>
                  </a:lnTo>
                  <a:lnTo>
                    <a:pt x="2751" y="1462"/>
                  </a:lnTo>
                  <a:lnTo>
                    <a:pt x="2751" y="1462"/>
                  </a:lnTo>
                  <a:lnTo>
                    <a:pt x="2751" y="1462"/>
                  </a:lnTo>
                  <a:lnTo>
                    <a:pt x="2751" y="1462"/>
                  </a:lnTo>
                  <a:lnTo>
                    <a:pt x="2751" y="1468"/>
                  </a:lnTo>
                  <a:lnTo>
                    <a:pt x="2745" y="1468"/>
                  </a:lnTo>
                  <a:lnTo>
                    <a:pt x="2745" y="1468"/>
                  </a:lnTo>
                  <a:lnTo>
                    <a:pt x="2751" y="1468"/>
                  </a:lnTo>
                  <a:lnTo>
                    <a:pt x="2751" y="1468"/>
                  </a:lnTo>
                  <a:lnTo>
                    <a:pt x="2751" y="1468"/>
                  </a:lnTo>
                  <a:lnTo>
                    <a:pt x="2751" y="1468"/>
                  </a:lnTo>
                  <a:lnTo>
                    <a:pt x="2751" y="1468"/>
                  </a:lnTo>
                  <a:lnTo>
                    <a:pt x="2756" y="1468"/>
                  </a:lnTo>
                  <a:lnTo>
                    <a:pt x="2756" y="1468"/>
                  </a:lnTo>
                  <a:lnTo>
                    <a:pt x="2756" y="1462"/>
                  </a:lnTo>
                  <a:lnTo>
                    <a:pt x="2756" y="1462"/>
                  </a:lnTo>
                  <a:lnTo>
                    <a:pt x="2762" y="1462"/>
                  </a:lnTo>
                  <a:lnTo>
                    <a:pt x="2762" y="1462"/>
                  </a:lnTo>
                  <a:lnTo>
                    <a:pt x="2762" y="1462"/>
                  </a:lnTo>
                  <a:lnTo>
                    <a:pt x="2762" y="1462"/>
                  </a:lnTo>
                  <a:lnTo>
                    <a:pt x="2762" y="1462"/>
                  </a:lnTo>
                  <a:lnTo>
                    <a:pt x="2768" y="1462"/>
                  </a:lnTo>
                  <a:lnTo>
                    <a:pt x="2768" y="1462"/>
                  </a:lnTo>
                  <a:lnTo>
                    <a:pt x="2768" y="1462"/>
                  </a:lnTo>
                  <a:lnTo>
                    <a:pt x="2768" y="1462"/>
                  </a:lnTo>
                  <a:lnTo>
                    <a:pt x="2768" y="1462"/>
                  </a:lnTo>
                  <a:lnTo>
                    <a:pt x="2773" y="1462"/>
                  </a:lnTo>
                  <a:lnTo>
                    <a:pt x="2773" y="1462"/>
                  </a:lnTo>
                  <a:lnTo>
                    <a:pt x="2773" y="1457"/>
                  </a:lnTo>
                  <a:lnTo>
                    <a:pt x="2773" y="1457"/>
                  </a:lnTo>
                  <a:lnTo>
                    <a:pt x="2768" y="1451"/>
                  </a:lnTo>
                  <a:lnTo>
                    <a:pt x="2768" y="1451"/>
                  </a:lnTo>
                  <a:lnTo>
                    <a:pt x="2768" y="1451"/>
                  </a:lnTo>
                  <a:lnTo>
                    <a:pt x="2768" y="1451"/>
                  </a:lnTo>
                  <a:lnTo>
                    <a:pt x="2768" y="1451"/>
                  </a:lnTo>
                  <a:lnTo>
                    <a:pt x="2768" y="1451"/>
                  </a:lnTo>
                  <a:lnTo>
                    <a:pt x="2768" y="1445"/>
                  </a:lnTo>
                  <a:lnTo>
                    <a:pt x="2768" y="1445"/>
                  </a:lnTo>
                  <a:lnTo>
                    <a:pt x="2768" y="1445"/>
                  </a:lnTo>
                  <a:lnTo>
                    <a:pt x="2768" y="1445"/>
                  </a:lnTo>
                  <a:lnTo>
                    <a:pt x="2773" y="1445"/>
                  </a:lnTo>
                  <a:lnTo>
                    <a:pt x="2773" y="1445"/>
                  </a:lnTo>
                  <a:lnTo>
                    <a:pt x="2773" y="1445"/>
                  </a:lnTo>
                  <a:lnTo>
                    <a:pt x="2773" y="1445"/>
                  </a:lnTo>
                  <a:lnTo>
                    <a:pt x="2773" y="1445"/>
                  </a:lnTo>
                  <a:lnTo>
                    <a:pt x="2773" y="1445"/>
                  </a:lnTo>
                  <a:lnTo>
                    <a:pt x="2773" y="1440"/>
                  </a:lnTo>
                  <a:lnTo>
                    <a:pt x="2773" y="1440"/>
                  </a:lnTo>
                  <a:lnTo>
                    <a:pt x="2773" y="1440"/>
                  </a:lnTo>
                  <a:lnTo>
                    <a:pt x="2773" y="1440"/>
                  </a:lnTo>
                  <a:lnTo>
                    <a:pt x="2773" y="1440"/>
                  </a:lnTo>
                  <a:lnTo>
                    <a:pt x="2773" y="1440"/>
                  </a:lnTo>
                  <a:lnTo>
                    <a:pt x="2773" y="1440"/>
                  </a:lnTo>
                  <a:lnTo>
                    <a:pt x="2773" y="1440"/>
                  </a:lnTo>
                  <a:lnTo>
                    <a:pt x="2779" y="1440"/>
                  </a:lnTo>
                  <a:lnTo>
                    <a:pt x="2779" y="1440"/>
                  </a:lnTo>
                  <a:lnTo>
                    <a:pt x="2779" y="1440"/>
                  </a:lnTo>
                  <a:lnTo>
                    <a:pt x="2779" y="1440"/>
                  </a:lnTo>
                  <a:lnTo>
                    <a:pt x="2779" y="1445"/>
                  </a:lnTo>
                  <a:lnTo>
                    <a:pt x="2779" y="1445"/>
                  </a:lnTo>
                  <a:lnTo>
                    <a:pt x="2784" y="1445"/>
                  </a:lnTo>
                  <a:lnTo>
                    <a:pt x="2784" y="1445"/>
                  </a:lnTo>
                  <a:lnTo>
                    <a:pt x="2784" y="1440"/>
                  </a:lnTo>
                  <a:lnTo>
                    <a:pt x="2784" y="1440"/>
                  </a:lnTo>
                  <a:lnTo>
                    <a:pt x="2784" y="1440"/>
                  </a:lnTo>
                  <a:lnTo>
                    <a:pt x="2784" y="1440"/>
                  </a:lnTo>
                  <a:lnTo>
                    <a:pt x="2784" y="1440"/>
                  </a:lnTo>
                  <a:lnTo>
                    <a:pt x="2784" y="1440"/>
                  </a:lnTo>
                  <a:lnTo>
                    <a:pt x="2784" y="1440"/>
                  </a:lnTo>
                  <a:lnTo>
                    <a:pt x="2784" y="1440"/>
                  </a:lnTo>
                  <a:lnTo>
                    <a:pt x="2784" y="1440"/>
                  </a:lnTo>
                  <a:lnTo>
                    <a:pt x="2784" y="1434"/>
                  </a:lnTo>
                  <a:lnTo>
                    <a:pt x="2784" y="1434"/>
                  </a:lnTo>
                  <a:lnTo>
                    <a:pt x="2784" y="1434"/>
                  </a:lnTo>
                  <a:lnTo>
                    <a:pt x="2784" y="1434"/>
                  </a:lnTo>
                  <a:lnTo>
                    <a:pt x="2784" y="1434"/>
                  </a:lnTo>
                  <a:lnTo>
                    <a:pt x="2784" y="1429"/>
                  </a:lnTo>
                  <a:lnTo>
                    <a:pt x="2784" y="1429"/>
                  </a:lnTo>
                  <a:lnTo>
                    <a:pt x="2784" y="1434"/>
                  </a:lnTo>
                  <a:lnTo>
                    <a:pt x="2784" y="1434"/>
                  </a:lnTo>
                  <a:lnTo>
                    <a:pt x="2784" y="1434"/>
                  </a:lnTo>
                  <a:lnTo>
                    <a:pt x="2784" y="1434"/>
                  </a:lnTo>
                  <a:lnTo>
                    <a:pt x="2784" y="1429"/>
                  </a:lnTo>
                  <a:lnTo>
                    <a:pt x="2784" y="1429"/>
                  </a:lnTo>
                  <a:lnTo>
                    <a:pt x="2784" y="1429"/>
                  </a:lnTo>
                  <a:lnTo>
                    <a:pt x="2784" y="1429"/>
                  </a:lnTo>
                  <a:lnTo>
                    <a:pt x="2779" y="1429"/>
                  </a:lnTo>
                  <a:lnTo>
                    <a:pt x="2779" y="1429"/>
                  </a:lnTo>
                  <a:lnTo>
                    <a:pt x="2779" y="1429"/>
                  </a:lnTo>
                  <a:lnTo>
                    <a:pt x="2779" y="1429"/>
                  </a:lnTo>
                  <a:lnTo>
                    <a:pt x="2779" y="1429"/>
                  </a:lnTo>
                  <a:lnTo>
                    <a:pt x="2779" y="1434"/>
                  </a:lnTo>
                  <a:lnTo>
                    <a:pt x="2773" y="1434"/>
                  </a:lnTo>
                  <a:lnTo>
                    <a:pt x="2773" y="1429"/>
                  </a:lnTo>
                  <a:lnTo>
                    <a:pt x="2773" y="1429"/>
                  </a:lnTo>
                  <a:lnTo>
                    <a:pt x="2773" y="1429"/>
                  </a:lnTo>
                  <a:lnTo>
                    <a:pt x="2773" y="1429"/>
                  </a:lnTo>
                  <a:lnTo>
                    <a:pt x="2773" y="1429"/>
                  </a:lnTo>
                  <a:lnTo>
                    <a:pt x="2773" y="1429"/>
                  </a:lnTo>
                  <a:lnTo>
                    <a:pt x="2773" y="1429"/>
                  </a:lnTo>
                  <a:lnTo>
                    <a:pt x="2773" y="1429"/>
                  </a:lnTo>
                  <a:lnTo>
                    <a:pt x="2779" y="1423"/>
                  </a:lnTo>
                  <a:lnTo>
                    <a:pt x="2779" y="1423"/>
                  </a:lnTo>
                  <a:lnTo>
                    <a:pt x="2779" y="1423"/>
                  </a:lnTo>
                  <a:lnTo>
                    <a:pt x="2784" y="1423"/>
                  </a:lnTo>
                  <a:lnTo>
                    <a:pt x="2784" y="1423"/>
                  </a:lnTo>
                  <a:lnTo>
                    <a:pt x="2784" y="1423"/>
                  </a:lnTo>
                  <a:lnTo>
                    <a:pt x="2784" y="1429"/>
                  </a:lnTo>
                  <a:lnTo>
                    <a:pt x="2784" y="1429"/>
                  </a:lnTo>
                  <a:lnTo>
                    <a:pt x="2784" y="1429"/>
                  </a:lnTo>
                  <a:lnTo>
                    <a:pt x="2784" y="1429"/>
                  </a:lnTo>
                  <a:lnTo>
                    <a:pt x="2790" y="1429"/>
                  </a:lnTo>
                  <a:lnTo>
                    <a:pt x="2790" y="1429"/>
                  </a:lnTo>
                  <a:lnTo>
                    <a:pt x="2790" y="1429"/>
                  </a:lnTo>
                  <a:lnTo>
                    <a:pt x="2790" y="1429"/>
                  </a:lnTo>
                  <a:lnTo>
                    <a:pt x="2790" y="1429"/>
                  </a:lnTo>
                  <a:lnTo>
                    <a:pt x="2790" y="1429"/>
                  </a:lnTo>
                  <a:lnTo>
                    <a:pt x="2790" y="1429"/>
                  </a:lnTo>
                  <a:lnTo>
                    <a:pt x="2790" y="1423"/>
                  </a:lnTo>
                  <a:lnTo>
                    <a:pt x="2790" y="1423"/>
                  </a:lnTo>
                  <a:lnTo>
                    <a:pt x="2796" y="1429"/>
                  </a:lnTo>
                  <a:lnTo>
                    <a:pt x="2796" y="1429"/>
                  </a:lnTo>
                  <a:lnTo>
                    <a:pt x="2796" y="1429"/>
                  </a:lnTo>
                  <a:lnTo>
                    <a:pt x="2796" y="1423"/>
                  </a:lnTo>
                  <a:lnTo>
                    <a:pt x="2801" y="1423"/>
                  </a:lnTo>
                  <a:lnTo>
                    <a:pt x="2807" y="1417"/>
                  </a:lnTo>
                  <a:lnTo>
                    <a:pt x="2807" y="1417"/>
                  </a:lnTo>
                  <a:lnTo>
                    <a:pt x="2812" y="1417"/>
                  </a:lnTo>
                  <a:lnTo>
                    <a:pt x="2812" y="1417"/>
                  </a:lnTo>
                  <a:lnTo>
                    <a:pt x="2812" y="1417"/>
                  </a:lnTo>
                  <a:lnTo>
                    <a:pt x="2812" y="1417"/>
                  </a:lnTo>
                  <a:lnTo>
                    <a:pt x="2812" y="1417"/>
                  </a:lnTo>
                  <a:lnTo>
                    <a:pt x="2812" y="1417"/>
                  </a:lnTo>
                  <a:lnTo>
                    <a:pt x="2812" y="1417"/>
                  </a:lnTo>
                  <a:lnTo>
                    <a:pt x="2812" y="1417"/>
                  </a:lnTo>
                  <a:lnTo>
                    <a:pt x="2818" y="1417"/>
                  </a:lnTo>
                  <a:lnTo>
                    <a:pt x="2818" y="1417"/>
                  </a:lnTo>
                  <a:lnTo>
                    <a:pt x="2818" y="1412"/>
                  </a:lnTo>
                  <a:lnTo>
                    <a:pt x="2818" y="1412"/>
                  </a:lnTo>
                  <a:lnTo>
                    <a:pt x="2818" y="1412"/>
                  </a:lnTo>
                  <a:lnTo>
                    <a:pt x="2818" y="1412"/>
                  </a:lnTo>
                  <a:lnTo>
                    <a:pt x="2818" y="1412"/>
                  </a:lnTo>
                  <a:lnTo>
                    <a:pt x="2818" y="1412"/>
                  </a:lnTo>
                  <a:lnTo>
                    <a:pt x="2818" y="1412"/>
                  </a:lnTo>
                  <a:lnTo>
                    <a:pt x="2818" y="1412"/>
                  </a:lnTo>
                  <a:lnTo>
                    <a:pt x="2818" y="1412"/>
                  </a:lnTo>
                  <a:lnTo>
                    <a:pt x="2818" y="1412"/>
                  </a:lnTo>
                  <a:lnTo>
                    <a:pt x="2818" y="1412"/>
                  </a:lnTo>
                  <a:lnTo>
                    <a:pt x="2818" y="1412"/>
                  </a:lnTo>
                  <a:lnTo>
                    <a:pt x="2818" y="1412"/>
                  </a:lnTo>
                  <a:lnTo>
                    <a:pt x="2824" y="1412"/>
                  </a:lnTo>
                  <a:lnTo>
                    <a:pt x="2824" y="1412"/>
                  </a:lnTo>
                  <a:lnTo>
                    <a:pt x="2824" y="1412"/>
                  </a:lnTo>
                  <a:lnTo>
                    <a:pt x="2824" y="1412"/>
                  </a:lnTo>
                  <a:lnTo>
                    <a:pt x="2824" y="1412"/>
                  </a:lnTo>
                  <a:lnTo>
                    <a:pt x="2824" y="1412"/>
                  </a:lnTo>
                  <a:lnTo>
                    <a:pt x="2824" y="1412"/>
                  </a:lnTo>
                  <a:lnTo>
                    <a:pt x="2824" y="1412"/>
                  </a:lnTo>
                  <a:lnTo>
                    <a:pt x="2824" y="1412"/>
                  </a:lnTo>
                  <a:lnTo>
                    <a:pt x="2824" y="1412"/>
                  </a:lnTo>
                  <a:lnTo>
                    <a:pt x="2824" y="1412"/>
                  </a:lnTo>
                  <a:lnTo>
                    <a:pt x="2818" y="1412"/>
                  </a:lnTo>
                  <a:lnTo>
                    <a:pt x="2818" y="1412"/>
                  </a:lnTo>
                  <a:lnTo>
                    <a:pt x="2818" y="1412"/>
                  </a:lnTo>
                  <a:lnTo>
                    <a:pt x="2818" y="1417"/>
                  </a:lnTo>
                  <a:lnTo>
                    <a:pt x="2818" y="1417"/>
                  </a:lnTo>
                  <a:lnTo>
                    <a:pt x="2818" y="1417"/>
                  </a:lnTo>
                  <a:lnTo>
                    <a:pt x="2818" y="1417"/>
                  </a:lnTo>
                  <a:lnTo>
                    <a:pt x="2824" y="1417"/>
                  </a:lnTo>
                  <a:lnTo>
                    <a:pt x="2824" y="1417"/>
                  </a:lnTo>
                  <a:lnTo>
                    <a:pt x="2824" y="1417"/>
                  </a:lnTo>
                  <a:lnTo>
                    <a:pt x="2824" y="1417"/>
                  </a:lnTo>
                  <a:lnTo>
                    <a:pt x="2824" y="1417"/>
                  </a:lnTo>
                  <a:lnTo>
                    <a:pt x="2824" y="1417"/>
                  </a:lnTo>
                  <a:lnTo>
                    <a:pt x="2824" y="1417"/>
                  </a:lnTo>
                  <a:lnTo>
                    <a:pt x="2824" y="1417"/>
                  </a:lnTo>
                  <a:lnTo>
                    <a:pt x="2824" y="1417"/>
                  </a:lnTo>
                  <a:lnTo>
                    <a:pt x="2829" y="1417"/>
                  </a:lnTo>
                  <a:lnTo>
                    <a:pt x="2824" y="1417"/>
                  </a:lnTo>
                  <a:lnTo>
                    <a:pt x="2824" y="1412"/>
                  </a:lnTo>
                  <a:lnTo>
                    <a:pt x="2824" y="1412"/>
                  </a:lnTo>
                  <a:lnTo>
                    <a:pt x="2829" y="1412"/>
                  </a:lnTo>
                  <a:lnTo>
                    <a:pt x="2829" y="1412"/>
                  </a:lnTo>
                  <a:lnTo>
                    <a:pt x="2829" y="1412"/>
                  </a:lnTo>
                  <a:lnTo>
                    <a:pt x="2829" y="1412"/>
                  </a:lnTo>
                  <a:lnTo>
                    <a:pt x="2829" y="1412"/>
                  </a:lnTo>
                  <a:lnTo>
                    <a:pt x="2829" y="1412"/>
                  </a:lnTo>
                  <a:lnTo>
                    <a:pt x="2829" y="1412"/>
                  </a:lnTo>
                  <a:lnTo>
                    <a:pt x="2829" y="1412"/>
                  </a:lnTo>
                  <a:lnTo>
                    <a:pt x="2829" y="1412"/>
                  </a:lnTo>
                  <a:lnTo>
                    <a:pt x="2835" y="1412"/>
                  </a:lnTo>
                  <a:lnTo>
                    <a:pt x="2835" y="1412"/>
                  </a:lnTo>
                  <a:lnTo>
                    <a:pt x="2835" y="1412"/>
                  </a:lnTo>
                  <a:lnTo>
                    <a:pt x="2835" y="1406"/>
                  </a:lnTo>
                  <a:lnTo>
                    <a:pt x="2835" y="1406"/>
                  </a:lnTo>
                  <a:lnTo>
                    <a:pt x="2835" y="1406"/>
                  </a:lnTo>
                  <a:lnTo>
                    <a:pt x="2835" y="1406"/>
                  </a:lnTo>
                  <a:lnTo>
                    <a:pt x="2835" y="1406"/>
                  </a:lnTo>
                  <a:lnTo>
                    <a:pt x="2841" y="1406"/>
                  </a:lnTo>
                  <a:lnTo>
                    <a:pt x="2846" y="1401"/>
                  </a:lnTo>
                  <a:lnTo>
                    <a:pt x="2846" y="1401"/>
                  </a:lnTo>
                  <a:lnTo>
                    <a:pt x="2841" y="1401"/>
                  </a:lnTo>
                  <a:lnTo>
                    <a:pt x="2846" y="1401"/>
                  </a:lnTo>
                  <a:lnTo>
                    <a:pt x="2846" y="1401"/>
                  </a:lnTo>
                  <a:lnTo>
                    <a:pt x="2846" y="1401"/>
                  </a:lnTo>
                  <a:lnTo>
                    <a:pt x="2852" y="1401"/>
                  </a:lnTo>
                  <a:lnTo>
                    <a:pt x="2852" y="1401"/>
                  </a:lnTo>
                  <a:lnTo>
                    <a:pt x="2852" y="1401"/>
                  </a:lnTo>
                  <a:lnTo>
                    <a:pt x="2852" y="1401"/>
                  </a:lnTo>
                  <a:lnTo>
                    <a:pt x="2852" y="1401"/>
                  </a:lnTo>
                  <a:lnTo>
                    <a:pt x="2852" y="1401"/>
                  </a:lnTo>
                  <a:lnTo>
                    <a:pt x="2852" y="1401"/>
                  </a:lnTo>
                  <a:lnTo>
                    <a:pt x="2852" y="1406"/>
                  </a:lnTo>
                  <a:lnTo>
                    <a:pt x="2852" y="1406"/>
                  </a:lnTo>
                  <a:lnTo>
                    <a:pt x="2852" y="1406"/>
                  </a:lnTo>
                  <a:lnTo>
                    <a:pt x="2852" y="1406"/>
                  </a:lnTo>
                  <a:lnTo>
                    <a:pt x="2852" y="1406"/>
                  </a:lnTo>
                  <a:lnTo>
                    <a:pt x="2852" y="1401"/>
                  </a:lnTo>
                  <a:lnTo>
                    <a:pt x="2852" y="1401"/>
                  </a:lnTo>
                  <a:lnTo>
                    <a:pt x="2857" y="1401"/>
                  </a:lnTo>
                  <a:lnTo>
                    <a:pt x="2857" y="1401"/>
                  </a:lnTo>
                  <a:lnTo>
                    <a:pt x="2857" y="1401"/>
                  </a:lnTo>
                  <a:lnTo>
                    <a:pt x="2857" y="1401"/>
                  </a:lnTo>
                  <a:lnTo>
                    <a:pt x="2857" y="1401"/>
                  </a:lnTo>
                  <a:lnTo>
                    <a:pt x="2857" y="1395"/>
                  </a:lnTo>
                  <a:lnTo>
                    <a:pt x="2857" y="1395"/>
                  </a:lnTo>
                  <a:lnTo>
                    <a:pt x="2857" y="1395"/>
                  </a:lnTo>
                  <a:lnTo>
                    <a:pt x="2857" y="1401"/>
                  </a:lnTo>
                  <a:lnTo>
                    <a:pt x="2857" y="1401"/>
                  </a:lnTo>
                  <a:lnTo>
                    <a:pt x="2857" y="1401"/>
                  </a:lnTo>
                  <a:lnTo>
                    <a:pt x="2863" y="1406"/>
                  </a:lnTo>
                  <a:lnTo>
                    <a:pt x="2863" y="1406"/>
                  </a:lnTo>
                  <a:lnTo>
                    <a:pt x="2863" y="1406"/>
                  </a:lnTo>
                  <a:lnTo>
                    <a:pt x="2857" y="1406"/>
                  </a:lnTo>
                  <a:lnTo>
                    <a:pt x="2857" y="1406"/>
                  </a:lnTo>
                  <a:lnTo>
                    <a:pt x="2857" y="1406"/>
                  </a:lnTo>
                  <a:lnTo>
                    <a:pt x="2857" y="1412"/>
                  </a:lnTo>
                  <a:lnTo>
                    <a:pt x="2857" y="1412"/>
                  </a:lnTo>
                  <a:lnTo>
                    <a:pt x="2869" y="1412"/>
                  </a:lnTo>
                  <a:lnTo>
                    <a:pt x="2869" y="1412"/>
                  </a:lnTo>
                  <a:lnTo>
                    <a:pt x="2869" y="1412"/>
                  </a:lnTo>
                  <a:lnTo>
                    <a:pt x="2869" y="1412"/>
                  </a:lnTo>
                  <a:lnTo>
                    <a:pt x="2869" y="1412"/>
                  </a:lnTo>
                  <a:lnTo>
                    <a:pt x="2869" y="1406"/>
                  </a:lnTo>
                  <a:lnTo>
                    <a:pt x="2869" y="1406"/>
                  </a:lnTo>
                  <a:lnTo>
                    <a:pt x="2869" y="1406"/>
                  </a:lnTo>
                  <a:lnTo>
                    <a:pt x="2869" y="1406"/>
                  </a:lnTo>
                  <a:lnTo>
                    <a:pt x="2869" y="1406"/>
                  </a:lnTo>
                  <a:lnTo>
                    <a:pt x="2869" y="1406"/>
                  </a:lnTo>
                  <a:lnTo>
                    <a:pt x="2874" y="1406"/>
                  </a:lnTo>
                  <a:lnTo>
                    <a:pt x="2874" y="1406"/>
                  </a:lnTo>
                  <a:lnTo>
                    <a:pt x="2874" y="1406"/>
                  </a:lnTo>
                  <a:lnTo>
                    <a:pt x="2874" y="1406"/>
                  </a:lnTo>
                  <a:lnTo>
                    <a:pt x="2874" y="1406"/>
                  </a:lnTo>
                  <a:lnTo>
                    <a:pt x="2874" y="1406"/>
                  </a:lnTo>
                  <a:lnTo>
                    <a:pt x="2874" y="1406"/>
                  </a:lnTo>
                  <a:lnTo>
                    <a:pt x="2874" y="1406"/>
                  </a:lnTo>
                  <a:lnTo>
                    <a:pt x="2874" y="1406"/>
                  </a:lnTo>
                  <a:lnTo>
                    <a:pt x="2874" y="1406"/>
                  </a:lnTo>
                  <a:lnTo>
                    <a:pt x="2874" y="1406"/>
                  </a:lnTo>
                  <a:lnTo>
                    <a:pt x="2874" y="1406"/>
                  </a:lnTo>
                  <a:lnTo>
                    <a:pt x="2874" y="1406"/>
                  </a:lnTo>
                  <a:lnTo>
                    <a:pt x="2874" y="1406"/>
                  </a:lnTo>
                  <a:lnTo>
                    <a:pt x="2874" y="1406"/>
                  </a:lnTo>
                  <a:lnTo>
                    <a:pt x="2874" y="1406"/>
                  </a:lnTo>
                  <a:lnTo>
                    <a:pt x="2874" y="1406"/>
                  </a:lnTo>
                  <a:lnTo>
                    <a:pt x="2874" y="1406"/>
                  </a:lnTo>
                  <a:lnTo>
                    <a:pt x="2874" y="1406"/>
                  </a:lnTo>
                  <a:lnTo>
                    <a:pt x="2880" y="1401"/>
                  </a:lnTo>
                  <a:lnTo>
                    <a:pt x="2880" y="1401"/>
                  </a:lnTo>
                  <a:lnTo>
                    <a:pt x="2880" y="1401"/>
                  </a:lnTo>
                  <a:lnTo>
                    <a:pt x="2880" y="1406"/>
                  </a:lnTo>
                  <a:lnTo>
                    <a:pt x="2880" y="1406"/>
                  </a:lnTo>
                  <a:lnTo>
                    <a:pt x="2880" y="1406"/>
                  </a:lnTo>
                  <a:lnTo>
                    <a:pt x="2880" y="1406"/>
                  </a:lnTo>
                  <a:lnTo>
                    <a:pt x="2880" y="1406"/>
                  </a:lnTo>
                  <a:lnTo>
                    <a:pt x="2880" y="1406"/>
                  </a:lnTo>
                  <a:lnTo>
                    <a:pt x="2880" y="1406"/>
                  </a:lnTo>
                  <a:lnTo>
                    <a:pt x="2880" y="1401"/>
                  </a:lnTo>
                  <a:lnTo>
                    <a:pt x="2880" y="1395"/>
                  </a:lnTo>
                  <a:lnTo>
                    <a:pt x="2880" y="1395"/>
                  </a:lnTo>
                  <a:lnTo>
                    <a:pt x="2874" y="1395"/>
                  </a:lnTo>
                  <a:lnTo>
                    <a:pt x="2874" y="1395"/>
                  </a:lnTo>
                  <a:lnTo>
                    <a:pt x="2874" y="1395"/>
                  </a:lnTo>
                  <a:lnTo>
                    <a:pt x="2874" y="1401"/>
                  </a:lnTo>
                  <a:lnTo>
                    <a:pt x="2874" y="1395"/>
                  </a:lnTo>
                  <a:lnTo>
                    <a:pt x="2874" y="1395"/>
                  </a:lnTo>
                  <a:lnTo>
                    <a:pt x="2874" y="1395"/>
                  </a:lnTo>
                  <a:lnTo>
                    <a:pt x="2874" y="1395"/>
                  </a:lnTo>
                  <a:lnTo>
                    <a:pt x="2874" y="1395"/>
                  </a:lnTo>
                  <a:lnTo>
                    <a:pt x="2874" y="1395"/>
                  </a:lnTo>
                  <a:lnTo>
                    <a:pt x="2874" y="1389"/>
                  </a:lnTo>
                  <a:lnTo>
                    <a:pt x="2874" y="1389"/>
                  </a:lnTo>
                  <a:lnTo>
                    <a:pt x="2874" y="1389"/>
                  </a:lnTo>
                  <a:lnTo>
                    <a:pt x="2874" y="1389"/>
                  </a:lnTo>
                  <a:lnTo>
                    <a:pt x="2874" y="1389"/>
                  </a:lnTo>
                  <a:lnTo>
                    <a:pt x="2874" y="1389"/>
                  </a:lnTo>
                  <a:lnTo>
                    <a:pt x="2874" y="1389"/>
                  </a:lnTo>
                  <a:lnTo>
                    <a:pt x="2874" y="1389"/>
                  </a:lnTo>
                  <a:lnTo>
                    <a:pt x="2874" y="1389"/>
                  </a:lnTo>
                  <a:lnTo>
                    <a:pt x="2874" y="1389"/>
                  </a:lnTo>
                  <a:lnTo>
                    <a:pt x="2874" y="1389"/>
                  </a:lnTo>
                  <a:lnTo>
                    <a:pt x="2874" y="1389"/>
                  </a:lnTo>
                  <a:lnTo>
                    <a:pt x="2874" y="1389"/>
                  </a:lnTo>
                  <a:lnTo>
                    <a:pt x="2880" y="1389"/>
                  </a:lnTo>
                  <a:lnTo>
                    <a:pt x="2880" y="1389"/>
                  </a:lnTo>
                  <a:lnTo>
                    <a:pt x="2880" y="1389"/>
                  </a:lnTo>
                  <a:lnTo>
                    <a:pt x="2880" y="1384"/>
                  </a:lnTo>
                  <a:lnTo>
                    <a:pt x="2880" y="1384"/>
                  </a:lnTo>
                  <a:lnTo>
                    <a:pt x="2880" y="1384"/>
                  </a:lnTo>
                  <a:lnTo>
                    <a:pt x="2880" y="1384"/>
                  </a:lnTo>
                  <a:lnTo>
                    <a:pt x="2885" y="1384"/>
                  </a:lnTo>
                  <a:lnTo>
                    <a:pt x="2885" y="1384"/>
                  </a:lnTo>
                  <a:lnTo>
                    <a:pt x="2885" y="1384"/>
                  </a:lnTo>
                  <a:lnTo>
                    <a:pt x="2885" y="1384"/>
                  </a:lnTo>
                  <a:lnTo>
                    <a:pt x="2885" y="1384"/>
                  </a:lnTo>
                  <a:lnTo>
                    <a:pt x="2885" y="1384"/>
                  </a:lnTo>
                  <a:lnTo>
                    <a:pt x="2885" y="1378"/>
                  </a:lnTo>
                  <a:lnTo>
                    <a:pt x="2885" y="1378"/>
                  </a:lnTo>
                  <a:lnTo>
                    <a:pt x="2880" y="1378"/>
                  </a:lnTo>
                  <a:lnTo>
                    <a:pt x="2880" y="1378"/>
                  </a:lnTo>
                  <a:lnTo>
                    <a:pt x="2880" y="1373"/>
                  </a:lnTo>
                  <a:lnTo>
                    <a:pt x="2880" y="1373"/>
                  </a:lnTo>
                  <a:lnTo>
                    <a:pt x="2880" y="1373"/>
                  </a:lnTo>
                  <a:lnTo>
                    <a:pt x="2885" y="1378"/>
                  </a:lnTo>
                  <a:lnTo>
                    <a:pt x="2885" y="1373"/>
                  </a:lnTo>
                  <a:lnTo>
                    <a:pt x="2880" y="1373"/>
                  </a:lnTo>
                  <a:lnTo>
                    <a:pt x="2880" y="1373"/>
                  </a:lnTo>
                  <a:lnTo>
                    <a:pt x="2885" y="1373"/>
                  </a:lnTo>
                  <a:lnTo>
                    <a:pt x="2885" y="1373"/>
                  </a:lnTo>
                  <a:lnTo>
                    <a:pt x="2885" y="1373"/>
                  </a:lnTo>
                  <a:lnTo>
                    <a:pt x="2885" y="1373"/>
                  </a:lnTo>
                  <a:lnTo>
                    <a:pt x="2891" y="1367"/>
                  </a:lnTo>
                  <a:lnTo>
                    <a:pt x="2891" y="1367"/>
                  </a:lnTo>
                  <a:lnTo>
                    <a:pt x="2891" y="1367"/>
                  </a:lnTo>
                  <a:lnTo>
                    <a:pt x="2885" y="1367"/>
                  </a:lnTo>
                  <a:lnTo>
                    <a:pt x="2885" y="1367"/>
                  </a:lnTo>
                  <a:lnTo>
                    <a:pt x="2885" y="1367"/>
                  </a:lnTo>
                  <a:lnTo>
                    <a:pt x="2885" y="1367"/>
                  </a:lnTo>
                  <a:lnTo>
                    <a:pt x="2880" y="1367"/>
                  </a:lnTo>
                  <a:lnTo>
                    <a:pt x="2874" y="1367"/>
                  </a:lnTo>
                  <a:lnTo>
                    <a:pt x="2874" y="1367"/>
                  </a:lnTo>
                  <a:lnTo>
                    <a:pt x="2874" y="1367"/>
                  </a:lnTo>
                  <a:lnTo>
                    <a:pt x="2874" y="1367"/>
                  </a:lnTo>
                  <a:lnTo>
                    <a:pt x="2874" y="1367"/>
                  </a:lnTo>
                  <a:lnTo>
                    <a:pt x="2874" y="1367"/>
                  </a:lnTo>
                  <a:lnTo>
                    <a:pt x="2874" y="1367"/>
                  </a:lnTo>
                  <a:lnTo>
                    <a:pt x="2874" y="1367"/>
                  </a:lnTo>
                  <a:lnTo>
                    <a:pt x="2863" y="1367"/>
                  </a:lnTo>
                  <a:lnTo>
                    <a:pt x="2863" y="1367"/>
                  </a:lnTo>
                  <a:lnTo>
                    <a:pt x="2863" y="1367"/>
                  </a:lnTo>
                  <a:lnTo>
                    <a:pt x="2863" y="1367"/>
                  </a:lnTo>
                  <a:lnTo>
                    <a:pt x="2863" y="1367"/>
                  </a:lnTo>
                  <a:lnTo>
                    <a:pt x="2863" y="1367"/>
                  </a:lnTo>
                  <a:lnTo>
                    <a:pt x="2857" y="1367"/>
                  </a:lnTo>
                  <a:lnTo>
                    <a:pt x="2857" y="1367"/>
                  </a:lnTo>
                  <a:lnTo>
                    <a:pt x="2857" y="1367"/>
                  </a:lnTo>
                  <a:lnTo>
                    <a:pt x="2857" y="1367"/>
                  </a:lnTo>
                  <a:lnTo>
                    <a:pt x="2857" y="1361"/>
                  </a:lnTo>
                  <a:lnTo>
                    <a:pt x="2857" y="1361"/>
                  </a:lnTo>
                  <a:lnTo>
                    <a:pt x="2857" y="1361"/>
                  </a:lnTo>
                  <a:lnTo>
                    <a:pt x="2857" y="1361"/>
                  </a:lnTo>
                  <a:lnTo>
                    <a:pt x="2857" y="1356"/>
                  </a:lnTo>
                  <a:lnTo>
                    <a:pt x="2857" y="1356"/>
                  </a:lnTo>
                  <a:lnTo>
                    <a:pt x="2857" y="1356"/>
                  </a:lnTo>
                  <a:lnTo>
                    <a:pt x="2852" y="1356"/>
                  </a:lnTo>
                  <a:lnTo>
                    <a:pt x="2852" y="1356"/>
                  </a:lnTo>
                  <a:lnTo>
                    <a:pt x="2852" y="1356"/>
                  </a:lnTo>
                  <a:lnTo>
                    <a:pt x="2852" y="1356"/>
                  </a:lnTo>
                  <a:lnTo>
                    <a:pt x="2852" y="1356"/>
                  </a:lnTo>
                  <a:lnTo>
                    <a:pt x="2852" y="1356"/>
                  </a:lnTo>
                  <a:lnTo>
                    <a:pt x="2852" y="1361"/>
                  </a:lnTo>
                  <a:lnTo>
                    <a:pt x="2852" y="1361"/>
                  </a:lnTo>
                  <a:lnTo>
                    <a:pt x="2852" y="1361"/>
                  </a:lnTo>
                  <a:lnTo>
                    <a:pt x="2846" y="1361"/>
                  </a:lnTo>
                  <a:lnTo>
                    <a:pt x="2846" y="1361"/>
                  </a:lnTo>
                  <a:lnTo>
                    <a:pt x="2846" y="1361"/>
                  </a:lnTo>
                  <a:lnTo>
                    <a:pt x="2846" y="1367"/>
                  </a:lnTo>
                  <a:lnTo>
                    <a:pt x="2846" y="1367"/>
                  </a:lnTo>
                  <a:lnTo>
                    <a:pt x="2846" y="1367"/>
                  </a:lnTo>
                  <a:lnTo>
                    <a:pt x="2846" y="1367"/>
                  </a:lnTo>
                  <a:lnTo>
                    <a:pt x="2846" y="1367"/>
                  </a:lnTo>
                  <a:lnTo>
                    <a:pt x="2846" y="1367"/>
                  </a:lnTo>
                  <a:lnTo>
                    <a:pt x="2846" y="1367"/>
                  </a:lnTo>
                  <a:lnTo>
                    <a:pt x="2846" y="1367"/>
                  </a:lnTo>
                  <a:lnTo>
                    <a:pt x="2846" y="1367"/>
                  </a:lnTo>
                  <a:lnTo>
                    <a:pt x="2846" y="1361"/>
                  </a:lnTo>
                  <a:lnTo>
                    <a:pt x="2835" y="1361"/>
                  </a:lnTo>
                  <a:lnTo>
                    <a:pt x="2829" y="1361"/>
                  </a:lnTo>
                  <a:lnTo>
                    <a:pt x="2829" y="1361"/>
                  </a:lnTo>
                  <a:lnTo>
                    <a:pt x="2829" y="1361"/>
                  </a:lnTo>
                  <a:lnTo>
                    <a:pt x="2829" y="1361"/>
                  </a:lnTo>
                  <a:lnTo>
                    <a:pt x="2824" y="1361"/>
                  </a:lnTo>
                  <a:lnTo>
                    <a:pt x="2824" y="1361"/>
                  </a:lnTo>
                  <a:lnTo>
                    <a:pt x="2824" y="1361"/>
                  </a:lnTo>
                  <a:lnTo>
                    <a:pt x="2824" y="1361"/>
                  </a:lnTo>
                  <a:lnTo>
                    <a:pt x="2824" y="1367"/>
                  </a:lnTo>
                  <a:lnTo>
                    <a:pt x="2829" y="1361"/>
                  </a:lnTo>
                  <a:lnTo>
                    <a:pt x="2829" y="1367"/>
                  </a:lnTo>
                  <a:lnTo>
                    <a:pt x="2829" y="1367"/>
                  </a:lnTo>
                  <a:lnTo>
                    <a:pt x="2829" y="1367"/>
                  </a:lnTo>
                  <a:lnTo>
                    <a:pt x="2824" y="1367"/>
                  </a:lnTo>
                  <a:lnTo>
                    <a:pt x="2824" y="1367"/>
                  </a:lnTo>
                  <a:lnTo>
                    <a:pt x="2824" y="1367"/>
                  </a:lnTo>
                  <a:lnTo>
                    <a:pt x="2818" y="1367"/>
                  </a:lnTo>
                  <a:lnTo>
                    <a:pt x="2818" y="1367"/>
                  </a:lnTo>
                  <a:lnTo>
                    <a:pt x="2818" y="1361"/>
                  </a:lnTo>
                  <a:lnTo>
                    <a:pt x="2818" y="1361"/>
                  </a:lnTo>
                  <a:lnTo>
                    <a:pt x="2818" y="1361"/>
                  </a:lnTo>
                  <a:lnTo>
                    <a:pt x="2818" y="1361"/>
                  </a:lnTo>
                  <a:lnTo>
                    <a:pt x="2818" y="1361"/>
                  </a:lnTo>
                  <a:lnTo>
                    <a:pt x="2812" y="1361"/>
                  </a:lnTo>
                  <a:lnTo>
                    <a:pt x="2812" y="1356"/>
                  </a:lnTo>
                  <a:lnTo>
                    <a:pt x="2812" y="1356"/>
                  </a:lnTo>
                  <a:lnTo>
                    <a:pt x="2812" y="1356"/>
                  </a:lnTo>
                  <a:lnTo>
                    <a:pt x="2812" y="1356"/>
                  </a:lnTo>
                  <a:lnTo>
                    <a:pt x="2812" y="1356"/>
                  </a:lnTo>
                  <a:lnTo>
                    <a:pt x="2812" y="1356"/>
                  </a:lnTo>
                  <a:lnTo>
                    <a:pt x="2812" y="1350"/>
                  </a:lnTo>
                  <a:lnTo>
                    <a:pt x="2812" y="1350"/>
                  </a:lnTo>
                  <a:lnTo>
                    <a:pt x="2812" y="1350"/>
                  </a:lnTo>
                  <a:lnTo>
                    <a:pt x="2812" y="1350"/>
                  </a:lnTo>
                  <a:lnTo>
                    <a:pt x="2812" y="1356"/>
                  </a:lnTo>
                  <a:lnTo>
                    <a:pt x="2807" y="1356"/>
                  </a:lnTo>
                  <a:lnTo>
                    <a:pt x="2807" y="1356"/>
                  </a:lnTo>
                  <a:lnTo>
                    <a:pt x="2801" y="1356"/>
                  </a:lnTo>
                  <a:lnTo>
                    <a:pt x="2801" y="1356"/>
                  </a:lnTo>
                  <a:lnTo>
                    <a:pt x="2796" y="1356"/>
                  </a:lnTo>
                  <a:lnTo>
                    <a:pt x="2796" y="1356"/>
                  </a:lnTo>
                  <a:lnTo>
                    <a:pt x="2796" y="1356"/>
                  </a:lnTo>
                  <a:lnTo>
                    <a:pt x="2796" y="1350"/>
                  </a:lnTo>
                  <a:lnTo>
                    <a:pt x="2796" y="1350"/>
                  </a:lnTo>
                  <a:lnTo>
                    <a:pt x="2796" y="1350"/>
                  </a:lnTo>
                  <a:lnTo>
                    <a:pt x="2796" y="1350"/>
                  </a:lnTo>
                  <a:lnTo>
                    <a:pt x="2796" y="1350"/>
                  </a:lnTo>
                  <a:lnTo>
                    <a:pt x="2796" y="1345"/>
                  </a:lnTo>
                  <a:lnTo>
                    <a:pt x="2796" y="1345"/>
                  </a:lnTo>
                  <a:lnTo>
                    <a:pt x="2796" y="1345"/>
                  </a:lnTo>
                  <a:lnTo>
                    <a:pt x="2796" y="1345"/>
                  </a:lnTo>
                  <a:lnTo>
                    <a:pt x="2790" y="1345"/>
                  </a:lnTo>
                  <a:lnTo>
                    <a:pt x="2790" y="1345"/>
                  </a:lnTo>
                  <a:lnTo>
                    <a:pt x="2790" y="1345"/>
                  </a:lnTo>
                  <a:lnTo>
                    <a:pt x="2790" y="1345"/>
                  </a:lnTo>
                  <a:lnTo>
                    <a:pt x="2790" y="1345"/>
                  </a:lnTo>
                  <a:lnTo>
                    <a:pt x="2790" y="1345"/>
                  </a:lnTo>
                  <a:lnTo>
                    <a:pt x="2790" y="1345"/>
                  </a:lnTo>
                  <a:lnTo>
                    <a:pt x="2790" y="1345"/>
                  </a:lnTo>
                  <a:lnTo>
                    <a:pt x="2790" y="1345"/>
                  </a:lnTo>
                  <a:lnTo>
                    <a:pt x="2784" y="1345"/>
                  </a:lnTo>
                  <a:lnTo>
                    <a:pt x="2784" y="1339"/>
                  </a:lnTo>
                  <a:lnTo>
                    <a:pt x="2784" y="1339"/>
                  </a:lnTo>
                  <a:lnTo>
                    <a:pt x="2784" y="1339"/>
                  </a:lnTo>
                  <a:lnTo>
                    <a:pt x="2784" y="1339"/>
                  </a:lnTo>
                  <a:lnTo>
                    <a:pt x="2784" y="1339"/>
                  </a:lnTo>
                  <a:lnTo>
                    <a:pt x="2784" y="1339"/>
                  </a:lnTo>
                  <a:lnTo>
                    <a:pt x="2779" y="1339"/>
                  </a:lnTo>
                  <a:lnTo>
                    <a:pt x="2779" y="1339"/>
                  </a:lnTo>
                  <a:lnTo>
                    <a:pt x="2779" y="1339"/>
                  </a:lnTo>
                  <a:lnTo>
                    <a:pt x="2779" y="1339"/>
                  </a:lnTo>
                  <a:lnTo>
                    <a:pt x="2779" y="1339"/>
                  </a:lnTo>
                  <a:lnTo>
                    <a:pt x="2773" y="1339"/>
                  </a:lnTo>
                  <a:lnTo>
                    <a:pt x="2773" y="1339"/>
                  </a:lnTo>
                  <a:lnTo>
                    <a:pt x="2768" y="1339"/>
                  </a:lnTo>
                  <a:lnTo>
                    <a:pt x="2768" y="1339"/>
                  </a:lnTo>
                  <a:lnTo>
                    <a:pt x="2768" y="1339"/>
                  </a:lnTo>
                  <a:lnTo>
                    <a:pt x="2762" y="1339"/>
                  </a:lnTo>
                  <a:lnTo>
                    <a:pt x="2762" y="1345"/>
                  </a:lnTo>
                  <a:lnTo>
                    <a:pt x="2756" y="1345"/>
                  </a:lnTo>
                  <a:lnTo>
                    <a:pt x="2756" y="1345"/>
                  </a:lnTo>
                  <a:lnTo>
                    <a:pt x="2756" y="1345"/>
                  </a:lnTo>
                  <a:lnTo>
                    <a:pt x="2751" y="1345"/>
                  </a:lnTo>
                  <a:lnTo>
                    <a:pt x="2751" y="1345"/>
                  </a:lnTo>
                  <a:lnTo>
                    <a:pt x="2751" y="1345"/>
                  </a:lnTo>
                  <a:lnTo>
                    <a:pt x="2751" y="1350"/>
                  </a:lnTo>
                  <a:lnTo>
                    <a:pt x="2745" y="1350"/>
                  </a:lnTo>
                  <a:lnTo>
                    <a:pt x="2745" y="1350"/>
                  </a:lnTo>
                  <a:lnTo>
                    <a:pt x="2745" y="1350"/>
                  </a:lnTo>
                  <a:lnTo>
                    <a:pt x="2745" y="1350"/>
                  </a:lnTo>
                  <a:lnTo>
                    <a:pt x="2745" y="1350"/>
                  </a:lnTo>
                  <a:lnTo>
                    <a:pt x="2745" y="1350"/>
                  </a:lnTo>
                  <a:lnTo>
                    <a:pt x="2745" y="1350"/>
                  </a:lnTo>
                  <a:lnTo>
                    <a:pt x="2751" y="1350"/>
                  </a:lnTo>
                  <a:lnTo>
                    <a:pt x="2751" y="1350"/>
                  </a:lnTo>
                  <a:lnTo>
                    <a:pt x="2745" y="1356"/>
                  </a:lnTo>
                  <a:lnTo>
                    <a:pt x="2740" y="1361"/>
                  </a:lnTo>
                  <a:lnTo>
                    <a:pt x="2734" y="1367"/>
                  </a:lnTo>
                  <a:lnTo>
                    <a:pt x="2728" y="1367"/>
                  </a:lnTo>
                  <a:lnTo>
                    <a:pt x="2728" y="1367"/>
                  </a:lnTo>
                  <a:lnTo>
                    <a:pt x="2728" y="1367"/>
                  </a:lnTo>
                  <a:lnTo>
                    <a:pt x="2728" y="1373"/>
                  </a:lnTo>
                  <a:lnTo>
                    <a:pt x="2723" y="1373"/>
                  </a:lnTo>
                  <a:lnTo>
                    <a:pt x="2723" y="1373"/>
                  </a:lnTo>
                  <a:lnTo>
                    <a:pt x="2723" y="1373"/>
                  </a:lnTo>
                  <a:lnTo>
                    <a:pt x="2723" y="1373"/>
                  </a:lnTo>
                  <a:lnTo>
                    <a:pt x="2723" y="1378"/>
                  </a:lnTo>
                  <a:lnTo>
                    <a:pt x="2723" y="1378"/>
                  </a:lnTo>
                  <a:lnTo>
                    <a:pt x="2723" y="1378"/>
                  </a:lnTo>
                  <a:lnTo>
                    <a:pt x="2717" y="1384"/>
                  </a:lnTo>
                  <a:lnTo>
                    <a:pt x="2717" y="1384"/>
                  </a:lnTo>
                  <a:lnTo>
                    <a:pt x="2717" y="1389"/>
                  </a:lnTo>
                  <a:lnTo>
                    <a:pt x="2712" y="1389"/>
                  </a:lnTo>
                  <a:lnTo>
                    <a:pt x="2712" y="1389"/>
                  </a:lnTo>
                  <a:lnTo>
                    <a:pt x="2706" y="1389"/>
                  </a:lnTo>
                  <a:lnTo>
                    <a:pt x="2700" y="1389"/>
                  </a:lnTo>
                  <a:lnTo>
                    <a:pt x="2700" y="1389"/>
                  </a:lnTo>
                  <a:lnTo>
                    <a:pt x="2700" y="1389"/>
                  </a:lnTo>
                  <a:lnTo>
                    <a:pt x="2695" y="1389"/>
                  </a:lnTo>
                  <a:lnTo>
                    <a:pt x="2689" y="1389"/>
                  </a:lnTo>
                  <a:lnTo>
                    <a:pt x="2678" y="1384"/>
                  </a:lnTo>
                  <a:lnTo>
                    <a:pt x="2678" y="1384"/>
                  </a:lnTo>
                  <a:lnTo>
                    <a:pt x="2672" y="1384"/>
                  </a:lnTo>
                  <a:lnTo>
                    <a:pt x="2672" y="1378"/>
                  </a:lnTo>
                  <a:lnTo>
                    <a:pt x="2672" y="1378"/>
                  </a:lnTo>
                  <a:lnTo>
                    <a:pt x="2672" y="1378"/>
                  </a:lnTo>
                  <a:lnTo>
                    <a:pt x="2672" y="1378"/>
                  </a:lnTo>
                  <a:lnTo>
                    <a:pt x="2672" y="1378"/>
                  </a:lnTo>
                  <a:lnTo>
                    <a:pt x="2667" y="1378"/>
                  </a:lnTo>
                  <a:lnTo>
                    <a:pt x="2667" y="1373"/>
                  </a:lnTo>
                  <a:lnTo>
                    <a:pt x="2667" y="1373"/>
                  </a:lnTo>
                  <a:lnTo>
                    <a:pt x="2667" y="1361"/>
                  </a:lnTo>
                  <a:lnTo>
                    <a:pt x="2667" y="1356"/>
                  </a:lnTo>
                  <a:lnTo>
                    <a:pt x="2672" y="1356"/>
                  </a:lnTo>
                  <a:lnTo>
                    <a:pt x="2672" y="1356"/>
                  </a:lnTo>
                  <a:lnTo>
                    <a:pt x="2672" y="1350"/>
                  </a:lnTo>
                  <a:lnTo>
                    <a:pt x="2672" y="1350"/>
                  </a:lnTo>
                  <a:lnTo>
                    <a:pt x="2672" y="1345"/>
                  </a:lnTo>
                  <a:lnTo>
                    <a:pt x="2672" y="1345"/>
                  </a:lnTo>
                  <a:lnTo>
                    <a:pt x="2672" y="1345"/>
                  </a:lnTo>
                  <a:lnTo>
                    <a:pt x="2678" y="1345"/>
                  </a:lnTo>
                  <a:lnTo>
                    <a:pt x="2678" y="1345"/>
                  </a:lnTo>
                  <a:lnTo>
                    <a:pt x="2684" y="1345"/>
                  </a:lnTo>
                  <a:lnTo>
                    <a:pt x="2684" y="1350"/>
                  </a:lnTo>
                  <a:lnTo>
                    <a:pt x="2689" y="1350"/>
                  </a:lnTo>
                  <a:lnTo>
                    <a:pt x="2689" y="1345"/>
                  </a:lnTo>
                  <a:lnTo>
                    <a:pt x="2684" y="1339"/>
                  </a:lnTo>
                  <a:lnTo>
                    <a:pt x="2684" y="1339"/>
                  </a:lnTo>
                  <a:lnTo>
                    <a:pt x="2678" y="1339"/>
                  </a:lnTo>
                  <a:lnTo>
                    <a:pt x="2678" y="1333"/>
                  </a:lnTo>
                  <a:lnTo>
                    <a:pt x="2678" y="1333"/>
                  </a:lnTo>
                  <a:lnTo>
                    <a:pt x="2672" y="1328"/>
                  </a:lnTo>
                  <a:lnTo>
                    <a:pt x="2672" y="1328"/>
                  </a:lnTo>
                  <a:lnTo>
                    <a:pt x="2672" y="1322"/>
                  </a:lnTo>
                  <a:lnTo>
                    <a:pt x="2667" y="1322"/>
                  </a:lnTo>
                  <a:lnTo>
                    <a:pt x="2667" y="1322"/>
                  </a:lnTo>
                  <a:lnTo>
                    <a:pt x="2667" y="1322"/>
                  </a:lnTo>
                  <a:lnTo>
                    <a:pt x="2667" y="1317"/>
                  </a:lnTo>
                  <a:lnTo>
                    <a:pt x="2667" y="1317"/>
                  </a:lnTo>
                  <a:lnTo>
                    <a:pt x="2661" y="1311"/>
                  </a:lnTo>
                  <a:lnTo>
                    <a:pt x="2661" y="1311"/>
                  </a:lnTo>
                  <a:lnTo>
                    <a:pt x="2661" y="1311"/>
                  </a:lnTo>
                  <a:lnTo>
                    <a:pt x="2656" y="1311"/>
                  </a:lnTo>
                  <a:lnTo>
                    <a:pt x="2650" y="1311"/>
                  </a:lnTo>
                  <a:lnTo>
                    <a:pt x="2650" y="1317"/>
                  </a:lnTo>
                  <a:lnTo>
                    <a:pt x="2650" y="1317"/>
                  </a:lnTo>
                  <a:lnTo>
                    <a:pt x="2644" y="1317"/>
                  </a:lnTo>
                  <a:lnTo>
                    <a:pt x="2644" y="1317"/>
                  </a:lnTo>
                  <a:lnTo>
                    <a:pt x="2644" y="1317"/>
                  </a:lnTo>
                  <a:lnTo>
                    <a:pt x="2644" y="1317"/>
                  </a:lnTo>
                  <a:lnTo>
                    <a:pt x="2644" y="1317"/>
                  </a:lnTo>
                  <a:lnTo>
                    <a:pt x="2644" y="1317"/>
                  </a:lnTo>
                  <a:lnTo>
                    <a:pt x="2644" y="1317"/>
                  </a:lnTo>
                  <a:lnTo>
                    <a:pt x="2644" y="1317"/>
                  </a:lnTo>
                  <a:lnTo>
                    <a:pt x="2639" y="1317"/>
                  </a:lnTo>
                  <a:lnTo>
                    <a:pt x="2639" y="1317"/>
                  </a:lnTo>
                  <a:lnTo>
                    <a:pt x="2639" y="1317"/>
                  </a:lnTo>
                  <a:lnTo>
                    <a:pt x="2639" y="1317"/>
                  </a:lnTo>
                  <a:lnTo>
                    <a:pt x="2633" y="1317"/>
                  </a:lnTo>
                  <a:lnTo>
                    <a:pt x="2628" y="1311"/>
                  </a:lnTo>
                  <a:lnTo>
                    <a:pt x="2622" y="1311"/>
                  </a:lnTo>
                  <a:lnTo>
                    <a:pt x="2622" y="1311"/>
                  </a:lnTo>
                  <a:lnTo>
                    <a:pt x="2616" y="1311"/>
                  </a:lnTo>
                  <a:lnTo>
                    <a:pt x="2616" y="1311"/>
                  </a:lnTo>
                  <a:lnTo>
                    <a:pt x="2616" y="1317"/>
                  </a:lnTo>
                  <a:lnTo>
                    <a:pt x="2616" y="1311"/>
                  </a:lnTo>
                  <a:lnTo>
                    <a:pt x="2616" y="1311"/>
                  </a:lnTo>
                  <a:lnTo>
                    <a:pt x="2616" y="1311"/>
                  </a:lnTo>
                  <a:lnTo>
                    <a:pt x="2616" y="1311"/>
                  </a:lnTo>
                  <a:lnTo>
                    <a:pt x="2616" y="1311"/>
                  </a:lnTo>
                  <a:lnTo>
                    <a:pt x="2616" y="1311"/>
                  </a:lnTo>
                  <a:lnTo>
                    <a:pt x="2611" y="1311"/>
                  </a:lnTo>
                  <a:lnTo>
                    <a:pt x="2611" y="1311"/>
                  </a:lnTo>
                  <a:lnTo>
                    <a:pt x="2611" y="1311"/>
                  </a:lnTo>
                  <a:lnTo>
                    <a:pt x="2611" y="1311"/>
                  </a:lnTo>
                  <a:lnTo>
                    <a:pt x="2611" y="1305"/>
                  </a:lnTo>
                  <a:lnTo>
                    <a:pt x="2605" y="1305"/>
                  </a:lnTo>
                  <a:lnTo>
                    <a:pt x="2605" y="1305"/>
                  </a:lnTo>
                  <a:lnTo>
                    <a:pt x="2600" y="1300"/>
                  </a:lnTo>
                  <a:lnTo>
                    <a:pt x="2594" y="1294"/>
                  </a:lnTo>
                  <a:lnTo>
                    <a:pt x="2594" y="1289"/>
                  </a:lnTo>
                  <a:lnTo>
                    <a:pt x="2588" y="1283"/>
                  </a:lnTo>
                  <a:lnTo>
                    <a:pt x="2588" y="1277"/>
                  </a:lnTo>
                  <a:lnTo>
                    <a:pt x="2588" y="1277"/>
                  </a:lnTo>
                  <a:lnTo>
                    <a:pt x="2588" y="1277"/>
                  </a:lnTo>
                  <a:lnTo>
                    <a:pt x="2588" y="1277"/>
                  </a:lnTo>
                  <a:lnTo>
                    <a:pt x="2588" y="1272"/>
                  </a:lnTo>
                  <a:lnTo>
                    <a:pt x="2588" y="1272"/>
                  </a:lnTo>
                  <a:lnTo>
                    <a:pt x="2588" y="1272"/>
                  </a:lnTo>
                  <a:lnTo>
                    <a:pt x="2588" y="1266"/>
                  </a:lnTo>
                  <a:lnTo>
                    <a:pt x="2588" y="1266"/>
                  </a:lnTo>
                  <a:lnTo>
                    <a:pt x="2588" y="1266"/>
                  </a:lnTo>
                  <a:lnTo>
                    <a:pt x="2594" y="1249"/>
                  </a:lnTo>
                  <a:lnTo>
                    <a:pt x="2594" y="1249"/>
                  </a:lnTo>
                  <a:lnTo>
                    <a:pt x="2594" y="1249"/>
                  </a:lnTo>
                  <a:lnTo>
                    <a:pt x="2594" y="1249"/>
                  </a:lnTo>
                  <a:lnTo>
                    <a:pt x="2594" y="1249"/>
                  </a:lnTo>
                  <a:lnTo>
                    <a:pt x="2600" y="1249"/>
                  </a:lnTo>
                  <a:lnTo>
                    <a:pt x="2600" y="1249"/>
                  </a:lnTo>
                  <a:lnTo>
                    <a:pt x="2600" y="1249"/>
                  </a:lnTo>
                  <a:lnTo>
                    <a:pt x="2600" y="1249"/>
                  </a:lnTo>
                  <a:lnTo>
                    <a:pt x="2600" y="1244"/>
                  </a:lnTo>
                  <a:lnTo>
                    <a:pt x="2600" y="1244"/>
                  </a:lnTo>
                  <a:lnTo>
                    <a:pt x="2600" y="1244"/>
                  </a:lnTo>
                  <a:lnTo>
                    <a:pt x="2594" y="1244"/>
                  </a:lnTo>
                  <a:lnTo>
                    <a:pt x="2594" y="1244"/>
                  </a:lnTo>
                  <a:lnTo>
                    <a:pt x="2594" y="1238"/>
                  </a:lnTo>
                  <a:lnTo>
                    <a:pt x="2600" y="1244"/>
                  </a:lnTo>
                  <a:lnTo>
                    <a:pt x="2600" y="1238"/>
                  </a:lnTo>
                  <a:lnTo>
                    <a:pt x="2600" y="1238"/>
                  </a:lnTo>
                  <a:lnTo>
                    <a:pt x="2605" y="1232"/>
                  </a:lnTo>
                  <a:lnTo>
                    <a:pt x="2611" y="1232"/>
                  </a:lnTo>
                  <a:lnTo>
                    <a:pt x="2611" y="1232"/>
                  </a:lnTo>
                  <a:lnTo>
                    <a:pt x="2616" y="1232"/>
                  </a:lnTo>
                  <a:lnTo>
                    <a:pt x="2616" y="1232"/>
                  </a:lnTo>
                  <a:lnTo>
                    <a:pt x="2616" y="1232"/>
                  </a:lnTo>
                  <a:lnTo>
                    <a:pt x="2622" y="1238"/>
                  </a:lnTo>
                  <a:lnTo>
                    <a:pt x="2622" y="1238"/>
                  </a:lnTo>
                  <a:lnTo>
                    <a:pt x="2622" y="1244"/>
                  </a:lnTo>
                  <a:lnTo>
                    <a:pt x="2622" y="1244"/>
                  </a:lnTo>
                  <a:lnTo>
                    <a:pt x="2628" y="1244"/>
                  </a:lnTo>
                  <a:lnTo>
                    <a:pt x="2628" y="1244"/>
                  </a:lnTo>
                  <a:lnTo>
                    <a:pt x="2628" y="1244"/>
                  </a:lnTo>
                  <a:lnTo>
                    <a:pt x="2633" y="1249"/>
                  </a:lnTo>
                  <a:lnTo>
                    <a:pt x="2633" y="1249"/>
                  </a:lnTo>
                  <a:lnTo>
                    <a:pt x="2633" y="1244"/>
                  </a:lnTo>
                  <a:lnTo>
                    <a:pt x="2633" y="1244"/>
                  </a:lnTo>
                  <a:lnTo>
                    <a:pt x="2639" y="1244"/>
                  </a:lnTo>
                  <a:lnTo>
                    <a:pt x="2639" y="1244"/>
                  </a:lnTo>
                  <a:lnTo>
                    <a:pt x="2639" y="1244"/>
                  </a:lnTo>
                  <a:lnTo>
                    <a:pt x="2644" y="1238"/>
                  </a:lnTo>
                  <a:lnTo>
                    <a:pt x="2644" y="1238"/>
                  </a:lnTo>
                  <a:lnTo>
                    <a:pt x="2644" y="1238"/>
                  </a:lnTo>
                  <a:lnTo>
                    <a:pt x="2644" y="1238"/>
                  </a:lnTo>
                  <a:lnTo>
                    <a:pt x="2644" y="1238"/>
                  </a:lnTo>
                  <a:lnTo>
                    <a:pt x="2650" y="1238"/>
                  </a:lnTo>
                  <a:lnTo>
                    <a:pt x="2650" y="1238"/>
                  </a:lnTo>
                  <a:lnTo>
                    <a:pt x="2650" y="1238"/>
                  </a:lnTo>
                  <a:lnTo>
                    <a:pt x="2656" y="1238"/>
                  </a:lnTo>
                  <a:lnTo>
                    <a:pt x="2656" y="1238"/>
                  </a:lnTo>
                  <a:lnTo>
                    <a:pt x="2656" y="1238"/>
                  </a:lnTo>
                  <a:lnTo>
                    <a:pt x="2661" y="1238"/>
                  </a:lnTo>
                  <a:lnTo>
                    <a:pt x="2661" y="1238"/>
                  </a:lnTo>
                  <a:lnTo>
                    <a:pt x="2661" y="1238"/>
                  </a:lnTo>
                  <a:lnTo>
                    <a:pt x="2661" y="1232"/>
                  </a:lnTo>
                  <a:lnTo>
                    <a:pt x="2661" y="1232"/>
                  </a:lnTo>
                  <a:lnTo>
                    <a:pt x="2661" y="1232"/>
                  </a:lnTo>
                  <a:lnTo>
                    <a:pt x="2667" y="1232"/>
                  </a:lnTo>
                  <a:lnTo>
                    <a:pt x="2667" y="1238"/>
                  </a:lnTo>
                  <a:lnTo>
                    <a:pt x="2667" y="1238"/>
                  </a:lnTo>
                  <a:lnTo>
                    <a:pt x="2667" y="1232"/>
                  </a:lnTo>
                  <a:lnTo>
                    <a:pt x="2672" y="1232"/>
                  </a:lnTo>
                  <a:lnTo>
                    <a:pt x="2667" y="1232"/>
                  </a:lnTo>
                  <a:lnTo>
                    <a:pt x="2667" y="1238"/>
                  </a:lnTo>
                  <a:lnTo>
                    <a:pt x="2667" y="1238"/>
                  </a:lnTo>
                  <a:lnTo>
                    <a:pt x="2667" y="1238"/>
                  </a:lnTo>
                  <a:lnTo>
                    <a:pt x="2667" y="1238"/>
                  </a:lnTo>
                  <a:lnTo>
                    <a:pt x="2667" y="1238"/>
                  </a:lnTo>
                  <a:lnTo>
                    <a:pt x="2667" y="1238"/>
                  </a:lnTo>
                  <a:lnTo>
                    <a:pt x="2667" y="1238"/>
                  </a:lnTo>
                  <a:lnTo>
                    <a:pt x="2667" y="1238"/>
                  </a:lnTo>
                  <a:lnTo>
                    <a:pt x="2667" y="1238"/>
                  </a:lnTo>
                  <a:lnTo>
                    <a:pt x="2672" y="1238"/>
                  </a:lnTo>
                  <a:lnTo>
                    <a:pt x="2672" y="1232"/>
                  </a:lnTo>
                  <a:lnTo>
                    <a:pt x="2672" y="1232"/>
                  </a:lnTo>
                  <a:lnTo>
                    <a:pt x="2672" y="1232"/>
                  </a:lnTo>
                  <a:lnTo>
                    <a:pt x="2678" y="1227"/>
                  </a:lnTo>
                  <a:lnTo>
                    <a:pt x="2678" y="1227"/>
                  </a:lnTo>
                  <a:lnTo>
                    <a:pt x="2684" y="1221"/>
                  </a:lnTo>
                  <a:lnTo>
                    <a:pt x="2684" y="1221"/>
                  </a:lnTo>
                  <a:lnTo>
                    <a:pt x="2684" y="1221"/>
                  </a:lnTo>
                  <a:lnTo>
                    <a:pt x="2689" y="1221"/>
                  </a:lnTo>
                  <a:lnTo>
                    <a:pt x="2689" y="1221"/>
                  </a:lnTo>
                  <a:lnTo>
                    <a:pt x="2689" y="1216"/>
                  </a:lnTo>
                  <a:lnTo>
                    <a:pt x="2689" y="1216"/>
                  </a:lnTo>
                  <a:lnTo>
                    <a:pt x="2689" y="1216"/>
                  </a:lnTo>
                  <a:lnTo>
                    <a:pt x="2689" y="1210"/>
                  </a:lnTo>
                  <a:lnTo>
                    <a:pt x="2689" y="1210"/>
                  </a:lnTo>
                  <a:lnTo>
                    <a:pt x="2689" y="1210"/>
                  </a:lnTo>
                  <a:lnTo>
                    <a:pt x="2689" y="1204"/>
                  </a:lnTo>
                  <a:lnTo>
                    <a:pt x="2689" y="1204"/>
                  </a:lnTo>
                  <a:lnTo>
                    <a:pt x="2689" y="1204"/>
                  </a:lnTo>
                  <a:lnTo>
                    <a:pt x="2684" y="1210"/>
                  </a:lnTo>
                  <a:lnTo>
                    <a:pt x="2684" y="1210"/>
                  </a:lnTo>
                  <a:lnTo>
                    <a:pt x="2684" y="1210"/>
                  </a:lnTo>
                  <a:lnTo>
                    <a:pt x="2684" y="1204"/>
                  </a:lnTo>
                  <a:lnTo>
                    <a:pt x="2684" y="1204"/>
                  </a:lnTo>
                  <a:lnTo>
                    <a:pt x="2684" y="1204"/>
                  </a:lnTo>
                  <a:lnTo>
                    <a:pt x="2684" y="1204"/>
                  </a:lnTo>
                  <a:lnTo>
                    <a:pt x="2684" y="1210"/>
                  </a:lnTo>
                  <a:lnTo>
                    <a:pt x="2684" y="1204"/>
                  </a:lnTo>
                  <a:lnTo>
                    <a:pt x="2684" y="1204"/>
                  </a:lnTo>
                  <a:lnTo>
                    <a:pt x="2684" y="1204"/>
                  </a:lnTo>
                  <a:lnTo>
                    <a:pt x="2689" y="1204"/>
                  </a:lnTo>
                  <a:lnTo>
                    <a:pt x="2689" y="1204"/>
                  </a:lnTo>
                  <a:lnTo>
                    <a:pt x="2689" y="1204"/>
                  </a:lnTo>
                  <a:lnTo>
                    <a:pt x="2689" y="1204"/>
                  </a:lnTo>
                  <a:lnTo>
                    <a:pt x="2689" y="1199"/>
                  </a:lnTo>
                  <a:lnTo>
                    <a:pt x="2689" y="1193"/>
                  </a:lnTo>
                  <a:lnTo>
                    <a:pt x="2689" y="1193"/>
                  </a:lnTo>
                  <a:lnTo>
                    <a:pt x="2695" y="1193"/>
                  </a:lnTo>
                  <a:lnTo>
                    <a:pt x="2695" y="1193"/>
                  </a:lnTo>
                  <a:lnTo>
                    <a:pt x="2695" y="1193"/>
                  </a:lnTo>
                  <a:lnTo>
                    <a:pt x="2695" y="1188"/>
                  </a:lnTo>
                  <a:lnTo>
                    <a:pt x="2695" y="1188"/>
                  </a:lnTo>
                  <a:lnTo>
                    <a:pt x="2700" y="1188"/>
                  </a:lnTo>
                  <a:lnTo>
                    <a:pt x="2700" y="1188"/>
                  </a:lnTo>
                  <a:lnTo>
                    <a:pt x="2700" y="1188"/>
                  </a:lnTo>
                  <a:lnTo>
                    <a:pt x="2700" y="1188"/>
                  </a:lnTo>
                  <a:lnTo>
                    <a:pt x="2700" y="1182"/>
                  </a:lnTo>
                  <a:lnTo>
                    <a:pt x="2700" y="1182"/>
                  </a:lnTo>
                  <a:lnTo>
                    <a:pt x="2700" y="1182"/>
                  </a:lnTo>
                  <a:lnTo>
                    <a:pt x="2706" y="1182"/>
                  </a:lnTo>
                  <a:lnTo>
                    <a:pt x="2706" y="1182"/>
                  </a:lnTo>
                  <a:lnTo>
                    <a:pt x="2706" y="1182"/>
                  </a:lnTo>
                  <a:lnTo>
                    <a:pt x="2706" y="1182"/>
                  </a:lnTo>
                  <a:lnTo>
                    <a:pt x="2712" y="1176"/>
                  </a:lnTo>
                  <a:lnTo>
                    <a:pt x="2712" y="1176"/>
                  </a:lnTo>
                  <a:lnTo>
                    <a:pt x="2717" y="1176"/>
                  </a:lnTo>
                  <a:lnTo>
                    <a:pt x="2717" y="1176"/>
                  </a:lnTo>
                  <a:lnTo>
                    <a:pt x="2717" y="1176"/>
                  </a:lnTo>
                  <a:lnTo>
                    <a:pt x="2717" y="1176"/>
                  </a:lnTo>
                  <a:lnTo>
                    <a:pt x="2723" y="1176"/>
                  </a:lnTo>
                  <a:lnTo>
                    <a:pt x="2723" y="1171"/>
                  </a:lnTo>
                  <a:lnTo>
                    <a:pt x="2723" y="1171"/>
                  </a:lnTo>
                  <a:lnTo>
                    <a:pt x="2723" y="1171"/>
                  </a:lnTo>
                  <a:lnTo>
                    <a:pt x="2723" y="1171"/>
                  </a:lnTo>
                  <a:lnTo>
                    <a:pt x="2728" y="1171"/>
                  </a:lnTo>
                  <a:lnTo>
                    <a:pt x="2740" y="1165"/>
                  </a:lnTo>
                  <a:lnTo>
                    <a:pt x="2740" y="1165"/>
                  </a:lnTo>
                  <a:lnTo>
                    <a:pt x="2740" y="1165"/>
                  </a:lnTo>
                  <a:lnTo>
                    <a:pt x="2740" y="1165"/>
                  </a:lnTo>
                  <a:lnTo>
                    <a:pt x="2740" y="1165"/>
                  </a:lnTo>
                  <a:lnTo>
                    <a:pt x="2745" y="1165"/>
                  </a:lnTo>
                  <a:lnTo>
                    <a:pt x="2745" y="1160"/>
                  </a:lnTo>
                  <a:lnTo>
                    <a:pt x="2745" y="1160"/>
                  </a:lnTo>
                  <a:lnTo>
                    <a:pt x="2745" y="1160"/>
                  </a:lnTo>
                  <a:lnTo>
                    <a:pt x="2751" y="1160"/>
                  </a:lnTo>
                  <a:lnTo>
                    <a:pt x="2751" y="1160"/>
                  </a:lnTo>
                  <a:lnTo>
                    <a:pt x="2751" y="1160"/>
                  </a:lnTo>
                  <a:lnTo>
                    <a:pt x="2751" y="1160"/>
                  </a:lnTo>
                  <a:lnTo>
                    <a:pt x="2756" y="1160"/>
                  </a:lnTo>
                  <a:lnTo>
                    <a:pt x="2756" y="1160"/>
                  </a:lnTo>
                  <a:lnTo>
                    <a:pt x="2756" y="1154"/>
                  </a:lnTo>
                  <a:lnTo>
                    <a:pt x="2762" y="1154"/>
                  </a:lnTo>
                  <a:lnTo>
                    <a:pt x="2762" y="1154"/>
                  </a:lnTo>
                  <a:lnTo>
                    <a:pt x="2762" y="1154"/>
                  </a:lnTo>
                  <a:lnTo>
                    <a:pt x="2762" y="1148"/>
                  </a:lnTo>
                  <a:lnTo>
                    <a:pt x="2762" y="1148"/>
                  </a:lnTo>
                  <a:lnTo>
                    <a:pt x="2762" y="1148"/>
                  </a:lnTo>
                  <a:lnTo>
                    <a:pt x="2762" y="1148"/>
                  </a:lnTo>
                  <a:lnTo>
                    <a:pt x="2762" y="1148"/>
                  </a:lnTo>
                  <a:lnTo>
                    <a:pt x="2768" y="1143"/>
                  </a:lnTo>
                  <a:lnTo>
                    <a:pt x="2768" y="1143"/>
                  </a:lnTo>
                  <a:lnTo>
                    <a:pt x="2762" y="1143"/>
                  </a:lnTo>
                  <a:lnTo>
                    <a:pt x="2762" y="1143"/>
                  </a:lnTo>
                  <a:lnTo>
                    <a:pt x="2762" y="1143"/>
                  </a:lnTo>
                  <a:lnTo>
                    <a:pt x="2762" y="1143"/>
                  </a:lnTo>
                  <a:lnTo>
                    <a:pt x="2762" y="1143"/>
                  </a:lnTo>
                  <a:lnTo>
                    <a:pt x="2762" y="1143"/>
                  </a:lnTo>
                  <a:lnTo>
                    <a:pt x="2768" y="1143"/>
                  </a:lnTo>
                  <a:lnTo>
                    <a:pt x="2768" y="1137"/>
                  </a:lnTo>
                  <a:lnTo>
                    <a:pt x="2768" y="1137"/>
                  </a:lnTo>
                  <a:lnTo>
                    <a:pt x="2768" y="1137"/>
                  </a:lnTo>
                  <a:lnTo>
                    <a:pt x="2768" y="1137"/>
                  </a:lnTo>
                  <a:lnTo>
                    <a:pt x="2768" y="1137"/>
                  </a:lnTo>
                  <a:lnTo>
                    <a:pt x="2768" y="1137"/>
                  </a:lnTo>
                  <a:lnTo>
                    <a:pt x="2768" y="1137"/>
                  </a:lnTo>
                  <a:lnTo>
                    <a:pt x="2768" y="1137"/>
                  </a:lnTo>
                  <a:lnTo>
                    <a:pt x="2768" y="1132"/>
                  </a:lnTo>
                  <a:lnTo>
                    <a:pt x="2773" y="1132"/>
                  </a:lnTo>
                  <a:lnTo>
                    <a:pt x="2773" y="1126"/>
                  </a:lnTo>
                  <a:lnTo>
                    <a:pt x="2779" y="1126"/>
                  </a:lnTo>
                  <a:lnTo>
                    <a:pt x="2779" y="1126"/>
                  </a:lnTo>
                  <a:lnTo>
                    <a:pt x="2779" y="1126"/>
                  </a:lnTo>
                  <a:lnTo>
                    <a:pt x="2779" y="1126"/>
                  </a:lnTo>
                  <a:lnTo>
                    <a:pt x="2779" y="1120"/>
                  </a:lnTo>
                  <a:lnTo>
                    <a:pt x="2779" y="1120"/>
                  </a:lnTo>
                  <a:lnTo>
                    <a:pt x="2779" y="1120"/>
                  </a:lnTo>
                  <a:lnTo>
                    <a:pt x="2779" y="1120"/>
                  </a:lnTo>
                  <a:lnTo>
                    <a:pt x="2784" y="1120"/>
                  </a:lnTo>
                  <a:lnTo>
                    <a:pt x="2784" y="1120"/>
                  </a:lnTo>
                  <a:lnTo>
                    <a:pt x="2784" y="1120"/>
                  </a:lnTo>
                  <a:lnTo>
                    <a:pt x="2784" y="1120"/>
                  </a:lnTo>
                  <a:lnTo>
                    <a:pt x="2784" y="1120"/>
                  </a:lnTo>
                  <a:lnTo>
                    <a:pt x="2790" y="1120"/>
                  </a:lnTo>
                  <a:lnTo>
                    <a:pt x="2790" y="1120"/>
                  </a:lnTo>
                  <a:lnTo>
                    <a:pt x="2790" y="1115"/>
                  </a:lnTo>
                  <a:lnTo>
                    <a:pt x="2790" y="1115"/>
                  </a:lnTo>
                  <a:lnTo>
                    <a:pt x="2790" y="1115"/>
                  </a:lnTo>
                  <a:lnTo>
                    <a:pt x="2784" y="1115"/>
                  </a:lnTo>
                  <a:lnTo>
                    <a:pt x="2784" y="1115"/>
                  </a:lnTo>
                  <a:lnTo>
                    <a:pt x="2784" y="1115"/>
                  </a:lnTo>
                  <a:lnTo>
                    <a:pt x="2784" y="1115"/>
                  </a:lnTo>
                  <a:lnTo>
                    <a:pt x="2784" y="1115"/>
                  </a:lnTo>
                  <a:lnTo>
                    <a:pt x="2790" y="1115"/>
                  </a:lnTo>
                  <a:lnTo>
                    <a:pt x="2784" y="1109"/>
                  </a:lnTo>
                  <a:lnTo>
                    <a:pt x="2784" y="1109"/>
                  </a:lnTo>
                  <a:lnTo>
                    <a:pt x="2790" y="1109"/>
                  </a:lnTo>
                  <a:lnTo>
                    <a:pt x="2790" y="1109"/>
                  </a:lnTo>
                  <a:lnTo>
                    <a:pt x="2790" y="1109"/>
                  </a:lnTo>
                  <a:lnTo>
                    <a:pt x="2790" y="1109"/>
                  </a:lnTo>
                  <a:lnTo>
                    <a:pt x="2790" y="1109"/>
                  </a:lnTo>
                  <a:lnTo>
                    <a:pt x="2790" y="1109"/>
                  </a:lnTo>
                  <a:lnTo>
                    <a:pt x="2790" y="1109"/>
                  </a:lnTo>
                  <a:lnTo>
                    <a:pt x="2796" y="1109"/>
                  </a:lnTo>
                  <a:lnTo>
                    <a:pt x="2796" y="1109"/>
                  </a:lnTo>
                  <a:lnTo>
                    <a:pt x="2796" y="1109"/>
                  </a:lnTo>
                  <a:lnTo>
                    <a:pt x="2796" y="1109"/>
                  </a:lnTo>
                  <a:lnTo>
                    <a:pt x="2796" y="1109"/>
                  </a:lnTo>
                  <a:lnTo>
                    <a:pt x="2796" y="1109"/>
                  </a:lnTo>
                  <a:lnTo>
                    <a:pt x="2796" y="1109"/>
                  </a:lnTo>
                  <a:lnTo>
                    <a:pt x="2796" y="1109"/>
                  </a:lnTo>
                  <a:lnTo>
                    <a:pt x="2796" y="1104"/>
                  </a:lnTo>
                  <a:lnTo>
                    <a:pt x="2796" y="1104"/>
                  </a:lnTo>
                  <a:lnTo>
                    <a:pt x="2796" y="1104"/>
                  </a:lnTo>
                  <a:lnTo>
                    <a:pt x="2796" y="1104"/>
                  </a:lnTo>
                  <a:lnTo>
                    <a:pt x="2796" y="1104"/>
                  </a:lnTo>
                  <a:lnTo>
                    <a:pt x="2796" y="1104"/>
                  </a:lnTo>
                  <a:lnTo>
                    <a:pt x="2801" y="1104"/>
                  </a:lnTo>
                  <a:lnTo>
                    <a:pt x="2801" y="1104"/>
                  </a:lnTo>
                  <a:lnTo>
                    <a:pt x="2801" y="1104"/>
                  </a:lnTo>
                  <a:lnTo>
                    <a:pt x="2801" y="1104"/>
                  </a:lnTo>
                  <a:lnTo>
                    <a:pt x="2807" y="1104"/>
                  </a:lnTo>
                  <a:lnTo>
                    <a:pt x="2807" y="1104"/>
                  </a:lnTo>
                  <a:lnTo>
                    <a:pt x="2807" y="1104"/>
                  </a:lnTo>
                  <a:lnTo>
                    <a:pt x="2807" y="1104"/>
                  </a:lnTo>
                  <a:lnTo>
                    <a:pt x="2807" y="1104"/>
                  </a:lnTo>
                  <a:lnTo>
                    <a:pt x="2807" y="1104"/>
                  </a:lnTo>
                  <a:lnTo>
                    <a:pt x="2807" y="1104"/>
                  </a:lnTo>
                  <a:lnTo>
                    <a:pt x="2812" y="1098"/>
                  </a:lnTo>
                  <a:lnTo>
                    <a:pt x="2812" y="1104"/>
                  </a:lnTo>
                  <a:lnTo>
                    <a:pt x="2812" y="1104"/>
                  </a:lnTo>
                  <a:lnTo>
                    <a:pt x="2812" y="1104"/>
                  </a:lnTo>
                  <a:lnTo>
                    <a:pt x="2812" y="1104"/>
                  </a:lnTo>
                  <a:lnTo>
                    <a:pt x="2812" y="1104"/>
                  </a:lnTo>
                  <a:lnTo>
                    <a:pt x="2812" y="1104"/>
                  </a:lnTo>
                  <a:lnTo>
                    <a:pt x="2812" y="1104"/>
                  </a:lnTo>
                  <a:lnTo>
                    <a:pt x="2818" y="1104"/>
                  </a:lnTo>
                  <a:lnTo>
                    <a:pt x="2818" y="1104"/>
                  </a:lnTo>
                  <a:lnTo>
                    <a:pt x="2818" y="1104"/>
                  </a:lnTo>
                  <a:lnTo>
                    <a:pt x="2818" y="1104"/>
                  </a:lnTo>
                  <a:lnTo>
                    <a:pt x="2824" y="1109"/>
                  </a:lnTo>
                  <a:lnTo>
                    <a:pt x="2824" y="1109"/>
                  </a:lnTo>
                  <a:lnTo>
                    <a:pt x="2824" y="1109"/>
                  </a:lnTo>
                  <a:lnTo>
                    <a:pt x="2829" y="1109"/>
                  </a:lnTo>
                  <a:lnTo>
                    <a:pt x="2835" y="1109"/>
                  </a:lnTo>
                  <a:lnTo>
                    <a:pt x="2835" y="1104"/>
                  </a:lnTo>
                  <a:lnTo>
                    <a:pt x="2835" y="1104"/>
                  </a:lnTo>
                  <a:lnTo>
                    <a:pt x="2835" y="1104"/>
                  </a:lnTo>
                  <a:lnTo>
                    <a:pt x="2835" y="1104"/>
                  </a:lnTo>
                  <a:lnTo>
                    <a:pt x="2835" y="1098"/>
                  </a:lnTo>
                  <a:lnTo>
                    <a:pt x="2841" y="1098"/>
                  </a:lnTo>
                  <a:lnTo>
                    <a:pt x="2841" y="1098"/>
                  </a:lnTo>
                  <a:lnTo>
                    <a:pt x="2841" y="1098"/>
                  </a:lnTo>
                  <a:lnTo>
                    <a:pt x="2841" y="1098"/>
                  </a:lnTo>
                  <a:lnTo>
                    <a:pt x="2841" y="1098"/>
                  </a:lnTo>
                  <a:lnTo>
                    <a:pt x="2841" y="1098"/>
                  </a:lnTo>
                  <a:lnTo>
                    <a:pt x="2841" y="1098"/>
                  </a:lnTo>
                  <a:lnTo>
                    <a:pt x="2841" y="1104"/>
                  </a:lnTo>
                  <a:lnTo>
                    <a:pt x="2841" y="1104"/>
                  </a:lnTo>
                  <a:lnTo>
                    <a:pt x="2841" y="1104"/>
                  </a:lnTo>
                  <a:lnTo>
                    <a:pt x="2841" y="1109"/>
                  </a:lnTo>
                  <a:lnTo>
                    <a:pt x="2841" y="1109"/>
                  </a:lnTo>
                  <a:lnTo>
                    <a:pt x="2841" y="1109"/>
                  </a:lnTo>
                  <a:lnTo>
                    <a:pt x="2841" y="1109"/>
                  </a:lnTo>
                  <a:lnTo>
                    <a:pt x="2852" y="1115"/>
                  </a:lnTo>
                  <a:lnTo>
                    <a:pt x="2852" y="1115"/>
                  </a:lnTo>
                  <a:lnTo>
                    <a:pt x="2857" y="1120"/>
                  </a:lnTo>
                  <a:lnTo>
                    <a:pt x="2857" y="1120"/>
                  </a:lnTo>
                  <a:lnTo>
                    <a:pt x="2857" y="1120"/>
                  </a:lnTo>
                  <a:lnTo>
                    <a:pt x="2857" y="1120"/>
                  </a:lnTo>
                  <a:lnTo>
                    <a:pt x="2857" y="1120"/>
                  </a:lnTo>
                  <a:lnTo>
                    <a:pt x="2857" y="1120"/>
                  </a:lnTo>
                  <a:lnTo>
                    <a:pt x="2857" y="1126"/>
                  </a:lnTo>
                  <a:lnTo>
                    <a:pt x="2857" y="1126"/>
                  </a:lnTo>
                  <a:lnTo>
                    <a:pt x="2857" y="1126"/>
                  </a:lnTo>
                  <a:lnTo>
                    <a:pt x="2863" y="1126"/>
                  </a:lnTo>
                  <a:lnTo>
                    <a:pt x="2863" y="1132"/>
                  </a:lnTo>
                  <a:lnTo>
                    <a:pt x="2863" y="1132"/>
                  </a:lnTo>
                  <a:lnTo>
                    <a:pt x="2869" y="1137"/>
                  </a:lnTo>
                  <a:lnTo>
                    <a:pt x="2863" y="1137"/>
                  </a:lnTo>
                  <a:lnTo>
                    <a:pt x="2863" y="1137"/>
                  </a:lnTo>
                  <a:lnTo>
                    <a:pt x="2863" y="1137"/>
                  </a:lnTo>
                  <a:lnTo>
                    <a:pt x="2863" y="1137"/>
                  </a:lnTo>
                  <a:lnTo>
                    <a:pt x="2863" y="1137"/>
                  </a:lnTo>
                  <a:lnTo>
                    <a:pt x="2863" y="1137"/>
                  </a:lnTo>
                  <a:lnTo>
                    <a:pt x="2863" y="1137"/>
                  </a:lnTo>
                  <a:lnTo>
                    <a:pt x="2863" y="1143"/>
                  </a:lnTo>
                  <a:lnTo>
                    <a:pt x="2863" y="1143"/>
                  </a:lnTo>
                  <a:lnTo>
                    <a:pt x="2863" y="1143"/>
                  </a:lnTo>
                  <a:lnTo>
                    <a:pt x="2863" y="1143"/>
                  </a:lnTo>
                  <a:lnTo>
                    <a:pt x="2857" y="1148"/>
                  </a:lnTo>
                  <a:lnTo>
                    <a:pt x="2857" y="1148"/>
                  </a:lnTo>
                  <a:lnTo>
                    <a:pt x="2852" y="1148"/>
                  </a:lnTo>
                  <a:lnTo>
                    <a:pt x="2857" y="1148"/>
                  </a:lnTo>
                  <a:lnTo>
                    <a:pt x="2852" y="1154"/>
                  </a:lnTo>
                  <a:lnTo>
                    <a:pt x="2857" y="1154"/>
                  </a:lnTo>
                  <a:lnTo>
                    <a:pt x="2852" y="1154"/>
                  </a:lnTo>
                  <a:lnTo>
                    <a:pt x="2852" y="1154"/>
                  </a:lnTo>
                  <a:lnTo>
                    <a:pt x="2852" y="1154"/>
                  </a:lnTo>
                  <a:lnTo>
                    <a:pt x="2852" y="1160"/>
                  </a:lnTo>
                  <a:lnTo>
                    <a:pt x="2852" y="1160"/>
                  </a:lnTo>
                  <a:lnTo>
                    <a:pt x="2852" y="1160"/>
                  </a:lnTo>
                  <a:lnTo>
                    <a:pt x="2846" y="1160"/>
                  </a:lnTo>
                  <a:lnTo>
                    <a:pt x="2846" y="1160"/>
                  </a:lnTo>
                  <a:lnTo>
                    <a:pt x="2846" y="1165"/>
                  </a:lnTo>
                  <a:lnTo>
                    <a:pt x="2846" y="1165"/>
                  </a:lnTo>
                  <a:lnTo>
                    <a:pt x="2846" y="1165"/>
                  </a:lnTo>
                  <a:lnTo>
                    <a:pt x="2841" y="1171"/>
                  </a:lnTo>
                  <a:lnTo>
                    <a:pt x="2841" y="1171"/>
                  </a:lnTo>
                  <a:lnTo>
                    <a:pt x="2841" y="1171"/>
                  </a:lnTo>
                  <a:lnTo>
                    <a:pt x="2841" y="1171"/>
                  </a:lnTo>
                  <a:lnTo>
                    <a:pt x="2841" y="1171"/>
                  </a:lnTo>
                  <a:lnTo>
                    <a:pt x="2841" y="1171"/>
                  </a:lnTo>
                  <a:lnTo>
                    <a:pt x="2841" y="1171"/>
                  </a:lnTo>
                  <a:lnTo>
                    <a:pt x="2841" y="1176"/>
                  </a:lnTo>
                  <a:lnTo>
                    <a:pt x="2841" y="1176"/>
                  </a:lnTo>
                  <a:lnTo>
                    <a:pt x="2841" y="1176"/>
                  </a:lnTo>
                  <a:lnTo>
                    <a:pt x="2835" y="1176"/>
                  </a:lnTo>
                  <a:lnTo>
                    <a:pt x="2835" y="1176"/>
                  </a:lnTo>
                  <a:lnTo>
                    <a:pt x="2835" y="1176"/>
                  </a:lnTo>
                  <a:lnTo>
                    <a:pt x="2835" y="1176"/>
                  </a:lnTo>
                  <a:lnTo>
                    <a:pt x="2835" y="1176"/>
                  </a:lnTo>
                  <a:lnTo>
                    <a:pt x="2835" y="1182"/>
                  </a:lnTo>
                  <a:lnTo>
                    <a:pt x="2835" y="1176"/>
                  </a:lnTo>
                  <a:lnTo>
                    <a:pt x="2829" y="1176"/>
                  </a:lnTo>
                  <a:lnTo>
                    <a:pt x="2829" y="1176"/>
                  </a:lnTo>
                  <a:lnTo>
                    <a:pt x="2829" y="1182"/>
                  </a:lnTo>
                  <a:lnTo>
                    <a:pt x="2824" y="1182"/>
                  </a:lnTo>
                  <a:lnTo>
                    <a:pt x="2824" y="1182"/>
                  </a:lnTo>
                  <a:lnTo>
                    <a:pt x="2818" y="1182"/>
                  </a:lnTo>
                  <a:lnTo>
                    <a:pt x="2818" y="1188"/>
                  </a:lnTo>
                  <a:lnTo>
                    <a:pt x="2818" y="1188"/>
                  </a:lnTo>
                  <a:lnTo>
                    <a:pt x="2818" y="1188"/>
                  </a:lnTo>
                  <a:lnTo>
                    <a:pt x="2818" y="1188"/>
                  </a:lnTo>
                  <a:lnTo>
                    <a:pt x="2818" y="1188"/>
                  </a:lnTo>
                  <a:lnTo>
                    <a:pt x="2818" y="1193"/>
                  </a:lnTo>
                  <a:lnTo>
                    <a:pt x="2818" y="1193"/>
                  </a:lnTo>
                  <a:lnTo>
                    <a:pt x="2818" y="1193"/>
                  </a:lnTo>
                  <a:lnTo>
                    <a:pt x="2818" y="1193"/>
                  </a:lnTo>
                  <a:lnTo>
                    <a:pt x="2818" y="1193"/>
                  </a:lnTo>
                  <a:lnTo>
                    <a:pt x="2818" y="1193"/>
                  </a:lnTo>
                  <a:lnTo>
                    <a:pt x="2818" y="1193"/>
                  </a:lnTo>
                  <a:lnTo>
                    <a:pt x="2818" y="1199"/>
                  </a:lnTo>
                  <a:lnTo>
                    <a:pt x="2818" y="1199"/>
                  </a:lnTo>
                  <a:lnTo>
                    <a:pt x="2818" y="1199"/>
                  </a:lnTo>
                  <a:lnTo>
                    <a:pt x="2818" y="1199"/>
                  </a:lnTo>
                  <a:lnTo>
                    <a:pt x="2818" y="1199"/>
                  </a:lnTo>
                  <a:lnTo>
                    <a:pt x="2824" y="1199"/>
                  </a:lnTo>
                  <a:lnTo>
                    <a:pt x="2824" y="1199"/>
                  </a:lnTo>
                  <a:lnTo>
                    <a:pt x="2824" y="1199"/>
                  </a:lnTo>
                  <a:lnTo>
                    <a:pt x="2824" y="1199"/>
                  </a:lnTo>
                  <a:lnTo>
                    <a:pt x="2824" y="1199"/>
                  </a:lnTo>
                  <a:lnTo>
                    <a:pt x="2818" y="1199"/>
                  </a:lnTo>
                  <a:lnTo>
                    <a:pt x="2818" y="1199"/>
                  </a:lnTo>
                  <a:lnTo>
                    <a:pt x="2818" y="1199"/>
                  </a:lnTo>
                  <a:lnTo>
                    <a:pt x="2818" y="1199"/>
                  </a:lnTo>
                  <a:lnTo>
                    <a:pt x="2818" y="1199"/>
                  </a:lnTo>
                  <a:lnTo>
                    <a:pt x="2824" y="1199"/>
                  </a:lnTo>
                  <a:lnTo>
                    <a:pt x="2818" y="1199"/>
                  </a:lnTo>
                  <a:lnTo>
                    <a:pt x="2818" y="1204"/>
                  </a:lnTo>
                  <a:lnTo>
                    <a:pt x="2818" y="1204"/>
                  </a:lnTo>
                  <a:lnTo>
                    <a:pt x="2818" y="1204"/>
                  </a:lnTo>
                  <a:lnTo>
                    <a:pt x="2818" y="1199"/>
                  </a:lnTo>
                  <a:lnTo>
                    <a:pt x="2818" y="1199"/>
                  </a:lnTo>
                  <a:lnTo>
                    <a:pt x="2818" y="1199"/>
                  </a:lnTo>
                  <a:lnTo>
                    <a:pt x="2818" y="1204"/>
                  </a:lnTo>
                  <a:lnTo>
                    <a:pt x="2812" y="1204"/>
                  </a:lnTo>
                  <a:lnTo>
                    <a:pt x="2807" y="1204"/>
                  </a:lnTo>
                  <a:lnTo>
                    <a:pt x="2807" y="1204"/>
                  </a:lnTo>
                  <a:lnTo>
                    <a:pt x="2807" y="1204"/>
                  </a:lnTo>
                  <a:lnTo>
                    <a:pt x="2807" y="1204"/>
                  </a:lnTo>
                  <a:lnTo>
                    <a:pt x="2801" y="1210"/>
                  </a:lnTo>
                  <a:lnTo>
                    <a:pt x="2801" y="1210"/>
                  </a:lnTo>
                  <a:lnTo>
                    <a:pt x="2801" y="1210"/>
                  </a:lnTo>
                  <a:lnTo>
                    <a:pt x="2801" y="1210"/>
                  </a:lnTo>
                  <a:lnTo>
                    <a:pt x="2801" y="1210"/>
                  </a:lnTo>
                  <a:lnTo>
                    <a:pt x="2801" y="1210"/>
                  </a:lnTo>
                  <a:lnTo>
                    <a:pt x="2807" y="1210"/>
                  </a:lnTo>
                  <a:lnTo>
                    <a:pt x="2807" y="1210"/>
                  </a:lnTo>
                  <a:lnTo>
                    <a:pt x="2807" y="1210"/>
                  </a:lnTo>
                  <a:lnTo>
                    <a:pt x="2807" y="1210"/>
                  </a:lnTo>
                  <a:lnTo>
                    <a:pt x="2807" y="1210"/>
                  </a:lnTo>
                  <a:lnTo>
                    <a:pt x="2807" y="1210"/>
                  </a:lnTo>
                  <a:lnTo>
                    <a:pt x="2812" y="1210"/>
                  </a:lnTo>
                  <a:lnTo>
                    <a:pt x="2812" y="1210"/>
                  </a:lnTo>
                  <a:lnTo>
                    <a:pt x="2812" y="1210"/>
                  </a:lnTo>
                  <a:lnTo>
                    <a:pt x="2812" y="1210"/>
                  </a:lnTo>
                  <a:lnTo>
                    <a:pt x="2818" y="1216"/>
                  </a:lnTo>
                  <a:lnTo>
                    <a:pt x="2818" y="1221"/>
                  </a:lnTo>
                  <a:lnTo>
                    <a:pt x="2818" y="1221"/>
                  </a:lnTo>
                  <a:lnTo>
                    <a:pt x="2824" y="1221"/>
                  </a:lnTo>
                  <a:lnTo>
                    <a:pt x="2829" y="1221"/>
                  </a:lnTo>
                  <a:lnTo>
                    <a:pt x="2829" y="1221"/>
                  </a:lnTo>
                  <a:lnTo>
                    <a:pt x="2835" y="1221"/>
                  </a:lnTo>
                  <a:lnTo>
                    <a:pt x="2841" y="1221"/>
                  </a:lnTo>
                  <a:lnTo>
                    <a:pt x="2841" y="1221"/>
                  </a:lnTo>
                  <a:lnTo>
                    <a:pt x="2841" y="1221"/>
                  </a:lnTo>
                  <a:lnTo>
                    <a:pt x="2841" y="1221"/>
                  </a:lnTo>
                  <a:lnTo>
                    <a:pt x="2841" y="1221"/>
                  </a:lnTo>
                  <a:lnTo>
                    <a:pt x="2846" y="1216"/>
                  </a:lnTo>
                  <a:lnTo>
                    <a:pt x="2846" y="1216"/>
                  </a:lnTo>
                  <a:lnTo>
                    <a:pt x="2846" y="1221"/>
                  </a:lnTo>
                  <a:lnTo>
                    <a:pt x="2841" y="1221"/>
                  </a:lnTo>
                  <a:lnTo>
                    <a:pt x="2841" y="1221"/>
                  </a:lnTo>
                  <a:lnTo>
                    <a:pt x="2841" y="1221"/>
                  </a:lnTo>
                  <a:lnTo>
                    <a:pt x="2835" y="1221"/>
                  </a:lnTo>
                  <a:lnTo>
                    <a:pt x="2835" y="1221"/>
                  </a:lnTo>
                  <a:lnTo>
                    <a:pt x="2835" y="1221"/>
                  </a:lnTo>
                  <a:lnTo>
                    <a:pt x="2835" y="1221"/>
                  </a:lnTo>
                  <a:lnTo>
                    <a:pt x="2835" y="1227"/>
                  </a:lnTo>
                  <a:lnTo>
                    <a:pt x="2835" y="1227"/>
                  </a:lnTo>
                  <a:lnTo>
                    <a:pt x="2835" y="1227"/>
                  </a:lnTo>
                  <a:lnTo>
                    <a:pt x="2829" y="1227"/>
                  </a:lnTo>
                  <a:lnTo>
                    <a:pt x="2829" y="1227"/>
                  </a:lnTo>
                  <a:lnTo>
                    <a:pt x="2829" y="1227"/>
                  </a:lnTo>
                  <a:lnTo>
                    <a:pt x="2829" y="1227"/>
                  </a:lnTo>
                  <a:lnTo>
                    <a:pt x="2829" y="1227"/>
                  </a:lnTo>
                  <a:lnTo>
                    <a:pt x="2829" y="1227"/>
                  </a:lnTo>
                  <a:lnTo>
                    <a:pt x="2824" y="1227"/>
                  </a:lnTo>
                  <a:lnTo>
                    <a:pt x="2824" y="1227"/>
                  </a:lnTo>
                  <a:lnTo>
                    <a:pt x="2824" y="1232"/>
                  </a:lnTo>
                  <a:lnTo>
                    <a:pt x="2829" y="1232"/>
                  </a:lnTo>
                  <a:lnTo>
                    <a:pt x="2824" y="1232"/>
                  </a:lnTo>
                  <a:lnTo>
                    <a:pt x="2824" y="1232"/>
                  </a:lnTo>
                  <a:lnTo>
                    <a:pt x="2824" y="1232"/>
                  </a:lnTo>
                  <a:lnTo>
                    <a:pt x="2824" y="1232"/>
                  </a:lnTo>
                  <a:lnTo>
                    <a:pt x="2824" y="1232"/>
                  </a:lnTo>
                  <a:lnTo>
                    <a:pt x="2824" y="1232"/>
                  </a:lnTo>
                  <a:lnTo>
                    <a:pt x="2824" y="1238"/>
                  </a:lnTo>
                  <a:lnTo>
                    <a:pt x="2824" y="1238"/>
                  </a:lnTo>
                  <a:lnTo>
                    <a:pt x="2829" y="1238"/>
                  </a:lnTo>
                  <a:lnTo>
                    <a:pt x="2829" y="1238"/>
                  </a:lnTo>
                  <a:lnTo>
                    <a:pt x="2829" y="1238"/>
                  </a:lnTo>
                  <a:lnTo>
                    <a:pt x="2829" y="1238"/>
                  </a:lnTo>
                  <a:lnTo>
                    <a:pt x="2829" y="1244"/>
                  </a:lnTo>
                  <a:lnTo>
                    <a:pt x="2824" y="1244"/>
                  </a:lnTo>
                  <a:lnTo>
                    <a:pt x="2824" y="1244"/>
                  </a:lnTo>
                  <a:lnTo>
                    <a:pt x="2818" y="1249"/>
                  </a:lnTo>
                  <a:lnTo>
                    <a:pt x="2818" y="1249"/>
                  </a:lnTo>
                  <a:lnTo>
                    <a:pt x="2812" y="1249"/>
                  </a:lnTo>
                  <a:lnTo>
                    <a:pt x="2812" y="1249"/>
                  </a:lnTo>
                  <a:lnTo>
                    <a:pt x="2812" y="1249"/>
                  </a:lnTo>
                  <a:lnTo>
                    <a:pt x="2812" y="1249"/>
                  </a:lnTo>
                  <a:lnTo>
                    <a:pt x="2812" y="1244"/>
                  </a:lnTo>
                  <a:lnTo>
                    <a:pt x="2812" y="1244"/>
                  </a:lnTo>
                  <a:lnTo>
                    <a:pt x="2812" y="1244"/>
                  </a:lnTo>
                  <a:lnTo>
                    <a:pt x="2812" y="1244"/>
                  </a:lnTo>
                  <a:lnTo>
                    <a:pt x="2807" y="1249"/>
                  </a:lnTo>
                  <a:lnTo>
                    <a:pt x="2807" y="1249"/>
                  </a:lnTo>
                  <a:lnTo>
                    <a:pt x="2807" y="1249"/>
                  </a:lnTo>
                  <a:lnTo>
                    <a:pt x="2807" y="1249"/>
                  </a:lnTo>
                  <a:lnTo>
                    <a:pt x="2807" y="1249"/>
                  </a:lnTo>
                  <a:lnTo>
                    <a:pt x="2807" y="1249"/>
                  </a:lnTo>
                  <a:lnTo>
                    <a:pt x="2807" y="1249"/>
                  </a:lnTo>
                  <a:lnTo>
                    <a:pt x="2807" y="1249"/>
                  </a:lnTo>
                  <a:lnTo>
                    <a:pt x="2807" y="1255"/>
                  </a:lnTo>
                  <a:lnTo>
                    <a:pt x="2801" y="1255"/>
                  </a:lnTo>
                  <a:lnTo>
                    <a:pt x="2801" y="1255"/>
                  </a:lnTo>
                  <a:lnTo>
                    <a:pt x="2801" y="1255"/>
                  </a:lnTo>
                  <a:lnTo>
                    <a:pt x="2801" y="1255"/>
                  </a:lnTo>
                  <a:lnTo>
                    <a:pt x="2801" y="1255"/>
                  </a:lnTo>
                  <a:lnTo>
                    <a:pt x="2801" y="1255"/>
                  </a:lnTo>
                  <a:lnTo>
                    <a:pt x="2796" y="1255"/>
                  </a:lnTo>
                  <a:lnTo>
                    <a:pt x="2796" y="1255"/>
                  </a:lnTo>
                  <a:lnTo>
                    <a:pt x="2796" y="1255"/>
                  </a:lnTo>
                  <a:lnTo>
                    <a:pt x="2796" y="1255"/>
                  </a:lnTo>
                  <a:lnTo>
                    <a:pt x="2796" y="1255"/>
                  </a:lnTo>
                  <a:lnTo>
                    <a:pt x="2796" y="1255"/>
                  </a:lnTo>
                  <a:lnTo>
                    <a:pt x="2796" y="1260"/>
                  </a:lnTo>
                  <a:lnTo>
                    <a:pt x="2796" y="1260"/>
                  </a:lnTo>
                  <a:lnTo>
                    <a:pt x="2796" y="1260"/>
                  </a:lnTo>
                  <a:lnTo>
                    <a:pt x="2796" y="1260"/>
                  </a:lnTo>
                  <a:lnTo>
                    <a:pt x="2796" y="1260"/>
                  </a:lnTo>
                  <a:lnTo>
                    <a:pt x="2796" y="1260"/>
                  </a:lnTo>
                  <a:lnTo>
                    <a:pt x="2796" y="1266"/>
                  </a:lnTo>
                  <a:lnTo>
                    <a:pt x="2796" y="1266"/>
                  </a:lnTo>
                  <a:lnTo>
                    <a:pt x="2796" y="1266"/>
                  </a:lnTo>
                  <a:lnTo>
                    <a:pt x="2796" y="1266"/>
                  </a:lnTo>
                  <a:lnTo>
                    <a:pt x="2796" y="1266"/>
                  </a:lnTo>
                  <a:lnTo>
                    <a:pt x="2796" y="1266"/>
                  </a:lnTo>
                  <a:lnTo>
                    <a:pt x="2796" y="1266"/>
                  </a:lnTo>
                  <a:lnTo>
                    <a:pt x="2796" y="1272"/>
                  </a:lnTo>
                  <a:lnTo>
                    <a:pt x="2801" y="1272"/>
                  </a:lnTo>
                  <a:lnTo>
                    <a:pt x="2801" y="1272"/>
                  </a:lnTo>
                  <a:lnTo>
                    <a:pt x="2801" y="1266"/>
                  </a:lnTo>
                  <a:lnTo>
                    <a:pt x="2801" y="1266"/>
                  </a:lnTo>
                  <a:lnTo>
                    <a:pt x="2801" y="1266"/>
                  </a:lnTo>
                  <a:lnTo>
                    <a:pt x="2801" y="1266"/>
                  </a:lnTo>
                  <a:lnTo>
                    <a:pt x="2807" y="1266"/>
                  </a:lnTo>
                  <a:lnTo>
                    <a:pt x="2807" y="1266"/>
                  </a:lnTo>
                  <a:lnTo>
                    <a:pt x="2807" y="1260"/>
                  </a:lnTo>
                  <a:lnTo>
                    <a:pt x="2812" y="1260"/>
                  </a:lnTo>
                  <a:lnTo>
                    <a:pt x="2818" y="1266"/>
                  </a:lnTo>
                  <a:lnTo>
                    <a:pt x="2818" y="1260"/>
                  </a:lnTo>
                  <a:lnTo>
                    <a:pt x="2818" y="1260"/>
                  </a:lnTo>
                  <a:lnTo>
                    <a:pt x="2818" y="1260"/>
                  </a:lnTo>
                  <a:lnTo>
                    <a:pt x="2824" y="1260"/>
                  </a:lnTo>
                  <a:lnTo>
                    <a:pt x="2824" y="1260"/>
                  </a:lnTo>
                  <a:lnTo>
                    <a:pt x="2829" y="1260"/>
                  </a:lnTo>
                  <a:lnTo>
                    <a:pt x="2829" y="1260"/>
                  </a:lnTo>
                  <a:lnTo>
                    <a:pt x="2829" y="1260"/>
                  </a:lnTo>
                  <a:lnTo>
                    <a:pt x="2829" y="1260"/>
                  </a:lnTo>
                  <a:lnTo>
                    <a:pt x="2829" y="1255"/>
                  </a:lnTo>
                  <a:lnTo>
                    <a:pt x="2829" y="1255"/>
                  </a:lnTo>
                  <a:lnTo>
                    <a:pt x="2829" y="1255"/>
                  </a:lnTo>
                  <a:lnTo>
                    <a:pt x="2829" y="1255"/>
                  </a:lnTo>
                  <a:lnTo>
                    <a:pt x="2824" y="1255"/>
                  </a:lnTo>
                  <a:lnTo>
                    <a:pt x="2824" y="1255"/>
                  </a:lnTo>
                  <a:lnTo>
                    <a:pt x="2824" y="1255"/>
                  </a:lnTo>
                  <a:lnTo>
                    <a:pt x="2824" y="1255"/>
                  </a:lnTo>
                  <a:lnTo>
                    <a:pt x="2824" y="1255"/>
                  </a:lnTo>
                  <a:lnTo>
                    <a:pt x="2824" y="1255"/>
                  </a:lnTo>
                  <a:lnTo>
                    <a:pt x="2829" y="1255"/>
                  </a:lnTo>
                  <a:lnTo>
                    <a:pt x="2829" y="1249"/>
                  </a:lnTo>
                  <a:lnTo>
                    <a:pt x="2829" y="1249"/>
                  </a:lnTo>
                  <a:lnTo>
                    <a:pt x="2829" y="1249"/>
                  </a:lnTo>
                  <a:lnTo>
                    <a:pt x="2829" y="1249"/>
                  </a:lnTo>
                  <a:lnTo>
                    <a:pt x="2829" y="1249"/>
                  </a:lnTo>
                  <a:lnTo>
                    <a:pt x="2829" y="1249"/>
                  </a:lnTo>
                  <a:lnTo>
                    <a:pt x="2829" y="1249"/>
                  </a:lnTo>
                  <a:lnTo>
                    <a:pt x="2829" y="1249"/>
                  </a:lnTo>
                  <a:lnTo>
                    <a:pt x="2829" y="1249"/>
                  </a:lnTo>
                  <a:lnTo>
                    <a:pt x="2835" y="1249"/>
                  </a:lnTo>
                  <a:lnTo>
                    <a:pt x="2835" y="1249"/>
                  </a:lnTo>
                  <a:lnTo>
                    <a:pt x="2829" y="1249"/>
                  </a:lnTo>
                  <a:lnTo>
                    <a:pt x="2829" y="1249"/>
                  </a:lnTo>
                  <a:lnTo>
                    <a:pt x="2835" y="1249"/>
                  </a:lnTo>
                  <a:lnTo>
                    <a:pt x="2835" y="1249"/>
                  </a:lnTo>
                  <a:lnTo>
                    <a:pt x="2835" y="1249"/>
                  </a:lnTo>
                  <a:lnTo>
                    <a:pt x="2835" y="1249"/>
                  </a:lnTo>
                  <a:lnTo>
                    <a:pt x="2841" y="1255"/>
                  </a:lnTo>
                  <a:lnTo>
                    <a:pt x="2841" y="1255"/>
                  </a:lnTo>
                  <a:lnTo>
                    <a:pt x="2841" y="1255"/>
                  </a:lnTo>
                  <a:lnTo>
                    <a:pt x="2841" y="1249"/>
                  </a:lnTo>
                  <a:lnTo>
                    <a:pt x="2841" y="1249"/>
                  </a:lnTo>
                  <a:lnTo>
                    <a:pt x="2841" y="1249"/>
                  </a:lnTo>
                  <a:lnTo>
                    <a:pt x="2841" y="1249"/>
                  </a:lnTo>
                  <a:lnTo>
                    <a:pt x="2841" y="1249"/>
                  </a:lnTo>
                  <a:lnTo>
                    <a:pt x="2841" y="1244"/>
                  </a:lnTo>
                  <a:lnTo>
                    <a:pt x="2841" y="1249"/>
                  </a:lnTo>
                  <a:lnTo>
                    <a:pt x="2841" y="1249"/>
                  </a:lnTo>
                  <a:lnTo>
                    <a:pt x="2846" y="1249"/>
                  </a:lnTo>
                  <a:lnTo>
                    <a:pt x="2846" y="1249"/>
                  </a:lnTo>
                  <a:lnTo>
                    <a:pt x="2841" y="1249"/>
                  </a:lnTo>
                  <a:lnTo>
                    <a:pt x="2841" y="1244"/>
                  </a:lnTo>
                  <a:lnTo>
                    <a:pt x="2841" y="1244"/>
                  </a:lnTo>
                  <a:lnTo>
                    <a:pt x="2841" y="1244"/>
                  </a:lnTo>
                  <a:lnTo>
                    <a:pt x="2841" y="1244"/>
                  </a:lnTo>
                  <a:lnTo>
                    <a:pt x="2846" y="1244"/>
                  </a:lnTo>
                  <a:lnTo>
                    <a:pt x="2846" y="1244"/>
                  </a:lnTo>
                  <a:lnTo>
                    <a:pt x="2846" y="1244"/>
                  </a:lnTo>
                  <a:lnTo>
                    <a:pt x="2846" y="1244"/>
                  </a:lnTo>
                  <a:lnTo>
                    <a:pt x="2846" y="1244"/>
                  </a:lnTo>
                  <a:lnTo>
                    <a:pt x="2846" y="1244"/>
                  </a:lnTo>
                  <a:lnTo>
                    <a:pt x="2852" y="1244"/>
                  </a:lnTo>
                  <a:lnTo>
                    <a:pt x="2852" y="1244"/>
                  </a:lnTo>
                  <a:lnTo>
                    <a:pt x="2852" y="1244"/>
                  </a:lnTo>
                  <a:lnTo>
                    <a:pt x="2852" y="1244"/>
                  </a:lnTo>
                  <a:lnTo>
                    <a:pt x="2852" y="1244"/>
                  </a:lnTo>
                  <a:lnTo>
                    <a:pt x="2852" y="1244"/>
                  </a:lnTo>
                  <a:lnTo>
                    <a:pt x="2852" y="1244"/>
                  </a:lnTo>
                  <a:lnTo>
                    <a:pt x="2857" y="1238"/>
                  </a:lnTo>
                  <a:lnTo>
                    <a:pt x="2857" y="1238"/>
                  </a:lnTo>
                  <a:lnTo>
                    <a:pt x="2857" y="1238"/>
                  </a:lnTo>
                  <a:lnTo>
                    <a:pt x="2857" y="1238"/>
                  </a:lnTo>
                  <a:lnTo>
                    <a:pt x="2857" y="1238"/>
                  </a:lnTo>
                  <a:lnTo>
                    <a:pt x="2852" y="1238"/>
                  </a:lnTo>
                  <a:lnTo>
                    <a:pt x="2852" y="1238"/>
                  </a:lnTo>
                  <a:lnTo>
                    <a:pt x="2857" y="1238"/>
                  </a:lnTo>
                  <a:lnTo>
                    <a:pt x="2857" y="1232"/>
                  </a:lnTo>
                  <a:lnTo>
                    <a:pt x="2857" y="1232"/>
                  </a:lnTo>
                  <a:lnTo>
                    <a:pt x="2857" y="1232"/>
                  </a:lnTo>
                  <a:lnTo>
                    <a:pt x="2863" y="1227"/>
                  </a:lnTo>
                  <a:lnTo>
                    <a:pt x="2863" y="1227"/>
                  </a:lnTo>
                  <a:lnTo>
                    <a:pt x="2863" y="1227"/>
                  </a:lnTo>
                  <a:lnTo>
                    <a:pt x="2863" y="1227"/>
                  </a:lnTo>
                  <a:lnTo>
                    <a:pt x="2863" y="1227"/>
                  </a:lnTo>
                  <a:lnTo>
                    <a:pt x="2863" y="1227"/>
                  </a:lnTo>
                  <a:lnTo>
                    <a:pt x="2863" y="1227"/>
                  </a:lnTo>
                  <a:lnTo>
                    <a:pt x="2863" y="1221"/>
                  </a:lnTo>
                  <a:lnTo>
                    <a:pt x="2863" y="1221"/>
                  </a:lnTo>
                  <a:lnTo>
                    <a:pt x="2869" y="1221"/>
                  </a:lnTo>
                  <a:lnTo>
                    <a:pt x="2869" y="1221"/>
                  </a:lnTo>
                  <a:lnTo>
                    <a:pt x="2869" y="1221"/>
                  </a:lnTo>
                  <a:lnTo>
                    <a:pt x="2869" y="1221"/>
                  </a:lnTo>
                  <a:lnTo>
                    <a:pt x="2869" y="1221"/>
                  </a:lnTo>
                  <a:lnTo>
                    <a:pt x="2869" y="1221"/>
                  </a:lnTo>
                  <a:lnTo>
                    <a:pt x="2874" y="1216"/>
                  </a:lnTo>
                  <a:lnTo>
                    <a:pt x="2874" y="1216"/>
                  </a:lnTo>
                  <a:lnTo>
                    <a:pt x="2874" y="1216"/>
                  </a:lnTo>
                  <a:lnTo>
                    <a:pt x="2874" y="1216"/>
                  </a:lnTo>
                  <a:lnTo>
                    <a:pt x="2880" y="1216"/>
                  </a:lnTo>
                  <a:lnTo>
                    <a:pt x="2880" y="1216"/>
                  </a:lnTo>
                  <a:lnTo>
                    <a:pt x="2880" y="1216"/>
                  </a:lnTo>
                  <a:lnTo>
                    <a:pt x="2880" y="1216"/>
                  </a:lnTo>
                  <a:lnTo>
                    <a:pt x="2880" y="1216"/>
                  </a:lnTo>
                  <a:lnTo>
                    <a:pt x="2880" y="1216"/>
                  </a:lnTo>
                  <a:lnTo>
                    <a:pt x="2880" y="1216"/>
                  </a:lnTo>
                  <a:lnTo>
                    <a:pt x="2880" y="1216"/>
                  </a:lnTo>
                  <a:lnTo>
                    <a:pt x="2880" y="1216"/>
                  </a:lnTo>
                  <a:lnTo>
                    <a:pt x="2880" y="1210"/>
                  </a:lnTo>
                  <a:lnTo>
                    <a:pt x="2880" y="1210"/>
                  </a:lnTo>
                  <a:lnTo>
                    <a:pt x="2880" y="1210"/>
                  </a:lnTo>
                  <a:lnTo>
                    <a:pt x="2880" y="1216"/>
                  </a:lnTo>
                  <a:lnTo>
                    <a:pt x="2885" y="1216"/>
                  </a:lnTo>
                  <a:lnTo>
                    <a:pt x="2885" y="1210"/>
                  </a:lnTo>
                  <a:lnTo>
                    <a:pt x="2885" y="1210"/>
                  </a:lnTo>
                  <a:lnTo>
                    <a:pt x="2885" y="1210"/>
                  </a:lnTo>
                  <a:lnTo>
                    <a:pt x="2885" y="1210"/>
                  </a:lnTo>
                  <a:lnTo>
                    <a:pt x="2885" y="1210"/>
                  </a:lnTo>
                  <a:lnTo>
                    <a:pt x="2885" y="1210"/>
                  </a:lnTo>
                  <a:lnTo>
                    <a:pt x="2891" y="1210"/>
                  </a:lnTo>
                  <a:lnTo>
                    <a:pt x="2891" y="1210"/>
                  </a:lnTo>
                  <a:lnTo>
                    <a:pt x="2891" y="1210"/>
                  </a:lnTo>
                  <a:lnTo>
                    <a:pt x="2891" y="1204"/>
                  </a:lnTo>
                  <a:lnTo>
                    <a:pt x="2897" y="1204"/>
                  </a:lnTo>
                  <a:lnTo>
                    <a:pt x="2897" y="1204"/>
                  </a:lnTo>
                  <a:lnTo>
                    <a:pt x="2897" y="1204"/>
                  </a:lnTo>
                  <a:lnTo>
                    <a:pt x="2902" y="1204"/>
                  </a:lnTo>
                  <a:lnTo>
                    <a:pt x="2902" y="1204"/>
                  </a:lnTo>
                  <a:lnTo>
                    <a:pt x="2902" y="1204"/>
                  </a:lnTo>
                  <a:lnTo>
                    <a:pt x="2908" y="1199"/>
                  </a:lnTo>
                  <a:lnTo>
                    <a:pt x="2908" y="1199"/>
                  </a:lnTo>
                  <a:lnTo>
                    <a:pt x="2908" y="1199"/>
                  </a:lnTo>
                  <a:lnTo>
                    <a:pt x="2908" y="1199"/>
                  </a:lnTo>
                  <a:lnTo>
                    <a:pt x="2908" y="1199"/>
                  </a:lnTo>
                  <a:lnTo>
                    <a:pt x="2908" y="1199"/>
                  </a:lnTo>
                  <a:lnTo>
                    <a:pt x="2908" y="1199"/>
                  </a:lnTo>
                  <a:lnTo>
                    <a:pt x="2908" y="1199"/>
                  </a:lnTo>
                  <a:lnTo>
                    <a:pt x="2908" y="1199"/>
                  </a:lnTo>
                  <a:lnTo>
                    <a:pt x="2908" y="1199"/>
                  </a:lnTo>
                  <a:lnTo>
                    <a:pt x="2908" y="1199"/>
                  </a:lnTo>
                  <a:lnTo>
                    <a:pt x="2908" y="1199"/>
                  </a:lnTo>
                  <a:lnTo>
                    <a:pt x="2913" y="1199"/>
                  </a:lnTo>
                  <a:lnTo>
                    <a:pt x="2913" y="1199"/>
                  </a:lnTo>
                  <a:lnTo>
                    <a:pt x="2913" y="1199"/>
                  </a:lnTo>
                  <a:lnTo>
                    <a:pt x="2919" y="1199"/>
                  </a:lnTo>
                  <a:lnTo>
                    <a:pt x="2919" y="1199"/>
                  </a:lnTo>
                  <a:lnTo>
                    <a:pt x="2925" y="1193"/>
                  </a:lnTo>
                  <a:lnTo>
                    <a:pt x="2925" y="1193"/>
                  </a:lnTo>
                  <a:lnTo>
                    <a:pt x="2925" y="1193"/>
                  </a:lnTo>
                  <a:lnTo>
                    <a:pt x="2925" y="1193"/>
                  </a:lnTo>
                  <a:lnTo>
                    <a:pt x="2919" y="1193"/>
                  </a:lnTo>
                  <a:lnTo>
                    <a:pt x="2919" y="1193"/>
                  </a:lnTo>
                  <a:lnTo>
                    <a:pt x="2919" y="1193"/>
                  </a:lnTo>
                  <a:lnTo>
                    <a:pt x="2919" y="1193"/>
                  </a:lnTo>
                  <a:lnTo>
                    <a:pt x="2919" y="1193"/>
                  </a:lnTo>
                  <a:lnTo>
                    <a:pt x="2919" y="1193"/>
                  </a:lnTo>
                  <a:lnTo>
                    <a:pt x="2919" y="1193"/>
                  </a:lnTo>
                  <a:lnTo>
                    <a:pt x="2919" y="1193"/>
                  </a:lnTo>
                  <a:lnTo>
                    <a:pt x="2919" y="1193"/>
                  </a:lnTo>
                  <a:lnTo>
                    <a:pt x="2925" y="1193"/>
                  </a:lnTo>
                  <a:lnTo>
                    <a:pt x="2925" y="1193"/>
                  </a:lnTo>
                  <a:lnTo>
                    <a:pt x="2925" y="1188"/>
                  </a:lnTo>
                  <a:lnTo>
                    <a:pt x="2919" y="1188"/>
                  </a:lnTo>
                  <a:lnTo>
                    <a:pt x="2919" y="1188"/>
                  </a:lnTo>
                  <a:lnTo>
                    <a:pt x="2919" y="1188"/>
                  </a:lnTo>
                  <a:lnTo>
                    <a:pt x="2919" y="1188"/>
                  </a:lnTo>
                  <a:lnTo>
                    <a:pt x="2925" y="1188"/>
                  </a:lnTo>
                  <a:lnTo>
                    <a:pt x="2925" y="1188"/>
                  </a:lnTo>
                  <a:lnTo>
                    <a:pt x="2925" y="1188"/>
                  </a:lnTo>
                  <a:lnTo>
                    <a:pt x="2925" y="1188"/>
                  </a:lnTo>
                  <a:lnTo>
                    <a:pt x="2925" y="1188"/>
                  </a:lnTo>
                  <a:lnTo>
                    <a:pt x="2925" y="1188"/>
                  </a:lnTo>
                  <a:lnTo>
                    <a:pt x="2925" y="1188"/>
                  </a:lnTo>
                  <a:lnTo>
                    <a:pt x="2925" y="1188"/>
                  </a:lnTo>
                  <a:lnTo>
                    <a:pt x="2925" y="1188"/>
                  </a:lnTo>
                  <a:lnTo>
                    <a:pt x="2930" y="1188"/>
                  </a:lnTo>
                  <a:lnTo>
                    <a:pt x="2930" y="1188"/>
                  </a:lnTo>
                  <a:lnTo>
                    <a:pt x="2930" y="1188"/>
                  </a:lnTo>
                  <a:lnTo>
                    <a:pt x="2930" y="1188"/>
                  </a:lnTo>
                  <a:lnTo>
                    <a:pt x="2930" y="1188"/>
                  </a:lnTo>
                  <a:lnTo>
                    <a:pt x="2930" y="1188"/>
                  </a:lnTo>
                  <a:lnTo>
                    <a:pt x="2930" y="1188"/>
                  </a:lnTo>
                  <a:lnTo>
                    <a:pt x="2930" y="1188"/>
                  </a:lnTo>
                  <a:lnTo>
                    <a:pt x="2930" y="1188"/>
                  </a:lnTo>
                  <a:lnTo>
                    <a:pt x="2930" y="1188"/>
                  </a:lnTo>
                  <a:lnTo>
                    <a:pt x="2930" y="1188"/>
                  </a:lnTo>
                  <a:lnTo>
                    <a:pt x="2930" y="1193"/>
                  </a:lnTo>
                  <a:lnTo>
                    <a:pt x="2930" y="1193"/>
                  </a:lnTo>
                  <a:lnTo>
                    <a:pt x="2930" y="1193"/>
                  </a:lnTo>
                  <a:lnTo>
                    <a:pt x="2936" y="1193"/>
                  </a:lnTo>
                  <a:lnTo>
                    <a:pt x="2936" y="1188"/>
                  </a:lnTo>
                  <a:lnTo>
                    <a:pt x="2936" y="1188"/>
                  </a:lnTo>
                  <a:lnTo>
                    <a:pt x="2936" y="1188"/>
                  </a:lnTo>
                  <a:lnTo>
                    <a:pt x="2936" y="1188"/>
                  </a:lnTo>
                  <a:lnTo>
                    <a:pt x="2941" y="1188"/>
                  </a:lnTo>
                  <a:lnTo>
                    <a:pt x="2941" y="1188"/>
                  </a:lnTo>
                  <a:lnTo>
                    <a:pt x="2941" y="1188"/>
                  </a:lnTo>
                  <a:lnTo>
                    <a:pt x="2941" y="1188"/>
                  </a:lnTo>
                  <a:lnTo>
                    <a:pt x="2941" y="1193"/>
                  </a:lnTo>
                  <a:lnTo>
                    <a:pt x="2941" y="1193"/>
                  </a:lnTo>
                  <a:lnTo>
                    <a:pt x="2941" y="1193"/>
                  </a:lnTo>
                  <a:lnTo>
                    <a:pt x="2941" y="1188"/>
                  </a:lnTo>
                  <a:lnTo>
                    <a:pt x="2941" y="1188"/>
                  </a:lnTo>
                  <a:lnTo>
                    <a:pt x="2941" y="1188"/>
                  </a:lnTo>
                  <a:lnTo>
                    <a:pt x="2941" y="1182"/>
                  </a:lnTo>
                  <a:lnTo>
                    <a:pt x="2941" y="1182"/>
                  </a:lnTo>
                  <a:lnTo>
                    <a:pt x="2947" y="1182"/>
                  </a:lnTo>
                  <a:lnTo>
                    <a:pt x="2947" y="1182"/>
                  </a:lnTo>
                  <a:lnTo>
                    <a:pt x="2947" y="1182"/>
                  </a:lnTo>
                  <a:lnTo>
                    <a:pt x="2947" y="1182"/>
                  </a:lnTo>
                  <a:lnTo>
                    <a:pt x="2947" y="1182"/>
                  </a:lnTo>
                  <a:lnTo>
                    <a:pt x="2947" y="1188"/>
                  </a:lnTo>
                  <a:lnTo>
                    <a:pt x="2953" y="1188"/>
                  </a:lnTo>
                  <a:lnTo>
                    <a:pt x="2953" y="1188"/>
                  </a:lnTo>
                  <a:lnTo>
                    <a:pt x="2953" y="1188"/>
                  </a:lnTo>
                  <a:lnTo>
                    <a:pt x="2958" y="1188"/>
                  </a:lnTo>
                  <a:lnTo>
                    <a:pt x="2958" y="1188"/>
                  </a:lnTo>
                  <a:lnTo>
                    <a:pt x="2958" y="1188"/>
                  </a:lnTo>
                  <a:lnTo>
                    <a:pt x="2958" y="1188"/>
                  </a:lnTo>
                  <a:lnTo>
                    <a:pt x="2964" y="1188"/>
                  </a:lnTo>
                  <a:lnTo>
                    <a:pt x="2964" y="1188"/>
                  </a:lnTo>
                  <a:lnTo>
                    <a:pt x="2964" y="1188"/>
                  </a:lnTo>
                  <a:lnTo>
                    <a:pt x="2964" y="1188"/>
                  </a:lnTo>
                  <a:lnTo>
                    <a:pt x="2964" y="1188"/>
                  </a:lnTo>
                  <a:lnTo>
                    <a:pt x="2964" y="1188"/>
                  </a:lnTo>
                  <a:lnTo>
                    <a:pt x="2964" y="1188"/>
                  </a:lnTo>
                  <a:lnTo>
                    <a:pt x="2964" y="1188"/>
                  </a:lnTo>
                  <a:lnTo>
                    <a:pt x="2969" y="1188"/>
                  </a:lnTo>
                  <a:lnTo>
                    <a:pt x="2969" y="1188"/>
                  </a:lnTo>
                  <a:lnTo>
                    <a:pt x="2969" y="1188"/>
                  </a:lnTo>
                  <a:lnTo>
                    <a:pt x="2969" y="1182"/>
                  </a:lnTo>
                  <a:lnTo>
                    <a:pt x="2975" y="1188"/>
                  </a:lnTo>
                  <a:lnTo>
                    <a:pt x="2975" y="1188"/>
                  </a:lnTo>
                  <a:lnTo>
                    <a:pt x="2975" y="1182"/>
                  </a:lnTo>
                  <a:lnTo>
                    <a:pt x="2981" y="1182"/>
                  </a:lnTo>
                  <a:lnTo>
                    <a:pt x="2981" y="1176"/>
                  </a:lnTo>
                  <a:lnTo>
                    <a:pt x="2981" y="1176"/>
                  </a:lnTo>
                  <a:lnTo>
                    <a:pt x="2981" y="1176"/>
                  </a:lnTo>
                  <a:lnTo>
                    <a:pt x="2981" y="1176"/>
                  </a:lnTo>
                  <a:lnTo>
                    <a:pt x="2981" y="1176"/>
                  </a:lnTo>
                  <a:lnTo>
                    <a:pt x="2986" y="1176"/>
                  </a:lnTo>
                  <a:lnTo>
                    <a:pt x="2986" y="1176"/>
                  </a:lnTo>
                  <a:lnTo>
                    <a:pt x="2986" y="1176"/>
                  </a:lnTo>
                  <a:lnTo>
                    <a:pt x="2986" y="1171"/>
                  </a:lnTo>
                  <a:lnTo>
                    <a:pt x="2986" y="1171"/>
                  </a:lnTo>
                  <a:lnTo>
                    <a:pt x="2986" y="1171"/>
                  </a:lnTo>
                  <a:lnTo>
                    <a:pt x="2986" y="1171"/>
                  </a:lnTo>
                  <a:lnTo>
                    <a:pt x="2986" y="1165"/>
                  </a:lnTo>
                  <a:lnTo>
                    <a:pt x="2986" y="1165"/>
                  </a:lnTo>
                  <a:lnTo>
                    <a:pt x="2986" y="1165"/>
                  </a:lnTo>
                  <a:lnTo>
                    <a:pt x="2986" y="1165"/>
                  </a:lnTo>
                  <a:lnTo>
                    <a:pt x="2997" y="1154"/>
                  </a:lnTo>
                  <a:lnTo>
                    <a:pt x="2997" y="1154"/>
                  </a:lnTo>
                  <a:lnTo>
                    <a:pt x="2997" y="1154"/>
                  </a:lnTo>
                  <a:lnTo>
                    <a:pt x="2997" y="1154"/>
                  </a:lnTo>
                  <a:lnTo>
                    <a:pt x="2997" y="1154"/>
                  </a:lnTo>
                  <a:lnTo>
                    <a:pt x="2997" y="1154"/>
                  </a:lnTo>
                  <a:lnTo>
                    <a:pt x="2997" y="1154"/>
                  </a:lnTo>
                  <a:lnTo>
                    <a:pt x="2997" y="1154"/>
                  </a:lnTo>
                  <a:lnTo>
                    <a:pt x="3003" y="1154"/>
                  </a:lnTo>
                  <a:lnTo>
                    <a:pt x="3003" y="1148"/>
                  </a:lnTo>
                  <a:lnTo>
                    <a:pt x="3003" y="1148"/>
                  </a:lnTo>
                  <a:lnTo>
                    <a:pt x="3009" y="1148"/>
                  </a:lnTo>
                  <a:lnTo>
                    <a:pt x="3009" y="1148"/>
                  </a:lnTo>
                  <a:lnTo>
                    <a:pt x="3009" y="1148"/>
                  </a:lnTo>
                  <a:lnTo>
                    <a:pt x="3009" y="1148"/>
                  </a:lnTo>
                  <a:lnTo>
                    <a:pt x="3009" y="1143"/>
                  </a:lnTo>
                  <a:lnTo>
                    <a:pt x="3009" y="1143"/>
                  </a:lnTo>
                  <a:lnTo>
                    <a:pt x="3014" y="1143"/>
                  </a:lnTo>
                  <a:lnTo>
                    <a:pt x="3014" y="1143"/>
                  </a:lnTo>
                  <a:lnTo>
                    <a:pt x="3014" y="1137"/>
                  </a:lnTo>
                  <a:lnTo>
                    <a:pt x="3020" y="1137"/>
                  </a:lnTo>
                  <a:lnTo>
                    <a:pt x="3020" y="1137"/>
                  </a:lnTo>
                  <a:lnTo>
                    <a:pt x="3020" y="1137"/>
                  </a:lnTo>
                  <a:lnTo>
                    <a:pt x="3020" y="1137"/>
                  </a:lnTo>
                  <a:lnTo>
                    <a:pt x="3020" y="1137"/>
                  </a:lnTo>
                  <a:lnTo>
                    <a:pt x="3020" y="1137"/>
                  </a:lnTo>
                  <a:lnTo>
                    <a:pt x="3020" y="1137"/>
                  </a:lnTo>
                  <a:lnTo>
                    <a:pt x="3020" y="1137"/>
                  </a:lnTo>
                  <a:lnTo>
                    <a:pt x="3020" y="1137"/>
                  </a:lnTo>
                  <a:lnTo>
                    <a:pt x="3025" y="1137"/>
                  </a:lnTo>
                  <a:lnTo>
                    <a:pt x="3025" y="1137"/>
                  </a:lnTo>
                  <a:lnTo>
                    <a:pt x="3025" y="1137"/>
                  </a:lnTo>
                  <a:lnTo>
                    <a:pt x="3025" y="1137"/>
                  </a:lnTo>
                  <a:lnTo>
                    <a:pt x="3025" y="1137"/>
                  </a:lnTo>
                  <a:lnTo>
                    <a:pt x="3025" y="1137"/>
                  </a:lnTo>
                  <a:lnTo>
                    <a:pt x="3025" y="1137"/>
                  </a:lnTo>
                  <a:lnTo>
                    <a:pt x="3025" y="1132"/>
                  </a:lnTo>
                  <a:lnTo>
                    <a:pt x="3025" y="1132"/>
                  </a:lnTo>
                  <a:lnTo>
                    <a:pt x="3025" y="1132"/>
                  </a:lnTo>
                  <a:lnTo>
                    <a:pt x="3025" y="1132"/>
                  </a:lnTo>
                  <a:lnTo>
                    <a:pt x="3031" y="1132"/>
                  </a:lnTo>
                  <a:lnTo>
                    <a:pt x="3031" y="1132"/>
                  </a:lnTo>
                  <a:lnTo>
                    <a:pt x="3031" y="1132"/>
                  </a:lnTo>
                  <a:lnTo>
                    <a:pt x="3031" y="1132"/>
                  </a:lnTo>
                  <a:lnTo>
                    <a:pt x="3037" y="1126"/>
                  </a:lnTo>
                  <a:lnTo>
                    <a:pt x="3037" y="1126"/>
                  </a:lnTo>
                  <a:lnTo>
                    <a:pt x="3037" y="1126"/>
                  </a:lnTo>
                  <a:lnTo>
                    <a:pt x="3037" y="1126"/>
                  </a:lnTo>
                  <a:lnTo>
                    <a:pt x="3042" y="1126"/>
                  </a:lnTo>
                  <a:lnTo>
                    <a:pt x="3042" y="1126"/>
                  </a:lnTo>
                  <a:lnTo>
                    <a:pt x="3042" y="1126"/>
                  </a:lnTo>
                  <a:lnTo>
                    <a:pt x="3042" y="1126"/>
                  </a:lnTo>
                  <a:lnTo>
                    <a:pt x="3042" y="1126"/>
                  </a:lnTo>
                  <a:lnTo>
                    <a:pt x="3042" y="1120"/>
                  </a:lnTo>
                  <a:lnTo>
                    <a:pt x="3042" y="1126"/>
                  </a:lnTo>
                  <a:lnTo>
                    <a:pt x="3042" y="1126"/>
                  </a:lnTo>
                  <a:lnTo>
                    <a:pt x="3048" y="1126"/>
                  </a:lnTo>
                  <a:lnTo>
                    <a:pt x="3048" y="1126"/>
                  </a:lnTo>
                  <a:lnTo>
                    <a:pt x="3048" y="1126"/>
                  </a:lnTo>
                  <a:lnTo>
                    <a:pt x="3048" y="1126"/>
                  </a:lnTo>
                  <a:lnTo>
                    <a:pt x="3048" y="1126"/>
                  </a:lnTo>
                  <a:lnTo>
                    <a:pt x="3048" y="1126"/>
                  </a:lnTo>
                  <a:lnTo>
                    <a:pt x="3048" y="1126"/>
                  </a:lnTo>
                  <a:lnTo>
                    <a:pt x="3048" y="1120"/>
                  </a:lnTo>
                  <a:lnTo>
                    <a:pt x="3048" y="1120"/>
                  </a:lnTo>
                  <a:lnTo>
                    <a:pt x="3048" y="1120"/>
                  </a:lnTo>
                  <a:lnTo>
                    <a:pt x="3048" y="1120"/>
                  </a:lnTo>
                  <a:lnTo>
                    <a:pt x="3053" y="1120"/>
                  </a:lnTo>
                  <a:lnTo>
                    <a:pt x="3053" y="1120"/>
                  </a:lnTo>
                  <a:lnTo>
                    <a:pt x="3053" y="1120"/>
                  </a:lnTo>
                  <a:lnTo>
                    <a:pt x="3053" y="1120"/>
                  </a:lnTo>
                  <a:lnTo>
                    <a:pt x="3053" y="1120"/>
                  </a:lnTo>
                  <a:lnTo>
                    <a:pt x="3053" y="1120"/>
                  </a:lnTo>
                  <a:lnTo>
                    <a:pt x="3053" y="1120"/>
                  </a:lnTo>
                  <a:lnTo>
                    <a:pt x="3053" y="1120"/>
                  </a:lnTo>
                  <a:lnTo>
                    <a:pt x="3059" y="1115"/>
                  </a:lnTo>
                  <a:lnTo>
                    <a:pt x="3059" y="1115"/>
                  </a:lnTo>
                  <a:lnTo>
                    <a:pt x="3059" y="1115"/>
                  </a:lnTo>
                  <a:lnTo>
                    <a:pt x="3059" y="1115"/>
                  </a:lnTo>
                  <a:lnTo>
                    <a:pt x="3059" y="1115"/>
                  </a:lnTo>
                  <a:lnTo>
                    <a:pt x="3059" y="1115"/>
                  </a:lnTo>
                  <a:lnTo>
                    <a:pt x="3059" y="1115"/>
                  </a:lnTo>
                  <a:lnTo>
                    <a:pt x="3059" y="1115"/>
                  </a:lnTo>
                  <a:lnTo>
                    <a:pt x="3059" y="1115"/>
                  </a:lnTo>
                  <a:lnTo>
                    <a:pt x="3059" y="1115"/>
                  </a:lnTo>
                  <a:lnTo>
                    <a:pt x="3065" y="1115"/>
                  </a:lnTo>
                  <a:lnTo>
                    <a:pt x="3065" y="1115"/>
                  </a:lnTo>
                  <a:lnTo>
                    <a:pt x="3065" y="1115"/>
                  </a:lnTo>
                  <a:lnTo>
                    <a:pt x="3065" y="1109"/>
                  </a:lnTo>
                  <a:lnTo>
                    <a:pt x="3065" y="1109"/>
                  </a:lnTo>
                  <a:lnTo>
                    <a:pt x="3065" y="1109"/>
                  </a:lnTo>
                  <a:lnTo>
                    <a:pt x="3065" y="1109"/>
                  </a:lnTo>
                  <a:lnTo>
                    <a:pt x="3070" y="1109"/>
                  </a:lnTo>
                  <a:lnTo>
                    <a:pt x="3070" y="1104"/>
                  </a:lnTo>
                  <a:lnTo>
                    <a:pt x="3070" y="1104"/>
                  </a:lnTo>
                  <a:lnTo>
                    <a:pt x="3070" y="1104"/>
                  </a:lnTo>
                  <a:lnTo>
                    <a:pt x="3070" y="1104"/>
                  </a:lnTo>
                  <a:lnTo>
                    <a:pt x="3070" y="1104"/>
                  </a:lnTo>
                  <a:lnTo>
                    <a:pt x="3070" y="1104"/>
                  </a:lnTo>
                  <a:lnTo>
                    <a:pt x="3076" y="1104"/>
                  </a:lnTo>
                  <a:lnTo>
                    <a:pt x="3076" y="1104"/>
                  </a:lnTo>
                  <a:lnTo>
                    <a:pt x="3076" y="1104"/>
                  </a:lnTo>
                  <a:lnTo>
                    <a:pt x="3076" y="1104"/>
                  </a:lnTo>
                  <a:lnTo>
                    <a:pt x="3076" y="1104"/>
                  </a:lnTo>
                  <a:lnTo>
                    <a:pt x="3076" y="1104"/>
                  </a:lnTo>
                  <a:lnTo>
                    <a:pt x="3081" y="1104"/>
                  </a:lnTo>
                  <a:lnTo>
                    <a:pt x="3081" y="1104"/>
                  </a:lnTo>
                  <a:lnTo>
                    <a:pt x="3081" y="1104"/>
                  </a:lnTo>
                  <a:lnTo>
                    <a:pt x="3081" y="1104"/>
                  </a:lnTo>
                  <a:lnTo>
                    <a:pt x="3081" y="1104"/>
                  </a:lnTo>
                  <a:lnTo>
                    <a:pt x="3081" y="1104"/>
                  </a:lnTo>
                  <a:lnTo>
                    <a:pt x="3087" y="1104"/>
                  </a:lnTo>
                  <a:lnTo>
                    <a:pt x="3087" y="1104"/>
                  </a:lnTo>
                  <a:lnTo>
                    <a:pt x="3081" y="1104"/>
                  </a:lnTo>
                  <a:lnTo>
                    <a:pt x="3081" y="1104"/>
                  </a:lnTo>
                  <a:lnTo>
                    <a:pt x="3081" y="1104"/>
                  </a:lnTo>
                  <a:lnTo>
                    <a:pt x="3087" y="1104"/>
                  </a:lnTo>
                  <a:lnTo>
                    <a:pt x="3087" y="1104"/>
                  </a:lnTo>
                  <a:lnTo>
                    <a:pt x="3087" y="1098"/>
                  </a:lnTo>
                  <a:lnTo>
                    <a:pt x="3087" y="1098"/>
                  </a:lnTo>
                  <a:lnTo>
                    <a:pt x="3087" y="1098"/>
                  </a:lnTo>
                  <a:lnTo>
                    <a:pt x="3087" y="1098"/>
                  </a:lnTo>
                  <a:lnTo>
                    <a:pt x="3087" y="1098"/>
                  </a:lnTo>
                  <a:lnTo>
                    <a:pt x="3087" y="1098"/>
                  </a:lnTo>
                  <a:lnTo>
                    <a:pt x="3087" y="1098"/>
                  </a:lnTo>
                  <a:lnTo>
                    <a:pt x="3093" y="1098"/>
                  </a:lnTo>
                  <a:lnTo>
                    <a:pt x="3087" y="1092"/>
                  </a:lnTo>
                  <a:lnTo>
                    <a:pt x="3093" y="1092"/>
                  </a:lnTo>
                  <a:lnTo>
                    <a:pt x="3093" y="1092"/>
                  </a:lnTo>
                  <a:lnTo>
                    <a:pt x="3093" y="1092"/>
                  </a:lnTo>
                  <a:lnTo>
                    <a:pt x="3093" y="1092"/>
                  </a:lnTo>
                  <a:lnTo>
                    <a:pt x="3093" y="1087"/>
                  </a:lnTo>
                  <a:lnTo>
                    <a:pt x="3098" y="1087"/>
                  </a:lnTo>
                  <a:lnTo>
                    <a:pt x="3098" y="1087"/>
                  </a:lnTo>
                  <a:lnTo>
                    <a:pt x="3098" y="1081"/>
                  </a:lnTo>
                  <a:lnTo>
                    <a:pt x="3104" y="1081"/>
                  </a:lnTo>
                  <a:lnTo>
                    <a:pt x="3104" y="1081"/>
                  </a:lnTo>
                  <a:lnTo>
                    <a:pt x="3104" y="1076"/>
                  </a:lnTo>
                  <a:lnTo>
                    <a:pt x="3104" y="1076"/>
                  </a:lnTo>
                  <a:lnTo>
                    <a:pt x="3104" y="1076"/>
                  </a:lnTo>
                  <a:lnTo>
                    <a:pt x="3109" y="1070"/>
                  </a:lnTo>
                  <a:lnTo>
                    <a:pt x="3109" y="1070"/>
                  </a:lnTo>
                  <a:lnTo>
                    <a:pt x="3109" y="1070"/>
                  </a:lnTo>
                  <a:lnTo>
                    <a:pt x="3115" y="1070"/>
                  </a:lnTo>
                  <a:lnTo>
                    <a:pt x="3115" y="1070"/>
                  </a:lnTo>
                  <a:lnTo>
                    <a:pt x="3115" y="1070"/>
                  </a:lnTo>
                  <a:lnTo>
                    <a:pt x="3115" y="1070"/>
                  </a:lnTo>
                  <a:lnTo>
                    <a:pt x="3115" y="1070"/>
                  </a:lnTo>
                  <a:lnTo>
                    <a:pt x="3115" y="1070"/>
                  </a:lnTo>
                  <a:lnTo>
                    <a:pt x="3115" y="1070"/>
                  </a:lnTo>
                  <a:lnTo>
                    <a:pt x="3115" y="1064"/>
                  </a:lnTo>
                  <a:lnTo>
                    <a:pt x="3115" y="1064"/>
                  </a:lnTo>
                  <a:lnTo>
                    <a:pt x="3115" y="1064"/>
                  </a:lnTo>
                  <a:lnTo>
                    <a:pt x="3115" y="1059"/>
                  </a:lnTo>
                  <a:lnTo>
                    <a:pt x="3115" y="1059"/>
                  </a:lnTo>
                  <a:lnTo>
                    <a:pt x="3115" y="1053"/>
                  </a:lnTo>
                  <a:lnTo>
                    <a:pt x="3115" y="1053"/>
                  </a:lnTo>
                  <a:lnTo>
                    <a:pt x="3121" y="1053"/>
                  </a:lnTo>
                  <a:lnTo>
                    <a:pt x="3115" y="1048"/>
                  </a:lnTo>
                  <a:lnTo>
                    <a:pt x="3115" y="1048"/>
                  </a:lnTo>
                  <a:lnTo>
                    <a:pt x="3115" y="1048"/>
                  </a:lnTo>
                  <a:lnTo>
                    <a:pt x="3121" y="1048"/>
                  </a:lnTo>
                  <a:lnTo>
                    <a:pt x="3121" y="1042"/>
                  </a:lnTo>
                  <a:lnTo>
                    <a:pt x="3121" y="1042"/>
                  </a:lnTo>
                  <a:lnTo>
                    <a:pt x="3121" y="1042"/>
                  </a:lnTo>
                  <a:lnTo>
                    <a:pt x="3126" y="1042"/>
                  </a:lnTo>
                  <a:lnTo>
                    <a:pt x="3126" y="1042"/>
                  </a:lnTo>
                  <a:lnTo>
                    <a:pt x="3126" y="1042"/>
                  </a:lnTo>
                  <a:lnTo>
                    <a:pt x="3126" y="1042"/>
                  </a:lnTo>
                  <a:lnTo>
                    <a:pt x="3126" y="1042"/>
                  </a:lnTo>
                  <a:lnTo>
                    <a:pt x="3126" y="1042"/>
                  </a:lnTo>
                  <a:lnTo>
                    <a:pt x="3126" y="1036"/>
                  </a:lnTo>
                  <a:lnTo>
                    <a:pt x="3126" y="1036"/>
                  </a:lnTo>
                  <a:lnTo>
                    <a:pt x="3126" y="1036"/>
                  </a:lnTo>
                  <a:lnTo>
                    <a:pt x="3126" y="1036"/>
                  </a:lnTo>
                  <a:lnTo>
                    <a:pt x="3126" y="1036"/>
                  </a:lnTo>
                  <a:lnTo>
                    <a:pt x="3132" y="1042"/>
                  </a:lnTo>
                  <a:lnTo>
                    <a:pt x="3132" y="1042"/>
                  </a:lnTo>
                  <a:lnTo>
                    <a:pt x="3132" y="1042"/>
                  </a:lnTo>
                  <a:lnTo>
                    <a:pt x="3132" y="1036"/>
                  </a:lnTo>
                  <a:lnTo>
                    <a:pt x="3137" y="1036"/>
                  </a:lnTo>
                  <a:lnTo>
                    <a:pt x="3137" y="1036"/>
                  </a:lnTo>
                  <a:lnTo>
                    <a:pt x="3137" y="1036"/>
                  </a:lnTo>
                  <a:lnTo>
                    <a:pt x="3137" y="1036"/>
                  </a:lnTo>
                  <a:lnTo>
                    <a:pt x="3137" y="1031"/>
                  </a:lnTo>
                  <a:lnTo>
                    <a:pt x="3137" y="1036"/>
                  </a:lnTo>
                  <a:lnTo>
                    <a:pt x="3137" y="1036"/>
                  </a:lnTo>
                  <a:lnTo>
                    <a:pt x="3137" y="1036"/>
                  </a:lnTo>
                  <a:lnTo>
                    <a:pt x="3137" y="1036"/>
                  </a:lnTo>
                  <a:lnTo>
                    <a:pt x="3143" y="1036"/>
                  </a:lnTo>
                  <a:lnTo>
                    <a:pt x="3143" y="1036"/>
                  </a:lnTo>
                  <a:lnTo>
                    <a:pt x="3143" y="1036"/>
                  </a:lnTo>
                  <a:lnTo>
                    <a:pt x="3143" y="1036"/>
                  </a:lnTo>
                  <a:lnTo>
                    <a:pt x="3143" y="1042"/>
                  </a:lnTo>
                  <a:lnTo>
                    <a:pt x="3149" y="1042"/>
                  </a:lnTo>
                  <a:lnTo>
                    <a:pt x="3149" y="1042"/>
                  </a:lnTo>
                  <a:lnTo>
                    <a:pt x="3149" y="1042"/>
                  </a:lnTo>
                  <a:lnTo>
                    <a:pt x="3143" y="1042"/>
                  </a:lnTo>
                  <a:lnTo>
                    <a:pt x="3143" y="1042"/>
                  </a:lnTo>
                  <a:lnTo>
                    <a:pt x="3143" y="1048"/>
                  </a:lnTo>
                  <a:lnTo>
                    <a:pt x="3149" y="1048"/>
                  </a:lnTo>
                  <a:lnTo>
                    <a:pt x="3149" y="1048"/>
                  </a:lnTo>
                  <a:lnTo>
                    <a:pt x="3149" y="1048"/>
                  </a:lnTo>
                  <a:lnTo>
                    <a:pt x="3149" y="1048"/>
                  </a:lnTo>
                  <a:lnTo>
                    <a:pt x="3149" y="1048"/>
                  </a:lnTo>
                  <a:lnTo>
                    <a:pt x="3149" y="1048"/>
                  </a:lnTo>
                  <a:lnTo>
                    <a:pt x="3154" y="1048"/>
                  </a:lnTo>
                  <a:lnTo>
                    <a:pt x="3154" y="1048"/>
                  </a:lnTo>
                  <a:lnTo>
                    <a:pt x="3154" y="1053"/>
                  </a:lnTo>
                  <a:lnTo>
                    <a:pt x="3149" y="1053"/>
                  </a:lnTo>
                  <a:lnTo>
                    <a:pt x="3149" y="1053"/>
                  </a:lnTo>
                  <a:lnTo>
                    <a:pt x="3149" y="1053"/>
                  </a:lnTo>
                  <a:lnTo>
                    <a:pt x="3149" y="1053"/>
                  </a:lnTo>
                  <a:lnTo>
                    <a:pt x="3149" y="1053"/>
                  </a:lnTo>
                  <a:lnTo>
                    <a:pt x="3149" y="1053"/>
                  </a:lnTo>
                  <a:lnTo>
                    <a:pt x="3149" y="1053"/>
                  </a:lnTo>
                  <a:lnTo>
                    <a:pt x="3149" y="1053"/>
                  </a:lnTo>
                  <a:lnTo>
                    <a:pt x="3154" y="1053"/>
                  </a:lnTo>
                  <a:lnTo>
                    <a:pt x="3154" y="1053"/>
                  </a:lnTo>
                  <a:lnTo>
                    <a:pt x="3154" y="1053"/>
                  </a:lnTo>
                  <a:lnTo>
                    <a:pt x="3154" y="1053"/>
                  </a:lnTo>
                  <a:lnTo>
                    <a:pt x="3154" y="1053"/>
                  </a:lnTo>
                  <a:lnTo>
                    <a:pt x="3154" y="1053"/>
                  </a:lnTo>
                  <a:lnTo>
                    <a:pt x="3154" y="1053"/>
                  </a:lnTo>
                  <a:lnTo>
                    <a:pt x="3154" y="1053"/>
                  </a:lnTo>
                  <a:lnTo>
                    <a:pt x="3154" y="1053"/>
                  </a:lnTo>
                  <a:lnTo>
                    <a:pt x="3154" y="1053"/>
                  </a:lnTo>
                  <a:lnTo>
                    <a:pt x="3160" y="1053"/>
                  </a:lnTo>
                  <a:lnTo>
                    <a:pt x="3160" y="1053"/>
                  </a:lnTo>
                  <a:lnTo>
                    <a:pt x="3160" y="1053"/>
                  </a:lnTo>
                  <a:lnTo>
                    <a:pt x="3160" y="1053"/>
                  </a:lnTo>
                  <a:lnTo>
                    <a:pt x="3160" y="1053"/>
                  </a:lnTo>
                  <a:lnTo>
                    <a:pt x="3160" y="1053"/>
                  </a:lnTo>
                  <a:lnTo>
                    <a:pt x="3160" y="1059"/>
                  </a:lnTo>
                  <a:lnTo>
                    <a:pt x="3160" y="1059"/>
                  </a:lnTo>
                  <a:lnTo>
                    <a:pt x="3160" y="1059"/>
                  </a:lnTo>
                  <a:lnTo>
                    <a:pt x="3160" y="1059"/>
                  </a:lnTo>
                  <a:lnTo>
                    <a:pt x="3160" y="1059"/>
                  </a:lnTo>
                  <a:lnTo>
                    <a:pt x="3165" y="1059"/>
                  </a:lnTo>
                  <a:lnTo>
                    <a:pt x="3165" y="1059"/>
                  </a:lnTo>
                  <a:lnTo>
                    <a:pt x="3165" y="1059"/>
                  </a:lnTo>
                  <a:lnTo>
                    <a:pt x="3165" y="1059"/>
                  </a:lnTo>
                  <a:lnTo>
                    <a:pt x="3165" y="1059"/>
                  </a:lnTo>
                  <a:lnTo>
                    <a:pt x="3165" y="1059"/>
                  </a:lnTo>
                  <a:lnTo>
                    <a:pt x="3165" y="1059"/>
                  </a:lnTo>
                  <a:lnTo>
                    <a:pt x="3165" y="1059"/>
                  </a:lnTo>
                  <a:lnTo>
                    <a:pt x="3165" y="1059"/>
                  </a:lnTo>
                  <a:lnTo>
                    <a:pt x="3171" y="1059"/>
                  </a:lnTo>
                  <a:lnTo>
                    <a:pt x="3171" y="1059"/>
                  </a:lnTo>
                  <a:lnTo>
                    <a:pt x="3171" y="1059"/>
                  </a:lnTo>
                  <a:lnTo>
                    <a:pt x="3171" y="1059"/>
                  </a:lnTo>
                  <a:lnTo>
                    <a:pt x="3171" y="1059"/>
                  </a:lnTo>
                  <a:lnTo>
                    <a:pt x="3171" y="1059"/>
                  </a:lnTo>
                  <a:lnTo>
                    <a:pt x="3177" y="1059"/>
                  </a:lnTo>
                  <a:lnTo>
                    <a:pt x="3177" y="1059"/>
                  </a:lnTo>
                  <a:lnTo>
                    <a:pt x="3177" y="1059"/>
                  </a:lnTo>
                  <a:lnTo>
                    <a:pt x="3177" y="1059"/>
                  </a:lnTo>
                  <a:lnTo>
                    <a:pt x="3182" y="1064"/>
                  </a:lnTo>
                  <a:lnTo>
                    <a:pt x="3182" y="1064"/>
                  </a:lnTo>
                  <a:lnTo>
                    <a:pt x="3182" y="1064"/>
                  </a:lnTo>
                  <a:lnTo>
                    <a:pt x="3182" y="1059"/>
                  </a:lnTo>
                  <a:lnTo>
                    <a:pt x="3182" y="1059"/>
                  </a:lnTo>
                  <a:lnTo>
                    <a:pt x="3182" y="1064"/>
                  </a:lnTo>
                  <a:lnTo>
                    <a:pt x="3188" y="1064"/>
                  </a:lnTo>
                  <a:lnTo>
                    <a:pt x="3188" y="1059"/>
                  </a:lnTo>
                  <a:lnTo>
                    <a:pt x="3193" y="1064"/>
                  </a:lnTo>
                  <a:lnTo>
                    <a:pt x="3193" y="1064"/>
                  </a:lnTo>
                  <a:lnTo>
                    <a:pt x="3193" y="1064"/>
                  </a:lnTo>
                  <a:lnTo>
                    <a:pt x="3193" y="1059"/>
                  </a:lnTo>
                  <a:lnTo>
                    <a:pt x="3193" y="1059"/>
                  </a:lnTo>
                  <a:lnTo>
                    <a:pt x="3193" y="1059"/>
                  </a:lnTo>
                  <a:lnTo>
                    <a:pt x="3199" y="1059"/>
                  </a:lnTo>
                  <a:lnTo>
                    <a:pt x="3199" y="1059"/>
                  </a:lnTo>
                  <a:lnTo>
                    <a:pt x="3199" y="1059"/>
                  </a:lnTo>
                  <a:lnTo>
                    <a:pt x="3199" y="1059"/>
                  </a:lnTo>
                  <a:lnTo>
                    <a:pt x="3199" y="1059"/>
                  </a:lnTo>
                  <a:lnTo>
                    <a:pt x="3205" y="1059"/>
                  </a:lnTo>
                  <a:lnTo>
                    <a:pt x="3205" y="1059"/>
                  </a:lnTo>
                  <a:lnTo>
                    <a:pt x="3205" y="1064"/>
                  </a:lnTo>
                  <a:lnTo>
                    <a:pt x="3205" y="1064"/>
                  </a:lnTo>
                  <a:lnTo>
                    <a:pt x="3205" y="1064"/>
                  </a:lnTo>
                  <a:lnTo>
                    <a:pt x="3205" y="1064"/>
                  </a:lnTo>
                  <a:lnTo>
                    <a:pt x="3205" y="1064"/>
                  </a:lnTo>
                  <a:lnTo>
                    <a:pt x="3205" y="1064"/>
                  </a:lnTo>
                  <a:lnTo>
                    <a:pt x="3205" y="1064"/>
                  </a:lnTo>
                  <a:lnTo>
                    <a:pt x="3205" y="1064"/>
                  </a:lnTo>
                  <a:lnTo>
                    <a:pt x="3210" y="1064"/>
                  </a:lnTo>
                  <a:lnTo>
                    <a:pt x="3210" y="1064"/>
                  </a:lnTo>
                  <a:lnTo>
                    <a:pt x="3210" y="1064"/>
                  </a:lnTo>
                  <a:lnTo>
                    <a:pt x="3210" y="1064"/>
                  </a:lnTo>
                  <a:lnTo>
                    <a:pt x="3210" y="1064"/>
                  </a:lnTo>
                  <a:lnTo>
                    <a:pt x="3216" y="1053"/>
                  </a:lnTo>
                  <a:lnTo>
                    <a:pt x="3221" y="1053"/>
                  </a:lnTo>
                  <a:lnTo>
                    <a:pt x="3216" y="1048"/>
                  </a:lnTo>
                  <a:lnTo>
                    <a:pt x="3216" y="1048"/>
                  </a:lnTo>
                  <a:lnTo>
                    <a:pt x="3216" y="1048"/>
                  </a:lnTo>
                  <a:lnTo>
                    <a:pt x="3216" y="1042"/>
                  </a:lnTo>
                  <a:lnTo>
                    <a:pt x="3216" y="1042"/>
                  </a:lnTo>
                  <a:lnTo>
                    <a:pt x="3210" y="1042"/>
                  </a:lnTo>
                  <a:lnTo>
                    <a:pt x="3210" y="1042"/>
                  </a:lnTo>
                  <a:lnTo>
                    <a:pt x="3210" y="1036"/>
                  </a:lnTo>
                  <a:lnTo>
                    <a:pt x="3210" y="1036"/>
                  </a:lnTo>
                  <a:lnTo>
                    <a:pt x="3205" y="1031"/>
                  </a:lnTo>
                  <a:lnTo>
                    <a:pt x="3205" y="1031"/>
                  </a:lnTo>
                  <a:lnTo>
                    <a:pt x="3205" y="1031"/>
                  </a:lnTo>
                  <a:lnTo>
                    <a:pt x="3205" y="1031"/>
                  </a:lnTo>
                  <a:lnTo>
                    <a:pt x="3205" y="1025"/>
                  </a:lnTo>
                  <a:lnTo>
                    <a:pt x="3205" y="1020"/>
                  </a:lnTo>
                  <a:lnTo>
                    <a:pt x="3205" y="1020"/>
                  </a:lnTo>
                  <a:lnTo>
                    <a:pt x="3205" y="1020"/>
                  </a:lnTo>
                  <a:lnTo>
                    <a:pt x="3205" y="1020"/>
                  </a:lnTo>
                  <a:lnTo>
                    <a:pt x="3210" y="1020"/>
                  </a:lnTo>
                  <a:lnTo>
                    <a:pt x="3216" y="1014"/>
                  </a:lnTo>
                  <a:lnTo>
                    <a:pt x="3221" y="1014"/>
                  </a:lnTo>
                  <a:lnTo>
                    <a:pt x="3227" y="1014"/>
                  </a:lnTo>
                  <a:lnTo>
                    <a:pt x="3227" y="1020"/>
                  </a:lnTo>
                  <a:lnTo>
                    <a:pt x="3227" y="1020"/>
                  </a:lnTo>
                  <a:lnTo>
                    <a:pt x="3233" y="1020"/>
                  </a:lnTo>
                  <a:lnTo>
                    <a:pt x="3233" y="1020"/>
                  </a:lnTo>
                  <a:lnTo>
                    <a:pt x="3233" y="1020"/>
                  </a:lnTo>
                  <a:lnTo>
                    <a:pt x="3233" y="1020"/>
                  </a:lnTo>
                  <a:lnTo>
                    <a:pt x="3233" y="1020"/>
                  </a:lnTo>
                  <a:lnTo>
                    <a:pt x="3233" y="1020"/>
                  </a:lnTo>
                  <a:lnTo>
                    <a:pt x="3238" y="1014"/>
                  </a:lnTo>
                  <a:lnTo>
                    <a:pt x="3238" y="1014"/>
                  </a:lnTo>
                  <a:lnTo>
                    <a:pt x="3238" y="1014"/>
                  </a:lnTo>
                  <a:lnTo>
                    <a:pt x="3244" y="1014"/>
                  </a:lnTo>
                  <a:lnTo>
                    <a:pt x="3244" y="1014"/>
                  </a:lnTo>
                  <a:lnTo>
                    <a:pt x="3244" y="1014"/>
                  </a:lnTo>
                  <a:lnTo>
                    <a:pt x="3249" y="1014"/>
                  </a:lnTo>
                  <a:lnTo>
                    <a:pt x="3255" y="1014"/>
                  </a:lnTo>
                  <a:lnTo>
                    <a:pt x="3255" y="1014"/>
                  </a:lnTo>
                  <a:lnTo>
                    <a:pt x="3255" y="1014"/>
                  </a:lnTo>
                  <a:lnTo>
                    <a:pt x="3255" y="1014"/>
                  </a:lnTo>
                  <a:lnTo>
                    <a:pt x="3261" y="1008"/>
                  </a:lnTo>
                  <a:lnTo>
                    <a:pt x="3261" y="1008"/>
                  </a:lnTo>
                  <a:lnTo>
                    <a:pt x="3261" y="1008"/>
                  </a:lnTo>
                  <a:lnTo>
                    <a:pt x="3261" y="1008"/>
                  </a:lnTo>
                  <a:lnTo>
                    <a:pt x="3266" y="1008"/>
                  </a:lnTo>
                  <a:lnTo>
                    <a:pt x="3266" y="1008"/>
                  </a:lnTo>
                  <a:lnTo>
                    <a:pt x="3266" y="1003"/>
                  </a:lnTo>
                  <a:lnTo>
                    <a:pt x="3266" y="1008"/>
                  </a:lnTo>
                  <a:lnTo>
                    <a:pt x="3266" y="1008"/>
                  </a:lnTo>
                  <a:lnTo>
                    <a:pt x="3266" y="1008"/>
                  </a:lnTo>
                  <a:lnTo>
                    <a:pt x="3272" y="1003"/>
                  </a:lnTo>
                  <a:lnTo>
                    <a:pt x="3272" y="1003"/>
                  </a:lnTo>
                  <a:lnTo>
                    <a:pt x="3272" y="1003"/>
                  </a:lnTo>
                  <a:lnTo>
                    <a:pt x="3272" y="1003"/>
                  </a:lnTo>
                  <a:lnTo>
                    <a:pt x="3272" y="1003"/>
                  </a:lnTo>
                  <a:lnTo>
                    <a:pt x="3272" y="997"/>
                  </a:lnTo>
                  <a:lnTo>
                    <a:pt x="3272" y="997"/>
                  </a:lnTo>
                  <a:lnTo>
                    <a:pt x="3272" y="997"/>
                  </a:lnTo>
                  <a:lnTo>
                    <a:pt x="3272" y="997"/>
                  </a:lnTo>
                  <a:lnTo>
                    <a:pt x="3272" y="997"/>
                  </a:lnTo>
                  <a:lnTo>
                    <a:pt x="3272" y="997"/>
                  </a:lnTo>
                  <a:lnTo>
                    <a:pt x="3272" y="997"/>
                  </a:lnTo>
                  <a:lnTo>
                    <a:pt x="3272" y="997"/>
                  </a:lnTo>
                  <a:lnTo>
                    <a:pt x="3272" y="997"/>
                  </a:lnTo>
                  <a:lnTo>
                    <a:pt x="3272" y="997"/>
                  </a:lnTo>
                  <a:lnTo>
                    <a:pt x="3272" y="997"/>
                  </a:lnTo>
                  <a:lnTo>
                    <a:pt x="3272" y="991"/>
                  </a:lnTo>
                  <a:lnTo>
                    <a:pt x="3272" y="991"/>
                  </a:lnTo>
                  <a:lnTo>
                    <a:pt x="3272" y="991"/>
                  </a:lnTo>
                  <a:lnTo>
                    <a:pt x="3272" y="991"/>
                  </a:lnTo>
                  <a:lnTo>
                    <a:pt x="3272" y="991"/>
                  </a:lnTo>
                  <a:lnTo>
                    <a:pt x="3272" y="991"/>
                  </a:lnTo>
                  <a:lnTo>
                    <a:pt x="3272" y="991"/>
                  </a:lnTo>
                  <a:lnTo>
                    <a:pt x="3272" y="991"/>
                  </a:lnTo>
                  <a:lnTo>
                    <a:pt x="3277" y="991"/>
                  </a:lnTo>
                  <a:lnTo>
                    <a:pt x="3272" y="991"/>
                  </a:lnTo>
                  <a:lnTo>
                    <a:pt x="3272" y="991"/>
                  </a:lnTo>
                  <a:lnTo>
                    <a:pt x="3272" y="991"/>
                  </a:lnTo>
                  <a:lnTo>
                    <a:pt x="3272" y="991"/>
                  </a:lnTo>
                  <a:lnTo>
                    <a:pt x="3272" y="986"/>
                  </a:lnTo>
                  <a:lnTo>
                    <a:pt x="3272" y="986"/>
                  </a:lnTo>
                  <a:lnTo>
                    <a:pt x="3277" y="986"/>
                  </a:lnTo>
                  <a:lnTo>
                    <a:pt x="3277" y="986"/>
                  </a:lnTo>
                  <a:lnTo>
                    <a:pt x="3277" y="986"/>
                  </a:lnTo>
                  <a:lnTo>
                    <a:pt x="3277" y="986"/>
                  </a:lnTo>
                  <a:lnTo>
                    <a:pt x="3277" y="986"/>
                  </a:lnTo>
                  <a:lnTo>
                    <a:pt x="3277" y="986"/>
                  </a:lnTo>
                  <a:lnTo>
                    <a:pt x="3283" y="986"/>
                  </a:lnTo>
                  <a:lnTo>
                    <a:pt x="3283" y="986"/>
                  </a:lnTo>
                  <a:lnTo>
                    <a:pt x="3283" y="986"/>
                  </a:lnTo>
                  <a:lnTo>
                    <a:pt x="3283" y="980"/>
                  </a:lnTo>
                  <a:lnTo>
                    <a:pt x="3283" y="980"/>
                  </a:lnTo>
                  <a:lnTo>
                    <a:pt x="3283" y="980"/>
                  </a:lnTo>
                  <a:lnTo>
                    <a:pt x="3283" y="980"/>
                  </a:lnTo>
                  <a:lnTo>
                    <a:pt x="3283" y="986"/>
                  </a:lnTo>
                  <a:lnTo>
                    <a:pt x="3283" y="986"/>
                  </a:lnTo>
                  <a:lnTo>
                    <a:pt x="3283" y="986"/>
                  </a:lnTo>
                  <a:lnTo>
                    <a:pt x="3283" y="980"/>
                  </a:lnTo>
                  <a:lnTo>
                    <a:pt x="3283" y="980"/>
                  </a:lnTo>
                  <a:lnTo>
                    <a:pt x="3289" y="980"/>
                  </a:lnTo>
                  <a:lnTo>
                    <a:pt x="3289" y="986"/>
                  </a:lnTo>
                  <a:lnTo>
                    <a:pt x="3289" y="986"/>
                  </a:lnTo>
                  <a:lnTo>
                    <a:pt x="3289" y="986"/>
                  </a:lnTo>
                  <a:lnTo>
                    <a:pt x="3289" y="986"/>
                  </a:lnTo>
                  <a:lnTo>
                    <a:pt x="3289" y="986"/>
                  </a:lnTo>
                  <a:lnTo>
                    <a:pt x="3294" y="986"/>
                  </a:lnTo>
                  <a:lnTo>
                    <a:pt x="3294" y="986"/>
                  </a:lnTo>
                  <a:lnTo>
                    <a:pt x="3294" y="986"/>
                  </a:lnTo>
                  <a:lnTo>
                    <a:pt x="3294" y="986"/>
                  </a:lnTo>
                  <a:lnTo>
                    <a:pt x="3294" y="986"/>
                  </a:lnTo>
                  <a:lnTo>
                    <a:pt x="3294" y="986"/>
                  </a:lnTo>
                  <a:lnTo>
                    <a:pt x="3294" y="986"/>
                  </a:lnTo>
                  <a:lnTo>
                    <a:pt x="3294" y="986"/>
                  </a:lnTo>
                  <a:lnTo>
                    <a:pt x="3294" y="980"/>
                  </a:lnTo>
                  <a:lnTo>
                    <a:pt x="3294" y="980"/>
                  </a:lnTo>
                  <a:lnTo>
                    <a:pt x="3300" y="980"/>
                  </a:lnTo>
                  <a:lnTo>
                    <a:pt x="3300" y="980"/>
                  </a:lnTo>
                  <a:lnTo>
                    <a:pt x="3300" y="980"/>
                  </a:lnTo>
                  <a:lnTo>
                    <a:pt x="3305" y="980"/>
                  </a:lnTo>
                  <a:lnTo>
                    <a:pt x="3305" y="975"/>
                  </a:lnTo>
                  <a:lnTo>
                    <a:pt x="3305" y="975"/>
                  </a:lnTo>
                  <a:lnTo>
                    <a:pt x="3305" y="969"/>
                  </a:lnTo>
                  <a:lnTo>
                    <a:pt x="3305" y="969"/>
                  </a:lnTo>
                  <a:lnTo>
                    <a:pt x="3305" y="969"/>
                  </a:lnTo>
                  <a:lnTo>
                    <a:pt x="3305" y="969"/>
                  </a:lnTo>
                  <a:lnTo>
                    <a:pt x="3305" y="969"/>
                  </a:lnTo>
                  <a:lnTo>
                    <a:pt x="3305" y="969"/>
                  </a:lnTo>
                  <a:lnTo>
                    <a:pt x="3305" y="963"/>
                  </a:lnTo>
                  <a:lnTo>
                    <a:pt x="3305" y="963"/>
                  </a:lnTo>
                  <a:lnTo>
                    <a:pt x="3305" y="963"/>
                  </a:lnTo>
                  <a:lnTo>
                    <a:pt x="3305" y="963"/>
                  </a:lnTo>
                  <a:lnTo>
                    <a:pt x="3305" y="963"/>
                  </a:lnTo>
                  <a:lnTo>
                    <a:pt x="3305" y="963"/>
                  </a:lnTo>
                  <a:lnTo>
                    <a:pt x="3305" y="963"/>
                  </a:lnTo>
                  <a:lnTo>
                    <a:pt x="3305" y="963"/>
                  </a:lnTo>
                  <a:lnTo>
                    <a:pt x="3305" y="958"/>
                  </a:lnTo>
                  <a:lnTo>
                    <a:pt x="3305" y="958"/>
                  </a:lnTo>
                  <a:lnTo>
                    <a:pt x="3305" y="958"/>
                  </a:lnTo>
                  <a:lnTo>
                    <a:pt x="3305" y="958"/>
                  </a:lnTo>
                  <a:lnTo>
                    <a:pt x="3305" y="952"/>
                  </a:lnTo>
                  <a:lnTo>
                    <a:pt x="3305" y="952"/>
                  </a:lnTo>
                  <a:lnTo>
                    <a:pt x="3305" y="952"/>
                  </a:lnTo>
                  <a:lnTo>
                    <a:pt x="3311" y="947"/>
                  </a:lnTo>
                  <a:lnTo>
                    <a:pt x="3311" y="947"/>
                  </a:lnTo>
                  <a:lnTo>
                    <a:pt x="3311" y="941"/>
                  </a:lnTo>
                  <a:lnTo>
                    <a:pt x="3311" y="941"/>
                  </a:lnTo>
                  <a:lnTo>
                    <a:pt x="3311" y="941"/>
                  </a:lnTo>
                  <a:lnTo>
                    <a:pt x="3311" y="941"/>
                  </a:lnTo>
                  <a:lnTo>
                    <a:pt x="3311" y="941"/>
                  </a:lnTo>
                  <a:lnTo>
                    <a:pt x="3311" y="941"/>
                  </a:lnTo>
                  <a:lnTo>
                    <a:pt x="3311" y="941"/>
                  </a:lnTo>
                  <a:lnTo>
                    <a:pt x="3311" y="941"/>
                  </a:lnTo>
                  <a:lnTo>
                    <a:pt x="3311" y="941"/>
                  </a:lnTo>
                  <a:lnTo>
                    <a:pt x="3311" y="941"/>
                  </a:lnTo>
                  <a:lnTo>
                    <a:pt x="3311" y="935"/>
                  </a:lnTo>
                  <a:lnTo>
                    <a:pt x="3317" y="935"/>
                  </a:lnTo>
                  <a:lnTo>
                    <a:pt x="3317" y="935"/>
                  </a:lnTo>
                  <a:lnTo>
                    <a:pt x="3317" y="935"/>
                  </a:lnTo>
                  <a:lnTo>
                    <a:pt x="3317" y="935"/>
                  </a:lnTo>
                  <a:lnTo>
                    <a:pt x="3317" y="941"/>
                  </a:lnTo>
                  <a:lnTo>
                    <a:pt x="3317" y="941"/>
                  </a:lnTo>
                  <a:lnTo>
                    <a:pt x="3317" y="941"/>
                  </a:lnTo>
                  <a:lnTo>
                    <a:pt x="3322" y="941"/>
                  </a:lnTo>
                  <a:lnTo>
                    <a:pt x="3322" y="941"/>
                  </a:lnTo>
                  <a:lnTo>
                    <a:pt x="3322" y="941"/>
                  </a:lnTo>
                  <a:lnTo>
                    <a:pt x="3328" y="941"/>
                  </a:lnTo>
                  <a:lnTo>
                    <a:pt x="3328" y="941"/>
                  </a:lnTo>
                  <a:lnTo>
                    <a:pt x="3328" y="941"/>
                  </a:lnTo>
                  <a:lnTo>
                    <a:pt x="3328" y="941"/>
                  </a:lnTo>
                  <a:lnTo>
                    <a:pt x="3328" y="941"/>
                  </a:lnTo>
                  <a:lnTo>
                    <a:pt x="3328" y="947"/>
                  </a:lnTo>
                  <a:lnTo>
                    <a:pt x="3328" y="947"/>
                  </a:lnTo>
                  <a:lnTo>
                    <a:pt x="3333" y="947"/>
                  </a:lnTo>
                  <a:lnTo>
                    <a:pt x="3333" y="947"/>
                  </a:lnTo>
                  <a:lnTo>
                    <a:pt x="3333" y="947"/>
                  </a:lnTo>
                  <a:lnTo>
                    <a:pt x="3333" y="958"/>
                  </a:lnTo>
                  <a:lnTo>
                    <a:pt x="3333" y="958"/>
                  </a:lnTo>
                  <a:lnTo>
                    <a:pt x="3333" y="963"/>
                  </a:lnTo>
                  <a:lnTo>
                    <a:pt x="3339" y="963"/>
                  </a:lnTo>
                  <a:lnTo>
                    <a:pt x="3339" y="963"/>
                  </a:lnTo>
                  <a:lnTo>
                    <a:pt x="3345" y="969"/>
                  </a:lnTo>
                  <a:lnTo>
                    <a:pt x="3345" y="969"/>
                  </a:lnTo>
                  <a:lnTo>
                    <a:pt x="3345" y="969"/>
                  </a:lnTo>
                  <a:lnTo>
                    <a:pt x="3345" y="969"/>
                  </a:lnTo>
                  <a:lnTo>
                    <a:pt x="3345" y="969"/>
                  </a:lnTo>
                  <a:lnTo>
                    <a:pt x="3345" y="969"/>
                  </a:lnTo>
                  <a:lnTo>
                    <a:pt x="3345" y="975"/>
                  </a:lnTo>
                  <a:lnTo>
                    <a:pt x="3345" y="975"/>
                  </a:lnTo>
                  <a:lnTo>
                    <a:pt x="3345" y="975"/>
                  </a:lnTo>
                  <a:lnTo>
                    <a:pt x="3345" y="975"/>
                  </a:lnTo>
                  <a:lnTo>
                    <a:pt x="3345" y="975"/>
                  </a:lnTo>
                  <a:lnTo>
                    <a:pt x="3345" y="969"/>
                  </a:lnTo>
                  <a:lnTo>
                    <a:pt x="3345" y="969"/>
                  </a:lnTo>
                  <a:lnTo>
                    <a:pt x="3350" y="969"/>
                  </a:lnTo>
                  <a:lnTo>
                    <a:pt x="3350" y="969"/>
                  </a:lnTo>
                  <a:lnTo>
                    <a:pt x="3350" y="969"/>
                  </a:lnTo>
                  <a:lnTo>
                    <a:pt x="3350" y="969"/>
                  </a:lnTo>
                  <a:lnTo>
                    <a:pt x="3350" y="975"/>
                  </a:lnTo>
                  <a:lnTo>
                    <a:pt x="3350" y="975"/>
                  </a:lnTo>
                  <a:lnTo>
                    <a:pt x="3350" y="975"/>
                  </a:lnTo>
                  <a:lnTo>
                    <a:pt x="3356" y="975"/>
                  </a:lnTo>
                  <a:lnTo>
                    <a:pt x="3356" y="969"/>
                  </a:lnTo>
                  <a:lnTo>
                    <a:pt x="3350" y="969"/>
                  </a:lnTo>
                  <a:lnTo>
                    <a:pt x="3350" y="969"/>
                  </a:lnTo>
                  <a:lnTo>
                    <a:pt x="3350" y="963"/>
                  </a:lnTo>
                  <a:lnTo>
                    <a:pt x="3350" y="963"/>
                  </a:lnTo>
                  <a:lnTo>
                    <a:pt x="3345" y="963"/>
                  </a:lnTo>
                  <a:lnTo>
                    <a:pt x="3345" y="963"/>
                  </a:lnTo>
                  <a:lnTo>
                    <a:pt x="3345" y="963"/>
                  </a:lnTo>
                  <a:lnTo>
                    <a:pt x="3339" y="963"/>
                  </a:lnTo>
                  <a:lnTo>
                    <a:pt x="3345" y="958"/>
                  </a:lnTo>
                  <a:lnTo>
                    <a:pt x="3350" y="958"/>
                  </a:lnTo>
                  <a:lnTo>
                    <a:pt x="3356" y="952"/>
                  </a:lnTo>
                  <a:lnTo>
                    <a:pt x="3356" y="952"/>
                  </a:lnTo>
                  <a:lnTo>
                    <a:pt x="3362" y="952"/>
                  </a:lnTo>
                  <a:lnTo>
                    <a:pt x="3362" y="952"/>
                  </a:lnTo>
                  <a:lnTo>
                    <a:pt x="3362" y="952"/>
                  </a:lnTo>
                  <a:lnTo>
                    <a:pt x="3362" y="952"/>
                  </a:lnTo>
                  <a:lnTo>
                    <a:pt x="3367" y="947"/>
                  </a:lnTo>
                  <a:lnTo>
                    <a:pt x="3367" y="947"/>
                  </a:lnTo>
                  <a:lnTo>
                    <a:pt x="3367" y="947"/>
                  </a:lnTo>
                  <a:lnTo>
                    <a:pt x="3367" y="952"/>
                  </a:lnTo>
                  <a:lnTo>
                    <a:pt x="3378" y="952"/>
                  </a:lnTo>
                  <a:lnTo>
                    <a:pt x="3378" y="947"/>
                  </a:lnTo>
                  <a:lnTo>
                    <a:pt x="3378" y="947"/>
                  </a:lnTo>
                  <a:lnTo>
                    <a:pt x="3378" y="947"/>
                  </a:lnTo>
                  <a:lnTo>
                    <a:pt x="3378" y="947"/>
                  </a:lnTo>
                  <a:lnTo>
                    <a:pt x="3378" y="947"/>
                  </a:lnTo>
                  <a:lnTo>
                    <a:pt x="3384" y="947"/>
                  </a:lnTo>
                  <a:lnTo>
                    <a:pt x="3384" y="947"/>
                  </a:lnTo>
                  <a:lnTo>
                    <a:pt x="3384" y="941"/>
                  </a:lnTo>
                  <a:lnTo>
                    <a:pt x="3384" y="941"/>
                  </a:lnTo>
                  <a:lnTo>
                    <a:pt x="3384" y="941"/>
                  </a:lnTo>
                  <a:lnTo>
                    <a:pt x="3384" y="935"/>
                  </a:lnTo>
                  <a:lnTo>
                    <a:pt x="3384" y="935"/>
                  </a:lnTo>
                  <a:lnTo>
                    <a:pt x="3384" y="935"/>
                  </a:lnTo>
                  <a:lnTo>
                    <a:pt x="3384" y="935"/>
                  </a:lnTo>
                  <a:lnTo>
                    <a:pt x="3384" y="935"/>
                  </a:lnTo>
                  <a:lnTo>
                    <a:pt x="3384" y="935"/>
                  </a:lnTo>
                  <a:lnTo>
                    <a:pt x="3384" y="930"/>
                  </a:lnTo>
                  <a:lnTo>
                    <a:pt x="3384" y="930"/>
                  </a:lnTo>
                  <a:lnTo>
                    <a:pt x="3384" y="930"/>
                  </a:lnTo>
                  <a:lnTo>
                    <a:pt x="3384" y="930"/>
                  </a:lnTo>
                  <a:lnTo>
                    <a:pt x="3390" y="930"/>
                  </a:lnTo>
                  <a:lnTo>
                    <a:pt x="3390" y="930"/>
                  </a:lnTo>
                  <a:lnTo>
                    <a:pt x="3390" y="924"/>
                  </a:lnTo>
                  <a:lnTo>
                    <a:pt x="3390" y="924"/>
                  </a:lnTo>
                  <a:lnTo>
                    <a:pt x="3390" y="924"/>
                  </a:lnTo>
                  <a:lnTo>
                    <a:pt x="3390" y="924"/>
                  </a:lnTo>
                  <a:lnTo>
                    <a:pt x="3390" y="924"/>
                  </a:lnTo>
                  <a:lnTo>
                    <a:pt x="3390" y="919"/>
                  </a:lnTo>
                  <a:lnTo>
                    <a:pt x="3390" y="919"/>
                  </a:lnTo>
                  <a:lnTo>
                    <a:pt x="3390" y="919"/>
                  </a:lnTo>
                  <a:lnTo>
                    <a:pt x="3390" y="919"/>
                  </a:lnTo>
                  <a:lnTo>
                    <a:pt x="3395" y="913"/>
                  </a:lnTo>
                  <a:lnTo>
                    <a:pt x="3395" y="913"/>
                  </a:lnTo>
                  <a:lnTo>
                    <a:pt x="3395" y="913"/>
                  </a:lnTo>
                  <a:lnTo>
                    <a:pt x="3395" y="907"/>
                  </a:lnTo>
                  <a:lnTo>
                    <a:pt x="3395" y="907"/>
                  </a:lnTo>
                  <a:lnTo>
                    <a:pt x="3395" y="907"/>
                  </a:lnTo>
                  <a:lnTo>
                    <a:pt x="3395" y="907"/>
                  </a:lnTo>
                  <a:lnTo>
                    <a:pt x="3395" y="902"/>
                  </a:lnTo>
                  <a:lnTo>
                    <a:pt x="3395" y="902"/>
                  </a:lnTo>
                  <a:lnTo>
                    <a:pt x="3395" y="902"/>
                  </a:lnTo>
                  <a:lnTo>
                    <a:pt x="3395" y="902"/>
                  </a:lnTo>
                  <a:lnTo>
                    <a:pt x="3390" y="896"/>
                  </a:lnTo>
                  <a:lnTo>
                    <a:pt x="3390" y="896"/>
                  </a:lnTo>
                  <a:lnTo>
                    <a:pt x="3390" y="896"/>
                  </a:lnTo>
                  <a:lnTo>
                    <a:pt x="3390" y="891"/>
                  </a:lnTo>
                  <a:lnTo>
                    <a:pt x="3390" y="891"/>
                  </a:lnTo>
                  <a:lnTo>
                    <a:pt x="3390" y="891"/>
                  </a:lnTo>
                  <a:lnTo>
                    <a:pt x="3390" y="891"/>
                  </a:lnTo>
                  <a:lnTo>
                    <a:pt x="3390" y="885"/>
                  </a:lnTo>
                  <a:lnTo>
                    <a:pt x="3390" y="885"/>
                  </a:lnTo>
                  <a:lnTo>
                    <a:pt x="3390" y="885"/>
                  </a:lnTo>
                  <a:lnTo>
                    <a:pt x="3390" y="885"/>
                  </a:lnTo>
                  <a:lnTo>
                    <a:pt x="3390" y="885"/>
                  </a:lnTo>
                  <a:lnTo>
                    <a:pt x="3390" y="885"/>
                  </a:lnTo>
                  <a:lnTo>
                    <a:pt x="3390" y="879"/>
                  </a:lnTo>
                  <a:lnTo>
                    <a:pt x="3390" y="879"/>
                  </a:lnTo>
                  <a:lnTo>
                    <a:pt x="3390" y="879"/>
                  </a:lnTo>
                  <a:lnTo>
                    <a:pt x="3390" y="874"/>
                  </a:lnTo>
                  <a:lnTo>
                    <a:pt x="3390" y="874"/>
                  </a:lnTo>
                  <a:lnTo>
                    <a:pt x="3390" y="868"/>
                  </a:lnTo>
                  <a:lnTo>
                    <a:pt x="3390" y="863"/>
                  </a:lnTo>
                  <a:lnTo>
                    <a:pt x="3390" y="863"/>
                  </a:lnTo>
                  <a:lnTo>
                    <a:pt x="3390" y="863"/>
                  </a:lnTo>
                  <a:lnTo>
                    <a:pt x="3390" y="857"/>
                  </a:lnTo>
                  <a:lnTo>
                    <a:pt x="3390" y="857"/>
                  </a:lnTo>
                  <a:lnTo>
                    <a:pt x="3390" y="857"/>
                  </a:lnTo>
                  <a:lnTo>
                    <a:pt x="3390" y="857"/>
                  </a:lnTo>
                  <a:lnTo>
                    <a:pt x="3390" y="857"/>
                  </a:lnTo>
                  <a:lnTo>
                    <a:pt x="3395" y="851"/>
                  </a:lnTo>
                  <a:lnTo>
                    <a:pt x="3395" y="851"/>
                  </a:lnTo>
                  <a:lnTo>
                    <a:pt x="3395" y="851"/>
                  </a:lnTo>
                  <a:lnTo>
                    <a:pt x="3390" y="829"/>
                  </a:lnTo>
                  <a:lnTo>
                    <a:pt x="3384" y="801"/>
                  </a:lnTo>
                  <a:lnTo>
                    <a:pt x="3378" y="795"/>
                  </a:lnTo>
                  <a:lnTo>
                    <a:pt x="3378" y="795"/>
                  </a:lnTo>
                  <a:lnTo>
                    <a:pt x="3378" y="795"/>
                  </a:lnTo>
                  <a:lnTo>
                    <a:pt x="3373" y="790"/>
                  </a:lnTo>
                  <a:lnTo>
                    <a:pt x="3373" y="790"/>
                  </a:lnTo>
                  <a:lnTo>
                    <a:pt x="3378" y="784"/>
                  </a:lnTo>
                  <a:lnTo>
                    <a:pt x="3378" y="784"/>
                  </a:lnTo>
                  <a:lnTo>
                    <a:pt x="3378" y="784"/>
                  </a:lnTo>
                  <a:lnTo>
                    <a:pt x="3378" y="784"/>
                  </a:lnTo>
                  <a:lnTo>
                    <a:pt x="3378" y="784"/>
                  </a:lnTo>
                  <a:lnTo>
                    <a:pt x="3378" y="784"/>
                  </a:lnTo>
                  <a:lnTo>
                    <a:pt x="3378" y="784"/>
                  </a:lnTo>
                  <a:lnTo>
                    <a:pt x="3378" y="784"/>
                  </a:lnTo>
                  <a:lnTo>
                    <a:pt x="3384" y="784"/>
                  </a:lnTo>
                  <a:lnTo>
                    <a:pt x="3384" y="784"/>
                  </a:lnTo>
                  <a:lnTo>
                    <a:pt x="3384" y="784"/>
                  </a:lnTo>
                  <a:lnTo>
                    <a:pt x="3384" y="784"/>
                  </a:lnTo>
                  <a:lnTo>
                    <a:pt x="3384" y="784"/>
                  </a:lnTo>
                  <a:lnTo>
                    <a:pt x="3390" y="784"/>
                  </a:lnTo>
                  <a:lnTo>
                    <a:pt x="3390" y="784"/>
                  </a:lnTo>
                  <a:lnTo>
                    <a:pt x="3395" y="779"/>
                  </a:lnTo>
                  <a:lnTo>
                    <a:pt x="3395" y="779"/>
                  </a:lnTo>
                  <a:lnTo>
                    <a:pt x="3395" y="779"/>
                  </a:lnTo>
                  <a:lnTo>
                    <a:pt x="3395" y="779"/>
                  </a:lnTo>
                  <a:lnTo>
                    <a:pt x="3395" y="779"/>
                  </a:lnTo>
                  <a:lnTo>
                    <a:pt x="3401" y="779"/>
                  </a:lnTo>
                  <a:lnTo>
                    <a:pt x="3401" y="779"/>
                  </a:lnTo>
                  <a:lnTo>
                    <a:pt x="3406" y="779"/>
                  </a:lnTo>
                  <a:lnTo>
                    <a:pt x="3406" y="779"/>
                  </a:lnTo>
                  <a:lnTo>
                    <a:pt x="3406" y="779"/>
                  </a:lnTo>
                  <a:lnTo>
                    <a:pt x="3406" y="773"/>
                  </a:lnTo>
                  <a:lnTo>
                    <a:pt x="3406" y="773"/>
                  </a:lnTo>
                  <a:lnTo>
                    <a:pt x="3412" y="767"/>
                  </a:lnTo>
                  <a:lnTo>
                    <a:pt x="3418" y="767"/>
                  </a:lnTo>
                  <a:lnTo>
                    <a:pt x="3418" y="762"/>
                  </a:lnTo>
                  <a:lnTo>
                    <a:pt x="3412" y="762"/>
                  </a:lnTo>
                  <a:lnTo>
                    <a:pt x="3412" y="762"/>
                  </a:lnTo>
                  <a:lnTo>
                    <a:pt x="3412" y="762"/>
                  </a:lnTo>
                  <a:lnTo>
                    <a:pt x="3418" y="756"/>
                  </a:lnTo>
                  <a:lnTo>
                    <a:pt x="3418" y="756"/>
                  </a:lnTo>
                  <a:lnTo>
                    <a:pt x="3418" y="756"/>
                  </a:lnTo>
                  <a:lnTo>
                    <a:pt x="3418" y="756"/>
                  </a:lnTo>
                  <a:lnTo>
                    <a:pt x="3423" y="756"/>
                  </a:lnTo>
                  <a:lnTo>
                    <a:pt x="3423" y="751"/>
                  </a:lnTo>
                  <a:lnTo>
                    <a:pt x="3429" y="745"/>
                  </a:lnTo>
                  <a:lnTo>
                    <a:pt x="3429" y="745"/>
                  </a:lnTo>
                  <a:lnTo>
                    <a:pt x="3429" y="745"/>
                  </a:lnTo>
                  <a:lnTo>
                    <a:pt x="3429" y="751"/>
                  </a:lnTo>
                  <a:lnTo>
                    <a:pt x="3429" y="751"/>
                  </a:lnTo>
                  <a:lnTo>
                    <a:pt x="3429" y="751"/>
                  </a:lnTo>
                  <a:lnTo>
                    <a:pt x="3434" y="751"/>
                  </a:lnTo>
                  <a:lnTo>
                    <a:pt x="3434" y="756"/>
                  </a:lnTo>
                  <a:lnTo>
                    <a:pt x="3434" y="756"/>
                  </a:lnTo>
                  <a:lnTo>
                    <a:pt x="3434" y="756"/>
                  </a:lnTo>
                  <a:lnTo>
                    <a:pt x="3434" y="756"/>
                  </a:lnTo>
                  <a:lnTo>
                    <a:pt x="3462" y="762"/>
                  </a:lnTo>
                  <a:lnTo>
                    <a:pt x="3485" y="767"/>
                  </a:lnTo>
                  <a:lnTo>
                    <a:pt x="3490" y="773"/>
                  </a:lnTo>
                  <a:lnTo>
                    <a:pt x="3496" y="773"/>
                  </a:lnTo>
                  <a:lnTo>
                    <a:pt x="3496" y="773"/>
                  </a:lnTo>
                  <a:lnTo>
                    <a:pt x="3496" y="773"/>
                  </a:lnTo>
                  <a:lnTo>
                    <a:pt x="3496" y="767"/>
                  </a:lnTo>
                  <a:lnTo>
                    <a:pt x="3502" y="767"/>
                  </a:lnTo>
                  <a:lnTo>
                    <a:pt x="3502" y="767"/>
                  </a:lnTo>
                  <a:lnTo>
                    <a:pt x="3502" y="767"/>
                  </a:lnTo>
                  <a:lnTo>
                    <a:pt x="3502" y="762"/>
                  </a:lnTo>
                  <a:lnTo>
                    <a:pt x="3502" y="762"/>
                  </a:lnTo>
                  <a:lnTo>
                    <a:pt x="3502" y="762"/>
                  </a:lnTo>
                  <a:lnTo>
                    <a:pt x="3502" y="762"/>
                  </a:lnTo>
                  <a:lnTo>
                    <a:pt x="3502" y="762"/>
                  </a:lnTo>
                  <a:lnTo>
                    <a:pt x="3502" y="756"/>
                  </a:lnTo>
                  <a:lnTo>
                    <a:pt x="3502" y="756"/>
                  </a:lnTo>
                  <a:lnTo>
                    <a:pt x="3502" y="751"/>
                  </a:lnTo>
                  <a:lnTo>
                    <a:pt x="3502" y="751"/>
                  </a:lnTo>
                  <a:lnTo>
                    <a:pt x="3502" y="745"/>
                  </a:lnTo>
                  <a:lnTo>
                    <a:pt x="3502" y="739"/>
                  </a:lnTo>
                  <a:lnTo>
                    <a:pt x="3502" y="739"/>
                  </a:lnTo>
                  <a:lnTo>
                    <a:pt x="3502" y="739"/>
                  </a:lnTo>
                  <a:lnTo>
                    <a:pt x="3507" y="734"/>
                  </a:lnTo>
                  <a:lnTo>
                    <a:pt x="3507" y="734"/>
                  </a:lnTo>
                  <a:lnTo>
                    <a:pt x="3507" y="734"/>
                  </a:lnTo>
                  <a:lnTo>
                    <a:pt x="3513" y="734"/>
                  </a:lnTo>
                  <a:lnTo>
                    <a:pt x="3513" y="728"/>
                  </a:lnTo>
                  <a:lnTo>
                    <a:pt x="3513" y="728"/>
                  </a:lnTo>
                  <a:lnTo>
                    <a:pt x="3513" y="728"/>
                  </a:lnTo>
                  <a:lnTo>
                    <a:pt x="3518" y="728"/>
                  </a:lnTo>
                  <a:lnTo>
                    <a:pt x="3518" y="728"/>
                  </a:lnTo>
                  <a:lnTo>
                    <a:pt x="3518" y="728"/>
                  </a:lnTo>
                  <a:lnTo>
                    <a:pt x="3518" y="728"/>
                  </a:lnTo>
                  <a:lnTo>
                    <a:pt x="3518" y="722"/>
                  </a:lnTo>
                  <a:lnTo>
                    <a:pt x="3524" y="722"/>
                  </a:lnTo>
                  <a:lnTo>
                    <a:pt x="3524" y="722"/>
                  </a:lnTo>
                  <a:lnTo>
                    <a:pt x="3524" y="722"/>
                  </a:lnTo>
                  <a:lnTo>
                    <a:pt x="3524" y="722"/>
                  </a:lnTo>
                  <a:lnTo>
                    <a:pt x="3524" y="722"/>
                  </a:lnTo>
                  <a:lnTo>
                    <a:pt x="3524" y="722"/>
                  </a:lnTo>
                  <a:lnTo>
                    <a:pt x="3524" y="722"/>
                  </a:lnTo>
                  <a:lnTo>
                    <a:pt x="3524" y="717"/>
                  </a:lnTo>
                  <a:lnTo>
                    <a:pt x="3524" y="717"/>
                  </a:lnTo>
                  <a:lnTo>
                    <a:pt x="3524" y="717"/>
                  </a:lnTo>
                  <a:lnTo>
                    <a:pt x="3524" y="717"/>
                  </a:lnTo>
                  <a:lnTo>
                    <a:pt x="3524" y="717"/>
                  </a:lnTo>
                  <a:lnTo>
                    <a:pt x="3524" y="717"/>
                  </a:lnTo>
                  <a:lnTo>
                    <a:pt x="3524" y="711"/>
                  </a:lnTo>
                  <a:lnTo>
                    <a:pt x="3524" y="711"/>
                  </a:lnTo>
                  <a:lnTo>
                    <a:pt x="3524" y="711"/>
                  </a:lnTo>
                  <a:lnTo>
                    <a:pt x="3524" y="711"/>
                  </a:lnTo>
                  <a:lnTo>
                    <a:pt x="3524" y="706"/>
                  </a:lnTo>
                  <a:lnTo>
                    <a:pt x="3524" y="706"/>
                  </a:lnTo>
                  <a:lnTo>
                    <a:pt x="3524" y="706"/>
                  </a:lnTo>
                  <a:lnTo>
                    <a:pt x="3524" y="706"/>
                  </a:lnTo>
                  <a:lnTo>
                    <a:pt x="3524" y="706"/>
                  </a:lnTo>
                  <a:lnTo>
                    <a:pt x="3524" y="706"/>
                  </a:lnTo>
                  <a:lnTo>
                    <a:pt x="3524" y="700"/>
                  </a:lnTo>
                  <a:lnTo>
                    <a:pt x="3524" y="700"/>
                  </a:lnTo>
                  <a:lnTo>
                    <a:pt x="3530" y="700"/>
                  </a:lnTo>
                  <a:lnTo>
                    <a:pt x="3530" y="700"/>
                  </a:lnTo>
                  <a:lnTo>
                    <a:pt x="3530" y="700"/>
                  </a:lnTo>
                  <a:lnTo>
                    <a:pt x="3530" y="700"/>
                  </a:lnTo>
                  <a:lnTo>
                    <a:pt x="3530" y="700"/>
                  </a:lnTo>
                  <a:lnTo>
                    <a:pt x="3530" y="700"/>
                  </a:lnTo>
                  <a:lnTo>
                    <a:pt x="3530" y="700"/>
                  </a:lnTo>
                  <a:lnTo>
                    <a:pt x="3530" y="700"/>
                  </a:lnTo>
                  <a:lnTo>
                    <a:pt x="3530" y="700"/>
                  </a:lnTo>
                  <a:lnTo>
                    <a:pt x="3530" y="700"/>
                  </a:lnTo>
                  <a:lnTo>
                    <a:pt x="3530" y="700"/>
                  </a:lnTo>
                  <a:lnTo>
                    <a:pt x="3530" y="700"/>
                  </a:lnTo>
                  <a:lnTo>
                    <a:pt x="3530" y="700"/>
                  </a:lnTo>
                  <a:lnTo>
                    <a:pt x="3530" y="694"/>
                  </a:lnTo>
                  <a:lnTo>
                    <a:pt x="3535" y="694"/>
                  </a:lnTo>
                  <a:lnTo>
                    <a:pt x="3535" y="694"/>
                  </a:lnTo>
                  <a:lnTo>
                    <a:pt x="3535" y="694"/>
                  </a:lnTo>
                  <a:lnTo>
                    <a:pt x="3535" y="694"/>
                  </a:lnTo>
                  <a:lnTo>
                    <a:pt x="3535" y="689"/>
                  </a:lnTo>
                  <a:lnTo>
                    <a:pt x="3541" y="683"/>
                  </a:lnTo>
                  <a:lnTo>
                    <a:pt x="3541" y="683"/>
                  </a:lnTo>
                  <a:lnTo>
                    <a:pt x="3535" y="683"/>
                  </a:lnTo>
                  <a:lnTo>
                    <a:pt x="3535" y="678"/>
                  </a:lnTo>
                  <a:lnTo>
                    <a:pt x="3535" y="678"/>
                  </a:lnTo>
                  <a:lnTo>
                    <a:pt x="3541" y="678"/>
                  </a:lnTo>
                  <a:lnTo>
                    <a:pt x="3541" y="678"/>
                  </a:lnTo>
                  <a:lnTo>
                    <a:pt x="3541" y="678"/>
                  </a:lnTo>
                  <a:lnTo>
                    <a:pt x="3541" y="678"/>
                  </a:lnTo>
                  <a:lnTo>
                    <a:pt x="3541" y="672"/>
                  </a:lnTo>
                  <a:lnTo>
                    <a:pt x="3541" y="672"/>
                  </a:lnTo>
                  <a:lnTo>
                    <a:pt x="3541" y="672"/>
                  </a:lnTo>
                  <a:lnTo>
                    <a:pt x="3541" y="672"/>
                  </a:lnTo>
                  <a:lnTo>
                    <a:pt x="3546" y="672"/>
                  </a:lnTo>
                  <a:lnTo>
                    <a:pt x="3546" y="672"/>
                  </a:lnTo>
                  <a:lnTo>
                    <a:pt x="3546" y="672"/>
                  </a:lnTo>
                  <a:lnTo>
                    <a:pt x="3546" y="672"/>
                  </a:lnTo>
                  <a:lnTo>
                    <a:pt x="3546" y="672"/>
                  </a:lnTo>
                  <a:lnTo>
                    <a:pt x="3546" y="672"/>
                  </a:lnTo>
                  <a:lnTo>
                    <a:pt x="3546" y="672"/>
                  </a:lnTo>
                  <a:lnTo>
                    <a:pt x="3546" y="672"/>
                  </a:lnTo>
                  <a:lnTo>
                    <a:pt x="3546" y="672"/>
                  </a:lnTo>
                  <a:lnTo>
                    <a:pt x="3552" y="666"/>
                  </a:lnTo>
                  <a:lnTo>
                    <a:pt x="3546" y="666"/>
                  </a:lnTo>
                  <a:lnTo>
                    <a:pt x="3546" y="666"/>
                  </a:lnTo>
                  <a:lnTo>
                    <a:pt x="3546" y="666"/>
                  </a:lnTo>
                  <a:lnTo>
                    <a:pt x="3552" y="666"/>
                  </a:lnTo>
                  <a:lnTo>
                    <a:pt x="3552" y="661"/>
                  </a:lnTo>
                  <a:lnTo>
                    <a:pt x="3546" y="661"/>
                  </a:lnTo>
                  <a:lnTo>
                    <a:pt x="3546" y="661"/>
                  </a:lnTo>
                  <a:lnTo>
                    <a:pt x="3546" y="666"/>
                  </a:lnTo>
                  <a:lnTo>
                    <a:pt x="3546" y="661"/>
                  </a:lnTo>
                  <a:lnTo>
                    <a:pt x="3546" y="661"/>
                  </a:lnTo>
                  <a:lnTo>
                    <a:pt x="3552" y="661"/>
                  </a:lnTo>
                  <a:lnTo>
                    <a:pt x="3552" y="655"/>
                  </a:lnTo>
                  <a:lnTo>
                    <a:pt x="3552" y="655"/>
                  </a:lnTo>
                  <a:lnTo>
                    <a:pt x="3546" y="655"/>
                  </a:lnTo>
                  <a:lnTo>
                    <a:pt x="3546" y="655"/>
                  </a:lnTo>
                  <a:lnTo>
                    <a:pt x="3546" y="655"/>
                  </a:lnTo>
                  <a:lnTo>
                    <a:pt x="3546" y="655"/>
                  </a:lnTo>
                  <a:lnTo>
                    <a:pt x="3546" y="655"/>
                  </a:lnTo>
                  <a:lnTo>
                    <a:pt x="3546" y="650"/>
                  </a:lnTo>
                  <a:lnTo>
                    <a:pt x="3546" y="650"/>
                  </a:lnTo>
                  <a:lnTo>
                    <a:pt x="3546" y="650"/>
                  </a:lnTo>
                  <a:lnTo>
                    <a:pt x="3546" y="644"/>
                  </a:lnTo>
                  <a:lnTo>
                    <a:pt x="3546" y="644"/>
                  </a:lnTo>
                  <a:lnTo>
                    <a:pt x="3546" y="644"/>
                  </a:lnTo>
                  <a:lnTo>
                    <a:pt x="3552" y="644"/>
                  </a:lnTo>
                  <a:lnTo>
                    <a:pt x="3552" y="638"/>
                  </a:lnTo>
                  <a:lnTo>
                    <a:pt x="3552" y="638"/>
                  </a:lnTo>
                  <a:lnTo>
                    <a:pt x="3552" y="638"/>
                  </a:lnTo>
                  <a:lnTo>
                    <a:pt x="3558" y="638"/>
                  </a:lnTo>
                  <a:lnTo>
                    <a:pt x="3558" y="638"/>
                  </a:lnTo>
                  <a:lnTo>
                    <a:pt x="3558" y="633"/>
                  </a:lnTo>
                  <a:lnTo>
                    <a:pt x="3558" y="633"/>
                  </a:lnTo>
                  <a:lnTo>
                    <a:pt x="3558" y="627"/>
                  </a:lnTo>
                  <a:lnTo>
                    <a:pt x="3558" y="627"/>
                  </a:lnTo>
                  <a:lnTo>
                    <a:pt x="3558" y="622"/>
                  </a:lnTo>
                  <a:lnTo>
                    <a:pt x="3558" y="622"/>
                  </a:lnTo>
                  <a:lnTo>
                    <a:pt x="3558" y="622"/>
                  </a:lnTo>
                  <a:lnTo>
                    <a:pt x="3558" y="622"/>
                  </a:lnTo>
                  <a:lnTo>
                    <a:pt x="3558" y="616"/>
                  </a:lnTo>
                  <a:lnTo>
                    <a:pt x="3558" y="610"/>
                  </a:lnTo>
                  <a:lnTo>
                    <a:pt x="3558" y="610"/>
                  </a:lnTo>
                  <a:lnTo>
                    <a:pt x="3558" y="605"/>
                  </a:lnTo>
                  <a:lnTo>
                    <a:pt x="3558" y="605"/>
                  </a:lnTo>
                  <a:lnTo>
                    <a:pt x="3558" y="605"/>
                  </a:lnTo>
                  <a:lnTo>
                    <a:pt x="3558" y="605"/>
                  </a:lnTo>
                  <a:lnTo>
                    <a:pt x="3563" y="599"/>
                  </a:lnTo>
                  <a:lnTo>
                    <a:pt x="3563" y="599"/>
                  </a:lnTo>
                  <a:lnTo>
                    <a:pt x="3563" y="599"/>
                  </a:lnTo>
                  <a:lnTo>
                    <a:pt x="3569" y="599"/>
                  </a:lnTo>
                  <a:lnTo>
                    <a:pt x="3569" y="599"/>
                  </a:lnTo>
                  <a:lnTo>
                    <a:pt x="3569" y="594"/>
                  </a:lnTo>
                  <a:lnTo>
                    <a:pt x="3569" y="594"/>
                  </a:lnTo>
                  <a:lnTo>
                    <a:pt x="3569" y="594"/>
                  </a:lnTo>
                  <a:lnTo>
                    <a:pt x="3569" y="588"/>
                  </a:lnTo>
                  <a:lnTo>
                    <a:pt x="3569" y="588"/>
                  </a:lnTo>
                  <a:lnTo>
                    <a:pt x="3569" y="588"/>
                  </a:lnTo>
                  <a:lnTo>
                    <a:pt x="3569" y="588"/>
                  </a:lnTo>
                  <a:lnTo>
                    <a:pt x="3563" y="588"/>
                  </a:lnTo>
                  <a:lnTo>
                    <a:pt x="3563" y="588"/>
                  </a:lnTo>
                  <a:lnTo>
                    <a:pt x="3563" y="582"/>
                  </a:lnTo>
                  <a:lnTo>
                    <a:pt x="3563" y="582"/>
                  </a:lnTo>
                  <a:lnTo>
                    <a:pt x="3563" y="582"/>
                  </a:lnTo>
                  <a:lnTo>
                    <a:pt x="3563" y="582"/>
                  </a:lnTo>
                  <a:lnTo>
                    <a:pt x="3563" y="577"/>
                  </a:lnTo>
                  <a:lnTo>
                    <a:pt x="3563" y="577"/>
                  </a:lnTo>
                  <a:lnTo>
                    <a:pt x="3569" y="577"/>
                  </a:lnTo>
                  <a:lnTo>
                    <a:pt x="3569" y="577"/>
                  </a:lnTo>
                  <a:lnTo>
                    <a:pt x="3569" y="571"/>
                  </a:lnTo>
                  <a:lnTo>
                    <a:pt x="3569" y="571"/>
                  </a:lnTo>
                  <a:lnTo>
                    <a:pt x="3574" y="571"/>
                  </a:lnTo>
                  <a:lnTo>
                    <a:pt x="3574" y="571"/>
                  </a:lnTo>
                  <a:lnTo>
                    <a:pt x="3574" y="571"/>
                  </a:lnTo>
                  <a:lnTo>
                    <a:pt x="3574" y="571"/>
                  </a:lnTo>
                  <a:lnTo>
                    <a:pt x="3580" y="566"/>
                  </a:lnTo>
                  <a:lnTo>
                    <a:pt x="3580" y="566"/>
                  </a:lnTo>
                  <a:lnTo>
                    <a:pt x="3580" y="566"/>
                  </a:lnTo>
                  <a:lnTo>
                    <a:pt x="3580" y="566"/>
                  </a:lnTo>
                  <a:lnTo>
                    <a:pt x="3580" y="571"/>
                  </a:lnTo>
                  <a:lnTo>
                    <a:pt x="3580" y="571"/>
                  </a:lnTo>
                  <a:lnTo>
                    <a:pt x="3586" y="566"/>
                  </a:lnTo>
                  <a:lnTo>
                    <a:pt x="3586" y="566"/>
                  </a:lnTo>
                  <a:lnTo>
                    <a:pt x="3586" y="566"/>
                  </a:lnTo>
                  <a:lnTo>
                    <a:pt x="3586" y="566"/>
                  </a:lnTo>
                  <a:lnTo>
                    <a:pt x="3586" y="566"/>
                  </a:lnTo>
                  <a:lnTo>
                    <a:pt x="3591" y="560"/>
                  </a:lnTo>
                  <a:lnTo>
                    <a:pt x="3591" y="560"/>
                  </a:lnTo>
                  <a:lnTo>
                    <a:pt x="3591" y="560"/>
                  </a:lnTo>
                  <a:lnTo>
                    <a:pt x="3597" y="554"/>
                  </a:lnTo>
                  <a:lnTo>
                    <a:pt x="3597" y="554"/>
                  </a:lnTo>
                  <a:lnTo>
                    <a:pt x="3597" y="554"/>
                  </a:lnTo>
                  <a:lnTo>
                    <a:pt x="3597" y="549"/>
                  </a:lnTo>
                  <a:lnTo>
                    <a:pt x="3597" y="549"/>
                  </a:lnTo>
                  <a:lnTo>
                    <a:pt x="3597" y="549"/>
                  </a:lnTo>
                  <a:lnTo>
                    <a:pt x="3597" y="549"/>
                  </a:lnTo>
                  <a:lnTo>
                    <a:pt x="3602" y="543"/>
                  </a:lnTo>
                  <a:lnTo>
                    <a:pt x="3602" y="543"/>
                  </a:lnTo>
                  <a:close/>
                  <a:moveTo>
                    <a:pt x="2768" y="1328"/>
                  </a:moveTo>
                  <a:lnTo>
                    <a:pt x="2768" y="1328"/>
                  </a:lnTo>
                  <a:lnTo>
                    <a:pt x="2768" y="1328"/>
                  </a:lnTo>
                  <a:lnTo>
                    <a:pt x="2768" y="1328"/>
                  </a:lnTo>
                  <a:lnTo>
                    <a:pt x="2768" y="1328"/>
                  </a:lnTo>
                  <a:lnTo>
                    <a:pt x="2768" y="1328"/>
                  </a:lnTo>
                  <a:lnTo>
                    <a:pt x="2768" y="1328"/>
                  </a:lnTo>
                  <a:lnTo>
                    <a:pt x="2768" y="1328"/>
                  </a:lnTo>
                  <a:lnTo>
                    <a:pt x="2768" y="1328"/>
                  </a:lnTo>
                  <a:lnTo>
                    <a:pt x="2768" y="1328"/>
                  </a:lnTo>
                  <a:close/>
                  <a:moveTo>
                    <a:pt x="2841" y="1888"/>
                  </a:moveTo>
                  <a:lnTo>
                    <a:pt x="2841" y="1888"/>
                  </a:lnTo>
                  <a:lnTo>
                    <a:pt x="2841" y="1888"/>
                  </a:lnTo>
                  <a:lnTo>
                    <a:pt x="2841" y="1894"/>
                  </a:lnTo>
                  <a:lnTo>
                    <a:pt x="2841" y="1894"/>
                  </a:lnTo>
                  <a:lnTo>
                    <a:pt x="2841" y="1894"/>
                  </a:lnTo>
                  <a:lnTo>
                    <a:pt x="2841" y="1894"/>
                  </a:lnTo>
                  <a:lnTo>
                    <a:pt x="2841" y="1894"/>
                  </a:lnTo>
                  <a:lnTo>
                    <a:pt x="2841" y="1894"/>
                  </a:lnTo>
                  <a:lnTo>
                    <a:pt x="2841" y="1888"/>
                  </a:lnTo>
                  <a:lnTo>
                    <a:pt x="2841" y="1888"/>
                  </a:lnTo>
                  <a:lnTo>
                    <a:pt x="2841" y="1888"/>
                  </a:lnTo>
                  <a:lnTo>
                    <a:pt x="2841" y="1888"/>
                  </a:lnTo>
                  <a:lnTo>
                    <a:pt x="2841" y="1888"/>
                  </a:lnTo>
                  <a:lnTo>
                    <a:pt x="2841" y="1888"/>
                  </a:lnTo>
                  <a:lnTo>
                    <a:pt x="2841" y="1888"/>
                  </a:lnTo>
                  <a:lnTo>
                    <a:pt x="2841" y="1888"/>
                  </a:lnTo>
                  <a:lnTo>
                    <a:pt x="2841" y="1883"/>
                  </a:lnTo>
                  <a:lnTo>
                    <a:pt x="2841" y="1883"/>
                  </a:lnTo>
                  <a:lnTo>
                    <a:pt x="2841" y="1888"/>
                  </a:lnTo>
                  <a:lnTo>
                    <a:pt x="2841" y="1888"/>
                  </a:lnTo>
                  <a:lnTo>
                    <a:pt x="2841" y="1888"/>
                  </a:lnTo>
                  <a:lnTo>
                    <a:pt x="2841" y="1888"/>
                  </a:lnTo>
                  <a:lnTo>
                    <a:pt x="2841" y="1888"/>
                  </a:lnTo>
                  <a:lnTo>
                    <a:pt x="2841" y="1888"/>
                  </a:lnTo>
                  <a:lnTo>
                    <a:pt x="2841" y="1888"/>
                  </a:lnTo>
                  <a:close/>
                  <a:moveTo>
                    <a:pt x="2706" y="2152"/>
                  </a:moveTo>
                  <a:lnTo>
                    <a:pt x="2706" y="2146"/>
                  </a:lnTo>
                  <a:lnTo>
                    <a:pt x="2706" y="2152"/>
                  </a:lnTo>
                  <a:lnTo>
                    <a:pt x="2706" y="2152"/>
                  </a:lnTo>
                  <a:lnTo>
                    <a:pt x="2706" y="2152"/>
                  </a:lnTo>
                  <a:lnTo>
                    <a:pt x="2706" y="2152"/>
                  </a:lnTo>
                  <a:lnTo>
                    <a:pt x="2712" y="2152"/>
                  </a:lnTo>
                  <a:lnTo>
                    <a:pt x="2712" y="2152"/>
                  </a:lnTo>
                  <a:lnTo>
                    <a:pt x="2712" y="2152"/>
                  </a:lnTo>
                  <a:lnTo>
                    <a:pt x="2706" y="2152"/>
                  </a:lnTo>
                  <a:lnTo>
                    <a:pt x="2706" y="2152"/>
                  </a:lnTo>
                  <a:close/>
                  <a:moveTo>
                    <a:pt x="2695" y="2157"/>
                  </a:moveTo>
                  <a:lnTo>
                    <a:pt x="2689" y="2152"/>
                  </a:lnTo>
                  <a:lnTo>
                    <a:pt x="2689" y="2152"/>
                  </a:lnTo>
                  <a:lnTo>
                    <a:pt x="2689" y="2152"/>
                  </a:lnTo>
                  <a:lnTo>
                    <a:pt x="2684" y="2152"/>
                  </a:lnTo>
                  <a:lnTo>
                    <a:pt x="2684" y="2152"/>
                  </a:lnTo>
                  <a:lnTo>
                    <a:pt x="2684" y="2152"/>
                  </a:lnTo>
                  <a:lnTo>
                    <a:pt x="2684" y="2152"/>
                  </a:lnTo>
                  <a:lnTo>
                    <a:pt x="2684" y="2152"/>
                  </a:lnTo>
                  <a:lnTo>
                    <a:pt x="2684" y="2152"/>
                  </a:lnTo>
                  <a:lnTo>
                    <a:pt x="2684" y="2157"/>
                  </a:lnTo>
                  <a:lnTo>
                    <a:pt x="2684" y="2157"/>
                  </a:lnTo>
                  <a:lnTo>
                    <a:pt x="2689" y="2157"/>
                  </a:lnTo>
                  <a:lnTo>
                    <a:pt x="2689" y="2157"/>
                  </a:lnTo>
                  <a:lnTo>
                    <a:pt x="2689" y="2157"/>
                  </a:lnTo>
                  <a:lnTo>
                    <a:pt x="2689" y="2157"/>
                  </a:lnTo>
                  <a:lnTo>
                    <a:pt x="2689" y="2157"/>
                  </a:lnTo>
                  <a:lnTo>
                    <a:pt x="2689" y="2157"/>
                  </a:lnTo>
                  <a:lnTo>
                    <a:pt x="2695" y="2157"/>
                  </a:lnTo>
                  <a:lnTo>
                    <a:pt x="2695" y="2157"/>
                  </a:lnTo>
                  <a:lnTo>
                    <a:pt x="2695" y="2157"/>
                  </a:lnTo>
                  <a:lnTo>
                    <a:pt x="2695" y="2157"/>
                  </a:lnTo>
                  <a:lnTo>
                    <a:pt x="2695" y="2157"/>
                  </a:lnTo>
                  <a:lnTo>
                    <a:pt x="2695" y="2157"/>
                  </a:lnTo>
                  <a:close/>
                  <a:moveTo>
                    <a:pt x="2689" y="2191"/>
                  </a:moveTo>
                  <a:lnTo>
                    <a:pt x="2689" y="2185"/>
                  </a:lnTo>
                  <a:lnTo>
                    <a:pt x="2695" y="2185"/>
                  </a:lnTo>
                  <a:lnTo>
                    <a:pt x="2689" y="2185"/>
                  </a:lnTo>
                  <a:lnTo>
                    <a:pt x="2689" y="2185"/>
                  </a:lnTo>
                  <a:lnTo>
                    <a:pt x="2689" y="2185"/>
                  </a:lnTo>
                  <a:lnTo>
                    <a:pt x="2689" y="2185"/>
                  </a:lnTo>
                  <a:lnTo>
                    <a:pt x="2689" y="2185"/>
                  </a:lnTo>
                  <a:lnTo>
                    <a:pt x="2689" y="2185"/>
                  </a:lnTo>
                  <a:lnTo>
                    <a:pt x="2689" y="2185"/>
                  </a:lnTo>
                  <a:lnTo>
                    <a:pt x="2689" y="2185"/>
                  </a:lnTo>
                  <a:lnTo>
                    <a:pt x="2689" y="2185"/>
                  </a:lnTo>
                  <a:lnTo>
                    <a:pt x="2689" y="2185"/>
                  </a:lnTo>
                  <a:lnTo>
                    <a:pt x="2689" y="2191"/>
                  </a:lnTo>
                  <a:lnTo>
                    <a:pt x="2689" y="2191"/>
                  </a:lnTo>
                  <a:lnTo>
                    <a:pt x="2689" y="2191"/>
                  </a:lnTo>
                  <a:lnTo>
                    <a:pt x="2689" y="2191"/>
                  </a:lnTo>
                  <a:lnTo>
                    <a:pt x="2689" y="2196"/>
                  </a:lnTo>
                  <a:lnTo>
                    <a:pt x="2689" y="2196"/>
                  </a:lnTo>
                  <a:lnTo>
                    <a:pt x="2689" y="2196"/>
                  </a:lnTo>
                  <a:lnTo>
                    <a:pt x="2689" y="2191"/>
                  </a:lnTo>
                  <a:lnTo>
                    <a:pt x="2689" y="2191"/>
                  </a:lnTo>
                  <a:lnTo>
                    <a:pt x="2689" y="2191"/>
                  </a:lnTo>
                  <a:lnTo>
                    <a:pt x="2689" y="2191"/>
                  </a:lnTo>
                  <a:lnTo>
                    <a:pt x="2689" y="2191"/>
                  </a:lnTo>
                  <a:lnTo>
                    <a:pt x="2689" y="2191"/>
                  </a:lnTo>
                  <a:close/>
                  <a:moveTo>
                    <a:pt x="2891" y="1227"/>
                  </a:moveTo>
                  <a:lnTo>
                    <a:pt x="2885" y="1227"/>
                  </a:lnTo>
                  <a:lnTo>
                    <a:pt x="2885" y="1227"/>
                  </a:lnTo>
                  <a:lnTo>
                    <a:pt x="2885" y="1227"/>
                  </a:lnTo>
                  <a:lnTo>
                    <a:pt x="2880" y="1227"/>
                  </a:lnTo>
                  <a:lnTo>
                    <a:pt x="2880" y="1227"/>
                  </a:lnTo>
                  <a:lnTo>
                    <a:pt x="2880" y="1227"/>
                  </a:lnTo>
                  <a:lnTo>
                    <a:pt x="2880" y="1227"/>
                  </a:lnTo>
                  <a:lnTo>
                    <a:pt x="2885" y="1232"/>
                  </a:lnTo>
                  <a:lnTo>
                    <a:pt x="2885" y="1232"/>
                  </a:lnTo>
                  <a:lnTo>
                    <a:pt x="2891" y="1227"/>
                  </a:lnTo>
                  <a:close/>
                  <a:moveTo>
                    <a:pt x="2773" y="1311"/>
                  </a:moveTo>
                  <a:lnTo>
                    <a:pt x="2773" y="1311"/>
                  </a:lnTo>
                  <a:lnTo>
                    <a:pt x="2773" y="1311"/>
                  </a:lnTo>
                  <a:lnTo>
                    <a:pt x="2773" y="1311"/>
                  </a:lnTo>
                  <a:lnTo>
                    <a:pt x="2773" y="1311"/>
                  </a:lnTo>
                  <a:lnTo>
                    <a:pt x="2773" y="1311"/>
                  </a:lnTo>
                  <a:lnTo>
                    <a:pt x="2773" y="1311"/>
                  </a:lnTo>
                  <a:lnTo>
                    <a:pt x="2773" y="1311"/>
                  </a:lnTo>
                  <a:lnTo>
                    <a:pt x="2773" y="1311"/>
                  </a:lnTo>
                  <a:close/>
                  <a:moveTo>
                    <a:pt x="2644" y="1255"/>
                  </a:moveTo>
                  <a:lnTo>
                    <a:pt x="2644" y="1255"/>
                  </a:lnTo>
                  <a:lnTo>
                    <a:pt x="2650" y="1249"/>
                  </a:lnTo>
                  <a:lnTo>
                    <a:pt x="2650" y="1244"/>
                  </a:lnTo>
                  <a:lnTo>
                    <a:pt x="2650" y="1244"/>
                  </a:lnTo>
                  <a:lnTo>
                    <a:pt x="2650" y="1244"/>
                  </a:lnTo>
                  <a:lnTo>
                    <a:pt x="2650" y="1244"/>
                  </a:lnTo>
                  <a:lnTo>
                    <a:pt x="2650" y="1244"/>
                  </a:lnTo>
                  <a:lnTo>
                    <a:pt x="2650" y="1249"/>
                  </a:lnTo>
                  <a:lnTo>
                    <a:pt x="2644" y="1249"/>
                  </a:lnTo>
                  <a:lnTo>
                    <a:pt x="2644" y="1249"/>
                  </a:lnTo>
                  <a:lnTo>
                    <a:pt x="2644" y="1244"/>
                  </a:lnTo>
                  <a:lnTo>
                    <a:pt x="2639" y="1244"/>
                  </a:lnTo>
                  <a:lnTo>
                    <a:pt x="2639" y="1244"/>
                  </a:lnTo>
                  <a:lnTo>
                    <a:pt x="2639" y="1249"/>
                  </a:lnTo>
                  <a:lnTo>
                    <a:pt x="2639" y="1249"/>
                  </a:lnTo>
                  <a:lnTo>
                    <a:pt x="2639" y="1255"/>
                  </a:lnTo>
                  <a:lnTo>
                    <a:pt x="2639" y="1255"/>
                  </a:lnTo>
                  <a:lnTo>
                    <a:pt x="2644" y="1255"/>
                  </a:lnTo>
                  <a:close/>
                  <a:moveTo>
                    <a:pt x="2717" y="1742"/>
                  </a:moveTo>
                  <a:lnTo>
                    <a:pt x="2717" y="1748"/>
                  </a:lnTo>
                  <a:lnTo>
                    <a:pt x="2717" y="1748"/>
                  </a:lnTo>
                  <a:lnTo>
                    <a:pt x="2717" y="1748"/>
                  </a:lnTo>
                  <a:lnTo>
                    <a:pt x="2717" y="1748"/>
                  </a:lnTo>
                  <a:lnTo>
                    <a:pt x="2717" y="1748"/>
                  </a:lnTo>
                  <a:lnTo>
                    <a:pt x="2723" y="1748"/>
                  </a:lnTo>
                  <a:lnTo>
                    <a:pt x="2723" y="1748"/>
                  </a:lnTo>
                  <a:lnTo>
                    <a:pt x="2723" y="1748"/>
                  </a:lnTo>
                  <a:lnTo>
                    <a:pt x="2723" y="1748"/>
                  </a:lnTo>
                  <a:lnTo>
                    <a:pt x="2723" y="1748"/>
                  </a:lnTo>
                  <a:lnTo>
                    <a:pt x="2723" y="1748"/>
                  </a:lnTo>
                  <a:lnTo>
                    <a:pt x="2723" y="1742"/>
                  </a:lnTo>
                  <a:lnTo>
                    <a:pt x="2723" y="1737"/>
                  </a:lnTo>
                  <a:lnTo>
                    <a:pt x="2717" y="1737"/>
                  </a:lnTo>
                  <a:lnTo>
                    <a:pt x="2717" y="1731"/>
                  </a:lnTo>
                  <a:lnTo>
                    <a:pt x="2717" y="1731"/>
                  </a:lnTo>
                  <a:lnTo>
                    <a:pt x="2712" y="1737"/>
                  </a:lnTo>
                  <a:lnTo>
                    <a:pt x="2712" y="1737"/>
                  </a:lnTo>
                  <a:lnTo>
                    <a:pt x="2717" y="1737"/>
                  </a:lnTo>
                  <a:lnTo>
                    <a:pt x="2717" y="1737"/>
                  </a:lnTo>
                  <a:lnTo>
                    <a:pt x="2717" y="1742"/>
                  </a:lnTo>
                  <a:lnTo>
                    <a:pt x="2717" y="1742"/>
                  </a:lnTo>
                  <a:lnTo>
                    <a:pt x="2717" y="1742"/>
                  </a:lnTo>
                  <a:lnTo>
                    <a:pt x="2717" y="1742"/>
                  </a:lnTo>
                  <a:lnTo>
                    <a:pt x="2717" y="1742"/>
                  </a:lnTo>
                  <a:lnTo>
                    <a:pt x="2717" y="1742"/>
                  </a:lnTo>
                  <a:lnTo>
                    <a:pt x="2717" y="1742"/>
                  </a:lnTo>
                  <a:close/>
                  <a:moveTo>
                    <a:pt x="2818" y="1216"/>
                  </a:moveTo>
                  <a:lnTo>
                    <a:pt x="2818" y="1216"/>
                  </a:lnTo>
                  <a:lnTo>
                    <a:pt x="2812" y="1216"/>
                  </a:lnTo>
                  <a:lnTo>
                    <a:pt x="2812" y="1216"/>
                  </a:lnTo>
                  <a:lnTo>
                    <a:pt x="2812" y="1216"/>
                  </a:lnTo>
                  <a:lnTo>
                    <a:pt x="2812" y="1216"/>
                  </a:lnTo>
                  <a:lnTo>
                    <a:pt x="2812" y="1210"/>
                  </a:lnTo>
                  <a:lnTo>
                    <a:pt x="2807" y="1210"/>
                  </a:lnTo>
                  <a:lnTo>
                    <a:pt x="2807" y="1216"/>
                  </a:lnTo>
                  <a:lnTo>
                    <a:pt x="2807" y="1216"/>
                  </a:lnTo>
                  <a:lnTo>
                    <a:pt x="2807" y="1216"/>
                  </a:lnTo>
                  <a:lnTo>
                    <a:pt x="2807" y="1216"/>
                  </a:lnTo>
                  <a:lnTo>
                    <a:pt x="2807" y="1216"/>
                  </a:lnTo>
                  <a:lnTo>
                    <a:pt x="2807" y="1216"/>
                  </a:lnTo>
                  <a:lnTo>
                    <a:pt x="2807" y="1216"/>
                  </a:lnTo>
                  <a:lnTo>
                    <a:pt x="2807" y="1216"/>
                  </a:lnTo>
                  <a:lnTo>
                    <a:pt x="2807" y="1216"/>
                  </a:lnTo>
                  <a:lnTo>
                    <a:pt x="2807" y="1216"/>
                  </a:lnTo>
                  <a:lnTo>
                    <a:pt x="2807" y="1221"/>
                  </a:lnTo>
                  <a:lnTo>
                    <a:pt x="2807" y="1221"/>
                  </a:lnTo>
                  <a:lnTo>
                    <a:pt x="2807" y="1221"/>
                  </a:lnTo>
                  <a:lnTo>
                    <a:pt x="2807" y="1221"/>
                  </a:lnTo>
                  <a:lnTo>
                    <a:pt x="2807" y="1221"/>
                  </a:lnTo>
                  <a:lnTo>
                    <a:pt x="2807" y="1216"/>
                  </a:lnTo>
                  <a:lnTo>
                    <a:pt x="2807" y="1216"/>
                  </a:lnTo>
                  <a:lnTo>
                    <a:pt x="2807" y="1216"/>
                  </a:lnTo>
                  <a:lnTo>
                    <a:pt x="2812" y="1216"/>
                  </a:lnTo>
                  <a:lnTo>
                    <a:pt x="2812" y="1216"/>
                  </a:lnTo>
                  <a:lnTo>
                    <a:pt x="2812" y="1216"/>
                  </a:lnTo>
                  <a:lnTo>
                    <a:pt x="2812" y="1216"/>
                  </a:lnTo>
                  <a:lnTo>
                    <a:pt x="2812" y="1216"/>
                  </a:lnTo>
                  <a:lnTo>
                    <a:pt x="2812" y="1216"/>
                  </a:lnTo>
                  <a:lnTo>
                    <a:pt x="2812" y="1216"/>
                  </a:lnTo>
                  <a:lnTo>
                    <a:pt x="2807" y="1221"/>
                  </a:lnTo>
                  <a:lnTo>
                    <a:pt x="2807" y="1221"/>
                  </a:lnTo>
                  <a:lnTo>
                    <a:pt x="2812" y="1221"/>
                  </a:lnTo>
                  <a:lnTo>
                    <a:pt x="2812" y="1221"/>
                  </a:lnTo>
                  <a:lnTo>
                    <a:pt x="2812" y="1221"/>
                  </a:lnTo>
                  <a:lnTo>
                    <a:pt x="2812" y="1221"/>
                  </a:lnTo>
                  <a:lnTo>
                    <a:pt x="2812" y="1216"/>
                  </a:lnTo>
                  <a:lnTo>
                    <a:pt x="2812" y="1216"/>
                  </a:lnTo>
                  <a:lnTo>
                    <a:pt x="2812" y="1216"/>
                  </a:lnTo>
                  <a:lnTo>
                    <a:pt x="2812" y="1216"/>
                  </a:lnTo>
                  <a:lnTo>
                    <a:pt x="2812" y="1216"/>
                  </a:lnTo>
                  <a:lnTo>
                    <a:pt x="2812" y="1216"/>
                  </a:lnTo>
                  <a:lnTo>
                    <a:pt x="2818" y="1216"/>
                  </a:lnTo>
                  <a:close/>
                  <a:moveTo>
                    <a:pt x="2863" y="1894"/>
                  </a:moveTo>
                  <a:lnTo>
                    <a:pt x="2863" y="1894"/>
                  </a:lnTo>
                  <a:lnTo>
                    <a:pt x="2869" y="1894"/>
                  </a:lnTo>
                  <a:lnTo>
                    <a:pt x="2869" y="1894"/>
                  </a:lnTo>
                  <a:lnTo>
                    <a:pt x="2869" y="1894"/>
                  </a:lnTo>
                  <a:lnTo>
                    <a:pt x="2869" y="1894"/>
                  </a:lnTo>
                  <a:lnTo>
                    <a:pt x="2869" y="1888"/>
                  </a:lnTo>
                  <a:lnTo>
                    <a:pt x="2869" y="1888"/>
                  </a:lnTo>
                  <a:lnTo>
                    <a:pt x="2869" y="1888"/>
                  </a:lnTo>
                  <a:lnTo>
                    <a:pt x="2869" y="1888"/>
                  </a:lnTo>
                  <a:lnTo>
                    <a:pt x="2869" y="1888"/>
                  </a:lnTo>
                  <a:lnTo>
                    <a:pt x="2869" y="1888"/>
                  </a:lnTo>
                  <a:lnTo>
                    <a:pt x="2869" y="1888"/>
                  </a:lnTo>
                  <a:lnTo>
                    <a:pt x="2863" y="1888"/>
                  </a:lnTo>
                  <a:lnTo>
                    <a:pt x="2863" y="1888"/>
                  </a:lnTo>
                  <a:lnTo>
                    <a:pt x="2863" y="1888"/>
                  </a:lnTo>
                  <a:lnTo>
                    <a:pt x="2863" y="1888"/>
                  </a:lnTo>
                  <a:lnTo>
                    <a:pt x="2863" y="1888"/>
                  </a:lnTo>
                  <a:lnTo>
                    <a:pt x="2863" y="1888"/>
                  </a:lnTo>
                  <a:lnTo>
                    <a:pt x="2863" y="1883"/>
                  </a:lnTo>
                  <a:lnTo>
                    <a:pt x="2863" y="1883"/>
                  </a:lnTo>
                  <a:lnTo>
                    <a:pt x="2863" y="1883"/>
                  </a:lnTo>
                  <a:lnTo>
                    <a:pt x="2857" y="1883"/>
                  </a:lnTo>
                  <a:lnTo>
                    <a:pt x="2857" y="1883"/>
                  </a:lnTo>
                  <a:lnTo>
                    <a:pt x="2857" y="1883"/>
                  </a:lnTo>
                  <a:lnTo>
                    <a:pt x="2857" y="1883"/>
                  </a:lnTo>
                  <a:lnTo>
                    <a:pt x="2857" y="1883"/>
                  </a:lnTo>
                  <a:lnTo>
                    <a:pt x="2857" y="1883"/>
                  </a:lnTo>
                  <a:lnTo>
                    <a:pt x="2857" y="1883"/>
                  </a:lnTo>
                  <a:lnTo>
                    <a:pt x="2857" y="1883"/>
                  </a:lnTo>
                  <a:lnTo>
                    <a:pt x="2852" y="1883"/>
                  </a:lnTo>
                  <a:lnTo>
                    <a:pt x="2852" y="1883"/>
                  </a:lnTo>
                  <a:lnTo>
                    <a:pt x="2846" y="1883"/>
                  </a:lnTo>
                  <a:lnTo>
                    <a:pt x="2846" y="1883"/>
                  </a:lnTo>
                  <a:lnTo>
                    <a:pt x="2846" y="1883"/>
                  </a:lnTo>
                  <a:lnTo>
                    <a:pt x="2846" y="1883"/>
                  </a:lnTo>
                  <a:lnTo>
                    <a:pt x="2846" y="1883"/>
                  </a:lnTo>
                  <a:lnTo>
                    <a:pt x="2846" y="1883"/>
                  </a:lnTo>
                  <a:lnTo>
                    <a:pt x="2846" y="1888"/>
                  </a:lnTo>
                  <a:lnTo>
                    <a:pt x="2846" y="1888"/>
                  </a:lnTo>
                  <a:lnTo>
                    <a:pt x="2846" y="1888"/>
                  </a:lnTo>
                  <a:lnTo>
                    <a:pt x="2846" y="1888"/>
                  </a:lnTo>
                  <a:lnTo>
                    <a:pt x="2846" y="1888"/>
                  </a:lnTo>
                  <a:lnTo>
                    <a:pt x="2846" y="1888"/>
                  </a:lnTo>
                  <a:lnTo>
                    <a:pt x="2846" y="1888"/>
                  </a:lnTo>
                  <a:lnTo>
                    <a:pt x="2846" y="1888"/>
                  </a:lnTo>
                  <a:lnTo>
                    <a:pt x="2846" y="1888"/>
                  </a:lnTo>
                  <a:lnTo>
                    <a:pt x="2852" y="1888"/>
                  </a:lnTo>
                  <a:lnTo>
                    <a:pt x="2846" y="1888"/>
                  </a:lnTo>
                  <a:lnTo>
                    <a:pt x="2846" y="1888"/>
                  </a:lnTo>
                  <a:lnTo>
                    <a:pt x="2846" y="1888"/>
                  </a:lnTo>
                  <a:lnTo>
                    <a:pt x="2846" y="1888"/>
                  </a:lnTo>
                  <a:lnTo>
                    <a:pt x="2846" y="1894"/>
                  </a:lnTo>
                  <a:lnTo>
                    <a:pt x="2852" y="1894"/>
                  </a:lnTo>
                  <a:lnTo>
                    <a:pt x="2852" y="1894"/>
                  </a:lnTo>
                  <a:lnTo>
                    <a:pt x="2852" y="1894"/>
                  </a:lnTo>
                  <a:lnTo>
                    <a:pt x="2852" y="1888"/>
                  </a:lnTo>
                  <a:lnTo>
                    <a:pt x="2852" y="1888"/>
                  </a:lnTo>
                  <a:lnTo>
                    <a:pt x="2852" y="1888"/>
                  </a:lnTo>
                  <a:lnTo>
                    <a:pt x="2852" y="1888"/>
                  </a:lnTo>
                  <a:lnTo>
                    <a:pt x="2852" y="1888"/>
                  </a:lnTo>
                  <a:lnTo>
                    <a:pt x="2857" y="1894"/>
                  </a:lnTo>
                  <a:lnTo>
                    <a:pt x="2857" y="1894"/>
                  </a:lnTo>
                  <a:lnTo>
                    <a:pt x="2863" y="1894"/>
                  </a:lnTo>
                  <a:lnTo>
                    <a:pt x="2863" y="1894"/>
                  </a:lnTo>
                  <a:lnTo>
                    <a:pt x="2863" y="1894"/>
                  </a:lnTo>
                  <a:close/>
                  <a:moveTo>
                    <a:pt x="2857" y="1911"/>
                  </a:moveTo>
                  <a:lnTo>
                    <a:pt x="2857" y="1911"/>
                  </a:lnTo>
                  <a:lnTo>
                    <a:pt x="2857" y="1911"/>
                  </a:lnTo>
                  <a:lnTo>
                    <a:pt x="2857" y="1911"/>
                  </a:lnTo>
                  <a:lnTo>
                    <a:pt x="2857" y="1905"/>
                  </a:lnTo>
                  <a:lnTo>
                    <a:pt x="2857" y="1905"/>
                  </a:lnTo>
                  <a:lnTo>
                    <a:pt x="2857" y="1905"/>
                  </a:lnTo>
                  <a:lnTo>
                    <a:pt x="2857" y="1905"/>
                  </a:lnTo>
                  <a:lnTo>
                    <a:pt x="2852" y="1905"/>
                  </a:lnTo>
                  <a:lnTo>
                    <a:pt x="2852" y="1905"/>
                  </a:lnTo>
                  <a:lnTo>
                    <a:pt x="2852" y="1905"/>
                  </a:lnTo>
                  <a:lnTo>
                    <a:pt x="2852" y="1905"/>
                  </a:lnTo>
                  <a:lnTo>
                    <a:pt x="2852" y="1905"/>
                  </a:lnTo>
                  <a:lnTo>
                    <a:pt x="2852" y="1905"/>
                  </a:lnTo>
                  <a:lnTo>
                    <a:pt x="2852" y="1911"/>
                  </a:lnTo>
                  <a:lnTo>
                    <a:pt x="2852" y="1911"/>
                  </a:lnTo>
                  <a:lnTo>
                    <a:pt x="2852" y="1911"/>
                  </a:lnTo>
                  <a:lnTo>
                    <a:pt x="2852" y="1911"/>
                  </a:lnTo>
                  <a:lnTo>
                    <a:pt x="2852" y="1911"/>
                  </a:lnTo>
                  <a:lnTo>
                    <a:pt x="2852" y="1911"/>
                  </a:lnTo>
                  <a:lnTo>
                    <a:pt x="2852" y="1911"/>
                  </a:lnTo>
                  <a:lnTo>
                    <a:pt x="2852" y="1911"/>
                  </a:lnTo>
                  <a:lnTo>
                    <a:pt x="2852" y="1911"/>
                  </a:lnTo>
                  <a:lnTo>
                    <a:pt x="2852" y="1911"/>
                  </a:lnTo>
                  <a:lnTo>
                    <a:pt x="2852" y="1911"/>
                  </a:lnTo>
                  <a:lnTo>
                    <a:pt x="2852" y="1911"/>
                  </a:lnTo>
                  <a:lnTo>
                    <a:pt x="2852" y="1911"/>
                  </a:lnTo>
                  <a:lnTo>
                    <a:pt x="2852" y="1911"/>
                  </a:lnTo>
                  <a:lnTo>
                    <a:pt x="2857" y="1911"/>
                  </a:lnTo>
                  <a:lnTo>
                    <a:pt x="2857" y="1911"/>
                  </a:lnTo>
                  <a:lnTo>
                    <a:pt x="2857" y="1911"/>
                  </a:lnTo>
                  <a:lnTo>
                    <a:pt x="2857" y="1911"/>
                  </a:lnTo>
                  <a:lnTo>
                    <a:pt x="2857" y="1911"/>
                  </a:lnTo>
                  <a:lnTo>
                    <a:pt x="2857" y="1916"/>
                  </a:lnTo>
                  <a:lnTo>
                    <a:pt x="2857" y="1916"/>
                  </a:lnTo>
                  <a:lnTo>
                    <a:pt x="2857" y="1911"/>
                  </a:lnTo>
                  <a:lnTo>
                    <a:pt x="2857" y="1911"/>
                  </a:lnTo>
                  <a:lnTo>
                    <a:pt x="2857" y="1916"/>
                  </a:lnTo>
                  <a:lnTo>
                    <a:pt x="2857" y="1911"/>
                  </a:lnTo>
                  <a:lnTo>
                    <a:pt x="2857" y="1911"/>
                  </a:lnTo>
                  <a:lnTo>
                    <a:pt x="2857" y="1916"/>
                  </a:lnTo>
                  <a:lnTo>
                    <a:pt x="2857" y="1911"/>
                  </a:lnTo>
                  <a:lnTo>
                    <a:pt x="2857" y="1911"/>
                  </a:lnTo>
                  <a:lnTo>
                    <a:pt x="2857" y="1911"/>
                  </a:lnTo>
                  <a:close/>
                  <a:moveTo>
                    <a:pt x="2846" y="1950"/>
                  </a:moveTo>
                  <a:lnTo>
                    <a:pt x="2846" y="1950"/>
                  </a:lnTo>
                  <a:lnTo>
                    <a:pt x="2846" y="1950"/>
                  </a:lnTo>
                  <a:lnTo>
                    <a:pt x="2846" y="1950"/>
                  </a:lnTo>
                  <a:lnTo>
                    <a:pt x="2841" y="1950"/>
                  </a:lnTo>
                  <a:lnTo>
                    <a:pt x="2841" y="1950"/>
                  </a:lnTo>
                  <a:lnTo>
                    <a:pt x="2841" y="1950"/>
                  </a:lnTo>
                  <a:lnTo>
                    <a:pt x="2841" y="1950"/>
                  </a:lnTo>
                  <a:lnTo>
                    <a:pt x="2841" y="1950"/>
                  </a:lnTo>
                  <a:lnTo>
                    <a:pt x="2841" y="1950"/>
                  </a:lnTo>
                  <a:lnTo>
                    <a:pt x="2841" y="1955"/>
                  </a:lnTo>
                  <a:lnTo>
                    <a:pt x="2841" y="1955"/>
                  </a:lnTo>
                  <a:lnTo>
                    <a:pt x="2846" y="1955"/>
                  </a:lnTo>
                  <a:lnTo>
                    <a:pt x="2846" y="1955"/>
                  </a:lnTo>
                  <a:lnTo>
                    <a:pt x="2846" y="1950"/>
                  </a:lnTo>
                  <a:lnTo>
                    <a:pt x="2846" y="1950"/>
                  </a:lnTo>
                  <a:lnTo>
                    <a:pt x="2846" y="1950"/>
                  </a:lnTo>
                  <a:lnTo>
                    <a:pt x="2846" y="1950"/>
                  </a:lnTo>
                  <a:close/>
                  <a:moveTo>
                    <a:pt x="2846" y="1894"/>
                  </a:moveTo>
                  <a:lnTo>
                    <a:pt x="2846" y="1894"/>
                  </a:lnTo>
                  <a:lnTo>
                    <a:pt x="2846" y="1894"/>
                  </a:lnTo>
                  <a:lnTo>
                    <a:pt x="2846" y="1894"/>
                  </a:lnTo>
                  <a:lnTo>
                    <a:pt x="2846" y="1894"/>
                  </a:lnTo>
                  <a:lnTo>
                    <a:pt x="2846" y="1894"/>
                  </a:lnTo>
                  <a:lnTo>
                    <a:pt x="2846" y="1894"/>
                  </a:lnTo>
                  <a:lnTo>
                    <a:pt x="2846" y="1899"/>
                  </a:lnTo>
                  <a:lnTo>
                    <a:pt x="2846" y="1899"/>
                  </a:lnTo>
                  <a:lnTo>
                    <a:pt x="2846" y="1899"/>
                  </a:lnTo>
                  <a:lnTo>
                    <a:pt x="2846" y="1894"/>
                  </a:lnTo>
                  <a:lnTo>
                    <a:pt x="2846" y="1894"/>
                  </a:lnTo>
                  <a:lnTo>
                    <a:pt x="2846" y="1894"/>
                  </a:lnTo>
                  <a:close/>
                  <a:moveTo>
                    <a:pt x="2841" y="1950"/>
                  </a:moveTo>
                  <a:lnTo>
                    <a:pt x="2841" y="1950"/>
                  </a:lnTo>
                  <a:lnTo>
                    <a:pt x="2841" y="1950"/>
                  </a:lnTo>
                  <a:lnTo>
                    <a:pt x="2835" y="1950"/>
                  </a:lnTo>
                  <a:lnTo>
                    <a:pt x="2835" y="1950"/>
                  </a:lnTo>
                  <a:lnTo>
                    <a:pt x="2835" y="1950"/>
                  </a:lnTo>
                  <a:lnTo>
                    <a:pt x="2835" y="1950"/>
                  </a:lnTo>
                  <a:lnTo>
                    <a:pt x="2835" y="1950"/>
                  </a:lnTo>
                  <a:lnTo>
                    <a:pt x="2835" y="1950"/>
                  </a:lnTo>
                  <a:lnTo>
                    <a:pt x="2835" y="1950"/>
                  </a:lnTo>
                  <a:lnTo>
                    <a:pt x="2835" y="1950"/>
                  </a:lnTo>
                  <a:lnTo>
                    <a:pt x="2835" y="1950"/>
                  </a:lnTo>
                  <a:lnTo>
                    <a:pt x="2841" y="1950"/>
                  </a:lnTo>
                  <a:lnTo>
                    <a:pt x="2841" y="1950"/>
                  </a:lnTo>
                  <a:lnTo>
                    <a:pt x="2841" y="1950"/>
                  </a:lnTo>
                  <a:lnTo>
                    <a:pt x="2841" y="1950"/>
                  </a:lnTo>
                  <a:lnTo>
                    <a:pt x="2841" y="1950"/>
                  </a:lnTo>
                  <a:lnTo>
                    <a:pt x="2841" y="1950"/>
                  </a:lnTo>
                  <a:lnTo>
                    <a:pt x="2841" y="1950"/>
                  </a:lnTo>
                  <a:lnTo>
                    <a:pt x="2841" y="1950"/>
                  </a:lnTo>
                  <a:close/>
                  <a:moveTo>
                    <a:pt x="2801" y="2034"/>
                  </a:moveTo>
                  <a:lnTo>
                    <a:pt x="2801" y="2034"/>
                  </a:lnTo>
                  <a:lnTo>
                    <a:pt x="2801" y="2034"/>
                  </a:lnTo>
                  <a:lnTo>
                    <a:pt x="2796" y="2034"/>
                  </a:lnTo>
                  <a:lnTo>
                    <a:pt x="2796" y="2034"/>
                  </a:lnTo>
                  <a:lnTo>
                    <a:pt x="2796" y="2034"/>
                  </a:lnTo>
                  <a:lnTo>
                    <a:pt x="2796" y="2034"/>
                  </a:lnTo>
                  <a:lnTo>
                    <a:pt x="2796" y="2034"/>
                  </a:lnTo>
                  <a:lnTo>
                    <a:pt x="2796" y="2034"/>
                  </a:lnTo>
                  <a:lnTo>
                    <a:pt x="2796" y="2034"/>
                  </a:lnTo>
                  <a:lnTo>
                    <a:pt x="2796" y="2039"/>
                  </a:lnTo>
                  <a:lnTo>
                    <a:pt x="2796" y="2039"/>
                  </a:lnTo>
                  <a:lnTo>
                    <a:pt x="2796" y="2039"/>
                  </a:lnTo>
                  <a:lnTo>
                    <a:pt x="2796" y="2039"/>
                  </a:lnTo>
                  <a:lnTo>
                    <a:pt x="2796" y="2039"/>
                  </a:lnTo>
                  <a:lnTo>
                    <a:pt x="2801" y="2039"/>
                  </a:lnTo>
                  <a:lnTo>
                    <a:pt x="2801" y="2039"/>
                  </a:lnTo>
                  <a:lnTo>
                    <a:pt x="2801" y="2034"/>
                  </a:lnTo>
                  <a:lnTo>
                    <a:pt x="2801" y="2034"/>
                  </a:lnTo>
                  <a:lnTo>
                    <a:pt x="2801" y="2034"/>
                  </a:lnTo>
                  <a:lnTo>
                    <a:pt x="2801" y="2034"/>
                  </a:lnTo>
                  <a:lnTo>
                    <a:pt x="2801" y="2034"/>
                  </a:lnTo>
                  <a:lnTo>
                    <a:pt x="2801" y="2034"/>
                  </a:lnTo>
                  <a:lnTo>
                    <a:pt x="2801" y="2034"/>
                  </a:lnTo>
                  <a:lnTo>
                    <a:pt x="2801" y="2034"/>
                  </a:lnTo>
                  <a:lnTo>
                    <a:pt x="2801" y="2034"/>
                  </a:lnTo>
                  <a:lnTo>
                    <a:pt x="2801" y="2034"/>
                  </a:lnTo>
                  <a:close/>
                  <a:moveTo>
                    <a:pt x="2846" y="1793"/>
                  </a:moveTo>
                  <a:lnTo>
                    <a:pt x="2846" y="1787"/>
                  </a:lnTo>
                  <a:lnTo>
                    <a:pt x="2846" y="1787"/>
                  </a:lnTo>
                  <a:lnTo>
                    <a:pt x="2846" y="1782"/>
                  </a:lnTo>
                  <a:lnTo>
                    <a:pt x="2841" y="1782"/>
                  </a:lnTo>
                  <a:lnTo>
                    <a:pt x="2829" y="1782"/>
                  </a:lnTo>
                  <a:lnTo>
                    <a:pt x="2829" y="1776"/>
                  </a:lnTo>
                  <a:lnTo>
                    <a:pt x="2829" y="1776"/>
                  </a:lnTo>
                  <a:lnTo>
                    <a:pt x="2824" y="1776"/>
                  </a:lnTo>
                  <a:lnTo>
                    <a:pt x="2824" y="1776"/>
                  </a:lnTo>
                  <a:lnTo>
                    <a:pt x="2824" y="1776"/>
                  </a:lnTo>
                  <a:lnTo>
                    <a:pt x="2818" y="1770"/>
                  </a:lnTo>
                  <a:lnTo>
                    <a:pt x="2818" y="1770"/>
                  </a:lnTo>
                  <a:lnTo>
                    <a:pt x="2818" y="1770"/>
                  </a:lnTo>
                  <a:lnTo>
                    <a:pt x="2812" y="1770"/>
                  </a:lnTo>
                  <a:lnTo>
                    <a:pt x="2812" y="1765"/>
                  </a:lnTo>
                  <a:lnTo>
                    <a:pt x="2812" y="1765"/>
                  </a:lnTo>
                  <a:lnTo>
                    <a:pt x="2807" y="1765"/>
                  </a:lnTo>
                  <a:lnTo>
                    <a:pt x="2807" y="1765"/>
                  </a:lnTo>
                  <a:lnTo>
                    <a:pt x="2801" y="1765"/>
                  </a:lnTo>
                  <a:lnTo>
                    <a:pt x="2801" y="1770"/>
                  </a:lnTo>
                  <a:lnTo>
                    <a:pt x="2801" y="1770"/>
                  </a:lnTo>
                  <a:lnTo>
                    <a:pt x="2801" y="1770"/>
                  </a:lnTo>
                  <a:lnTo>
                    <a:pt x="2801" y="1770"/>
                  </a:lnTo>
                  <a:lnTo>
                    <a:pt x="2801" y="1770"/>
                  </a:lnTo>
                  <a:lnTo>
                    <a:pt x="2801" y="1770"/>
                  </a:lnTo>
                  <a:lnTo>
                    <a:pt x="2807" y="1776"/>
                  </a:lnTo>
                  <a:lnTo>
                    <a:pt x="2807" y="1776"/>
                  </a:lnTo>
                  <a:lnTo>
                    <a:pt x="2807" y="1776"/>
                  </a:lnTo>
                  <a:lnTo>
                    <a:pt x="2807" y="1782"/>
                  </a:lnTo>
                  <a:lnTo>
                    <a:pt x="2812" y="1782"/>
                  </a:lnTo>
                  <a:lnTo>
                    <a:pt x="2812" y="1782"/>
                  </a:lnTo>
                  <a:lnTo>
                    <a:pt x="2818" y="1782"/>
                  </a:lnTo>
                  <a:lnTo>
                    <a:pt x="2818" y="1782"/>
                  </a:lnTo>
                  <a:lnTo>
                    <a:pt x="2824" y="1787"/>
                  </a:lnTo>
                  <a:lnTo>
                    <a:pt x="2824" y="1787"/>
                  </a:lnTo>
                  <a:lnTo>
                    <a:pt x="2824" y="1787"/>
                  </a:lnTo>
                  <a:lnTo>
                    <a:pt x="2829" y="1787"/>
                  </a:lnTo>
                  <a:lnTo>
                    <a:pt x="2829" y="1787"/>
                  </a:lnTo>
                  <a:lnTo>
                    <a:pt x="2835" y="1787"/>
                  </a:lnTo>
                  <a:lnTo>
                    <a:pt x="2835" y="1793"/>
                  </a:lnTo>
                  <a:lnTo>
                    <a:pt x="2835" y="1793"/>
                  </a:lnTo>
                  <a:lnTo>
                    <a:pt x="2841" y="1793"/>
                  </a:lnTo>
                  <a:lnTo>
                    <a:pt x="2841" y="1793"/>
                  </a:lnTo>
                  <a:lnTo>
                    <a:pt x="2846" y="1793"/>
                  </a:lnTo>
                  <a:close/>
                  <a:moveTo>
                    <a:pt x="2796" y="2062"/>
                  </a:moveTo>
                  <a:lnTo>
                    <a:pt x="2796" y="2062"/>
                  </a:lnTo>
                  <a:lnTo>
                    <a:pt x="2790" y="2062"/>
                  </a:lnTo>
                  <a:lnTo>
                    <a:pt x="2790" y="2062"/>
                  </a:lnTo>
                  <a:lnTo>
                    <a:pt x="2790" y="2062"/>
                  </a:lnTo>
                  <a:lnTo>
                    <a:pt x="2790" y="2062"/>
                  </a:lnTo>
                  <a:lnTo>
                    <a:pt x="2796" y="2062"/>
                  </a:lnTo>
                  <a:lnTo>
                    <a:pt x="2796" y="2062"/>
                  </a:lnTo>
                  <a:lnTo>
                    <a:pt x="2796" y="2062"/>
                  </a:lnTo>
                  <a:lnTo>
                    <a:pt x="2796" y="2062"/>
                  </a:lnTo>
                  <a:lnTo>
                    <a:pt x="2796" y="2062"/>
                  </a:lnTo>
                  <a:lnTo>
                    <a:pt x="2796" y="2062"/>
                  </a:lnTo>
                  <a:lnTo>
                    <a:pt x="2796" y="2062"/>
                  </a:lnTo>
                  <a:lnTo>
                    <a:pt x="2796" y="2062"/>
                  </a:lnTo>
                  <a:lnTo>
                    <a:pt x="2796" y="2062"/>
                  </a:lnTo>
                  <a:lnTo>
                    <a:pt x="2796" y="2062"/>
                  </a:lnTo>
                  <a:close/>
                  <a:moveTo>
                    <a:pt x="2807" y="2017"/>
                  </a:moveTo>
                  <a:lnTo>
                    <a:pt x="2807" y="2011"/>
                  </a:lnTo>
                  <a:lnTo>
                    <a:pt x="2807" y="2011"/>
                  </a:lnTo>
                  <a:lnTo>
                    <a:pt x="2807" y="2011"/>
                  </a:lnTo>
                  <a:lnTo>
                    <a:pt x="2807" y="2011"/>
                  </a:lnTo>
                  <a:lnTo>
                    <a:pt x="2801" y="2011"/>
                  </a:lnTo>
                  <a:lnTo>
                    <a:pt x="2801" y="2011"/>
                  </a:lnTo>
                  <a:lnTo>
                    <a:pt x="2801" y="2011"/>
                  </a:lnTo>
                  <a:lnTo>
                    <a:pt x="2801" y="2011"/>
                  </a:lnTo>
                  <a:lnTo>
                    <a:pt x="2801" y="2011"/>
                  </a:lnTo>
                  <a:lnTo>
                    <a:pt x="2801" y="2017"/>
                  </a:lnTo>
                  <a:lnTo>
                    <a:pt x="2796" y="2017"/>
                  </a:lnTo>
                  <a:lnTo>
                    <a:pt x="2796" y="2017"/>
                  </a:lnTo>
                  <a:lnTo>
                    <a:pt x="2796" y="2017"/>
                  </a:lnTo>
                  <a:lnTo>
                    <a:pt x="2796" y="2017"/>
                  </a:lnTo>
                  <a:lnTo>
                    <a:pt x="2796" y="2017"/>
                  </a:lnTo>
                  <a:lnTo>
                    <a:pt x="2796" y="2017"/>
                  </a:lnTo>
                  <a:lnTo>
                    <a:pt x="2796" y="2017"/>
                  </a:lnTo>
                  <a:lnTo>
                    <a:pt x="2796" y="2017"/>
                  </a:lnTo>
                  <a:lnTo>
                    <a:pt x="2796" y="2023"/>
                  </a:lnTo>
                  <a:lnTo>
                    <a:pt x="2796" y="2023"/>
                  </a:lnTo>
                  <a:lnTo>
                    <a:pt x="2796" y="2023"/>
                  </a:lnTo>
                  <a:lnTo>
                    <a:pt x="2796" y="2023"/>
                  </a:lnTo>
                  <a:lnTo>
                    <a:pt x="2801" y="2023"/>
                  </a:lnTo>
                  <a:lnTo>
                    <a:pt x="2801" y="2023"/>
                  </a:lnTo>
                  <a:lnTo>
                    <a:pt x="2801" y="2023"/>
                  </a:lnTo>
                  <a:lnTo>
                    <a:pt x="2801" y="2023"/>
                  </a:lnTo>
                  <a:lnTo>
                    <a:pt x="2801" y="2023"/>
                  </a:lnTo>
                  <a:lnTo>
                    <a:pt x="2801" y="2023"/>
                  </a:lnTo>
                  <a:lnTo>
                    <a:pt x="2801" y="2023"/>
                  </a:lnTo>
                  <a:lnTo>
                    <a:pt x="2801" y="2017"/>
                  </a:lnTo>
                  <a:lnTo>
                    <a:pt x="2801" y="2017"/>
                  </a:lnTo>
                  <a:lnTo>
                    <a:pt x="2801" y="2017"/>
                  </a:lnTo>
                  <a:lnTo>
                    <a:pt x="2801" y="2017"/>
                  </a:lnTo>
                  <a:lnTo>
                    <a:pt x="2801" y="2017"/>
                  </a:lnTo>
                  <a:lnTo>
                    <a:pt x="2807" y="2017"/>
                  </a:lnTo>
                  <a:lnTo>
                    <a:pt x="2807" y="2017"/>
                  </a:lnTo>
                  <a:lnTo>
                    <a:pt x="2807" y="2017"/>
                  </a:lnTo>
                  <a:lnTo>
                    <a:pt x="2807" y="2017"/>
                  </a:lnTo>
                  <a:lnTo>
                    <a:pt x="2807" y="2017"/>
                  </a:lnTo>
                  <a:lnTo>
                    <a:pt x="2807" y="2017"/>
                  </a:lnTo>
                  <a:close/>
                  <a:moveTo>
                    <a:pt x="2863" y="1866"/>
                  </a:moveTo>
                  <a:lnTo>
                    <a:pt x="2857" y="1866"/>
                  </a:lnTo>
                  <a:lnTo>
                    <a:pt x="2857" y="1871"/>
                  </a:lnTo>
                  <a:lnTo>
                    <a:pt x="2857" y="1871"/>
                  </a:lnTo>
                  <a:lnTo>
                    <a:pt x="2857" y="1871"/>
                  </a:lnTo>
                  <a:lnTo>
                    <a:pt x="2857" y="1871"/>
                  </a:lnTo>
                  <a:lnTo>
                    <a:pt x="2852" y="1871"/>
                  </a:lnTo>
                  <a:lnTo>
                    <a:pt x="2852" y="1871"/>
                  </a:lnTo>
                  <a:lnTo>
                    <a:pt x="2852" y="1871"/>
                  </a:lnTo>
                  <a:lnTo>
                    <a:pt x="2852" y="1871"/>
                  </a:lnTo>
                  <a:lnTo>
                    <a:pt x="2852" y="1871"/>
                  </a:lnTo>
                  <a:lnTo>
                    <a:pt x="2857" y="1871"/>
                  </a:lnTo>
                  <a:lnTo>
                    <a:pt x="2857" y="1871"/>
                  </a:lnTo>
                  <a:lnTo>
                    <a:pt x="2857" y="1877"/>
                  </a:lnTo>
                  <a:lnTo>
                    <a:pt x="2857" y="1877"/>
                  </a:lnTo>
                  <a:lnTo>
                    <a:pt x="2857" y="1877"/>
                  </a:lnTo>
                  <a:lnTo>
                    <a:pt x="2863" y="1877"/>
                  </a:lnTo>
                  <a:lnTo>
                    <a:pt x="2863" y="1871"/>
                  </a:lnTo>
                  <a:lnTo>
                    <a:pt x="2863" y="1871"/>
                  </a:lnTo>
                  <a:lnTo>
                    <a:pt x="2863" y="1871"/>
                  </a:lnTo>
                  <a:lnTo>
                    <a:pt x="2863" y="1871"/>
                  </a:lnTo>
                  <a:lnTo>
                    <a:pt x="2863" y="1871"/>
                  </a:lnTo>
                  <a:lnTo>
                    <a:pt x="2863" y="1871"/>
                  </a:lnTo>
                  <a:lnTo>
                    <a:pt x="2863" y="1871"/>
                  </a:lnTo>
                  <a:lnTo>
                    <a:pt x="2863" y="1871"/>
                  </a:lnTo>
                  <a:lnTo>
                    <a:pt x="2863" y="1871"/>
                  </a:lnTo>
                  <a:lnTo>
                    <a:pt x="2863" y="1871"/>
                  </a:lnTo>
                  <a:lnTo>
                    <a:pt x="2863" y="1871"/>
                  </a:lnTo>
                  <a:lnTo>
                    <a:pt x="2863" y="1866"/>
                  </a:lnTo>
                  <a:lnTo>
                    <a:pt x="2863" y="1866"/>
                  </a:lnTo>
                  <a:close/>
                  <a:moveTo>
                    <a:pt x="2874" y="1860"/>
                  </a:moveTo>
                  <a:lnTo>
                    <a:pt x="2874" y="1860"/>
                  </a:lnTo>
                  <a:lnTo>
                    <a:pt x="2869" y="1860"/>
                  </a:lnTo>
                  <a:lnTo>
                    <a:pt x="2869" y="1860"/>
                  </a:lnTo>
                  <a:lnTo>
                    <a:pt x="2869" y="1860"/>
                  </a:lnTo>
                  <a:lnTo>
                    <a:pt x="2869" y="1860"/>
                  </a:lnTo>
                  <a:lnTo>
                    <a:pt x="2869" y="1860"/>
                  </a:lnTo>
                  <a:lnTo>
                    <a:pt x="2869" y="1860"/>
                  </a:lnTo>
                  <a:lnTo>
                    <a:pt x="2869" y="1860"/>
                  </a:lnTo>
                  <a:lnTo>
                    <a:pt x="2869" y="1860"/>
                  </a:lnTo>
                  <a:lnTo>
                    <a:pt x="2863" y="1860"/>
                  </a:lnTo>
                  <a:lnTo>
                    <a:pt x="2863" y="1860"/>
                  </a:lnTo>
                  <a:lnTo>
                    <a:pt x="2863" y="1860"/>
                  </a:lnTo>
                  <a:lnTo>
                    <a:pt x="2863" y="1860"/>
                  </a:lnTo>
                  <a:lnTo>
                    <a:pt x="2863" y="1860"/>
                  </a:lnTo>
                  <a:lnTo>
                    <a:pt x="2863" y="1860"/>
                  </a:lnTo>
                  <a:lnTo>
                    <a:pt x="2863" y="1860"/>
                  </a:lnTo>
                  <a:lnTo>
                    <a:pt x="2863" y="1860"/>
                  </a:lnTo>
                  <a:lnTo>
                    <a:pt x="2863" y="1860"/>
                  </a:lnTo>
                  <a:lnTo>
                    <a:pt x="2863" y="1860"/>
                  </a:lnTo>
                  <a:lnTo>
                    <a:pt x="2863" y="1860"/>
                  </a:lnTo>
                  <a:lnTo>
                    <a:pt x="2863" y="1860"/>
                  </a:lnTo>
                  <a:lnTo>
                    <a:pt x="2869" y="1860"/>
                  </a:lnTo>
                  <a:lnTo>
                    <a:pt x="2869" y="1860"/>
                  </a:lnTo>
                  <a:lnTo>
                    <a:pt x="2869" y="1860"/>
                  </a:lnTo>
                  <a:lnTo>
                    <a:pt x="2874" y="1860"/>
                  </a:lnTo>
                  <a:lnTo>
                    <a:pt x="2874" y="1860"/>
                  </a:lnTo>
                  <a:lnTo>
                    <a:pt x="2874" y="1860"/>
                  </a:lnTo>
                  <a:lnTo>
                    <a:pt x="2874" y="1860"/>
                  </a:lnTo>
                  <a:close/>
                  <a:moveTo>
                    <a:pt x="2841" y="1798"/>
                  </a:moveTo>
                  <a:lnTo>
                    <a:pt x="2841" y="1798"/>
                  </a:lnTo>
                  <a:lnTo>
                    <a:pt x="2835" y="1798"/>
                  </a:lnTo>
                  <a:lnTo>
                    <a:pt x="2835" y="1798"/>
                  </a:lnTo>
                  <a:lnTo>
                    <a:pt x="2835" y="1798"/>
                  </a:lnTo>
                  <a:lnTo>
                    <a:pt x="2841" y="1804"/>
                  </a:lnTo>
                  <a:lnTo>
                    <a:pt x="2841" y="1804"/>
                  </a:lnTo>
                  <a:lnTo>
                    <a:pt x="2841" y="1804"/>
                  </a:lnTo>
                  <a:lnTo>
                    <a:pt x="2841" y="1804"/>
                  </a:lnTo>
                  <a:lnTo>
                    <a:pt x="2841" y="1798"/>
                  </a:lnTo>
                  <a:lnTo>
                    <a:pt x="2841" y="1798"/>
                  </a:lnTo>
                  <a:lnTo>
                    <a:pt x="2841" y="1798"/>
                  </a:lnTo>
                  <a:lnTo>
                    <a:pt x="2841" y="1798"/>
                  </a:lnTo>
                  <a:lnTo>
                    <a:pt x="2841" y="1798"/>
                  </a:lnTo>
                  <a:close/>
                  <a:moveTo>
                    <a:pt x="2874" y="1871"/>
                  </a:moveTo>
                  <a:lnTo>
                    <a:pt x="2869" y="1871"/>
                  </a:lnTo>
                  <a:lnTo>
                    <a:pt x="2869" y="1871"/>
                  </a:lnTo>
                  <a:lnTo>
                    <a:pt x="2869" y="1871"/>
                  </a:lnTo>
                  <a:lnTo>
                    <a:pt x="2869" y="1871"/>
                  </a:lnTo>
                  <a:lnTo>
                    <a:pt x="2869" y="1871"/>
                  </a:lnTo>
                  <a:lnTo>
                    <a:pt x="2869" y="1871"/>
                  </a:lnTo>
                  <a:lnTo>
                    <a:pt x="2869" y="1871"/>
                  </a:lnTo>
                  <a:lnTo>
                    <a:pt x="2863" y="1877"/>
                  </a:lnTo>
                  <a:lnTo>
                    <a:pt x="2863" y="1877"/>
                  </a:lnTo>
                  <a:lnTo>
                    <a:pt x="2863" y="1877"/>
                  </a:lnTo>
                  <a:lnTo>
                    <a:pt x="2863" y="1877"/>
                  </a:lnTo>
                  <a:lnTo>
                    <a:pt x="2863" y="1877"/>
                  </a:lnTo>
                  <a:lnTo>
                    <a:pt x="2869" y="1877"/>
                  </a:lnTo>
                  <a:lnTo>
                    <a:pt x="2869" y="1877"/>
                  </a:lnTo>
                  <a:lnTo>
                    <a:pt x="2869" y="1877"/>
                  </a:lnTo>
                  <a:lnTo>
                    <a:pt x="2869" y="1877"/>
                  </a:lnTo>
                  <a:lnTo>
                    <a:pt x="2869" y="1877"/>
                  </a:lnTo>
                  <a:lnTo>
                    <a:pt x="2869" y="1871"/>
                  </a:lnTo>
                  <a:lnTo>
                    <a:pt x="2869" y="1871"/>
                  </a:lnTo>
                  <a:lnTo>
                    <a:pt x="2869" y="1871"/>
                  </a:lnTo>
                  <a:lnTo>
                    <a:pt x="2869" y="1871"/>
                  </a:lnTo>
                  <a:lnTo>
                    <a:pt x="2874" y="1877"/>
                  </a:lnTo>
                  <a:lnTo>
                    <a:pt x="2874" y="1877"/>
                  </a:lnTo>
                  <a:lnTo>
                    <a:pt x="2874" y="1871"/>
                  </a:lnTo>
                  <a:lnTo>
                    <a:pt x="2874" y="1871"/>
                  </a:lnTo>
                  <a:lnTo>
                    <a:pt x="2874" y="1871"/>
                  </a:lnTo>
                  <a:close/>
                  <a:moveTo>
                    <a:pt x="2880" y="1843"/>
                  </a:moveTo>
                  <a:lnTo>
                    <a:pt x="2880" y="1843"/>
                  </a:lnTo>
                  <a:lnTo>
                    <a:pt x="2880" y="1843"/>
                  </a:lnTo>
                  <a:lnTo>
                    <a:pt x="2880" y="1843"/>
                  </a:lnTo>
                  <a:lnTo>
                    <a:pt x="2880" y="1843"/>
                  </a:lnTo>
                  <a:lnTo>
                    <a:pt x="2874" y="1843"/>
                  </a:lnTo>
                  <a:lnTo>
                    <a:pt x="2874" y="1843"/>
                  </a:lnTo>
                  <a:lnTo>
                    <a:pt x="2874" y="1843"/>
                  </a:lnTo>
                  <a:lnTo>
                    <a:pt x="2874" y="1843"/>
                  </a:lnTo>
                  <a:lnTo>
                    <a:pt x="2874" y="1843"/>
                  </a:lnTo>
                  <a:lnTo>
                    <a:pt x="2874" y="1843"/>
                  </a:lnTo>
                  <a:lnTo>
                    <a:pt x="2874" y="1843"/>
                  </a:lnTo>
                  <a:lnTo>
                    <a:pt x="2874" y="1843"/>
                  </a:lnTo>
                  <a:lnTo>
                    <a:pt x="2874" y="1843"/>
                  </a:lnTo>
                  <a:lnTo>
                    <a:pt x="2874" y="1843"/>
                  </a:lnTo>
                  <a:lnTo>
                    <a:pt x="2874" y="1843"/>
                  </a:lnTo>
                  <a:lnTo>
                    <a:pt x="2874" y="1843"/>
                  </a:lnTo>
                  <a:lnTo>
                    <a:pt x="2874" y="1843"/>
                  </a:lnTo>
                  <a:lnTo>
                    <a:pt x="2874" y="1843"/>
                  </a:lnTo>
                  <a:lnTo>
                    <a:pt x="2874" y="1843"/>
                  </a:lnTo>
                  <a:lnTo>
                    <a:pt x="2874" y="1843"/>
                  </a:lnTo>
                  <a:lnTo>
                    <a:pt x="2874" y="1843"/>
                  </a:lnTo>
                  <a:lnTo>
                    <a:pt x="2880" y="1843"/>
                  </a:lnTo>
                  <a:lnTo>
                    <a:pt x="2880" y="1843"/>
                  </a:lnTo>
                  <a:lnTo>
                    <a:pt x="2880" y="1843"/>
                  </a:lnTo>
                  <a:lnTo>
                    <a:pt x="2880" y="1843"/>
                  </a:lnTo>
                  <a:lnTo>
                    <a:pt x="2880" y="1843"/>
                  </a:lnTo>
                  <a:close/>
                  <a:moveTo>
                    <a:pt x="2874" y="1894"/>
                  </a:moveTo>
                  <a:lnTo>
                    <a:pt x="2874" y="1894"/>
                  </a:lnTo>
                  <a:lnTo>
                    <a:pt x="2874" y="1894"/>
                  </a:lnTo>
                  <a:lnTo>
                    <a:pt x="2874" y="1894"/>
                  </a:lnTo>
                  <a:lnTo>
                    <a:pt x="2874" y="1894"/>
                  </a:lnTo>
                  <a:lnTo>
                    <a:pt x="2874" y="1894"/>
                  </a:lnTo>
                  <a:lnTo>
                    <a:pt x="2869" y="1894"/>
                  </a:lnTo>
                  <a:lnTo>
                    <a:pt x="2869" y="1894"/>
                  </a:lnTo>
                  <a:lnTo>
                    <a:pt x="2869" y="1894"/>
                  </a:lnTo>
                  <a:lnTo>
                    <a:pt x="2869" y="1894"/>
                  </a:lnTo>
                  <a:lnTo>
                    <a:pt x="2869" y="1894"/>
                  </a:lnTo>
                  <a:lnTo>
                    <a:pt x="2869" y="1894"/>
                  </a:lnTo>
                  <a:lnTo>
                    <a:pt x="2869" y="1894"/>
                  </a:lnTo>
                  <a:lnTo>
                    <a:pt x="2869" y="1894"/>
                  </a:lnTo>
                  <a:lnTo>
                    <a:pt x="2869" y="1894"/>
                  </a:lnTo>
                  <a:lnTo>
                    <a:pt x="2869" y="1894"/>
                  </a:lnTo>
                  <a:lnTo>
                    <a:pt x="2869" y="1894"/>
                  </a:lnTo>
                  <a:lnTo>
                    <a:pt x="2869" y="1899"/>
                  </a:lnTo>
                  <a:lnTo>
                    <a:pt x="2869" y="1899"/>
                  </a:lnTo>
                  <a:lnTo>
                    <a:pt x="2869" y="1899"/>
                  </a:lnTo>
                  <a:lnTo>
                    <a:pt x="2869" y="1899"/>
                  </a:lnTo>
                  <a:lnTo>
                    <a:pt x="2869" y="1899"/>
                  </a:lnTo>
                  <a:lnTo>
                    <a:pt x="2869" y="1899"/>
                  </a:lnTo>
                  <a:lnTo>
                    <a:pt x="2869" y="1899"/>
                  </a:lnTo>
                  <a:lnTo>
                    <a:pt x="2869" y="1899"/>
                  </a:lnTo>
                  <a:lnTo>
                    <a:pt x="2869" y="1899"/>
                  </a:lnTo>
                  <a:lnTo>
                    <a:pt x="2869" y="1905"/>
                  </a:lnTo>
                  <a:lnTo>
                    <a:pt x="2874" y="1905"/>
                  </a:lnTo>
                  <a:lnTo>
                    <a:pt x="2874" y="1899"/>
                  </a:lnTo>
                  <a:lnTo>
                    <a:pt x="2874" y="1899"/>
                  </a:lnTo>
                  <a:lnTo>
                    <a:pt x="2869" y="1899"/>
                  </a:lnTo>
                  <a:lnTo>
                    <a:pt x="2869" y="1899"/>
                  </a:lnTo>
                  <a:lnTo>
                    <a:pt x="2869" y="1899"/>
                  </a:lnTo>
                  <a:lnTo>
                    <a:pt x="2869" y="1899"/>
                  </a:lnTo>
                  <a:lnTo>
                    <a:pt x="2874" y="1899"/>
                  </a:lnTo>
                  <a:lnTo>
                    <a:pt x="2874" y="1899"/>
                  </a:lnTo>
                  <a:lnTo>
                    <a:pt x="2874" y="1899"/>
                  </a:lnTo>
                  <a:lnTo>
                    <a:pt x="2874" y="1894"/>
                  </a:lnTo>
                  <a:lnTo>
                    <a:pt x="2874" y="1894"/>
                  </a:lnTo>
                  <a:close/>
                  <a:moveTo>
                    <a:pt x="2835" y="1798"/>
                  </a:moveTo>
                  <a:lnTo>
                    <a:pt x="2829" y="1793"/>
                  </a:lnTo>
                  <a:lnTo>
                    <a:pt x="2829" y="1793"/>
                  </a:lnTo>
                  <a:lnTo>
                    <a:pt x="2824" y="1793"/>
                  </a:lnTo>
                  <a:lnTo>
                    <a:pt x="2824" y="1793"/>
                  </a:lnTo>
                  <a:lnTo>
                    <a:pt x="2824" y="1793"/>
                  </a:lnTo>
                  <a:lnTo>
                    <a:pt x="2824" y="1793"/>
                  </a:lnTo>
                  <a:lnTo>
                    <a:pt x="2824" y="1793"/>
                  </a:lnTo>
                  <a:lnTo>
                    <a:pt x="2829" y="1798"/>
                  </a:lnTo>
                  <a:lnTo>
                    <a:pt x="2835" y="1798"/>
                  </a:lnTo>
                  <a:lnTo>
                    <a:pt x="2835" y="1798"/>
                  </a:lnTo>
                  <a:lnTo>
                    <a:pt x="2835" y="1798"/>
                  </a:lnTo>
                  <a:lnTo>
                    <a:pt x="2835" y="1798"/>
                  </a:lnTo>
                  <a:lnTo>
                    <a:pt x="2835" y="1798"/>
                  </a:lnTo>
                  <a:lnTo>
                    <a:pt x="2835" y="1798"/>
                  </a:lnTo>
                  <a:lnTo>
                    <a:pt x="2835" y="1798"/>
                  </a:lnTo>
                  <a:close/>
                  <a:moveTo>
                    <a:pt x="2869" y="1905"/>
                  </a:moveTo>
                  <a:lnTo>
                    <a:pt x="2869" y="1905"/>
                  </a:lnTo>
                  <a:lnTo>
                    <a:pt x="2869" y="1905"/>
                  </a:lnTo>
                  <a:lnTo>
                    <a:pt x="2863" y="1899"/>
                  </a:lnTo>
                  <a:lnTo>
                    <a:pt x="2863" y="1899"/>
                  </a:lnTo>
                  <a:lnTo>
                    <a:pt x="2863" y="1899"/>
                  </a:lnTo>
                  <a:lnTo>
                    <a:pt x="2863" y="1899"/>
                  </a:lnTo>
                  <a:lnTo>
                    <a:pt x="2863" y="1905"/>
                  </a:lnTo>
                  <a:lnTo>
                    <a:pt x="2863" y="1905"/>
                  </a:lnTo>
                  <a:lnTo>
                    <a:pt x="2863" y="1905"/>
                  </a:lnTo>
                  <a:lnTo>
                    <a:pt x="2863" y="1905"/>
                  </a:lnTo>
                  <a:lnTo>
                    <a:pt x="2863" y="1905"/>
                  </a:lnTo>
                  <a:lnTo>
                    <a:pt x="2863" y="1905"/>
                  </a:lnTo>
                  <a:lnTo>
                    <a:pt x="2869" y="1905"/>
                  </a:lnTo>
                  <a:lnTo>
                    <a:pt x="2869" y="1905"/>
                  </a:lnTo>
                  <a:lnTo>
                    <a:pt x="2869" y="1905"/>
                  </a:lnTo>
                  <a:lnTo>
                    <a:pt x="2869" y="1905"/>
                  </a:lnTo>
                  <a:close/>
                  <a:moveTo>
                    <a:pt x="2885" y="1232"/>
                  </a:moveTo>
                  <a:lnTo>
                    <a:pt x="2885" y="1232"/>
                  </a:lnTo>
                  <a:lnTo>
                    <a:pt x="2885" y="1232"/>
                  </a:lnTo>
                  <a:lnTo>
                    <a:pt x="2891" y="1232"/>
                  </a:lnTo>
                  <a:lnTo>
                    <a:pt x="2891" y="1232"/>
                  </a:lnTo>
                  <a:lnTo>
                    <a:pt x="2891" y="1232"/>
                  </a:lnTo>
                  <a:lnTo>
                    <a:pt x="2891" y="1232"/>
                  </a:lnTo>
                  <a:lnTo>
                    <a:pt x="2891" y="1232"/>
                  </a:lnTo>
                  <a:lnTo>
                    <a:pt x="2891" y="1232"/>
                  </a:lnTo>
                  <a:lnTo>
                    <a:pt x="2891" y="1232"/>
                  </a:lnTo>
                  <a:lnTo>
                    <a:pt x="2891" y="1232"/>
                  </a:lnTo>
                  <a:lnTo>
                    <a:pt x="2891" y="1232"/>
                  </a:lnTo>
                  <a:lnTo>
                    <a:pt x="2891" y="1232"/>
                  </a:lnTo>
                  <a:lnTo>
                    <a:pt x="2885" y="1232"/>
                  </a:lnTo>
                  <a:close/>
                </a:path>
              </a:pathLst>
            </a:custGeom>
            <a:solidFill>
              <a:schemeClr val="tx1">
                <a:lumMod val="40000"/>
                <a:lumOff val="60000"/>
                <a:alpha val="70000"/>
              </a:schemeClr>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52" name="Vietnam"/>
            <p:cNvSpPr>
              <a:spLocks noEditPoints="1"/>
            </p:cNvSpPr>
            <p:nvPr/>
          </p:nvSpPr>
          <p:spPr bwMode="auto">
            <a:xfrm>
              <a:off x="11734801" y="6781800"/>
              <a:ext cx="693738" cy="1441450"/>
            </a:xfrm>
            <a:custGeom>
              <a:avLst/>
              <a:gdLst>
                <a:gd name="T0" fmla="*/ 280 w 437"/>
                <a:gd name="T1" fmla="*/ 785 h 908"/>
                <a:gd name="T2" fmla="*/ 286 w 437"/>
                <a:gd name="T3" fmla="*/ 790 h 908"/>
                <a:gd name="T4" fmla="*/ 297 w 437"/>
                <a:gd name="T5" fmla="*/ 796 h 908"/>
                <a:gd name="T6" fmla="*/ 342 w 437"/>
                <a:gd name="T7" fmla="*/ 129 h 908"/>
                <a:gd name="T8" fmla="*/ 241 w 437"/>
                <a:gd name="T9" fmla="*/ 847 h 908"/>
                <a:gd name="T10" fmla="*/ 325 w 437"/>
                <a:gd name="T11" fmla="*/ 140 h 908"/>
                <a:gd name="T12" fmla="*/ 286 w 437"/>
                <a:gd name="T13" fmla="*/ 163 h 908"/>
                <a:gd name="T14" fmla="*/ 320 w 437"/>
                <a:gd name="T15" fmla="*/ 152 h 908"/>
                <a:gd name="T16" fmla="*/ 432 w 437"/>
                <a:gd name="T17" fmla="*/ 656 h 908"/>
                <a:gd name="T18" fmla="*/ 426 w 437"/>
                <a:gd name="T19" fmla="*/ 622 h 908"/>
                <a:gd name="T20" fmla="*/ 420 w 437"/>
                <a:gd name="T21" fmla="*/ 600 h 908"/>
                <a:gd name="T22" fmla="*/ 420 w 437"/>
                <a:gd name="T23" fmla="*/ 566 h 908"/>
                <a:gd name="T24" fmla="*/ 404 w 437"/>
                <a:gd name="T25" fmla="*/ 505 h 908"/>
                <a:gd name="T26" fmla="*/ 370 w 437"/>
                <a:gd name="T27" fmla="*/ 465 h 908"/>
                <a:gd name="T28" fmla="*/ 359 w 437"/>
                <a:gd name="T29" fmla="*/ 449 h 908"/>
                <a:gd name="T30" fmla="*/ 325 w 437"/>
                <a:gd name="T31" fmla="*/ 426 h 908"/>
                <a:gd name="T32" fmla="*/ 269 w 437"/>
                <a:gd name="T33" fmla="*/ 370 h 908"/>
                <a:gd name="T34" fmla="*/ 252 w 437"/>
                <a:gd name="T35" fmla="*/ 331 h 908"/>
                <a:gd name="T36" fmla="*/ 213 w 437"/>
                <a:gd name="T37" fmla="*/ 286 h 908"/>
                <a:gd name="T38" fmla="*/ 219 w 437"/>
                <a:gd name="T39" fmla="*/ 241 h 908"/>
                <a:gd name="T40" fmla="*/ 252 w 437"/>
                <a:gd name="T41" fmla="*/ 202 h 908"/>
                <a:gd name="T42" fmla="*/ 264 w 437"/>
                <a:gd name="T43" fmla="*/ 180 h 908"/>
                <a:gd name="T44" fmla="*/ 269 w 437"/>
                <a:gd name="T45" fmla="*/ 152 h 908"/>
                <a:gd name="T46" fmla="*/ 280 w 437"/>
                <a:gd name="T47" fmla="*/ 152 h 908"/>
                <a:gd name="T48" fmla="*/ 303 w 437"/>
                <a:gd name="T49" fmla="*/ 157 h 908"/>
                <a:gd name="T50" fmla="*/ 320 w 437"/>
                <a:gd name="T51" fmla="*/ 129 h 908"/>
                <a:gd name="T52" fmla="*/ 336 w 437"/>
                <a:gd name="T53" fmla="*/ 118 h 908"/>
                <a:gd name="T54" fmla="*/ 308 w 437"/>
                <a:gd name="T55" fmla="*/ 107 h 908"/>
                <a:gd name="T56" fmla="*/ 264 w 437"/>
                <a:gd name="T57" fmla="*/ 62 h 908"/>
                <a:gd name="T58" fmla="*/ 224 w 437"/>
                <a:gd name="T59" fmla="*/ 28 h 908"/>
                <a:gd name="T60" fmla="*/ 168 w 437"/>
                <a:gd name="T61" fmla="*/ 11 h 908"/>
                <a:gd name="T62" fmla="*/ 112 w 437"/>
                <a:gd name="T63" fmla="*/ 56 h 908"/>
                <a:gd name="T64" fmla="*/ 56 w 437"/>
                <a:gd name="T65" fmla="*/ 62 h 908"/>
                <a:gd name="T66" fmla="*/ 6 w 437"/>
                <a:gd name="T67" fmla="*/ 68 h 908"/>
                <a:gd name="T68" fmla="*/ 45 w 437"/>
                <a:gd name="T69" fmla="*/ 124 h 908"/>
                <a:gd name="T70" fmla="*/ 84 w 437"/>
                <a:gd name="T71" fmla="*/ 168 h 908"/>
                <a:gd name="T72" fmla="*/ 129 w 437"/>
                <a:gd name="T73" fmla="*/ 157 h 908"/>
                <a:gd name="T74" fmla="*/ 168 w 437"/>
                <a:gd name="T75" fmla="*/ 213 h 908"/>
                <a:gd name="T76" fmla="*/ 112 w 437"/>
                <a:gd name="T77" fmla="*/ 236 h 908"/>
                <a:gd name="T78" fmla="*/ 140 w 437"/>
                <a:gd name="T79" fmla="*/ 280 h 908"/>
                <a:gd name="T80" fmla="*/ 191 w 437"/>
                <a:gd name="T81" fmla="*/ 325 h 908"/>
                <a:gd name="T82" fmla="*/ 247 w 437"/>
                <a:gd name="T83" fmla="*/ 387 h 908"/>
                <a:gd name="T84" fmla="*/ 286 w 437"/>
                <a:gd name="T85" fmla="*/ 437 h 908"/>
                <a:gd name="T86" fmla="*/ 314 w 437"/>
                <a:gd name="T87" fmla="*/ 488 h 908"/>
                <a:gd name="T88" fmla="*/ 320 w 437"/>
                <a:gd name="T89" fmla="*/ 533 h 908"/>
                <a:gd name="T90" fmla="*/ 320 w 437"/>
                <a:gd name="T91" fmla="*/ 594 h 908"/>
                <a:gd name="T92" fmla="*/ 275 w 437"/>
                <a:gd name="T93" fmla="*/ 701 h 908"/>
                <a:gd name="T94" fmla="*/ 219 w 437"/>
                <a:gd name="T95" fmla="*/ 729 h 908"/>
                <a:gd name="T96" fmla="*/ 219 w 437"/>
                <a:gd name="T97" fmla="*/ 762 h 908"/>
                <a:gd name="T98" fmla="*/ 146 w 437"/>
                <a:gd name="T99" fmla="*/ 796 h 908"/>
                <a:gd name="T100" fmla="*/ 163 w 437"/>
                <a:gd name="T101" fmla="*/ 847 h 908"/>
                <a:gd name="T102" fmla="*/ 191 w 437"/>
                <a:gd name="T103" fmla="*/ 891 h 908"/>
                <a:gd name="T104" fmla="*/ 252 w 437"/>
                <a:gd name="T105" fmla="*/ 824 h 908"/>
                <a:gd name="T106" fmla="*/ 269 w 437"/>
                <a:gd name="T107" fmla="*/ 824 h 908"/>
                <a:gd name="T108" fmla="*/ 269 w 437"/>
                <a:gd name="T109" fmla="*/ 796 h 908"/>
                <a:gd name="T110" fmla="*/ 292 w 437"/>
                <a:gd name="T111" fmla="*/ 790 h 908"/>
                <a:gd name="T112" fmla="*/ 297 w 437"/>
                <a:gd name="T113" fmla="*/ 790 h 908"/>
                <a:gd name="T114" fmla="*/ 370 w 437"/>
                <a:gd name="T115" fmla="*/ 762 h 908"/>
                <a:gd name="T116" fmla="*/ 420 w 437"/>
                <a:gd name="T117" fmla="*/ 723 h 908"/>
                <a:gd name="T118" fmla="*/ 420 w 437"/>
                <a:gd name="T119" fmla="*/ 695 h 908"/>
                <a:gd name="T120" fmla="*/ 426 w 437"/>
                <a:gd name="T121" fmla="*/ 673 h 908"/>
                <a:gd name="T122" fmla="*/ 432 w 437"/>
                <a:gd name="T123" fmla="*/ 667 h 908"/>
                <a:gd name="T124" fmla="*/ 308 w 437"/>
                <a:gd name="T125" fmla="*/ 157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7" h="908">
                  <a:moveTo>
                    <a:pt x="280" y="785"/>
                  </a:moveTo>
                  <a:lnTo>
                    <a:pt x="280" y="785"/>
                  </a:lnTo>
                  <a:lnTo>
                    <a:pt x="280" y="785"/>
                  </a:lnTo>
                  <a:lnTo>
                    <a:pt x="280" y="785"/>
                  </a:lnTo>
                  <a:lnTo>
                    <a:pt x="280" y="790"/>
                  </a:lnTo>
                  <a:lnTo>
                    <a:pt x="280" y="790"/>
                  </a:lnTo>
                  <a:lnTo>
                    <a:pt x="280" y="790"/>
                  </a:lnTo>
                  <a:lnTo>
                    <a:pt x="280" y="790"/>
                  </a:lnTo>
                  <a:lnTo>
                    <a:pt x="286" y="790"/>
                  </a:lnTo>
                  <a:lnTo>
                    <a:pt x="286" y="790"/>
                  </a:lnTo>
                  <a:lnTo>
                    <a:pt x="286" y="790"/>
                  </a:lnTo>
                  <a:lnTo>
                    <a:pt x="286" y="785"/>
                  </a:lnTo>
                  <a:lnTo>
                    <a:pt x="286" y="785"/>
                  </a:lnTo>
                  <a:lnTo>
                    <a:pt x="286" y="785"/>
                  </a:lnTo>
                  <a:lnTo>
                    <a:pt x="286" y="790"/>
                  </a:lnTo>
                  <a:lnTo>
                    <a:pt x="286" y="790"/>
                  </a:lnTo>
                  <a:lnTo>
                    <a:pt x="286" y="790"/>
                  </a:lnTo>
                  <a:lnTo>
                    <a:pt x="286" y="790"/>
                  </a:lnTo>
                  <a:lnTo>
                    <a:pt x="286" y="785"/>
                  </a:lnTo>
                  <a:lnTo>
                    <a:pt x="286" y="785"/>
                  </a:lnTo>
                  <a:lnTo>
                    <a:pt x="286" y="785"/>
                  </a:lnTo>
                  <a:lnTo>
                    <a:pt x="286" y="785"/>
                  </a:lnTo>
                  <a:lnTo>
                    <a:pt x="286" y="785"/>
                  </a:lnTo>
                  <a:lnTo>
                    <a:pt x="286" y="785"/>
                  </a:lnTo>
                  <a:lnTo>
                    <a:pt x="286" y="785"/>
                  </a:lnTo>
                  <a:lnTo>
                    <a:pt x="286" y="785"/>
                  </a:lnTo>
                  <a:lnTo>
                    <a:pt x="286" y="785"/>
                  </a:lnTo>
                  <a:lnTo>
                    <a:pt x="286" y="785"/>
                  </a:lnTo>
                  <a:lnTo>
                    <a:pt x="286" y="785"/>
                  </a:lnTo>
                  <a:lnTo>
                    <a:pt x="280" y="785"/>
                  </a:lnTo>
                  <a:lnTo>
                    <a:pt x="280" y="785"/>
                  </a:lnTo>
                  <a:lnTo>
                    <a:pt x="280" y="785"/>
                  </a:lnTo>
                  <a:lnTo>
                    <a:pt x="280" y="785"/>
                  </a:lnTo>
                  <a:lnTo>
                    <a:pt x="280" y="785"/>
                  </a:lnTo>
                  <a:lnTo>
                    <a:pt x="280" y="785"/>
                  </a:lnTo>
                  <a:lnTo>
                    <a:pt x="280" y="785"/>
                  </a:lnTo>
                  <a:lnTo>
                    <a:pt x="280" y="785"/>
                  </a:lnTo>
                  <a:lnTo>
                    <a:pt x="280" y="785"/>
                  </a:lnTo>
                  <a:lnTo>
                    <a:pt x="280" y="785"/>
                  </a:lnTo>
                  <a:close/>
                  <a:moveTo>
                    <a:pt x="280" y="790"/>
                  </a:moveTo>
                  <a:lnTo>
                    <a:pt x="280" y="790"/>
                  </a:lnTo>
                  <a:lnTo>
                    <a:pt x="280" y="796"/>
                  </a:lnTo>
                  <a:lnTo>
                    <a:pt x="280" y="796"/>
                  </a:lnTo>
                  <a:lnTo>
                    <a:pt x="280" y="790"/>
                  </a:lnTo>
                  <a:lnTo>
                    <a:pt x="280" y="790"/>
                  </a:lnTo>
                  <a:lnTo>
                    <a:pt x="280" y="790"/>
                  </a:lnTo>
                  <a:lnTo>
                    <a:pt x="280" y="790"/>
                  </a:lnTo>
                  <a:lnTo>
                    <a:pt x="280" y="796"/>
                  </a:lnTo>
                  <a:lnTo>
                    <a:pt x="280" y="790"/>
                  </a:lnTo>
                  <a:lnTo>
                    <a:pt x="280" y="790"/>
                  </a:lnTo>
                  <a:lnTo>
                    <a:pt x="280" y="790"/>
                  </a:lnTo>
                  <a:lnTo>
                    <a:pt x="280" y="790"/>
                  </a:lnTo>
                  <a:lnTo>
                    <a:pt x="280" y="790"/>
                  </a:lnTo>
                  <a:lnTo>
                    <a:pt x="280" y="790"/>
                  </a:lnTo>
                  <a:lnTo>
                    <a:pt x="280" y="790"/>
                  </a:lnTo>
                  <a:lnTo>
                    <a:pt x="280" y="790"/>
                  </a:lnTo>
                  <a:lnTo>
                    <a:pt x="280" y="790"/>
                  </a:lnTo>
                  <a:lnTo>
                    <a:pt x="280" y="790"/>
                  </a:lnTo>
                  <a:lnTo>
                    <a:pt x="280" y="790"/>
                  </a:lnTo>
                  <a:lnTo>
                    <a:pt x="280" y="785"/>
                  </a:lnTo>
                  <a:lnTo>
                    <a:pt x="280" y="785"/>
                  </a:lnTo>
                  <a:lnTo>
                    <a:pt x="280" y="785"/>
                  </a:lnTo>
                  <a:lnTo>
                    <a:pt x="280" y="785"/>
                  </a:lnTo>
                  <a:lnTo>
                    <a:pt x="280" y="785"/>
                  </a:lnTo>
                  <a:lnTo>
                    <a:pt x="280" y="785"/>
                  </a:lnTo>
                  <a:lnTo>
                    <a:pt x="280" y="785"/>
                  </a:lnTo>
                  <a:lnTo>
                    <a:pt x="280" y="785"/>
                  </a:lnTo>
                  <a:lnTo>
                    <a:pt x="280" y="785"/>
                  </a:lnTo>
                  <a:lnTo>
                    <a:pt x="275" y="779"/>
                  </a:lnTo>
                  <a:lnTo>
                    <a:pt x="275" y="779"/>
                  </a:lnTo>
                  <a:lnTo>
                    <a:pt x="275" y="779"/>
                  </a:lnTo>
                  <a:lnTo>
                    <a:pt x="275" y="779"/>
                  </a:lnTo>
                  <a:lnTo>
                    <a:pt x="275" y="785"/>
                  </a:lnTo>
                  <a:lnTo>
                    <a:pt x="275" y="785"/>
                  </a:lnTo>
                  <a:lnTo>
                    <a:pt x="275" y="785"/>
                  </a:lnTo>
                  <a:lnTo>
                    <a:pt x="275" y="785"/>
                  </a:lnTo>
                  <a:lnTo>
                    <a:pt x="275" y="785"/>
                  </a:lnTo>
                  <a:lnTo>
                    <a:pt x="275" y="785"/>
                  </a:lnTo>
                  <a:lnTo>
                    <a:pt x="275" y="790"/>
                  </a:lnTo>
                  <a:lnTo>
                    <a:pt x="275" y="790"/>
                  </a:lnTo>
                  <a:lnTo>
                    <a:pt x="275" y="790"/>
                  </a:lnTo>
                  <a:lnTo>
                    <a:pt x="275" y="790"/>
                  </a:lnTo>
                  <a:lnTo>
                    <a:pt x="275" y="790"/>
                  </a:lnTo>
                  <a:lnTo>
                    <a:pt x="275" y="790"/>
                  </a:lnTo>
                  <a:lnTo>
                    <a:pt x="275" y="790"/>
                  </a:lnTo>
                  <a:lnTo>
                    <a:pt x="275" y="796"/>
                  </a:lnTo>
                  <a:lnTo>
                    <a:pt x="280" y="796"/>
                  </a:lnTo>
                  <a:lnTo>
                    <a:pt x="280" y="796"/>
                  </a:lnTo>
                  <a:lnTo>
                    <a:pt x="280" y="796"/>
                  </a:lnTo>
                  <a:lnTo>
                    <a:pt x="280" y="796"/>
                  </a:lnTo>
                  <a:lnTo>
                    <a:pt x="280" y="796"/>
                  </a:lnTo>
                  <a:lnTo>
                    <a:pt x="280" y="790"/>
                  </a:lnTo>
                  <a:close/>
                  <a:moveTo>
                    <a:pt x="269" y="897"/>
                  </a:moveTo>
                  <a:lnTo>
                    <a:pt x="269" y="897"/>
                  </a:lnTo>
                  <a:lnTo>
                    <a:pt x="269" y="891"/>
                  </a:lnTo>
                  <a:lnTo>
                    <a:pt x="269" y="897"/>
                  </a:lnTo>
                  <a:lnTo>
                    <a:pt x="264" y="897"/>
                  </a:lnTo>
                  <a:lnTo>
                    <a:pt x="264" y="897"/>
                  </a:lnTo>
                  <a:lnTo>
                    <a:pt x="264" y="897"/>
                  </a:lnTo>
                  <a:lnTo>
                    <a:pt x="264" y="897"/>
                  </a:lnTo>
                  <a:lnTo>
                    <a:pt x="264" y="903"/>
                  </a:lnTo>
                  <a:lnTo>
                    <a:pt x="264" y="903"/>
                  </a:lnTo>
                  <a:lnTo>
                    <a:pt x="264" y="903"/>
                  </a:lnTo>
                  <a:lnTo>
                    <a:pt x="264" y="903"/>
                  </a:lnTo>
                  <a:lnTo>
                    <a:pt x="264" y="903"/>
                  </a:lnTo>
                  <a:lnTo>
                    <a:pt x="264" y="903"/>
                  </a:lnTo>
                  <a:lnTo>
                    <a:pt x="264" y="897"/>
                  </a:lnTo>
                  <a:lnTo>
                    <a:pt x="264" y="897"/>
                  </a:lnTo>
                  <a:lnTo>
                    <a:pt x="264" y="897"/>
                  </a:lnTo>
                  <a:lnTo>
                    <a:pt x="269" y="897"/>
                  </a:lnTo>
                  <a:lnTo>
                    <a:pt x="269" y="897"/>
                  </a:lnTo>
                  <a:lnTo>
                    <a:pt x="269" y="897"/>
                  </a:lnTo>
                  <a:lnTo>
                    <a:pt x="269" y="897"/>
                  </a:lnTo>
                  <a:lnTo>
                    <a:pt x="269" y="897"/>
                  </a:lnTo>
                  <a:lnTo>
                    <a:pt x="269" y="897"/>
                  </a:lnTo>
                  <a:lnTo>
                    <a:pt x="269" y="897"/>
                  </a:lnTo>
                  <a:lnTo>
                    <a:pt x="269" y="897"/>
                  </a:lnTo>
                  <a:lnTo>
                    <a:pt x="269" y="897"/>
                  </a:lnTo>
                  <a:lnTo>
                    <a:pt x="269" y="897"/>
                  </a:lnTo>
                  <a:lnTo>
                    <a:pt x="269" y="897"/>
                  </a:lnTo>
                  <a:lnTo>
                    <a:pt x="269" y="897"/>
                  </a:lnTo>
                  <a:lnTo>
                    <a:pt x="269" y="897"/>
                  </a:lnTo>
                  <a:lnTo>
                    <a:pt x="269" y="897"/>
                  </a:lnTo>
                  <a:lnTo>
                    <a:pt x="269" y="897"/>
                  </a:lnTo>
                  <a:lnTo>
                    <a:pt x="269" y="897"/>
                  </a:lnTo>
                  <a:close/>
                  <a:moveTo>
                    <a:pt x="286" y="796"/>
                  </a:moveTo>
                  <a:lnTo>
                    <a:pt x="286" y="796"/>
                  </a:lnTo>
                  <a:lnTo>
                    <a:pt x="286" y="796"/>
                  </a:lnTo>
                  <a:lnTo>
                    <a:pt x="286" y="796"/>
                  </a:lnTo>
                  <a:lnTo>
                    <a:pt x="286" y="790"/>
                  </a:lnTo>
                  <a:lnTo>
                    <a:pt x="286" y="790"/>
                  </a:lnTo>
                  <a:lnTo>
                    <a:pt x="286" y="790"/>
                  </a:lnTo>
                  <a:lnTo>
                    <a:pt x="286" y="790"/>
                  </a:lnTo>
                  <a:lnTo>
                    <a:pt x="280" y="790"/>
                  </a:lnTo>
                  <a:lnTo>
                    <a:pt x="280" y="790"/>
                  </a:lnTo>
                  <a:lnTo>
                    <a:pt x="280" y="790"/>
                  </a:lnTo>
                  <a:lnTo>
                    <a:pt x="280" y="790"/>
                  </a:lnTo>
                  <a:lnTo>
                    <a:pt x="286" y="790"/>
                  </a:lnTo>
                  <a:lnTo>
                    <a:pt x="286" y="790"/>
                  </a:lnTo>
                  <a:lnTo>
                    <a:pt x="280" y="796"/>
                  </a:lnTo>
                  <a:lnTo>
                    <a:pt x="280" y="796"/>
                  </a:lnTo>
                  <a:lnTo>
                    <a:pt x="280" y="796"/>
                  </a:lnTo>
                  <a:lnTo>
                    <a:pt x="280" y="796"/>
                  </a:lnTo>
                  <a:lnTo>
                    <a:pt x="280" y="796"/>
                  </a:lnTo>
                  <a:lnTo>
                    <a:pt x="280" y="796"/>
                  </a:lnTo>
                  <a:lnTo>
                    <a:pt x="286" y="796"/>
                  </a:lnTo>
                  <a:lnTo>
                    <a:pt x="286" y="796"/>
                  </a:lnTo>
                  <a:lnTo>
                    <a:pt x="286" y="796"/>
                  </a:lnTo>
                  <a:lnTo>
                    <a:pt x="286" y="796"/>
                  </a:lnTo>
                  <a:lnTo>
                    <a:pt x="286" y="796"/>
                  </a:lnTo>
                  <a:lnTo>
                    <a:pt x="286" y="796"/>
                  </a:lnTo>
                  <a:close/>
                  <a:moveTo>
                    <a:pt x="426" y="690"/>
                  </a:moveTo>
                  <a:lnTo>
                    <a:pt x="426" y="690"/>
                  </a:lnTo>
                  <a:lnTo>
                    <a:pt x="426" y="690"/>
                  </a:lnTo>
                  <a:lnTo>
                    <a:pt x="426" y="690"/>
                  </a:lnTo>
                  <a:lnTo>
                    <a:pt x="426" y="690"/>
                  </a:lnTo>
                  <a:lnTo>
                    <a:pt x="426" y="690"/>
                  </a:lnTo>
                  <a:lnTo>
                    <a:pt x="426" y="690"/>
                  </a:lnTo>
                  <a:lnTo>
                    <a:pt x="420" y="690"/>
                  </a:lnTo>
                  <a:lnTo>
                    <a:pt x="420" y="690"/>
                  </a:lnTo>
                  <a:lnTo>
                    <a:pt x="420" y="690"/>
                  </a:lnTo>
                  <a:lnTo>
                    <a:pt x="420" y="690"/>
                  </a:lnTo>
                  <a:lnTo>
                    <a:pt x="420" y="690"/>
                  </a:lnTo>
                  <a:lnTo>
                    <a:pt x="426" y="690"/>
                  </a:lnTo>
                  <a:lnTo>
                    <a:pt x="426" y="690"/>
                  </a:lnTo>
                  <a:lnTo>
                    <a:pt x="426" y="690"/>
                  </a:lnTo>
                  <a:lnTo>
                    <a:pt x="426" y="690"/>
                  </a:lnTo>
                  <a:lnTo>
                    <a:pt x="426" y="690"/>
                  </a:lnTo>
                  <a:lnTo>
                    <a:pt x="426" y="690"/>
                  </a:lnTo>
                  <a:lnTo>
                    <a:pt x="426" y="690"/>
                  </a:lnTo>
                  <a:lnTo>
                    <a:pt x="426" y="690"/>
                  </a:lnTo>
                  <a:lnTo>
                    <a:pt x="426" y="690"/>
                  </a:lnTo>
                  <a:lnTo>
                    <a:pt x="426" y="690"/>
                  </a:lnTo>
                  <a:lnTo>
                    <a:pt x="426" y="690"/>
                  </a:lnTo>
                  <a:lnTo>
                    <a:pt x="426" y="690"/>
                  </a:lnTo>
                  <a:lnTo>
                    <a:pt x="426" y="690"/>
                  </a:lnTo>
                  <a:lnTo>
                    <a:pt x="426" y="690"/>
                  </a:lnTo>
                  <a:lnTo>
                    <a:pt x="426" y="690"/>
                  </a:lnTo>
                  <a:lnTo>
                    <a:pt x="426" y="690"/>
                  </a:lnTo>
                  <a:close/>
                  <a:moveTo>
                    <a:pt x="303" y="796"/>
                  </a:moveTo>
                  <a:lnTo>
                    <a:pt x="303" y="796"/>
                  </a:lnTo>
                  <a:lnTo>
                    <a:pt x="303" y="796"/>
                  </a:lnTo>
                  <a:lnTo>
                    <a:pt x="303" y="796"/>
                  </a:lnTo>
                  <a:lnTo>
                    <a:pt x="303" y="796"/>
                  </a:lnTo>
                  <a:lnTo>
                    <a:pt x="303" y="796"/>
                  </a:lnTo>
                  <a:lnTo>
                    <a:pt x="297" y="790"/>
                  </a:lnTo>
                  <a:lnTo>
                    <a:pt x="297" y="796"/>
                  </a:lnTo>
                  <a:lnTo>
                    <a:pt x="297" y="796"/>
                  </a:lnTo>
                  <a:lnTo>
                    <a:pt x="297" y="796"/>
                  </a:lnTo>
                  <a:lnTo>
                    <a:pt x="297" y="796"/>
                  </a:lnTo>
                  <a:lnTo>
                    <a:pt x="297" y="796"/>
                  </a:lnTo>
                  <a:lnTo>
                    <a:pt x="297" y="796"/>
                  </a:lnTo>
                  <a:lnTo>
                    <a:pt x="292" y="796"/>
                  </a:lnTo>
                  <a:lnTo>
                    <a:pt x="292" y="796"/>
                  </a:lnTo>
                  <a:lnTo>
                    <a:pt x="297" y="802"/>
                  </a:lnTo>
                  <a:lnTo>
                    <a:pt x="297" y="802"/>
                  </a:lnTo>
                  <a:lnTo>
                    <a:pt x="297" y="802"/>
                  </a:lnTo>
                  <a:lnTo>
                    <a:pt x="297" y="796"/>
                  </a:lnTo>
                  <a:lnTo>
                    <a:pt x="297" y="796"/>
                  </a:lnTo>
                  <a:lnTo>
                    <a:pt x="297" y="796"/>
                  </a:lnTo>
                  <a:lnTo>
                    <a:pt x="297" y="796"/>
                  </a:lnTo>
                  <a:lnTo>
                    <a:pt x="303" y="796"/>
                  </a:lnTo>
                  <a:lnTo>
                    <a:pt x="303" y="796"/>
                  </a:lnTo>
                  <a:lnTo>
                    <a:pt x="303" y="796"/>
                  </a:lnTo>
                  <a:lnTo>
                    <a:pt x="303" y="796"/>
                  </a:lnTo>
                  <a:close/>
                  <a:moveTo>
                    <a:pt x="404" y="790"/>
                  </a:moveTo>
                  <a:lnTo>
                    <a:pt x="404" y="790"/>
                  </a:lnTo>
                  <a:lnTo>
                    <a:pt x="404" y="790"/>
                  </a:lnTo>
                  <a:lnTo>
                    <a:pt x="404" y="790"/>
                  </a:lnTo>
                  <a:lnTo>
                    <a:pt x="404" y="790"/>
                  </a:lnTo>
                  <a:lnTo>
                    <a:pt x="404" y="790"/>
                  </a:lnTo>
                  <a:lnTo>
                    <a:pt x="404" y="790"/>
                  </a:lnTo>
                  <a:lnTo>
                    <a:pt x="404" y="790"/>
                  </a:lnTo>
                  <a:lnTo>
                    <a:pt x="404" y="790"/>
                  </a:lnTo>
                  <a:close/>
                  <a:moveTo>
                    <a:pt x="336" y="129"/>
                  </a:moveTo>
                  <a:lnTo>
                    <a:pt x="336" y="129"/>
                  </a:lnTo>
                  <a:lnTo>
                    <a:pt x="336" y="129"/>
                  </a:lnTo>
                  <a:lnTo>
                    <a:pt x="336" y="129"/>
                  </a:lnTo>
                  <a:lnTo>
                    <a:pt x="336" y="129"/>
                  </a:lnTo>
                  <a:lnTo>
                    <a:pt x="336" y="129"/>
                  </a:lnTo>
                  <a:lnTo>
                    <a:pt x="336" y="129"/>
                  </a:lnTo>
                  <a:lnTo>
                    <a:pt x="331" y="129"/>
                  </a:lnTo>
                  <a:lnTo>
                    <a:pt x="331" y="129"/>
                  </a:lnTo>
                  <a:lnTo>
                    <a:pt x="331" y="129"/>
                  </a:lnTo>
                  <a:lnTo>
                    <a:pt x="336" y="129"/>
                  </a:lnTo>
                  <a:lnTo>
                    <a:pt x="336" y="129"/>
                  </a:lnTo>
                  <a:close/>
                  <a:moveTo>
                    <a:pt x="336" y="152"/>
                  </a:moveTo>
                  <a:lnTo>
                    <a:pt x="336" y="152"/>
                  </a:lnTo>
                  <a:lnTo>
                    <a:pt x="336" y="152"/>
                  </a:lnTo>
                  <a:lnTo>
                    <a:pt x="336" y="152"/>
                  </a:lnTo>
                  <a:lnTo>
                    <a:pt x="331" y="152"/>
                  </a:lnTo>
                  <a:lnTo>
                    <a:pt x="331" y="152"/>
                  </a:lnTo>
                  <a:lnTo>
                    <a:pt x="331" y="152"/>
                  </a:lnTo>
                  <a:lnTo>
                    <a:pt x="336" y="152"/>
                  </a:lnTo>
                  <a:lnTo>
                    <a:pt x="336" y="152"/>
                  </a:lnTo>
                  <a:lnTo>
                    <a:pt x="336" y="152"/>
                  </a:lnTo>
                  <a:lnTo>
                    <a:pt x="331" y="157"/>
                  </a:lnTo>
                  <a:lnTo>
                    <a:pt x="336" y="157"/>
                  </a:lnTo>
                  <a:lnTo>
                    <a:pt x="336" y="152"/>
                  </a:lnTo>
                  <a:lnTo>
                    <a:pt x="336" y="152"/>
                  </a:lnTo>
                  <a:lnTo>
                    <a:pt x="336" y="152"/>
                  </a:lnTo>
                  <a:lnTo>
                    <a:pt x="336" y="152"/>
                  </a:lnTo>
                  <a:lnTo>
                    <a:pt x="336" y="152"/>
                  </a:lnTo>
                  <a:close/>
                  <a:moveTo>
                    <a:pt x="342" y="129"/>
                  </a:moveTo>
                  <a:lnTo>
                    <a:pt x="342" y="129"/>
                  </a:lnTo>
                  <a:lnTo>
                    <a:pt x="348" y="129"/>
                  </a:lnTo>
                  <a:lnTo>
                    <a:pt x="348" y="129"/>
                  </a:lnTo>
                  <a:lnTo>
                    <a:pt x="348" y="124"/>
                  </a:lnTo>
                  <a:lnTo>
                    <a:pt x="348" y="124"/>
                  </a:lnTo>
                  <a:lnTo>
                    <a:pt x="342" y="129"/>
                  </a:lnTo>
                  <a:lnTo>
                    <a:pt x="342" y="129"/>
                  </a:lnTo>
                  <a:lnTo>
                    <a:pt x="336" y="129"/>
                  </a:lnTo>
                  <a:lnTo>
                    <a:pt x="336" y="129"/>
                  </a:lnTo>
                  <a:lnTo>
                    <a:pt x="342" y="129"/>
                  </a:lnTo>
                  <a:lnTo>
                    <a:pt x="342" y="129"/>
                  </a:lnTo>
                  <a:lnTo>
                    <a:pt x="342" y="129"/>
                  </a:lnTo>
                  <a:lnTo>
                    <a:pt x="342" y="129"/>
                  </a:lnTo>
                  <a:lnTo>
                    <a:pt x="342" y="129"/>
                  </a:lnTo>
                  <a:lnTo>
                    <a:pt x="342" y="129"/>
                  </a:lnTo>
                  <a:lnTo>
                    <a:pt x="342" y="129"/>
                  </a:lnTo>
                  <a:lnTo>
                    <a:pt x="342" y="129"/>
                  </a:lnTo>
                  <a:lnTo>
                    <a:pt x="336" y="129"/>
                  </a:lnTo>
                  <a:lnTo>
                    <a:pt x="342" y="129"/>
                  </a:lnTo>
                  <a:lnTo>
                    <a:pt x="342" y="129"/>
                  </a:lnTo>
                  <a:lnTo>
                    <a:pt x="342" y="129"/>
                  </a:lnTo>
                  <a:close/>
                  <a:moveTo>
                    <a:pt x="336" y="152"/>
                  </a:moveTo>
                  <a:lnTo>
                    <a:pt x="342" y="152"/>
                  </a:lnTo>
                  <a:lnTo>
                    <a:pt x="342" y="152"/>
                  </a:lnTo>
                  <a:lnTo>
                    <a:pt x="342" y="152"/>
                  </a:lnTo>
                  <a:lnTo>
                    <a:pt x="342" y="152"/>
                  </a:lnTo>
                  <a:lnTo>
                    <a:pt x="336" y="152"/>
                  </a:lnTo>
                  <a:lnTo>
                    <a:pt x="336" y="152"/>
                  </a:lnTo>
                  <a:lnTo>
                    <a:pt x="336" y="152"/>
                  </a:lnTo>
                  <a:lnTo>
                    <a:pt x="336" y="152"/>
                  </a:lnTo>
                  <a:close/>
                  <a:moveTo>
                    <a:pt x="112" y="796"/>
                  </a:moveTo>
                  <a:lnTo>
                    <a:pt x="112" y="796"/>
                  </a:lnTo>
                  <a:lnTo>
                    <a:pt x="112" y="796"/>
                  </a:lnTo>
                  <a:lnTo>
                    <a:pt x="112" y="796"/>
                  </a:lnTo>
                  <a:lnTo>
                    <a:pt x="112" y="796"/>
                  </a:lnTo>
                  <a:lnTo>
                    <a:pt x="112" y="796"/>
                  </a:lnTo>
                  <a:lnTo>
                    <a:pt x="112" y="796"/>
                  </a:lnTo>
                  <a:lnTo>
                    <a:pt x="112" y="796"/>
                  </a:lnTo>
                  <a:lnTo>
                    <a:pt x="112" y="796"/>
                  </a:lnTo>
                  <a:lnTo>
                    <a:pt x="112" y="796"/>
                  </a:lnTo>
                  <a:lnTo>
                    <a:pt x="112" y="796"/>
                  </a:lnTo>
                  <a:lnTo>
                    <a:pt x="112" y="796"/>
                  </a:lnTo>
                  <a:lnTo>
                    <a:pt x="112" y="796"/>
                  </a:lnTo>
                  <a:lnTo>
                    <a:pt x="107" y="802"/>
                  </a:lnTo>
                  <a:lnTo>
                    <a:pt x="107" y="802"/>
                  </a:lnTo>
                  <a:lnTo>
                    <a:pt x="107" y="796"/>
                  </a:lnTo>
                  <a:lnTo>
                    <a:pt x="101" y="796"/>
                  </a:lnTo>
                  <a:lnTo>
                    <a:pt x="107" y="802"/>
                  </a:lnTo>
                  <a:lnTo>
                    <a:pt x="107" y="802"/>
                  </a:lnTo>
                  <a:lnTo>
                    <a:pt x="107" y="802"/>
                  </a:lnTo>
                  <a:lnTo>
                    <a:pt x="107" y="802"/>
                  </a:lnTo>
                  <a:lnTo>
                    <a:pt x="107" y="807"/>
                  </a:lnTo>
                  <a:lnTo>
                    <a:pt x="112" y="807"/>
                  </a:lnTo>
                  <a:lnTo>
                    <a:pt x="112" y="813"/>
                  </a:lnTo>
                  <a:lnTo>
                    <a:pt x="112" y="818"/>
                  </a:lnTo>
                  <a:lnTo>
                    <a:pt x="112" y="818"/>
                  </a:lnTo>
                  <a:lnTo>
                    <a:pt x="112" y="818"/>
                  </a:lnTo>
                  <a:lnTo>
                    <a:pt x="112" y="818"/>
                  </a:lnTo>
                  <a:lnTo>
                    <a:pt x="118" y="818"/>
                  </a:lnTo>
                  <a:lnTo>
                    <a:pt x="118" y="818"/>
                  </a:lnTo>
                  <a:lnTo>
                    <a:pt x="118" y="818"/>
                  </a:lnTo>
                  <a:lnTo>
                    <a:pt x="118" y="818"/>
                  </a:lnTo>
                  <a:lnTo>
                    <a:pt x="118" y="818"/>
                  </a:lnTo>
                  <a:lnTo>
                    <a:pt x="112" y="813"/>
                  </a:lnTo>
                  <a:lnTo>
                    <a:pt x="118" y="813"/>
                  </a:lnTo>
                  <a:lnTo>
                    <a:pt x="118" y="807"/>
                  </a:lnTo>
                  <a:lnTo>
                    <a:pt x="118" y="802"/>
                  </a:lnTo>
                  <a:lnTo>
                    <a:pt x="118" y="796"/>
                  </a:lnTo>
                  <a:lnTo>
                    <a:pt x="112" y="796"/>
                  </a:lnTo>
                  <a:close/>
                  <a:moveTo>
                    <a:pt x="241" y="847"/>
                  </a:moveTo>
                  <a:lnTo>
                    <a:pt x="241" y="841"/>
                  </a:lnTo>
                  <a:lnTo>
                    <a:pt x="241" y="841"/>
                  </a:lnTo>
                  <a:lnTo>
                    <a:pt x="241" y="841"/>
                  </a:lnTo>
                  <a:lnTo>
                    <a:pt x="236" y="835"/>
                  </a:lnTo>
                  <a:lnTo>
                    <a:pt x="236" y="835"/>
                  </a:lnTo>
                  <a:lnTo>
                    <a:pt x="236" y="835"/>
                  </a:lnTo>
                  <a:lnTo>
                    <a:pt x="236" y="835"/>
                  </a:lnTo>
                  <a:lnTo>
                    <a:pt x="236" y="835"/>
                  </a:lnTo>
                  <a:lnTo>
                    <a:pt x="236" y="835"/>
                  </a:lnTo>
                  <a:lnTo>
                    <a:pt x="236" y="835"/>
                  </a:lnTo>
                  <a:lnTo>
                    <a:pt x="236" y="841"/>
                  </a:lnTo>
                  <a:lnTo>
                    <a:pt x="236" y="841"/>
                  </a:lnTo>
                  <a:lnTo>
                    <a:pt x="241" y="841"/>
                  </a:lnTo>
                  <a:lnTo>
                    <a:pt x="241" y="841"/>
                  </a:lnTo>
                  <a:lnTo>
                    <a:pt x="241" y="847"/>
                  </a:lnTo>
                  <a:lnTo>
                    <a:pt x="241" y="847"/>
                  </a:lnTo>
                  <a:lnTo>
                    <a:pt x="247" y="847"/>
                  </a:lnTo>
                  <a:lnTo>
                    <a:pt x="241" y="847"/>
                  </a:lnTo>
                  <a:lnTo>
                    <a:pt x="241" y="847"/>
                  </a:lnTo>
                  <a:lnTo>
                    <a:pt x="241" y="847"/>
                  </a:lnTo>
                  <a:lnTo>
                    <a:pt x="241" y="847"/>
                  </a:lnTo>
                  <a:lnTo>
                    <a:pt x="241" y="847"/>
                  </a:lnTo>
                  <a:lnTo>
                    <a:pt x="247" y="847"/>
                  </a:lnTo>
                  <a:lnTo>
                    <a:pt x="247" y="847"/>
                  </a:lnTo>
                  <a:lnTo>
                    <a:pt x="247" y="847"/>
                  </a:lnTo>
                  <a:lnTo>
                    <a:pt x="247" y="847"/>
                  </a:lnTo>
                  <a:lnTo>
                    <a:pt x="247" y="847"/>
                  </a:lnTo>
                  <a:lnTo>
                    <a:pt x="247" y="847"/>
                  </a:lnTo>
                  <a:lnTo>
                    <a:pt x="247" y="847"/>
                  </a:lnTo>
                  <a:lnTo>
                    <a:pt x="247" y="847"/>
                  </a:lnTo>
                  <a:lnTo>
                    <a:pt x="247" y="847"/>
                  </a:lnTo>
                  <a:lnTo>
                    <a:pt x="241" y="847"/>
                  </a:lnTo>
                  <a:close/>
                  <a:moveTo>
                    <a:pt x="325" y="140"/>
                  </a:moveTo>
                  <a:lnTo>
                    <a:pt x="325" y="140"/>
                  </a:lnTo>
                  <a:lnTo>
                    <a:pt x="325" y="135"/>
                  </a:lnTo>
                  <a:lnTo>
                    <a:pt x="325" y="140"/>
                  </a:lnTo>
                  <a:lnTo>
                    <a:pt x="320" y="140"/>
                  </a:lnTo>
                  <a:lnTo>
                    <a:pt x="320" y="140"/>
                  </a:lnTo>
                  <a:lnTo>
                    <a:pt x="320" y="140"/>
                  </a:lnTo>
                  <a:lnTo>
                    <a:pt x="320" y="140"/>
                  </a:lnTo>
                  <a:lnTo>
                    <a:pt x="320" y="140"/>
                  </a:lnTo>
                  <a:lnTo>
                    <a:pt x="320" y="140"/>
                  </a:lnTo>
                  <a:lnTo>
                    <a:pt x="320" y="135"/>
                  </a:lnTo>
                  <a:lnTo>
                    <a:pt x="320" y="135"/>
                  </a:lnTo>
                  <a:lnTo>
                    <a:pt x="320" y="135"/>
                  </a:lnTo>
                  <a:lnTo>
                    <a:pt x="320" y="135"/>
                  </a:lnTo>
                  <a:lnTo>
                    <a:pt x="320" y="135"/>
                  </a:lnTo>
                  <a:lnTo>
                    <a:pt x="320" y="135"/>
                  </a:lnTo>
                  <a:lnTo>
                    <a:pt x="320" y="135"/>
                  </a:lnTo>
                  <a:lnTo>
                    <a:pt x="320" y="135"/>
                  </a:lnTo>
                  <a:lnTo>
                    <a:pt x="320" y="135"/>
                  </a:lnTo>
                  <a:lnTo>
                    <a:pt x="314" y="135"/>
                  </a:lnTo>
                  <a:lnTo>
                    <a:pt x="314" y="135"/>
                  </a:lnTo>
                  <a:lnTo>
                    <a:pt x="314" y="135"/>
                  </a:lnTo>
                  <a:lnTo>
                    <a:pt x="314" y="135"/>
                  </a:lnTo>
                  <a:lnTo>
                    <a:pt x="314" y="135"/>
                  </a:lnTo>
                  <a:lnTo>
                    <a:pt x="314" y="135"/>
                  </a:lnTo>
                  <a:lnTo>
                    <a:pt x="314" y="140"/>
                  </a:lnTo>
                  <a:lnTo>
                    <a:pt x="314" y="140"/>
                  </a:lnTo>
                  <a:lnTo>
                    <a:pt x="314" y="140"/>
                  </a:lnTo>
                  <a:lnTo>
                    <a:pt x="314" y="140"/>
                  </a:lnTo>
                  <a:lnTo>
                    <a:pt x="314" y="140"/>
                  </a:lnTo>
                  <a:lnTo>
                    <a:pt x="314" y="140"/>
                  </a:lnTo>
                  <a:lnTo>
                    <a:pt x="314" y="140"/>
                  </a:lnTo>
                  <a:lnTo>
                    <a:pt x="314" y="140"/>
                  </a:lnTo>
                  <a:lnTo>
                    <a:pt x="314" y="140"/>
                  </a:lnTo>
                  <a:lnTo>
                    <a:pt x="314" y="140"/>
                  </a:lnTo>
                  <a:lnTo>
                    <a:pt x="314" y="146"/>
                  </a:lnTo>
                  <a:lnTo>
                    <a:pt x="314" y="146"/>
                  </a:lnTo>
                  <a:lnTo>
                    <a:pt x="314" y="146"/>
                  </a:lnTo>
                  <a:lnTo>
                    <a:pt x="314" y="146"/>
                  </a:lnTo>
                  <a:lnTo>
                    <a:pt x="314" y="146"/>
                  </a:lnTo>
                  <a:lnTo>
                    <a:pt x="314" y="146"/>
                  </a:lnTo>
                  <a:lnTo>
                    <a:pt x="314" y="146"/>
                  </a:lnTo>
                  <a:lnTo>
                    <a:pt x="314" y="146"/>
                  </a:lnTo>
                  <a:lnTo>
                    <a:pt x="320" y="146"/>
                  </a:lnTo>
                  <a:lnTo>
                    <a:pt x="320" y="140"/>
                  </a:lnTo>
                  <a:lnTo>
                    <a:pt x="320" y="140"/>
                  </a:lnTo>
                  <a:lnTo>
                    <a:pt x="320" y="140"/>
                  </a:lnTo>
                  <a:lnTo>
                    <a:pt x="320" y="140"/>
                  </a:lnTo>
                  <a:lnTo>
                    <a:pt x="325" y="140"/>
                  </a:lnTo>
                  <a:lnTo>
                    <a:pt x="325" y="140"/>
                  </a:lnTo>
                  <a:lnTo>
                    <a:pt x="325" y="140"/>
                  </a:lnTo>
                  <a:close/>
                  <a:moveTo>
                    <a:pt x="320" y="163"/>
                  </a:moveTo>
                  <a:lnTo>
                    <a:pt x="320" y="163"/>
                  </a:lnTo>
                  <a:lnTo>
                    <a:pt x="320" y="163"/>
                  </a:lnTo>
                  <a:lnTo>
                    <a:pt x="320" y="163"/>
                  </a:lnTo>
                  <a:lnTo>
                    <a:pt x="320" y="163"/>
                  </a:lnTo>
                  <a:lnTo>
                    <a:pt x="320" y="157"/>
                  </a:lnTo>
                  <a:lnTo>
                    <a:pt x="320" y="157"/>
                  </a:lnTo>
                  <a:lnTo>
                    <a:pt x="325" y="152"/>
                  </a:lnTo>
                  <a:lnTo>
                    <a:pt x="325" y="152"/>
                  </a:lnTo>
                  <a:lnTo>
                    <a:pt x="325" y="152"/>
                  </a:lnTo>
                  <a:lnTo>
                    <a:pt x="320" y="152"/>
                  </a:lnTo>
                  <a:lnTo>
                    <a:pt x="320" y="152"/>
                  </a:lnTo>
                  <a:lnTo>
                    <a:pt x="320" y="157"/>
                  </a:lnTo>
                  <a:lnTo>
                    <a:pt x="320" y="157"/>
                  </a:lnTo>
                  <a:lnTo>
                    <a:pt x="320" y="157"/>
                  </a:lnTo>
                  <a:lnTo>
                    <a:pt x="320" y="157"/>
                  </a:lnTo>
                  <a:lnTo>
                    <a:pt x="320" y="157"/>
                  </a:lnTo>
                  <a:lnTo>
                    <a:pt x="320" y="157"/>
                  </a:lnTo>
                  <a:lnTo>
                    <a:pt x="320" y="157"/>
                  </a:lnTo>
                  <a:lnTo>
                    <a:pt x="320" y="163"/>
                  </a:lnTo>
                  <a:lnTo>
                    <a:pt x="320" y="163"/>
                  </a:lnTo>
                  <a:close/>
                  <a:moveTo>
                    <a:pt x="325" y="152"/>
                  </a:moveTo>
                  <a:lnTo>
                    <a:pt x="325" y="152"/>
                  </a:lnTo>
                  <a:lnTo>
                    <a:pt x="325" y="152"/>
                  </a:lnTo>
                  <a:lnTo>
                    <a:pt x="325" y="152"/>
                  </a:lnTo>
                  <a:lnTo>
                    <a:pt x="325" y="146"/>
                  </a:lnTo>
                  <a:lnTo>
                    <a:pt x="325" y="146"/>
                  </a:lnTo>
                  <a:lnTo>
                    <a:pt x="325" y="146"/>
                  </a:lnTo>
                  <a:lnTo>
                    <a:pt x="325" y="146"/>
                  </a:lnTo>
                  <a:lnTo>
                    <a:pt x="325" y="146"/>
                  </a:lnTo>
                  <a:lnTo>
                    <a:pt x="325" y="146"/>
                  </a:lnTo>
                  <a:lnTo>
                    <a:pt x="325" y="146"/>
                  </a:lnTo>
                  <a:lnTo>
                    <a:pt x="325" y="146"/>
                  </a:lnTo>
                  <a:lnTo>
                    <a:pt x="325" y="146"/>
                  </a:lnTo>
                  <a:lnTo>
                    <a:pt x="325" y="146"/>
                  </a:lnTo>
                  <a:lnTo>
                    <a:pt x="325" y="152"/>
                  </a:lnTo>
                  <a:lnTo>
                    <a:pt x="325" y="152"/>
                  </a:lnTo>
                  <a:lnTo>
                    <a:pt x="325" y="152"/>
                  </a:lnTo>
                  <a:lnTo>
                    <a:pt x="325" y="152"/>
                  </a:lnTo>
                  <a:lnTo>
                    <a:pt x="325" y="152"/>
                  </a:lnTo>
                  <a:lnTo>
                    <a:pt x="325" y="152"/>
                  </a:lnTo>
                  <a:close/>
                  <a:moveTo>
                    <a:pt x="297" y="163"/>
                  </a:moveTo>
                  <a:lnTo>
                    <a:pt x="297" y="163"/>
                  </a:lnTo>
                  <a:lnTo>
                    <a:pt x="297" y="163"/>
                  </a:lnTo>
                  <a:lnTo>
                    <a:pt x="297" y="163"/>
                  </a:lnTo>
                  <a:lnTo>
                    <a:pt x="297" y="163"/>
                  </a:lnTo>
                  <a:lnTo>
                    <a:pt x="297" y="163"/>
                  </a:lnTo>
                  <a:lnTo>
                    <a:pt x="292" y="163"/>
                  </a:lnTo>
                  <a:lnTo>
                    <a:pt x="292" y="163"/>
                  </a:lnTo>
                  <a:lnTo>
                    <a:pt x="292" y="163"/>
                  </a:lnTo>
                  <a:lnTo>
                    <a:pt x="292" y="163"/>
                  </a:lnTo>
                  <a:lnTo>
                    <a:pt x="292" y="163"/>
                  </a:lnTo>
                  <a:lnTo>
                    <a:pt x="292" y="163"/>
                  </a:lnTo>
                  <a:lnTo>
                    <a:pt x="292" y="163"/>
                  </a:lnTo>
                  <a:lnTo>
                    <a:pt x="292" y="157"/>
                  </a:lnTo>
                  <a:lnTo>
                    <a:pt x="292" y="163"/>
                  </a:lnTo>
                  <a:lnTo>
                    <a:pt x="292" y="163"/>
                  </a:lnTo>
                  <a:lnTo>
                    <a:pt x="292" y="163"/>
                  </a:lnTo>
                  <a:lnTo>
                    <a:pt x="292" y="163"/>
                  </a:lnTo>
                  <a:lnTo>
                    <a:pt x="286" y="163"/>
                  </a:lnTo>
                  <a:lnTo>
                    <a:pt x="286" y="157"/>
                  </a:lnTo>
                  <a:lnTo>
                    <a:pt x="286" y="157"/>
                  </a:lnTo>
                  <a:lnTo>
                    <a:pt x="286" y="157"/>
                  </a:lnTo>
                  <a:lnTo>
                    <a:pt x="286" y="157"/>
                  </a:lnTo>
                  <a:lnTo>
                    <a:pt x="286" y="163"/>
                  </a:lnTo>
                  <a:lnTo>
                    <a:pt x="286" y="163"/>
                  </a:lnTo>
                  <a:lnTo>
                    <a:pt x="286" y="163"/>
                  </a:lnTo>
                  <a:lnTo>
                    <a:pt x="286" y="163"/>
                  </a:lnTo>
                  <a:lnTo>
                    <a:pt x="286" y="163"/>
                  </a:lnTo>
                  <a:lnTo>
                    <a:pt x="286" y="163"/>
                  </a:lnTo>
                  <a:lnTo>
                    <a:pt x="286" y="163"/>
                  </a:lnTo>
                  <a:lnTo>
                    <a:pt x="286" y="163"/>
                  </a:lnTo>
                  <a:lnTo>
                    <a:pt x="286" y="168"/>
                  </a:lnTo>
                  <a:lnTo>
                    <a:pt x="292" y="168"/>
                  </a:lnTo>
                  <a:lnTo>
                    <a:pt x="292" y="168"/>
                  </a:lnTo>
                  <a:lnTo>
                    <a:pt x="292" y="168"/>
                  </a:lnTo>
                  <a:lnTo>
                    <a:pt x="292" y="168"/>
                  </a:lnTo>
                  <a:lnTo>
                    <a:pt x="292" y="168"/>
                  </a:lnTo>
                  <a:lnTo>
                    <a:pt x="292" y="168"/>
                  </a:lnTo>
                  <a:lnTo>
                    <a:pt x="292" y="168"/>
                  </a:lnTo>
                  <a:lnTo>
                    <a:pt x="292" y="168"/>
                  </a:lnTo>
                  <a:lnTo>
                    <a:pt x="292" y="168"/>
                  </a:lnTo>
                  <a:lnTo>
                    <a:pt x="292" y="168"/>
                  </a:lnTo>
                  <a:lnTo>
                    <a:pt x="292" y="168"/>
                  </a:lnTo>
                  <a:lnTo>
                    <a:pt x="292" y="168"/>
                  </a:lnTo>
                  <a:lnTo>
                    <a:pt x="292" y="168"/>
                  </a:lnTo>
                  <a:lnTo>
                    <a:pt x="292" y="168"/>
                  </a:lnTo>
                  <a:lnTo>
                    <a:pt x="292" y="168"/>
                  </a:lnTo>
                  <a:lnTo>
                    <a:pt x="292" y="168"/>
                  </a:lnTo>
                  <a:lnTo>
                    <a:pt x="292" y="168"/>
                  </a:lnTo>
                  <a:lnTo>
                    <a:pt x="292" y="168"/>
                  </a:lnTo>
                  <a:lnTo>
                    <a:pt x="292" y="168"/>
                  </a:lnTo>
                  <a:lnTo>
                    <a:pt x="292" y="168"/>
                  </a:lnTo>
                  <a:lnTo>
                    <a:pt x="292" y="168"/>
                  </a:lnTo>
                  <a:lnTo>
                    <a:pt x="292" y="168"/>
                  </a:lnTo>
                  <a:lnTo>
                    <a:pt x="292" y="168"/>
                  </a:lnTo>
                  <a:lnTo>
                    <a:pt x="292" y="168"/>
                  </a:lnTo>
                  <a:lnTo>
                    <a:pt x="292" y="168"/>
                  </a:lnTo>
                  <a:lnTo>
                    <a:pt x="292" y="168"/>
                  </a:lnTo>
                  <a:lnTo>
                    <a:pt x="292" y="168"/>
                  </a:lnTo>
                  <a:lnTo>
                    <a:pt x="292" y="168"/>
                  </a:lnTo>
                  <a:lnTo>
                    <a:pt x="292" y="168"/>
                  </a:lnTo>
                  <a:lnTo>
                    <a:pt x="292" y="168"/>
                  </a:lnTo>
                  <a:lnTo>
                    <a:pt x="292" y="168"/>
                  </a:lnTo>
                  <a:lnTo>
                    <a:pt x="292" y="168"/>
                  </a:lnTo>
                  <a:lnTo>
                    <a:pt x="292" y="168"/>
                  </a:lnTo>
                  <a:lnTo>
                    <a:pt x="292" y="163"/>
                  </a:lnTo>
                  <a:lnTo>
                    <a:pt x="292" y="163"/>
                  </a:lnTo>
                  <a:lnTo>
                    <a:pt x="292" y="163"/>
                  </a:lnTo>
                  <a:lnTo>
                    <a:pt x="292" y="163"/>
                  </a:lnTo>
                  <a:lnTo>
                    <a:pt x="292" y="163"/>
                  </a:lnTo>
                  <a:lnTo>
                    <a:pt x="292" y="163"/>
                  </a:lnTo>
                  <a:lnTo>
                    <a:pt x="292" y="163"/>
                  </a:lnTo>
                  <a:lnTo>
                    <a:pt x="292" y="163"/>
                  </a:lnTo>
                  <a:lnTo>
                    <a:pt x="292" y="163"/>
                  </a:lnTo>
                  <a:lnTo>
                    <a:pt x="292" y="163"/>
                  </a:lnTo>
                  <a:lnTo>
                    <a:pt x="292" y="163"/>
                  </a:lnTo>
                  <a:lnTo>
                    <a:pt x="297" y="163"/>
                  </a:lnTo>
                  <a:lnTo>
                    <a:pt x="297" y="163"/>
                  </a:lnTo>
                  <a:lnTo>
                    <a:pt x="297" y="163"/>
                  </a:lnTo>
                  <a:lnTo>
                    <a:pt x="297" y="163"/>
                  </a:lnTo>
                  <a:lnTo>
                    <a:pt x="292" y="163"/>
                  </a:lnTo>
                  <a:lnTo>
                    <a:pt x="292" y="163"/>
                  </a:lnTo>
                  <a:lnTo>
                    <a:pt x="297" y="163"/>
                  </a:lnTo>
                  <a:close/>
                  <a:moveTo>
                    <a:pt x="314" y="157"/>
                  </a:moveTo>
                  <a:lnTo>
                    <a:pt x="320" y="157"/>
                  </a:lnTo>
                  <a:lnTo>
                    <a:pt x="320" y="157"/>
                  </a:lnTo>
                  <a:lnTo>
                    <a:pt x="320" y="157"/>
                  </a:lnTo>
                  <a:lnTo>
                    <a:pt x="320" y="157"/>
                  </a:lnTo>
                  <a:lnTo>
                    <a:pt x="320" y="152"/>
                  </a:lnTo>
                  <a:lnTo>
                    <a:pt x="320" y="152"/>
                  </a:lnTo>
                  <a:lnTo>
                    <a:pt x="320" y="152"/>
                  </a:lnTo>
                  <a:lnTo>
                    <a:pt x="325" y="152"/>
                  </a:lnTo>
                  <a:lnTo>
                    <a:pt x="320" y="152"/>
                  </a:lnTo>
                  <a:lnTo>
                    <a:pt x="320" y="152"/>
                  </a:lnTo>
                  <a:lnTo>
                    <a:pt x="320" y="152"/>
                  </a:lnTo>
                  <a:lnTo>
                    <a:pt x="320" y="146"/>
                  </a:lnTo>
                  <a:lnTo>
                    <a:pt x="320" y="152"/>
                  </a:lnTo>
                  <a:lnTo>
                    <a:pt x="320" y="152"/>
                  </a:lnTo>
                  <a:lnTo>
                    <a:pt x="320" y="152"/>
                  </a:lnTo>
                  <a:lnTo>
                    <a:pt x="320" y="152"/>
                  </a:lnTo>
                  <a:lnTo>
                    <a:pt x="320" y="152"/>
                  </a:lnTo>
                  <a:lnTo>
                    <a:pt x="320" y="152"/>
                  </a:lnTo>
                  <a:lnTo>
                    <a:pt x="320" y="152"/>
                  </a:lnTo>
                  <a:lnTo>
                    <a:pt x="320" y="157"/>
                  </a:lnTo>
                  <a:lnTo>
                    <a:pt x="314" y="157"/>
                  </a:lnTo>
                  <a:lnTo>
                    <a:pt x="314" y="157"/>
                  </a:lnTo>
                  <a:lnTo>
                    <a:pt x="314" y="157"/>
                  </a:lnTo>
                  <a:lnTo>
                    <a:pt x="314" y="157"/>
                  </a:lnTo>
                  <a:lnTo>
                    <a:pt x="314" y="157"/>
                  </a:lnTo>
                  <a:lnTo>
                    <a:pt x="314" y="157"/>
                  </a:lnTo>
                  <a:close/>
                  <a:moveTo>
                    <a:pt x="432" y="667"/>
                  </a:moveTo>
                  <a:lnTo>
                    <a:pt x="432" y="667"/>
                  </a:lnTo>
                  <a:lnTo>
                    <a:pt x="432" y="662"/>
                  </a:lnTo>
                  <a:lnTo>
                    <a:pt x="432" y="662"/>
                  </a:lnTo>
                  <a:lnTo>
                    <a:pt x="426" y="662"/>
                  </a:lnTo>
                  <a:lnTo>
                    <a:pt x="426" y="662"/>
                  </a:lnTo>
                  <a:lnTo>
                    <a:pt x="426" y="667"/>
                  </a:lnTo>
                  <a:lnTo>
                    <a:pt x="426" y="667"/>
                  </a:lnTo>
                  <a:lnTo>
                    <a:pt x="426" y="667"/>
                  </a:lnTo>
                  <a:lnTo>
                    <a:pt x="426" y="667"/>
                  </a:lnTo>
                  <a:lnTo>
                    <a:pt x="426" y="667"/>
                  </a:lnTo>
                  <a:lnTo>
                    <a:pt x="432" y="667"/>
                  </a:lnTo>
                  <a:lnTo>
                    <a:pt x="432" y="667"/>
                  </a:lnTo>
                  <a:lnTo>
                    <a:pt x="432" y="667"/>
                  </a:lnTo>
                  <a:lnTo>
                    <a:pt x="432" y="667"/>
                  </a:lnTo>
                  <a:lnTo>
                    <a:pt x="432" y="667"/>
                  </a:lnTo>
                  <a:close/>
                  <a:moveTo>
                    <a:pt x="280" y="157"/>
                  </a:moveTo>
                  <a:lnTo>
                    <a:pt x="280" y="163"/>
                  </a:lnTo>
                  <a:lnTo>
                    <a:pt x="280" y="163"/>
                  </a:lnTo>
                  <a:lnTo>
                    <a:pt x="280" y="163"/>
                  </a:lnTo>
                  <a:lnTo>
                    <a:pt x="280" y="163"/>
                  </a:lnTo>
                  <a:lnTo>
                    <a:pt x="280" y="163"/>
                  </a:lnTo>
                  <a:lnTo>
                    <a:pt x="280" y="163"/>
                  </a:lnTo>
                  <a:lnTo>
                    <a:pt x="280" y="163"/>
                  </a:lnTo>
                  <a:lnTo>
                    <a:pt x="280" y="157"/>
                  </a:lnTo>
                  <a:lnTo>
                    <a:pt x="280" y="157"/>
                  </a:lnTo>
                  <a:lnTo>
                    <a:pt x="280" y="157"/>
                  </a:lnTo>
                  <a:lnTo>
                    <a:pt x="280" y="157"/>
                  </a:lnTo>
                  <a:lnTo>
                    <a:pt x="275" y="157"/>
                  </a:lnTo>
                  <a:lnTo>
                    <a:pt x="275" y="157"/>
                  </a:lnTo>
                  <a:lnTo>
                    <a:pt x="275" y="157"/>
                  </a:lnTo>
                  <a:lnTo>
                    <a:pt x="275" y="163"/>
                  </a:lnTo>
                  <a:lnTo>
                    <a:pt x="275" y="163"/>
                  </a:lnTo>
                  <a:lnTo>
                    <a:pt x="280" y="163"/>
                  </a:lnTo>
                  <a:lnTo>
                    <a:pt x="280" y="163"/>
                  </a:lnTo>
                  <a:lnTo>
                    <a:pt x="280" y="163"/>
                  </a:lnTo>
                  <a:lnTo>
                    <a:pt x="280" y="163"/>
                  </a:lnTo>
                  <a:lnTo>
                    <a:pt x="280" y="163"/>
                  </a:lnTo>
                  <a:lnTo>
                    <a:pt x="280" y="157"/>
                  </a:lnTo>
                  <a:lnTo>
                    <a:pt x="280" y="157"/>
                  </a:lnTo>
                  <a:close/>
                  <a:moveTo>
                    <a:pt x="437" y="662"/>
                  </a:moveTo>
                  <a:lnTo>
                    <a:pt x="432" y="662"/>
                  </a:lnTo>
                  <a:lnTo>
                    <a:pt x="432" y="662"/>
                  </a:lnTo>
                  <a:lnTo>
                    <a:pt x="432" y="662"/>
                  </a:lnTo>
                  <a:lnTo>
                    <a:pt x="432" y="656"/>
                  </a:lnTo>
                  <a:lnTo>
                    <a:pt x="432" y="656"/>
                  </a:lnTo>
                  <a:lnTo>
                    <a:pt x="432" y="656"/>
                  </a:lnTo>
                  <a:lnTo>
                    <a:pt x="432" y="650"/>
                  </a:lnTo>
                  <a:lnTo>
                    <a:pt x="432" y="650"/>
                  </a:lnTo>
                  <a:lnTo>
                    <a:pt x="432" y="650"/>
                  </a:lnTo>
                  <a:lnTo>
                    <a:pt x="432" y="650"/>
                  </a:lnTo>
                  <a:lnTo>
                    <a:pt x="432" y="650"/>
                  </a:lnTo>
                  <a:lnTo>
                    <a:pt x="432" y="650"/>
                  </a:lnTo>
                  <a:lnTo>
                    <a:pt x="432" y="650"/>
                  </a:lnTo>
                  <a:lnTo>
                    <a:pt x="432" y="650"/>
                  </a:lnTo>
                  <a:lnTo>
                    <a:pt x="432" y="650"/>
                  </a:lnTo>
                  <a:lnTo>
                    <a:pt x="432" y="650"/>
                  </a:lnTo>
                  <a:lnTo>
                    <a:pt x="432" y="650"/>
                  </a:lnTo>
                  <a:lnTo>
                    <a:pt x="432" y="650"/>
                  </a:lnTo>
                  <a:lnTo>
                    <a:pt x="432" y="650"/>
                  </a:lnTo>
                  <a:lnTo>
                    <a:pt x="432" y="650"/>
                  </a:lnTo>
                  <a:lnTo>
                    <a:pt x="432" y="650"/>
                  </a:lnTo>
                  <a:lnTo>
                    <a:pt x="432" y="650"/>
                  </a:lnTo>
                  <a:lnTo>
                    <a:pt x="432" y="650"/>
                  </a:lnTo>
                  <a:lnTo>
                    <a:pt x="432" y="650"/>
                  </a:lnTo>
                  <a:lnTo>
                    <a:pt x="432" y="650"/>
                  </a:lnTo>
                  <a:lnTo>
                    <a:pt x="432" y="650"/>
                  </a:lnTo>
                  <a:lnTo>
                    <a:pt x="432" y="650"/>
                  </a:lnTo>
                  <a:lnTo>
                    <a:pt x="432" y="650"/>
                  </a:lnTo>
                  <a:lnTo>
                    <a:pt x="437" y="650"/>
                  </a:lnTo>
                  <a:lnTo>
                    <a:pt x="437" y="650"/>
                  </a:lnTo>
                  <a:lnTo>
                    <a:pt x="437" y="650"/>
                  </a:lnTo>
                  <a:lnTo>
                    <a:pt x="437" y="645"/>
                  </a:lnTo>
                  <a:lnTo>
                    <a:pt x="432" y="645"/>
                  </a:lnTo>
                  <a:lnTo>
                    <a:pt x="432" y="645"/>
                  </a:lnTo>
                  <a:lnTo>
                    <a:pt x="432" y="639"/>
                  </a:lnTo>
                  <a:lnTo>
                    <a:pt x="432" y="639"/>
                  </a:lnTo>
                  <a:lnTo>
                    <a:pt x="426" y="639"/>
                  </a:lnTo>
                  <a:lnTo>
                    <a:pt x="426" y="639"/>
                  </a:lnTo>
                  <a:lnTo>
                    <a:pt x="426" y="639"/>
                  </a:lnTo>
                  <a:lnTo>
                    <a:pt x="426" y="634"/>
                  </a:lnTo>
                  <a:lnTo>
                    <a:pt x="426" y="634"/>
                  </a:lnTo>
                  <a:lnTo>
                    <a:pt x="426" y="634"/>
                  </a:lnTo>
                  <a:lnTo>
                    <a:pt x="426" y="634"/>
                  </a:lnTo>
                  <a:lnTo>
                    <a:pt x="426" y="634"/>
                  </a:lnTo>
                  <a:lnTo>
                    <a:pt x="426" y="634"/>
                  </a:lnTo>
                  <a:lnTo>
                    <a:pt x="426" y="628"/>
                  </a:lnTo>
                  <a:lnTo>
                    <a:pt x="426" y="628"/>
                  </a:lnTo>
                  <a:lnTo>
                    <a:pt x="426" y="628"/>
                  </a:lnTo>
                  <a:lnTo>
                    <a:pt x="426" y="628"/>
                  </a:lnTo>
                  <a:lnTo>
                    <a:pt x="426" y="628"/>
                  </a:lnTo>
                  <a:lnTo>
                    <a:pt x="426" y="628"/>
                  </a:lnTo>
                  <a:lnTo>
                    <a:pt x="426" y="622"/>
                  </a:lnTo>
                  <a:lnTo>
                    <a:pt x="426" y="622"/>
                  </a:lnTo>
                  <a:lnTo>
                    <a:pt x="426" y="622"/>
                  </a:lnTo>
                  <a:lnTo>
                    <a:pt x="426" y="622"/>
                  </a:lnTo>
                  <a:lnTo>
                    <a:pt x="426" y="622"/>
                  </a:lnTo>
                  <a:lnTo>
                    <a:pt x="426" y="622"/>
                  </a:lnTo>
                  <a:lnTo>
                    <a:pt x="426" y="622"/>
                  </a:lnTo>
                  <a:lnTo>
                    <a:pt x="426" y="622"/>
                  </a:lnTo>
                  <a:lnTo>
                    <a:pt x="426" y="622"/>
                  </a:lnTo>
                  <a:lnTo>
                    <a:pt x="426" y="628"/>
                  </a:lnTo>
                  <a:lnTo>
                    <a:pt x="426" y="628"/>
                  </a:lnTo>
                  <a:lnTo>
                    <a:pt x="426" y="628"/>
                  </a:lnTo>
                  <a:lnTo>
                    <a:pt x="426" y="628"/>
                  </a:lnTo>
                  <a:lnTo>
                    <a:pt x="420" y="622"/>
                  </a:lnTo>
                  <a:lnTo>
                    <a:pt x="420" y="622"/>
                  </a:lnTo>
                  <a:lnTo>
                    <a:pt x="426" y="622"/>
                  </a:lnTo>
                  <a:lnTo>
                    <a:pt x="426" y="622"/>
                  </a:lnTo>
                  <a:lnTo>
                    <a:pt x="426" y="622"/>
                  </a:lnTo>
                  <a:lnTo>
                    <a:pt x="426" y="622"/>
                  </a:lnTo>
                  <a:lnTo>
                    <a:pt x="426" y="622"/>
                  </a:lnTo>
                  <a:lnTo>
                    <a:pt x="426" y="622"/>
                  </a:lnTo>
                  <a:lnTo>
                    <a:pt x="426" y="622"/>
                  </a:lnTo>
                  <a:lnTo>
                    <a:pt x="426" y="622"/>
                  </a:lnTo>
                  <a:lnTo>
                    <a:pt x="426" y="622"/>
                  </a:lnTo>
                  <a:lnTo>
                    <a:pt x="426" y="622"/>
                  </a:lnTo>
                  <a:lnTo>
                    <a:pt x="426" y="622"/>
                  </a:lnTo>
                  <a:lnTo>
                    <a:pt x="426" y="622"/>
                  </a:lnTo>
                  <a:lnTo>
                    <a:pt x="426" y="622"/>
                  </a:lnTo>
                  <a:lnTo>
                    <a:pt x="426" y="622"/>
                  </a:lnTo>
                  <a:lnTo>
                    <a:pt x="426" y="622"/>
                  </a:lnTo>
                  <a:lnTo>
                    <a:pt x="426" y="622"/>
                  </a:lnTo>
                  <a:lnTo>
                    <a:pt x="426" y="622"/>
                  </a:lnTo>
                  <a:lnTo>
                    <a:pt x="420" y="622"/>
                  </a:lnTo>
                  <a:lnTo>
                    <a:pt x="420" y="617"/>
                  </a:lnTo>
                  <a:lnTo>
                    <a:pt x="420" y="617"/>
                  </a:lnTo>
                  <a:lnTo>
                    <a:pt x="420" y="617"/>
                  </a:lnTo>
                  <a:lnTo>
                    <a:pt x="420" y="617"/>
                  </a:lnTo>
                  <a:lnTo>
                    <a:pt x="420" y="617"/>
                  </a:lnTo>
                  <a:lnTo>
                    <a:pt x="420" y="617"/>
                  </a:lnTo>
                  <a:lnTo>
                    <a:pt x="420" y="617"/>
                  </a:lnTo>
                  <a:lnTo>
                    <a:pt x="420" y="617"/>
                  </a:lnTo>
                  <a:lnTo>
                    <a:pt x="420" y="611"/>
                  </a:lnTo>
                  <a:lnTo>
                    <a:pt x="420" y="611"/>
                  </a:lnTo>
                  <a:lnTo>
                    <a:pt x="420" y="611"/>
                  </a:lnTo>
                  <a:lnTo>
                    <a:pt x="420" y="611"/>
                  </a:lnTo>
                  <a:lnTo>
                    <a:pt x="420" y="611"/>
                  </a:lnTo>
                  <a:lnTo>
                    <a:pt x="426" y="611"/>
                  </a:lnTo>
                  <a:lnTo>
                    <a:pt x="426" y="611"/>
                  </a:lnTo>
                  <a:lnTo>
                    <a:pt x="426" y="617"/>
                  </a:lnTo>
                  <a:lnTo>
                    <a:pt x="426" y="617"/>
                  </a:lnTo>
                  <a:lnTo>
                    <a:pt x="426" y="617"/>
                  </a:lnTo>
                  <a:lnTo>
                    <a:pt x="426" y="617"/>
                  </a:lnTo>
                  <a:lnTo>
                    <a:pt x="426" y="617"/>
                  </a:lnTo>
                  <a:lnTo>
                    <a:pt x="426" y="617"/>
                  </a:lnTo>
                  <a:lnTo>
                    <a:pt x="426" y="617"/>
                  </a:lnTo>
                  <a:lnTo>
                    <a:pt x="426" y="617"/>
                  </a:lnTo>
                  <a:lnTo>
                    <a:pt x="426" y="617"/>
                  </a:lnTo>
                  <a:lnTo>
                    <a:pt x="426" y="617"/>
                  </a:lnTo>
                  <a:lnTo>
                    <a:pt x="426" y="617"/>
                  </a:lnTo>
                  <a:lnTo>
                    <a:pt x="426" y="611"/>
                  </a:lnTo>
                  <a:lnTo>
                    <a:pt x="426" y="611"/>
                  </a:lnTo>
                  <a:lnTo>
                    <a:pt x="426" y="611"/>
                  </a:lnTo>
                  <a:lnTo>
                    <a:pt x="426" y="611"/>
                  </a:lnTo>
                  <a:lnTo>
                    <a:pt x="426" y="611"/>
                  </a:lnTo>
                  <a:lnTo>
                    <a:pt x="426" y="611"/>
                  </a:lnTo>
                  <a:lnTo>
                    <a:pt x="426" y="611"/>
                  </a:lnTo>
                  <a:lnTo>
                    <a:pt x="426" y="611"/>
                  </a:lnTo>
                  <a:lnTo>
                    <a:pt x="426" y="611"/>
                  </a:lnTo>
                  <a:lnTo>
                    <a:pt x="426" y="611"/>
                  </a:lnTo>
                  <a:lnTo>
                    <a:pt x="426" y="611"/>
                  </a:lnTo>
                  <a:lnTo>
                    <a:pt x="426" y="611"/>
                  </a:lnTo>
                  <a:lnTo>
                    <a:pt x="426" y="611"/>
                  </a:lnTo>
                  <a:lnTo>
                    <a:pt x="420" y="611"/>
                  </a:lnTo>
                  <a:lnTo>
                    <a:pt x="420" y="611"/>
                  </a:lnTo>
                  <a:lnTo>
                    <a:pt x="420" y="611"/>
                  </a:lnTo>
                  <a:lnTo>
                    <a:pt x="420" y="611"/>
                  </a:lnTo>
                  <a:lnTo>
                    <a:pt x="420" y="606"/>
                  </a:lnTo>
                  <a:lnTo>
                    <a:pt x="420" y="606"/>
                  </a:lnTo>
                  <a:lnTo>
                    <a:pt x="420" y="606"/>
                  </a:lnTo>
                  <a:lnTo>
                    <a:pt x="420" y="606"/>
                  </a:lnTo>
                  <a:lnTo>
                    <a:pt x="420" y="606"/>
                  </a:lnTo>
                  <a:lnTo>
                    <a:pt x="420" y="606"/>
                  </a:lnTo>
                  <a:lnTo>
                    <a:pt x="420" y="606"/>
                  </a:lnTo>
                  <a:lnTo>
                    <a:pt x="420" y="606"/>
                  </a:lnTo>
                  <a:lnTo>
                    <a:pt x="420" y="606"/>
                  </a:lnTo>
                  <a:lnTo>
                    <a:pt x="420" y="600"/>
                  </a:lnTo>
                  <a:lnTo>
                    <a:pt x="420" y="600"/>
                  </a:lnTo>
                  <a:lnTo>
                    <a:pt x="420" y="606"/>
                  </a:lnTo>
                  <a:lnTo>
                    <a:pt x="420" y="606"/>
                  </a:lnTo>
                  <a:lnTo>
                    <a:pt x="420" y="606"/>
                  </a:lnTo>
                  <a:lnTo>
                    <a:pt x="426" y="611"/>
                  </a:lnTo>
                  <a:lnTo>
                    <a:pt x="426" y="611"/>
                  </a:lnTo>
                  <a:lnTo>
                    <a:pt x="426" y="611"/>
                  </a:lnTo>
                  <a:lnTo>
                    <a:pt x="426" y="611"/>
                  </a:lnTo>
                  <a:lnTo>
                    <a:pt x="426" y="611"/>
                  </a:lnTo>
                  <a:lnTo>
                    <a:pt x="426" y="606"/>
                  </a:lnTo>
                  <a:lnTo>
                    <a:pt x="426" y="606"/>
                  </a:lnTo>
                  <a:lnTo>
                    <a:pt x="426" y="606"/>
                  </a:lnTo>
                  <a:lnTo>
                    <a:pt x="426" y="606"/>
                  </a:lnTo>
                  <a:lnTo>
                    <a:pt x="426" y="606"/>
                  </a:lnTo>
                  <a:lnTo>
                    <a:pt x="426" y="606"/>
                  </a:lnTo>
                  <a:lnTo>
                    <a:pt x="426" y="606"/>
                  </a:lnTo>
                  <a:lnTo>
                    <a:pt x="426" y="606"/>
                  </a:lnTo>
                  <a:lnTo>
                    <a:pt x="426" y="606"/>
                  </a:lnTo>
                  <a:lnTo>
                    <a:pt x="420" y="606"/>
                  </a:lnTo>
                  <a:lnTo>
                    <a:pt x="420" y="606"/>
                  </a:lnTo>
                  <a:lnTo>
                    <a:pt x="420" y="606"/>
                  </a:lnTo>
                  <a:lnTo>
                    <a:pt x="420" y="600"/>
                  </a:lnTo>
                  <a:lnTo>
                    <a:pt x="420" y="600"/>
                  </a:lnTo>
                  <a:lnTo>
                    <a:pt x="420" y="600"/>
                  </a:lnTo>
                  <a:lnTo>
                    <a:pt x="420" y="600"/>
                  </a:lnTo>
                  <a:lnTo>
                    <a:pt x="420" y="600"/>
                  </a:lnTo>
                  <a:lnTo>
                    <a:pt x="420" y="594"/>
                  </a:lnTo>
                  <a:lnTo>
                    <a:pt x="420" y="594"/>
                  </a:lnTo>
                  <a:lnTo>
                    <a:pt x="420" y="594"/>
                  </a:lnTo>
                  <a:lnTo>
                    <a:pt x="420" y="594"/>
                  </a:lnTo>
                  <a:lnTo>
                    <a:pt x="420" y="594"/>
                  </a:lnTo>
                  <a:lnTo>
                    <a:pt x="420" y="594"/>
                  </a:lnTo>
                  <a:lnTo>
                    <a:pt x="420" y="594"/>
                  </a:lnTo>
                  <a:lnTo>
                    <a:pt x="420" y="594"/>
                  </a:lnTo>
                  <a:lnTo>
                    <a:pt x="420" y="594"/>
                  </a:lnTo>
                  <a:lnTo>
                    <a:pt x="420" y="594"/>
                  </a:lnTo>
                  <a:lnTo>
                    <a:pt x="420" y="589"/>
                  </a:lnTo>
                  <a:lnTo>
                    <a:pt x="420" y="589"/>
                  </a:lnTo>
                  <a:lnTo>
                    <a:pt x="420" y="589"/>
                  </a:lnTo>
                  <a:lnTo>
                    <a:pt x="420" y="589"/>
                  </a:lnTo>
                  <a:lnTo>
                    <a:pt x="426" y="594"/>
                  </a:lnTo>
                  <a:lnTo>
                    <a:pt x="420" y="594"/>
                  </a:lnTo>
                  <a:lnTo>
                    <a:pt x="426" y="594"/>
                  </a:lnTo>
                  <a:lnTo>
                    <a:pt x="426" y="594"/>
                  </a:lnTo>
                  <a:lnTo>
                    <a:pt x="426" y="594"/>
                  </a:lnTo>
                  <a:lnTo>
                    <a:pt x="426" y="594"/>
                  </a:lnTo>
                  <a:lnTo>
                    <a:pt x="426" y="589"/>
                  </a:lnTo>
                  <a:lnTo>
                    <a:pt x="426" y="589"/>
                  </a:lnTo>
                  <a:lnTo>
                    <a:pt x="426" y="589"/>
                  </a:lnTo>
                  <a:lnTo>
                    <a:pt x="420" y="589"/>
                  </a:lnTo>
                  <a:lnTo>
                    <a:pt x="420" y="578"/>
                  </a:lnTo>
                  <a:lnTo>
                    <a:pt x="420" y="578"/>
                  </a:lnTo>
                  <a:lnTo>
                    <a:pt x="420" y="572"/>
                  </a:lnTo>
                  <a:lnTo>
                    <a:pt x="420" y="572"/>
                  </a:lnTo>
                  <a:lnTo>
                    <a:pt x="415" y="572"/>
                  </a:lnTo>
                  <a:lnTo>
                    <a:pt x="420" y="572"/>
                  </a:lnTo>
                  <a:lnTo>
                    <a:pt x="420" y="572"/>
                  </a:lnTo>
                  <a:lnTo>
                    <a:pt x="420" y="572"/>
                  </a:lnTo>
                  <a:lnTo>
                    <a:pt x="420" y="572"/>
                  </a:lnTo>
                  <a:lnTo>
                    <a:pt x="420" y="572"/>
                  </a:lnTo>
                  <a:lnTo>
                    <a:pt x="420" y="572"/>
                  </a:lnTo>
                  <a:lnTo>
                    <a:pt x="420" y="572"/>
                  </a:lnTo>
                  <a:lnTo>
                    <a:pt x="420" y="566"/>
                  </a:lnTo>
                  <a:lnTo>
                    <a:pt x="420" y="566"/>
                  </a:lnTo>
                  <a:lnTo>
                    <a:pt x="420" y="566"/>
                  </a:lnTo>
                  <a:lnTo>
                    <a:pt x="420" y="566"/>
                  </a:lnTo>
                  <a:lnTo>
                    <a:pt x="420" y="561"/>
                  </a:lnTo>
                  <a:lnTo>
                    <a:pt x="415" y="561"/>
                  </a:lnTo>
                  <a:lnTo>
                    <a:pt x="415" y="561"/>
                  </a:lnTo>
                  <a:lnTo>
                    <a:pt x="415" y="561"/>
                  </a:lnTo>
                  <a:lnTo>
                    <a:pt x="415" y="555"/>
                  </a:lnTo>
                  <a:lnTo>
                    <a:pt x="415" y="555"/>
                  </a:lnTo>
                  <a:lnTo>
                    <a:pt x="415" y="555"/>
                  </a:lnTo>
                  <a:lnTo>
                    <a:pt x="415" y="549"/>
                  </a:lnTo>
                  <a:lnTo>
                    <a:pt x="409" y="544"/>
                  </a:lnTo>
                  <a:lnTo>
                    <a:pt x="409" y="549"/>
                  </a:lnTo>
                  <a:lnTo>
                    <a:pt x="409" y="549"/>
                  </a:lnTo>
                  <a:lnTo>
                    <a:pt x="409" y="549"/>
                  </a:lnTo>
                  <a:lnTo>
                    <a:pt x="409" y="549"/>
                  </a:lnTo>
                  <a:lnTo>
                    <a:pt x="409" y="544"/>
                  </a:lnTo>
                  <a:lnTo>
                    <a:pt x="409" y="544"/>
                  </a:lnTo>
                  <a:lnTo>
                    <a:pt x="415" y="544"/>
                  </a:lnTo>
                  <a:lnTo>
                    <a:pt x="415" y="544"/>
                  </a:lnTo>
                  <a:lnTo>
                    <a:pt x="415" y="544"/>
                  </a:lnTo>
                  <a:lnTo>
                    <a:pt x="415" y="544"/>
                  </a:lnTo>
                  <a:lnTo>
                    <a:pt x="409" y="538"/>
                  </a:lnTo>
                  <a:lnTo>
                    <a:pt x="409" y="538"/>
                  </a:lnTo>
                  <a:lnTo>
                    <a:pt x="415" y="538"/>
                  </a:lnTo>
                  <a:lnTo>
                    <a:pt x="415" y="538"/>
                  </a:lnTo>
                  <a:lnTo>
                    <a:pt x="415" y="544"/>
                  </a:lnTo>
                  <a:lnTo>
                    <a:pt x="415" y="538"/>
                  </a:lnTo>
                  <a:lnTo>
                    <a:pt x="415" y="538"/>
                  </a:lnTo>
                  <a:lnTo>
                    <a:pt x="409" y="533"/>
                  </a:lnTo>
                  <a:lnTo>
                    <a:pt x="409" y="533"/>
                  </a:lnTo>
                  <a:lnTo>
                    <a:pt x="409" y="533"/>
                  </a:lnTo>
                  <a:lnTo>
                    <a:pt x="409" y="533"/>
                  </a:lnTo>
                  <a:lnTo>
                    <a:pt x="409" y="533"/>
                  </a:lnTo>
                  <a:lnTo>
                    <a:pt x="409" y="533"/>
                  </a:lnTo>
                  <a:lnTo>
                    <a:pt x="409" y="533"/>
                  </a:lnTo>
                  <a:lnTo>
                    <a:pt x="404" y="521"/>
                  </a:lnTo>
                  <a:lnTo>
                    <a:pt x="404" y="516"/>
                  </a:lnTo>
                  <a:lnTo>
                    <a:pt x="404" y="510"/>
                  </a:lnTo>
                  <a:lnTo>
                    <a:pt x="404" y="510"/>
                  </a:lnTo>
                  <a:lnTo>
                    <a:pt x="404" y="516"/>
                  </a:lnTo>
                  <a:lnTo>
                    <a:pt x="404" y="516"/>
                  </a:lnTo>
                  <a:lnTo>
                    <a:pt x="404" y="516"/>
                  </a:lnTo>
                  <a:lnTo>
                    <a:pt x="404" y="510"/>
                  </a:lnTo>
                  <a:lnTo>
                    <a:pt x="404" y="510"/>
                  </a:lnTo>
                  <a:lnTo>
                    <a:pt x="398" y="510"/>
                  </a:lnTo>
                  <a:lnTo>
                    <a:pt x="398" y="510"/>
                  </a:lnTo>
                  <a:lnTo>
                    <a:pt x="398" y="510"/>
                  </a:lnTo>
                  <a:lnTo>
                    <a:pt x="398" y="510"/>
                  </a:lnTo>
                  <a:lnTo>
                    <a:pt x="398" y="510"/>
                  </a:lnTo>
                  <a:lnTo>
                    <a:pt x="398" y="510"/>
                  </a:lnTo>
                  <a:lnTo>
                    <a:pt x="404" y="510"/>
                  </a:lnTo>
                  <a:lnTo>
                    <a:pt x="404" y="510"/>
                  </a:lnTo>
                  <a:lnTo>
                    <a:pt x="404" y="510"/>
                  </a:lnTo>
                  <a:lnTo>
                    <a:pt x="404" y="510"/>
                  </a:lnTo>
                  <a:lnTo>
                    <a:pt x="404" y="510"/>
                  </a:lnTo>
                  <a:lnTo>
                    <a:pt x="404" y="510"/>
                  </a:lnTo>
                  <a:lnTo>
                    <a:pt x="404" y="510"/>
                  </a:lnTo>
                  <a:lnTo>
                    <a:pt x="404" y="510"/>
                  </a:lnTo>
                  <a:lnTo>
                    <a:pt x="404" y="510"/>
                  </a:lnTo>
                  <a:lnTo>
                    <a:pt x="404" y="505"/>
                  </a:lnTo>
                  <a:lnTo>
                    <a:pt x="404" y="510"/>
                  </a:lnTo>
                  <a:lnTo>
                    <a:pt x="404" y="505"/>
                  </a:lnTo>
                  <a:lnTo>
                    <a:pt x="404" y="505"/>
                  </a:lnTo>
                  <a:lnTo>
                    <a:pt x="404" y="505"/>
                  </a:lnTo>
                  <a:lnTo>
                    <a:pt x="404" y="505"/>
                  </a:lnTo>
                  <a:lnTo>
                    <a:pt x="404" y="505"/>
                  </a:lnTo>
                  <a:lnTo>
                    <a:pt x="404" y="505"/>
                  </a:lnTo>
                  <a:lnTo>
                    <a:pt x="404" y="505"/>
                  </a:lnTo>
                  <a:lnTo>
                    <a:pt x="398" y="505"/>
                  </a:lnTo>
                  <a:lnTo>
                    <a:pt x="398" y="505"/>
                  </a:lnTo>
                  <a:lnTo>
                    <a:pt x="398" y="499"/>
                  </a:lnTo>
                  <a:lnTo>
                    <a:pt x="398" y="499"/>
                  </a:lnTo>
                  <a:lnTo>
                    <a:pt x="398" y="499"/>
                  </a:lnTo>
                  <a:lnTo>
                    <a:pt x="398" y="499"/>
                  </a:lnTo>
                  <a:lnTo>
                    <a:pt x="398" y="499"/>
                  </a:lnTo>
                  <a:lnTo>
                    <a:pt x="398" y="493"/>
                  </a:lnTo>
                  <a:lnTo>
                    <a:pt x="398" y="493"/>
                  </a:lnTo>
                  <a:lnTo>
                    <a:pt x="398" y="493"/>
                  </a:lnTo>
                  <a:lnTo>
                    <a:pt x="398" y="493"/>
                  </a:lnTo>
                  <a:lnTo>
                    <a:pt x="398" y="493"/>
                  </a:lnTo>
                  <a:lnTo>
                    <a:pt x="398" y="493"/>
                  </a:lnTo>
                  <a:lnTo>
                    <a:pt x="398" y="493"/>
                  </a:lnTo>
                  <a:lnTo>
                    <a:pt x="398" y="493"/>
                  </a:lnTo>
                  <a:lnTo>
                    <a:pt x="398" y="493"/>
                  </a:lnTo>
                  <a:lnTo>
                    <a:pt x="398" y="493"/>
                  </a:lnTo>
                  <a:lnTo>
                    <a:pt x="398" y="499"/>
                  </a:lnTo>
                  <a:lnTo>
                    <a:pt x="392" y="499"/>
                  </a:lnTo>
                  <a:lnTo>
                    <a:pt x="398" y="499"/>
                  </a:lnTo>
                  <a:lnTo>
                    <a:pt x="398" y="499"/>
                  </a:lnTo>
                  <a:lnTo>
                    <a:pt x="398" y="499"/>
                  </a:lnTo>
                  <a:lnTo>
                    <a:pt x="398" y="499"/>
                  </a:lnTo>
                  <a:lnTo>
                    <a:pt x="398" y="499"/>
                  </a:lnTo>
                  <a:lnTo>
                    <a:pt x="392" y="499"/>
                  </a:lnTo>
                  <a:lnTo>
                    <a:pt x="392" y="499"/>
                  </a:lnTo>
                  <a:lnTo>
                    <a:pt x="392" y="499"/>
                  </a:lnTo>
                  <a:lnTo>
                    <a:pt x="392" y="499"/>
                  </a:lnTo>
                  <a:lnTo>
                    <a:pt x="392" y="499"/>
                  </a:lnTo>
                  <a:lnTo>
                    <a:pt x="392" y="499"/>
                  </a:lnTo>
                  <a:lnTo>
                    <a:pt x="392" y="499"/>
                  </a:lnTo>
                  <a:lnTo>
                    <a:pt x="392" y="499"/>
                  </a:lnTo>
                  <a:lnTo>
                    <a:pt x="392" y="499"/>
                  </a:lnTo>
                  <a:lnTo>
                    <a:pt x="392" y="499"/>
                  </a:lnTo>
                  <a:lnTo>
                    <a:pt x="392" y="499"/>
                  </a:lnTo>
                  <a:lnTo>
                    <a:pt x="392" y="499"/>
                  </a:lnTo>
                  <a:lnTo>
                    <a:pt x="392" y="499"/>
                  </a:lnTo>
                  <a:lnTo>
                    <a:pt x="392" y="493"/>
                  </a:lnTo>
                  <a:lnTo>
                    <a:pt x="392" y="493"/>
                  </a:lnTo>
                  <a:lnTo>
                    <a:pt x="392" y="493"/>
                  </a:lnTo>
                  <a:lnTo>
                    <a:pt x="392" y="493"/>
                  </a:lnTo>
                  <a:lnTo>
                    <a:pt x="392" y="493"/>
                  </a:lnTo>
                  <a:lnTo>
                    <a:pt x="392" y="493"/>
                  </a:lnTo>
                  <a:lnTo>
                    <a:pt x="387" y="493"/>
                  </a:lnTo>
                  <a:lnTo>
                    <a:pt x="387" y="493"/>
                  </a:lnTo>
                  <a:lnTo>
                    <a:pt x="387" y="493"/>
                  </a:lnTo>
                  <a:lnTo>
                    <a:pt x="387" y="493"/>
                  </a:lnTo>
                  <a:lnTo>
                    <a:pt x="387" y="493"/>
                  </a:lnTo>
                  <a:lnTo>
                    <a:pt x="387" y="493"/>
                  </a:lnTo>
                  <a:lnTo>
                    <a:pt x="387" y="493"/>
                  </a:lnTo>
                  <a:lnTo>
                    <a:pt x="387" y="493"/>
                  </a:lnTo>
                  <a:lnTo>
                    <a:pt x="387" y="493"/>
                  </a:lnTo>
                  <a:lnTo>
                    <a:pt x="387" y="493"/>
                  </a:lnTo>
                  <a:lnTo>
                    <a:pt x="387" y="493"/>
                  </a:lnTo>
                  <a:lnTo>
                    <a:pt x="387" y="488"/>
                  </a:lnTo>
                  <a:lnTo>
                    <a:pt x="387" y="488"/>
                  </a:lnTo>
                  <a:lnTo>
                    <a:pt x="387" y="488"/>
                  </a:lnTo>
                  <a:lnTo>
                    <a:pt x="376" y="477"/>
                  </a:lnTo>
                  <a:lnTo>
                    <a:pt x="376" y="471"/>
                  </a:lnTo>
                  <a:lnTo>
                    <a:pt x="376" y="471"/>
                  </a:lnTo>
                  <a:lnTo>
                    <a:pt x="370" y="465"/>
                  </a:lnTo>
                  <a:lnTo>
                    <a:pt x="370" y="465"/>
                  </a:lnTo>
                  <a:lnTo>
                    <a:pt x="370" y="465"/>
                  </a:lnTo>
                  <a:lnTo>
                    <a:pt x="370" y="465"/>
                  </a:lnTo>
                  <a:lnTo>
                    <a:pt x="370" y="471"/>
                  </a:lnTo>
                  <a:lnTo>
                    <a:pt x="370" y="465"/>
                  </a:lnTo>
                  <a:lnTo>
                    <a:pt x="370" y="465"/>
                  </a:lnTo>
                  <a:lnTo>
                    <a:pt x="370" y="465"/>
                  </a:lnTo>
                  <a:lnTo>
                    <a:pt x="370" y="465"/>
                  </a:lnTo>
                  <a:lnTo>
                    <a:pt x="370" y="465"/>
                  </a:lnTo>
                  <a:lnTo>
                    <a:pt x="370" y="465"/>
                  </a:lnTo>
                  <a:lnTo>
                    <a:pt x="370" y="465"/>
                  </a:lnTo>
                  <a:lnTo>
                    <a:pt x="364" y="465"/>
                  </a:lnTo>
                  <a:lnTo>
                    <a:pt x="364" y="460"/>
                  </a:lnTo>
                  <a:lnTo>
                    <a:pt x="364" y="460"/>
                  </a:lnTo>
                  <a:lnTo>
                    <a:pt x="364" y="460"/>
                  </a:lnTo>
                  <a:lnTo>
                    <a:pt x="364" y="460"/>
                  </a:lnTo>
                  <a:lnTo>
                    <a:pt x="364" y="454"/>
                  </a:lnTo>
                  <a:lnTo>
                    <a:pt x="364" y="454"/>
                  </a:lnTo>
                  <a:lnTo>
                    <a:pt x="364" y="454"/>
                  </a:lnTo>
                  <a:lnTo>
                    <a:pt x="364" y="454"/>
                  </a:lnTo>
                  <a:lnTo>
                    <a:pt x="364" y="454"/>
                  </a:lnTo>
                  <a:lnTo>
                    <a:pt x="370" y="454"/>
                  </a:lnTo>
                  <a:lnTo>
                    <a:pt x="370" y="454"/>
                  </a:lnTo>
                  <a:lnTo>
                    <a:pt x="370" y="454"/>
                  </a:lnTo>
                  <a:lnTo>
                    <a:pt x="370" y="454"/>
                  </a:lnTo>
                  <a:lnTo>
                    <a:pt x="370" y="449"/>
                  </a:lnTo>
                  <a:lnTo>
                    <a:pt x="370" y="449"/>
                  </a:lnTo>
                  <a:lnTo>
                    <a:pt x="370" y="449"/>
                  </a:lnTo>
                  <a:lnTo>
                    <a:pt x="370" y="449"/>
                  </a:lnTo>
                  <a:lnTo>
                    <a:pt x="370" y="454"/>
                  </a:lnTo>
                  <a:lnTo>
                    <a:pt x="370" y="454"/>
                  </a:lnTo>
                  <a:lnTo>
                    <a:pt x="364" y="454"/>
                  </a:lnTo>
                  <a:lnTo>
                    <a:pt x="364" y="449"/>
                  </a:lnTo>
                  <a:lnTo>
                    <a:pt x="364" y="449"/>
                  </a:lnTo>
                  <a:lnTo>
                    <a:pt x="364" y="449"/>
                  </a:lnTo>
                  <a:lnTo>
                    <a:pt x="364" y="449"/>
                  </a:lnTo>
                  <a:lnTo>
                    <a:pt x="364" y="449"/>
                  </a:lnTo>
                  <a:lnTo>
                    <a:pt x="364" y="449"/>
                  </a:lnTo>
                  <a:lnTo>
                    <a:pt x="364" y="449"/>
                  </a:lnTo>
                  <a:lnTo>
                    <a:pt x="364" y="449"/>
                  </a:lnTo>
                  <a:lnTo>
                    <a:pt x="364" y="449"/>
                  </a:lnTo>
                  <a:lnTo>
                    <a:pt x="364" y="449"/>
                  </a:lnTo>
                  <a:lnTo>
                    <a:pt x="364" y="454"/>
                  </a:lnTo>
                  <a:lnTo>
                    <a:pt x="364" y="454"/>
                  </a:lnTo>
                  <a:lnTo>
                    <a:pt x="364" y="454"/>
                  </a:lnTo>
                  <a:lnTo>
                    <a:pt x="364" y="454"/>
                  </a:lnTo>
                  <a:lnTo>
                    <a:pt x="364" y="454"/>
                  </a:lnTo>
                  <a:lnTo>
                    <a:pt x="364" y="454"/>
                  </a:lnTo>
                  <a:lnTo>
                    <a:pt x="364" y="454"/>
                  </a:lnTo>
                  <a:lnTo>
                    <a:pt x="364" y="454"/>
                  </a:lnTo>
                  <a:lnTo>
                    <a:pt x="364" y="460"/>
                  </a:lnTo>
                  <a:lnTo>
                    <a:pt x="364" y="460"/>
                  </a:lnTo>
                  <a:lnTo>
                    <a:pt x="364" y="460"/>
                  </a:lnTo>
                  <a:lnTo>
                    <a:pt x="359" y="460"/>
                  </a:lnTo>
                  <a:lnTo>
                    <a:pt x="359" y="460"/>
                  </a:lnTo>
                  <a:lnTo>
                    <a:pt x="359" y="460"/>
                  </a:lnTo>
                  <a:lnTo>
                    <a:pt x="364" y="460"/>
                  </a:lnTo>
                  <a:lnTo>
                    <a:pt x="364" y="460"/>
                  </a:lnTo>
                  <a:lnTo>
                    <a:pt x="364" y="454"/>
                  </a:lnTo>
                  <a:lnTo>
                    <a:pt x="364" y="454"/>
                  </a:lnTo>
                  <a:lnTo>
                    <a:pt x="364" y="454"/>
                  </a:lnTo>
                  <a:lnTo>
                    <a:pt x="359" y="454"/>
                  </a:lnTo>
                  <a:lnTo>
                    <a:pt x="359" y="454"/>
                  </a:lnTo>
                  <a:lnTo>
                    <a:pt x="359" y="454"/>
                  </a:lnTo>
                  <a:lnTo>
                    <a:pt x="359" y="454"/>
                  </a:lnTo>
                  <a:lnTo>
                    <a:pt x="359" y="454"/>
                  </a:lnTo>
                  <a:lnTo>
                    <a:pt x="359" y="454"/>
                  </a:lnTo>
                  <a:lnTo>
                    <a:pt x="359" y="449"/>
                  </a:lnTo>
                  <a:lnTo>
                    <a:pt x="359" y="449"/>
                  </a:lnTo>
                  <a:lnTo>
                    <a:pt x="359" y="449"/>
                  </a:lnTo>
                  <a:lnTo>
                    <a:pt x="359" y="449"/>
                  </a:lnTo>
                  <a:lnTo>
                    <a:pt x="359" y="449"/>
                  </a:lnTo>
                  <a:lnTo>
                    <a:pt x="359" y="449"/>
                  </a:lnTo>
                  <a:lnTo>
                    <a:pt x="359" y="449"/>
                  </a:lnTo>
                  <a:lnTo>
                    <a:pt x="353" y="449"/>
                  </a:lnTo>
                  <a:lnTo>
                    <a:pt x="353" y="449"/>
                  </a:lnTo>
                  <a:lnTo>
                    <a:pt x="353" y="449"/>
                  </a:lnTo>
                  <a:lnTo>
                    <a:pt x="353" y="449"/>
                  </a:lnTo>
                  <a:lnTo>
                    <a:pt x="353" y="449"/>
                  </a:lnTo>
                  <a:lnTo>
                    <a:pt x="353" y="443"/>
                  </a:lnTo>
                  <a:lnTo>
                    <a:pt x="353" y="443"/>
                  </a:lnTo>
                  <a:lnTo>
                    <a:pt x="353" y="443"/>
                  </a:lnTo>
                  <a:lnTo>
                    <a:pt x="353" y="443"/>
                  </a:lnTo>
                  <a:lnTo>
                    <a:pt x="353" y="443"/>
                  </a:lnTo>
                  <a:lnTo>
                    <a:pt x="353" y="443"/>
                  </a:lnTo>
                  <a:lnTo>
                    <a:pt x="353" y="443"/>
                  </a:lnTo>
                  <a:lnTo>
                    <a:pt x="353" y="437"/>
                  </a:lnTo>
                  <a:lnTo>
                    <a:pt x="353" y="437"/>
                  </a:lnTo>
                  <a:lnTo>
                    <a:pt x="348" y="437"/>
                  </a:lnTo>
                  <a:lnTo>
                    <a:pt x="348" y="437"/>
                  </a:lnTo>
                  <a:lnTo>
                    <a:pt x="348" y="443"/>
                  </a:lnTo>
                  <a:lnTo>
                    <a:pt x="348" y="443"/>
                  </a:lnTo>
                  <a:lnTo>
                    <a:pt x="348" y="443"/>
                  </a:lnTo>
                  <a:lnTo>
                    <a:pt x="348" y="437"/>
                  </a:lnTo>
                  <a:lnTo>
                    <a:pt x="342" y="437"/>
                  </a:lnTo>
                  <a:lnTo>
                    <a:pt x="342" y="437"/>
                  </a:lnTo>
                  <a:lnTo>
                    <a:pt x="348" y="443"/>
                  </a:lnTo>
                  <a:lnTo>
                    <a:pt x="342" y="443"/>
                  </a:lnTo>
                  <a:lnTo>
                    <a:pt x="342" y="443"/>
                  </a:lnTo>
                  <a:lnTo>
                    <a:pt x="342" y="443"/>
                  </a:lnTo>
                  <a:lnTo>
                    <a:pt x="342" y="443"/>
                  </a:lnTo>
                  <a:lnTo>
                    <a:pt x="342" y="443"/>
                  </a:lnTo>
                  <a:lnTo>
                    <a:pt x="342" y="443"/>
                  </a:lnTo>
                  <a:lnTo>
                    <a:pt x="342" y="443"/>
                  </a:lnTo>
                  <a:lnTo>
                    <a:pt x="342" y="443"/>
                  </a:lnTo>
                  <a:lnTo>
                    <a:pt x="342" y="443"/>
                  </a:lnTo>
                  <a:lnTo>
                    <a:pt x="336" y="443"/>
                  </a:lnTo>
                  <a:lnTo>
                    <a:pt x="336" y="443"/>
                  </a:lnTo>
                  <a:lnTo>
                    <a:pt x="336" y="443"/>
                  </a:lnTo>
                  <a:lnTo>
                    <a:pt x="336" y="437"/>
                  </a:lnTo>
                  <a:lnTo>
                    <a:pt x="336" y="437"/>
                  </a:lnTo>
                  <a:lnTo>
                    <a:pt x="336" y="437"/>
                  </a:lnTo>
                  <a:lnTo>
                    <a:pt x="336" y="437"/>
                  </a:lnTo>
                  <a:lnTo>
                    <a:pt x="336" y="437"/>
                  </a:lnTo>
                  <a:lnTo>
                    <a:pt x="336" y="437"/>
                  </a:lnTo>
                  <a:lnTo>
                    <a:pt x="336" y="437"/>
                  </a:lnTo>
                  <a:lnTo>
                    <a:pt x="336" y="437"/>
                  </a:lnTo>
                  <a:lnTo>
                    <a:pt x="336" y="437"/>
                  </a:lnTo>
                  <a:lnTo>
                    <a:pt x="336" y="437"/>
                  </a:lnTo>
                  <a:lnTo>
                    <a:pt x="336" y="437"/>
                  </a:lnTo>
                  <a:lnTo>
                    <a:pt x="336" y="432"/>
                  </a:lnTo>
                  <a:lnTo>
                    <a:pt x="336" y="432"/>
                  </a:lnTo>
                  <a:lnTo>
                    <a:pt x="336" y="432"/>
                  </a:lnTo>
                  <a:lnTo>
                    <a:pt x="331" y="432"/>
                  </a:lnTo>
                  <a:lnTo>
                    <a:pt x="331" y="432"/>
                  </a:lnTo>
                  <a:lnTo>
                    <a:pt x="331" y="426"/>
                  </a:lnTo>
                  <a:lnTo>
                    <a:pt x="331" y="426"/>
                  </a:lnTo>
                  <a:lnTo>
                    <a:pt x="331" y="426"/>
                  </a:lnTo>
                  <a:lnTo>
                    <a:pt x="331" y="432"/>
                  </a:lnTo>
                  <a:lnTo>
                    <a:pt x="331" y="432"/>
                  </a:lnTo>
                  <a:lnTo>
                    <a:pt x="331" y="432"/>
                  </a:lnTo>
                  <a:lnTo>
                    <a:pt x="331" y="432"/>
                  </a:lnTo>
                  <a:lnTo>
                    <a:pt x="331" y="432"/>
                  </a:lnTo>
                  <a:lnTo>
                    <a:pt x="331" y="426"/>
                  </a:lnTo>
                  <a:lnTo>
                    <a:pt x="331" y="426"/>
                  </a:lnTo>
                  <a:lnTo>
                    <a:pt x="325" y="426"/>
                  </a:lnTo>
                  <a:lnTo>
                    <a:pt x="325" y="426"/>
                  </a:lnTo>
                  <a:lnTo>
                    <a:pt x="331" y="426"/>
                  </a:lnTo>
                  <a:lnTo>
                    <a:pt x="331" y="426"/>
                  </a:lnTo>
                  <a:lnTo>
                    <a:pt x="331" y="426"/>
                  </a:lnTo>
                  <a:lnTo>
                    <a:pt x="325" y="426"/>
                  </a:lnTo>
                  <a:lnTo>
                    <a:pt x="325" y="426"/>
                  </a:lnTo>
                  <a:lnTo>
                    <a:pt x="325" y="426"/>
                  </a:lnTo>
                  <a:lnTo>
                    <a:pt x="325" y="426"/>
                  </a:lnTo>
                  <a:lnTo>
                    <a:pt x="325" y="426"/>
                  </a:lnTo>
                  <a:lnTo>
                    <a:pt x="325" y="426"/>
                  </a:lnTo>
                  <a:lnTo>
                    <a:pt x="325" y="426"/>
                  </a:lnTo>
                  <a:lnTo>
                    <a:pt x="325" y="426"/>
                  </a:lnTo>
                  <a:lnTo>
                    <a:pt x="325" y="426"/>
                  </a:lnTo>
                  <a:lnTo>
                    <a:pt x="325" y="426"/>
                  </a:lnTo>
                  <a:lnTo>
                    <a:pt x="325" y="426"/>
                  </a:lnTo>
                  <a:lnTo>
                    <a:pt x="325" y="426"/>
                  </a:lnTo>
                  <a:lnTo>
                    <a:pt x="325" y="426"/>
                  </a:lnTo>
                  <a:lnTo>
                    <a:pt x="325" y="426"/>
                  </a:lnTo>
                  <a:lnTo>
                    <a:pt x="325" y="426"/>
                  </a:lnTo>
                  <a:lnTo>
                    <a:pt x="325" y="426"/>
                  </a:lnTo>
                  <a:lnTo>
                    <a:pt x="320" y="426"/>
                  </a:lnTo>
                  <a:lnTo>
                    <a:pt x="320" y="426"/>
                  </a:lnTo>
                  <a:lnTo>
                    <a:pt x="320" y="421"/>
                  </a:lnTo>
                  <a:lnTo>
                    <a:pt x="314" y="421"/>
                  </a:lnTo>
                  <a:lnTo>
                    <a:pt x="320" y="421"/>
                  </a:lnTo>
                  <a:lnTo>
                    <a:pt x="325" y="426"/>
                  </a:lnTo>
                  <a:lnTo>
                    <a:pt x="325" y="426"/>
                  </a:lnTo>
                  <a:lnTo>
                    <a:pt x="325" y="426"/>
                  </a:lnTo>
                  <a:lnTo>
                    <a:pt x="325" y="426"/>
                  </a:lnTo>
                  <a:lnTo>
                    <a:pt x="320" y="421"/>
                  </a:lnTo>
                  <a:lnTo>
                    <a:pt x="314" y="415"/>
                  </a:lnTo>
                  <a:lnTo>
                    <a:pt x="314" y="415"/>
                  </a:lnTo>
                  <a:lnTo>
                    <a:pt x="303" y="404"/>
                  </a:lnTo>
                  <a:lnTo>
                    <a:pt x="303" y="404"/>
                  </a:lnTo>
                  <a:lnTo>
                    <a:pt x="303" y="404"/>
                  </a:lnTo>
                  <a:lnTo>
                    <a:pt x="303" y="404"/>
                  </a:lnTo>
                  <a:lnTo>
                    <a:pt x="303" y="404"/>
                  </a:lnTo>
                  <a:lnTo>
                    <a:pt x="303" y="404"/>
                  </a:lnTo>
                  <a:lnTo>
                    <a:pt x="303" y="404"/>
                  </a:lnTo>
                  <a:lnTo>
                    <a:pt x="303" y="404"/>
                  </a:lnTo>
                  <a:lnTo>
                    <a:pt x="303" y="404"/>
                  </a:lnTo>
                  <a:lnTo>
                    <a:pt x="303" y="409"/>
                  </a:lnTo>
                  <a:lnTo>
                    <a:pt x="303" y="409"/>
                  </a:lnTo>
                  <a:lnTo>
                    <a:pt x="297" y="409"/>
                  </a:lnTo>
                  <a:lnTo>
                    <a:pt x="297" y="409"/>
                  </a:lnTo>
                  <a:lnTo>
                    <a:pt x="297" y="409"/>
                  </a:lnTo>
                  <a:lnTo>
                    <a:pt x="303" y="404"/>
                  </a:lnTo>
                  <a:lnTo>
                    <a:pt x="303" y="404"/>
                  </a:lnTo>
                  <a:lnTo>
                    <a:pt x="303" y="404"/>
                  </a:lnTo>
                  <a:lnTo>
                    <a:pt x="303" y="404"/>
                  </a:lnTo>
                  <a:lnTo>
                    <a:pt x="303" y="404"/>
                  </a:lnTo>
                  <a:lnTo>
                    <a:pt x="303" y="404"/>
                  </a:lnTo>
                  <a:lnTo>
                    <a:pt x="303" y="404"/>
                  </a:lnTo>
                  <a:lnTo>
                    <a:pt x="303" y="404"/>
                  </a:lnTo>
                  <a:lnTo>
                    <a:pt x="297" y="398"/>
                  </a:lnTo>
                  <a:lnTo>
                    <a:pt x="297" y="398"/>
                  </a:lnTo>
                  <a:lnTo>
                    <a:pt x="297" y="398"/>
                  </a:lnTo>
                  <a:lnTo>
                    <a:pt x="297" y="393"/>
                  </a:lnTo>
                  <a:lnTo>
                    <a:pt x="292" y="387"/>
                  </a:lnTo>
                  <a:lnTo>
                    <a:pt x="286" y="387"/>
                  </a:lnTo>
                  <a:lnTo>
                    <a:pt x="275" y="376"/>
                  </a:lnTo>
                  <a:lnTo>
                    <a:pt x="269" y="370"/>
                  </a:lnTo>
                  <a:lnTo>
                    <a:pt x="269" y="370"/>
                  </a:lnTo>
                  <a:lnTo>
                    <a:pt x="269" y="370"/>
                  </a:lnTo>
                  <a:lnTo>
                    <a:pt x="269" y="370"/>
                  </a:lnTo>
                  <a:lnTo>
                    <a:pt x="269" y="370"/>
                  </a:lnTo>
                  <a:lnTo>
                    <a:pt x="269" y="370"/>
                  </a:lnTo>
                  <a:lnTo>
                    <a:pt x="269" y="370"/>
                  </a:lnTo>
                  <a:lnTo>
                    <a:pt x="269" y="365"/>
                  </a:lnTo>
                  <a:lnTo>
                    <a:pt x="264" y="365"/>
                  </a:lnTo>
                  <a:lnTo>
                    <a:pt x="264" y="359"/>
                  </a:lnTo>
                  <a:lnTo>
                    <a:pt x="264" y="359"/>
                  </a:lnTo>
                  <a:lnTo>
                    <a:pt x="258" y="359"/>
                  </a:lnTo>
                  <a:lnTo>
                    <a:pt x="258" y="359"/>
                  </a:lnTo>
                  <a:lnTo>
                    <a:pt x="258" y="353"/>
                  </a:lnTo>
                  <a:lnTo>
                    <a:pt x="258" y="353"/>
                  </a:lnTo>
                  <a:lnTo>
                    <a:pt x="252" y="353"/>
                  </a:lnTo>
                  <a:lnTo>
                    <a:pt x="252" y="359"/>
                  </a:lnTo>
                  <a:lnTo>
                    <a:pt x="252" y="359"/>
                  </a:lnTo>
                  <a:lnTo>
                    <a:pt x="252" y="359"/>
                  </a:lnTo>
                  <a:lnTo>
                    <a:pt x="252" y="359"/>
                  </a:lnTo>
                  <a:lnTo>
                    <a:pt x="252" y="353"/>
                  </a:lnTo>
                  <a:lnTo>
                    <a:pt x="252" y="353"/>
                  </a:lnTo>
                  <a:lnTo>
                    <a:pt x="258" y="353"/>
                  </a:lnTo>
                  <a:lnTo>
                    <a:pt x="258" y="353"/>
                  </a:lnTo>
                  <a:lnTo>
                    <a:pt x="258" y="353"/>
                  </a:lnTo>
                  <a:lnTo>
                    <a:pt x="252" y="353"/>
                  </a:lnTo>
                  <a:lnTo>
                    <a:pt x="252" y="353"/>
                  </a:lnTo>
                  <a:lnTo>
                    <a:pt x="252" y="353"/>
                  </a:lnTo>
                  <a:lnTo>
                    <a:pt x="247" y="353"/>
                  </a:lnTo>
                  <a:lnTo>
                    <a:pt x="247" y="353"/>
                  </a:lnTo>
                  <a:lnTo>
                    <a:pt x="247" y="353"/>
                  </a:lnTo>
                  <a:lnTo>
                    <a:pt x="247" y="353"/>
                  </a:lnTo>
                  <a:lnTo>
                    <a:pt x="252" y="353"/>
                  </a:lnTo>
                  <a:lnTo>
                    <a:pt x="252" y="353"/>
                  </a:lnTo>
                  <a:lnTo>
                    <a:pt x="258" y="353"/>
                  </a:lnTo>
                  <a:lnTo>
                    <a:pt x="258" y="353"/>
                  </a:lnTo>
                  <a:lnTo>
                    <a:pt x="258" y="353"/>
                  </a:lnTo>
                  <a:lnTo>
                    <a:pt x="258" y="353"/>
                  </a:lnTo>
                  <a:lnTo>
                    <a:pt x="258" y="353"/>
                  </a:lnTo>
                  <a:lnTo>
                    <a:pt x="258" y="353"/>
                  </a:lnTo>
                  <a:lnTo>
                    <a:pt x="258" y="353"/>
                  </a:lnTo>
                  <a:lnTo>
                    <a:pt x="258" y="353"/>
                  </a:lnTo>
                  <a:lnTo>
                    <a:pt x="258" y="353"/>
                  </a:lnTo>
                  <a:lnTo>
                    <a:pt x="258" y="348"/>
                  </a:lnTo>
                  <a:lnTo>
                    <a:pt x="258" y="348"/>
                  </a:lnTo>
                  <a:lnTo>
                    <a:pt x="258" y="348"/>
                  </a:lnTo>
                  <a:lnTo>
                    <a:pt x="258" y="348"/>
                  </a:lnTo>
                  <a:lnTo>
                    <a:pt x="258" y="348"/>
                  </a:lnTo>
                  <a:lnTo>
                    <a:pt x="258" y="348"/>
                  </a:lnTo>
                  <a:lnTo>
                    <a:pt x="258" y="348"/>
                  </a:lnTo>
                  <a:lnTo>
                    <a:pt x="258" y="348"/>
                  </a:lnTo>
                  <a:lnTo>
                    <a:pt x="258" y="348"/>
                  </a:lnTo>
                  <a:lnTo>
                    <a:pt x="258" y="342"/>
                  </a:lnTo>
                  <a:lnTo>
                    <a:pt x="258" y="342"/>
                  </a:lnTo>
                  <a:lnTo>
                    <a:pt x="258" y="342"/>
                  </a:lnTo>
                  <a:lnTo>
                    <a:pt x="258" y="342"/>
                  </a:lnTo>
                  <a:lnTo>
                    <a:pt x="264" y="342"/>
                  </a:lnTo>
                  <a:lnTo>
                    <a:pt x="264" y="342"/>
                  </a:lnTo>
                  <a:lnTo>
                    <a:pt x="264" y="342"/>
                  </a:lnTo>
                  <a:lnTo>
                    <a:pt x="258" y="337"/>
                  </a:lnTo>
                  <a:lnTo>
                    <a:pt x="258" y="331"/>
                  </a:lnTo>
                  <a:lnTo>
                    <a:pt x="258" y="331"/>
                  </a:lnTo>
                  <a:lnTo>
                    <a:pt x="258" y="331"/>
                  </a:lnTo>
                  <a:lnTo>
                    <a:pt x="258" y="331"/>
                  </a:lnTo>
                  <a:lnTo>
                    <a:pt x="258" y="331"/>
                  </a:lnTo>
                  <a:lnTo>
                    <a:pt x="252" y="331"/>
                  </a:lnTo>
                  <a:lnTo>
                    <a:pt x="252" y="331"/>
                  </a:lnTo>
                  <a:lnTo>
                    <a:pt x="252" y="331"/>
                  </a:lnTo>
                  <a:lnTo>
                    <a:pt x="252" y="331"/>
                  </a:lnTo>
                  <a:lnTo>
                    <a:pt x="252" y="331"/>
                  </a:lnTo>
                  <a:lnTo>
                    <a:pt x="252" y="331"/>
                  </a:lnTo>
                  <a:lnTo>
                    <a:pt x="252" y="331"/>
                  </a:lnTo>
                  <a:lnTo>
                    <a:pt x="252" y="331"/>
                  </a:lnTo>
                  <a:lnTo>
                    <a:pt x="252" y="331"/>
                  </a:lnTo>
                  <a:lnTo>
                    <a:pt x="252" y="337"/>
                  </a:lnTo>
                  <a:lnTo>
                    <a:pt x="252" y="331"/>
                  </a:lnTo>
                  <a:lnTo>
                    <a:pt x="252" y="331"/>
                  </a:lnTo>
                  <a:lnTo>
                    <a:pt x="252" y="331"/>
                  </a:lnTo>
                  <a:lnTo>
                    <a:pt x="252" y="331"/>
                  </a:lnTo>
                  <a:lnTo>
                    <a:pt x="252" y="331"/>
                  </a:lnTo>
                  <a:lnTo>
                    <a:pt x="247" y="331"/>
                  </a:lnTo>
                  <a:lnTo>
                    <a:pt x="247" y="331"/>
                  </a:lnTo>
                  <a:lnTo>
                    <a:pt x="247" y="331"/>
                  </a:lnTo>
                  <a:lnTo>
                    <a:pt x="252" y="331"/>
                  </a:lnTo>
                  <a:lnTo>
                    <a:pt x="252" y="331"/>
                  </a:lnTo>
                  <a:lnTo>
                    <a:pt x="252" y="331"/>
                  </a:lnTo>
                  <a:lnTo>
                    <a:pt x="252" y="331"/>
                  </a:lnTo>
                  <a:lnTo>
                    <a:pt x="252" y="331"/>
                  </a:lnTo>
                  <a:lnTo>
                    <a:pt x="252" y="331"/>
                  </a:lnTo>
                  <a:lnTo>
                    <a:pt x="247" y="325"/>
                  </a:lnTo>
                  <a:lnTo>
                    <a:pt x="247" y="325"/>
                  </a:lnTo>
                  <a:lnTo>
                    <a:pt x="247" y="325"/>
                  </a:lnTo>
                  <a:lnTo>
                    <a:pt x="247" y="325"/>
                  </a:lnTo>
                  <a:lnTo>
                    <a:pt x="247" y="325"/>
                  </a:lnTo>
                  <a:lnTo>
                    <a:pt x="241" y="320"/>
                  </a:lnTo>
                  <a:lnTo>
                    <a:pt x="241" y="320"/>
                  </a:lnTo>
                  <a:lnTo>
                    <a:pt x="241" y="320"/>
                  </a:lnTo>
                  <a:lnTo>
                    <a:pt x="236" y="320"/>
                  </a:lnTo>
                  <a:lnTo>
                    <a:pt x="236" y="320"/>
                  </a:lnTo>
                  <a:lnTo>
                    <a:pt x="236" y="320"/>
                  </a:lnTo>
                  <a:lnTo>
                    <a:pt x="236" y="320"/>
                  </a:lnTo>
                  <a:lnTo>
                    <a:pt x="236" y="320"/>
                  </a:lnTo>
                  <a:lnTo>
                    <a:pt x="236" y="320"/>
                  </a:lnTo>
                  <a:lnTo>
                    <a:pt x="236" y="320"/>
                  </a:lnTo>
                  <a:lnTo>
                    <a:pt x="230" y="314"/>
                  </a:lnTo>
                  <a:lnTo>
                    <a:pt x="230" y="314"/>
                  </a:lnTo>
                  <a:lnTo>
                    <a:pt x="230" y="314"/>
                  </a:lnTo>
                  <a:lnTo>
                    <a:pt x="230" y="314"/>
                  </a:lnTo>
                  <a:lnTo>
                    <a:pt x="230" y="309"/>
                  </a:lnTo>
                  <a:lnTo>
                    <a:pt x="230" y="309"/>
                  </a:lnTo>
                  <a:lnTo>
                    <a:pt x="230" y="309"/>
                  </a:lnTo>
                  <a:lnTo>
                    <a:pt x="224" y="309"/>
                  </a:lnTo>
                  <a:lnTo>
                    <a:pt x="224" y="309"/>
                  </a:lnTo>
                  <a:lnTo>
                    <a:pt x="219" y="303"/>
                  </a:lnTo>
                  <a:lnTo>
                    <a:pt x="219" y="297"/>
                  </a:lnTo>
                  <a:lnTo>
                    <a:pt x="219" y="297"/>
                  </a:lnTo>
                  <a:lnTo>
                    <a:pt x="219" y="297"/>
                  </a:lnTo>
                  <a:lnTo>
                    <a:pt x="219" y="292"/>
                  </a:lnTo>
                  <a:lnTo>
                    <a:pt x="219" y="292"/>
                  </a:lnTo>
                  <a:lnTo>
                    <a:pt x="219" y="292"/>
                  </a:lnTo>
                  <a:lnTo>
                    <a:pt x="219" y="292"/>
                  </a:lnTo>
                  <a:lnTo>
                    <a:pt x="219" y="297"/>
                  </a:lnTo>
                  <a:lnTo>
                    <a:pt x="219" y="297"/>
                  </a:lnTo>
                  <a:lnTo>
                    <a:pt x="219" y="297"/>
                  </a:lnTo>
                  <a:lnTo>
                    <a:pt x="219" y="297"/>
                  </a:lnTo>
                  <a:lnTo>
                    <a:pt x="219" y="297"/>
                  </a:lnTo>
                  <a:lnTo>
                    <a:pt x="219" y="292"/>
                  </a:lnTo>
                  <a:lnTo>
                    <a:pt x="213" y="292"/>
                  </a:lnTo>
                  <a:lnTo>
                    <a:pt x="213" y="292"/>
                  </a:lnTo>
                  <a:lnTo>
                    <a:pt x="219" y="292"/>
                  </a:lnTo>
                  <a:lnTo>
                    <a:pt x="219" y="292"/>
                  </a:lnTo>
                  <a:lnTo>
                    <a:pt x="213" y="286"/>
                  </a:lnTo>
                  <a:lnTo>
                    <a:pt x="213" y="286"/>
                  </a:lnTo>
                  <a:lnTo>
                    <a:pt x="213" y="286"/>
                  </a:lnTo>
                  <a:lnTo>
                    <a:pt x="213" y="286"/>
                  </a:lnTo>
                  <a:lnTo>
                    <a:pt x="213" y="286"/>
                  </a:lnTo>
                  <a:lnTo>
                    <a:pt x="213" y="286"/>
                  </a:lnTo>
                  <a:lnTo>
                    <a:pt x="213" y="286"/>
                  </a:lnTo>
                  <a:lnTo>
                    <a:pt x="213" y="286"/>
                  </a:lnTo>
                  <a:lnTo>
                    <a:pt x="213" y="286"/>
                  </a:lnTo>
                  <a:lnTo>
                    <a:pt x="213" y="286"/>
                  </a:lnTo>
                  <a:lnTo>
                    <a:pt x="213" y="286"/>
                  </a:lnTo>
                  <a:lnTo>
                    <a:pt x="213" y="286"/>
                  </a:lnTo>
                  <a:lnTo>
                    <a:pt x="213" y="286"/>
                  </a:lnTo>
                  <a:lnTo>
                    <a:pt x="213" y="286"/>
                  </a:lnTo>
                  <a:lnTo>
                    <a:pt x="213" y="286"/>
                  </a:lnTo>
                  <a:lnTo>
                    <a:pt x="208" y="280"/>
                  </a:lnTo>
                  <a:lnTo>
                    <a:pt x="208" y="280"/>
                  </a:lnTo>
                  <a:lnTo>
                    <a:pt x="208" y="280"/>
                  </a:lnTo>
                  <a:lnTo>
                    <a:pt x="208" y="280"/>
                  </a:lnTo>
                  <a:lnTo>
                    <a:pt x="208" y="280"/>
                  </a:lnTo>
                  <a:lnTo>
                    <a:pt x="208" y="275"/>
                  </a:lnTo>
                  <a:lnTo>
                    <a:pt x="208" y="275"/>
                  </a:lnTo>
                  <a:lnTo>
                    <a:pt x="208" y="275"/>
                  </a:lnTo>
                  <a:lnTo>
                    <a:pt x="208" y="275"/>
                  </a:lnTo>
                  <a:lnTo>
                    <a:pt x="208" y="269"/>
                  </a:lnTo>
                  <a:lnTo>
                    <a:pt x="213" y="269"/>
                  </a:lnTo>
                  <a:lnTo>
                    <a:pt x="213" y="269"/>
                  </a:lnTo>
                  <a:lnTo>
                    <a:pt x="213" y="269"/>
                  </a:lnTo>
                  <a:lnTo>
                    <a:pt x="213" y="269"/>
                  </a:lnTo>
                  <a:lnTo>
                    <a:pt x="213" y="269"/>
                  </a:lnTo>
                  <a:lnTo>
                    <a:pt x="213" y="269"/>
                  </a:lnTo>
                  <a:lnTo>
                    <a:pt x="213" y="264"/>
                  </a:lnTo>
                  <a:lnTo>
                    <a:pt x="213" y="264"/>
                  </a:lnTo>
                  <a:lnTo>
                    <a:pt x="213" y="264"/>
                  </a:lnTo>
                  <a:lnTo>
                    <a:pt x="219" y="264"/>
                  </a:lnTo>
                  <a:lnTo>
                    <a:pt x="219" y="264"/>
                  </a:lnTo>
                  <a:lnTo>
                    <a:pt x="219" y="258"/>
                  </a:lnTo>
                  <a:lnTo>
                    <a:pt x="219" y="258"/>
                  </a:lnTo>
                  <a:lnTo>
                    <a:pt x="219" y="258"/>
                  </a:lnTo>
                  <a:lnTo>
                    <a:pt x="219" y="258"/>
                  </a:lnTo>
                  <a:lnTo>
                    <a:pt x="219" y="258"/>
                  </a:lnTo>
                  <a:lnTo>
                    <a:pt x="219" y="258"/>
                  </a:lnTo>
                  <a:lnTo>
                    <a:pt x="219" y="258"/>
                  </a:lnTo>
                  <a:lnTo>
                    <a:pt x="219" y="258"/>
                  </a:lnTo>
                  <a:lnTo>
                    <a:pt x="219" y="258"/>
                  </a:lnTo>
                  <a:lnTo>
                    <a:pt x="219" y="258"/>
                  </a:lnTo>
                  <a:lnTo>
                    <a:pt x="219" y="258"/>
                  </a:lnTo>
                  <a:lnTo>
                    <a:pt x="219" y="258"/>
                  </a:lnTo>
                  <a:lnTo>
                    <a:pt x="219" y="258"/>
                  </a:lnTo>
                  <a:lnTo>
                    <a:pt x="219" y="252"/>
                  </a:lnTo>
                  <a:lnTo>
                    <a:pt x="219" y="252"/>
                  </a:lnTo>
                  <a:lnTo>
                    <a:pt x="219" y="252"/>
                  </a:lnTo>
                  <a:lnTo>
                    <a:pt x="219" y="252"/>
                  </a:lnTo>
                  <a:lnTo>
                    <a:pt x="219" y="252"/>
                  </a:lnTo>
                  <a:lnTo>
                    <a:pt x="219" y="252"/>
                  </a:lnTo>
                  <a:lnTo>
                    <a:pt x="219" y="247"/>
                  </a:lnTo>
                  <a:lnTo>
                    <a:pt x="219" y="252"/>
                  </a:lnTo>
                  <a:lnTo>
                    <a:pt x="219" y="247"/>
                  </a:lnTo>
                  <a:lnTo>
                    <a:pt x="219" y="241"/>
                  </a:lnTo>
                  <a:lnTo>
                    <a:pt x="219" y="241"/>
                  </a:lnTo>
                  <a:lnTo>
                    <a:pt x="219" y="241"/>
                  </a:lnTo>
                  <a:lnTo>
                    <a:pt x="219" y="241"/>
                  </a:lnTo>
                  <a:lnTo>
                    <a:pt x="219" y="241"/>
                  </a:lnTo>
                  <a:lnTo>
                    <a:pt x="219" y="241"/>
                  </a:lnTo>
                  <a:lnTo>
                    <a:pt x="219" y="236"/>
                  </a:lnTo>
                  <a:lnTo>
                    <a:pt x="219" y="241"/>
                  </a:lnTo>
                  <a:lnTo>
                    <a:pt x="219" y="241"/>
                  </a:lnTo>
                  <a:lnTo>
                    <a:pt x="219" y="241"/>
                  </a:lnTo>
                  <a:lnTo>
                    <a:pt x="219" y="241"/>
                  </a:lnTo>
                  <a:lnTo>
                    <a:pt x="219" y="236"/>
                  </a:lnTo>
                  <a:lnTo>
                    <a:pt x="219" y="236"/>
                  </a:lnTo>
                  <a:lnTo>
                    <a:pt x="219" y="241"/>
                  </a:lnTo>
                  <a:lnTo>
                    <a:pt x="219" y="241"/>
                  </a:lnTo>
                  <a:lnTo>
                    <a:pt x="219" y="236"/>
                  </a:lnTo>
                  <a:lnTo>
                    <a:pt x="219" y="236"/>
                  </a:lnTo>
                  <a:lnTo>
                    <a:pt x="219" y="236"/>
                  </a:lnTo>
                  <a:lnTo>
                    <a:pt x="224" y="236"/>
                  </a:lnTo>
                  <a:lnTo>
                    <a:pt x="224" y="230"/>
                  </a:lnTo>
                  <a:lnTo>
                    <a:pt x="224" y="230"/>
                  </a:lnTo>
                  <a:lnTo>
                    <a:pt x="224" y="230"/>
                  </a:lnTo>
                  <a:lnTo>
                    <a:pt x="224" y="230"/>
                  </a:lnTo>
                  <a:lnTo>
                    <a:pt x="224" y="230"/>
                  </a:lnTo>
                  <a:lnTo>
                    <a:pt x="224" y="230"/>
                  </a:lnTo>
                  <a:lnTo>
                    <a:pt x="224" y="230"/>
                  </a:lnTo>
                  <a:lnTo>
                    <a:pt x="224" y="230"/>
                  </a:lnTo>
                  <a:lnTo>
                    <a:pt x="224" y="230"/>
                  </a:lnTo>
                  <a:lnTo>
                    <a:pt x="224" y="230"/>
                  </a:lnTo>
                  <a:lnTo>
                    <a:pt x="224" y="230"/>
                  </a:lnTo>
                  <a:lnTo>
                    <a:pt x="224" y="230"/>
                  </a:lnTo>
                  <a:lnTo>
                    <a:pt x="224" y="224"/>
                  </a:lnTo>
                  <a:lnTo>
                    <a:pt x="224" y="224"/>
                  </a:lnTo>
                  <a:lnTo>
                    <a:pt x="224" y="224"/>
                  </a:lnTo>
                  <a:lnTo>
                    <a:pt x="224" y="224"/>
                  </a:lnTo>
                  <a:lnTo>
                    <a:pt x="224" y="224"/>
                  </a:lnTo>
                  <a:lnTo>
                    <a:pt x="224" y="224"/>
                  </a:lnTo>
                  <a:lnTo>
                    <a:pt x="224" y="224"/>
                  </a:lnTo>
                  <a:lnTo>
                    <a:pt x="224" y="224"/>
                  </a:lnTo>
                  <a:lnTo>
                    <a:pt x="230" y="219"/>
                  </a:lnTo>
                  <a:lnTo>
                    <a:pt x="230" y="219"/>
                  </a:lnTo>
                  <a:lnTo>
                    <a:pt x="230" y="219"/>
                  </a:lnTo>
                  <a:lnTo>
                    <a:pt x="230" y="219"/>
                  </a:lnTo>
                  <a:lnTo>
                    <a:pt x="230" y="219"/>
                  </a:lnTo>
                  <a:lnTo>
                    <a:pt x="230" y="219"/>
                  </a:lnTo>
                  <a:lnTo>
                    <a:pt x="230" y="213"/>
                  </a:lnTo>
                  <a:lnTo>
                    <a:pt x="230" y="213"/>
                  </a:lnTo>
                  <a:lnTo>
                    <a:pt x="230" y="213"/>
                  </a:lnTo>
                  <a:lnTo>
                    <a:pt x="230" y="213"/>
                  </a:lnTo>
                  <a:lnTo>
                    <a:pt x="236" y="213"/>
                  </a:lnTo>
                  <a:lnTo>
                    <a:pt x="236" y="213"/>
                  </a:lnTo>
                  <a:lnTo>
                    <a:pt x="236" y="213"/>
                  </a:lnTo>
                  <a:lnTo>
                    <a:pt x="236" y="213"/>
                  </a:lnTo>
                  <a:lnTo>
                    <a:pt x="236" y="213"/>
                  </a:lnTo>
                  <a:lnTo>
                    <a:pt x="236" y="213"/>
                  </a:lnTo>
                  <a:lnTo>
                    <a:pt x="236" y="213"/>
                  </a:lnTo>
                  <a:lnTo>
                    <a:pt x="236" y="213"/>
                  </a:lnTo>
                  <a:lnTo>
                    <a:pt x="236" y="213"/>
                  </a:lnTo>
                  <a:lnTo>
                    <a:pt x="236" y="213"/>
                  </a:lnTo>
                  <a:lnTo>
                    <a:pt x="236" y="213"/>
                  </a:lnTo>
                  <a:lnTo>
                    <a:pt x="236" y="213"/>
                  </a:lnTo>
                  <a:lnTo>
                    <a:pt x="236" y="213"/>
                  </a:lnTo>
                  <a:lnTo>
                    <a:pt x="241" y="213"/>
                  </a:lnTo>
                  <a:lnTo>
                    <a:pt x="241" y="213"/>
                  </a:lnTo>
                  <a:lnTo>
                    <a:pt x="241" y="213"/>
                  </a:lnTo>
                  <a:lnTo>
                    <a:pt x="241" y="213"/>
                  </a:lnTo>
                  <a:lnTo>
                    <a:pt x="241" y="213"/>
                  </a:lnTo>
                  <a:lnTo>
                    <a:pt x="241" y="213"/>
                  </a:lnTo>
                  <a:lnTo>
                    <a:pt x="241" y="213"/>
                  </a:lnTo>
                  <a:lnTo>
                    <a:pt x="241" y="213"/>
                  </a:lnTo>
                  <a:lnTo>
                    <a:pt x="241" y="213"/>
                  </a:lnTo>
                  <a:lnTo>
                    <a:pt x="247" y="213"/>
                  </a:lnTo>
                  <a:lnTo>
                    <a:pt x="247" y="208"/>
                  </a:lnTo>
                  <a:lnTo>
                    <a:pt x="247" y="208"/>
                  </a:lnTo>
                  <a:lnTo>
                    <a:pt x="247" y="208"/>
                  </a:lnTo>
                  <a:lnTo>
                    <a:pt x="252" y="202"/>
                  </a:lnTo>
                  <a:lnTo>
                    <a:pt x="252" y="202"/>
                  </a:lnTo>
                  <a:lnTo>
                    <a:pt x="252" y="202"/>
                  </a:lnTo>
                  <a:lnTo>
                    <a:pt x="252" y="202"/>
                  </a:lnTo>
                  <a:lnTo>
                    <a:pt x="252" y="202"/>
                  </a:lnTo>
                  <a:lnTo>
                    <a:pt x="252" y="202"/>
                  </a:lnTo>
                  <a:lnTo>
                    <a:pt x="252" y="202"/>
                  </a:lnTo>
                  <a:lnTo>
                    <a:pt x="252" y="202"/>
                  </a:lnTo>
                  <a:lnTo>
                    <a:pt x="252" y="202"/>
                  </a:lnTo>
                  <a:lnTo>
                    <a:pt x="252" y="202"/>
                  </a:lnTo>
                  <a:lnTo>
                    <a:pt x="252" y="202"/>
                  </a:lnTo>
                  <a:lnTo>
                    <a:pt x="252" y="202"/>
                  </a:lnTo>
                  <a:lnTo>
                    <a:pt x="252" y="202"/>
                  </a:lnTo>
                  <a:lnTo>
                    <a:pt x="258" y="202"/>
                  </a:lnTo>
                  <a:lnTo>
                    <a:pt x="258" y="202"/>
                  </a:lnTo>
                  <a:lnTo>
                    <a:pt x="258" y="202"/>
                  </a:lnTo>
                  <a:lnTo>
                    <a:pt x="264" y="202"/>
                  </a:lnTo>
                  <a:lnTo>
                    <a:pt x="264" y="202"/>
                  </a:lnTo>
                  <a:lnTo>
                    <a:pt x="264" y="202"/>
                  </a:lnTo>
                  <a:lnTo>
                    <a:pt x="264" y="202"/>
                  </a:lnTo>
                  <a:lnTo>
                    <a:pt x="264" y="196"/>
                  </a:lnTo>
                  <a:lnTo>
                    <a:pt x="264" y="196"/>
                  </a:lnTo>
                  <a:lnTo>
                    <a:pt x="264" y="196"/>
                  </a:lnTo>
                  <a:lnTo>
                    <a:pt x="264" y="196"/>
                  </a:lnTo>
                  <a:lnTo>
                    <a:pt x="264" y="196"/>
                  </a:lnTo>
                  <a:lnTo>
                    <a:pt x="264" y="196"/>
                  </a:lnTo>
                  <a:lnTo>
                    <a:pt x="264" y="196"/>
                  </a:lnTo>
                  <a:lnTo>
                    <a:pt x="264" y="196"/>
                  </a:lnTo>
                  <a:lnTo>
                    <a:pt x="258" y="196"/>
                  </a:lnTo>
                  <a:lnTo>
                    <a:pt x="258" y="196"/>
                  </a:lnTo>
                  <a:lnTo>
                    <a:pt x="258" y="196"/>
                  </a:lnTo>
                  <a:lnTo>
                    <a:pt x="258" y="196"/>
                  </a:lnTo>
                  <a:lnTo>
                    <a:pt x="264" y="196"/>
                  </a:lnTo>
                  <a:lnTo>
                    <a:pt x="264" y="196"/>
                  </a:lnTo>
                  <a:lnTo>
                    <a:pt x="264" y="196"/>
                  </a:lnTo>
                  <a:lnTo>
                    <a:pt x="264" y="196"/>
                  </a:lnTo>
                  <a:lnTo>
                    <a:pt x="264" y="196"/>
                  </a:lnTo>
                  <a:lnTo>
                    <a:pt x="264" y="196"/>
                  </a:lnTo>
                  <a:lnTo>
                    <a:pt x="264" y="196"/>
                  </a:lnTo>
                  <a:lnTo>
                    <a:pt x="264" y="196"/>
                  </a:lnTo>
                  <a:lnTo>
                    <a:pt x="264" y="191"/>
                  </a:lnTo>
                  <a:lnTo>
                    <a:pt x="264" y="191"/>
                  </a:lnTo>
                  <a:lnTo>
                    <a:pt x="264" y="191"/>
                  </a:lnTo>
                  <a:lnTo>
                    <a:pt x="264" y="191"/>
                  </a:lnTo>
                  <a:lnTo>
                    <a:pt x="264" y="191"/>
                  </a:lnTo>
                  <a:lnTo>
                    <a:pt x="264" y="191"/>
                  </a:lnTo>
                  <a:lnTo>
                    <a:pt x="264" y="191"/>
                  </a:lnTo>
                  <a:lnTo>
                    <a:pt x="264" y="191"/>
                  </a:lnTo>
                  <a:lnTo>
                    <a:pt x="264" y="191"/>
                  </a:lnTo>
                  <a:lnTo>
                    <a:pt x="264" y="191"/>
                  </a:lnTo>
                  <a:lnTo>
                    <a:pt x="264" y="191"/>
                  </a:lnTo>
                  <a:lnTo>
                    <a:pt x="264" y="191"/>
                  </a:lnTo>
                  <a:lnTo>
                    <a:pt x="264" y="185"/>
                  </a:lnTo>
                  <a:lnTo>
                    <a:pt x="264" y="185"/>
                  </a:lnTo>
                  <a:lnTo>
                    <a:pt x="264" y="185"/>
                  </a:lnTo>
                  <a:lnTo>
                    <a:pt x="264" y="185"/>
                  </a:lnTo>
                  <a:lnTo>
                    <a:pt x="264" y="185"/>
                  </a:lnTo>
                  <a:lnTo>
                    <a:pt x="264" y="185"/>
                  </a:lnTo>
                  <a:lnTo>
                    <a:pt x="264" y="185"/>
                  </a:lnTo>
                  <a:lnTo>
                    <a:pt x="264" y="185"/>
                  </a:lnTo>
                  <a:lnTo>
                    <a:pt x="264" y="185"/>
                  </a:lnTo>
                  <a:lnTo>
                    <a:pt x="264" y="185"/>
                  </a:lnTo>
                  <a:lnTo>
                    <a:pt x="264" y="185"/>
                  </a:lnTo>
                  <a:lnTo>
                    <a:pt x="264" y="185"/>
                  </a:lnTo>
                  <a:lnTo>
                    <a:pt x="264" y="185"/>
                  </a:lnTo>
                  <a:lnTo>
                    <a:pt x="264" y="185"/>
                  </a:lnTo>
                  <a:lnTo>
                    <a:pt x="264" y="180"/>
                  </a:lnTo>
                  <a:lnTo>
                    <a:pt x="264" y="180"/>
                  </a:lnTo>
                  <a:lnTo>
                    <a:pt x="264" y="180"/>
                  </a:lnTo>
                  <a:lnTo>
                    <a:pt x="264" y="180"/>
                  </a:lnTo>
                  <a:lnTo>
                    <a:pt x="264" y="180"/>
                  </a:lnTo>
                  <a:lnTo>
                    <a:pt x="264" y="180"/>
                  </a:lnTo>
                  <a:lnTo>
                    <a:pt x="264" y="180"/>
                  </a:lnTo>
                  <a:lnTo>
                    <a:pt x="264" y="180"/>
                  </a:lnTo>
                  <a:lnTo>
                    <a:pt x="264" y="180"/>
                  </a:lnTo>
                  <a:lnTo>
                    <a:pt x="269" y="180"/>
                  </a:lnTo>
                  <a:lnTo>
                    <a:pt x="269" y="174"/>
                  </a:lnTo>
                  <a:lnTo>
                    <a:pt x="269" y="174"/>
                  </a:lnTo>
                  <a:lnTo>
                    <a:pt x="269" y="174"/>
                  </a:lnTo>
                  <a:lnTo>
                    <a:pt x="269" y="174"/>
                  </a:lnTo>
                  <a:lnTo>
                    <a:pt x="269" y="174"/>
                  </a:lnTo>
                  <a:lnTo>
                    <a:pt x="269" y="174"/>
                  </a:lnTo>
                  <a:lnTo>
                    <a:pt x="269" y="174"/>
                  </a:lnTo>
                  <a:lnTo>
                    <a:pt x="264" y="174"/>
                  </a:lnTo>
                  <a:lnTo>
                    <a:pt x="264" y="174"/>
                  </a:lnTo>
                  <a:lnTo>
                    <a:pt x="264" y="174"/>
                  </a:lnTo>
                  <a:lnTo>
                    <a:pt x="264" y="174"/>
                  </a:lnTo>
                  <a:lnTo>
                    <a:pt x="264" y="174"/>
                  </a:lnTo>
                  <a:lnTo>
                    <a:pt x="269" y="174"/>
                  </a:lnTo>
                  <a:lnTo>
                    <a:pt x="269" y="174"/>
                  </a:lnTo>
                  <a:lnTo>
                    <a:pt x="269" y="174"/>
                  </a:lnTo>
                  <a:lnTo>
                    <a:pt x="269" y="174"/>
                  </a:lnTo>
                  <a:lnTo>
                    <a:pt x="269" y="174"/>
                  </a:lnTo>
                  <a:lnTo>
                    <a:pt x="269" y="174"/>
                  </a:lnTo>
                  <a:lnTo>
                    <a:pt x="275" y="174"/>
                  </a:lnTo>
                  <a:lnTo>
                    <a:pt x="275" y="174"/>
                  </a:lnTo>
                  <a:lnTo>
                    <a:pt x="269" y="174"/>
                  </a:lnTo>
                  <a:lnTo>
                    <a:pt x="269" y="168"/>
                  </a:lnTo>
                  <a:lnTo>
                    <a:pt x="269" y="168"/>
                  </a:lnTo>
                  <a:lnTo>
                    <a:pt x="269" y="168"/>
                  </a:lnTo>
                  <a:lnTo>
                    <a:pt x="275" y="168"/>
                  </a:lnTo>
                  <a:lnTo>
                    <a:pt x="275" y="168"/>
                  </a:lnTo>
                  <a:lnTo>
                    <a:pt x="275" y="168"/>
                  </a:lnTo>
                  <a:lnTo>
                    <a:pt x="275" y="168"/>
                  </a:lnTo>
                  <a:lnTo>
                    <a:pt x="275" y="168"/>
                  </a:lnTo>
                  <a:lnTo>
                    <a:pt x="275" y="168"/>
                  </a:lnTo>
                  <a:lnTo>
                    <a:pt x="275" y="168"/>
                  </a:lnTo>
                  <a:lnTo>
                    <a:pt x="275" y="168"/>
                  </a:lnTo>
                  <a:lnTo>
                    <a:pt x="275" y="168"/>
                  </a:lnTo>
                  <a:lnTo>
                    <a:pt x="275" y="168"/>
                  </a:lnTo>
                  <a:lnTo>
                    <a:pt x="275" y="168"/>
                  </a:lnTo>
                  <a:lnTo>
                    <a:pt x="280" y="174"/>
                  </a:lnTo>
                  <a:lnTo>
                    <a:pt x="275" y="168"/>
                  </a:lnTo>
                  <a:lnTo>
                    <a:pt x="275" y="168"/>
                  </a:lnTo>
                  <a:lnTo>
                    <a:pt x="275" y="168"/>
                  </a:lnTo>
                  <a:lnTo>
                    <a:pt x="275" y="168"/>
                  </a:lnTo>
                  <a:lnTo>
                    <a:pt x="275" y="168"/>
                  </a:lnTo>
                  <a:lnTo>
                    <a:pt x="275" y="163"/>
                  </a:lnTo>
                  <a:lnTo>
                    <a:pt x="275" y="163"/>
                  </a:lnTo>
                  <a:lnTo>
                    <a:pt x="275" y="163"/>
                  </a:lnTo>
                  <a:lnTo>
                    <a:pt x="275" y="163"/>
                  </a:lnTo>
                  <a:lnTo>
                    <a:pt x="275" y="163"/>
                  </a:lnTo>
                  <a:lnTo>
                    <a:pt x="275" y="163"/>
                  </a:lnTo>
                  <a:lnTo>
                    <a:pt x="275" y="157"/>
                  </a:lnTo>
                  <a:lnTo>
                    <a:pt x="275" y="157"/>
                  </a:lnTo>
                  <a:lnTo>
                    <a:pt x="269" y="157"/>
                  </a:lnTo>
                  <a:lnTo>
                    <a:pt x="275" y="157"/>
                  </a:lnTo>
                  <a:lnTo>
                    <a:pt x="275" y="157"/>
                  </a:lnTo>
                  <a:lnTo>
                    <a:pt x="275" y="157"/>
                  </a:lnTo>
                  <a:lnTo>
                    <a:pt x="275" y="157"/>
                  </a:lnTo>
                  <a:lnTo>
                    <a:pt x="275" y="157"/>
                  </a:lnTo>
                  <a:lnTo>
                    <a:pt x="275" y="157"/>
                  </a:lnTo>
                  <a:lnTo>
                    <a:pt x="275" y="157"/>
                  </a:lnTo>
                  <a:lnTo>
                    <a:pt x="275" y="157"/>
                  </a:lnTo>
                  <a:lnTo>
                    <a:pt x="275" y="157"/>
                  </a:lnTo>
                  <a:lnTo>
                    <a:pt x="275" y="152"/>
                  </a:lnTo>
                  <a:lnTo>
                    <a:pt x="269" y="152"/>
                  </a:lnTo>
                  <a:lnTo>
                    <a:pt x="269" y="152"/>
                  </a:lnTo>
                  <a:lnTo>
                    <a:pt x="269" y="152"/>
                  </a:lnTo>
                  <a:lnTo>
                    <a:pt x="269" y="152"/>
                  </a:lnTo>
                  <a:lnTo>
                    <a:pt x="269" y="152"/>
                  </a:lnTo>
                  <a:lnTo>
                    <a:pt x="269" y="152"/>
                  </a:lnTo>
                  <a:lnTo>
                    <a:pt x="269" y="152"/>
                  </a:lnTo>
                  <a:lnTo>
                    <a:pt x="269" y="152"/>
                  </a:lnTo>
                  <a:lnTo>
                    <a:pt x="269" y="152"/>
                  </a:lnTo>
                  <a:lnTo>
                    <a:pt x="269" y="152"/>
                  </a:lnTo>
                  <a:lnTo>
                    <a:pt x="269" y="152"/>
                  </a:lnTo>
                  <a:lnTo>
                    <a:pt x="269" y="152"/>
                  </a:lnTo>
                  <a:lnTo>
                    <a:pt x="269" y="152"/>
                  </a:lnTo>
                  <a:lnTo>
                    <a:pt x="269" y="152"/>
                  </a:lnTo>
                  <a:lnTo>
                    <a:pt x="269" y="152"/>
                  </a:lnTo>
                  <a:lnTo>
                    <a:pt x="275" y="152"/>
                  </a:lnTo>
                  <a:lnTo>
                    <a:pt x="275" y="152"/>
                  </a:lnTo>
                  <a:lnTo>
                    <a:pt x="275" y="152"/>
                  </a:lnTo>
                  <a:lnTo>
                    <a:pt x="275" y="152"/>
                  </a:lnTo>
                  <a:lnTo>
                    <a:pt x="275" y="152"/>
                  </a:lnTo>
                  <a:lnTo>
                    <a:pt x="275" y="152"/>
                  </a:lnTo>
                  <a:lnTo>
                    <a:pt x="275" y="152"/>
                  </a:lnTo>
                  <a:lnTo>
                    <a:pt x="275" y="152"/>
                  </a:lnTo>
                  <a:lnTo>
                    <a:pt x="275" y="152"/>
                  </a:lnTo>
                  <a:lnTo>
                    <a:pt x="275" y="152"/>
                  </a:lnTo>
                  <a:lnTo>
                    <a:pt x="275" y="152"/>
                  </a:lnTo>
                  <a:lnTo>
                    <a:pt x="275" y="152"/>
                  </a:lnTo>
                  <a:lnTo>
                    <a:pt x="280" y="152"/>
                  </a:lnTo>
                  <a:lnTo>
                    <a:pt x="280" y="152"/>
                  </a:lnTo>
                  <a:lnTo>
                    <a:pt x="280" y="152"/>
                  </a:lnTo>
                  <a:lnTo>
                    <a:pt x="280" y="152"/>
                  </a:lnTo>
                  <a:lnTo>
                    <a:pt x="280" y="152"/>
                  </a:lnTo>
                  <a:lnTo>
                    <a:pt x="280" y="152"/>
                  </a:lnTo>
                  <a:lnTo>
                    <a:pt x="280" y="152"/>
                  </a:lnTo>
                  <a:lnTo>
                    <a:pt x="280" y="152"/>
                  </a:lnTo>
                  <a:lnTo>
                    <a:pt x="280" y="152"/>
                  </a:lnTo>
                  <a:lnTo>
                    <a:pt x="280" y="152"/>
                  </a:lnTo>
                  <a:lnTo>
                    <a:pt x="275" y="152"/>
                  </a:lnTo>
                  <a:lnTo>
                    <a:pt x="275" y="152"/>
                  </a:lnTo>
                  <a:lnTo>
                    <a:pt x="275" y="157"/>
                  </a:lnTo>
                  <a:lnTo>
                    <a:pt x="280" y="157"/>
                  </a:lnTo>
                  <a:lnTo>
                    <a:pt x="280" y="157"/>
                  </a:lnTo>
                  <a:lnTo>
                    <a:pt x="280" y="157"/>
                  </a:lnTo>
                  <a:lnTo>
                    <a:pt x="280" y="157"/>
                  </a:lnTo>
                  <a:lnTo>
                    <a:pt x="280" y="157"/>
                  </a:lnTo>
                  <a:lnTo>
                    <a:pt x="280" y="157"/>
                  </a:lnTo>
                  <a:lnTo>
                    <a:pt x="280" y="157"/>
                  </a:lnTo>
                  <a:lnTo>
                    <a:pt x="280" y="157"/>
                  </a:lnTo>
                  <a:lnTo>
                    <a:pt x="280" y="157"/>
                  </a:lnTo>
                  <a:lnTo>
                    <a:pt x="280" y="157"/>
                  </a:lnTo>
                  <a:lnTo>
                    <a:pt x="280" y="157"/>
                  </a:lnTo>
                  <a:lnTo>
                    <a:pt x="280" y="157"/>
                  </a:lnTo>
                  <a:lnTo>
                    <a:pt x="280" y="157"/>
                  </a:lnTo>
                  <a:lnTo>
                    <a:pt x="280" y="157"/>
                  </a:lnTo>
                  <a:lnTo>
                    <a:pt x="280" y="157"/>
                  </a:lnTo>
                  <a:lnTo>
                    <a:pt x="286" y="157"/>
                  </a:lnTo>
                  <a:lnTo>
                    <a:pt x="286" y="157"/>
                  </a:lnTo>
                  <a:lnTo>
                    <a:pt x="286" y="157"/>
                  </a:lnTo>
                  <a:lnTo>
                    <a:pt x="286" y="157"/>
                  </a:lnTo>
                  <a:lnTo>
                    <a:pt x="286" y="157"/>
                  </a:lnTo>
                  <a:lnTo>
                    <a:pt x="286" y="157"/>
                  </a:lnTo>
                  <a:lnTo>
                    <a:pt x="286" y="157"/>
                  </a:lnTo>
                  <a:lnTo>
                    <a:pt x="286" y="157"/>
                  </a:lnTo>
                  <a:lnTo>
                    <a:pt x="286" y="157"/>
                  </a:lnTo>
                  <a:lnTo>
                    <a:pt x="286" y="157"/>
                  </a:lnTo>
                  <a:lnTo>
                    <a:pt x="286" y="152"/>
                  </a:lnTo>
                  <a:lnTo>
                    <a:pt x="280" y="152"/>
                  </a:lnTo>
                  <a:lnTo>
                    <a:pt x="280" y="152"/>
                  </a:lnTo>
                  <a:lnTo>
                    <a:pt x="280" y="152"/>
                  </a:lnTo>
                  <a:lnTo>
                    <a:pt x="280" y="152"/>
                  </a:lnTo>
                  <a:lnTo>
                    <a:pt x="280" y="152"/>
                  </a:lnTo>
                  <a:lnTo>
                    <a:pt x="280" y="152"/>
                  </a:lnTo>
                  <a:lnTo>
                    <a:pt x="280" y="152"/>
                  </a:lnTo>
                  <a:lnTo>
                    <a:pt x="286" y="152"/>
                  </a:lnTo>
                  <a:lnTo>
                    <a:pt x="286" y="152"/>
                  </a:lnTo>
                  <a:lnTo>
                    <a:pt x="286" y="152"/>
                  </a:lnTo>
                  <a:lnTo>
                    <a:pt x="286" y="152"/>
                  </a:lnTo>
                  <a:lnTo>
                    <a:pt x="286" y="152"/>
                  </a:lnTo>
                  <a:lnTo>
                    <a:pt x="286" y="157"/>
                  </a:lnTo>
                  <a:lnTo>
                    <a:pt x="292" y="152"/>
                  </a:lnTo>
                  <a:lnTo>
                    <a:pt x="292" y="152"/>
                  </a:lnTo>
                  <a:lnTo>
                    <a:pt x="292" y="152"/>
                  </a:lnTo>
                  <a:lnTo>
                    <a:pt x="292" y="152"/>
                  </a:lnTo>
                  <a:lnTo>
                    <a:pt x="292" y="152"/>
                  </a:lnTo>
                  <a:lnTo>
                    <a:pt x="292" y="152"/>
                  </a:lnTo>
                  <a:lnTo>
                    <a:pt x="292" y="152"/>
                  </a:lnTo>
                  <a:lnTo>
                    <a:pt x="292" y="152"/>
                  </a:lnTo>
                  <a:lnTo>
                    <a:pt x="292" y="152"/>
                  </a:lnTo>
                  <a:lnTo>
                    <a:pt x="292" y="152"/>
                  </a:lnTo>
                  <a:lnTo>
                    <a:pt x="292" y="152"/>
                  </a:lnTo>
                  <a:lnTo>
                    <a:pt x="292" y="152"/>
                  </a:lnTo>
                  <a:lnTo>
                    <a:pt x="292" y="152"/>
                  </a:lnTo>
                  <a:lnTo>
                    <a:pt x="292" y="152"/>
                  </a:lnTo>
                  <a:lnTo>
                    <a:pt x="292" y="152"/>
                  </a:lnTo>
                  <a:lnTo>
                    <a:pt x="292" y="152"/>
                  </a:lnTo>
                  <a:lnTo>
                    <a:pt x="292" y="152"/>
                  </a:lnTo>
                  <a:lnTo>
                    <a:pt x="292" y="152"/>
                  </a:lnTo>
                  <a:lnTo>
                    <a:pt x="292" y="152"/>
                  </a:lnTo>
                  <a:lnTo>
                    <a:pt x="292" y="152"/>
                  </a:lnTo>
                  <a:lnTo>
                    <a:pt x="292" y="152"/>
                  </a:lnTo>
                  <a:lnTo>
                    <a:pt x="292" y="152"/>
                  </a:lnTo>
                  <a:lnTo>
                    <a:pt x="292" y="152"/>
                  </a:lnTo>
                  <a:lnTo>
                    <a:pt x="292" y="152"/>
                  </a:lnTo>
                  <a:lnTo>
                    <a:pt x="292" y="152"/>
                  </a:lnTo>
                  <a:lnTo>
                    <a:pt x="292" y="152"/>
                  </a:lnTo>
                  <a:lnTo>
                    <a:pt x="292" y="152"/>
                  </a:lnTo>
                  <a:lnTo>
                    <a:pt x="292" y="152"/>
                  </a:lnTo>
                  <a:lnTo>
                    <a:pt x="292" y="152"/>
                  </a:lnTo>
                  <a:lnTo>
                    <a:pt x="297" y="152"/>
                  </a:lnTo>
                  <a:lnTo>
                    <a:pt x="297" y="152"/>
                  </a:lnTo>
                  <a:lnTo>
                    <a:pt x="297" y="152"/>
                  </a:lnTo>
                  <a:lnTo>
                    <a:pt x="297" y="152"/>
                  </a:lnTo>
                  <a:lnTo>
                    <a:pt x="297" y="152"/>
                  </a:lnTo>
                  <a:lnTo>
                    <a:pt x="292" y="152"/>
                  </a:lnTo>
                  <a:lnTo>
                    <a:pt x="297" y="152"/>
                  </a:lnTo>
                  <a:lnTo>
                    <a:pt x="297" y="152"/>
                  </a:lnTo>
                  <a:lnTo>
                    <a:pt x="297" y="152"/>
                  </a:lnTo>
                  <a:lnTo>
                    <a:pt x="297" y="152"/>
                  </a:lnTo>
                  <a:lnTo>
                    <a:pt x="297" y="152"/>
                  </a:lnTo>
                  <a:lnTo>
                    <a:pt x="297" y="152"/>
                  </a:lnTo>
                  <a:lnTo>
                    <a:pt x="297" y="152"/>
                  </a:lnTo>
                  <a:lnTo>
                    <a:pt x="297" y="146"/>
                  </a:lnTo>
                  <a:lnTo>
                    <a:pt x="297" y="146"/>
                  </a:lnTo>
                  <a:lnTo>
                    <a:pt x="297" y="152"/>
                  </a:lnTo>
                  <a:lnTo>
                    <a:pt x="297" y="152"/>
                  </a:lnTo>
                  <a:lnTo>
                    <a:pt x="292" y="152"/>
                  </a:lnTo>
                  <a:lnTo>
                    <a:pt x="292" y="152"/>
                  </a:lnTo>
                  <a:lnTo>
                    <a:pt x="297" y="152"/>
                  </a:lnTo>
                  <a:lnTo>
                    <a:pt x="297" y="157"/>
                  </a:lnTo>
                  <a:lnTo>
                    <a:pt x="297" y="157"/>
                  </a:lnTo>
                  <a:lnTo>
                    <a:pt x="297" y="157"/>
                  </a:lnTo>
                  <a:lnTo>
                    <a:pt x="297" y="157"/>
                  </a:lnTo>
                  <a:lnTo>
                    <a:pt x="297" y="157"/>
                  </a:lnTo>
                  <a:lnTo>
                    <a:pt x="303" y="157"/>
                  </a:lnTo>
                  <a:lnTo>
                    <a:pt x="303" y="157"/>
                  </a:lnTo>
                  <a:lnTo>
                    <a:pt x="303" y="152"/>
                  </a:lnTo>
                  <a:lnTo>
                    <a:pt x="303" y="152"/>
                  </a:lnTo>
                  <a:lnTo>
                    <a:pt x="303" y="152"/>
                  </a:lnTo>
                  <a:lnTo>
                    <a:pt x="303" y="152"/>
                  </a:lnTo>
                  <a:lnTo>
                    <a:pt x="303" y="152"/>
                  </a:lnTo>
                  <a:lnTo>
                    <a:pt x="303" y="152"/>
                  </a:lnTo>
                  <a:lnTo>
                    <a:pt x="303" y="152"/>
                  </a:lnTo>
                  <a:lnTo>
                    <a:pt x="303" y="152"/>
                  </a:lnTo>
                  <a:lnTo>
                    <a:pt x="303" y="152"/>
                  </a:lnTo>
                  <a:lnTo>
                    <a:pt x="303" y="152"/>
                  </a:lnTo>
                  <a:lnTo>
                    <a:pt x="303" y="152"/>
                  </a:lnTo>
                  <a:lnTo>
                    <a:pt x="308" y="152"/>
                  </a:lnTo>
                  <a:lnTo>
                    <a:pt x="308" y="152"/>
                  </a:lnTo>
                  <a:lnTo>
                    <a:pt x="308" y="152"/>
                  </a:lnTo>
                  <a:lnTo>
                    <a:pt x="308" y="152"/>
                  </a:lnTo>
                  <a:lnTo>
                    <a:pt x="308" y="152"/>
                  </a:lnTo>
                  <a:lnTo>
                    <a:pt x="308" y="152"/>
                  </a:lnTo>
                  <a:lnTo>
                    <a:pt x="314" y="152"/>
                  </a:lnTo>
                  <a:lnTo>
                    <a:pt x="314" y="152"/>
                  </a:lnTo>
                  <a:lnTo>
                    <a:pt x="308" y="146"/>
                  </a:lnTo>
                  <a:lnTo>
                    <a:pt x="308" y="146"/>
                  </a:lnTo>
                  <a:lnTo>
                    <a:pt x="308" y="146"/>
                  </a:lnTo>
                  <a:lnTo>
                    <a:pt x="308" y="146"/>
                  </a:lnTo>
                  <a:lnTo>
                    <a:pt x="308" y="146"/>
                  </a:lnTo>
                  <a:lnTo>
                    <a:pt x="314" y="146"/>
                  </a:lnTo>
                  <a:lnTo>
                    <a:pt x="314" y="146"/>
                  </a:lnTo>
                  <a:lnTo>
                    <a:pt x="308" y="146"/>
                  </a:lnTo>
                  <a:lnTo>
                    <a:pt x="314" y="146"/>
                  </a:lnTo>
                  <a:lnTo>
                    <a:pt x="314" y="140"/>
                  </a:lnTo>
                  <a:lnTo>
                    <a:pt x="314" y="140"/>
                  </a:lnTo>
                  <a:lnTo>
                    <a:pt x="314" y="140"/>
                  </a:lnTo>
                  <a:lnTo>
                    <a:pt x="314" y="140"/>
                  </a:lnTo>
                  <a:lnTo>
                    <a:pt x="308" y="140"/>
                  </a:lnTo>
                  <a:lnTo>
                    <a:pt x="308" y="140"/>
                  </a:lnTo>
                  <a:lnTo>
                    <a:pt x="308" y="140"/>
                  </a:lnTo>
                  <a:lnTo>
                    <a:pt x="308" y="135"/>
                  </a:lnTo>
                  <a:lnTo>
                    <a:pt x="308" y="135"/>
                  </a:lnTo>
                  <a:lnTo>
                    <a:pt x="314" y="135"/>
                  </a:lnTo>
                  <a:lnTo>
                    <a:pt x="314" y="135"/>
                  </a:lnTo>
                  <a:lnTo>
                    <a:pt x="314" y="135"/>
                  </a:lnTo>
                  <a:lnTo>
                    <a:pt x="314" y="135"/>
                  </a:lnTo>
                  <a:lnTo>
                    <a:pt x="314" y="135"/>
                  </a:lnTo>
                  <a:lnTo>
                    <a:pt x="314" y="135"/>
                  </a:lnTo>
                  <a:lnTo>
                    <a:pt x="314" y="135"/>
                  </a:lnTo>
                  <a:lnTo>
                    <a:pt x="314" y="135"/>
                  </a:lnTo>
                  <a:lnTo>
                    <a:pt x="314" y="129"/>
                  </a:lnTo>
                  <a:lnTo>
                    <a:pt x="314" y="129"/>
                  </a:lnTo>
                  <a:lnTo>
                    <a:pt x="314" y="129"/>
                  </a:lnTo>
                  <a:lnTo>
                    <a:pt x="314" y="129"/>
                  </a:lnTo>
                  <a:lnTo>
                    <a:pt x="314" y="129"/>
                  </a:lnTo>
                  <a:lnTo>
                    <a:pt x="320" y="129"/>
                  </a:lnTo>
                  <a:lnTo>
                    <a:pt x="320" y="135"/>
                  </a:lnTo>
                  <a:lnTo>
                    <a:pt x="320" y="135"/>
                  </a:lnTo>
                  <a:lnTo>
                    <a:pt x="320" y="135"/>
                  </a:lnTo>
                  <a:lnTo>
                    <a:pt x="320" y="135"/>
                  </a:lnTo>
                  <a:lnTo>
                    <a:pt x="320" y="135"/>
                  </a:lnTo>
                  <a:lnTo>
                    <a:pt x="320" y="135"/>
                  </a:lnTo>
                  <a:lnTo>
                    <a:pt x="320" y="129"/>
                  </a:lnTo>
                  <a:lnTo>
                    <a:pt x="320" y="129"/>
                  </a:lnTo>
                  <a:lnTo>
                    <a:pt x="320" y="129"/>
                  </a:lnTo>
                  <a:lnTo>
                    <a:pt x="320" y="129"/>
                  </a:lnTo>
                  <a:lnTo>
                    <a:pt x="320" y="129"/>
                  </a:lnTo>
                  <a:lnTo>
                    <a:pt x="320" y="129"/>
                  </a:lnTo>
                  <a:lnTo>
                    <a:pt x="320" y="129"/>
                  </a:lnTo>
                  <a:lnTo>
                    <a:pt x="320" y="129"/>
                  </a:lnTo>
                  <a:lnTo>
                    <a:pt x="320" y="129"/>
                  </a:lnTo>
                  <a:lnTo>
                    <a:pt x="320" y="129"/>
                  </a:lnTo>
                  <a:lnTo>
                    <a:pt x="320" y="135"/>
                  </a:lnTo>
                  <a:lnTo>
                    <a:pt x="325" y="135"/>
                  </a:lnTo>
                  <a:lnTo>
                    <a:pt x="325" y="135"/>
                  </a:lnTo>
                  <a:lnTo>
                    <a:pt x="325" y="135"/>
                  </a:lnTo>
                  <a:lnTo>
                    <a:pt x="325" y="135"/>
                  </a:lnTo>
                  <a:lnTo>
                    <a:pt x="325" y="129"/>
                  </a:lnTo>
                  <a:lnTo>
                    <a:pt x="325" y="129"/>
                  </a:lnTo>
                  <a:lnTo>
                    <a:pt x="325" y="129"/>
                  </a:lnTo>
                  <a:lnTo>
                    <a:pt x="325" y="129"/>
                  </a:lnTo>
                  <a:lnTo>
                    <a:pt x="325" y="129"/>
                  </a:lnTo>
                  <a:lnTo>
                    <a:pt x="325" y="129"/>
                  </a:lnTo>
                  <a:lnTo>
                    <a:pt x="325" y="129"/>
                  </a:lnTo>
                  <a:lnTo>
                    <a:pt x="325" y="129"/>
                  </a:lnTo>
                  <a:lnTo>
                    <a:pt x="325" y="129"/>
                  </a:lnTo>
                  <a:lnTo>
                    <a:pt x="325" y="129"/>
                  </a:lnTo>
                  <a:lnTo>
                    <a:pt x="325" y="129"/>
                  </a:lnTo>
                  <a:lnTo>
                    <a:pt x="325" y="129"/>
                  </a:lnTo>
                  <a:lnTo>
                    <a:pt x="325" y="129"/>
                  </a:lnTo>
                  <a:lnTo>
                    <a:pt x="325" y="129"/>
                  </a:lnTo>
                  <a:lnTo>
                    <a:pt x="325" y="129"/>
                  </a:lnTo>
                  <a:lnTo>
                    <a:pt x="325" y="129"/>
                  </a:lnTo>
                  <a:lnTo>
                    <a:pt x="325" y="129"/>
                  </a:lnTo>
                  <a:lnTo>
                    <a:pt x="325" y="129"/>
                  </a:lnTo>
                  <a:lnTo>
                    <a:pt x="325" y="129"/>
                  </a:lnTo>
                  <a:lnTo>
                    <a:pt x="325" y="129"/>
                  </a:lnTo>
                  <a:lnTo>
                    <a:pt x="331" y="129"/>
                  </a:lnTo>
                  <a:lnTo>
                    <a:pt x="331" y="129"/>
                  </a:lnTo>
                  <a:lnTo>
                    <a:pt x="331" y="124"/>
                  </a:lnTo>
                  <a:lnTo>
                    <a:pt x="331" y="124"/>
                  </a:lnTo>
                  <a:lnTo>
                    <a:pt x="331" y="124"/>
                  </a:lnTo>
                  <a:lnTo>
                    <a:pt x="331" y="124"/>
                  </a:lnTo>
                  <a:lnTo>
                    <a:pt x="331" y="124"/>
                  </a:lnTo>
                  <a:lnTo>
                    <a:pt x="331" y="124"/>
                  </a:lnTo>
                  <a:lnTo>
                    <a:pt x="331" y="124"/>
                  </a:lnTo>
                  <a:lnTo>
                    <a:pt x="331" y="124"/>
                  </a:lnTo>
                  <a:lnTo>
                    <a:pt x="331" y="124"/>
                  </a:lnTo>
                  <a:lnTo>
                    <a:pt x="331" y="124"/>
                  </a:lnTo>
                  <a:lnTo>
                    <a:pt x="331" y="124"/>
                  </a:lnTo>
                  <a:lnTo>
                    <a:pt x="336" y="124"/>
                  </a:lnTo>
                  <a:lnTo>
                    <a:pt x="336" y="124"/>
                  </a:lnTo>
                  <a:lnTo>
                    <a:pt x="336" y="124"/>
                  </a:lnTo>
                  <a:lnTo>
                    <a:pt x="336" y="124"/>
                  </a:lnTo>
                  <a:lnTo>
                    <a:pt x="336" y="124"/>
                  </a:lnTo>
                  <a:lnTo>
                    <a:pt x="336" y="124"/>
                  </a:lnTo>
                  <a:lnTo>
                    <a:pt x="336" y="124"/>
                  </a:lnTo>
                  <a:lnTo>
                    <a:pt x="336" y="124"/>
                  </a:lnTo>
                  <a:lnTo>
                    <a:pt x="336" y="124"/>
                  </a:lnTo>
                  <a:lnTo>
                    <a:pt x="336" y="118"/>
                  </a:lnTo>
                  <a:lnTo>
                    <a:pt x="336" y="124"/>
                  </a:lnTo>
                  <a:lnTo>
                    <a:pt x="336" y="118"/>
                  </a:lnTo>
                  <a:lnTo>
                    <a:pt x="336" y="118"/>
                  </a:lnTo>
                  <a:lnTo>
                    <a:pt x="336" y="118"/>
                  </a:lnTo>
                  <a:lnTo>
                    <a:pt x="336" y="118"/>
                  </a:lnTo>
                  <a:lnTo>
                    <a:pt x="336" y="118"/>
                  </a:lnTo>
                  <a:lnTo>
                    <a:pt x="336" y="118"/>
                  </a:lnTo>
                  <a:lnTo>
                    <a:pt x="336" y="118"/>
                  </a:lnTo>
                  <a:lnTo>
                    <a:pt x="336" y="118"/>
                  </a:lnTo>
                  <a:lnTo>
                    <a:pt x="336" y="118"/>
                  </a:lnTo>
                  <a:lnTo>
                    <a:pt x="336" y="118"/>
                  </a:lnTo>
                  <a:lnTo>
                    <a:pt x="336" y="118"/>
                  </a:lnTo>
                  <a:lnTo>
                    <a:pt x="336" y="118"/>
                  </a:lnTo>
                  <a:lnTo>
                    <a:pt x="336" y="118"/>
                  </a:lnTo>
                  <a:lnTo>
                    <a:pt x="336" y="118"/>
                  </a:lnTo>
                  <a:lnTo>
                    <a:pt x="336" y="118"/>
                  </a:lnTo>
                  <a:lnTo>
                    <a:pt x="336" y="118"/>
                  </a:lnTo>
                  <a:lnTo>
                    <a:pt x="336" y="118"/>
                  </a:lnTo>
                  <a:lnTo>
                    <a:pt x="336" y="118"/>
                  </a:lnTo>
                  <a:lnTo>
                    <a:pt x="336" y="118"/>
                  </a:lnTo>
                  <a:lnTo>
                    <a:pt x="336" y="118"/>
                  </a:lnTo>
                  <a:lnTo>
                    <a:pt x="336" y="118"/>
                  </a:lnTo>
                  <a:lnTo>
                    <a:pt x="342" y="118"/>
                  </a:lnTo>
                  <a:lnTo>
                    <a:pt x="342" y="118"/>
                  </a:lnTo>
                  <a:lnTo>
                    <a:pt x="342" y="118"/>
                  </a:lnTo>
                  <a:lnTo>
                    <a:pt x="342" y="118"/>
                  </a:lnTo>
                  <a:lnTo>
                    <a:pt x="342" y="118"/>
                  </a:lnTo>
                  <a:lnTo>
                    <a:pt x="342" y="118"/>
                  </a:lnTo>
                  <a:lnTo>
                    <a:pt x="342" y="118"/>
                  </a:lnTo>
                  <a:lnTo>
                    <a:pt x="342" y="118"/>
                  </a:lnTo>
                  <a:lnTo>
                    <a:pt x="342" y="118"/>
                  </a:lnTo>
                  <a:lnTo>
                    <a:pt x="342" y="118"/>
                  </a:lnTo>
                  <a:lnTo>
                    <a:pt x="342" y="118"/>
                  </a:lnTo>
                  <a:lnTo>
                    <a:pt x="342" y="118"/>
                  </a:lnTo>
                  <a:lnTo>
                    <a:pt x="342" y="118"/>
                  </a:lnTo>
                  <a:lnTo>
                    <a:pt x="342" y="118"/>
                  </a:lnTo>
                  <a:lnTo>
                    <a:pt x="342" y="118"/>
                  </a:lnTo>
                  <a:lnTo>
                    <a:pt x="342" y="124"/>
                  </a:lnTo>
                  <a:lnTo>
                    <a:pt x="342" y="124"/>
                  </a:lnTo>
                  <a:lnTo>
                    <a:pt x="342" y="124"/>
                  </a:lnTo>
                  <a:lnTo>
                    <a:pt x="342" y="124"/>
                  </a:lnTo>
                  <a:lnTo>
                    <a:pt x="342" y="124"/>
                  </a:lnTo>
                  <a:lnTo>
                    <a:pt x="342" y="124"/>
                  </a:lnTo>
                  <a:lnTo>
                    <a:pt x="348" y="124"/>
                  </a:lnTo>
                  <a:lnTo>
                    <a:pt x="348" y="124"/>
                  </a:lnTo>
                  <a:lnTo>
                    <a:pt x="348" y="118"/>
                  </a:lnTo>
                  <a:lnTo>
                    <a:pt x="348" y="118"/>
                  </a:lnTo>
                  <a:lnTo>
                    <a:pt x="342" y="118"/>
                  </a:lnTo>
                  <a:lnTo>
                    <a:pt x="342" y="118"/>
                  </a:lnTo>
                  <a:lnTo>
                    <a:pt x="342" y="112"/>
                  </a:lnTo>
                  <a:lnTo>
                    <a:pt x="342" y="112"/>
                  </a:lnTo>
                  <a:lnTo>
                    <a:pt x="342" y="112"/>
                  </a:lnTo>
                  <a:lnTo>
                    <a:pt x="336" y="112"/>
                  </a:lnTo>
                  <a:lnTo>
                    <a:pt x="336" y="112"/>
                  </a:lnTo>
                  <a:lnTo>
                    <a:pt x="336" y="112"/>
                  </a:lnTo>
                  <a:lnTo>
                    <a:pt x="336" y="112"/>
                  </a:lnTo>
                  <a:lnTo>
                    <a:pt x="336" y="112"/>
                  </a:lnTo>
                  <a:lnTo>
                    <a:pt x="331" y="112"/>
                  </a:lnTo>
                  <a:lnTo>
                    <a:pt x="331" y="112"/>
                  </a:lnTo>
                  <a:lnTo>
                    <a:pt x="331" y="112"/>
                  </a:lnTo>
                  <a:lnTo>
                    <a:pt x="331" y="112"/>
                  </a:lnTo>
                  <a:lnTo>
                    <a:pt x="325" y="112"/>
                  </a:lnTo>
                  <a:lnTo>
                    <a:pt x="325" y="112"/>
                  </a:lnTo>
                  <a:lnTo>
                    <a:pt x="320" y="112"/>
                  </a:lnTo>
                  <a:lnTo>
                    <a:pt x="320" y="112"/>
                  </a:lnTo>
                  <a:lnTo>
                    <a:pt x="320" y="112"/>
                  </a:lnTo>
                  <a:lnTo>
                    <a:pt x="320" y="112"/>
                  </a:lnTo>
                  <a:lnTo>
                    <a:pt x="320" y="112"/>
                  </a:lnTo>
                  <a:lnTo>
                    <a:pt x="320" y="112"/>
                  </a:lnTo>
                  <a:lnTo>
                    <a:pt x="320" y="112"/>
                  </a:lnTo>
                  <a:lnTo>
                    <a:pt x="320" y="112"/>
                  </a:lnTo>
                  <a:lnTo>
                    <a:pt x="314" y="112"/>
                  </a:lnTo>
                  <a:lnTo>
                    <a:pt x="314" y="112"/>
                  </a:lnTo>
                  <a:lnTo>
                    <a:pt x="314" y="112"/>
                  </a:lnTo>
                  <a:lnTo>
                    <a:pt x="314" y="112"/>
                  </a:lnTo>
                  <a:lnTo>
                    <a:pt x="314" y="112"/>
                  </a:lnTo>
                  <a:lnTo>
                    <a:pt x="314" y="112"/>
                  </a:lnTo>
                  <a:lnTo>
                    <a:pt x="308" y="112"/>
                  </a:lnTo>
                  <a:lnTo>
                    <a:pt x="308" y="112"/>
                  </a:lnTo>
                  <a:lnTo>
                    <a:pt x="308" y="112"/>
                  </a:lnTo>
                  <a:lnTo>
                    <a:pt x="308" y="107"/>
                  </a:lnTo>
                  <a:lnTo>
                    <a:pt x="308" y="107"/>
                  </a:lnTo>
                  <a:lnTo>
                    <a:pt x="303" y="107"/>
                  </a:lnTo>
                  <a:lnTo>
                    <a:pt x="303" y="107"/>
                  </a:lnTo>
                  <a:lnTo>
                    <a:pt x="297" y="107"/>
                  </a:lnTo>
                  <a:lnTo>
                    <a:pt x="297" y="101"/>
                  </a:lnTo>
                  <a:lnTo>
                    <a:pt x="292" y="101"/>
                  </a:lnTo>
                  <a:lnTo>
                    <a:pt x="292" y="101"/>
                  </a:lnTo>
                  <a:lnTo>
                    <a:pt x="292" y="101"/>
                  </a:lnTo>
                  <a:lnTo>
                    <a:pt x="292" y="101"/>
                  </a:lnTo>
                  <a:lnTo>
                    <a:pt x="292" y="96"/>
                  </a:lnTo>
                  <a:lnTo>
                    <a:pt x="292" y="96"/>
                  </a:lnTo>
                  <a:lnTo>
                    <a:pt x="292" y="96"/>
                  </a:lnTo>
                  <a:lnTo>
                    <a:pt x="292" y="96"/>
                  </a:lnTo>
                  <a:lnTo>
                    <a:pt x="292" y="96"/>
                  </a:lnTo>
                  <a:lnTo>
                    <a:pt x="292" y="96"/>
                  </a:lnTo>
                  <a:lnTo>
                    <a:pt x="292" y="90"/>
                  </a:lnTo>
                  <a:lnTo>
                    <a:pt x="286" y="90"/>
                  </a:lnTo>
                  <a:lnTo>
                    <a:pt x="286" y="96"/>
                  </a:lnTo>
                  <a:lnTo>
                    <a:pt x="286" y="96"/>
                  </a:lnTo>
                  <a:lnTo>
                    <a:pt x="286" y="96"/>
                  </a:lnTo>
                  <a:lnTo>
                    <a:pt x="286" y="96"/>
                  </a:lnTo>
                  <a:lnTo>
                    <a:pt x="280" y="90"/>
                  </a:lnTo>
                  <a:lnTo>
                    <a:pt x="280" y="90"/>
                  </a:lnTo>
                  <a:lnTo>
                    <a:pt x="280" y="90"/>
                  </a:lnTo>
                  <a:lnTo>
                    <a:pt x="280" y="90"/>
                  </a:lnTo>
                  <a:lnTo>
                    <a:pt x="280" y="90"/>
                  </a:lnTo>
                  <a:lnTo>
                    <a:pt x="275" y="90"/>
                  </a:lnTo>
                  <a:lnTo>
                    <a:pt x="275" y="90"/>
                  </a:lnTo>
                  <a:lnTo>
                    <a:pt x="275" y="90"/>
                  </a:lnTo>
                  <a:lnTo>
                    <a:pt x="275" y="90"/>
                  </a:lnTo>
                  <a:lnTo>
                    <a:pt x="275" y="90"/>
                  </a:lnTo>
                  <a:lnTo>
                    <a:pt x="275" y="90"/>
                  </a:lnTo>
                  <a:lnTo>
                    <a:pt x="275" y="90"/>
                  </a:lnTo>
                  <a:lnTo>
                    <a:pt x="269" y="90"/>
                  </a:lnTo>
                  <a:lnTo>
                    <a:pt x="269" y="90"/>
                  </a:lnTo>
                  <a:lnTo>
                    <a:pt x="269" y="90"/>
                  </a:lnTo>
                  <a:lnTo>
                    <a:pt x="269" y="90"/>
                  </a:lnTo>
                  <a:lnTo>
                    <a:pt x="269" y="90"/>
                  </a:lnTo>
                  <a:lnTo>
                    <a:pt x="269" y="90"/>
                  </a:lnTo>
                  <a:lnTo>
                    <a:pt x="269" y="90"/>
                  </a:lnTo>
                  <a:lnTo>
                    <a:pt x="269" y="84"/>
                  </a:lnTo>
                  <a:lnTo>
                    <a:pt x="269" y="84"/>
                  </a:lnTo>
                  <a:lnTo>
                    <a:pt x="269" y="84"/>
                  </a:lnTo>
                  <a:lnTo>
                    <a:pt x="269" y="84"/>
                  </a:lnTo>
                  <a:lnTo>
                    <a:pt x="269" y="84"/>
                  </a:lnTo>
                  <a:lnTo>
                    <a:pt x="269" y="79"/>
                  </a:lnTo>
                  <a:lnTo>
                    <a:pt x="269" y="79"/>
                  </a:lnTo>
                  <a:lnTo>
                    <a:pt x="269" y="79"/>
                  </a:lnTo>
                  <a:lnTo>
                    <a:pt x="269" y="79"/>
                  </a:lnTo>
                  <a:lnTo>
                    <a:pt x="269" y="79"/>
                  </a:lnTo>
                  <a:lnTo>
                    <a:pt x="269" y="79"/>
                  </a:lnTo>
                  <a:lnTo>
                    <a:pt x="269" y="79"/>
                  </a:lnTo>
                  <a:lnTo>
                    <a:pt x="269" y="79"/>
                  </a:lnTo>
                  <a:lnTo>
                    <a:pt x="269" y="73"/>
                  </a:lnTo>
                  <a:lnTo>
                    <a:pt x="269" y="73"/>
                  </a:lnTo>
                  <a:lnTo>
                    <a:pt x="269" y="73"/>
                  </a:lnTo>
                  <a:lnTo>
                    <a:pt x="269" y="68"/>
                  </a:lnTo>
                  <a:lnTo>
                    <a:pt x="269" y="68"/>
                  </a:lnTo>
                  <a:lnTo>
                    <a:pt x="269" y="68"/>
                  </a:lnTo>
                  <a:lnTo>
                    <a:pt x="264" y="68"/>
                  </a:lnTo>
                  <a:lnTo>
                    <a:pt x="264" y="68"/>
                  </a:lnTo>
                  <a:lnTo>
                    <a:pt x="264" y="68"/>
                  </a:lnTo>
                  <a:lnTo>
                    <a:pt x="264" y="68"/>
                  </a:lnTo>
                  <a:lnTo>
                    <a:pt x="264" y="62"/>
                  </a:lnTo>
                  <a:lnTo>
                    <a:pt x="264" y="62"/>
                  </a:lnTo>
                  <a:lnTo>
                    <a:pt x="264" y="62"/>
                  </a:lnTo>
                  <a:lnTo>
                    <a:pt x="264" y="62"/>
                  </a:lnTo>
                  <a:lnTo>
                    <a:pt x="264" y="62"/>
                  </a:lnTo>
                  <a:lnTo>
                    <a:pt x="264" y="56"/>
                  </a:lnTo>
                  <a:lnTo>
                    <a:pt x="264" y="56"/>
                  </a:lnTo>
                  <a:lnTo>
                    <a:pt x="264" y="51"/>
                  </a:lnTo>
                  <a:lnTo>
                    <a:pt x="264" y="51"/>
                  </a:lnTo>
                  <a:lnTo>
                    <a:pt x="264" y="51"/>
                  </a:lnTo>
                  <a:lnTo>
                    <a:pt x="269" y="51"/>
                  </a:lnTo>
                  <a:lnTo>
                    <a:pt x="269" y="51"/>
                  </a:lnTo>
                  <a:lnTo>
                    <a:pt x="269" y="51"/>
                  </a:lnTo>
                  <a:lnTo>
                    <a:pt x="269" y="51"/>
                  </a:lnTo>
                  <a:lnTo>
                    <a:pt x="269" y="51"/>
                  </a:lnTo>
                  <a:lnTo>
                    <a:pt x="269" y="51"/>
                  </a:lnTo>
                  <a:lnTo>
                    <a:pt x="269" y="51"/>
                  </a:lnTo>
                  <a:lnTo>
                    <a:pt x="275" y="45"/>
                  </a:lnTo>
                  <a:lnTo>
                    <a:pt x="275" y="45"/>
                  </a:lnTo>
                  <a:lnTo>
                    <a:pt x="275" y="45"/>
                  </a:lnTo>
                  <a:lnTo>
                    <a:pt x="275" y="40"/>
                  </a:lnTo>
                  <a:lnTo>
                    <a:pt x="275" y="40"/>
                  </a:lnTo>
                  <a:lnTo>
                    <a:pt x="275" y="40"/>
                  </a:lnTo>
                  <a:lnTo>
                    <a:pt x="275" y="40"/>
                  </a:lnTo>
                  <a:lnTo>
                    <a:pt x="280" y="40"/>
                  </a:lnTo>
                  <a:lnTo>
                    <a:pt x="275" y="40"/>
                  </a:lnTo>
                  <a:lnTo>
                    <a:pt x="275" y="40"/>
                  </a:lnTo>
                  <a:lnTo>
                    <a:pt x="275" y="40"/>
                  </a:lnTo>
                  <a:lnTo>
                    <a:pt x="275" y="40"/>
                  </a:lnTo>
                  <a:lnTo>
                    <a:pt x="275" y="40"/>
                  </a:lnTo>
                  <a:lnTo>
                    <a:pt x="275" y="34"/>
                  </a:lnTo>
                  <a:lnTo>
                    <a:pt x="269" y="34"/>
                  </a:lnTo>
                  <a:lnTo>
                    <a:pt x="269" y="34"/>
                  </a:lnTo>
                  <a:lnTo>
                    <a:pt x="269" y="34"/>
                  </a:lnTo>
                  <a:lnTo>
                    <a:pt x="269" y="34"/>
                  </a:lnTo>
                  <a:lnTo>
                    <a:pt x="269" y="34"/>
                  </a:lnTo>
                  <a:lnTo>
                    <a:pt x="269" y="34"/>
                  </a:lnTo>
                  <a:lnTo>
                    <a:pt x="269" y="34"/>
                  </a:lnTo>
                  <a:lnTo>
                    <a:pt x="269" y="34"/>
                  </a:lnTo>
                  <a:lnTo>
                    <a:pt x="264" y="34"/>
                  </a:lnTo>
                  <a:lnTo>
                    <a:pt x="264" y="34"/>
                  </a:lnTo>
                  <a:lnTo>
                    <a:pt x="264" y="34"/>
                  </a:lnTo>
                  <a:lnTo>
                    <a:pt x="264" y="28"/>
                  </a:lnTo>
                  <a:lnTo>
                    <a:pt x="264" y="28"/>
                  </a:lnTo>
                  <a:lnTo>
                    <a:pt x="258" y="28"/>
                  </a:lnTo>
                  <a:lnTo>
                    <a:pt x="258" y="28"/>
                  </a:lnTo>
                  <a:lnTo>
                    <a:pt x="258" y="28"/>
                  </a:lnTo>
                  <a:lnTo>
                    <a:pt x="258" y="34"/>
                  </a:lnTo>
                  <a:lnTo>
                    <a:pt x="258" y="34"/>
                  </a:lnTo>
                  <a:lnTo>
                    <a:pt x="247" y="34"/>
                  </a:lnTo>
                  <a:lnTo>
                    <a:pt x="247" y="34"/>
                  </a:lnTo>
                  <a:lnTo>
                    <a:pt x="247" y="34"/>
                  </a:lnTo>
                  <a:lnTo>
                    <a:pt x="247" y="34"/>
                  </a:lnTo>
                  <a:lnTo>
                    <a:pt x="247" y="34"/>
                  </a:lnTo>
                  <a:lnTo>
                    <a:pt x="247" y="34"/>
                  </a:lnTo>
                  <a:lnTo>
                    <a:pt x="241" y="28"/>
                  </a:lnTo>
                  <a:lnTo>
                    <a:pt x="241" y="28"/>
                  </a:lnTo>
                  <a:lnTo>
                    <a:pt x="241" y="28"/>
                  </a:lnTo>
                  <a:lnTo>
                    <a:pt x="241" y="28"/>
                  </a:lnTo>
                  <a:lnTo>
                    <a:pt x="236" y="28"/>
                  </a:lnTo>
                  <a:lnTo>
                    <a:pt x="230" y="28"/>
                  </a:lnTo>
                  <a:lnTo>
                    <a:pt x="230" y="28"/>
                  </a:lnTo>
                  <a:lnTo>
                    <a:pt x="230" y="28"/>
                  </a:lnTo>
                  <a:lnTo>
                    <a:pt x="230" y="28"/>
                  </a:lnTo>
                  <a:lnTo>
                    <a:pt x="230" y="28"/>
                  </a:lnTo>
                  <a:lnTo>
                    <a:pt x="224" y="28"/>
                  </a:lnTo>
                  <a:lnTo>
                    <a:pt x="224" y="28"/>
                  </a:lnTo>
                  <a:lnTo>
                    <a:pt x="224" y="28"/>
                  </a:lnTo>
                  <a:lnTo>
                    <a:pt x="224" y="28"/>
                  </a:lnTo>
                  <a:lnTo>
                    <a:pt x="224" y="28"/>
                  </a:lnTo>
                  <a:lnTo>
                    <a:pt x="224" y="28"/>
                  </a:lnTo>
                  <a:lnTo>
                    <a:pt x="224" y="28"/>
                  </a:lnTo>
                  <a:lnTo>
                    <a:pt x="224" y="28"/>
                  </a:lnTo>
                  <a:lnTo>
                    <a:pt x="219" y="28"/>
                  </a:lnTo>
                  <a:lnTo>
                    <a:pt x="219" y="28"/>
                  </a:lnTo>
                  <a:lnTo>
                    <a:pt x="219" y="23"/>
                  </a:lnTo>
                  <a:lnTo>
                    <a:pt x="219" y="23"/>
                  </a:lnTo>
                  <a:lnTo>
                    <a:pt x="219" y="23"/>
                  </a:lnTo>
                  <a:lnTo>
                    <a:pt x="219" y="23"/>
                  </a:lnTo>
                  <a:lnTo>
                    <a:pt x="219" y="23"/>
                  </a:lnTo>
                  <a:lnTo>
                    <a:pt x="213" y="23"/>
                  </a:lnTo>
                  <a:lnTo>
                    <a:pt x="213" y="23"/>
                  </a:lnTo>
                  <a:lnTo>
                    <a:pt x="213" y="23"/>
                  </a:lnTo>
                  <a:lnTo>
                    <a:pt x="213" y="23"/>
                  </a:lnTo>
                  <a:lnTo>
                    <a:pt x="213" y="23"/>
                  </a:lnTo>
                  <a:lnTo>
                    <a:pt x="213" y="23"/>
                  </a:lnTo>
                  <a:lnTo>
                    <a:pt x="208" y="23"/>
                  </a:lnTo>
                  <a:lnTo>
                    <a:pt x="208" y="23"/>
                  </a:lnTo>
                  <a:lnTo>
                    <a:pt x="202" y="23"/>
                  </a:lnTo>
                  <a:lnTo>
                    <a:pt x="202" y="23"/>
                  </a:lnTo>
                  <a:lnTo>
                    <a:pt x="202" y="17"/>
                  </a:lnTo>
                  <a:lnTo>
                    <a:pt x="202" y="17"/>
                  </a:lnTo>
                  <a:lnTo>
                    <a:pt x="202" y="17"/>
                  </a:lnTo>
                  <a:lnTo>
                    <a:pt x="202" y="17"/>
                  </a:lnTo>
                  <a:lnTo>
                    <a:pt x="202" y="17"/>
                  </a:lnTo>
                  <a:lnTo>
                    <a:pt x="202" y="11"/>
                  </a:lnTo>
                  <a:lnTo>
                    <a:pt x="202" y="11"/>
                  </a:lnTo>
                  <a:lnTo>
                    <a:pt x="202" y="11"/>
                  </a:lnTo>
                  <a:lnTo>
                    <a:pt x="196" y="11"/>
                  </a:lnTo>
                  <a:lnTo>
                    <a:pt x="196" y="11"/>
                  </a:lnTo>
                  <a:lnTo>
                    <a:pt x="196" y="6"/>
                  </a:lnTo>
                  <a:lnTo>
                    <a:pt x="196" y="6"/>
                  </a:lnTo>
                  <a:lnTo>
                    <a:pt x="196" y="6"/>
                  </a:lnTo>
                  <a:lnTo>
                    <a:pt x="196" y="6"/>
                  </a:lnTo>
                  <a:lnTo>
                    <a:pt x="196" y="6"/>
                  </a:lnTo>
                  <a:lnTo>
                    <a:pt x="196" y="6"/>
                  </a:lnTo>
                  <a:lnTo>
                    <a:pt x="196" y="6"/>
                  </a:lnTo>
                  <a:lnTo>
                    <a:pt x="191" y="6"/>
                  </a:lnTo>
                  <a:lnTo>
                    <a:pt x="191" y="6"/>
                  </a:lnTo>
                  <a:lnTo>
                    <a:pt x="191" y="6"/>
                  </a:lnTo>
                  <a:lnTo>
                    <a:pt x="191" y="6"/>
                  </a:lnTo>
                  <a:lnTo>
                    <a:pt x="191" y="0"/>
                  </a:lnTo>
                  <a:lnTo>
                    <a:pt x="191" y="0"/>
                  </a:lnTo>
                  <a:lnTo>
                    <a:pt x="191" y="0"/>
                  </a:lnTo>
                  <a:lnTo>
                    <a:pt x="191" y="0"/>
                  </a:lnTo>
                  <a:lnTo>
                    <a:pt x="185" y="6"/>
                  </a:lnTo>
                  <a:lnTo>
                    <a:pt x="185" y="6"/>
                  </a:lnTo>
                  <a:lnTo>
                    <a:pt x="185" y="6"/>
                  </a:lnTo>
                  <a:lnTo>
                    <a:pt x="185" y="6"/>
                  </a:lnTo>
                  <a:lnTo>
                    <a:pt x="185" y="6"/>
                  </a:lnTo>
                  <a:lnTo>
                    <a:pt x="185" y="11"/>
                  </a:lnTo>
                  <a:lnTo>
                    <a:pt x="185" y="11"/>
                  </a:lnTo>
                  <a:lnTo>
                    <a:pt x="185" y="6"/>
                  </a:lnTo>
                  <a:lnTo>
                    <a:pt x="180" y="6"/>
                  </a:lnTo>
                  <a:lnTo>
                    <a:pt x="180" y="6"/>
                  </a:lnTo>
                  <a:lnTo>
                    <a:pt x="180" y="6"/>
                  </a:lnTo>
                  <a:lnTo>
                    <a:pt x="180" y="6"/>
                  </a:lnTo>
                  <a:lnTo>
                    <a:pt x="180" y="6"/>
                  </a:lnTo>
                  <a:lnTo>
                    <a:pt x="180" y="6"/>
                  </a:lnTo>
                  <a:lnTo>
                    <a:pt x="180" y="6"/>
                  </a:lnTo>
                  <a:lnTo>
                    <a:pt x="180" y="6"/>
                  </a:lnTo>
                  <a:lnTo>
                    <a:pt x="180" y="11"/>
                  </a:lnTo>
                  <a:lnTo>
                    <a:pt x="174" y="11"/>
                  </a:lnTo>
                  <a:lnTo>
                    <a:pt x="174" y="11"/>
                  </a:lnTo>
                  <a:lnTo>
                    <a:pt x="174" y="11"/>
                  </a:lnTo>
                  <a:lnTo>
                    <a:pt x="168" y="11"/>
                  </a:lnTo>
                  <a:lnTo>
                    <a:pt x="168" y="17"/>
                  </a:lnTo>
                  <a:lnTo>
                    <a:pt x="168" y="17"/>
                  </a:lnTo>
                  <a:lnTo>
                    <a:pt x="168" y="17"/>
                  </a:lnTo>
                  <a:lnTo>
                    <a:pt x="168" y="11"/>
                  </a:lnTo>
                  <a:lnTo>
                    <a:pt x="163" y="11"/>
                  </a:lnTo>
                  <a:lnTo>
                    <a:pt x="163" y="17"/>
                  </a:lnTo>
                  <a:lnTo>
                    <a:pt x="163" y="17"/>
                  </a:lnTo>
                  <a:lnTo>
                    <a:pt x="163" y="17"/>
                  </a:lnTo>
                  <a:lnTo>
                    <a:pt x="163" y="17"/>
                  </a:lnTo>
                  <a:lnTo>
                    <a:pt x="163" y="17"/>
                  </a:lnTo>
                  <a:lnTo>
                    <a:pt x="163" y="17"/>
                  </a:lnTo>
                  <a:lnTo>
                    <a:pt x="157" y="17"/>
                  </a:lnTo>
                  <a:lnTo>
                    <a:pt x="163" y="28"/>
                  </a:lnTo>
                  <a:lnTo>
                    <a:pt x="163" y="28"/>
                  </a:lnTo>
                  <a:lnTo>
                    <a:pt x="163" y="28"/>
                  </a:lnTo>
                  <a:lnTo>
                    <a:pt x="157" y="34"/>
                  </a:lnTo>
                  <a:lnTo>
                    <a:pt x="157" y="34"/>
                  </a:lnTo>
                  <a:lnTo>
                    <a:pt x="157" y="34"/>
                  </a:lnTo>
                  <a:lnTo>
                    <a:pt x="157" y="34"/>
                  </a:lnTo>
                  <a:lnTo>
                    <a:pt x="152" y="34"/>
                  </a:lnTo>
                  <a:lnTo>
                    <a:pt x="152" y="40"/>
                  </a:lnTo>
                  <a:lnTo>
                    <a:pt x="152" y="40"/>
                  </a:lnTo>
                  <a:lnTo>
                    <a:pt x="152" y="34"/>
                  </a:lnTo>
                  <a:lnTo>
                    <a:pt x="152" y="34"/>
                  </a:lnTo>
                  <a:lnTo>
                    <a:pt x="146" y="34"/>
                  </a:lnTo>
                  <a:lnTo>
                    <a:pt x="146" y="40"/>
                  </a:lnTo>
                  <a:lnTo>
                    <a:pt x="146" y="40"/>
                  </a:lnTo>
                  <a:lnTo>
                    <a:pt x="146" y="40"/>
                  </a:lnTo>
                  <a:lnTo>
                    <a:pt x="146" y="40"/>
                  </a:lnTo>
                  <a:lnTo>
                    <a:pt x="146" y="34"/>
                  </a:lnTo>
                  <a:lnTo>
                    <a:pt x="146" y="34"/>
                  </a:lnTo>
                  <a:lnTo>
                    <a:pt x="146" y="34"/>
                  </a:lnTo>
                  <a:lnTo>
                    <a:pt x="146" y="34"/>
                  </a:lnTo>
                  <a:lnTo>
                    <a:pt x="146" y="34"/>
                  </a:lnTo>
                  <a:lnTo>
                    <a:pt x="146" y="34"/>
                  </a:lnTo>
                  <a:lnTo>
                    <a:pt x="146" y="34"/>
                  </a:lnTo>
                  <a:lnTo>
                    <a:pt x="146" y="34"/>
                  </a:lnTo>
                  <a:lnTo>
                    <a:pt x="140" y="40"/>
                  </a:lnTo>
                  <a:lnTo>
                    <a:pt x="140" y="40"/>
                  </a:lnTo>
                  <a:lnTo>
                    <a:pt x="135" y="45"/>
                  </a:lnTo>
                  <a:lnTo>
                    <a:pt x="135" y="45"/>
                  </a:lnTo>
                  <a:lnTo>
                    <a:pt x="135" y="45"/>
                  </a:lnTo>
                  <a:lnTo>
                    <a:pt x="135" y="45"/>
                  </a:lnTo>
                  <a:lnTo>
                    <a:pt x="129" y="45"/>
                  </a:lnTo>
                  <a:lnTo>
                    <a:pt x="129" y="40"/>
                  </a:lnTo>
                  <a:lnTo>
                    <a:pt x="129" y="40"/>
                  </a:lnTo>
                  <a:lnTo>
                    <a:pt x="129" y="40"/>
                  </a:lnTo>
                  <a:lnTo>
                    <a:pt x="129" y="40"/>
                  </a:lnTo>
                  <a:lnTo>
                    <a:pt x="129" y="40"/>
                  </a:lnTo>
                  <a:lnTo>
                    <a:pt x="129" y="34"/>
                  </a:lnTo>
                  <a:lnTo>
                    <a:pt x="124" y="34"/>
                  </a:lnTo>
                  <a:lnTo>
                    <a:pt x="118" y="40"/>
                  </a:lnTo>
                  <a:lnTo>
                    <a:pt x="118" y="40"/>
                  </a:lnTo>
                  <a:lnTo>
                    <a:pt x="118" y="40"/>
                  </a:lnTo>
                  <a:lnTo>
                    <a:pt x="118" y="40"/>
                  </a:lnTo>
                  <a:lnTo>
                    <a:pt x="118" y="40"/>
                  </a:lnTo>
                  <a:lnTo>
                    <a:pt x="118" y="40"/>
                  </a:lnTo>
                  <a:lnTo>
                    <a:pt x="118" y="40"/>
                  </a:lnTo>
                  <a:lnTo>
                    <a:pt x="112" y="45"/>
                  </a:lnTo>
                  <a:lnTo>
                    <a:pt x="112" y="45"/>
                  </a:lnTo>
                  <a:lnTo>
                    <a:pt x="112" y="51"/>
                  </a:lnTo>
                  <a:lnTo>
                    <a:pt x="112" y="51"/>
                  </a:lnTo>
                  <a:lnTo>
                    <a:pt x="112" y="51"/>
                  </a:lnTo>
                  <a:lnTo>
                    <a:pt x="112" y="51"/>
                  </a:lnTo>
                  <a:lnTo>
                    <a:pt x="112" y="51"/>
                  </a:lnTo>
                  <a:lnTo>
                    <a:pt x="112" y="56"/>
                  </a:lnTo>
                  <a:lnTo>
                    <a:pt x="112" y="56"/>
                  </a:lnTo>
                  <a:lnTo>
                    <a:pt x="112" y="56"/>
                  </a:lnTo>
                  <a:lnTo>
                    <a:pt x="112" y="56"/>
                  </a:lnTo>
                  <a:lnTo>
                    <a:pt x="112" y="56"/>
                  </a:lnTo>
                  <a:lnTo>
                    <a:pt x="107" y="56"/>
                  </a:lnTo>
                  <a:lnTo>
                    <a:pt x="107" y="56"/>
                  </a:lnTo>
                  <a:lnTo>
                    <a:pt x="107" y="56"/>
                  </a:lnTo>
                  <a:lnTo>
                    <a:pt x="107" y="51"/>
                  </a:lnTo>
                  <a:lnTo>
                    <a:pt x="107" y="51"/>
                  </a:lnTo>
                  <a:lnTo>
                    <a:pt x="107" y="51"/>
                  </a:lnTo>
                  <a:lnTo>
                    <a:pt x="107" y="51"/>
                  </a:lnTo>
                  <a:lnTo>
                    <a:pt x="107" y="51"/>
                  </a:lnTo>
                  <a:lnTo>
                    <a:pt x="101" y="51"/>
                  </a:lnTo>
                  <a:lnTo>
                    <a:pt x="101" y="51"/>
                  </a:lnTo>
                  <a:lnTo>
                    <a:pt x="101" y="51"/>
                  </a:lnTo>
                  <a:lnTo>
                    <a:pt x="101" y="45"/>
                  </a:lnTo>
                  <a:lnTo>
                    <a:pt x="101" y="45"/>
                  </a:lnTo>
                  <a:lnTo>
                    <a:pt x="101" y="45"/>
                  </a:lnTo>
                  <a:lnTo>
                    <a:pt x="96" y="45"/>
                  </a:lnTo>
                  <a:lnTo>
                    <a:pt x="96" y="40"/>
                  </a:lnTo>
                  <a:lnTo>
                    <a:pt x="90" y="40"/>
                  </a:lnTo>
                  <a:lnTo>
                    <a:pt x="90" y="40"/>
                  </a:lnTo>
                  <a:lnTo>
                    <a:pt x="90" y="40"/>
                  </a:lnTo>
                  <a:lnTo>
                    <a:pt x="90" y="40"/>
                  </a:lnTo>
                  <a:lnTo>
                    <a:pt x="90" y="40"/>
                  </a:lnTo>
                  <a:lnTo>
                    <a:pt x="90" y="45"/>
                  </a:lnTo>
                  <a:lnTo>
                    <a:pt x="84" y="45"/>
                  </a:lnTo>
                  <a:lnTo>
                    <a:pt x="84" y="45"/>
                  </a:lnTo>
                  <a:lnTo>
                    <a:pt x="84" y="45"/>
                  </a:lnTo>
                  <a:lnTo>
                    <a:pt x="84" y="45"/>
                  </a:lnTo>
                  <a:lnTo>
                    <a:pt x="84" y="51"/>
                  </a:lnTo>
                  <a:lnTo>
                    <a:pt x="84" y="51"/>
                  </a:lnTo>
                  <a:lnTo>
                    <a:pt x="84" y="51"/>
                  </a:lnTo>
                  <a:lnTo>
                    <a:pt x="84" y="51"/>
                  </a:lnTo>
                  <a:lnTo>
                    <a:pt x="84" y="51"/>
                  </a:lnTo>
                  <a:lnTo>
                    <a:pt x="79" y="51"/>
                  </a:lnTo>
                  <a:lnTo>
                    <a:pt x="79" y="45"/>
                  </a:lnTo>
                  <a:lnTo>
                    <a:pt x="79" y="45"/>
                  </a:lnTo>
                  <a:lnTo>
                    <a:pt x="79" y="45"/>
                  </a:lnTo>
                  <a:lnTo>
                    <a:pt x="79" y="45"/>
                  </a:lnTo>
                  <a:lnTo>
                    <a:pt x="79" y="40"/>
                  </a:lnTo>
                  <a:lnTo>
                    <a:pt x="79" y="40"/>
                  </a:lnTo>
                  <a:lnTo>
                    <a:pt x="79" y="40"/>
                  </a:lnTo>
                  <a:lnTo>
                    <a:pt x="73" y="40"/>
                  </a:lnTo>
                  <a:lnTo>
                    <a:pt x="73" y="40"/>
                  </a:lnTo>
                  <a:lnTo>
                    <a:pt x="73" y="40"/>
                  </a:lnTo>
                  <a:lnTo>
                    <a:pt x="73" y="40"/>
                  </a:lnTo>
                  <a:lnTo>
                    <a:pt x="73" y="40"/>
                  </a:lnTo>
                  <a:lnTo>
                    <a:pt x="67" y="45"/>
                  </a:lnTo>
                  <a:lnTo>
                    <a:pt x="67" y="45"/>
                  </a:lnTo>
                  <a:lnTo>
                    <a:pt x="67" y="45"/>
                  </a:lnTo>
                  <a:lnTo>
                    <a:pt x="67" y="45"/>
                  </a:lnTo>
                  <a:lnTo>
                    <a:pt x="62" y="51"/>
                  </a:lnTo>
                  <a:lnTo>
                    <a:pt x="62" y="51"/>
                  </a:lnTo>
                  <a:lnTo>
                    <a:pt x="62" y="51"/>
                  </a:lnTo>
                  <a:lnTo>
                    <a:pt x="62" y="51"/>
                  </a:lnTo>
                  <a:lnTo>
                    <a:pt x="62" y="51"/>
                  </a:lnTo>
                  <a:lnTo>
                    <a:pt x="62" y="56"/>
                  </a:lnTo>
                  <a:lnTo>
                    <a:pt x="62" y="56"/>
                  </a:lnTo>
                  <a:lnTo>
                    <a:pt x="62" y="56"/>
                  </a:lnTo>
                  <a:lnTo>
                    <a:pt x="56" y="56"/>
                  </a:lnTo>
                  <a:lnTo>
                    <a:pt x="56" y="56"/>
                  </a:lnTo>
                  <a:lnTo>
                    <a:pt x="56" y="56"/>
                  </a:lnTo>
                  <a:lnTo>
                    <a:pt x="56" y="56"/>
                  </a:lnTo>
                  <a:lnTo>
                    <a:pt x="56" y="62"/>
                  </a:lnTo>
                  <a:lnTo>
                    <a:pt x="56" y="62"/>
                  </a:lnTo>
                  <a:lnTo>
                    <a:pt x="56" y="62"/>
                  </a:lnTo>
                  <a:lnTo>
                    <a:pt x="56" y="62"/>
                  </a:lnTo>
                  <a:lnTo>
                    <a:pt x="51" y="62"/>
                  </a:lnTo>
                  <a:lnTo>
                    <a:pt x="51" y="62"/>
                  </a:lnTo>
                  <a:lnTo>
                    <a:pt x="51" y="56"/>
                  </a:lnTo>
                  <a:lnTo>
                    <a:pt x="51" y="56"/>
                  </a:lnTo>
                  <a:lnTo>
                    <a:pt x="45" y="56"/>
                  </a:lnTo>
                  <a:lnTo>
                    <a:pt x="45" y="51"/>
                  </a:lnTo>
                  <a:lnTo>
                    <a:pt x="45" y="51"/>
                  </a:lnTo>
                  <a:lnTo>
                    <a:pt x="45" y="51"/>
                  </a:lnTo>
                  <a:lnTo>
                    <a:pt x="45" y="51"/>
                  </a:lnTo>
                  <a:lnTo>
                    <a:pt x="45" y="51"/>
                  </a:lnTo>
                  <a:lnTo>
                    <a:pt x="39" y="51"/>
                  </a:lnTo>
                  <a:lnTo>
                    <a:pt x="39" y="51"/>
                  </a:lnTo>
                  <a:lnTo>
                    <a:pt x="34" y="45"/>
                  </a:lnTo>
                  <a:lnTo>
                    <a:pt x="34" y="45"/>
                  </a:lnTo>
                  <a:lnTo>
                    <a:pt x="34" y="45"/>
                  </a:lnTo>
                  <a:lnTo>
                    <a:pt x="34" y="45"/>
                  </a:lnTo>
                  <a:lnTo>
                    <a:pt x="28" y="45"/>
                  </a:lnTo>
                  <a:lnTo>
                    <a:pt x="28" y="45"/>
                  </a:lnTo>
                  <a:lnTo>
                    <a:pt x="28" y="45"/>
                  </a:lnTo>
                  <a:lnTo>
                    <a:pt x="28" y="45"/>
                  </a:lnTo>
                  <a:lnTo>
                    <a:pt x="28" y="45"/>
                  </a:lnTo>
                  <a:lnTo>
                    <a:pt x="28" y="45"/>
                  </a:lnTo>
                  <a:lnTo>
                    <a:pt x="28" y="45"/>
                  </a:lnTo>
                  <a:lnTo>
                    <a:pt x="28" y="45"/>
                  </a:lnTo>
                  <a:lnTo>
                    <a:pt x="28" y="45"/>
                  </a:lnTo>
                  <a:lnTo>
                    <a:pt x="28" y="40"/>
                  </a:lnTo>
                  <a:lnTo>
                    <a:pt x="28" y="40"/>
                  </a:lnTo>
                  <a:lnTo>
                    <a:pt x="23" y="40"/>
                  </a:lnTo>
                  <a:lnTo>
                    <a:pt x="23" y="40"/>
                  </a:lnTo>
                  <a:lnTo>
                    <a:pt x="23" y="40"/>
                  </a:lnTo>
                  <a:lnTo>
                    <a:pt x="23" y="40"/>
                  </a:lnTo>
                  <a:lnTo>
                    <a:pt x="23" y="40"/>
                  </a:lnTo>
                  <a:lnTo>
                    <a:pt x="17" y="45"/>
                  </a:lnTo>
                  <a:lnTo>
                    <a:pt x="17" y="45"/>
                  </a:lnTo>
                  <a:lnTo>
                    <a:pt x="17" y="45"/>
                  </a:lnTo>
                  <a:lnTo>
                    <a:pt x="17" y="45"/>
                  </a:lnTo>
                  <a:lnTo>
                    <a:pt x="17" y="45"/>
                  </a:lnTo>
                  <a:lnTo>
                    <a:pt x="17" y="45"/>
                  </a:lnTo>
                  <a:lnTo>
                    <a:pt x="17" y="45"/>
                  </a:lnTo>
                  <a:lnTo>
                    <a:pt x="17" y="45"/>
                  </a:lnTo>
                  <a:lnTo>
                    <a:pt x="17" y="45"/>
                  </a:lnTo>
                  <a:lnTo>
                    <a:pt x="17" y="45"/>
                  </a:lnTo>
                  <a:lnTo>
                    <a:pt x="17" y="45"/>
                  </a:lnTo>
                  <a:lnTo>
                    <a:pt x="17" y="51"/>
                  </a:lnTo>
                  <a:lnTo>
                    <a:pt x="17" y="51"/>
                  </a:lnTo>
                  <a:lnTo>
                    <a:pt x="17" y="51"/>
                  </a:lnTo>
                  <a:lnTo>
                    <a:pt x="11" y="56"/>
                  </a:lnTo>
                  <a:lnTo>
                    <a:pt x="11" y="56"/>
                  </a:lnTo>
                  <a:lnTo>
                    <a:pt x="11" y="62"/>
                  </a:lnTo>
                  <a:lnTo>
                    <a:pt x="11" y="62"/>
                  </a:lnTo>
                  <a:lnTo>
                    <a:pt x="6" y="62"/>
                  </a:lnTo>
                  <a:lnTo>
                    <a:pt x="6" y="62"/>
                  </a:lnTo>
                  <a:lnTo>
                    <a:pt x="6" y="62"/>
                  </a:lnTo>
                  <a:lnTo>
                    <a:pt x="6" y="62"/>
                  </a:lnTo>
                  <a:lnTo>
                    <a:pt x="6" y="62"/>
                  </a:lnTo>
                  <a:lnTo>
                    <a:pt x="0" y="62"/>
                  </a:lnTo>
                  <a:lnTo>
                    <a:pt x="0" y="62"/>
                  </a:lnTo>
                  <a:lnTo>
                    <a:pt x="0" y="62"/>
                  </a:lnTo>
                  <a:lnTo>
                    <a:pt x="0" y="62"/>
                  </a:lnTo>
                  <a:lnTo>
                    <a:pt x="6" y="68"/>
                  </a:lnTo>
                  <a:lnTo>
                    <a:pt x="6" y="68"/>
                  </a:lnTo>
                  <a:lnTo>
                    <a:pt x="6" y="68"/>
                  </a:lnTo>
                  <a:lnTo>
                    <a:pt x="6" y="68"/>
                  </a:lnTo>
                  <a:lnTo>
                    <a:pt x="6" y="68"/>
                  </a:lnTo>
                  <a:lnTo>
                    <a:pt x="6" y="68"/>
                  </a:lnTo>
                  <a:lnTo>
                    <a:pt x="6" y="68"/>
                  </a:lnTo>
                  <a:lnTo>
                    <a:pt x="6" y="68"/>
                  </a:lnTo>
                  <a:lnTo>
                    <a:pt x="6" y="73"/>
                  </a:lnTo>
                  <a:lnTo>
                    <a:pt x="6" y="73"/>
                  </a:lnTo>
                  <a:lnTo>
                    <a:pt x="6" y="73"/>
                  </a:lnTo>
                  <a:lnTo>
                    <a:pt x="6" y="73"/>
                  </a:lnTo>
                  <a:lnTo>
                    <a:pt x="11" y="73"/>
                  </a:lnTo>
                  <a:lnTo>
                    <a:pt x="17" y="79"/>
                  </a:lnTo>
                  <a:lnTo>
                    <a:pt x="17" y="79"/>
                  </a:lnTo>
                  <a:lnTo>
                    <a:pt x="17" y="79"/>
                  </a:lnTo>
                  <a:lnTo>
                    <a:pt x="17" y="84"/>
                  </a:lnTo>
                  <a:lnTo>
                    <a:pt x="17" y="84"/>
                  </a:lnTo>
                  <a:lnTo>
                    <a:pt x="23" y="84"/>
                  </a:lnTo>
                  <a:lnTo>
                    <a:pt x="23" y="84"/>
                  </a:lnTo>
                  <a:lnTo>
                    <a:pt x="23" y="84"/>
                  </a:lnTo>
                  <a:lnTo>
                    <a:pt x="23" y="84"/>
                  </a:lnTo>
                  <a:lnTo>
                    <a:pt x="23" y="90"/>
                  </a:lnTo>
                  <a:lnTo>
                    <a:pt x="23" y="90"/>
                  </a:lnTo>
                  <a:lnTo>
                    <a:pt x="23" y="90"/>
                  </a:lnTo>
                  <a:lnTo>
                    <a:pt x="23" y="90"/>
                  </a:lnTo>
                  <a:lnTo>
                    <a:pt x="23" y="90"/>
                  </a:lnTo>
                  <a:lnTo>
                    <a:pt x="23" y="90"/>
                  </a:lnTo>
                  <a:lnTo>
                    <a:pt x="28" y="90"/>
                  </a:lnTo>
                  <a:lnTo>
                    <a:pt x="28" y="96"/>
                  </a:lnTo>
                  <a:lnTo>
                    <a:pt x="28" y="96"/>
                  </a:lnTo>
                  <a:lnTo>
                    <a:pt x="34" y="101"/>
                  </a:lnTo>
                  <a:lnTo>
                    <a:pt x="34" y="101"/>
                  </a:lnTo>
                  <a:lnTo>
                    <a:pt x="34" y="107"/>
                  </a:lnTo>
                  <a:lnTo>
                    <a:pt x="34" y="107"/>
                  </a:lnTo>
                  <a:lnTo>
                    <a:pt x="34" y="107"/>
                  </a:lnTo>
                  <a:lnTo>
                    <a:pt x="34" y="107"/>
                  </a:lnTo>
                  <a:lnTo>
                    <a:pt x="34" y="112"/>
                  </a:lnTo>
                  <a:lnTo>
                    <a:pt x="34" y="112"/>
                  </a:lnTo>
                  <a:lnTo>
                    <a:pt x="34" y="112"/>
                  </a:lnTo>
                  <a:lnTo>
                    <a:pt x="39" y="112"/>
                  </a:lnTo>
                  <a:lnTo>
                    <a:pt x="39" y="112"/>
                  </a:lnTo>
                  <a:lnTo>
                    <a:pt x="39" y="107"/>
                  </a:lnTo>
                  <a:lnTo>
                    <a:pt x="39" y="107"/>
                  </a:lnTo>
                  <a:lnTo>
                    <a:pt x="39" y="107"/>
                  </a:lnTo>
                  <a:lnTo>
                    <a:pt x="39" y="101"/>
                  </a:lnTo>
                  <a:lnTo>
                    <a:pt x="45" y="101"/>
                  </a:lnTo>
                  <a:lnTo>
                    <a:pt x="45" y="101"/>
                  </a:lnTo>
                  <a:lnTo>
                    <a:pt x="45" y="101"/>
                  </a:lnTo>
                  <a:lnTo>
                    <a:pt x="45" y="107"/>
                  </a:lnTo>
                  <a:lnTo>
                    <a:pt x="45" y="107"/>
                  </a:lnTo>
                  <a:lnTo>
                    <a:pt x="45" y="107"/>
                  </a:lnTo>
                  <a:lnTo>
                    <a:pt x="45" y="107"/>
                  </a:lnTo>
                  <a:lnTo>
                    <a:pt x="51" y="107"/>
                  </a:lnTo>
                  <a:lnTo>
                    <a:pt x="51" y="107"/>
                  </a:lnTo>
                  <a:lnTo>
                    <a:pt x="51" y="107"/>
                  </a:lnTo>
                  <a:lnTo>
                    <a:pt x="51" y="107"/>
                  </a:lnTo>
                  <a:lnTo>
                    <a:pt x="51" y="107"/>
                  </a:lnTo>
                  <a:lnTo>
                    <a:pt x="51" y="107"/>
                  </a:lnTo>
                  <a:lnTo>
                    <a:pt x="51" y="112"/>
                  </a:lnTo>
                  <a:lnTo>
                    <a:pt x="51" y="112"/>
                  </a:lnTo>
                  <a:lnTo>
                    <a:pt x="51" y="112"/>
                  </a:lnTo>
                  <a:lnTo>
                    <a:pt x="51" y="112"/>
                  </a:lnTo>
                  <a:lnTo>
                    <a:pt x="51" y="112"/>
                  </a:lnTo>
                  <a:lnTo>
                    <a:pt x="51" y="112"/>
                  </a:lnTo>
                  <a:lnTo>
                    <a:pt x="51" y="112"/>
                  </a:lnTo>
                  <a:lnTo>
                    <a:pt x="51" y="118"/>
                  </a:lnTo>
                  <a:lnTo>
                    <a:pt x="51" y="118"/>
                  </a:lnTo>
                  <a:lnTo>
                    <a:pt x="45" y="118"/>
                  </a:lnTo>
                  <a:lnTo>
                    <a:pt x="45" y="124"/>
                  </a:lnTo>
                  <a:lnTo>
                    <a:pt x="45" y="124"/>
                  </a:lnTo>
                  <a:lnTo>
                    <a:pt x="45" y="124"/>
                  </a:lnTo>
                  <a:lnTo>
                    <a:pt x="51" y="124"/>
                  </a:lnTo>
                  <a:lnTo>
                    <a:pt x="51" y="124"/>
                  </a:lnTo>
                  <a:lnTo>
                    <a:pt x="51" y="124"/>
                  </a:lnTo>
                  <a:lnTo>
                    <a:pt x="45" y="129"/>
                  </a:lnTo>
                  <a:lnTo>
                    <a:pt x="45" y="129"/>
                  </a:lnTo>
                  <a:lnTo>
                    <a:pt x="45" y="129"/>
                  </a:lnTo>
                  <a:lnTo>
                    <a:pt x="45" y="135"/>
                  </a:lnTo>
                  <a:lnTo>
                    <a:pt x="45" y="135"/>
                  </a:lnTo>
                  <a:lnTo>
                    <a:pt x="45" y="135"/>
                  </a:lnTo>
                  <a:lnTo>
                    <a:pt x="45" y="135"/>
                  </a:lnTo>
                  <a:lnTo>
                    <a:pt x="45" y="135"/>
                  </a:lnTo>
                  <a:lnTo>
                    <a:pt x="45" y="135"/>
                  </a:lnTo>
                  <a:lnTo>
                    <a:pt x="45" y="135"/>
                  </a:lnTo>
                  <a:lnTo>
                    <a:pt x="45" y="135"/>
                  </a:lnTo>
                  <a:lnTo>
                    <a:pt x="45" y="135"/>
                  </a:lnTo>
                  <a:lnTo>
                    <a:pt x="45" y="135"/>
                  </a:lnTo>
                  <a:lnTo>
                    <a:pt x="45" y="135"/>
                  </a:lnTo>
                  <a:lnTo>
                    <a:pt x="45" y="140"/>
                  </a:lnTo>
                  <a:lnTo>
                    <a:pt x="45" y="140"/>
                  </a:lnTo>
                  <a:lnTo>
                    <a:pt x="45" y="140"/>
                  </a:lnTo>
                  <a:lnTo>
                    <a:pt x="45" y="140"/>
                  </a:lnTo>
                  <a:lnTo>
                    <a:pt x="45" y="140"/>
                  </a:lnTo>
                  <a:lnTo>
                    <a:pt x="51" y="140"/>
                  </a:lnTo>
                  <a:lnTo>
                    <a:pt x="51" y="140"/>
                  </a:lnTo>
                  <a:lnTo>
                    <a:pt x="51" y="140"/>
                  </a:lnTo>
                  <a:lnTo>
                    <a:pt x="51" y="140"/>
                  </a:lnTo>
                  <a:lnTo>
                    <a:pt x="51" y="140"/>
                  </a:lnTo>
                  <a:lnTo>
                    <a:pt x="51" y="146"/>
                  </a:lnTo>
                  <a:lnTo>
                    <a:pt x="51" y="146"/>
                  </a:lnTo>
                  <a:lnTo>
                    <a:pt x="51" y="146"/>
                  </a:lnTo>
                  <a:lnTo>
                    <a:pt x="51" y="146"/>
                  </a:lnTo>
                  <a:lnTo>
                    <a:pt x="51" y="146"/>
                  </a:lnTo>
                  <a:lnTo>
                    <a:pt x="51" y="146"/>
                  </a:lnTo>
                  <a:lnTo>
                    <a:pt x="56" y="146"/>
                  </a:lnTo>
                  <a:lnTo>
                    <a:pt x="56" y="146"/>
                  </a:lnTo>
                  <a:lnTo>
                    <a:pt x="56" y="152"/>
                  </a:lnTo>
                  <a:lnTo>
                    <a:pt x="56" y="157"/>
                  </a:lnTo>
                  <a:lnTo>
                    <a:pt x="62" y="157"/>
                  </a:lnTo>
                  <a:lnTo>
                    <a:pt x="62" y="157"/>
                  </a:lnTo>
                  <a:lnTo>
                    <a:pt x="62" y="163"/>
                  </a:lnTo>
                  <a:lnTo>
                    <a:pt x="62" y="163"/>
                  </a:lnTo>
                  <a:lnTo>
                    <a:pt x="62" y="163"/>
                  </a:lnTo>
                  <a:lnTo>
                    <a:pt x="62" y="163"/>
                  </a:lnTo>
                  <a:lnTo>
                    <a:pt x="62" y="163"/>
                  </a:lnTo>
                  <a:lnTo>
                    <a:pt x="67" y="163"/>
                  </a:lnTo>
                  <a:lnTo>
                    <a:pt x="67" y="163"/>
                  </a:lnTo>
                  <a:lnTo>
                    <a:pt x="67" y="163"/>
                  </a:lnTo>
                  <a:lnTo>
                    <a:pt x="67" y="163"/>
                  </a:lnTo>
                  <a:lnTo>
                    <a:pt x="67" y="163"/>
                  </a:lnTo>
                  <a:lnTo>
                    <a:pt x="67" y="163"/>
                  </a:lnTo>
                  <a:lnTo>
                    <a:pt x="67" y="163"/>
                  </a:lnTo>
                  <a:lnTo>
                    <a:pt x="67" y="163"/>
                  </a:lnTo>
                  <a:lnTo>
                    <a:pt x="73" y="163"/>
                  </a:lnTo>
                  <a:lnTo>
                    <a:pt x="73" y="163"/>
                  </a:lnTo>
                  <a:lnTo>
                    <a:pt x="73" y="163"/>
                  </a:lnTo>
                  <a:lnTo>
                    <a:pt x="73" y="163"/>
                  </a:lnTo>
                  <a:lnTo>
                    <a:pt x="79" y="163"/>
                  </a:lnTo>
                  <a:lnTo>
                    <a:pt x="79" y="163"/>
                  </a:lnTo>
                  <a:lnTo>
                    <a:pt x="79" y="163"/>
                  </a:lnTo>
                  <a:lnTo>
                    <a:pt x="79" y="163"/>
                  </a:lnTo>
                  <a:lnTo>
                    <a:pt x="79" y="163"/>
                  </a:lnTo>
                  <a:lnTo>
                    <a:pt x="79" y="163"/>
                  </a:lnTo>
                  <a:lnTo>
                    <a:pt x="79" y="163"/>
                  </a:lnTo>
                  <a:lnTo>
                    <a:pt x="79" y="163"/>
                  </a:lnTo>
                  <a:lnTo>
                    <a:pt x="84" y="168"/>
                  </a:lnTo>
                  <a:lnTo>
                    <a:pt x="84" y="168"/>
                  </a:lnTo>
                  <a:lnTo>
                    <a:pt x="84" y="168"/>
                  </a:lnTo>
                  <a:lnTo>
                    <a:pt x="84" y="168"/>
                  </a:lnTo>
                  <a:lnTo>
                    <a:pt x="84" y="168"/>
                  </a:lnTo>
                  <a:lnTo>
                    <a:pt x="84" y="168"/>
                  </a:lnTo>
                  <a:lnTo>
                    <a:pt x="84" y="168"/>
                  </a:lnTo>
                  <a:lnTo>
                    <a:pt x="84" y="168"/>
                  </a:lnTo>
                  <a:lnTo>
                    <a:pt x="84" y="168"/>
                  </a:lnTo>
                  <a:lnTo>
                    <a:pt x="90" y="168"/>
                  </a:lnTo>
                  <a:lnTo>
                    <a:pt x="90" y="168"/>
                  </a:lnTo>
                  <a:lnTo>
                    <a:pt x="90" y="168"/>
                  </a:lnTo>
                  <a:lnTo>
                    <a:pt x="96" y="174"/>
                  </a:lnTo>
                  <a:lnTo>
                    <a:pt x="96" y="174"/>
                  </a:lnTo>
                  <a:lnTo>
                    <a:pt x="96" y="174"/>
                  </a:lnTo>
                  <a:lnTo>
                    <a:pt x="96" y="174"/>
                  </a:lnTo>
                  <a:lnTo>
                    <a:pt x="96" y="174"/>
                  </a:lnTo>
                  <a:lnTo>
                    <a:pt x="96" y="174"/>
                  </a:lnTo>
                  <a:lnTo>
                    <a:pt x="96" y="174"/>
                  </a:lnTo>
                  <a:lnTo>
                    <a:pt x="96" y="174"/>
                  </a:lnTo>
                  <a:lnTo>
                    <a:pt x="96" y="174"/>
                  </a:lnTo>
                  <a:lnTo>
                    <a:pt x="96" y="168"/>
                  </a:lnTo>
                  <a:lnTo>
                    <a:pt x="96" y="168"/>
                  </a:lnTo>
                  <a:lnTo>
                    <a:pt x="96" y="168"/>
                  </a:lnTo>
                  <a:lnTo>
                    <a:pt x="96" y="168"/>
                  </a:lnTo>
                  <a:lnTo>
                    <a:pt x="96" y="168"/>
                  </a:lnTo>
                  <a:lnTo>
                    <a:pt x="96" y="168"/>
                  </a:lnTo>
                  <a:lnTo>
                    <a:pt x="101" y="168"/>
                  </a:lnTo>
                  <a:lnTo>
                    <a:pt x="101" y="168"/>
                  </a:lnTo>
                  <a:lnTo>
                    <a:pt x="101" y="168"/>
                  </a:lnTo>
                  <a:lnTo>
                    <a:pt x="101" y="163"/>
                  </a:lnTo>
                  <a:lnTo>
                    <a:pt x="101" y="163"/>
                  </a:lnTo>
                  <a:lnTo>
                    <a:pt x="101" y="163"/>
                  </a:lnTo>
                  <a:lnTo>
                    <a:pt x="101" y="163"/>
                  </a:lnTo>
                  <a:lnTo>
                    <a:pt x="101" y="163"/>
                  </a:lnTo>
                  <a:lnTo>
                    <a:pt x="101" y="163"/>
                  </a:lnTo>
                  <a:lnTo>
                    <a:pt x="101" y="163"/>
                  </a:lnTo>
                  <a:lnTo>
                    <a:pt x="101" y="163"/>
                  </a:lnTo>
                  <a:lnTo>
                    <a:pt x="101" y="163"/>
                  </a:lnTo>
                  <a:lnTo>
                    <a:pt x="107" y="157"/>
                  </a:lnTo>
                  <a:lnTo>
                    <a:pt x="107" y="157"/>
                  </a:lnTo>
                  <a:lnTo>
                    <a:pt x="107" y="157"/>
                  </a:lnTo>
                  <a:lnTo>
                    <a:pt x="112" y="157"/>
                  </a:lnTo>
                  <a:lnTo>
                    <a:pt x="112" y="157"/>
                  </a:lnTo>
                  <a:lnTo>
                    <a:pt x="112" y="157"/>
                  </a:lnTo>
                  <a:lnTo>
                    <a:pt x="112" y="157"/>
                  </a:lnTo>
                  <a:lnTo>
                    <a:pt x="118" y="152"/>
                  </a:lnTo>
                  <a:lnTo>
                    <a:pt x="118" y="152"/>
                  </a:lnTo>
                  <a:lnTo>
                    <a:pt x="118" y="152"/>
                  </a:lnTo>
                  <a:lnTo>
                    <a:pt x="118" y="157"/>
                  </a:lnTo>
                  <a:lnTo>
                    <a:pt x="118" y="157"/>
                  </a:lnTo>
                  <a:lnTo>
                    <a:pt x="118" y="157"/>
                  </a:lnTo>
                  <a:lnTo>
                    <a:pt x="124" y="157"/>
                  </a:lnTo>
                  <a:lnTo>
                    <a:pt x="124" y="157"/>
                  </a:lnTo>
                  <a:lnTo>
                    <a:pt x="124" y="157"/>
                  </a:lnTo>
                  <a:lnTo>
                    <a:pt x="124" y="157"/>
                  </a:lnTo>
                  <a:lnTo>
                    <a:pt x="124" y="157"/>
                  </a:lnTo>
                  <a:lnTo>
                    <a:pt x="124" y="157"/>
                  </a:lnTo>
                  <a:lnTo>
                    <a:pt x="124" y="157"/>
                  </a:lnTo>
                  <a:lnTo>
                    <a:pt x="129" y="157"/>
                  </a:lnTo>
                  <a:lnTo>
                    <a:pt x="129" y="157"/>
                  </a:lnTo>
                  <a:lnTo>
                    <a:pt x="129" y="157"/>
                  </a:lnTo>
                  <a:lnTo>
                    <a:pt x="129" y="157"/>
                  </a:lnTo>
                  <a:lnTo>
                    <a:pt x="129" y="157"/>
                  </a:lnTo>
                  <a:lnTo>
                    <a:pt x="129" y="157"/>
                  </a:lnTo>
                  <a:lnTo>
                    <a:pt x="129" y="157"/>
                  </a:lnTo>
                  <a:lnTo>
                    <a:pt x="129" y="157"/>
                  </a:lnTo>
                  <a:lnTo>
                    <a:pt x="135" y="163"/>
                  </a:lnTo>
                  <a:lnTo>
                    <a:pt x="135" y="163"/>
                  </a:lnTo>
                  <a:lnTo>
                    <a:pt x="135" y="163"/>
                  </a:lnTo>
                  <a:lnTo>
                    <a:pt x="135" y="163"/>
                  </a:lnTo>
                  <a:lnTo>
                    <a:pt x="135" y="163"/>
                  </a:lnTo>
                  <a:lnTo>
                    <a:pt x="135" y="163"/>
                  </a:lnTo>
                  <a:lnTo>
                    <a:pt x="135" y="163"/>
                  </a:lnTo>
                  <a:lnTo>
                    <a:pt x="135" y="168"/>
                  </a:lnTo>
                  <a:lnTo>
                    <a:pt x="135" y="168"/>
                  </a:lnTo>
                  <a:lnTo>
                    <a:pt x="140" y="168"/>
                  </a:lnTo>
                  <a:lnTo>
                    <a:pt x="140" y="168"/>
                  </a:lnTo>
                  <a:lnTo>
                    <a:pt x="140" y="168"/>
                  </a:lnTo>
                  <a:lnTo>
                    <a:pt x="140" y="168"/>
                  </a:lnTo>
                  <a:lnTo>
                    <a:pt x="140" y="168"/>
                  </a:lnTo>
                  <a:lnTo>
                    <a:pt x="146" y="174"/>
                  </a:lnTo>
                  <a:lnTo>
                    <a:pt x="146" y="174"/>
                  </a:lnTo>
                  <a:lnTo>
                    <a:pt x="152" y="174"/>
                  </a:lnTo>
                  <a:lnTo>
                    <a:pt x="152" y="174"/>
                  </a:lnTo>
                  <a:lnTo>
                    <a:pt x="146" y="174"/>
                  </a:lnTo>
                  <a:lnTo>
                    <a:pt x="146" y="180"/>
                  </a:lnTo>
                  <a:lnTo>
                    <a:pt x="146" y="180"/>
                  </a:lnTo>
                  <a:lnTo>
                    <a:pt x="140" y="180"/>
                  </a:lnTo>
                  <a:lnTo>
                    <a:pt x="140" y="180"/>
                  </a:lnTo>
                  <a:lnTo>
                    <a:pt x="140" y="180"/>
                  </a:lnTo>
                  <a:lnTo>
                    <a:pt x="140" y="185"/>
                  </a:lnTo>
                  <a:lnTo>
                    <a:pt x="140" y="185"/>
                  </a:lnTo>
                  <a:lnTo>
                    <a:pt x="135" y="185"/>
                  </a:lnTo>
                  <a:lnTo>
                    <a:pt x="135" y="185"/>
                  </a:lnTo>
                  <a:lnTo>
                    <a:pt x="135" y="185"/>
                  </a:lnTo>
                  <a:lnTo>
                    <a:pt x="140" y="191"/>
                  </a:lnTo>
                  <a:lnTo>
                    <a:pt x="146" y="185"/>
                  </a:lnTo>
                  <a:lnTo>
                    <a:pt x="146" y="191"/>
                  </a:lnTo>
                  <a:lnTo>
                    <a:pt x="152" y="191"/>
                  </a:lnTo>
                  <a:lnTo>
                    <a:pt x="152" y="191"/>
                  </a:lnTo>
                  <a:lnTo>
                    <a:pt x="152" y="191"/>
                  </a:lnTo>
                  <a:lnTo>
                    <a:pt x="152" y="191"/>
                  </a:lnTo>
                  <a:lnTo>
                    <a:pt x="152" y="191"/>
                  </a:lnTo>
                  <a:lnTo>
                    <a:pt x="152" y="196"/>
                  </a:lnTo>
                  <a:lnTo>
                    <a:pt x="152" y="196"/>
                  </a:lnTo>
                  <a:lnTo>
                    <a:pt x="152" y="196"/>
                  </a:lnTo>
                  <a:lnTo>
                    <a:pt x="152" y="196"/>
                  </a:lnTo>
                  <a:lnTo>
                    <a:pt x="152" y="196"/>
                  </a:lnTo>
                  <a:lnTo>
                    <a:pt x="152" y="196"/>
                  </a:lnTo>
                  <a:lnTo>
                    <a:pt x="152" y="196"/>
                  </a:lnTo>
                  <a:lnTo>
                    <a:pt x="152" y="196"/>
                  </a:lnTo>
                  <a:lnTo>
                    <a:pt x="152" y="196"/>
                  </a:lnTo>
                  <a:lnTo>
                    <a:pt x="152" y="202"/>
                  </a:lnTo>
                  <a:lnTo>
                    <a:pt x="152" y="202"/>
                  </a:lnTo>
                  <a:lnTo>
                    <a:pt x="152" y="202"/>
                  </a:lnTo>
                  <a:lnTo>
                    <a:pt x="157" y="202"/>
                  </a:lnTo>
                  <a:lnTo>
                    <a:pt x="157" y="202"/>
                  </a:lnTo>
                  <a:lnTo>
                    <a:pt x="163" y="202"/>
                  </a:lnTo>
                  <a:lnTo>
                    <a:pt x="168" y="202"/>
                  </a:lnTo>
                  <a:lnTo>
                    <a:pt x="168" y="202"/>
                  </a:lnTo>
                  <a:lnTo>
                    <a:pt x="168" y="202"/>
                  </a:lnTo>
                  <a:lnTo>
                    <a:pt x="168" y="208"/>
                  </a:lnTo>
                  <a:lnTo>
                    <a:pt x="168" y="208"/>
                  </a:lnTo>
                  <a:lnTo>
                    <a:pt x="168" y="208"/>
                  </a:lnTo>
                  <a:lnTo>
                    <a:pt x="168" y="208"/>
                  </a:lnTo>
                  <a:lnTo>
                    <a:pt x="168" y="208"/>
                  </a:lnTo>
                  <a:lnTo>
                    <a:pt x="168" y="208"/>
                  </a:lnTo>
                  <a:lnTo>
                    <a:pt x="168" y="208"/>
                  </a:lnTo>
                  <a:lnTo>
                    <a:pt x="168" y="208"/>
                  </a:lnTo>
                  <a:lnTo>
                    <a:pt x="168" y="213"/>
                  </a:lnTo>
                  <a:lnTo>
                    <a:pt x="168" y="213"/>
                  </a:lnTo>
                  <a:lnTo>
                    <a:pt x="168" y="213"/>
                  </a:lnTo>
                  <a:lnTo>
                    <a:pt x="168" y="213"/>
                  </a:lnTo>
                  <a:lnTo>
                    <a:pt x="168" y="213"/>
                  </a:lnTo>
                  <a:lnTo>
                    <a:pt x="168" y="213"/>
                  </a:lnTo>
                  <a:lnTo>
                    <a:pt x="168" y="213"/>
                  </a:lnTo>
                  <a:lnTo>
                    <a:pt x="168" y="213"/>
                  </a:lnTo>
                  <a:lnTo>
                    <a:pt x="163" y="213"/>
                  </a:lnTo>
                  <a:lnTo>
                    <a:pt x="163" y="213"/>
                  </a:lnTo>
                  <a:lnTo>
                    <a:pt x="163" y="213"/>
                  </a:lnTo>
                  <a:lnTo>
                    <a:pt x="163" y="213"/>
                  </a:lnTo>
                  <a:lnTo>
                    <a:pt x="163" y="219"/>
                  </a:lnTo>
                  <a:lnTo>
                    <a:pt x="163" y="219"/>
                  </a:lnTo>
                  <a:lnTo>
                    <a:pt x="157" y="219"/>
                  </a:lnTo>
                  <a:lnTo>
                    <a:pt x="157" y="219"/>
                  </a:lnTo>
                  <a:lnTo>
                    <a:pt x="157" y="224"/>
                  </a:lnTo>
                  <a:lnTo>
                    <a:pt x="157" y="224"/>
                  </a:lnTo>
                  <a:lnTo>
                    <a:pt x="157" y="224"/>
                  </a:lnTo>
                  <a:lnTo>
                    <a:pt x="163" y="224"/>
                  </a:lnTo>
                  <a:lnTo>
                    <a:pt x="163" y="224"/>
                  </a:lnTo>
                  <a:lnTo>
                    <a:pt x="163" y="224"/>
                  </a:lnTo>
                  <a:lnTo>
                    <a:pt x="163" y="224"/>
                  </a:lnTo>
                  <a:lnTo>
                    <a:pt x="163" y="224"/>
                  </a:lnTo>
                  <a:lnTo>
                    <a:pt x="157" y="230"/>
                  </a:lnTo>
                  <a:lnTo>
                    <a:pt x="157" y="230"/>
                  </a:lnTo>
                  <a:lnTo>
                    <a:pt x="157" y="230"/>
                  </a:lnTo>
                  <a:lnTo>
                    <a:pt x="157" y="230"/>
                  </a:lnTo>
                  <a:lnTo>
                    <a:pt x="157" y="230"/>
                  </a:lnTo>
                  <a:lnTo>
                    <a:pt x="152" y="230"/>
                  </a:lnTo>
                  <a:lnTo>
                    <a:pt x="152" y="230"/>
                  </a:lnTo>
                  <a:lnTo>
                    <a:pt x="152" y="230"/>
                  </a:lnTo>
                  <a:lnTo>
                    <a:pt x="152" y="230"/>
                  </a:lnTo>
                  <a:lnTo>
                    <a:pt x="152" y="236"/>
                  </a:lnTo>
                  <a:lnTo>
                    <a:pt x="152" y="236"/>
                  </a:lnTo>
                  <a:lnTo>
                    <a:pt x="146" y="236"/>
                  </a:lnTo>
                  <a:lnTo>
                    <a:pt x="146" y="236"/>
                  </a:lnTo>
                  <a:lnTo>
                    <a:pt x="146" y="236"/>
                  </a:lnTo>
                  <a:lnTo>
                    <a:pt x="146" y="236"/>
                  </a:lnTo>
                  <a:lnTo>
                    <a:pt x="146" y="236"/>
                  </a:lnTo>
                  <a:lnTo>
                    <a:pt x="146" y="241"/>
                  </a:lnTo>
                  <a:lnTo>
                    <a:pt x="146" y="241"/>
                  </a:lnTo>
                  <a:lnTo>
                    <a:pt x="140" y="241"/>
                  </a:lnTo>
                  <a:lnTo>
                    <a:pt x="140" y="236"/>
                  </a:lnTo>
                  <a:lnTo>
                    <a:pt x="140" y="236"/>
                  </a:lnTo>
                  <a:lnTo>
                    <a:pt x="135" y="236"/>
                  </a:lnTo>
                  <a:lnTo>
                    <a:pt x="135" y="236"/>
                  </a:lnTo>
                  <a:lnTo>
                    <a:pt x="135" y="236"/>
                  </a:lnTo>
                  <a:lnTo>
                    <a:pt x="135" y="236"/>
                  </a:lnTo>
                  <a:lnTo>
                    <a:pt x="135" y="236"/>
                  </a:lnTo>
                  <a:lnTo>
                    <a:pt x="135" y="236"/>
                  </a:lnTo>
                  <a:lnTo>
                    <a:pt x="129" y="236"/>
                  </a:lnTo>
                  <a:lnTo>
                    <a:pt x="129" y="236"/>
                  </a:lnTo>
                  <a:lnTo>
                    <a:pt x="129" y="230"/>
                  </a:lnTo>
                  <a:lnTo>
                    <a:pt x="129" y="230"/>
                  </a:lnTo>
                  <a:lnTo>
                    <a:pt x="124" y="230"/>
                  </a:lnTo>
                  <a:lnTo>
                    <a:pt x="124" y="236"/>
                  </a:lnTo>
                  <a:lnTo>
                    <a:pt x="124" y="236"/>
                  </a:lnTo>
                  <a:lnTo>
                    <a:pt x="118" y="236"/>
                  </a:lnTo>
                  <a:lnTo>
                    <a:pt x="118" y="236"/>
                  </a:lnTo>
                  <a:lnTo>
                    <a:pt x="118" y="236"/>
                  </a:lnTo>
                  <a:lnTo>
                    <a:pt x="118" y="236"/>
                  </a:lnTo>
                  <a:lnTo>
                    <a:pt x="118" y="236"/>
                  </a:lnTo>
                  <a:lnTo>
                    <a:pt x="118" y="236"/>
                  </a:lnTo>
                  <a:lnTo>
                    <a:pt x="112" y="236"/>
                  </a:lnTo>
                  <a:lnTo>
                    <a:pt x="112" y="236"/>
                  </a:lnTo>
                  <a:lnTo>
                    <a:pt x="112" y="236"/>
                  </a:lnTo>
                  <a:lnTo>
                    <a:pt x="112" y="236"/>
                  </a:lnTo>
                  <a:lnTo>
                    <a:pt x="112" y="236"/>
                  </a:lnTo>
                  <a:lnTo>
                    <a:pt x="112" y="241"/>
                  </a:lnTo>
                  <a:lnTo>
                    <a:pt x="112" y="241"/>
                  </a:lnTo>
                  <a:lnTo>
                    <a:pt x="118" y="241"/>
                  </a:lnTo>
                  <a:lnTo>
                    <a:pt x="118" y="241"/>
                  </a:lnTo>
                  <a:lnTo>
                    <a:pt x="118" y="241"/>
                  </a:lnTo>
                  <a:lnTo>
                    <a:pt x="118" y="241"/>
                  </a:lnTo>
                  <a:lnTo>
                    <a:pt x="118" y="247"/>
                  </a:lnTo>
                  <a:lnTo>
                    <a:pt x="118" y="247"/>
                  </a:lnTo>
                  <a:lnTo>
                    <a:pt x="118" y="247"/>
                  </a:lnTo>
                  <a:lnTo>
                    <a:pt x="118" y="247"/>
                  </a:lnTo>
                  <a:lnTo>
                    <a:pt x="118" y="247"/>
                  </a:lnTo>
                  <a:lnTo>
                    <a:pt x="118" y="247"/>
                  </a:lnTo>
                  <a:lnTo>
                    <a:pt x="118" y="247"/>
                  </a:lnTo>
                  <a:lnTo>
                    <a:pt x="118" y="247"/>
                  </a:lnTo>
                  <a:lnTo>
                    <a:pt x="118" y="247"/>
                  </a:lnTo>
                  <a:lnTo>
                    <a:pt x="118" y="247"/>
                  </a:lnTo>
                  <a:lnTo>
                    <a:pt x="118" y="247"/>
                  </a:lnTo>
                  <a:lnTo>
                    <a:pt x="118" y="247"/>
                  </a:lnTo>
                  <a:lnTo>
                    <a:pt x="118" y="252"/>
                  </a:lnTo>
                  <a:lnTo>
                    <a:pt x="118" y="252"/>
                  </a:lnTo>
                  <a:lnTo>
                    <a:pt x="112" y="252"/>
                  </a:lnTo>
                  <a:lnTo>
                    <a:pt x="112" y="252"/>
                  </a:lnTo>
                  <a:lnTo>
                    <a:pt x="112" y="252"/>
                  </a:lnTo>
                  <a:lnTo>
                    <a:pt x="112" y="252"/>
                  </a:lnTo>
                  <a:lnTo>
                    <a:pt x="112" y="252"/>
                  </a:lnTo>
                  <a:lnTo>
                    <a:pt x="107" y="252"/>
                  </a:lnTo>
                  <a:lnTo>
                    <a:pt x="107" y="252"/>
                  </a:lnTo>
                  <a:lnTo>
                    <a:pt x="107" y="252"/>
                  </a:lnTo>
                  <a:lnTo>
                    <a:pt x="107" y="258"/>
                  </a:lnTo>
                  <a:lnTo>
                    <a:pt x="107" y="258"/>
                  </a:lnTo>
                  <a:lnTo>
                    <a:pt x="107" y="258"/>
                  </a:lnTo>
                  <a:lnTo>
                    <a:pt x="107" y="258"/>
                  </a:lnTo>
                  <a:lnTo>
                    <a:pt x="107" y="258"/>
                  </a:lnTo>
                  <a:lnTo>
                    <a:pt x="107" y="258"/>
                  </a:lnTo>
                  <a:lnTo>
                    <a:pt x="107" y="258"/>
                  </a:lnTo>
                  <a:lnTo>
                    <a:pt x="107" y="258"/>
                  </a:lnTo>
                  <a:lnTo>
                    <a:pt x="107" y="258"/>
                  </a:lnTo>
                  <a:lnTo>
                    <a:pt x="112" y="258"/>
                  </a:lnTo>
                  <a:lnTo>
                    <a:pt x="112" y="264"/>
                  </a:lnTo>
                  <a:lnTo>
                    <a:pt x="112" y="264"/>
                  </a:lnTo>
                  <a:lnTo>
                    <a:pt x="112" y="264"/>
                  </a:lnTo>
                  <a:lnTo>
                    <a:pt x="112" y="264"/>
                  </a:lnTo>
                  <a:lnTo>
                    <a:pt x="112" y="264"/>
                  </a:lnTo>
                  <a:lnTo>
                    <a:pt x="124" y="264"/>
                  </a:lnTo>
                  <a:lnTo>
                    <a:pt x="124" y="264"/>
                  </a:lnTo>
                  <a:lnTo>
                    <a:pt x="124" y="269"/>
                  </a:lnTo>
                  <a:lnTo>
                    <a:pt x="124" y="269"/>
                  </a:lnTo>
                  <a:lnTo>
                    <a:pt x="124" y="269"/>
                  </a:lnTo>
                  <a:lnTo>
                    <a:pt x="124" y="269"/>
                  </a:lnTo>
                  <a:lnTo>
                    <a:pt x="129" y="269"/>
                  </a:lnTo>
                  <a:lnTo>
                    <a:pt x="129" y="269"/>
                  </a:lnTo>
                  <a:lnTo>
                    <a:pt x="129" y="269"/>
                  </a:lnTo>
                  <a:lnTo>
                    <a:pt x="129" y="269"/>
                  </a:lnTo>
                  <a:lnTo>
                    <a:pt x="129" y="269"/>
                  </a:lnTo>
                  <a:lnTo>
                    <a:pt x="129" y="269"/>
                  </a:lnTo>
                  <a:lnTo>
                    <a:pt x="129" y="275"/>
                  </a:lnTo>
                  <a:lnTo>
                    <a:pt x="135" y="275"/>
                  </a:lnTo>
                  <a:lnTo>
                    <a:pt x="135" y="275"/>
                  </a:lnTo>
                  <a:lnTo>
                    <a:pt x="135" y="275"/>
                  </a:lnTo>
                  <a:lnTo>
                    <a:pt x="135" y="275"/>
                  </a:lnTo>
                  <a:lnTo>
                    <a:pt x="135" y="275"/>
                  </a:lnTo>
                  <a:lnTo>
                    <a:pt x="140" y="275"/>
                  </a:lnTo>
                  <a:lnTo>
                    <a:pt x="140" y="275"/>
                  </a:lnTo>
                  <a:lnTo>
                    <a:pt x="140" y="275"/>
                  </a:lnTo>
                  <a:lnTo>
                    <a:pt x="140" y="280"/>
                  </a:lnTo>
                  <a:lnTo>
                    <a:pt x="140" y="280"/>
                  </a:lnTo>
                  <a:lnTo>
                    <a:pt x="146" y="280"/>
                  </a:lnTo>
                  <a:lnTo>
                    <a:pt x="146" y="280"/>
                  </a:lnTo>
                  <a:lnTo>
                    <a:pt x="146" y="286"/>
                  </a:lnTo>
                  <a:lnTo>
                    <a:pt x="146" y="286"/>
                  </a:lnTo>
                  <a:lnTo>
                    <a:pt x="152" y="286"/>
                  </a:lnTo>
                  <a:lnTo>
                    <a:pt x="152" y="286"/>
                  </a:lnTo>
                  <a:lnTo>
                    <a:pt x="152" y="286"/>
                  </a:lnTo>
                  <a:lnTo>
                    <a:pt x="152" y="286"/>
                  </a:lnTo>
                  <a:lnTo>
                    <a:pt x="152" y="286"/>
                  </a:lnTo>
                  <a:lnTo>
                    <a:pt x="152" y="286"/>
                  </a:lnTo>
                  <a:lnTo>
                    <a:pt x="152" y="286"/>
                  </a:lnTo>
                  <a:lnTo>
                    <a:pt x="157" y="286"/>
                  </a:lnTo>
                  <a:lnTo>
                    <a:pt x="157" y="286"/>
                  </a:lnTo>
                  <a:lnTo>
                    <a:pt x="157" y="292"/>
                  </a:lnTo>
                  <a:lnTo>
                    <a:pt x="163" y="292"/>
                  </a:lnTo>
                  <a:lnTo>
                    <a:pt x="163" y="292"/>
                  </a:lnTo>
                  <a:lnTo>
                    <a:pt x="163" y="292"/>
                  </a:lnTo>
                  <a:lnTo>
                    <a:pt x="168" y="292"/>
                  </a:lnTo>
                  <a:lnTo>
                    <a:pt x="168" y="292"/>
                  </a:lnTo>
                  <a:lnTo>
                    <a:pt x="168" y="292"/>
                  </a:lnTo>
                  <a:lnTo>
                    <a:pt x="168" y="292"/>
                  </a:lnTo>
                  <a:lnTo>
                    <a:pt x="168" y="292"/>
                  </a:lnTo>
                  <a:lnTo>
                    <a:pt x="168" y="292"/>
                  </a:lnTo>
                  <a:lnTo>
                    <a:pt x="174" y="292"/>
                  </a:lnTo>
                  <a:lnTo>
                    <a:pt x="174" y="292"/>
                  </a:lnTo>
                  <a:lnTo>
                    <a:pt x="174" y="297"/>
                  </a:lnTo>
                  <a:lnTo>
                    <a:pt x="174" y="297"/>
                  </a:lnTo>
                  <a:lnTo>
                    <a:pt x="180" y="292"/>
                  </a:lnTo>
                  <a:lnTo>
                    <a:pt x="180" y="292"/>
                  </a:lnTo>
                  <a:lnTo>
                    <a:pt x="180" y="297"/>
                  </a:lnTo>
                  <a:lnTo>
                    <a:pt x="180" y="297"/>
                  </a:lnTo>
                  <a:lnTo>
                    <a:pt x="180" y="297"/>
                  </a:lnTo>
                  <a:lnTo>
                    <a:pt x="180" y="297"/>
                  </a:lnTo>
                  <a:lnTo>
                    <a:pt x="180" y="297"/>
                  </a:lnTo>
                  <a:lnTo>
                    <a:pt x="180" y="303"/>
                  </a:lnTo>
                  <a:lnTo>
                    <a:pt x="180" y="303"/>
                  </a:lnTo>
                  <a:lnTo>
                    <a:pt x="180" y="303"/>
                  </a:lnTo>
                  <a:lnTo>
                    <a:pt x="180" y="303"/>
                  </a:lnTo>
                  <a:lnTo>
                    <a:pt x="180" y="303"/>
                  </a:lnTo>
                  <a:lnTo>
                    <a:pt x="180" y="303"/>
                  </a:lnTo>
                  <a:lnTo>
                    <a:pt x="180" y="309"/>
                  </a:lnTo>
                  <a:lnTo>
                    <a:pt x="174" y="309"/>
                  </a:lnTo>
                  <a:lnTo>
                    <a:pt x="180" y="314"/>
                  </a:lnTo>
                  <a:lnTo>
                    <a:pt x="180" y="314"/>
                  </a:lnTo>
                  <a:lnTo>
                    <a:pt x="180" y="314"/>
                  </a:lnTo>
                  <a:lnTo>
                    <a:pt x="180" y="314"/>
                  </a:lnTo>
                  <a:lnTo>
                    <a:pt x="180" y="314"/>
                  </a:lnTo>
                  <a:lnTo>
                    <a:pt x="180" y="314"/>
                  </a:lnTo>
                  <a:lnTo>
                    <a:pt x="180" y="320"/>
                  </a:lnTo>
                  <a:lnTo>
                    <a:pt x="180" y="320"/>
                  </a:lnTo>
                  <a:lnTo>
                    <a:pt x="185" y="320"/>
                  </a:lnTo>
                  <a:lnTo>
                    <a:pt x="185" y="320"/>
                  </a:lnTo>
                  <a:lnTo>
                    <a:pt x="185" y="320"/>
                  </a:lnTo>
                  <a:lnTo>
                    <a:pt x="185" y="320"/>
                  </a:lnTo>
                  <a:lnTo>
                    <a:pt x="185" y="320"/>
                  </a:lnTo>
                  <a:lnTo>
                    <a:pt x="185" y="320"/>
                  </a:lnTo>
                  <a:lnTo>
                    <a:pt x="191" y="320"/>
                  </a:lnTo>
                  <a:lnTo>
                    <a:pt x="191" y="320"/>
                  </a:lnTo>
                  <a:lnTo>
                    <a:pt x="191" y="320"/>
                  </a:lnTo>
                  <a:lnTo>
                    <a:pt x="191" y="325"/>
                  </a:lnTo>
                  <a:lnTo>
                    <a:pt x="191" y="325"/>
                  </a:lnTo>
                  <a:lnTo>
                    <a:pt x="191" y="325"/>
                  </a:lnTo>
                  <a:lnTo>
                    <a:pt x="191" y="325"/>
                  </a:lnTo>
                  <a:lnTo>
                    <a:pt x="191" y="325"/>
                  </a:lnTo>
                  <a:lnTo>
                    <a:pt x="191" y="325"/>
                  </a:lnTo>
                  <a:lnTo>
                    <a:pt x="191" y="325"/>
                  </a:lnTo>
                  <a:lnTo>
                    <a:pt x="191" y="325"/>
                  </a:lnTo>
                  <a:lnTo>
                    <a:pt x="191" y="331"/>
                  </a:lnTo>
                  <a:lnTo>
                    <a:pt x="191" y="331"/>
                  </a:lnTo>
                  <a:lnTo>
                    <a:pt x="191" y="331"/>
                  </a:lnTo>
                  <a:lnTo>
                    <a:pt x="196" y="325"/>
                  </a:lnTo>
                  <a:lnTo>
                    <a:pt x="196" y="325"/>
                  </a:lnTo>
                  <a:lnTo>
                    <a:pt x="196" y="325"/>
                  </a:lnTo>
                  <a:lnTo>
                    <a:pt x="196" y="325"/>
                  </a:lnTo>
                  <a:lnTo>
                    <a:pt x="196" y="325"/>
                  </a:lnTo>
                  <a:lnTo>
                    <a:pt x="196" y="325"/>
                  </a:lnTo>
                  <a:lnTo>
                    <a:pt x="196" y="325"/>
                  </a:lnTo>
                  <a:lnTo>
                    <a:pt x="202" y="325"/>
                  </a:lnTo>
                  <a:lnTo>
                    <a:pt x="202" y="325"/>
                  </a:lnTo>
                  <a:lnTo>
                    <a:pt x="202" y="331"/>
                  </a:lnTo>
                  <a:lnTo>
                    <a:pt x="202" y="331"/>
                  </a:lnTo>
                  <a:lnTo>
                    <a:pt x="202" y="331"/>
                  </a:lnTo>
                  <a:lnTo>
                    <a:pt x="202" y="331"/>
                  </a:lnTo>
                  <a:lnTo>
                    <a:pt x="202" y="331"/>
                  </a:lnTo>
                  <a:lnTo>
                    <a:pt x="202" y="331"/>
                  </a:lnTo>
                  <a:lnTo>
                    <a:pt x="202" y="331"/>
                  </a:lnTo>
                  <a:lnTo>
                    <a:pt x="202" y="331"/>
                  </a:lnTo>
                  <a:lnTo>
                    <a:pt x="202" y="331"/>
                  </a:lnTo>
                  <a:lnTo>
                    <a:pt x="202" y="331"/>
                  </a:lnTo>
                  <a:lnTo>
                    <a:pt x="202" y="331"/>
                  </a:lnTo>
                  <a:lnTo>
                    <a:pt x="202" y="337"/>
                  </a:lnTo>
                  <a:lnTo>
                    <a:pt x="202" y="337"/>
                  </a:lnTo>
                  <a:lnTo>
                    <a:pt x="202" y="337"/>
                  </a:lnTo>
                  <a:lnTo>
                    <a:pt x="208" y="337"/>
                  </a:lnTo>
                  <a:lnTo>
                    <a:pt x="208" y="337"/>
                  </a:lnTo>
                  <a:lnTo>
                    <a:pt x="208" y="337"/>
                  </a:lnTo>
                  <a:lnTo>
                    <a:pt x="208" y="337"/>
                  </a:lnTo>
                  <a:lnTo>
                    <a:pt x="208" y="342"/>
                  </a:lnTo>
                  <a:lnTo>
                    <a:pt x="208" y="342"/>
                  </a:lnTo>
                  <a:lnTo>
                    <a:pt x="208" y="342"/>
                  </a:lnTo>
                  <a:lnTo>
                    <a:pt x="208" y="348"/>
                  </a:lnTo>
                  <a:lnTo>
                    <a:pt x="208" y="348"/>
                  </a:lnTo>
                  <a:lnTo>
                    <a:pt x="213" y="353"/>
                  </a:lnTo>
                  <a:lnTo>
                    <a:pt x="213" y="353"/>
                  </a:lnTo>
                  <a:lnTo>
                    <a:pt x="213" y="353"/>
                  </a:lnTo>
                  <a:lnTo>
                    <a:pt x="213" y="359"/>
                  </a:lnTo>
                  <a:lnTo>
                    <a:pt x="213" y="359"/>
                  </a:lnTo>
                  <a:lnTo>
                    <a:pt x="213" y="359"/>
                  </a:lnTo>
                  <a:lnTo>
                    <a:pt x="219" y="359"/>
                  </a:lnTo>
                  <a:lnTo>
                    <a:pt x="219" y="359"/>
                  </a:lnTo>
                  <a:lnTo>
                    <a:pt x="224" y="365"/>
                  </a:lnTo>
                  <a:lnTo>
                    <a:pt x="224" y="370"/>
                  </a:lnTo>
                  <a:lnTo>
                    <a:pt x="224" y="370"/>
                  </a:lnTo>
                  <a:lnTo>
                    <a:pt x="224" y="370"/>
                  </a:lnTo>
                  <a:lnTo>
                    <a:pt x="230" y="376"/>
                  </a:lnTo>
                  <a:lnTo>
                    <a:pt x="241" y="381"/>
                  </a:lnTo>
                  <a:lnTo>
                    <a:pt x="241" y="381"/>
                  </a:lnTo>
                  <a:lnTo>
                    <a:pt x="241" y="381"/>
                  </a:lnTo>
                  <a:lnTo>
                    <a:pt x="247" y="381"/>
                  </a:lnTo>
                  <a:lnTo>
                    <a:pt x="247" y="381"/>
                  </a:lnTo>
                  <a:lnTo>
                    <a:pt x="247" y="381"/>
                  </a:lnTo>
                  <a:lnTo>
                    <a:pt x="247" y="381"/>
                  </a:lnTo>
                  <a:lnTo>
                    <a:pt x="247" y="381"/>
                  </a:lnTo>
                  <a:lnTo>
                    <a:pt x="247" y="381"/>
                  </a:lnTo>
                  <a:lnTo>
                    <a:pt x="247" y="381"/>
                  </a:lnTo>
                  <a:lnTo>
                    <a:pt x="247" y="381"/>
                  </a:lnTo>
                  <a:lnTo>
                    <a:pt x="247" y="381"/>
                  </a:lnTo>
                  <a:lnTo>
                    <a:pt x="247" y="381"/>
                  </a:lnTo>
                  <a:lnTo>
                    <a:pt x="247" y="381"/>
                  </a:lnTo>
                  <a:lnTo>
                    <a:pt x="247" y="387"/>
                  </a:lnTo>
                  <a:lnTo>
                    <a:pt x="247" y="387"/>
                  </a:lnTo>
                  <a:lnTo>
                    <a:pt x="247" y="387"/>
                  </a:lnTo>
                  <a:lnTo>
                    <a:pt x="247" y="387"/>
                  </a:lnTo>
                  <a:lnTo>
                    <a:pt x="247" y="387"/>
                  </a:lnTo>
                  <a:lnTo>
                    <a:pt x="247" y="387"/>
                  </a:lnTo>
                  <a:lnTo>
                    <a:pt x="252" y="393"/>
                  </a:lnTo>
                  <a:lnTo>
                    <a:pt x="252" y="393"/>
                  </a:lnTo>
                  <a:lnTo>
                    <a:pt x="252" y="393"/>
                  </a:lnTo>
                  <a:lnTo>
                    <a:pt x="252" y="393"/>
                  </a:lnTo>
                  <a:lnTo>
                    <a:pt x="252" y="398"/>
                  </a:lnTo>
                  <a:lnTo>
                    <a:pt x="252" y="398"/>
                  </a:lnTo>
                  <a:lnTo>
                    <a:pt x="252" y="398"/>
                  </a:lnTo>
                  <a:lnTo>
                    <a:pt x="252" y="398"/>
                  </a:lnTo>
                  <a:lnTo>
                    <a:pt x="252" y="398"/>
                  </a:lnTo>
                  <a:lnTo>
                    <a:pt x="252" y="398"/>
                  </a:lnTo>
                  <a:lnTo>
                    <a:pt x="258" y="398"/>
                  </a:lnTo>
                  <a:lnTo>
                    <a:pt x="258" y="398"/>
                  </a:lnTo>
                  <a:lnTo>
                    <a:pt x="258" y="398"/>
                  </a:lnTo>
                  <a:lnTo>
                    <a:pt x="258" y="398"/>
                  </a:lnTo>
                  <a:lnTo>
                    <a:pt x="258" y="404"/>
                  </a:lnTo>
                  <a:lnTo>
                    <a:pt x="264" y="398"/>
                  </a:lnTo>
                  <a:lnTo>
                    <a:pt x="264" y="398"/>
                  </a:lnTo>
                  <a:lnTo>
                    <a:pt x="264" y="404"/>
                  </a:lnTo>
                  <a:lnTo>
                    <a:pt x="264" y="421"/>
                  </a:lnTo>
                  <a:lnTo>
                    <a:pt x="264" y="421"/>
                  </a:lnTo>
                  <a:lnTo>
                    <a:pt x="264" y="421"/>
                  </a:lnTo>
                  <a:lnTo>
                    <a:pt x="264" y="421"/>
                  </a:lnTo>
                  <a:lnTo>
                    <a:pt x="264" y="426"/>
                  </a:lnTo>
                  <a:lnTo>
                    <a:pt x="269" y="426"/>
                  </a:lnTo>
                  <a:lnTo>
                    <a:pt x="269" y="426"/>
                  </a:lnTo>
                  <a:lnTo>
                    <a:pt x="269" y="426"/>
                  </a:lnTo>
                  <a:lnTo>
                    <a:pt x="269" y="426"/>
                  </a:lnTo>
                  <a:lnTo>
                    <a:pt x="269" y="426"/>
                  </a:lnTo>
                  <a:lnTo>
                    <a:pt x="269" y="432"/>
                  </a:lnTo>
                  <a:lnTo>
                    <a:pt x="269" y="432"/>
                  </a:lnTo>
                  <a:lnTo>
                    <a:pt x="269" y="432"/>
                  </a:lnTo>
                  <a:lnTo>
                    <a:pt x="269" y="432"/>
                  </a:lnTo>
                  <a:lnTo>
                    <a:pt x="275" y="432"/>
                  </a:lnTo>
                  <a:lnTo>
                    <a:pt x="275" y="432"/>
                  </a:lnTo>
                  <a:lnTo>
                    <a:pt x="275" y="437"/>
                  </a:lnTo>
                  <a:lnTo>
                    <a:pt x="275" y="437"/>
                  </a:lnTo>
                  <a:lnTo>
                    <a:pt x="275" y="432"/>
                  </a:lnTo>
                  <a:lnTo>
                    <a:pt x="275" y="432"/>
                  </a:lnTo>
                  <a:lnTo>
                    <a:pt x="275" y="432"/>
                  </a:lnTo>
                  <a:lnTo>
                    <a:pt x="275" y="432"/>
                  </a:lnTo>
                  <a:lnTo>
                    <a:pt x="275" y="432"/>
                  </a:lnTo>
                  <a:lnTo>
                    <a:pt x="275" y="432"/>
                  </a:lnTo>
                  <a:lnTo>
                    <a:pt x="275" y="432"/>
                  </a:lnTo>
                  <a:lnTo>
                    <a:pt x="280" y="432"/>
                  </a:lnTo>
                  <a:lnTo>
                    <a:pt x="280" y="432"/>
                  </a:lnTo>
                  <a:lnTo>
                    <a:pt x="280" y="426"/>
                  </a:lnTo>
                  <a:lnTo>
                    <a:pt x="280" y="426"/>
                  </a:lnTo>
                  <a:lnTo>
                    <a:pt x="280" y="432"/>
                  </a:lnTo>
                  <a:lnTo>
                    <a:pt x="280" y="432"/>
                  </a:lnTo>
                  <a:lnTo>
                    <a:pt x="280" y="432"/>
                  </a:lnTo>
                  <a:lnTo>
                    <a:pt x="280" y="432"/>
                  </a:lnTo>
                  <a:lnTo>
                    <a:pt x="280" y="432"/>
                  </a:lnTo>
                  <a:lnTo>
                    <a:pt x="280" y="432"/>
                  </a:lnTo>
                  <a:lnTo>
                    <a:pt x="280" y="437"/>
                  </a:lnTo>
                  <a:lnTo>
                    <a:pt x="280" y="437"/>
                  </a:lnTo>
                  <a:lnTo>
                    <a:pt x="280" y="437"/>
                  </a:lnTo>
                  <a:lnTo>
                    <a:pt x="280" y="437"/>
                  </a:lnTo>
                  <a:lnTo>
                    <a:pt x="280" y="437"/>
                  </a:lnTo>
                  <a:lnTo>
                    <a:pt x="280" y="437"/>
                  </a:lnTo>
                  <a:lnTo>
                    <a:pt x="286" y="437"/>
                  </a:lnTo>
                  <a:lnTo>
                    <a:pt x="286" y="437"/>
                  </a:lnTo>
                  <a:lnTo>
                    <a:pt x="286" y="437"/>
                  </a:lnTo>
                  <a:lnTo>
                    <a:pt x="286" y="437"/>
                  </a:lnTo>
                  <a:lnTo>
                    <a:pt x="286" y="437"/>
                  </a:lnTo>
                  <a:lnTo>
                    <a:pt x="286" y="443"/>
                  </a:lnTo>
                  <a:lnTo>
                    <a:pt x="286" y="443"/>
                  </a:lnTo>
                  <a:lnTo>
                    <a:pt x="286" y="443"/>
                  </a:lnTo>
                  <a:lnTo>
                    <a:pt x="286" y="443"/>
                  </a:lnTo>
                  <a:lnTo>
                    <a:pt x="292" y="443"/>
                  </a:lnTo>
                  <a:lnTo>
                    <a:pt x="292" y="443"/>
                  </a:lnTo>
                  <a:lnTo>
                    <a:pt x="292" y="443"/>
                  </a:lnTo>
                  <a:lnTo>
                    <a:pt x="292" y="443"/>
                  </a:lnTo>
                  <a:lnTo>
                    <a:pt x="297" y="443"/>
                  </a:lnTo>
                  <a:lnTo>
                    <a:pt x="297" y="443"/>
                  </a:lnTo>
                  <a:lnTo>
                    <a:pt x="297" y="443"/>
                  </a:lnTo>
                  <a:lnTo>
                    <a:pt x="297" y="449"/>
                  </a:lnTo>
                  <a:lnTo>
                    <a:pt x="297" y="449"/>
                  </a:lnTo>
                  <a:lnTo>
                    <a:pt x="297" y="449"/>
                  </a:lnTo>
                  <a:lnTo>
                    <a:pt x="297" y="449"/>
                  </a:lnTo>
                  <a:lnTo>
                    <a:pt x="297" y="449"/>
                  </a:lnTo>
                  <a:lnTo>
                    <a:pt x="297" y="449"/>
                  </a:lnTo>
                  <a:lnTo>
                    <a:pt x="303" y="449"/>
                  </a:lnTo>
                  <a:lnTo>
                    <a:pt x="303" y="449"/>
                  </a:lnTo>
                  <a:lnTo>
                    <a:pt x="303" y="449"/>
                  </a:lnTo>
                  <a:lnTo>
                    <a:pt x="303" y="454"/>
                  </a:lnTo>
                  <a:lnTo>
                    <a:pt x="308" y="454"/>
                  </a:lnTo>
                  <a:lnTo>
                    <a:pt x="308" y="454"/>
                  </a:lnTo>
                  <a:lnTo>
                    <a:pt x="308" y="454"/>
                  </a:lnTo>
                  <a:lnTo>
                    <a:pt x="308" y="454"/>
                  </a:lnTo>
                  <a:lnTo>
                    <a:pt x="314" y="454"/>
                  </a:lnTo>
                  <a:lnTo>
                    <a:pt x="314" y="454"/>
                  </a:lnTo>
                  <a:lnTo>
                    <a:pt x="314" y="454"/>
                  </a:lnTo>
                  <a:lnTo>
                    <a:pt x="314" y="454"/>
                  </a:lnTo>
                  <a:lnTo>
                    <a:pt x="314" y="454"/>
                  </a:lnTo>
                  <a:lnTo>
                    <a:pt x="314" y="460"/>
                  </a:lnTo>
                  <a:lnTo>
                    <a:pt x="314" y="460"/>
                  </a:lnTo>
                  <a:lnTo>
                    <a:pt x="314" y="460"/>
                  </a:lnTo>
                  <a:lnTo>
                    <a:pt x="314" y="460"/>
                  </a:lnTo>
                  <a:lnTo>
                    <a:pt x="314" y="460"/>
                  </a:lnTo>
                  <a:lnTo>
                    <a:pt x="314" y="460"/>
                  </a:lnTo>
                  <a:lnTo>
                    <a:pt x="314" y="465"/>
                  </a:lnTo>
                  <a:lnTo>
                    <a:pt x="314" y="465"/>
                  </a:lnTo>
                  <a:lnTo>
                    <a:pt x="308" y="465"/>
                  </a:lnTo>
                  <a:lnTo>
                    <a:pt x="308" y="465"/>
                  </a:lnTo>
                  <a:lnTo>
                    <a:pt x="308" y="465"/>
                  </a:lnTo>
                  <a:lnTo>
                    <a:pt x="303" y="471"/>
                  </a:lnTo>
                  <a:lnTo>
                    <a:pt x="303" y="471"/>
                  </a:lnTo>
                  <a:lnTo>
                    <a:pt x="303" y="471"/>
                  </a:lnTo>
                  <a:lnTo>
                    <a:pt x="303" y="471"/>
                  </a:lnTo>
                  <a:lnTo>
                    <a:pt x="303" y="471"/>
                  </a:lnTo>
                  <a:lnTo>
                    <a:pt x="303" y="471"/>
                  </a:lnTo>
                  <a:lnTo>
                    <a:pt x="297" y="471"/>
                  </a:lnTo>
                  <a:lnTo>
                    <a:pt x="297" y="471"/>
                  </a:lnTo>
                  <a:lnTo>
                    <a:pt x="297" y="477"/>
                  </a:lnTo>
                  <a:lnTo>
                    <a:pt x="297" y="477"/>
                  </a:lnTo>
                  <a:lnTo>
                    <a:pt x="303" y="477"/>
                  </a:lnTo>
                  <a:lnTo>
                    <a:pt x="303" y="477"/>
                  </a:lnTo>
                  <a:lnTo>
                    <a:pt x="303" y="477"/>
                  </a:lnTo>
                  <a:lnTo>
                    <a:pt x="303" y="482"/>
                  </a:lnTo>
                  <a:lnTo>
                    <a:pt x="303" y="482"/>
                  </a:lnTo>
                  <a:lnTo>
                    <a:pt x="303" y="482"/>
                  </a:lnTo>
                  <a:lnTo>
                    <a:pt x="303" y="482"/>
                  </a:lnTo>
                  <a:lnTo>
                    <a:pt x="308" y="482"/>
                  </a:lnTo>
                  <a:lnTo>
                    <a:pt x="308" y="488"/>
                  </a:lnTo>
                  <a:lnTo>
                    <a:pt x="314" y="493"/>
                  </a:lnTo>
                  <a:lnTo>
                    <a:pt x="314" y="493"/>
                  </a:lnTo>
                  <a:lnTo>
                    <a:pt x="314" y="493"/>
                  </a:lnTo>
                  <a:lnTo>
                    <a:pt x="314" y="488"/>
                  </a:lnTo>
                  <a:lnTo>
                    <a:pt x="314" y="488"/>
                  </a:lnTo>
                  <a:lnTo>
                    <a:pt x="314" y="488"/>
                  </a:lnTo>
                  <a:lnTo>
                    <a:pt x="314" y="488"/>
                  </a:lnTo>
                  <a:lnTo>
                    <a:pt x="314" y="488"/>
                  </a:lnTo>
                  <a:lnTo>
                    <a:pt x="314" y="488"/>
                  </a:lnTo>
                  <a:lnTo>
                    <a:pt x="314" y="488"/>
                  </a:lnTo>
                  <a:lnTo>
                    <a:pt x="314" y="493"/>
                  </a:lnTo>
                  <a:lnTo>
                    <a:pt x="314" y="493"/>
                  </a:lnTo>
                  <a:lnTo>
                    <a:pt x="314" y="493"/>
                  </a:lnTo>
                  <a:lnTo>
                    <a:pt x="314" y="493"/>
                  </a:lnTo>
                  <a:lnTo>
                    <a:pt x="320" y="493"/>
                  </a:lnTo>
                  <a:lnTo>
                    <a:pt x="320" y="493"/>
                  </a:lnTo>
                  <a:lnTo>
                    <a:pt x="320" y="493"/>
                  </a:lnTo>
                  <a:lnTo>
                    <a:pt x="320" y="493"/>
                  </a:lnTo>
                  <a:lnTo>
                    <a:pt x="320" y="493"/>
                  </a:lnTo>
                  <a:lnTo>
                    <a:pt x="320" y="493"/>
                  </a:lnTo>
                  <a:lnTo>
                    <a:pt x="320" y="493"/>
                  </a:lnTo>
                  <a:lnTo>
                    <a:pt x="320" y="493"/>
                  </a:lnTo>
                  <a:lnTo>
                    <a:pt x="325" y="493"/>
                  </a:lnTo>
                  <a:lnTo>
                    <a:pt x="325" y="499"/>
                  </a:lnTo>
                  <a:lnTo>
                    <a:pt x="325" y="499"/>
                  </a:lnTo>
                  <a:lnTo>
                    <a:pt x="325" y="499"/>
                  </a:lnTo>
                  <a:lnTo>
                    <a:pt x="325" y="499"/>
                  </a:lnTo>
                  <a:lnTo>
                    <a:pt x="325" y="499"/>
                  </a:lnTo>
                  <a:lnTo>
                    <a:pt x="325" y="505"/>
                  </a:lnTo>
                  <a:lnTo>
                    <a:pt x="331" y="505"/>
                  </a:lnTo>
                  <a:lnTo>
                    <a:pt x="331" y="505"/>
                  </a:lnTo>
                  <a:lnTo>
                    <a:pt x="331" y="505"/>
                  </a:lnTo>
                  <a:lnTo>
                    <a:pt x="331" y="510"/>
                  </a:lnTo>
                  <a:lnTo>
                    <a:pt x="331" y="510"/>
                  </a:lnTo>
                  <a:lnTo>
                    <a:pt x="325" y="510"/>
                  </a:lnTo>
                  <a:lnTo>
                    <a:pt x="325" y="510"/>
                  </a:lnTo>
                  <a:lnTo>
                    <a:pt x="325" y="510"/>
                  </a:lnTo>
                  <a:lnTo>
                    <a:pt x="325" y="510"/>
                  </a:lnTo>
                  <a:lnTo>
                    <a:pt x="325" y="510"/>
                  </a:lnTo>
                  <a:lnTo>
                    <a:pt x="325" y="510"/>
                  </a:lnTo>
                  <a:lnTo>
                    <a:pt x="325" y="510"/>
                  </a:lnTo>
                  <a:lnTo>
                    <a:pt x="325" y="516"/>
                  </a:lnTo>
                  <a:lnTo>
                    <a:pt x="325" y="516"/>
                  </a:lnTo>
                  <a:lnTo>
                    <a:pt x="325" y="516"/>
                  </a:lnTo>
                  <a:lnTo>
                    <a:pt x="325" y="516"/>
                  </a:lnTo>
                  <a:lnTo>
                    <a:pt x="325" y="516"/>
                  </a:lnTo>
                  <a:lnTo>
                    <a:pt x="325" y="516"/>
                  </a:lnTo>
                  <a:lnTo>
                    <a:pt x="325" y="516"/>
                  </a:lnTo>
                  <a:lnTo>
                    <a:pt x="325" y="516"/>
                  </a:lnTo>
                  <a:lnTo>
                    <a:pt x="325" y="516"/>
                  </a:lnTo>
                  <a:lnTo>
                    <a:pt x="320" y="516"/>
                  </a:lnTo>
                  <a:lnTo>
                    <a:pt x="320" y="516"/>
                  </a:lnTo>
                  <a:lnTo>
                    <a:pt x="320" y="516"/>
                  </a:lnTo>
                  <a:lnTo>
                    <a:pt x="320" y="521"/>
                  </a:lnTo>
                  <a:lnTo>
                    <a:pt x="314" y="521"/>
                  </a:lnTo>
                  <a:lnTo>
                    <a:pt x="314" y="521"/>
                  </a:lnTo>
                  <a:lnTo>
                    <a:pt x="314" y="521"/>
                  </a:lnTo>
                  <a:lnTo>
                    <a:pt x="314" y="521"/>
                  </a:lnTo>
                  <a:lnTo>
                    <a:pt x="314" y="521"/>
                  </a:lnTo>
                  <a:lnTo>
                    <a:pt x="314" y="521"/>
                  </a:lnTo>
                  <a:lnTo>
                    <a:pt x="320" y="521"/>
                  </a:lnTo>
                  <a:lnTo>
                    <a:pt x="320" y="521"/>
                  </a:lnTo>
                  <a:lnTo>
                    <a:pt x="320" y="527"/>
                  </a:lnTo>
                  <a:lnTo>
                    <a:pt x="320" y="527"/>
                  </a:lnTo>
                  <a:lnTo>
                    <a:pt x="325" y="527"/>
                  </a:lnTo>
                  <a:lnTo>
                    <a:pt x="320" y="527"/>
                  </a:lnTo>
                  <a:lnTo>
                    <a:pt x="320" y="527"/>
                  </a:lnTo>
                  <a:lnTo>
                    <a:pt x="320" y="533"/>
                  </a:lnTo>
                  <a:lnTo>
                    <a:pt x="320" y="533"/>
                  </a:lnTo>
                  <a:lnTo>
                    <a:pt x="320" y="533"/>
                  </a:lnTo>
                  <a:lnTo>
                    <a:pt x="320" y="533"/>
                  </a:lnTo>
                  <a:lnTo>
                    <a:pt x="320" y="538"/>
                  </a:lnTo>
                  <a:lnTo>
                    <a:pt x="320" y="538"/>
                  </a:lnTo>
                  <a:lnTo>
                    <a:pt x="320" y="538"/>
                  </a:lnTo>
                  <a:lnTo>
                    <a:pt x="320" y="538"/>
                  </a:lnTo>
                  <a:lnTo>
                    <a:pt x="320" y="538"/>
                  </a:lnTo>
                  <a:lnTo>
                    <a:pt x="320" y="538"/>
                  </a:lnTo>
                  <a:lnTo>
                    <a:pt x="320" y="538"/>
                  </a:lnTo>
                  <a:lnTo>
                    <a:pt x="320" y="544"/>
                  </a:lnTo>
                  <a:lnTo>
                    <a:pt x="320" y="544"/>
                  </a:lnTo>
                  <a:lnTo>
                    <a:pt x="320" y="544"/>
                  </a:lnTo>
                  <a:lnTo>
                    <a:pt x="320" y="549"/>
                  </a:lnTo>
                  <a:lnTo>
                    <a:pt x="320" y="549"/>
                  </a:lnTo>
                  <a:lnTo>
                    <a:pt x="320" y="549"/>
                  </a:lnTo>
                  <a:lnTo>
                    <a:pt x="320" y="549"/>
                  </a:lnTo>
                  <a:lnTo>
                    <a:pt x="320" y="549"/>
                  </a:lnTo>
                  <a:lnTo>
                    <a:pt x="320" y="549"/>
                  </a:lnTo>
                  <a:lnTo>
                    <a:pt x="320" y="555"/>
                  </a:lnTo>
                  <a:lnTo>
                    <a:pt x="320" y="555"/>
                  </a:lnTo>
                  <a:lnTo>
                    <a:pt x="314" y="555"/>
                  </a:lnTo>
                  <a:lnTo>
                    <a:pt x="314" y="555"/>
                  </a:lnTo>
                  <a:lnTo>
                    <a:pt x="314" y="555"/>
                  </a:lnTo>
                  <a:lnTo>
                    <a:pt x="314" y="555"/>
                  </a:lnTo>
                  <a:lnTo>
                    <a:pt x="314" y="555"/>
                  </a:lnTo>
                  <a:lnTo>
                    <a:pt x="314" y="555"/>
                  </a:lnTo>
                  <a:lnTo>
                    <a:pt x="314" y="555"/>
                  </a:lnTo>
                  <a:lnTo>
                    <a:pt x="314" y="555"/>
                  </a:lnTo>
                  <a:lnTo>
                    <a:pt x="314" y="555"/>
                  </a:lnTo>
                  <a:lnTo>
                    <a:pt x="314" y="555"/>
                  </a:lnTo>
                  <a:lnTo>
                    <a:pt x="314" y="555"/>
                  </a:lnTo>
                  <a:lnTo>
                    <a:pt x="308" y="561"/>
                  </a:lnTo>
                  <a:lnTo>
                    <a:pt x="308" y="561"/>
                  </a:lnTo>
                  <a:lnTo>
                    <a:pt x="308" y="561"/>
                  </a:lnTo>
                  <a:lnTo>
                    <a:pt x="308" y="561"/>
                  </a:lnTo>
                  <a:lnTo>
                    <a:pt x="308" y="566"/>
                  </a:lnTo>
                  <a:lnTo>
                    <a:pt x="308" y="566"/>
                  </a:lnTo>
                  <a:lnTo>
                    <a:pt x="308" y="566"/>
                  </a:lnTo>
                  <a:lnTo>
                    <a:pt x="308" y="566"/>
                  </a:lnTo>
                  <a:lnTo>
                    <a:pt x="308" y="572"/>
                  </a:lnTo>
                  <a:lnTo>
                    <a:pt x="308" y="572"/>
                  </a:lnTo>
                  <a:lnTo>
                    <a:pt x="308" y="578"/>
                  </a:lnTo>
                  <a:lnTo>
                    <a:pt x="308" y="578"/>
                  </a:lnTo>
                  <a:lnTo>
                    <a:pt x="308" y="578"/>
                  </a:lnTo>
                  <a:lnTo>
                    <a:pt x="308" y="578"/>
                  </a:lnTo>
                  <a:lnTo>
                    <a:pt x="308" y="578"/>
                  </a:lnTo>
                  <a:lnTo>
                    <a:pt x="308" y="578"/>
                  </a:lnTo>
                  <a:lnTo>
                    <a:pt x="308" y="583"/>
                  </a:lnTo>
                  <a:lnTo>
                    <a:pt x="314" y="583"/>
                  </a:lnTo>
                  <a:lnTo>
                    <a:pt x="314" y="583"/>
                  </a:lnTo>
                  <a:lnTo>
                    <a:pt x="314" y="583"/>
                  </a:lnTo>
                  <a:lnTo>
                    <a:pt x="314" y="583"/>
                  </a:lnTo>
                  <a:lnTo>
                    <a:pt x="314" y="583"/>
                  </a:lnTo>
                  <a:lnTo>
                    <a:pt x="314" y="583"/>
                  </a:lnTo>
                  <a:lnTo>
                    <a:pt x="314" y="583"/>
                  </a:lnTo>
                  <a:lnTo>
                    <a:pt x="314" y="583"/>
                  </a:lnTo>
                  <a:lnTo>
                    <a:pt x="314" y="589"/>
                  </a:lnTo>
                  <a:lnTo>
                    <a:pt x="314" y="589"/>
                  </a:lnTo>
                  <a:lnTo>
                    <a:pt x="314" y="589"/>
                  </a:lnTo>
                  <a:lnTo>
                    <a:pt x="314" y="589"/>
                  </a:lnTo>
                  <a:lnTo>
                    <a:pt x="314" y="589"/>
                  </a:lnTo>
                  <a:lnTo>
                    <a:pt x="314" y="589"/>
                  </a:lnTo>
                  <a:lnTo>
                    <a:pt x="314" y="594"/>
                  </a:lnTo>
                  <a:lnTo>
                    <a:pt x="314" y="594"/>
                  </a:lnTo>
                  <a:lnTo>
                    <a:pt x="314" y="594"/>
                  </a:lnTo>
                  <a:lnTo>
                    <a:pt x="314" y="594"/>
                  </a:lnTo>
                  <a:lnTo>
                    <a:pt x="320" y="594"/>
                  </a:lnTo>
                  <a:lnTo>
                    <a:pt x="320" y="594"/>
                  </a:lnTo>
                  <a:lnTo>
                    <a:pt x="320" y="594"/>
                  </a:lnTo>
                  <a:lnTo>
                    <a:pt x="320" y="600"/>
                  </a:lnTo>
                  <a:lnTo>
                    <a:pt x="320" y="600"/>
                  </a:lnTo>
                  <a:lnTo>
                    <a:pt x="325" y="611"/>
                  </a:lnTo>
                  <a:lnTo>
                    <a:pt x="325" y="611"/>
                  </a:lnTo>
                  <a:lnTo>
                    <a:pt x="325" y="617"/>
                  </a:lnTo>
                  <a:lnTo>
                    <a:pt x="325" y="617"/>
                  </a:lnTo>
                  <a:lnTo>
                    <a:pt x="325" y="622"/>
                  </a:lnTo>
                  <a:lnTo>
                    <a:pt x="325" y="628"/>
                  </a:lnTo>
                  <a:lnTo>
                    <a:pt x="314" y="639"/>
                  </a:lnTo>
                  <a:lnTo>
                    <a:pt x="320" y="639"/>
                  </a:lnTo>
                  <a:lnTo>
                    <a:pt x="320" y="639"/>
                  </a:lnTo>
                  <a:lnTo>
                    <a:pt x="320" y="645"/>
                  </a:lnTo>
                  <a:lnTo>
                    <a:pt x="320" y="645"/>
                  </a:lnTo>
                  <a:lnTo>
                    <a:pt x="320" y="645"/>
                  </a:lnTo>
                  <a:lnTo>
                    <a:pt x="320" y="645"/>
                  </a:lnTo>
                  <a:lnTo>
                    <a:pt x="320" y="645"/>
                  </a:lnTo>
                  <a:lnTo>
                    <a:pt x="320" y="645"/>
                  </a:lnTo>
                  <a:lnTo>
                    <a:pt x="320" y="645"/>
                  </a:lnTo>
                  <a:lnTo>
                    <a:pt x="320" y="645"/>
                  </a:lnTo>
                  <a:lnTo>
                    <a:pt x="320" y="650"/>
                  </a:lnTo>
                  <a:lnTo>
                    <a:pt x="320" y="650"/>
                  </a:lnTo>
                  <a:lnTo>
                    <a:pt x="320" y="650"/>
                  </a:lnTo>
                  <a:lnTo>
                    <a:pt x="320" y="650"/>
                  </a:lnTo>
                  <a:lnTo>
                    <a:pt x="320" y="656"/>
                  </a:lnTo>
                  <a:lnTo>
                    <a:pt x="320" y="656"/>
                  </a:lnTo>
                  <a:lnTo>
                    <a:pt x="320" y="656"/>
                  </a:lnTo>
                  <a:lnTo>
                    <a:pt x="320" y="656"/>
                  </a:lnTo>
                  <a:lnTo>
                    <a:pt x="325" y="667"/>
                  </a:lnTo>
                  <a:lnTo>
                    <a:pt x="325" y="667"/>
                  </a:lnTo>
                  <a:lnTo>
                    <a:pt x="325" y="667"/>
                  </a:lnTo>
                  <a:lnTo>
                    <a:pt x="325" y="667"/>
                  </a:lnTo>
                  <a:lnTo>
                    <a:pt x="320" y="673"/>
                  </a:lnTo>
                  <a:lnTo>
                    <a:pt x="320" y="673"/>
                  </a:lnTo>
                  <a:lnTo>
                    <a:pt x="325" y="673"/>
                  </a:lnTo>
                  <a:lnTo>
                    <a:pt x="325" y="673"/>
                  </a:lnTo>
                  <a:lnTo>
                    <a:pt x="325" y="673"/>
                  </a:lnTo>
                  <a:lnTo>
                    <a:pt x="325" y="673"/>
                  </a:lnTo>
                  <a:lnTo>
                    <a:pt x="320" y="678"/>
                  </a:lnTo>
                  <a:lnTo>
                    <a:pt x="320" y="678"/>
                  </a:lnTo>
                  <a:lnTo>
                    <a:pt x="320" y="678"/>
                  </a:lnTo>
                  <a:lnTo>
                    <a:pt x="320" y="684"/>
                  </a:lnTo>
                  <a:lnTo>
                    <a:pt x="320" y="684"/>
                  </a:lnTo>
                  <a:lnTo>
                    <a:pt x="314" y="684"/>
                  </a:lnTo>
                  <a:lnTo>
                    <a:pt x="314" y="684"/>
                  </a:lnTo>
                  <a:lnTo>
                    <a:pt x="314" y="684"/>
                  </a:lnTo>
                  <a:lnTo>
                    <a:pt x="314" y="684"/>
                  </a:lnTo>
                  <a:lnTo>
                    <a:pt x="308" y="684"/>
                  </a:lnTo>
                  <a:lnTo>
                    <a:pt x="308" y="684"/>
                  </a:lnTo>
                  <a:lnTo>
                    <a:pt x="308" y="684"/>
                  </a:lnTo>
                  <a:lnTo>
                    <a:pt x="303" y="684"/>
                  </a:lnTo>
                  <a:lnTo>
                    <a:pt x="303" y="684"/>
                  </a:lnTo>
                  <a:lnTo>
                    <a:pt x="297" y="684"/>
                  </a:lnTo>
                  <a:lnTo>
                    <a:pt x="297" y="690"/>
                  </a:lnTo>
                  <a:lnTo>
                    <a:pt x="297" y="690"/>
                  </a:lnTo>
                  <a:lnTo>
                    <a:pt x="297" y="690"/>
                  </a:lnTo>
                  <a:lnTo>
                    <a:pt x="292" y="690"/>
                  </a:lnTo>
                  <a:lnTo>
                    <a:pt x="292" y="690"/>
                  </a:lnTo>
                  <a:lnTo>
                    <a:pt x="286" y="695"/>
                  </a:lnTo>
                  <a:lnTo>
                    <a:pt x="286" y="695"/>
                  </a:lnTo>
                  <a:lnTo>
                    <a:pt x="286" y="695"/>
                  </a:lnTo>
                  <a:lnTo>
                    <a:pt x="280" y="695"/>
                  </a:lnTo>
                  <a:lnTo>
                    <a:pt x="280" y="695"/>
                  </a:lnTo>
                  <a:lnTo>
                    <a:pt x="275" y="695"/>
                  </a:lnTo>
                  <a:lnTo>
                    <a:pt x="275" y="695"/>
                  </a:lnTo>
                  <a:lnTo>
                    <a:pt x="275" y="701"/>
                  </a:lnTo>
                  <a:lnTo>
                    <a:pt x="275" y="701"/>
                  </a:lnTo>
                  <a:lnTo>
                    <a:pt x="275" y="701"/>
                  </a:lnTo>
                  <a:lnTo>
                    <a:pt x="275" y="701"/>
                  </a:lnTo>
                  <a:lnTo>
                    <a:pt x="269" y="706"/>
                  </a:lnTo>
                  <a:lnTo>
                    <a:pt x="269" y="701"/>
                  </a:lnTo>
                  <a:lnTo>
                    <a:pt x="269" y="706"/>
                  </a:lnTo>
                  <a:lnTo>
                    <a:pt x="264" y="701"/>
                  </a:lnTo>
                  <a:lnTo>
                    <a:pt x="258" y="701"/>
                  </a:lnTo>
                  <a:lnTo>
                    <a:pt x="258" y="706"/>
                  </a:lnTo>
                  <a:lnTo>
                    <a:pt x="258" y="706"/>
                  </a:lnTo>
                  <a:lnTo>
                    <a:pt x="258" y="706"/>
                  </a:lnTo>
                  <a:lnTo>
                    <a:pt x="258" y="701"/>
                  </a:lnTo>
                  <a:lnTo>
                    <a:pt x="258" y="701"/>
                  </a:lnTo>
                  <a:lnTo>
                    <a:pt x="258" y="701"/>
                  </a:lnTo>
                  <a:lnTo>
                    <a:pt x="258" y="701"/>
                  </a:lnTo>
                  <a:lnTo>
                    <a:pt x="252" y="701"/>
                  </a:lnTo>
                  <a:lnTo>
                    <a:pt x="252" y="706"/>
                  </a:lnTo>
                  <a:lnTo>
                    <a:pt x="252" y="706"/>
                  </a:lnTo>
                  <a:lnTo>
                    <a:pt x="258" y="706"/>
                  </a:lnTo>
                  <a:lnTo>
                    <a:pt x="258" y="712"/>
                  </a:lnTo>
                  <a:lnTo>
                    <a:pt x="258" y="712"/>
                  </a:lnTo>
                  <a:lnTo>
                    <a:pt x="258" y="712"/>
                  </a:lnTo>
                  <a:lnTo>
                    <a:pt x="258" y="712"/>
                  </a:lnTo>
                  <a:lnTo>
                    <a:pt x="258" y="712"/>
                  </a:lnTo>
                  <a:lnTo>
                    <a:pt x="258" y="712"/>
                  </a:lnTo>
                  <a:lnTo>
                    <a:pt x="252" y="712"/>
                  </a:lnTo>
                  <a:lnTo>
                    <a:pt x="252" y="718"/>
                  </a:lnTo>
                  <a:lnTo>
                    <a:pt x="252" y="718"/>
                  </a:lnTo>
                  <a:lnTo>
                    <a:pt x="252" y="718"/>
                  </a:lnTo>
                  <a:lnTo>
                    <a:pt x="258" y="718"/>
                  </a:lnTo>
                  <a:lnTo>
                    <a:pt x="258" y="723"/>
                  </a:lnTo>
                  <a:lnTo>
                    <a:pt x="258" y="723"/>
                  </a:lnTo>
                  <a:lnTo>
                    <a:pt x="258" y="723"/>
                  </a:lnTo>
                  <a:lnTo>
                    <a:pt x="252" y="723"/>
                  </a:lnTo>
                  <a:lnTo>
                    <a:pt x="252" y="723"/>
                  </a:lnTo>
                  <a:lnTo>
                    <a:pt x="252" y="723"/>
                  </a:lnTo>
                  <a:lnTo>
                    <a:pt x="252" y="718"/>
                  </a:lnTo>
                  <a:lnTo>
                    <a:pt x="252" y="718"/>
                  </a:lnTo>
                  <a:lnTo>
                    <a:pt x="252" y="718"/>
                  </a:lnTo>
                  <a:lnTo>
                    <a:pt x="247" y="723"/>
                  </a:lnTo>
                  <a:lnTo>
                    <a:pt x="247" y="723"/>
                  </a:lnTo>
                  <a:lnTo>
                    <a:pt x="247" y="723"/>
                  </a:lnTo>
                  <a:lnTo>
                    <a:pt x="247" y="718"/>
                  </a:lnTo>
                  <a:lnTo>
                    <a:pt x="247" y="718"/>
                  </a:lnTo>
                  <a:lnTo>
                    <a:pt x="241" y="718"/>
                  </a:lnTo>
                  <a:lnTo>
                    <a:pt x="241" y="718"/>
                  </a:lnTo>
                  <a:lnTo>
                    <a:pt x="236" y="718"/>
                  </a:lnTo>
                  <a:lnTo>
                    <a:pt x="236" y="718"/>
                  </a:lnTo>
                  <a:lnTo>
                    <a:pt x="230" y="718"/>
                  </a:lnTo>
                  <a:lnTo>
                    <a:pt x="230" y="718"/>
                  </a:lnTo>
                  <a:lnTo>
                    <a:pt x="230" y="718"/>
                  </a:lnTo>
                  <a:lnTo>
                    <a:pt x="230" y="718"/>
                  </a:lnTo>
                  <a:lnTo>
                    <a:pt x="230" y="718"/>
                  </a:lnTo>
                  <a:lnTo>
                    <a:pt x="230" y="723"/>
                  </a:lnTo>
                  <a:lnTo>
                    <a:pt x="230" y="723"/>
                  </a:lnTo>
                  <a:lnTo>
                    <a:pt x="224" y="723"/>
                  </a:lnTo>
                  <a:lnTo>
                    <a:pt x="224" y="723"/>
                  </a:lnTo>
                  <a:lnTo>
                    <a:pt x="224" y="723"/>
                  </a:lnTo>
                  <a:lnTo>
                    <a:pt x="219" y="723"/>
                  </a:lnTo>
                  <a:lnTo>
                    <a:pt x="219" y="723"/>
                  </a:lnTo>
                  <a:lnTo>
                    <a:pt x="219" y="723"/>
                  </a:lnTo>
                  <a:lnTo>
                    <a:pt x="219" y="723"/>
                  </a:lnTo>
                  <a:lnTo>
                    <a:pt x="219" y="723"/>
                  </a:lnTo>
                  <a:lnTo>
                    <a:pt x="219" y="729"/>
                  </a:lnTo>
                  <a:lnTo>
                    <a:pt x="219" y="729"/>
                  </a:lnTo>
                  <a:lnTo>
                    <a:pt x="219" y="729"/>
                  </a:lnTo>
                  <a:lnTo>
                    <a:pt x="219" y="729"/>
                  </a:lnTo>
                  <a:lnTo>
                    <a:pt x="219" y="729"/>
                  </a:lnTo>
                  <a:lnTo>
                    <a:pt x="224" y="729"/>
                  </a:lnTo>
                  <a:lnTo>
                    <a:pt x="224" y="729"/>
                  </a:lnTo>
                  <a:lnTo>
                    <a:pt x="224" y="729"/>
                  </a:lnTo>
                  <a:lnTo>
                    <a:pt x="224" y="734"/>
                  </a:lnTo>
                  <a:lnTo>
                    <a:pt x="224" y="734"/>
                  </a:lnTo>
                  <a:lnTo>
                    <a:pt x="224" y="734"/>
                  </a:lnTo>
                  <a:lnTo>
                    <a:pt x="224" y="734"/>
                  </a:lnTo>
                  <a:lnTo>
                    <a:pt x="224" y="740"/>
                  </a:lnTo>
                  <a:lnTo>
                    <a:pt x="219" y="746"/>
                  </a:lnTo>
                  <a:lnTo>
                    <a:pt x="219" y="746"/>
                  </a:lnTo>
                  <a:lnTo>
                    <a:pt x="224" y="746"/>
                  </a:lnTo>
                  <a:lnTo>
                    <a:pt x="224" y="746"/>
                  </a:lnTo>
                  <a:lnTo>
                    <a:pt x="224" y="746"/>
                  </a:lnTo>
                  <a:lnTo>
                    <a:pt x="224" y="746"/>
                  </a:lnTo>
                  <a:lnTo>
                    <a:pt x="224" y="746"/>
                  </a:lnTo>
                  <a:lnTo>
                    <a:pt x="224" y="746"/>
                  </a:lnTo>
                  <a:lnTo>
                    <a:pt x="224" y="751"/>
                  </a:lnTo>
                  <a:lnTo>
                    <a:pt x="230" y="751"/>
                  </a:lnTo>
                  <a:lnTo>
                    <a:pt x="230" y="751"/>
                  </a:lnTo>
                  <a:lnTo>
                    <a:pt x="230" y="751"/>
                  </a:lnTo>
                  <a:lnTo>
                    <a:pt x="230" y="751"/>
                  </a:lnTo>
                  <a:lnTo>
                    <a:pt x="236" y="757"/>
                  </a:lnTo>
                  <a:lnTo>
                    <a:pt x="236" y="757"/>
                  </a:lnTo>
                  <a:lnTo>
                    <a:pt x="236" y="757"/>
                  </a:lnTo>
                  <a:lnTo>
                    <a:pt x="236" y="757"/>
                  </a:lnTo>
                  <a:lnTo>
                    <a:pt x="236" y="757"/>
                  </a:lnTo>
                  <a:lnTo>
                    <a:pt x="241" y="757"/>
                  </a:lnTo>
                  <a:lnTo>
                    <a:pt x="241" y="757"/>
                  </a:lnTo>
                  <a:lnTo>
                    <a:pt x="241" y="757"/>
                  </a:lnTo>
                  <a:lnTo>
                    <a:pt x="241" y="762"/>
                  </a:lnTo>
                  <a:lnTo>
                    <a:pt x="241" y="762"/>
                  </a:lnTo>
                  <a:lnTo>
                    <a:pt x="241" y="762"/>
                  </a:lnTo>
                  <a:lnTo>
                    <a:pt x="241" y="762"/>
                  </a:lnTo>
                  <a:lnTo>
                    <a:pt x="241" y="762"/>
                  </a:lnTo>
                  <a:lnTo>
                    <a:pt x="241" y="762"/>
                  </a:lnTo>
                  <a:lnTo>
                    <a:pt x="236" y="762"/>
                  </a:lnTo>
                  <a:lnTo>
                    <a:pt x="236" y="762"/>
                  </a:lnTo>
                  <a:lnTo>
                    <a:pt x="236" y="762"/>
                  </a:lnTo>
                  <a:lnTo>
                    <a:pt x="236" y="768"/>
                  </a:lnTo>
                  <a:lnTo>
                    <a:pt x="236" y="768"/>
                  </a:lnTo>
                  <a:lnTo>
                    <a:pt x="236" y="768"/>
                  </a:lnTo>
                  <a:lnTo>
                    <a:pt x="241" y="768"/>
                  </a:lnTo>
                  <a:lnTo>
                    <a:pt x="241" y="774"/>
                  </a:lnTo>
                  <a:lnTo>
                    <a:pt x="241" y="774"/>
                  </a:lnTo>
                  <a:lnTo>
                    <a:pt x="236" y="774"/>
                  </a:lnTo>
                  <a:lnTo>
                    <a:pt x="236" y="774"/>
                  </a:lnTo>
                  <a:lnTo>
                    <a:pt x="236" y="774"/>
                  </a:lnTo>
                  <a:lnTo>
                    <a:pt x="230" y="774"/>
                  </a:lnTo>
                  <a:lnTo>
                    <a:pt x="230" y="774"/>
                  </a:lnTo>
                  <a:lnTo>
                    <a:pt x="230" y="768"/>
                  </a:lnTo>
                  <a:lnTo>
                    <a:pt x="230" y="768"/>
                  </a:lnTo>
                  <a:lnTo>
                    <a:pt x="224" y="768"/>
                  </a:lnTo>
                  <a:lnTo>
                    <a:pt x="224" y="768"/>
                  </a:lnTo>
                  <a:lnTo>
                    <a:pt x="224" y="768"/>
                  </a:lnTo>
                  <a:lnTo>
                    <a:pt x="224" y="774"/>
                  </a:lnTo>
                  <a:lnTo>
                    <a:pt x="224" y="774"/>
                  </a:lnTo>
                  <a:lnTo>
                    <a:pt x="224" y="774"/>
                  </a:lnTo>
                  <a:lnTo>
                    <a:pt x="224" y="774"/>
                  </a:lnTo>
                  <a:lnTo>
                    <a:pt x="224" y="768"/>
                  </a:lnTo>
                  <a:lnTo>
                    <a:pt x="219" y="768"/>
                  </a:lnTo>
                  <a:lnTo>
                    <a:pt x="219" y="768"/>
                  </a:lnTo>
                  <a:lnTo>
                    <a:pt x="219" y="768"/>
                  </a:lnTo>
                  <a:lnTo>
                    <a:pt x="219" y="762"/>
                  </a:lnTo>
                  <a:lnTo>
                    <a:pt x="219" y="762"/>
                  </a:lnTo>
                  <a:lnTo>
                    <a:pt x="219" y="762"/>
                  </a:lnTo>
                  <a:lnTo>
                    <a:pt x="213" y="762"/>
                  </a:lnTo>
                  <a:lnTo>
                    <a:pt x="213" y="762"/>
                  </a:lnTo>
                  <a:lnTo>
                    <a:pt x="213" y="762"/>
                  </a:lnTo>
                  <a:lnTo>
                    <a:pt x="213" y="762"/>
                  </a:lnTo>
                  <a:lnTo>
                    <a:pt x="213" y="762"/>
                  </a:lnTo>
                  <a:lnTo>
                    <a:pt x="208" y="762"/>
                  </a:lnTo>
                  <a:lnTo>
                    <a:pt x="208" y="762"/>
                  </a:lnTo>
                  <a:lnTo>
                    <a:pt x="202" y="762"/>
                  </a:lnTo>
                  <a:lnTo>
                    <a:pt x="202" y="762"/>
                  </a:lnTo>
                  <a:lnTo>
                    <a:pt x="202" y="762"/>
                  </a:lnTo>
                  <a:lnTo>
                    <a:pt x="196" y="762"/>
                  </a:lnTo>
                  <a:lnTo>
                    <a:pt x="196" y="762"/>
                  </a:lnTo>
                  <a:lnTo>
                    <a:pt x="196" y="762"/>
                  </a:lnTo>
                  <a:lnTo>
                    <a:pt x="196" y="762"/>
                  </a:lnTo>
                  <a:lnTo>
                    <a:pt x="191" y="768"/>
                  </a:lnTo>
                  <a:lnTo>
                    <a:pt x="191" y="768"/>
                  </a:lnTo>
                  <a:lnTo>
                    <a:pt x="191" y="774"/>
                  </a:lnTo>
                  <a:lnTo>
                    <a:pt x="191" y="768"/>
                  </a:lnTo>
                  <a:lnTo>
                    <a:pt x="185" y="768"/>
                  </a:lnTo>
                  <a:lnTo>
                    <a:pt x="185" y="768"/>
                  </a:lnTo>
                  <a:lnTo>
                    <a:pt x="185" y="768"/>
                  </a:lnTo>
                  <a:lnTo>
                    <a:pt x="180" y="768"/>
                  </a:lnTo>
                  <a:lnTo>
                    <a:pt x="180" y="768"/>
                  </a:lnTo>
                  <a:lnTo>
                    <a:pt x="180" y="768"/>
                  </a:lnTo>
                  <a:lnTo>
                    <a:pt x="180" y="762"/>
                  </a:lnTo>
                  <a:lnTo>
                    <a:pt x="174" y="762"/>
                  </a:lnTo>
                  <a:lnTo>
                    <a:pt x="174" y="762"/>
                  </a:lnTo>
                  <a:lnTo>
                    <a:pt x="174" y="768"/>
                  </a:lnTo>
                  <a:lnTo>
                    <a:pt x="174" y="768"/>
                  </a:lnTo>
                  <a:lnTo>
                    <a:pt x="174" y="768"/>
                  </a:lnTo>
                  <a:lnTo>
                    <a:pt x="174" y="768"/>
                  </a:lnTo>
                  <a:lnTo>
                    <a:pt x="174" y="768"/>
                  </a:lnTo>
                  <a:lnTo>
                    <a:pt x="174" y="768"/>
                  </a:lnTo>
                  <a:lnTo>
                    <a:pt x="174" y="774"/>
                  </a:lnTo>
                  <a:lnTo>
                    <a:pt x="174" y="779"/>
                  </a:lnTo>
                  <a:lnTo>
                    <a:pt x="174" y="779"/>
                  </a:lnTo>
                  <a:lnTo>
                    <a:pt x="174" y="779"/>
                  </a:lnTo>
                  <a:lnTo>
                    <a:pt x="168" y="785"/>
                  </a:lnTo>
                  <a:lnTo>
                    <a:pt x="168" y="785"/>
                  </a:lnTo>
                  <a:lnTo>
                    <a:pt x="168" y="785"/>
                  </a:lnTo>
                  <a:lnTo>
                    <a:pt x="163" y="790"/>
                  </a:lnTo>
                  <a:lnTo>
                    <a:pt x="163" y="790"/>
                  </a:lnTo>
                  <a:lnTo>
                    <a:pt x="163" y="790"/>
                  </a:lnTo>
                  <a:lnTo>
                    <a:pt x="157" y="790"/>
                  </a:lnTo>
                  <a:lnTo>
                    <a:pt x="157" y="790"/>
                  </a:lnTo>
                  <a:lnTo>
                    <a:pt x="152" y="790"/>
                  </a:lnTo>
                  <a:lnTo>
                    <a:pt x="152" y="790"/>
                  </a:lnTo>
                  <a:lnTo>
                    <a:pt x="146" y="790"/>
                  </a:lnTo>
                  <a:lnTo>
                    <a:pt x="146" y="790"/>
                  </a:lnTo>
                  <a:lnTo>
                    <a:pt x="146" y="790"/>
                  </a:lnTo>
                  <a:lnTo>
                    <a:pt x="146" y="790"/>
                  </a:lnTo>
                  <a:lnTo>
                    <a:pt x="146" y="790"/>
                  </a:lnTo>
                  <a:lnTo>
                    <a:pt x="140" y="796"/>
                  </a:lnTo>
                  <a:lnTo>
                    <a:pt x="140" y="796"/>
                  </a:lnTo>
                  <a:lnTo>
                    <a:pt x="140" y="796"/>
                  </a:lnTo>
                  <a:lnTo>
                    <a:pt x="140" y="796"/>
                  </a:lnTo>
                  <a:lnTo>
                    <a:pt x="140" y="796"/>
                  </a:lnTo>
                  <a:lnTo>
                    <a:pt x="140" y="796"/>
                  </a:lnTo>
                  <a:lnTo>
                    <a:pt x="140" y="796"/>
                  </a:lnTo>
                  <a:lnTo>
                    <a:pt x="140" y="796"/>
                  </a:lnTo>
                  <a:lnTo>
                    <a:pt x="140" y="796"/>
                  </a:lnTo>
                  <a:lnTo>
                    <a:pt x="140" y="796"/>
                  </a:lnTo>
                  <a:lnTo>
                    <a:pt x="140" y="796"/>
                  </a:lnTo>
                  <a:lnTo>
                    <a:pt x="146" y="796"/>
                  </a:lnTo>
                  <a:lnTo>
                    <a:pt x="146" y="796"/>
                  </a:lnTo>
                  <a:lnTo>
                    <a:pt x="146" y="796"/>
                  </a:lnTo>
                  <a:lnTo>
                    <a:pt x="146" y="796"/>
                  </a:lnTo>
                  <a:lnTo>
                    <a:pt x="146" y="796"/>
                  </a:lnTo>
                  <a:lnTo>
                    <a:pt x="146" y="796"/>
                  </a:lnTo>
                  <a:lnTo>
                    <a:pt x="140" y="796"/>
                  </a:lnTo>
                  <a:lnTo>
                    <a:pt x="140" y="796"/>
                  </a:lnTo>
                  <a:lnTo>
                    <a:pt x="140" y="796"/>
                  </a:lnTo>
                  <a:lnTo>
                    <a:pt x="140" y="802"/>
                  </a:lnTo>
                  <a:lnTo>
                    <a:pt x="146" y="802"/>
                  </a:lnTo>
                  <a:lnTo>
                    <a:pt x="146" y="802"/>
                  </a:lnTo>
                  <a:lnTo>
                    <a:pt x="146" y="802"/>
                  </a:lnTo>
                  <a:lnTo>
                    <a:pt x="146" y="802"/>
                  </a:lnTo>
                  <a:lnTo>
                    <a:pt x="146" y="802"/>
                  </a:lnTo>
                  <a:lnTo>
                    <a:pt x="146" y="802"/>
                  </a:lnTo>
                  <a:lnTo>
                    <a:pt x="146" y="802"/>
                  </a:lnTo>
                  <a:lnTo>
                    <a:pt x="146" y="807"/>
                  </a:lnTo>
                  <a:lnTo>
                    <a:pt x="146" y="807"/>
                  </a:lnTo>
                  <a:lnTo>
                    <a:pt x="146" y="807"/>
                  </a:lnTo>
                  <a:lnTo>
                    <a:pt x="146" y="807"/>
                  </a:lnTo>
                  <a:lnTo>
                    <a:pt x="146" y="807"/>
                  </a:lnTo>
                  <a:lnTo>
                    <a:pt x="152" y="807"/>
                  </a:lnTo>
                  <a:lnTo>
                    <a:pt x="152" y="813"/>
                  </a:lnTo>
                  <a:lnTo>
                    <a:pt x="152" y="813"/>
                  </a:lnTo>
                  <a:lnTo>
                    <a:pt x="152" y="813"/>
                  </a:lnTo>
                  <a:lnTo>
                    <a:pt x="146" y="813"/>
                  </a:lnTo>
                  <a:lnTo>
                    <a:pt x="152" y="813"/>
                  </a:lnTo>
                  <a:lnTo>
                    <a:pt x="152" y="813"/>
                  </a:lnTo>
                  <a:lnTo>
                    <a:pt x="152" y="813"/>
                  </a:lnTo>
                  <a:lnTo>
                    <a:pt x="152" y="813"/>
                  </a:lnTo>
                  <a:lnTo>
                    <a:pt x="152" y="813"/>
                  </a:lnTo>
                  <a:lnTo>
                    <a:pt x="152" y="813"/>
                  </a:lnTo>
                  <a:lnTo>
                    <a:pt x="152" y="813"/>
                  </a:lnTo>
                  <a:lnTo>
                    <a:pt x="152" y="813"/>
                  </a:lnTo>
                  <a:lnTo>
                    <a:pt x="152" y="807"/>
                  </a:lnTo>
                  <a:lnTo>
                    <a:pt x="152" y="807"/>
                  </a:lnTo>
                  <a:lnTo>
                    <a:pt x="157" y="807"/>
                  </a:lnTo>
                  <a:lnTo>
                    <a:pt x="157" y="807"/>
                  </a:lnTo>
                  <a:lnTo>
                    <a:pt x="157" y="807"/>
                  </a:lnTo>
                  <a:lnTo>
                    <a:pt x="163" y="807"/>
                  </a:lnTo>
                  <a:lnTo>
                    <a:pt x="163" y="813"/>
                  </a:lnTo>
                  <a:lnTo>
                    <a:pt x="163" y="813"/>
                  </a:lnTo>
                  <a:lnTo>
                    <a:pt x="163" y="813"/>
                  </a:lnTo>
                  <a:lnTo>
                    <a:pt x="168" y="813"/>
                  </a:lnTo>
                  <a:lnTo>
                    <a:pt x="168" y="813"/>
                  </a:lnTo>
                  <a:lnTo>
                    <a:pt x="168" y="813"/>
                  </a:lnTo>
                  <a:lnTo>
                    <a:pt x="168" y="813"/>
                  </a:lnTo>
                  <a:lnTo>
                    <a:pt x="174" y="813"/>
                  </a:lnTo>
                  <a:lnTo>
                    <a:pt x="174" y="818"/>
                  </a:lnTo>
                  <a:lnTo>
                    <a:pt x="180" y="818"/>
                  </a:lnTo>
                  <a:lnTo>
                    <a:pt x="180" y="824"/>
                  </a:lnTo>
                  <a:lnTo>
                    <a:pt x="180" y="824"/>
                  </a:lnTo>
                  <a:lnTo>
                    <a:pt x="180" y="824"/>
                  </a:lnTo>
                  <a:lnTo>
                    <a:pt x="180" y="830"/>
                  </a:lnTo>
                  <a:lnTo>
                    <a:pt x="180" y="830"/>
                  </a:lnTo>
                  <a:lnTo>
                    <a:pt x="180" y="824"/>
                  </a:lnTo>
                  <a:lnTo>
                    <a:pt x="180" y="824"/>
                  </a:lnTo>
                  <a:lnTo>
                    <a:pt x="174" y="824"/>
                  </a:lnTo>
                  <a:lnTo>
                    <a:pt x="174" y="824"/>
                  </a:lnTo>
                  <a:lnTo>
                    <a:pt x="174" y="830"/>
                  </a:lnTo>
                  <a:lnTo>
                    <a:pt x="168" y="830"/>
                  </a:lnTo>
                  <a:lnTo>
                    <a:pt x="168" y="830"/>
                  </a:lnTo>
                  <a:lnTo>
                    <a:pt x="168" y="830"/>
                  </a:lnTo>
                  <a:lnTo>
                    <a:pt x="163" y="830"/>
                  </a:lnTo>
                  <a:lnTo>
                    <a:pt x="163" y="835"/>
                  </a:lnTo>
                  <a:lnTo>
                    <a:pt x="163" y="835"/>
                  </a:lnTo>
                  <a:lnTo>
                    <a:pt x="163" y="847"/>
                  </a:lnTo>
                  <a:lnTo>
                    <a:pt x="163" y="852"/>
                  </a:lnTo>
                  <a:lnTo>
                    <a:pt x="163" y="858"/>
                  </a:lnTo>
                  <a:lnTo>
                    <a:pt x="163" y="858"/>
                  </a:lnTo>
                  <a:lnTo>
                    <a:pt x="163" y="869"/>
                  </a:lnTo>
                  <a:lnTo>
                    <a:pt x="163" y="875"/>
                  </a:lnTo>
                  <a:lnTo>
                    <a:pt x="163" y="880"/>
                  </a:lnTo>
                  <a:lnTo>
                    <a:pt x="163" y="880"/>
                  </a:lnTo>
                  <a:lnTo>
                    <a:pt x="163" y="886"/>
                  </a:lnTo>
                  <a:lnTo>
                    <a:pt x="157" y="886"/>
                  </a:lnTo>
                  <a:lnTo>
                    <a:pt x="157" y="891"/>
                  </a:lnTo>
                  <a:lnTo>
                    <a:pt x="157" y="891"/>
                  </a:lnTo>
                  <a:lnTo>
                    <a:pt x="157" y="891"/>
                  </a:lnTo>
                  <a:lnTo>
                    <a:pt x="163" y="891"/>
                  </a:lnTo>
                  <a:lnTo>
                    <a:pt x="163" y="891"/>
                  </a:lnTo>
                  <a:lnTo>
                    <a:pt x="168" y="891"/>
                  </a:lnTo>
                  <a:lnTo>
                    <a:pt x="168" y="891"/>
                  </a:lnTo>
                  <a:lnTo>
                    <a:pt x="168" y="891"/>
                  </a:lnTo>
                  <a:lnTo>
                    <a:pt x="168" y="897"/>
                  </a:lnTo>
                  <a:lnTo>
                    <a:pt x="168" y="897"/>
                  </a:lnTo>
                  <a:lnTo>
                    <a:pt x="168" y="897"/>
                  </a:lnTo>
                  <a:lnTo>
                    <a:pt x="168" y="897"/>
                  </a:lnTo>
                  <a:lnTo>
                    <a:pt x="163" y="897"/>
                  </a:lnTo>
                  <a:lnTo>
                    <a:pt x="163" y="897"/>
                  </a:lnTo>
                  <a:lnTo>
                    <a:pt x="163" y="897"/>
                  </a:lnTo>
                  <a:lnTo>
                    <a:pt x="163" y="897"/>
                  </a:lnTo>
                  <a:lnTo>
                    <a:pt x="163" y="897"/>
                  </a:lnTo>
                  <a:lnTo>
                    <a:pt x="163" y="897"/>
                  </a:lnTo>
                  <a:lnTo>
                    <a:pt x="168" y="897"/>
                  </a:lnTo>
                  <a:lnTo>
                    <a:pt x="168" y="897"/>
                  </a:lnTo>
                  <a:lnTo>
                    <a:pt x="168" y="897"/>
                  </a:lnTo>
                  <a:lnTo>
                    <a:pt x="168" y="897"/>
                  </a:lnTo>
                  <a:lnTo>
                    <a:pt x="168" y="897"/>
                  </a:lnTo>
                  <a:lnTo>
                    <a:pt x="168" y="897"/>
                  </a:lnTo>
                  <a:lnTo>
                    <a:pt x="168" y="897"/>
                  </a:lnTo>
                  <a:lnTo>
                    <a:pt x="163" y="897"/>
                  </a:lnTo>
                  <a:lnTo>
                    <a:pt x="163" y="897"/>
                  </a:lnTo>
                  <a:lnTo>
                    <a:pt x="163" y="897"/>
                  </a:lnTo>
                  <a:lnTo>
                    <a:pt x="163" y="897"/>
                  </a:lnTo>
                  <a:lnTo>
                    <a:pt x="163" y="897"/>
                  </a:lnTo>
                  <a:lnTo>
                    <a:pt x="163" y="897"/>
                  </a:lnTo>
                  <a:lnTo>
                    <a:pt x="163" y="903"/>
                  </a:lnTo>
                  <a:lnTo>
                    <a:pt x="163" y="903"/>
                  </a:lnTo>
                  <a:lnTo>
                    <a:pt x="163" y="903"/>
                  </a:lnTo>
                  <a:lnTo>
                    <a:pt x="163" y="903"/>
                  </a:lnTo>
                  <a:lnTo>
                    <a:pt x="157" y="903"/>
                  </a:lnTo>
                  <a:lnTo>
                    <a:pt x="157" y="903"/>
                  </a:lnTo>
                  <a:lnTo>
                    <a:pt x="157" y="903"/>
                  </a:lnTo>
                  <a:lnTo>
                    <a:pt x="157" y="903"/>
                  </a:lnTo>
                  <a:lnTo>
                    <a:pt x="157" y="903"/>
                  </a:lnTo>
                  <a:lnTo>
                    <a:pt x="157" y="903"/>
                  </a:lnTo>
                  <a:lnTo>
                    <a:pt x="157" y="903"/>
                  </a:lnTo>
                  <a:lnTo>
                    <a:pt x="163" y="903"/>
                  </a:lnTo>
                  <a:lnTo>
                    <a:pt x="163" y="903"/>
                  </a:lnTo>
                  <a:lnTo>
                    <a:pt x="163" y="908"/>
                  </a:lnTo>
                  <a:lnTo>
                    <a:pt x="163" y="908"/>
                  </a:lnTo>
                  <a:lnTo>
                    <a:pt x="163" y="908"/>
                  </a:lnTo>
                  <a:lnTo>
                    <a:pt x="174" y="903"/>
                  </a:lnTo>
                  <a:lnTo>
                    <a:pt x="180" y="903"/>
                  </a:lnTo>
                  <a:lnTo>
                    <a:pt x="180" y="903"/>
                  </a:lnTo>
                  <a:lnTo>
                    <a:pt x="180" y="897"/>
                  </a:lnTo>
                  <a:lnTo>
                    <a:pt x="185" y="897"/>
                  </a:lnTo>
                  <a:lnTo>
                    <a:pt x="185" y="897"/>
                  </a:lnTo>
                  <a:lnTo>
                    <a:pt x="185" y="897"/>
                  </a:lnTo>
                  <a:lnTo>
                    <a:pt x="191" y="891"/>
                  </a:lnTo>
                  <a:lnTo>
                    <a:pt x="191" y="891"/>
                  </a:lnTo>
                  <a:lnTo>
                    <a:pt x="191" y="891"/>
                  </a:lnTo>
                  <a:lnTo>
                    <a:pt x="196" y="880"/>
                  </a:lnTo>
                  <a:lnTo>
                    <a:pt x="196" y="880"/>
                  </a:lnTo>
                  <a:lnTo>
                    <a:pt x="196" y="880"/>
                  </a:lnTo>
                  <a:lnTo>
                    <a:pt x="196" y="880"/>
                  </a:lnTo>
                  <a:lnTo>
                    <a:pt x="196" y="880"/>
                  </a:lnTo>
                  <a:lnTo>
                    <a:pt x="196" y="880"/>
                  </a:lnTo>
                  <a:lnTo>
                    <a:pt x="196" y="880"/>
                  </a:lnTo>
                  <a:lnTo>
                    <a:pt x="196" y="880"/>
                  </a:lnTo>
                  <a:lnTo>
                    <a:pt x="196" y="880"/>
                  </a:lnTo>
                  <a:lnTo>
                    <a:pt x="202" y="875"/>
                  </a:lnTo>
                  <a:lnTo>
                    <a:pt x="202" y="875"/>
                  </a:lnTo>
                  <a:lnTo>
                    <a:pt x="202" y="875"/>
                  </a:lnTo>
                  <a:lnTo>
                    <a:pt x="219" y="869"/>
                  </a:lnTo>
                  <a:lnTo>
                    <a:pt x="224" y="863"/>
                  </a:lnTo>
                  <a:lnTo>
                    <a:pt x="230" y="863"/>
                  </a:lnTo>
                  <a:lnTo>
                    <a:pt x="241" y="858"/>
                  </a:lnTo>
                  <a:lnTo>
                    <a:pt x="241" y="858"/>
                  </a:lnTo>
                  <a:lnTo>
                    <a:pt x="241" y="858"/>
                  </a:lnTo>
                  <a:lnTo>
                    <a:pt x="241" y="858"/>
                  </a:lnTo>
                  <a:lnTo>
                    <a:pt x="241" y="858"/>
                  </a:lnTo>
                  <a:lnTo>
                    <a:pt x="241" y="858"/>
                  </a:lnTo>
                  <a:lnTo>
                    <a:pt x="241" y="858"/>
                  </a:lnTo>
                  <a:lnTo>
                    <a:pt x="241" y="858"/>
                  </a:lnTo>
                  <a:lnTo>
                    <a:pt x="241" y="852"/>
                  </a:lnTo>
                  <a:lnTo>
                    <a:pt x="241" y="852"/>
                  </a:lnTo>
                  <a:lnTo>
                    <a:pt x="241" y="852"/>
                  </a:lnTo>
                  <a:lnTo>
                    <a:pt x="241" y="847"/>
                  </a:lnTo>
                  <a:lnTo>
                    <a:pt x="241" y="847"/>
                  </a:lnTo>
                  <a:lnTo>
                    <a:pt x="236" y="841"/>
                  </a:lnTo>
                  <a:lnTo>
                    <a:pt x="236" y="835"/>
                  </a:lnTo>
                  <a:lnTo>
                    <a:pt x="236" y="835"/>
                  </a:lnTo>
                  <a:lnTo>
                    <a:pt x="236" y="835"/>
                  </a:lnTo>
                  <a:lnTo>
                    <a:pt x="224" y="824"/>
                  </a:lnTo>
                  <a:lnTo>
                    <a:pt x="219" y="824"/>
                  </a:lnTo>
                  <a:lnTo>
                    <a:pt x="219" y="818"/>
                  </a:lnTo>
                  <a:lnTo>
                    <a:pt x="219" y="818"/>
                  </a:lnTo>
                  <a:lnTo>
                    <a:pt x="224" y="824"/>
                  </a:lnTo>
                  <a:lnTo>
                    <a:pt x="224" y="824"/>
                  </a:lnTo>
                  <a:lnTo>
                    <a:pt x="224" y="824"/>
                  </a:lnTo>
                  <a:lnTo>
                    <a:pt x="230" y="824"/>
                  </a:lnTo>
                  <a:lnTo>
                    <a:pt x="236" y="835"/>
                  </a:lnTo>
                  <a:lnTo>
                    <a:pt x="247" y="841"/>
                  </a:lnTo>
                  <a:lnTo>
                    <a:pt x="252" y="847"/>
                  </a:lnTo>
                  <a:lnTo>
                    <a:pt x="252" y="847"/>
                  </a:lnTo>
                  <a:lnTo>
                    <a:pt x="252" y="847"/>
                  </a:lnTo>
                  <a:lnTo>
                    <a:pt x="258" y="847"/>
                  </a:lnTo>
                  <a:lnTo>
                    <a:pt x="258" y="847"/>
                  </a:lnTo>
                  <a:lnTo>
                    <a:pt x="258" y="847"/>
                  </a:lnTo>
                  <a:lnTo>
                    <a:pt x="258" y="847"/>
                  </a:lnTo>
                  <a:lnTo>
                    <a:pt x="258" y="847"/>
                  </a:lnTo>
                  <a:lnTo>
                    <a:pt x="258" y="847"/>
                  </a:lnTo>
                  <a:lnTo>
                    <a:pt x="264" y="847"/>
                  </a:lnTo>
                  <a:lnTo>
                    <a:pt x="264" y="847"/>
                  </a:lnTo>
                  <a:lnTo>
                    <a:pt x="264" y="847"/>
                  </a:lnTo>
                  <a:lnTo>
                    <a:pt x="264" y="841"/>
                  </a:lnTo>
                  <a:lnTo>
                    <a:pt x="264" y="841"/>
                  </a:lnTo>
                  <a:lnTo>
                    <a:pt x="264" y="835"/>
                  </a:lnTo>
                  <a:lnTo>
                    <a:pt x="264" y="835"/>
                  </a:lnTo>
                  <a:lnTo>
                    <a:pt x="264" y="835"/>
                  </a:lnTo>
                  <a:lnTo>
                    <a:pt x="264" y="835"/>
                  </a:lnTo>
                  <a:lnTo>
                    <a:pt x="264" y="835"/>
                  </a:lnTo>
                  <a:lnTo>
                    <a:pt x="264" y="835"/>
                  </a:lnTo>
                  <a:lnTo>
                    <a:pt x="258" y="830"/>
                  </a:lnTo>
                  <a:lnTo>
                    <a:pt x="258" y="830"/>
                  </a:lnTo>
                  <a:lnTo>
                    <a:pt x="252" y="824"/>
                  </a:lnTo>
                  <a:lnTo>
                    <a:pt x="252" y="824"/>
                  </a:lnTo>
                  <a:lnTo>
                    <a:pt x="252" y="824"/>
                  </a:lnTo>
                  <a:lnTo>
                    <a:pt x="247" y="818"/>
                  </a:lnTo>
                  <a:lnTo>
                    <a:pt x="247" y="818"/>
                  </a:lnTo>
                  <a:lnTo>
                    <a:pt x="247" y="818"/>
                  </a:lnTo>
                  <a:lnTo>
                    <a:pt x="247" y="818"/>
                  </a:lnTo>
                  <a:lnTo>
                    <a:pt x="247" y="818"/>
                  </a:lnTo>
                  <a:lnTo>
                    <a:pt x="247" y="818"/>
                  </a:lnTo>
                  <a:lnTo>
                    <a:pt x="241" y="813"/>
                  </a:lnTo>
                  <a:lnTo>
                    <a:pt x="241" y="813"/>
                  </a:lnTo>
                  <a:lnTo>
                    <a:pt x="241" y="813"/>
                  </a:lnTo>
                  <a:lnTo>
                    <a:pt x="241" y="813"/>
                  </a:lnTo>
                  <a:lnTo>
                    <a:pt x="241" y="813"/>
                  </a:lnTo>
                  <a:lnTo>
                    <a:pt x="241" y="807"/>
                  </a:lnTo>
                  <a:lnTo>
                    <a:pt x="241" y="807"/>
                  </a:lnTo>
                  <a:lnTo>
                    <a:pt x="236" y="807"/>
                  </a:lnTo>
                  <a:lnTo>
                    <a:pt x="236" y="807"/>
                  </a:lnTo>
                  <a:lnTo>
                    <a:pt x="236" y="807"/>
                  </a:lnTo>
                  <a:lnTo>
                    <a:pt x="236" y="807"/>
                  </a:lnTo>
                  <a:lnTo>
                    <a:pt x="236" y="807"/>
                  </a:lnTo>
                  <a:lnTo>
                    <a:pt x="236" y="807"/>
                  </a:lnTo>
                  <a:lnTo>
                    <a:pt x="241" y="807"/>
                  </a:lnTo>
                  <a:lnTo>
                    <a:pt x="241" y="807"/>
                  </a:lnTo>
                  <a:lnTo>
                    <a:pt x="252" y="824"/>
                  </a:lnTo>
                  <a:lnTo>
                    <a:pt x="258" y="824"/>
                  </a:lnTo>
                  <a:lnTo>
                    <a:pt x="258" y="824"/>
                  </a:lnTo>
                  <a:lnTo>
                    <a:pt x="264" y="830"/>
                  </a:lnTo>
                  <a:lnTo>
                    <a:pt x="264" y="830"/>
                  </a:lnTo>
                  <a:lnTo>
                    <a:pt x="269" y="830"/>
                  </a:lnTo>
                  <a:lnTo>
                    <a:pt x="269" y="830"/>
                  </a:lnTo>
                  <a:lnTo>
                    <a:pt x="269" y="830"/>
                  </a:lnTo>
                  <a:lnTo>
                    <a:pt x="269" y="830"/>
                  </a:lnTo>
                  <a:lnTo>
                    <a:pt x="269" y="830"/>
                  </a:lnTo>
                  <a:lnTo>
                    <a:pt x="269" y="830"/>
                  </a:lnTo>
                  <a:lnTo>
                    <a:pt x="269" y="830"/>
                  </a:lnTo>
                  <a:lnTo>
                    <a:pt x="269" y="830"/>
                  </a:lnTo>
                  <a:lnTo>
                    <a:pt x="269" y="830"/>
                  </a:lnTo>
                  <a:lnTo>
                    <a:pt x="269" y="830"/>
                  </a:lnTo>
                  <a:lnTo>
                    <a:pt x="269" y="830"/>
                  </a:lnTo>
                  <a:lnTo>
                    <a:pt x="269" y="830"/>
                  </a:lnTo>
                  <a:lnTo>
                    <a:pt x="269" y="830"/>
                  </a:lnTo>
                  <a:lnTo>
                    <a:pt x="269" y="824"/>
                  </a:lnTo>
                  <a:lnTo>
                    <a:pt x="269" y="824"/>
                  </a:lnTo>
                  <a:lnTo>
                    <a:pt x="269" y="824"/>
                  </a:lnTo>
                  <a:lnTo>
                    <a:pt x="264" y="824"/>
                  </a:lnTo>
                  <a:lnTo>
                    <a:pt x="258" y="818"/>
                  </a:lnTo>
                  <a:lnTo>
                    <a:pt x="258" y="818"/>
                  </a:lnTo>
                  <a:lnTo>
                    <a:pt x="252" y="813"/>
                  </a:lnTo>
                  <a:lnTo>
                    <a:pt x="252" y="813"/>
                  </a:lnTo>
                  <a:lnTo>
                    <a:pt x="252" y="807"/>
                  </a:lnTo>
                  <a:lnTo>
                    <a:pt x="252" y="807"/>
                  </a:lnTo>
                  <a:lnTo>
                    <a:pt x="247" y="807"/>
                  </a:lnTo>
                  <a:lnTo>
                    <a:pt x="247" y="807"/>
                  </a:lnTo>
                  <a:lnTo>
                    <a:pt x="247" y="807"/>
                  </a:lnTo>
                  <a:lnTo>
                    <a:pt x="247" y="807"/>
                  </a:lnTo>
                  <a:lnTo>
                    <a:pt x="252" y="807"/>
                  </a:lnTo>
                  <a:lnTo>
                    <a:pt x="252" y="807"/>
                  </a:lnTo>
                  <a:lnTo>
                    <a:pt x="258" y="813"/>
                  </a:lnTo>
                  <a:lnTo>
                    <a:pt x="258" y="818"/>
                  </a:lnTo>
                  <a:lnTo>
                    <a:pt x="258" y="818"/>
                  </a:lnTo>
                  <a:lnTo>
                    <a:pt x="264" y="818"/>
                  </a:lnTo>
                  <a:lnTo>
                    <a:pt x="264" y="818"/>
                  </a:lnTo>
                  <a:lnTo>
                    <a:pt x="264" y="824"/>
                  </a:lnTo>
                  <a:lnTo>
                    <a:pt x="264" y="824"/>
                  </a:lnTo>
                  <a:lnTo>
                    <a:pt x="269" y="824"/>
                  </a:lnTo>
                  <a:lnTo>
                    <a:pt x="269" y="824"/>
                  </a:lnTo>
                  <a:lnTo>
                    <a:pt x="269" y="824"/>
                  </a:lnTo>
                  <a:lnTo>
                    <a:pt x="269" y="824"/>
                  </a:lnTo>
                  <a:lnTo>
                    <a:pt x="269" y="824"/>
                  </a:lnTo>
                  <a:lnTo>
                    <a:pt x="269" y="818"/>
                  </a:lnTo>
                  <a:lnTo>
                    <a:pt x="269" y="818"/>
                  </a:lnTo>
                  <a:lnTo>
                    <a:pt x="269" y="818"/>
                  </a:lnTo>
                  <a:lnTo>
                    <a:pt x="269" y="818"/>
                  </a:lnTo>
                  <a:lnTo>
                    <a:pt x="269" y="818"/>
                  </a:lnTo>
                  <a:lnTo>
                    <a:pt x="269" y="818"/>
                  </a:lnTo>
                  <a:lnTo>
                    <a:pt x="269" y="818"/>
                  </a:lnTo>
                  <a:lnTo>
                    <a:pt x="269" y="818"/>
                  </a:lnTo>
                  <a:lnTo>
                    <a:pt x="269" y="818"/>
                  </a:lnTo>
                  <a:lnTo>
                    <a:pt x="269" y="818"/>
                  </a:lnTo>
                  <a:lnTo>
                    <a:pt x="269" y="818"/>
                  </a:lnTo>
                  <a:lnTo>
                    <a:pt x="269" y="818"/>
                  </a:lnTo>
                  <a:lnTo>
                    <a:pt x="269" y="818"/>
                  </a:lnTo>
                  <a:lnTo>
                    <a:pt x="275" y="818"/>
                  </a:lnTo>
                  <a:lnTo>
                    <a:pt x="275" y="818"/>
                  </a:lnTo>
                  <a:lnTo>
                    <a:pt x="275" y="818"/>
                  </a:lnTo>
                  <a:lnTo>
                    <a:pt x="275" y="818"/>
                  </a:lnTo>
                  <a:lnTo>
                    <a:pt x="275" y="818"/>
                  </a:lnTo>
                  <a:lnTo>
                    <a:pt x="275" y="818"/>
                  </a:lnTo>
                  <a:lnTo>
                    <a:pt x="275" y="818"/>
                  </a:lnTo>
                  <a:lnTo>
                    <a:pt x="275" y="813"/>
                  </a:lnTo>
                  <a:lnTo>
                    <a:pt x="280" y="813"/>
                  </a:lnTo>
                  <a:lnTo>
                    <a:pt x="280" y="813"/>
                  </a:lnTo>
                  <a:lnTo>
                    <a:pt x="280" y="813"/>
                  </a:lnTo>
                  <a:lnTo>
                    <a:pt x="275" y="813"/>
                  </a:lnTo>
                  <a:lnTo>
                    <a:pt x="275" y="813"/>
                  </a:lnTo>
                  <a:lnTo>
                    <a:pt x="275" y="813"/>
                  </a:lnTo>
                  <a:lnTo>
                    <a:pt x="275" y="813"/>
                  </a:lnTo>
                  <a:lnTo>
                    <a:pt x="275" y="813"/>
                  </a:lnTo>
                  <a:lnTo>
                    <a:pt x="275" y="813"/>
                  </a:lnTo>
                  <a:lnTo>
                    <a:pt x="275" y="813"/>
                  </a:lnTo>
                  <a:lnTo>
                    <a:pt x="275" y="807"/>
                  </a:lnTo>
                  <a:lnTo>
                    <a:pt x="275" y="807"/>
                  </a:lnTo>
                  <a:lnTo>
                    <a:pt x="275" y="807"/>
                  </a:lnTo>
                  <a:lnTo>
                    <a:pt x="258" y="802"/>
                  </a:lnTo>
                  <a:lnTo>
                    <a:pt x="258" y="802"/>
                  </a:lnTo>
                  <a:lnTo>
                    <a:pt x="258" y="802"/>
                  </a:lnTo>
                  <a:lnTo>
                    <a:pt x="258" y="802"/>
                  </a:lnTo>
                  <a:lnTo>
                    <a:pt x="258" y="802"/>
                  </a:lnTo>
                  <a:lnTo>
                    <a:pt x="258" y="802"/>
                  </a:lnTo>
                  <a:lnTo>
                    <a:pt x="264" y="802"/>
                  </a:lnTo>
                  <a:lnTo>
                    <a:pt x="264" y="802"/>
                  </a:lnTo>
                  <a:lnTo>
                    <a:pt x="275" y="802"/>
                  </a:lnTo>
                  <a:lnTo>
                    <a:pt x="275" y="802"/>
                  </a:lnTo>
                  <a:lnTo>
                    <a:pt x="275" y="807"/>
                  </a:lnTo>
                  <a:lnTo>
                    <a:pt x="275" y="802"/>
                  </a:lnTo>
                  <a:lnTo>
                    <a:pt x="275" y="802"/>
                  </a:lnTo>
                  <a:lnTo>
                    <a:pt x="275" y="796"/>
                  </a:lnTo>
                  <a:lnTo>
                    <a:pt x="275" y="796"/>
                  </a:lnTo>
                  <a:lnTo>
                    <a:pt x="275" y="796"/>
                  </a:lnTo>
                  <a:lnTo>
                    <a:pt x="275" y="796"/>
                  </a:lnTo>
                  <a:lnTo>
                    <a:pt x="275" y="796"/>
                  </a:lnTo>
                  <a:lnTo>
                    <a:pt x="275" y="790"/>
                  </a:lnTo>
                  <a:lnTo>
                    <a:pt x="275" y="790"/>
                  </a:lnTo>
                  <a:lnTo>
                    <a:pt x="275" y="790"/>
                  </a:lnTo>
                  <a:lnTo>
                    <a:pt x="269" y="796"/>
                  </a:lnTo>
                  <a:lnTo>
                    <a:pt x="269" y="796"/>
                  </a:lnTo>
                  <a:lnTo>
                    <a:pt x="269" y="796"/>
                  </a:lnTo>
                  <a:lnTo>
                    <a:pt x="269" y="796"/>
                  </a:lnTo>
                  <a:lnTo>
                    <a:pt x="269" y="796"/>
                  </a:lnTo>
                  <a:lnTo>
                    <a:pt x="269" y="790"/>
                  </a:lnTo>
                  <a:lnTo>
                    <a:pt x="269" y="790"/>
                  </a:lnTo>
                  <a:lnTo>
                    <a:pt x="269" y="796"/>
                  </a:lnTo>
                  <a:lnTo>
                    <a:pt x="269" y="796"/>
                  </a:lnTo>
                  <a:lnTo>
                    <a:pt x="269" y="796"/>
                  </a:lnTo>
                  <a:lnTo>
                    <a:pt x="264" y="796"/>
                  </a:lnTo>
                  <a:lnTo>
                    <a:pt x="264" y="796"/>
                  </a:lnTo>
                  <a:lnTo>
                    <a:pt x="264" y="796"/>
                  </a:lnTo>
                  <a:lnTo>
                    <a:pt x="264" y="790"/>
                  </a:lnTo>
                  <a:lnTo>
                    <a:pt x="264" y="790"/>
                  </a:lnTo>
                  <a:lnTo>
                    <a:pt x="264" y="790"/>
                  </a:lnTo>
                  <a:lnTo>
                    <a:pt x="264" y="796"/>
                  </a:lnTo>
                  <a:lnTo>
                    <a:pt x="264" y="796"/>
                  </a:lnTo>
                  <a:lnTo>
                    <a:pt x="269" y="796"/>
                  </a:lnTo>
                  <a:lnTo>
                    <a:pt x="269" y="796"/>
                  </a:lnTo>
                  <a:lnTo>
                    <a:pt x="269" y="796"/>
                  </a:lnTo>
                  <a:lnTo>
                    <a:pt x="269" y="790"/>
                  </a:lnTo>
                  <a:lnTo>
                    <a:pt x="269" y="790"/>
                  </a:lnTo>
                  <a:lnTo>
                    <a:pt x="269" y="790"/>
                  </a:lnTo>
                  <a:lnTo>
                    <a:pt x="269" y="790"/>
                  </a:lnTo>
                  <a:lnTo>
                    <a:pt x="269" y="790"/>
                  </a:lnTo>
                  <a:lnTo>
                    <a:pt x="269" y="790"/>
                  </a:lnTo>
                  <a:lnTo>
                    <a:pt x="269" y="790"/>
                  </a:lnTo>
                  <a:lnTo>
                    <a:pt x="269" y="790"/>
                  </a:lnTo>
                  <a:lnTo>
                    <a:pt x="269" y="790"/>
                  </a:lnTo>
                  <a:lnTo>
                    <a:pt x="269" y="790"/>
                  </a:lnTo>
                  <a:lnTo>
                    <a:pt x="275" y="790"/>
                  </a:lnTo>
                  <a:lnTo>
                    <a:pt x="275" y="790"/>
                  </a:lnTo>
                  <a:lnTo>
                    <a:pt x="275" y="790"/>
                  </a:lnTo>
                  <a:lnTo>
                    <a:pt x="275" y="790"/>
                  </a:lnTo>
                  <a:lnTo>
                    <a:pt x="275" y="785"/>
                  </a:lnTo>
                  <a:lnTo>
                    <a:pt x="275" y="785"/>
                  </a:lnTo>
                  <a:lnTo>
                    <a:pt x="275" y="785"/>
                  </a:lnTo>
                  <a:lnTo>
                    <a:pt x="275" y="785"/>
                  </a:lnTo>
                  <a:lnTo>
                    <a:pt x="275" y="785"/>
                  </a:lnTo>
                  <a:lnTo>
                    <a:pt x="275" y="785"/>
                  </a:lnTo>
                  <a:lnTo>
                    <a:pt x="275" y="785"/>
                  </a:lnTo>
                  <a:lnTo>
                    <a:pt x="275" y="785"/>
                  </a:lnTo>
                  <a:lnTo>
                    <a:pt x="275" y="785"/>
                  </a:lnTo>
                  <a:lnTo>
                    <a:pt x="275" y="785"/>
                  </a:lnTo>
                  <a:lnTo>
                    <a:pt x="275" y="779"/>
                  </a:lnTo>
                  <a:lnTo>
                    <a:pt x="275" y="779"/>
                  </a:lnTo>
                  <a:lnTo>
                    <a:pt x="275" y="779"/>
                  </a:lnTo>
                  <a:lnTo>
                    <a:pt x="275" y="779"/>
                  </a:lnTo>
                  <a:lnTo>
                    <a:pt x="275" y="779"/>
                  </a:lnTo>
                  <a:lnTo>
                    <a:pt x="275" y="779"/>
                  </a:lnTo>
                  <a:lnTo>
                    <a:pt x="275" y="779"/>
                  </a:lnTo>
                  <a:lnTo>
                    <a:pt x="275" y="779"/>
                  </a:lnTo>
                  <a:lnTo>
                    <a:pt x="280" y="779"/>
                  </a:lnTo>
                  <a:lnTo>
                    <a:pt x="280" y="785"/>
                  </a:lnTo>
                  <a:lnTo>
                    <a:pt x="280" y="785"/>
                  </a:lnTo>
                  <a:lnTo>
                    <a:pt x="280" y="785"/>
                  </a:lnTo>
                  <a:lnTo>
                    <a:pt x="280" y="785"/>
                  </a:lnTo>
                  <a:lnTo>
                    <a:pt x="280" y="785"/>
                  </a:lnTo>
                  <a:lnTo>
                    <a:pt x="280" y="785"/>
                  </a:lnTo>
                  <a:lnTo>
                    <a:pt x="280" y="785"/>
                  </a:lnTo>
                  <a:lnTo>
                    <a:pt x="286" y="785"/>
                  </a:lnTo>
                  <a:lnTo>
                    <a:pt x="286" y="785"/>
                  </a:lnTo>
                  <a:lnTo>
                    <a:pt x="286" y="790"/>
                  </a:lnTo>
                  <a:lnTo>
                    <a:pt x="286" y="790"/>
                  </a:lnTo>
                  <a:lnTo>
                    <a:pt x="286" y="790"/>
                  </a:lnTo>
                  <a:lnTo>
                    <a:pt x="286" y="790"/>
                  </a:lnTo>
                  <a:lnTo>
                    <a:pt x="286" y="790"/>
                  </a:lnTo>
                  <a:lnTo>
                    <a:pt x="286" y="790"/>
                  </a:lnTo>
                  <a:lnTo>
                    <a:pt x="286" y="790"/>
                  </a:lnTo>
                  <a:lnTo>
                    <a:pt x="286" y="790"/>
                  </a:lnTo>
                  <a:lnTo>
                    <a:pt x="286" y="790"/>
                  </a:lnTo>
                  <a:lnTo>
                    <a:pt x="286" y="790"/>
                  </a:lnTo>
                  <a:lnTo>
                    <a:pt x="286" y="790"/>
                  </a:lnTo>
                  <a:lnTo>
                    <a:pt x="292" y="790"/>
                  </a:lnTo>
                  <a:lnTo>
                    <a:pt x="292" y="790"/>
                  </a:lnTo>
                  <a:lnTo>
                    <a:pt x="292" y="790"/>
                  </a:lnTo>
                  <a:lnTo>
                    <a:pt x="292" y="790"/>
                  </a:lnTo>
                  <a:lnTo>
                    <a:pt x="286" y="785"/>
                  </a:lnTo>
                  <a:lnTo>
                    <a:pt x="286" y="785"/>
                  </a:lnTo>
                  <a:lnTo>
                    <a:pt x="292" y="785"/>
                  </a:lnTo>
                  <a:lnTo>
                    <a:pt x="292" y="785"/>
                  </a:lnTo>
                  <a:lnTo>
                    <a:pt x="292" y="785"/>
                  </a:lnTo>
                  <a:lnTo>
                    <a:pt x="292" y="785"/>
                  </a:lnTo>
                  <a:lnTo>
                    <a:pt x="292" y="785"/>
                  </a:lnTo>
                  <a:lnTo>
                    <a:pt x="292" y="785"/>
                  </a:lnTo>
                  <a:lnTo>
                    <a:pt x="292" y="790"/>
                  </a:lnTo>
                  <a:lnTo>
                    <a:pt x="292" y="790"/>
                  </a:lnTo>
                  <a:lnTo>
                    <a:pt x="292" y="790"/>
                  </a:lnTo>
                  <a:lnTo>
                    <a:pt x="292" y="790"/>
                  </a:lnTo>
                  <a:lnTo>
                    <a:pt x="292" y="790"/>
                  </a:lnTo>
                  <a:lnTo>
                    <a:pt x="292" y="790"/>
                  </a:lnTo>
                  <a:lnTo>
                    <a:pt x="292" y="790"/>
                  </a:lnTo>
                  <a:lnTo>
                    <a:pt x="292" y="790"/>
                  </a:lnTo>
                  <a:lnTo>
                    <a:pt x="292" y="785"/>
                  </a:lnTo>
                  <a:lnTo>
                    <a:pt x="292" y="785"/>
                  </a:lnTo>
                  <a:lnTo>
                    <a:pt x="292" y="785"/>
                  </a:lnTo>
                  <a:lnTo>
                    <a:pt x="292" y="785"/>
                  </a:lnTo>
                  <a:lnTo>
                    <a:pt x="292" y="785"/>
                  </a:lnTo>
                  <a:lnTo>
                    <a:pt x="292" y="785"/>
                  </a:lnTo>
                  <a:lnTo>
                    <a:pt x="292" y="779"/>
                  </a:lnTo>
                  <a:lnTo>
                    <a:pt x="292" y="779"/>
                  </a:lnTo>
                  <a:lnTo>
                    <a:pt x="292" y="779"/>
                  </a:lnTo>
                  <a:lnTo>
                    <a:pt x="286" y="779"/>
                  </a:lnTo>
                  <a:lnTo>
                    <a:pt x="286" y="779"/>
                  </a:lnTo>
                  <a:lnTo>
                    <a:pt x="292" y="779"/>
                  </a:lnTo>
                  <a:lnTo>
                    <a:pt x="292" y="779"/>
                  </a:lnTo>
                  <a:lnTo>
                    <a:pt x="292" y="785"/>
                  </a:lnTo>
                  <a:lnTo>
                    <a:pt x="292" y="785"/>
                  </a:lnTo>
                  <a:lnTo>
                    <a:pt x="292" y="785"/>
                  </a:lnTo>
                  <a:lnTo>
                    <a:pt x="292" y="785"/>
                  </a:lnTo>
                  <a:lnTo>
                    <a:pt x="292" y="785"/>
                  </a:lnTo>
                  <a:lnTo>
                    <a:pt x="292" y="785"/>
                  </a:lnTo>
                  <a:lnTo>
                    <a:pt x="292" y="785"/>
                  </a:lnTo>
                  <a:lnTo>
                    <a:pt x="292" y="790"/>
                  </a:lnTo>
                  <a:lnTo>
                    <a:pt x="292" y="790"/>
                  </a:lnTo>
                  <a:lnTo>
                    <a:pt x="292" y="790"/>
                  </a:lnTo>
                  <a:lnTo>
                    <a:pt x="292" y="790"/>
                  </a:lnTo>
                  <a:lnTo>
                    <a:pt x="292" y="790"/>
                  </a:lnTo>
                  <a:lnTo>
                    <a:pt x="292" y="790"/>
                  </a:lnTo>
                  <a:lnTo>
                    <a:pt x="292" y="790"/>
                  </a:lnTo>
                  <a:lnTo>
                    <a:pt x="292" y="790"/>
                  </a:lnTo>
                  <a:lnTo>
                    <a:pt x="292" y="790"/>
                  </a:lnTo>
                  <a:lnTo>
                    <a:pt x="292" y="790"/>
                  </a:lnTo>
                  <a:lnTo>
                    <a:pt x="292" y="790"/>
                  </a:lnTo>
                  <a:lnTo>
                    <a:pt x="292" y="790"/>
                  </a:lnTo>
                  <a:lnTo>
                    <a:pt x="292" y="790"/>
                  </a:lnTo>
                  <a:lnTo>
                    <a:pt x="292" y="790"/>
                  </a:lnTo>
                  <a:lnTo>
                    <a:pt x="292" y="790"/>
                  </a:lnTo>
                  <a:lnTo>
                    <a:pt x="292" y="790"/>
                  </a:lnTo>
                  <a:lnTo>
                    <a:pt x="292" y="790"/>
                  </a:lnTo>
                  <a:lnTo>
                    <a:pt x="292" y="790"/>
                  </a:lnTo>
                  <a:lnTo>
                    <a:pt x="292" y="790"/>
                  </a:lnTo>
                  <a:lnTo>
                    <a:pt x="292" y="790"/>
                  </a:lnTo>
                  <a:lnTo>
                    <a:pt x="292" y="790"/>
                  </a:lnTo>
                  <a:lnTo>
                    <a:pt x="297" y="790"/>
                  </a:lnTo>
                  <a:lnTo>
                    <a:pt x="297" y="790"/>
                  </a:lnTo>
                  <a:lnTo>
                    <a:pt x="297" y="790"/>
                  </a:lnTo>
                  <a:lnTo>
                    <a:pt x="297" y="790"/>
                  </a:lnTo>
                  <a:lnTo>
                    <a:pt x="297" y="790"/>
                  </a:lnTo>
                  <a:lnTo>
                    <a:pt x="297" y="790"/>
                  </a:lnTo>
                  <a:lnTo>
                    <a:pt x="297" y="790"/>
                  </a:lnTo>
                  <a:lnTo>
                    <a:pt x="297" y="790"/>
                  </a:lnTo>
                  <a:lnTo>
                    <a:pt x="297" y="790"/>
                  </a:lnTo>
                  <a:lnTo>
                    <a:pt x="303" y="790"/>
                  </a:lnTo>
                  <a:lnTo>
                    <a:pt x="303" y="796"/>
                  </a:lnTo>
                  <a:lnTo>
                    <a:pt x="303" y="796"/>
                  </a:lnTo>
                  <a:lnTo>
                    <a:pt x="303" y="796"/>
                  </a:lnTo>
                  <a:lnTo>
                    <a:pt x="303" y="796"/>
                  </a:lnTo>
                  <a:lnTo>
                    <a:pt x="303" y="796"/>
                  </a:lnTo>
                  <a:lnTo>
                    <a:pt x="303" y="796"/>
                  </a:lnTo>
                  <a:lnTo>
                    <a:pt x="303" y="796"/>
                  </a:lnTo>
                  <a:lnTo>
                    <a:pt x="303" y="796"/>
                  </a:lnTo>
                  <a:lnTo>
                    <a:pt x="303" y="796"/>
                  </a:lnTo>
                  <a:lnTo>
                    <a:pt x="303" y="796"/>
                  </a:lnTo>
                  <a:lnTo>
                    <a:pt x="303" y="796"/>
                  </a:lnTo>
                  <a:lnTo>
                    <a:pt x="303" y="796"/>
                  </a:lnTo>
                  <a:lnTo>
                    <a:pt x="308" y="796"/>
                  </a:lnTo>
                  <a:lnTo>
                    <a:pt x="308" y="796"/>
                  </a:lnTo>
                  <a:lnTo>
                    <a:pt x="308" y="796"/>
                  </a:lnTo>
                  <a:lnTo>
                    <a:pt x="308" y="796"/>
                  </a:lnTo>
                  <a:lnTo>
                    <a:pt x="308" y="796"/>
                  </a:lnTo>
                  <a:lnTo>
                    <a:pt x="314" y="796"/>
                  </a:lnTo>
                  <a:lnTo>
                    <a:pt x="314" y="790"/>
                  </a:lnTo>
                  <a:lnTo>
                    <a:pt x="314" y="790"/>
                  </a:lnTo>
                  <a:lnTo>
                    <a:pt x="320" y="790"/>
                  </a:lnTo>
                  <a:lnTo>
                    <a:pt x="320" y="790"/>
                  </a:lnTo>
                  <a:lnTo>
                    <a:pt x="320" y="790"/>
                  </a:lnTo>
                  <a:lnTo>
                    <a:pt x="320" y="790"/>
                  </a:lnTo>
                  <a:lnTo>
                    <a:pt x="325" y="785"/>
                  </a:lnTo>
                  <a:lnTo>
                    <a:pt x="325" y="785"/>
                  </a:lnTo>
                  <a:lnTo>
                    <a:pt x="325" y="785"/>
                  </a:lnTo>
                  <a:lnTo>
                    <a:pt x="325" y="785"/>
                  </a:lnTo>
                  <a:lnTo>
                    <a:pt x="325" y="785"/>
                  </a:lnTo>
                  <a:lnTo>
                    <a:pt x="331" y="785"/>
                  </a:lnTo>
                  <a:lnTo>
                    <a:pt x="331" y="785"/>
                  </a:lnTo>
                  <a:lnTo>
                    <a:pt x="336" y="785"/>
                  </a:lnTo>
                  <a:lnTo>
                    <a:pt x="336" y="779"/>
                  </a:lnTo>
                  <a:lnTo>
                    <a:pt x="336" y="779"/>
                  </a:lnTo>
                  <a:lnTo>
                    <a:pt x="342" y="779"/>
                  </a:lnTo>
                  <a:lnTo>
                    <a:pt x="342" y="779"/>
                  </a:lnTo>
                  <a:lnTo>
                    <a:pt x="342" y="779"/>
                  </a:lnTo>
                  <a:lnTo>
                    <a:pt x="342" y="779"/>
                  </a:lnTo>
                  <a:lnTo>
                    <a:pt x="348" y="779"/>
                  </a:lnTo>
                  <a:lnTo>
                    <a:pt x="348" y="779"/>
                  </a:lnTo>
                  <a:lnTo>
                    <a:pt x="348" y="779"/>
                  </a:lnTo>
                  <a:lnTo>
                    <a:pt x="353" y="774"/>
                  </a:lnTo>
                  <a:lnTo>
                    <a:pt x="353" y="774"/>
                  </a:lnTo>
                  <a:lnTo>
                    <a:pt x="353" y="768"/>
                  </a:lnTo>
                  <a:lnTo>
                    <a:pt x="353" y="768"/>
                  </a:lnTo>
                  <a:lnTo>
                    <a:pt x="353" y="768"/>
                  </a:lnTo>
                  <a:lnTo>
                    <a:pt x="353" y="768"/>
                  </a:lnTo>
                  <a:lnTo>
                    <a:pt x="353" y="768"/>
                  </a:lnTo>
                  <a:lnTo>
                    <a:pt x="353" y="768"/>
                  </a:lnTo>
                  <a:lnTo>
                    <a:pt x="359" y="768"/>
                  </a:lnTo>
                  <a:lnTo>
                    <a:pt x="364" y="762"/>
                  </a:lnTo>
                  <a:lnTo>
                    <a:pt x="364" y="762"/>
                  </a:lnTo>
                  <a:lnTo>
                    <a:pt x="364" y="768"/>
                  </a:lnTo>
                  <a:lnTo>
                    <a:pt x="364" y="768"/>
                  </a:lnTo>
                  <a:lnTo>
                    <a:pt x="364" y="762"/>
                  </a:lnTo>
                  <a:lnTo>
                    <a:pt x="370" y="762"/>
                  </a:lnTo>
                  <a:lnTo>
                    <a:pt x="370" y="762"/>
                  </a:lnTo>
                  <a:lnTo>
                    <a:pt x="370" y="762"/>
                  </a:lnTo>
                  <a:lnTo>
                    <a:pt x="370" y="762"/>
                  </a:lnTo>
                  <a:lnTo>
                    <a:pt x="370" y="762"/>
                  </a:lnTo>
                  <a:lnTo>
                    <a:pt x="370" y="762"/>
                  </a:lnTo>
                  <a:lnTo>
                    <a:pt x="370" y="762"/>
                  </a:lnTo>
                  <a:lnTo>
                    <a:pt x="370" y="757"/>
                  </a:lnTo>
                  <a:lnTo>
                    <a:pt x="376" y="757"/>
                  </a:lnTo>
                  <a:lnTo>
                    <a:pt x="376" y="757"/>
                  </a:lnTo>
                  <a:lnTo>
                    <a:pt x="376" y="757"/>
                  </a:lnTo>
                  <a:lnTo>
                    <a:pt x="376" y="757"/>
                  </a:lnTo>
                  <a:lnTo>
                    <a:pt x="376" y="757"/>
                  </a:lnTo>
                  <a:lnTo>
                    <a:pt x="376" y="757"/>
                  </a:lnTo>
                  <a:lnTo>
                    <a:pt x="381" y="751"/>
                  </a:lnTo>
                  <a:lnTo>
                    <a:pt x="381" y="751"/>
                  </a:lnTo>
                  <a:lnTo>
                    <a:pt x="381" y="751"/>
                  </a:lnTo>
                  <a:lnTo>
                    <a:pt x="381" y="751"/>
                  </a:lnTo>
                  <a:lnTo>
                    <a:pt x="381" y="751"/>
                  </a:lnTo>
                  <a:lnTo>
                    <a:pt x="387" y="751"/>
                  </a:lnTo>
                  <a:lnTo>
                    <a:pt x="387" y="751"/>
                  </a:lnTo>
                  <a:lnTo>
                    <a:pt x="387" y="751"/>
                  </a:lnTo>
                  <a:lnTo>
                    <a:pt x="387" y="751"/>
                  </a:lnTo>
                  <a:lnTo>
                    <a:pt x="387" y="751"/>
                  </a:lnTo>
                  <a:lnTo>
                    <a:pt x="387" y="751"/>
                  </a:lnTo>
                  <a:lnTo>
                    <a:pt x="392" y="751"/>
                  </a:lnTo>
                  <a:lnTo>
                    <a:pt x="392" y="751"/>
                  </a:lnTo>
                  <a:lnTo>
                    <a:pt x="392" y="751"/>
                  </a:lnTo>
                  <a:lnTo>
                    <a:pt x="392" y="751"/>
                  </a:lnTo>
                  <a:lnTo>
                    <a:pt x="392" y="751"/>
                  </a:lnTo>
                  <a:lnTo>
                    <a:pt x="392" y="746"/>
                  </a:lnTo>
                  <a:lnTo>
                    <a:pt x="392" y="746"/>
                  </a:lnTo>
                  <a:lnTo>
                    <a:pt x="392" y="746"/>
                  </a:lnTo>
                  <a:lnTo>
                    <a:pt x="392" y="746"/>
                  </a:lnTo>
                  <a:lnTo>
                    <a:pt x="398" y="740"/>
                  </a:lnTo>
                  <a:lnTo>
                    <a:pt x="398" y="740"/>
                  </a:lnTo>
                  <a:lnTo>
                    <a:pt x="398" y="740"/>
                  </a:lnTo>
                  <a:lnTo>
                    <a:pt x="398" y="740"/>
                  </a:lnTo>
                  <a:lnTo>
                    <a:pt x="404" y="740"/>
                  </a:lnTo>
                  <a:lnTo>
                    <a:pt x="404" y="740"/>
                  </a:lnTo>
                  <a:lnTo>
                    <a:pt x="404" y="746"/>
                  </a:lnTo>
                  <a:lnTo>
                    <a:pt x="404" y="740"/>
                  </a:lnTo>
                  <a:lnTo>
                    <a:pt x="404" y="740"/>
                  </a:lnTo>
                  <a:lnTo>
                    <a:pt x="409" y="740"/>
                  </a:lnTo>
                  <a:lnTo>
                    <a:pt x="409" y="740"/>
                  </a:lnTo>
                  <a:lnTo>
                    <a:pt x="409" y="740"/>
                  </a:lnTo>
                  <a:lnTo>
                    <a:pt x="409" y="734"/>
                  </a:lnTo>
                  <a:lnTo>
                    <a:pt x="409" y="734"/>
                  </a:lnTo>
                  <a:lnTo>
                    <a:pt x="409" y="729"/>
                  </a:lnTo>
                  <a:lnTo>
                    <a:pt x="409" y="729"/>
                  </a:lnTo>
                  <a:lnTo>
                    <a:pt x="409" y="729"/>
                  </a:lnTo>
                  <a:lnTo>
                    <a:pt x="409" y="729"/>
                  </a:lnTo>
                  <a:lnTo>
                    <a:pt x="409" y="729"/>
                  </a:lnTo>
                  <a:lnTo>
                    <a:pt x="409" y="729"/>
                  </a:lnTo>
                  <a:lnTo>
                    <a:pt x="409" y="729"/>
                  </a:lnTo>
                  <a:lnTo>
                    <a:pt x="409" y="723"/>
                  </a:lnTo>
                  <a:lnTo>
                    <a:pt x="409" y="723"/>
                  </a:lnTo>
                  <a:lnTo>
                    <a:pt x="409" y="723"/>
                  </a:lnTo>
                  <a:lnTo>
                    <a:pt x="409" y="723"/>
                  </a:lnTo>
                  <a:lnTo>
                    <a:pt x="409" y="723"/>
                  </a:lnTo>
                  <a:lnTo>
                    <a:pt x="409" y="723"/>
                  </a:lnTo>
                  <a:lnTo>
                    <a:pt x="409" y="723"/>
                  </a:lnTo>
                  <a:lnTo>
                    <a:pt x="409" y="729"/>
                  </a:lnTo>
                  <a:lnTo>
                    <a:pt x="415" y="729"/>
                  </a:lnTo>
                  <a:lnTo>
                    <a:pt x="415" y="729"/>
                  </a:lnTo>
                  <a:lnTo>
                    <a:pt x="415" y="729"/>
                  </a:lnTo>
                  <a:lnTo>
                    <a:pt x="415" y="729"/>
                  </a:lnTo>
                  <a:lnTo>
                    <a:pt x="415" y="729"/>
                  </a:lnTo>
                  <a:lnTo>
                    <a:pt x="415" y="729"/>
                  </a:lnTo>
                  <a:lnTo>
                    <a:pt x="415" y="723"/>
                  </a:lnTo>
                  <a:lnTo>
                    <a:pt x="415" y="723"/>
                  </a:lnTo>
                  <a:lnTo>
                    <a:pt x="415" y="723"/>
                  </a:lnTo>
                  <a:lnTo>
                    <a:pt x="420" y="723"/>
                  </a:lnTo>
                  <a:lnTo>
                    <a:pt x="420" y="723"/>
                  </a:lnTo>
                  <a:lnTo>
                    <a:pt x="420" y="723"/>
                  </a:lnTo>
                  <a:lnTo>
                    <a:pt x="420" y="723"/>
                  </a:lnTo>
                  <a:lnTo>
                    <a:pt x="420" y="723"/>
                  </a:lnTo>
                  <a:lnTo>
                    <a:pt x="420" y="718"/>
                  </a:lnTo>
                  <a:lnTo>
                    <a:pt x="420" y="718"/>
                  </a:lnTo>
                  <a:lnTo>
                    <a:pt x="420" y="718"/>
                  </a:lnTo>
                  <a:lnTo>
                    <a:pt x="420" y="718"/>
                  </a:lnTo>
                  <a:lnTo>
                    <a:pt x="420" y="718"/>
                  </a:lnTo>
                  <a:lnTo>
                    <a:pt x="420" y="712"/>
                  </a:lnTo>
                  <a:lnTo>
                    <a:pt x="420" y="712"/>
                  </a:lnTo>
                  <a:lnTo>
                    <a:pt x="420" y="712"/>
                  </a:lnTo>
                  <a:lnTo>
                    <a:pt x="420" y="712"/>
                  </a:lnTo>
                  <a:lnTo>
                    <a:pt x="420" y="712"/>
                  </a:lnTo>
                  <a:lnTo>
                    <a:pt x="420" y="712"/>
                  </a:lnTo>
                  <a:lnTo>
                    <a:pt x="420" y="712"/>
                  </a:lnTo>
                  <a:lnTo>
                    <a:pt x="420" y="712"/>
                  </a:lnTo>
                  <a:lnTo>
                    <a:pt x="420" y="712"/>
                  </a:lnTo>
                  <a:lnTo>
                    <a:pt x="415" y="712"/>
                  </a:lnTo>
                  <a:lnTo>
                    <a:pt x="415" y="712"/>
                  </a:lnTo>
                  <a:lnTo>
                    <a:pt x="415" y="712"/>
                  </a:lnTo>
                  <a:lnTo>
                    <a:pt x="415" y="712"/>
                  </a:lnTo>
                  <a:lnTo>
                    <a:pt x="415" y="706"/>
                  </a:lnTo>
                  <a:lnTo>
                    <a:pt x="415" y="706"/>
                  </a:lnTo>
                  <a:lnTo>
                    <a:pt x="420" y="706"/>
                  </a:lnTo>
                  <a:lnTo>
                    <a:pt x="420" y="706"/>
                  </a:lnTo>
                  <a:lnTo>
                    <a:pt x="420" y="701"/>
                  </a:lnTo>
                  <a:lnTo>
                    <a:pt x="420" y="701"/>
                  </a:lnTo>
                  <a:lnTo>
                    <a:pt x="420" y="701"/>
                  </a:lnTo>
                  <a:lnTo>
                    <a:pt x="420" y="701"/>
                  </a:lnTo>
                  <a:lnTo>
                    <a:pt x="420" y="701"/>
                  </a:lnTo>
                  <a:lnTo>
                    <a:pt x="420" y="695"/>
                  </a:lnTo>
                  <a:lnTo>
                    <a:pt x="420" y="695"/>
                  </a:lnTo>
                  <a:lnTo>
                    <a:pt x="420" y="695"/>
                  </a:lnTo>
                  <a:lnTo>
                    <a:pt x="415" y="695"/>
                  </a:lnTo>
                  <a:lnTo>
                    <a:pt x="420" y="695"/>
                  </a:lnTo>
                  <a:lnTo>
                    <a:pt x="420" y="695"/>
                  </a:lnTo>
                  <a:lnTo>
                    <a:pt x="420" y="695"/>
                  </a:lnTo>
                  <a:lnTo>
                    <a:pt x="420" y="701"/>
                  </a:lnTo>
                  <a:lnTo>
                    <a:pt x="420" y="701"/>
                  </a:lnTo>
                  <a:lnTo>
                    <a:pt x="420" y="701"/>
                  </a:lnTo>
                  <a:lnTo>
                    <a:pt x="420" y="706"/>
                  </a:lnTo>
                  <a:lnTo>
                    <a:pt x="420" y="706"/>
                  </a:lnTo>
                  <a:lnTo>
                    <a:pt x="420" y="706"/>
                  </a:lnTo>
                  <a:lnTo>
                    <a:pt x="420" y="706"/>
                  </a:lnTo>
                  <a:lnTo>
                    <a:pt x="420" y="706"/>
                  </a:lnTo>
                  <a:lnTo>
                    <a:pt x="420" y="706"/>
                  </a:lnTo>
                  <a:lnTo>
                    <a:pt x="420" y="712"/>
                  </a:lnTo>
                  <a:lnTo>
                    <a:pt x="426" y="712"/>
                  </a:lnTo>
                  <a:lnTo>
                    <a:pt x="426" y="712"/>
                  </a:lnTo>
                  <a:lnTo>
                    <a:pt x="426" y="706"/>
                  </a:lnTo>
                  <a:lnTo>
                    <a:pt x="426" y="706"/>
                  </a:lnTo>
                  <a:lnTo>
                    <a:pt x="426" y="706"/>
                  </a:lnTo>
                  <a:lnTo>
                    <a:pt x="420" y="706"/>
                  </a:lnTo>
                  <a:lnTo>
                    <a:pt x="420" y="706"/>
                  </a:lnTo>
                  <a:lnTo>
                    <a:pt x="426" y="706"/>
                  </a:lnTo>
                  <a:lnTo>
                    <a:pt x="426" y="706"/>
                  </a:lnTo>
                  <a:lnTo>
                    <a:pt x="426" y="706"/>
                  </a:lnTo>
                  <a:lnTo>
                    <a:pt x="426" y="701"/>
                  </a:lnTo>
                  <a:lnTo>
                    <a:pt x="420" y="701"/>
                  </a:lnTo>
                  <a:lnTo>
                    <a:pt x="420" y="701"/>
                  </a:lnTo>
                  <a:lnTo>
                    <a:pt x="420" y="701"/>
                  </a:lnTo>
                  <a:lnTo>
                    <a:pt x="420" y="695"/>
                  </a:lnTo>
                  <a:lnTo>
                    <a:pt x="420" y="695"/>
                  </a:lnTo>
                  <a:lnTo>
                    <a:pt x="420" y="695"/>
                  </a:lnTo>
                  <a:lnTo>
                    <a:pt x="420" y="695"/>
                  </a:lnTo>
                  <a:lnTo>
                    <a:pt x="420" y="695"/>
                  </a:lnTo>
                  <a:lnTo>
                    <a:pt x="420" y="695"/>
                  </a:lnTo>
                  <a:lnTo>
                    <a:pt x="420" y="690"/>
                  </a:lnTo>
                  <a:lnTo>
                    <a:pt x="420" y="690"/>
                  </a:lnTo>
                  <a:lnTo>
                    <a:pt x="420" y="690"/>
                  </a:lnTo>
                  <a:lnTo>
                    <a:pt x="420" y="690"/>
                  </a:lnTo>
                  <a:lnTo>
                    <a:pt x="420" y="690"/>
                  </a:lnTo>
                  <a:lnTo>
                    <a:pt x="420" y="690"/>
                  </a:lnTo>
                  <a:lnTo>
                    <a:pt x="420" y="690"/>
                  </a:lnTo>
                  <a:lnTo>
                    <a:pt x="420" y="690"/>
                  </a:lnTo>
                  <a:lnTo>
                    <a:pt x="420" y="690"/>
                  </a:lnTo>
                  <a:lnTo>
                    <a:pt x="420" y="690"/>
                  </a:lnTo>
                  <a:lnTo>
                    <a:pt x="420" y="690"/>
                  </a:lnTo>
                  <a:lnTo>
                    <a:pt x="420" y="690"/>
                  </a:lnTo>
                  <a:lnTo>
                    <a:pt x="420" y="690"/>
                  </a:lnTo>
                  <a:lnTo>
                    <a:pt x="420" y="690"/>
                  </a:lnTo>
                  <a:lnTo>
                    <a:pt x="420" y="690"/>
                  </a:lnTo>
                  <a:lnTo>
                    <a:pt x="420" y="684"/>
                  </a:lnTo>
                  <a:lnTo>
                    <a:pt x="420" y="684"/>
                  </a:lnTo>
                  <a:lnTo>
                    <a:pt x="420" y="684"/>
                  </a:lnTo>
                  <a:lnTo>
                    <a:pt x="420" y="684"/>
                  </a:lnTo>
                  <a:lnTo>
                    <a:pt x="420" y="684"/>
                  </a:lnTo>
                  <a:lnTo>
                    <a:pt x="420" y="684"/>
                  </a:lnTo>
                  <a:lnTo>
                    <a:pt x="420" y="684"/>
                  </a:lnTo>
                  <a:lnTo>
                    <a:pt x="420" y="684"/>
                  </a:lnTo>
                  <a:lnTo>
                    <a:pt x="420" y="684"/>
                  </a:lnTo>
                  <a:lnTo>
                    <a:pt x="420" y="684"/>
                  </a:lnTo>
                  <a:lnTo>
                    <a:pt x="420" y="684"/>
                  </a:lnTo>
                  <a:lnTo>
                    <a:pt x="420" y="684"/>
                  </a:lnTo>
                  <a:lnTo>
                    <a:pt x="420" y="684"/>
                  </a:lnTo>
                  <a:lnTo>
                    <a:pt x="420" y="684"/>
                  </a:lnTo>
                  <a:lnTo>
                    <a:pt x="420" y="684"/>
                  </a:lnTo>
                  <a:lnTo>
                    <a:pt x="420" y="678"/>
                  </a:lnTo>
                  <a:lnTo>
                    <a:pt x="420" y="678"/>
                  </a:lnTo>
                  <a:lnTo>
                    <a:pt x="420" y="678"/>
                  </a:lnTo>
                  <a:lnTo>
                    <a:pt x="420" y="678"/>
                  </a:lnTo>
                  <a:lnTo>
                    <a:pt x="420" y="678"/>
                  </a:lnTo>
                  <a:lnTo>
                    <a:pt x="415" y="678"/>
                  </a:lnTo>
                  <a:lnTo>
                    <a:pt x="415" y="678"/>
                  </a:lnTo>
                  <a:lnTo>
                    <a:pt x="415" y="673"/>
                  </a:lnTo>
                  <a:lnTo>
                    <a:pt x="415" y="673"/>
                  </a:lnTo>
                  <a:lnTo>
                    <a:pt x="415" y="673"/>
                  </a:lnTo>
                  <a:lnTo>
                    <a:pt x="415" y="678"/>
                  </a:lnTo>
                  <a:lnTo>
                    <a:pt x="415" y="673"/>
                  </a:lnTo>
                  <a:lnTo>
                    <a:pt x="415" y="673"/>
                  </a:lnTo>
                  <a:lnTo>
                    <a:pt x="415" y="673"/>
                  </a:lnTo>
                  <a:lnTo>
                    <a:pt x="420" y="673"/>
                  </a:lnTo>
                  <a:lnTo>
                    <a:pt x="420" y="673"/>
                  </a:lnTo>
                  <a:lnTo>
                    <a:pt x="420" y="678"/>
                  </a:lnTo>
                  <a:lnTo>
                    <a:pt x="426" y="678"/>
                  </a:lnTo>
                  <a:lnTo>
                    <a:pt x="426" y="678"/>
                  </a:lnTo>
                  <a:lnTo>
                    <a:pt x="426" y="678"/>
                  </a:lnTo>
                  <a:lnTo>
                    <a:pt x="426" y="678"/>
                  </a:lnTo>
                  <a:lnTo>
                    <a:pt x="426" y="678"/>
                  </a:lnTo>
                  <a:lnTo>
                    <a:pt x="426" y="678"/>
                  </a:lnTo>
                  <a:lnTo>
                    <a:pt x="426" y="678"/>
                  </a:lnTo>
                  <a:lnTo>
                    <a:pt x="426" y="678"/>
                  </a:lnTo>
                  <a:lnTo>
                    <a:pt x="426" y="678"/>
                  </a:lnTo>
                  <a:lnTo>
                    <a:pt x="426" y="678"/>
                  </a:lnTo>
                  <a:lnTo>
                    <a:pt x="426" y="678"/>
                  </a:lnTo>
                  <a:lnTo>
                    <a:pt x="426" y="678"/>
                  </a:lnTo>
                  <a:lnTo>
                    <a:pt x="426" y="678"/>
                  </a:lnTo>
                  <a:lnTo>
                    <a:pt x="426" y="678"/>
                  </a:lnTo>
                  <a:lnTo>
                    <a:pt x="426" y="673"/>
                  </a:lnTo>
                  <a:lnTo>
                    <a:pt x="426" y="673"/>
                  </a:lnTo>
                  <a:lnTo>
                    <a:pt x="426" y="673"/>
                  </a:lnTo>
                  <a:lnTo>
                    <a:pt x="426" y="673"/>
                  </a:lnTo>
                  <a:lnTo>
                    <a:pt x="420" y="673"/>
                  </a:lnTo>
                  <a:lnTo>
                    <a:pt x="420" y="673"/>
                  </a:lnTo>
                  <a:lnTo>
                    <a:pt x="420" y="667"/>
                  </a:lnTo>
                  <a:lnTo>
                    <a:pt x="420" y="667"/>
                  </a:lnTo>
                  <a:lnTo>
                    <a:pt x="420" y="667"/>
                  </a:lnTo>
                  <a:lnTo>
                    <a:pt x="420" y="667"/>
                  </a:lnTo>
                  <a:lnTo>
                    <a:pt x="420" y="667"/>
                  </a:lnTo>
                  <a:lnTo>
                    <a:pt x="420" y="667"/>
                  </a:lnTo>
                  <a:lnTo>
                    <a:pt x="420" y="667"/>
                  </a:lnTo>
                  <a:lnTo>
                    <a:pt x="420" y="667"/>
                  </a:lnTo>
                  <a:lnTo>
                    <a:pt x="420" y="667"/>
                  </a:lnTo>
                  <a:lnTo>
                    <a:pt x="420" y="667"/>
                  </a:lnTo>
                  <a:lnTo>
                    <a:pt x="420" y="667"/>
                  </a:lnTo>
                  <a:lnTo>
                    <a:pt x="420" y="667"/>
                  </a:lnTo>
                  <a:lnTo>
                    <a:pt x="420" y="667"/>
                  </a:lnTo>
                  <a:lnTo>
                    <a:pt x="420" y="667"/>
                  </a:lnTo>
                  <a:lnTo>
                    <a:pt x="420" y="667"/>
                  </a:lnTo>
                  <a:lnTo>
                    <a:pt x="420" y="667"/>
                  </a:lnTo>
                  <a:lnTo>
                    <a:pt x="420" y="667"/>
                  </a:lnTo>
                  <a:lnTo>
                    <a:pt x="420" y="667"/>
                  </a:lnTo>
                  <a:lnTo>
                    <a:pt x="420" y="667"/>
                  </a:lnTo>
                  <a:lnTo>
                    <a:pt x="420" y="667"/>
                  </a:lnTo>
                  <a:lnTo>
                    <a:pt x="420" y="667"/>
                  </a:lnTo>
                  <a:lnTo>
                    <a:pt x="420" y="662"/>
                  </a:lnTo>
                  <a:lnTo>
                    <a:pt x="420" y="662"/>
                  </a:lnTo>
                  <a:lnTo>
                    <a:pt x="420" y="662"/>
                  </a:lnTo>
                  <a:lnTo>
                    <a:pt x="420" y="662"/>
                  </a:lnTo>
                  <a:lnTo>
                    <a:pt x="420" y="662"/>
                  </a:lnTo>
                  <a:lnTo>
                    <a:pt x="426" y="662"/>
                  </a:lnTo>
                  <a:lnTo>
                    <a:pt x="426" y="656"/>
                  </a:lnTo>
                  <a:lnTo>
                    <a:pt x="426" y="656"/>
                  </a:lnTo>
                  <a:lnTo>
                    <a:pt x="426" y="656"/>
                  </a:lnTo>
                  <a:lnTo>
                    <a:pt x="426" y="656"/>
                  </a:lnTo>
                  <a:lnTo>
                    <a:pt x="426" y="656"/>
                  </a:lnTo>
                  <a:lnTo>
                    <a:pt x="426" y="656"/>
                  </a:lnTo>
                  <a:lnTo>
                    <a:pt x="426" y="656"/>
                  </a:lnTo>
                  <a:lnTo>
                    <a:pt x="426" y="656"/>
                  </a:lnTo>
                  <a:lnTo>
                    <a:pt x="426" y="656"/>
                  </a:lnTo>
                  <a:lnTo>
                    <a:pt x="432" y="656"/>
                  </a:lnTo>
                  <a:lnTo>
                    <a:pt x="432" y="656"/>
                  </a:lnTo>
                  <a:lnTo>
                    <a:pt x="432" y="662"/>
                  </a:lnTo>
                  <a:lnTo>
                    <a:pt x="432" y="662"/>
                  </a:lnTo>
                  <a:lnTo>
                    <a:pt x="432" y="662"/>
                  </a:lnTo>
                  <a:lnTo>
                    <a:pt x="432" y="662"/>
                  </a:lnTo>
                  <a:lnTo>
                    <a:pt x="426" y="662"/>
                  </a:lnTo>
                  <a:lnTo>
                    <a:pt x="426" y="662"/>
                  </a:lnTo>
                  <a:lnTo>
                    <a:pt x="426" y="662"/>
                  </a:lnTo>
                  <a:lnTo>
                    <a:pt x="426" y="662"/>
                  </a:lnTo>
                  <a:lnTo>
                    <a:pt x="426" y="662"/>
                  </a:lnTo>
                  <a:lnTo>
                    <a:pt x="432" y="662"/>
                  </a:lnTo>
                  <a:lnTo>
                    <a:pt x="432" y="662"/>
                  </a:lnTo>
                  <a:lnTo>
                    <a:pt x="432" y="662"/>
                  </a:lnTo>
                  <a:lnTo>
                    <a:pt x="432" y="662"/>
                  </a:lnTo>
                  <a:lnTo>
                    <a:pt x="432" y="662"/>
                  </a:lnTo>
                  <a:lnTo>
                    <a:pt x="432" y="662"/>
                  </a:lnTo>
                  <a:lnTo>
                    <a:pt x="432" y="662"/>
                  </a:lnTo>
                  <a:lnTo>
                    <a:pt x="432" y="662"/>
                  </a:lnTo>
                  <a:lnTo>
                    <a:pt x="432" y="662"/>
                  </a:lnTo>
                  <a:lnTo>
                    <a:pt x="432" y="662"/>
                  </a:lnTo>
                  <a:lnTo>
                    <a:pt x="432" y="662"/>
                  </a:lnTo>
                  <a:lnTo>
                    <a:pt x="432" y="662"/>
                  </a:lnTo>
                  <a:lnTo>
                    <a:pt x="432" y="662"/>
                  </a:lnTo>
                  <a:lnTo>
                    <a:pt x="432" y="662"/>
                  </a:lnTo>
                  <a:lnTo>
                    <a:pt x="432" y="667"/>
                  </a:lnTo>
                  <a:lnTo>
                    <a:pt x="432" y="667"/>
                  </a:lnTo>
                  <a:lnTo>
                    <a:pt x="432" y="667"/>
                  </a:lnTo>
                  <a:lnTo>
                    <a:pt x="432" y="667"/>
                  </a:lnTo>
                  <a:lnTo>
                    <a:pt x="432" y="667"/>
                  </a:lnTo>
                  <a:lnTo>
                    <a:pt x="432" y="667"/>
                  </a:lnTo>
                  <a:lnTo>
                    <a:pt x="432" y="667"/>
                  </a:lnTo>
                  <a:lnTo>
                    <a:pt x="432" y="667"/>
                  </a:lnTo>
                  <a:lnTo>
                    <a:pt x="432" y="662"/>
                  </a:lnTo>
                  <a:lnTo>
                    <a:pt x="432" y="662"/>
                  </a:lnTo>
                  <a:lnTo>
                    <a:pt x="432" y="662"/>
                  </a:lnTo>
                  <a:lnTo>
                    <a:pt x="437" y="662"/>
                  </a:lnTo>
                  <a:lnTo>
                    <a:pt x="437" y="662"/>
                  </a:lnTo>
                  <a:lnTo>
                    <a:pt x="437" y="662"/>
                  </a:lnTo>
                  <a:lnTo>
                    <a:pt x="437" y="662"/>
                  </a:lnTo>
                  <a:close/>
                  <a:moveTo>
                    <a:pt x="275" y="807"/>
                  </a:moveTo>
                  <a:lnTo>
                    <a:pt x="275" y="807"/>
                  </a:lnTo>
                  <a:lnTo>
                    <a:pt x="275" y="807"/>
                  </a:lnTo>
                  <a:lnTo>
                    <a:pt x="264" y="802"/>
                  </a:lnTo>
                  <a:lnTo>
                    <a:pt x="264" y="802"/>
                  </a:lnTo>
                  <a:lnTo>
                    <a:pt x="264" y="802"/>
                  </a:lnTo>
                  <a:lnTo>
                    <a:pt x="264" y="802"/>
                  </a:lnTo>
                  <a:lnTo>
                    <a:pt x="264" y="807"/>
                  </a:lnTo>
                  <a:lnTo>
                    <a:pt x="269" y="807"/>
                  </a:lnTo>
                  <a:lnTo>
                    <a:pt x="275" y="807"/>
                  </a:lnTo>
                  <a:lnTo>
                    <a:pt x="275" y="807"/>
                  </a:lnTo>
                  <a:lnTo>
                    <a:pt x="275" y="807"/>
                  </a:lnTo>
                  <a:lnTo>
                    <a:pt x="275" y="807"/>
                  </a:lnTo>
                  <a:lnTo>
                    <a:pt x="275" y="807"/>
                  </a:lnTo>
                  <a:lnTo>
                    <a:pt x="275" y="807"/>
                  </a:lnTo>
                  <a:lnTo>
                    <a:pt x="275" y="807"/>
                  </a:lnTo>
                  <a:lnTo>
                    <a:pt x="275" y="807"/>
                  </a:lnTo>
                  <a:close/>
                  <a:moveTo>
                    <a:pt x="308" y="163"/>
                  </a:moveTo>
                  <a:lnTo>
                    <a:pt x="308" y="163"/>
                  </a:lnTo>
                  <a:lnTo>
                    <a:pt x="308" y="163"/>
                  </a:lnTo>
                  <a:lnTo>
                    <a:pt x="308" y="163"/>
                  </a:lnTo>
                  <a:lnTo>
                    <a:pt x="308" y="163"/>
                  </a:lnTo>
                  <a:lnTo>
                    <a:pt x="308" y="163"/>
                  </a:lnTo>
                  <a:lnTo>
                    <a:pt x="314" y="163"/>
                  </a:lnTo>
                  <a:lnTo>
                    <a:pt x="314" y="163"/>
                  </a:lnTo>
                  <a:lnTo>
                    <a:pt x="314" y="163"/>
                  </a:lnTo>
                  <a:lnTo>
                    <a:pt x="314" y="163"/>
                  </a:lnTo>
                  <a:lnTo>
                    <a:pt x="314" y="163"/>
                  </a:lnTo>
                  <a:lnTo>
                    <a:pt x="314" y="163"/>
                  </a:lnTo>
                  <a:lnTo>
                    <a:pt x="314" y="163"/>
                  </a:lnTo>
                  <a:lnTo>
                    <a:pt x="308" y="163"/>
                  </a:lnTo>
                  <a:close/>
                  <a:moveTo>
                    <a:pt x="258" y="824"/>
                  </a:moveTo>
                  <a:lnTo>
                    <a:pt x="258" y="824"/>
                  </a:lnTo>
                  <a:lnTo>
                    <a:pt x="258" y="824"/>
                  </a:lnTo>
                  <a:lnTo>
                    <a:pt x="258" y="824"/>
                  </a:lnTo>
                  <a:lnTo>
                    <a:pt x="258" y="824"/>
                  </a:lnTo>
                  <a:lnTo>
                    <a:pt x="258" y="830"/>
                  </a:lnTo>
                  <a:lnTo>
                    <a:pt x="258" y="830"/>
                  </a:lnTo>
                  <a:lnTo>
                    <a:pt x="264" y="830"/>
                  </a:lnTo>
                  <a:lnTo>
                    <a:pt x="264" y="830"/>
                  </a:lnTo>
                  <a:lnTo>
                    <a:pt x="264" y="830"/>
                  </a:lnTo>
                  <a:lnTo>
                    <a:pt x="264" y="830"/>
                  </a:lnTo>
                  <a:lnTo>
                    <a:pt x="258" y="830"/>
                  </a:lnTo>
                  <a:lnTo>
                    <a:pt x="258" y="824"/>
                  </a:lnTo>
                  <a:close/>
                  <a:moveTo>
                    <a:pt x="314" y="157"/>
                  </a:moveTo>
                  <a:lnTo>
                    <a:pt x="314" y="157"/>
                  </a:lnTo>
                  <a:lnTo>
                    <a:pt x="314" y="157"/>
                  </a:lnTo>
                  <a:lnTo>
                    <a:pt x="314" y="157"/>
                  </a:lnTo>
                  <a:lnTo>
                    <a:pt x="308" y="157"/>
                  </a:lnTo>
                  <a:lnTo>
                    <a:pt x="308" y="157"/>
                  </a:lnTo>
                  <a:lnTo>
                    <a:pt x="308" y="157"/>
                  </a:lnTo>
                  <a:lnTo>
                    <a:pt x="308" y="157"/>
                  </a:lnTo>
                  <a:lnTo>
                    <a:pt x="308" y="157"/>
                  </a:lnTo>
                  <a:lnTo>
                    <a:pt x="308" y="157"/>
                  </a:lnTo>
                  <a:lnTo>
                    <a:pt x="308" y="157"/>
                  </a:lnTo>
                  <a:lnTo>
                    <a:pt x="308" y="157"/>
                  </a:lnTo>
                  <a:lnTo>
                    <a:pt x="308" y="157"/>
                  </a:lnTo>
                  <a:lnTo>
                    <a:pt x="308" y="157"/>
                  </a:lnTo>
                  <a:lnTo>
                    <a:pt x="308" y="157"/>
                  </a:lnTo>
                  <a:lnTo>
                    <a:pt x="308" y="163"/>
                  </a:lnTo>
                  <a:lnTo>
                    <a:pt x="314" y="163"/>
                  </a:lnTo>
                  <a:lnTo>
                    <a:pt x="314" y="163"/>
                  </a:lnTo>
                  <a:lnTo>
                    <a:pt x="314" y="157"/>
                  </a:lnTo>
                  <a:lnTo>
                    <a:pt x="314" y="157"/>
                  </a:lnTo>
                  <a:lnTo>
                    <a:pt x="314" y="157"/>
                  </a:lnTo>
                  <a:lnTo>
                    <a:pt x="314" y="157"/>
                  </a:lnTo>
                  <a:lnTo>
                    <a:pt x="314" y="157"/>
                  </a:lnTo>
                  <a:close/>
                </a:path>
              </a:pathLst>
            </a:custGeom>
            <a:solidFill>
              <a:schemeClr val="tx1">
                <a:lumMod val="40000"/>
                <a:lumOff val="60000"/>
                <a:alpha val="30000"/>
              </a:schemeClr>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53" name="Cambodia"/>
            <p:cNvSpPr>
              <a:spLocks noEditPoints="1"/>
            </p:cNvSpPr>
            <p:nvPr/>
          </p:nvSpPr>
          <p:spPr bwMode="auto">
            <a:xfrm>
              <a:off x="11752263" y="7635875"/>
              <a:ext cx="498475" cy="409575"/>
            </a:xfrm>
            <a:custGeom>
              <a:avLst/>
              <a:gdLst>
                <a:gd name="T0" fmla="*/ 45 w 314"/>
                <a:gd name="T1" fmla="*/ 196 h 258"/>
                <a:gd name="T2" fmla="*/ 40 w 314"/>
                <a:gd name="T3" fmla="*/ 208 h 258"/>
                <a:gd name="T4" fmla="*/ 62 w 314"/>
                <a:gd name="T5" fmla="*/ 241 h 258"/>
                <a:gd name="T6" fmla="*/ 56 w 314"/>
                <a:gd name="T7" fmla="*/ 241 h 258"/>
                <a:gd name="T8" fmla="*/ 303 w 314"/>
                <a:gd name="T9" fmla="*/ 51 h 258"/>
                <a:gd name="T10" fmla="*/ 297 w 314"/>
                <a:gd name="T11" fmla="*/ 34 h 258"/>
                <a:gd name="T12" fmla="*/ 303 w 314"/>
                <a:gd name="T13" fmla="*/ 17 h 258"/>
                <a:gd name="T14" fmla="*/ 303 w 314"/>
                <a:gd name="T15" fmla="*/ 6 h 258"/>
                <a:gd name="T16" fmla="*/ 292 w 314"/>
                <a:gd name="T17" fmla="*/ 11 h 258"/>
                <a:gd name="T18" fmla="*/ 281 w 314"/>
                <a:gd name="T19" fmla="*/ 17 h 258"/>
                <a:gd name="T20" fmla="*/ 269 w 314"/>
                <a:gd name="T21" fmla="*/ 23 h 258"/>
                <a:gd name="T22" fmla="*/ 253 w 314"/>
                <a:gd name="T23" fmla="*/ 6 h 258"/>
                <a:gd name="T24" fmla="*/ 247 w 314"/>
                <a:gd name="T25" fmla="*/ 11 h 258"/>
                <a:gd name="T26" fmla="*/ 225 w 314"/>
                <a:gd name="T27" fmla="*/ 23 h 258"/>
                <a:gd name="T28" fmla="*/ 219 w 314"/>
                <a:gd name="T29" fmla="*/ 28 h 258"/>
                <a:gd name="T30" fmla="*/ 213 w 314"/>
                <a:gd name="T31" fmla="*/ 51 h 258"/>
                <a:gd name="T32" fmla="*/ 197 w 314"/>
                <a:gd name="T33" fmla="*/ 34 h 258"/>
                <a:gd name="T34" fmla="*/ 174 w 314"/>
                <a:gd name="T35" fmla="*/ 34 h 258"/>
                <a:gd name="T36" fmla="*/ 152 w 314"/>
                <a:gd name="T37" fmla="*/ 17 h 258"/>
                <a:gd name="T38" fmla="*/ 141 w 314"/>
                <a:gd name="T39" fmla="*/ 17 h 258"/>
                <a:gd name="T40" fmla="*/ 124 w 314"/>
                <a:gd name="T41" fmla="*/ 23 h 258"/>
                <a:gd name="T42" fmla="*/ 107 w 314"/>
                <a:gd name="T43" fmla="*/ 23 h 258"/>
                <a:gd name="T44" fmla="*/ 90 w 314"/>
                <a:gd name="T45" fmla="*/ 23 h 258"/>
                <a:gd name="T46" fmla="*/ 73 w 314"/>
                <a:gd name="T47" fmla="*/ 17 h 258"/>
                <a:gd name="T48" fmla="*/ 45 w 314"/>
                <a:gd name="T49" fmla="*/ 28 h 258"/>
                <a:gd name="T50" fmla="*/ 28 w 314"/>
                <a:gd name="T51" fmla="*/ 51 h 258"/>
                <a:gd name="T52" fmla="*/ 0 w 314"/>
                <a:gd name="T53" fmla="*/ 73 h 258"/>
                <a:gd name="T54" fmla="*/ 12 w 314"/>
                <a:gd name="T55" fmla="*/ 107 h 258"/>
                <a:gd name="T56" fmla="*/ 12 w 314"/>
                <a:gd name="T57" fmla="*/ 118 h 258"/>
                <a:gd name="T58" fmla="*/ 28 w 314"/>
                <a:gd name="T59" fmla="*/ 135 h 258"/>
                <a:gd name="T60" fmla="*/ 40 w 314"/>
                <a:gd name="T61" fmla="*/ 180 h 258"/>
                <a:gd name="T62" fmla="*/ 40 w 314"/>
                <a:gd name="T63" fmla="*/ 180 h 258"/>
                <a:gd name="T64" fmla="*/ 45 w 314"/>
                <a:gd name="T65" fmla="*/ 180 h 258"/>
                <a:gd name="T66" fmla="*/ 45 w 314"/>
                <a:gd name="T67" fmla="*/ 185 h 258"/>
                <a:gd name="T68" fmla="*/ 40 w 314"/>
                <a:gd name="T69" fmla="*/ 191 h 258"/>
                <a:gd name="T70" fmla="*/ 51 w 314"/>
                <a:gd name="T71" fmla="*/ 196 h 258"/>
                <a:gd name="T72" fmla="*/ 45 w 314"/>
                <a:gd name="T73" fmla="*/ 196 h 258"/>
                <a:gd name="T74" fmla="*/ 51 w 314"/>
                <a:gd name="T75" fmla="*/ 202 h 258"/>
                <a:gd name="T76" fmla="*/ 51 w 314"/>
                <a:gd name="T77" fmla="*/ 219 h 258"/>
                <a:gd name="T78" fmla="*/ 56 w 314"/>
                <a:gd name="T79" fmla="*/ 230 h 258"/>
                <a:gd name="T80" fmla="*/ 68 w 314"/>
                <a:gd name="T81" fmla="*/ 224 h 258"/>
                <a:gd name="T82" fmla="*/ 73 w 314"/>
                <a:gd name="T83" fmla="*/ 213 h 258"/>
                <a:gd name="T84" fmla="*/ 85 w 314"/>
                <a:gd name="T85" fmla="*/ 236 h 258"/>
                <a:gd name="T86" fmla="*/ 73 w 314"/>
                <a:gd name="T87" fmla="*/ 247 h 258"/>
                <a:gd name="T88" fmla="*/ 85 w 314"/>
                <a:gd name="T89" fmla="*/ 252 h 258"/>
                <a:gd name="T90" fmla="*/ 96 w 314"/>
                <a:gd name="T91" fmla="*/ 247 h 258"/>
                <a:gd name="T92" fmla="*/ 107 w 314"/>
                <a:gd name="T93" fmla="*/ 252 h 258"/>
                <a:gd name="T94" fmla="*/ 124 w 314"/>
                <a:gd name="T95" fmla="*/ 252 h 258"/>
                <a:gd name="T96" fmla="*/ 146 w 314"/>
                <a:gd name="T97" fmla="*/ 252 h 258"/>
                <a:gd name="T98" fmla="*/ 163 w 314"/>
                <a:gd name="T99" fmla="*/ 224 h 258"/>
                <a:gd name="T100" fmla="*/ 197 w 314"/>
                <a:gd name="T101" fmla="*/ 224 h 258"/>
                <a:gd name="T102" fmla="*/ 213 w 314"/>
                <a:gd name="T103" fmla="*/ 230 h 258"/>
                <a:gd name="T104" fmla="*/ 230 w 314"/>
                <a:gd name="T105" fmla="*/ 224 h 258"/>
                <a:gd name="T106" fmla="*/ 213 w 314"/>
                <a:gd name="T107" fmla="*/ 208 h 258"/>
                <a:gd name="T108" fmla="*/ 208 w 314"/>
                <a:gd name="T109" fmla="*/ 191 h 258"/>
                <a:gd name="T110" fmla="*/ 230 w 314"/>
                <a:gd name="T111" fmla="*/ 180 h 258"/>
                <a:gd name="T112" fmla="*/ 241 w 314"/>
                <a:gd name="T113" fmla="*/ 174 h 258"/>
                <a:gd name="T114" fmla="*/ 253 w 314"/>
                <a:gd name="T115" fmla="*/ 163 h 258"/>
                <a:gd name="T116" fmla="*/ 286 w 314"/>
                <a:gd name="T117" fmla="*/ 152 h 258"/>
                <a:gd name="T118" fmla="*/ 314 w 314"/>
                <a:gd name="T119" fmla="*/ 135 h 258"/>
                <a:gd name="T120" fmla="*/ 309 w 314"/>
                <a:gd name="T121" fmla="*/ 107 h 258"/>
                <a:gd name="T122" fmla="*/ 85 w 314"/>
                <a:gd name="T123" fmla="*/ 252 h 258"/>
                <a:gd name="T124" fmla="*/ 62 w 314"/>
                <a:gd name="T125" fmla="*/ 247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4" h="258">
                  <a:moveTo>
                    <a:pt x="45" y="196"/>
                  </a:moveTo>
                  <a:lnTo>
                    <a:pt x="45" y="191"/>
                  </a:lnTo>
                  <a:lnTo>
                    <a:pt x="45" y="191"/>
                  </a:lnTo>
                  <a:lnTo>
                    <a:pt x="45" y="191"/>
                  </a:lnTo>
                  <a:lnTo>
                    <a:pt x="45" y="191"/>
                  </a:lnTo>
                  <a:lnTo>
                    <a:pt x="45" y="191"/>
                  </a:lnTo>
                  <a:lnTo>
                    <a:pt x="45" y="191"/>
                  </a:lnTo>
                  <a:lnTo>
                    <a:pt x="45" y="191"/>
                  </a:lnTo>
                  <a:lnTo>
                    <a:pt x="45" y="191"/>
                  </a:lnTo>
                  <a:lnTo>
                    <a:pt x="45" y="196"/>
                  </a:lnTo>
                  <a:lnTo>
                    <a:pt x="45" y="196"/>
                  </a:lnTo>
                  <a:lnTo>
                    <a:pt x="45" y="196"/>
                  </a:lnTo>
                  <a:lnTo>
                    <a:pt x="45" y="196"/>
                  </a:lnTo>
                  <a:lnTo>
                    <a:pt x="45" y="196"/>
                  </a:lnTo>
                  <a:lnTo>
                    <a:pt x="45" y="196"/>
                  </a:lnTo>
                  <a:lnTo>
                    <a:pt x="45" y="196"/>
                  </a:lnTo>
                  <a:lnTo>
                    <a:pt x="45" y="196"/>
                  </a:lnTo>
                  <a:lnTo>
                    <a:pt x="45" y="196"/>
                  </a:lnTo>
                  <a:lnTo>
                    <a:pt x="45" y="196"/>
                  </a:lnTo>
                  <a:lnTo>
                    <a:pt x="45" y="196"/>
                  </a:lnTo>
                  <a:lnTo>
                    <a:pt x="45" y="196"/>
                  </a:lnTo>
                  <a:close/>
                  <a:moveTo>
                    <a:pt x="45" y="202"/>
                  </a:moveTo>
                  <a:lnTo>
                    <a:pt x="45" y="202"/>
                  </a:lnTo>
                  <a:lnTo>
                    <a:pt x="45" y="202"/>
                  </a:lnTo>
                  <a:lnTo>
                    <a:pt x="45" y="202"/>
                  </a:lnTo>
                  <a:lnTo>
                    <a:pt x="45" y="202"/>
                  </a:lnTo>
                  <a:lnTo>
                    <a:pt x="45" y="202"/>
                  </a:lnTo>
                  <a:lnTo>
                    <a:pt x="45" y="196"/>
                  </a:lnTo>
                  <a:lnTo>
                    <a:pt x="45" y="196"/>
                  </a:lnTo>
                  <a:lnTo>
                    <a:pt x="45" y="196"/>
                  </a:lnTo>
                  <a:lnTo>
                    <a:pt x="45" y="196"/>
                  </a:lnTo>
                  <a:lnTo>
                    <a:pt x="45" y="196"/>
                  </a:lnTo>
                  <a:lnTo>
                    <a:pt x="40" y="196"/>
                  </a:lnTo>
                  <a:lnTo>
                    <a:pt x="40" y="196"/>
                  </a:lnTo>
                  <a:lnTo>
                    <a:pt x="40" y="196"/>
                  </a:lnTo>
                  <a:lnTo>
                    <a:pt x="40" y="202"/>
                  </a:lnTo>
                  <a:lnTo>
                    <a:pt x="40" y="202"/>
                  </a:lnTo>
                  <a:lnTo>
                    <a:pt x="40" y="208"/>
                  </a:lnTo>
                  <a:lnTo>
                    <a:pt x="45" y="208"/>
                  </a:lnTo>
                  <a:lnTo>
                    <a:pt x="45" y="208"/>
                  </a:lnTo>
                  <a:lnTo>
                    <a:pt x="45" y="208"/>
                  </a:lnTo>
                  <a:lnTo>
                    <a:pt x="45" y="208"/>
                  </a:lnTo>
                  <a:lnTo>
                    <a:pt x="45" y="208"/>
                  </a:lnTo>
                  <a:lnTo>
                    <a:pt x="45" y="208"/>
                  </a:lnTo>
                  <a:lnTo>
                    <a:pt x="45" y="208"/>
                  </a:lnTo>
                  <a:lnTo>
                    <a:pt x="45" y="208"/>
                  </a:lnTo>
                  <a:lnTo>
                    <a:pt x="45" y="208"/>
                  </a:lnTo>
                  <a:lnTo>
                    <a:pt x="45" y="202"/>
                  </a:lnTo>
                  <a:lnTo>
                    <a:pt x="45" y="202"/>
                  </a:lnTo>
                  <a:lnTo>
                    <a:pt x="45" y="202"/>
                  </a:lnTo>
                  <a:close/>
                  <a:moveTo>
                    <a:pt x="62" y="241"/>
                  </a:moveTo>
                  <a:lnTo>
                    <a:pt x="62" y="241"/>
                  </a:lnTo>
                  <a:lnTo>
                    <a:pt x="62" y="241"/>
                  </a:lnTo>
                  <a:lnTo>
                    <a:pt x="62" y="241"/>
                  </a:lnTo>
                  <a:lnTo>
                    <a:pt x="62" y="241"/>
                  </a:lnTo>
                  <a:lnTo>
                    <a:pt x="62" y="241"/>
                  </a:lnTo>
                  <a:lnTo>
                    <a:pt x="62" y="241"/>
                  </a:lnTo>
                  <a:lnTo>
                    <a:pt x="62" y="241"/>
                  </a:lnTo>
                  <a:lnTo>
                    <a:pt x="62" y="241"/>
                  </a:lnTo>
                  <a:lnTo>
                    <a:pt x="62" y="241"/>
                  </a:lnTo>
                  <a:lnTo>
                    <a:pt x="56" y="241"/>
                  </a:lnTo>
                  <a:lnTo>
                    <a:pt x="56" y="236"/>
                  </a:lnTo>
                  <a:lnTo>
                    <a:pt x="56" y="236"/>
                  </a:lnTo>
                  <a:lnTo>
                    <a:pt x="56" y="236"/>
                  </a:lnTo>
                  <a:lnTo>
                    <a:pt x="56" y="236"/>
                  </a:lnTo>
                  <a:lnTo>
                    <a:pt x="56" y="236"/>
                  </a:lnTo>
                  <a:lnTo>
                    <a:pt x="56" y="236"/>
                  </a:lnTo>
                  <a:lnTo>
                    <a:pt x="56" y="236"/>
                  </a:lnTo>
                  <a:lnTo>
                    <a:pt x="56" y="236"/>
                  </a:lnTo>
                  <a:lnTo>
                    <a:pt x="56" y="241"/>
                  </a:lnTo>
                  <a:lnTo>
                    <a:pt x="56" y="241"/>
                  </a:lnTo>
                  <a:lnTo>
                    <a:pt x="56" y="241"/>
                  </a:lnTo>
                  <a:lnTo>
                    <a:pt x="56" y="241"/>
                  </a:lnTo>
                  <a:lnTo>
                    <a:pt x="56" y="241"/>
                  </a:lnTo>
                  <a:lnTo>
                    <a:pt x="56" y="241"/>
                  </a:lnTo>
                  <a:lnTo>
                    <a:pt x="56" y="241"/>
                  </a:lnTo>
                  <a:lnTo>
                    <a:pt x="62" y="241"/>
                  </a:lnTo>
                  <a:lnTo>
                    <a:pt x="62" y="241"/>
                  </a:lnTo>
                  <a:lnTo>
                    <a:pt x="62" y="241"/>
                  </a:lnTo>
                  <a:lnTo>
                    <a:pt x="62" y="241"/>
                  </a:lnTo>
                  <a:close/>
                  <a:moveTo>
                    <a:pt x="314" y="73"/>
                  </a:moveTo>
                  <a:lnTo>
                    <a:pt x="314" y="73"/>
                  </a:lnTo>
                  <a:lnTo>
                    <a:pt x="309" y="62"/>
                  </a:lnTo>
                  <a:lnTo>
                    <a:pt x="309" y="62"/>
                  </a:lnTo>
                  <a:lnTo>
                    <a:pt x="309" y="56"/>
                  </a:lnTo>
                  <a:lnTo>
                    <a:pt x="309" y="56"/>
                  </a:lnTo>
                  <a:lnTo>
                    <a:pt x="309" y="56"/>
                  </a:lnTo>
                  <a:lnTo>
                    <a:pt x="303" y="56"/>
                  </a:lnTo>
                  <a:lnTo>
                    <a:pt x="303" y="56"/>
                  </a:lnTo>
                  <a:lnTo>
                    <a:pt x="303" y="56"/>
                  </a:lnTo>
                  <a:lnTo>
                    <a:pt x="303" y="56"/>
                  </a:lnTo>
                  <a:lnTo>
                    <a:pt x="303" y="51"/>
                  </a:lnTo>
                  <a:lnTo>
                    <a:pt x="303" y="51"/>
                  </a:lnTo>
                  <a:lnTo>
                    <a:pt x="303" y="51"/>
                  </a:lnTo>
                  <a:lnTo>
                    <a:pt x="303" y="51"/>
                  </a:lnTo>
                  <a:lnTo>
                    <a:pt x="303" y="51"/>
                  </a:lnTo>
                  <a:lnTo>
                    <a:pt x="303" y="51"/>
                  </a:lnTo>
                  <a:lnTo>
                    <a:pt x="303" y="45"/>
                  </a:lnTo>
                  <a:lnTo>
                    <a:pt x="303" y="45"/>
                  </a:lnTo>
                  <a:lnTo>
                    <a:pt x="303" y="45"/>
                  </a:lnTo>
                  <a:lnTo>
                    <a:pt x="303" y="45"/>
                  </a:lnTo>
                  <a:lnTo>
                    <a:pt x="303" y="45"/>
                  </a:lnTo>
                  <a:lnTo>
                    <a:pt x="303" y="45"/>
                  </a:lnTo>
                  <a:lnTo>
                    <a:pt x="303" y="45"/>
                  </a:lnTo>
                  <a:lnTo>
                    <a:pt x="303" y="45"/>
                  </a:lnTo>
                  <a:lnTo>
                    <a:pt x="297" y="45"/>
                  </a:lnTo>
                  <a:lnTo>
                    <a:pt x="297" y="40"/>
                  </a:lnTo>
                  <a:lnTo>
                    <a:pt x="297" y="40"/>
                  </a:lnTo>
                  <a:lnTo>
                    <a:pt x="297" y="40"/>
                  </a:lnTo>
                  <a:lnTo>
                    <a:pt x="297" y="40"/>
                  </a:lnTo>
                  <a:lnTo>
                    <a:pt x="297" y="40"/>
                  </a:lnTo>
                  <a:lnTo>
                    <a:pt x="297" y="40"/>
                  </a:lnTo>
                  <a:lnTo>
                    <a:pt x="297" y="34"/>
                  </a:lnTo>
                  <a:lnTo>
                    <a:pt x="297" y="34"/>
                  </a:lnTo>
                  <a:lnTo>
                    <a:pt x="297" y="28"/>
                  </a:lnTo>
                  <a:lnTo>
                    <a:pt x="297" y="28"/>
                  </a:lnTo>
                  <a:lnTo>
                    <a:pt x="297" y="28"/>
                  </a:lnTo>
                  <a:lnTo>
                    <a:pt x="297" y="28"/>
                  </a:lnTo>
                  <a:lnTo>
                    <a:pt x="297" y="23"/>
                  </a:lnTo>
                  <a:lnTo>
                    <a:pt x="297" y="23"/>
                  </a:lnTo>
                  <a:lnTo>
                    <a:pt x="297" y="23"/>
                  </a:lnTo>
                  <a:lnTo>
                    <a:pt x="297" y="23"/>
                  </a:lnTo>
                  <a:lnTo>
                    <a:pt x="303" y="17"/>
                  </a:lnTo>
                  <a:lnTo>
                    <a:pt x="303" y="17"/>
                  </a:lnTo>
                  <a:lnTo>
                    <a:pt x="303" y="17"/>
                  </a:lnTo>
                  <a:lnTo>
                    <a:pt x="303" y="17"/>
                  </a:lnTo>
                  <a:lnTo>
                    <a:pt x="303" y="17"/>
                  </a:lnTo>
                  <a:lnTo>
                    <a:pt x="303" y="17"/>
                  </a:lnTo>
                  <a:lnTo>
                    <a:pt x="303" y="17"/>
                  </a:lnTo>
                  <a:lnTo>
                    <a:pt x="303" y="17"/>
                  </a:lnTo>
                  <a:lnTo>
                    <a:pt x="303" y="17"/>
                  </a:lnTo>
                  <a:lnTo>
                    <a:pt x="303" y="17"/>
                  </a:lnTo>
                  <a:lnTo>
                    <a:pt x="303" y="17"/>
                  </a:lnTo>
                  <a:lnTo>
                    <a:pt x="309" y="17"/>
                  </a:lnTo>
                  <a:lnTo>
                    <a:pt x="309" y="17"/>
                  </a:lnTo>
                  <a:lnTo>
                    <a:pt x="309" y="11"/>
                  </a:lnTo>
                  <a:lnTo>
                    <a:pt x="309" y="11"/>
                  </a:lnTo>
                  <a:lnTo>
                    <a:pt x="309" y="11"/>
                  </a:lnTo>
                  <a:lnTo>
                    <a:pt x="309" y="11"/>
                  </a:lnTo>
                  <a:lnTo>
                    <a:pt x="309" y="11"/>
                  </a:lnTo>
                  <a:lnTo>
                    <a:pt x="309" y="11"/>
                  </a:lnTo>
                  <a:lnTo>
                    <a:pt x="309" y="6"/>
                  </a:lnTo>
                  <a:lnTo>
                    <a:pt x="309" y="6"/>
                  </a:lnTo>
                  <a:lnTo>
                    <a:pt x="309" y="6"/>
                  </a:lnTo>
                  <a:lnTo>
                    <a:pt x="309" y="0"/>
                  </a:lnTo>
                  <a:lnTo>
                    <a:pt x="309" y="0"/>
                  </a:lnTo>
                  <a:lnTo>
                    <a:pt x="309" y="0"/>
                  </a:lnTo>
                  <a:lnTo>
                    <a:pt x="309" y="6"/>
                  </a:lnTo>
                  <a:lnTo>
                    <a:pt x="303" y="6"/>
                  </a:lnTo>
                  <a:lnTo>
                    <a:pt x="303" y="6"/>
                  </a:lnTo>
                  <a:lnTo>
                    <a:pt x="303" y="6"/>
                  </a:lnTo>
                  <a:lnTo>
                    <a:pt x="303" y="6"/>
                  </a:lnTo>
                  <a:lnTo>
                    <a:pt x="303" y="6"/>
                  </a:lnTo>
                  <a:lnTo>
                    <a:pt x="303" y="6"/>
                  </a:lnTo>
                  <a:lnTo>
                    <a:pt x="303" y="6"/>
                  </a:lnTo>
                  <a:lnTo>
                    <a:pt x="303" y="11"/>
                  </a:lnTo>
                  <a:lnTo>
                    <a:pt x="303" y="11"/>
                  </a:lnTo>
                  <a:lnTo>
                    <a:pt x="303" y="11"/>
                  </a:lnTo>
                  <a:lnTo>
                    <a:pt x="303" y="11"/>
                  </a:lnTo>
                  <a:lnTo>
                    <a:pt x="303" y="11"/>
                  </a:lnTo>
                  <a:lnTo>
                    <a:pt x="303" y="11"/>
                  </a:lnTo>
                  <a:lnTo>
                    <a:pt x="297" y="11"/>
                  </a:lnTo>
                  <a:lnTo>
                    <a:pt x="297" y="11"/>
                  </a:lnTo>
                  <a:lnTo>
                    <a:pt x="297" y="6"/>
                  </a:lnTo>
                  <a:lnTo>
                    <a:pt x="297" y="6"/>
                  </a:lnTo>
                  <a:lnTo>
                    <a:pt x="297" y="6"/>
                  </a:lnTo>
                  <a:lnTo>
                    <a:pt x="297" y="6"/>
                  </a:lnTo>
                  <a:lnTo>
                    <a:pt x="292" y="11"/>
                  </a:lnTo>
                  <a:lnTo>
                    <a:pt x="292" y="11"/>
                  </a:lnTo>
                  <a:lnTo>
                    <a:pt x="292" y="11"/>
                  </a:lnTo>
                  <a:lnTo>
                    <a:pt x="292" y="11"/>
                  </a:lnTo>
                  <a:lnTo>
                    <a:pt x="292" y="11"/>
                  </a:lnTo>
                  <a:lnTo>
                    <a:pt x="292" y="11"/>
                  </a:lnTo>
                  <a:lnTo>
                    <a:pt x="292" y="11"/>
                  </a:lnTo>
                  <a:lnTo>
                    <a:pt x="292" y="11"/>
                  </a:lnTo>
                  <a:lnTo>
                    <a:pt x="292" y="11"/>
                  </a:lnTo>
                  <a:lnTo>
                    <a:pt x="292" y="11"/>
                  </a:lnTo>
                  <a:lnTo>
                    <a:pt x="292" y="11"/>
                  </a:lnTo>
                  <a:lnTo>
                    <a:pt x="292" y="11"/>
                  </a:lnTo>
                  <a:lnTo>
                    <a:pt x="292" y="11"/>
                  </a:lnTo>
                  <a:lnTo>
                    <a:pt x="286" y="11"/>
                  </a:lnTo>
                  <a:lnTo>
                    <a:pt x="286" y="17"/>
                  </a:lnTo>
                  <a:lnTo>
                    <a:pt x="286" y="17"/>
                  </a:lnTo>
                  <a:lnTo>
                    <a:pt x="286" y="17"/>
                  </a:lnTo>
                  <a:lnTo>
                    <a:pt x="286" y="17"/>
                  </a:lnTo>
                  <a:lnTo>
                    <a:pt x="281" y="17"/>
                  </a:lnTo>
                  <a:lnTo>
                    <a:pt x="281" y="17"/>
                  </a:lnTo>
                  <a:lnTo>
                    <a:pt x="281" y="17"/>
                  </a:lnTo>
                  <a:lnTo>
                    <a:pt x="281" y="17"/>
                  </a:lnTo>
                  <a:lnTo>
                    <a:pt x="281" y="17"/>
                  </a:lnTo>
                  <a:lnTo>
                    <a:pt x="281" y="17"/>
                  </a:lnTo>
                  <a:lnTo>
                    <a:pt x="281" y="17"/>
                  </a:lnTo>
                  <a:lnTo>
                    <a:pt x="281" y="17"/>
                  </a:lnTo>
                  <a:lnTo>
                    <a:pt x="275" y="23"/>
                  </a:lnTo>
                  <a:lnTo>
                    <a:pt x="275" y="23"/>
                  </a:lnTo>
                  <a:lnTo>
                    <a:pt x="275" y="23"/>
                  </a:lnTo>
                  <a:lnTo>
                    <a:pt x="275" y="23"/>
                  </a:lnTo>
                  <a:lnTo>
                    <a:pt x="275" y="23"/>
                  </a:lnTo>
                  <a:lnTo>
                    <a:pt x="275" y="23"/>
                  </a:lnTo>
                  <a:lnTo>
                    <a:pt x="275" y="23"/>
                  </a:lnTo>
                  <a:lnTo>
                    <a:pt x="275" y="23"/>
                  </a:lnTo>
                  <a:lnTo>
                    <a:pt x="275" y="23"/>
                  </a:lnTo>
                  <a:lnTo>
                    <a:pt x="275" y="23"/>
                  </a:lnTo>
                  <a:lnTo>
                    <a:pt x="269" y="23"/>
                  </a:lnTo>
                  <a:lnTo>
                    <a:pt x="269" y="23"/>
                  </a:lnTo>
                  <a:lnTo>
                    <a:pt x="269" y="23"/>
                  </a:lnTo>
                  <a:lnTo>
                    <a:pt x="269" y="23"/>
                  </a:lnTo>
                  <a:lnTo>
                    <a:pt x="269" y="23"/>
                  </a:lnTo>
                  <a:lnTo>
                    <a:pt x="269" y="23"/>
                  </a:lnTo>
                  <a:lnTo>
                    <a:pt x="264" y="23"/>
                  </a:lnTo>
                  <a:lnTo>
                    <a:pt x="264" y="23"/>
                  </a:lnTo>
                  <a:lnTo>
                    <a:pt x="264" y="17"/>
                  </a:lnTo>
                  <a:lnTo>
                    <a:pt x="264" y="17"/>
                  </a:lnTo>
                  <a:lnTo>
                    <a:pt x="264" y="17"/>
                  </a:lnTo>
                  <a:lnTo>
                    <a:pt x="264" y="17"/>
                  </a:lnTo>
                  <a:lnTo>
                    <a:pt x="264" y="17"/>
                  </a:lnTo>
                  <a:lnTo>
                    <a:pt x="258" y="17"/>
                  </a:lnTo>
                  <a:lnTo>
                    <a:pt x="258" y="17"/>
                  </a:lnTo>
                  <a:lnTo>
                    <a:pt x="258" y="17"/>
                  </a:lnTo>
                  <a:lnTo>
                    <a:pt x="253" y="11"/>
                  </a:lnTo>
                  <a:lnTo>
                    <a:pt x="253" y="11"/>
                  </a:lnTo>
                  <a:lnTo>
                    <a:pt x="253" y="11"/>
                  </a:lnTo>
                  <a:lnTo>
                    <a:pt x="253" y="11"/>
                  </a:lnTo>
                  <a:lnTo>
                    <a:pt x="253" y="11"/>
                  </a:lnTo>
                  <a:lnTo>
                    <a:pt x="253" y="11"/>
                  </a:lnTo>
                  <a:lnTo>
                    <a:pt x="253" y="11"/>
                  </a:lnTo>
                  <a:lnTo>
                    <a:pt x="253" y="6"/>
                  </a:lnTo>
                  <a:lnTo>
                    <a:pt x="253" y="6"/>
                  </a:lnTo>
                  <a:lnTo>
                    <a:pt x="247" y="11"/>
                  </a:lnTo>
                  <a:lnTo>
                    <a:pt x="247" y="11"/>
                  </a:lnTo>
                  <a:lnTo>
                    <a:pt x="247" y="11"/>
                  </a:lnTo>
                  <a:lnTo>
                    <a:pt x="247" y="11"/>
                  </a:lnTo>
                  <a:lnTo>
                    <a:pt x="247" y="11"/>
                  </a:lnTo>
                  <a:lnTo>
                    <a:pt x="247" y="11"/>
                  </a:lnTo>
                  <a:lnTo>
                    <a:pt x="247" y="11"/>
                  </a:lnTo>
                  <a:lnTo>
                    <a:pt x="247" y="11"/>
                  </a:lnTo>
                  <a:lnTo>
                    <a:pt x="247" y="11"/>
                  </a:lnTo>
                  <a:lnTo>
                    <a:pt x="247" y="11"/>
                  </a:lnTo>
                  <a:lnTo>
                    <a:pt x="247" y="11"/>
                  </a:lnTo>
                  <a:lnTo>
                    <a:pt x="247" y="11"/>
                  </a:lnTo>
                  <a:lnTo>
                    <a:pt x="247" y="11"/>
                  </a:lnTo>
                  <a:lnTo>
                    <a:pt x="247" y="11"/>
                  </a:lnTo>
                  <a:lnTo>
                    <a:pt x="247" y="11"/>
                  </a:lnTo>
                  <a:lnTo>
                    <a:pt x="247" y="11"/>
                  </a:lnTo>
                  <a:lnTo>
                    <a:pt x="247" y="11"/>
                  </a:lnTo>
                  <a:lnTo>
                    <a:pt x="247" y="11"/>
                  </a:lnTo>
                  <a:lnTo>
                    <a:pt x="247" y="11"/>
                  </a:lnTo>
                  <a:lnTo>
                    <a:pt x="247" y="11"/>
                  </a:lnTo>
                  <a:lnTo>
                    <a:pt x="247" y="11"/>
                  </a:lnTo>
                  <a:lnTo>
                    <a:pt x="247" y="17"/>
                  </a:lnTo>
                  <a:lnTo>
                    <a:pt x="241" y="17"/>
                  </a:lnTo>
                  <a:lnTo>
                    <a:pt x="241" y="17"/>
                  </a:lnTo>
                  <a:lnTo>
                    <a:pt x="241" y="17"/>
                  </a:lnTo>
                  <a:lnTo>
                    <a:pt x="241" y="17"/>
                  </a:lnTo>
                  <a:lnTo>
                    <a:pt x="236" y="17"/>
                  </a:lnTo>
                  <a:lnTo>
                    <a:pt x="236" y="17"/>
                  </a:lnTo>
                  <a:lnTo>
                    <a:pt x="236" y="11"/>
                  </a:lnTo>
                  <a:lnTo>
                    <a:pt x="236" y="11"/>
                  </a:lnTo>
                  <a:lnTo>
                    <a:pt x="230" y="17"/>
                  </a:lnTo>
                  <a:lnTo>
                    <a:pt x="230" y="17"/>
                  </a:lnTo>
                  <a:lnTo>
                    <a:pt x="230" y="17"/>
                  </a:lnTo>
                  <a:lnTo>
                    <a:pt x="230" y="23"/>
                  </a:lnTo>
                  <a:lnTo>
                    <a:pt x="230" y="23"/>
                  </a:lnTo>
                  <a:lnTo>
                    <a:pt x="230" y="23"/>
                  </a:lnTo>
                  <a:lnTo>
                    <a:pt x="225" y="23"/>
                  </a:lnTo>
                  <a:lnTo>
                    <a:pt x="225" y="23"/>
                  </a:lnTo>
                  <a:lnTo>
                    <a:pt x="225" y="23"/>
                  </a:lnTo>
                  <a:lnTo>
                    <a:pt x="225" y="23"/>
                  </a:lnTo>
                  <a:lnTo>
                    <a:pt x="225" y="23"/>
                  </a:lnTo>
                  <a:lnTo>
                    <a:pt x="225" y="23"/>
                  </a:lnTo>
                  <a:lnTo>
                    <a:pt x="225" y="23"/>
                  </a:lnTo>
                  <a:lnTo>
                    <a:pt x="225" y="23"/>
                  </a:lnTo>
                  <a:lnTo>
                    <a:pt x="225" y="23"/>
                  </a:lnTo>
                  <a:lnTo>
                    <a:pt x="219" y="23"/>
                  </a:lnTo>
                  <a:lnTo>
                    <a:pt x="219" y="23"/>
                  </a:lnTo>
                  <a:lnTo>
                    <a:pt x="219" y="23"/>
                  </a:lnTo>
                  <a:lnTo>
                    <a:pt x="219" y="23"/>
                  </a:lnTo>
                  <a:lnTo>
                    <a:pt x="219" y="23"/>
                  </a:lnTo>
                  <a:lnTo>
                    <a:pt x="219" y="23"/>
                  </a:lnTo>
                  <a:lnTo>
                    <a:pt x="219" y="23"/>
                  </a:lnTo>
                  <a:lnTo>
                    <a:pt x="219" y="28"/>
                  </a:lnTo>
                  <a:lnTo>
                    <a:pt x="219" y="28"/>
                  </a:lnTo>
                  <a:lnTo>
                    <a:pt x="219" y="28"/>
                  </a:lnTo>
                  <a:lnTo>
                    <a:pt x="219" y="28"/>
                  </a:lnTo>
                  <a:lnTo>
                    <a:pt x="219" y="28"/>
                  </a:lnTo>
                  <a:lnTo>
                    <a:pt x="225" y="34"/>
                  </a:lnTo>
                  <a:lnTo>
                    <a:pt x="225" y="34"/>
                  </a:lnTo>
                  <a:lnTo>
                    <a:pt x="225" y="34"/>
                  </a:lnTo>
                  <a:lnTo>
                    <a:pt x="225" y="40"/>
                  </a:lnTo>
                  <a:lnTo>
                    <a:pt x="230" y="40"/>
                  </a:lnTo>
                  <a:lnTo>
                    <a:pt x="230" y="40"/>
                  </a:lnTo>
                  <a:lnTo>
                    <a:pt x="230" y="40"/>
                  </a:lnTo>
                  <a:lnTo>
                    <a:pt x="230" y="40"/>
                  </a:lnTo>
                  <a:lnTo>
                    <a:pt x="225" y="40"/>
                  </a:lnTo>
                  <a:lnTo>
                    <a:pt x="225" y="45"/>
                  </a:lnTo>
                  <a:lnTo>
                    <a:pt x="225" y="45"/>
                  </a:lnTo>
                  <a:lnTo>
                    <a:pt x="225" y="45"/>
                  </a:lnTo>
                  <a:lnTo>
                    <a:pt x="225" y="45"/>
                  </a:lnTo>
                  <a:lnTo>
                    <a:pt x="225" y="51"/>
                  </a:lnTo>
                  <a:lnTo>
                    <a:pt x="225" y="51"/>
                  </a:lnTo>
                  <a:lnTo>
                    <a:pt x="219" y="45"/>
                  </a:lnTo>
                  <a:lnTo>
                    <a:pt x="219" y="45"/>
                  </a:lnTo>
                  <a:lnTo>
                    <a:pt x="219" y="51"/>
                  </a:lnTo>
                  <a:lnTo>
                    <a:pt x="213" y="51"/>
                  </a:lnTo>
                  <a:lnTo>
                    <a:pt x="213" y="51"/>
                  </a:lnTo>
                  <a:lnTo>
                    <a:pt x="213" y="51"/>
                  </a:lnTo>
                  <a:lnTo>
                    <a:pt x="213" y="45"/>
                  </a:lnTo>
                  <a:lnTo>
                    <a:pt x="208" y="45"/>
                  </a:lnTo>
                  <a:lnTo>
                    <a:pt x="208" y="40"/>
                  </a:lnTo>
                  <a:lnTo>
                    <a:pt x="208" y="40"/>
                  </a:lnTo>
                  <a:lnTo>
                    <a:pt x="202" y="40"/>
                  </a:lnTo>
                  <a:lnTo>
                    <a:pt x="202" y="40"/>
                  </a:lnTo>
                  <a:lnTo>
                    <a:pt x="202" y="40"/>
                  </a:lnTo>
                  <a:lnTo>
                    <a:pt x="202" y="40"/>
                  </a:lnTo>
                  <a:lnTo>
                    <a:pt x="202" y="40"/>
                  </a:lnTo>
                  <a:lnTo>
                    <a:pt x="197" y="40"/>
                  </a:lnTo>
                  <a:lnTo>
                    <a:pt x="197" y="34"/>
                  </a:lnTo>
                  <a:lnTo>
                    <a:pt x="197" y="34"/>
                  </a:lnTo>
                  <a:lnTo>
                    <a:pt x="197" y="40"/>
                  </a:lnTo>
                  <a:lnTo>
                    <a:pt x="197" y="34"/>
                  </a:lnTo>
                  <a:lnTo>
                    <a:pt x="197" y="34"/>
                  </a:lnTo>
                  <a:lnTo>
                    <a:pt x="197" y="34"/>
                  </a:lnTo>
                  <a:lnTo>
                    <a:pt x="197" y="34"/>
                  </a:lnTo>
                  <a:lnTo>
                    <a:pt x="191" y="34"/>
                  </a:lnTo>
                  <a:lnTo>
                    <a:pt x="191" y="34"/>
                  </a:lnTo>
                  <a:lnTo>
                    <a:pt x="191" y="34"/>
                  </a:lnTo>
                  <a:lnTo>
                    <a:pt x="191" y="34"/>
                  </a:lnTo>
                  <a:lnTo>
                    <a:pt x="191" y="34"/>
                  </a:lnTo>
                  <a:lnTo>
                    <a:pt x="191" y="34"/>
                  </a:lnTo>
                  <a:lnTo>
                    <a:pt x="191" y="34"/>
                  </a:lnTo>
                  <a:lnTo>
                    <a:pt x="185" y="34"/>
                  </a:lnTo>
                  <a:lnTo>
                    <a:pt x="185" y="40"/>
                  </a:lnTo>
                  <a:lnTo>
                    <a:pt x="185" y="40"/>
                  </a:lnTo>
                  <a:lnTo>
                    <a:pt x="180" y="40"/>
                  </a:lnTo>
                  <a:lnTo>
                    <a:pt x="180" y="40"/>
                  </a:lnTo>
                  <a:lnTo>
                    <a:pt x="180" y="40"/>
                  </a:lnTo>
                  <a:lnTo>
                    <a:pt x="180" y="34"/>
                  </a:lnTo>
                  <a:lnTo>
                    <a:pt x="180" y="34"/>
                  </a:lnTo>
                  <a:lnTo>
                    <a:pt x="180" y="34"/>
                  </a:lnTo>
                  <a:lnTo>
                    <a:pt x="180" y="34"/>
                  </a:lnTo>
                  <a:lnTo>
                    <a:pt x="180" y="34"/>
                  </a:lnTo>
                  <a:lnTo>
                    <a:pt x="174" y="34"/>
                  </a:lnTo>
                  <a:lnTo>
                    <a:pt x="174" y="28"/>
                  </a:lnTo>
                  <a:lnTo>
                    <a:pt x="174" y="28"/>
                  </a:lnTo>
                  <a:lnTo>
                    <a:pt x="174" y="23"/>
                  </a:lnTo>
                  <a:lnTo>
                    <a:pt x="174" y="23"/>
                  </a:lnTo>
                  <a:lnTo>
                    <a:pt x="169" y="23"/>
                  </a:lnTo>
                  <a:lnTo>
                    <a:pt x="169" y="28"/>
                  </a:lnTo>
                  <a:lnTo>
                    <a:pt x="169" y="28"/>
                  </a:lnTo>
                  <a:lnTo>
                    <a:pt x="163" y="28"/>
                  </a:lnTo>
                  <a:lnTo>
                    <a:pt x="163" y="28"/>
                  </a:lnTo>
                  <a:lnTo>
                    <a:pt x="163" y="28"/>
                  </a:lnTo>
                  <a:lnTo>
                    <a:pt x="157" y="23"/>
                  </a:lnTo>
                  <a:lnTo>
                    <a:pt x="157" y="23"/>
                  </a:lnTo>
                  <a:lnTo>
                    <a:pt x="157" y="23"/>
                  </a:lnTo>
                  <a:lnTo>
                    <a:pt x="157" y="23"/>
                  </a:lnTo>
                  <a:lnTo>
                    <a:pt x="157" y="23"/>
                  </a:lnTo>
                  <a:lnTo>
                    <a:pt x="157" y="23"/>
                  </a:lnTo>
                  <a:lnTo>
                    <a:pt x="157" y="17"/>
                  </a:lnTo>
                  <a:lnTo>
                    <a:pt x="157" y="17"/>
                  </a:lnTo>
                  <a:lnTo>
                    <a:pt x="152" y="17"/>
                  </a:lnTo>
                  <a:lnTo>
                    <a:pt x="152" y="17"/>
                  </a:lnTo>
                  <a:lnTo>
                    <a:pt x="152" y="17"/>
                  </a:lnTo>
                  <a:lnTo>
                    <a:pt x="152" y="17"/>
                  </a:lnTo>
                  <a:lnTo>
                    <a:pt x="152" y="17"/>
                  </a:lnTo>
                  <a:lnTo>
                    <a:pt x="152" y="17"/>
                  </a:lnTo>
                  <a:lnTo>
                    <a:pt x="152" y="17"/>
                  </a:lnTo>
                  <a:lnTo>
                    <a:pt x="152" y="17"/>
                  </a:lnTo>
                  <a:lnTo>
                    <a:pt x="146" y="17"/>
                  </a:lnTo>
                  <a:lnTo>
                    <a:pt x="146" y="17"/>
                  </a:lnTo>
                  <a:lnTo>
                    <a:pt x="146" y="17"/>
                  </a:lnTo>
                  <a:lnTo>
                    <a:pt x="146" y="17"/>
                  </a:lnTo>
                  <a:lnTo>
                    <a:pt x="146" y="17"/>
                  </a:lnTo>
                  <a:lnTo>
                    <a:pt x="146" y="17"/>
                  </a:lnTo>
                  <a:lnTo>
                    <a:pt x="141" y="17"/>
                  </a:lnTo>
                  <a:lnTo>
                    <a:pt x="141" y="17"/>
                  </a:lnTo>
                  <a:lnTo>
                    <a:pt x="141" y="17"/>
                  </a:lnTo>
                  <a:lnTo>
                    <a:pt x="141" y="17"/>
                  </a:lnTo>
                  <a:lnTo>
                    <a:pt x="141" y="17"/>
                  </a:lnTo>
                  <a:lnTo>
                    <a:pt x="141" y="17"/>
                  </a:lnTo>
                  <a:lnTo>
                    <a:pt x="141" y="17"/>
                  </a:lnTo>
                  <a:lnTo>
                    <a:pt x="141" y="17"/>
                  </a:lnTo>
                  <a:lnTo>
                    <a:pt x="135" y="17"/>
                  </a:lnTo>
                  <a:lnTo>
                    <a:pt x="135" y="17"/>
                  </a:lnTo>
                  <a:lnTo>
                    <a:pt x="135" y="23"/>
                  </a:lnTo>
                  <a:lnTo>
                    <a:pt x="135" y="23"/>
                  </a:lnTo>
                  <a:lnTo>
                    <a:pt x="135" y="23"/>
                  </a:lnTo>
                  <a:lnTo>
                    <a:pt x="135" y="23"/>
                  </a:lnTo>
                  <a:lnTo>
                    <a:pt x="129" y="23"/>
                  </a:lnTo>
                  <a:lnTo>
                    <a:pt x="129" y="23"/>
                  </a:lnTo>
                  <a:lnTo>
                    <a:pt x="129" y="23"/>
                  </a:lnTo>
                  <a:lnTo>
                    <a:pt x="129" y="23"/>
                  </a:lnTo>
                  <a:lnTo>
                    <a:pt x="129" y="23"/>
                  </a:lnTo>
                  <a:lnTo>
                    <a:pt x="129" y="23"/>
                  </a:lnTo>
                  <a:lnTo>
                    <a:pt x="129" y="23"/>
                  </a:lnTo>
                  <a:lnTo>
                    <a:pt x="129" y="23"/>
                  </a:lnTo>
                  <a:lnTo>
                    <a:pt x="129" y="23"/>
                  </a:lnTo>
                  <a:lnTo>
                    <a:pt x="129" y="23"/>
                  </a:lnTo>
                  <a:lnTo>
                    <a:pt x="124" y="23"/>
                  </a:lnTo>
                  <a:lnTo>
                    <a:pt x="118" y="17"/>
                  </a:lnTo>
                  <a:lnTo>
                    <a:pt x="118" y="17"/>
                  </a:lnTo>
                  <a:lnTo>
                    <a:pt x="118" y="17"/>
                  </a:lnTo>
                  <a:lnTo>
                    <a:pt x="113" y="23"/>
                  </a:lnTo>
                  <a:lnTo>
                    <a:pt x="113" y="23"/>
                  </a:lnTo>
                  <a:lnTo>
                    <a:pt x="113" y="23"/>
                  </a:lnTo>
                  <a:lnTo>
                    <a:pt x="113" y="17"/>
                  </a:lnTo>
                  <a:lnTo>
                    <a:pt x="113" y="17"/>
                  </a:lnTo>
                  <a:lnTo>
                    <a:pt x="113" y="17"/>
                  </a:lnTo>
                  <a:lnTo>
                    <a:pt x="113" y="17"/>
                  </a:lnTo>
                  <a:lnTo>
                    <a:pt x="113" y="17"/>
                  </a:lnTo>
                  <a:lnTo>
                    <a:pt x="113" y="17"/>
                  </a:lnTo>
                  <a:lnTo>
                    <a:pt x="113" y="23"/>
                  </a:lnTo>
                  <a:lnTo>
                    <a:pt x="113" y="23"/>
                  </a:lnTo>
                  <a:lnTo>
                    <a:pt x="107" y="23"/>
                  </a:lnTo>
                  <a:lnTo>
                    <a:pt x="107" y="23"/>
                  </a:lnTo>
                  <a:lnTo>
                    <a:pt x="107" y="23"/>
                  </a:lnTo>
                  <a:lnTo>
                    <a:pt x="107" y="23"/>
                  </a:lnTo>
                  <a:lnTo>
                    <a:pt x="107" y="23"/>
                  </a:lnTo>
                  <a:lnTo>
                    <a:pt x="107" y="23"/>
                  </a:lnTo>
                  <a:lnTo>
                    <a:pt x="107" y="23"/>
                  </a:lnTo>
                  <a:lnTo>
                    <a:pt x="101" y="23"/>
                  </a:lnTo>
                  <a:lnTo>
                    <a:pt x="101" y="23"/>
                  </a:lnTo>
                  <a:lnTo>
                    <a:pt x="101" y="23"/>
                  </a:lnTo>
                  <a:lnTo>
                    <a:pt x="96" y="23"/>
                  </a:lnTo>
                  <a:lnTo>
                    <a:pt x="96" y="23"/>
                  </a:lnTo>
                  <a:lnTo>
                    <a:pt x="96" y="23"/>
                  </a:lnTo>
                  <a:lnTo>
                    <a:pt x="96" y="23"/>
                  </a:lnTo>
                  <a:lnTo>
                    <a:pt x="96" y="23"/>
                  </a:lnTo>
                  <a:lnTo>
                    <a:pt x="96" y="23"/>
                  </a:lnTo>
                  <a:lnTo>
                    <a:pt x="96" y="23"/>
                  </a:lnTo>
                  <a:lnTo>
                    <a:pt x="96" y="23"/>
                  </a:lnTo>
                  <a:lnTo>
                    <a:pt x="90" y="23"/>
                  </a:lnTo>
                  <a:lnTo>
                    <a:pt x="90" y="23"/>
                  </a:lnTo>
                  <a:lnTo>
                    <a:pt x="90" y="23"/>
                  </a:lnTo>
                  <a:lnTo>
                    <a:pt x="90" y="23"/>
                  </a:lnTo>
                  <a:lnTo>
                    <a:pt x="90" y="23"/>
                  </a:lnTo>
                  <a:lnTo>
                    <a:pt x="90" y="23"/>
                  </a:lnTo>
                  <a:lnTo>
                    <a:pt x="85" y="23"/>
                  </a:lnTo>
                  <a:lnTo>
                    <a:pt x="85" y="23"/>
                  </a:lnTo>
                  <a:lnTo>
                    <a:pt x="85" y="23"/>
                  </a:lnTo>
                  <a:lnTo>
                    <a:pt x="85" y="17"/>
                  </a:lnTo>
                  <a:lnTo>
                    <a:pt x="85" y="17"/>
                  </a:lnTo>
                  <a:lnTo>
                    <a:pt x="85" y="17"/>
                  </a:lnTo>
                  <a:lnTo>
                    <a:pt x="85" y="17"/>
                  </a:lnTo>
                  <a:lnTo>
                    <a:pt x="85" y="17"/>
                  </a:lnTo>
                  <a:lnTo>
                    <a:pt x="79" y="17"/>
                  </a:lnTo>
                  <a:lnTo>
                    <a:pt x="79" y="17"/>
                  </a:lnTo>
                  <a:lnTo>
                    <a:pt x="79" y="17"/>
                  </a:lnTo>
                  <a:lnTo>
                    <a:pt x="79" y="17"/>
                  </a:lnTo>
                  <a:lnTo>
                    <a:pt x="79" y="17"/>
                  </a:lnTo>
                  <a:lnTo>
                    <a:pt x="79" y="17"/>
                  </a:lnTo>
                  <a:lnTo>
                    <a:pt x="79" y="17"/>
                  </a:lnTo>
                  <a:lnTo>
                    <a:pt x="79" y="17"/>
                  </a:lnTo>
                  <a:lnTo>
                    <a:pt x="79" y="17"/>
                  </a:lnTo>
                  <a:lnTo>
                    <a:pt x="73" y="17"/>
                  </a:lnTo>
                  <a:lnTo>
                    <a:pt x="73" y="17"/>
                  </a:lnTo>
                  <a:lnTo>
                    <a:pt x="73" y="17"/>
                  </a:lnTo>
                  <a:lnTo>
                    <a:pt x="68" y="23"/>
                  </a:lnTo>
                  <a:lnTo>
                    <a:pt x="68" y="23"/>
                  </a:lnTo>
                  <a:lnTo>
                    <a:pt x="68" y="23"/>
                  </a:lnTo>
                  <a:lnTo>
                    <a:pt x="68" y="23"/>
                  </a:lnTo>
                  <a:lnTo>
                    <a:pt x="68" y="23"/>
                  </a:lnTo>
                  <a:lnTo>
                    <a:pt x="68" y="23"/>
                  </a:lnTo>
                  <a:lnTo>
                    <a:pt x="68" y="23"/>
                  </a:lnTo>
                  <a:lnTo>
                    <a:pt x="68" y="23"/>
                  </a:lnTo>
                  <a:lnTo>
                    <a:pt x="62" y="23"/>
                  </a:lnTo>
                  <a:lnTo>
                    <a:pt x="62" y="23"/>
                  </a:lnTo>
                  <a:lnTo>
                    <a:pt x="56" y="23"/>
                  </a:lnTo>
                  <a:lnTo>
                    <a:pt x="56" y="23"/>
                  </a:lnTo>
                  <a:lnTo>
                    <a:pt x="56" y="23"/>
                  </a:lnTo>
                  <a:lnTo>
                    <a:pt x="51" y="23"/>
                  </a:lnTo>
                  <a:lnTo>
                    <a:pt x="51" y="23"/>
                  </a:lnTo>
                  <a:lnTo>
                    <a:pt x="45" y="28"/>
                  </a:lnTo>
                  <a:lnTo>
                    <a:pt x="45" y="28"/>
                  </a:lnTo>
                  <a:lnTo>
                    <a:pt x="45" y="28"/>
                  </a:lnTo>
                  <a:lnTo>
                    <a:pt x="40" y="28"/>
                  </a:lnTo>
                  <a:lnTo>
                    <a:pt x="40" y="28"/>
                  </a:lnTo>
                  <a:lnTo>
                    <a:pt x="40" y="34"/>
                  </a:lnTo>
                  <a:lnTo>
                    <a:pt x="40" y="34"/>
                  </a:lnTo>
                  <a:lnTo>
                    <a:pt x="40" y="34"/>
                  </a:lnTo>
                  <a:lnTo>
                    <a:pt x="40" y="34"/>
                  </a:lnTo>
                  <a:lnTo>
                    <a:pt x="40" y="34"/>
                  </a:lnTo>
                  <a:lnTo>
                    <a:pt x="40" y="34"/>
                  </a:lnTo>
                  <a:lnTo>
                    <a:pt x="40" y="34"/>
                  </a:lnTo>
                  <a:lnTo>
                    <a:pt x="34" y="40"/>
                  </a:lnTo>
                  <a:lnTo>
                    <a:pt x="34" y="40"/>
                  </a:lnTo>
                  <a:lnTo>
                    <a:pt x="34" y="40"/>
                  </a:lnTo>
                  <a:lnTo>
                    <a:pt x="34" y="40"/>
                  </a:lnTo>
                  <a:lnTo>
                    <a:pt x="34" y="40"/>
                  </a:lnTo>
                  <a:lnTo>
                    <a:pt x="34" y="45"/>
                  </a:lnTo>
                  <a:lnTo>
                    <a:pt x="28" y="45"/>
                  </a:lnTo>
                  <a:lnTo>
                    <a:pt x="28" y="45"/>
                  </a:lnTo>
                  <a:lnTo>
                    <a:pt x="28" y="51"/>
                  </a:lnTo>
                  <a:lnTo>
                    <a:pt x="28" y="51"/>
                  </a:lnTo>
                  <a:lnTo>
                    <a:pt x="28" y="56"/>
                  </a:lnTo>
                  <a:lnTo>
                    <a:pt x="28" y="56"/>
                  </a:lnTo>
                  <a:lnTo>
                    <a:pt x="28" y="56"/>
                  </a:lnTo>
                  <a:lnTo>
                    <a:pt x="23" y="56"/>
                  </a:lnTo>
                  <a:lnTo>
                    <a:pt x="23" y="56"/>
                  </a:lnTo>
                  <a:lnTo>
                    <a:pt x="23" y="56"/>
                  </a:lnTo>
                  <a:lnTo>
                    <a:pt x="23" y="56"/>
                  </a:lnTo>
                  <a:lnTo>
                    <a:pt x="17" y="62"/>
                  </a:lnTo>
                  <a:lnTo>
                    <a:pt x="17" y="62"/>
                  </a:lnTo>
                  <a:lnTo>
                    <a:pt x="17" y="62"/>
                  </a:lnTo>
                  <a:lnTo>
                    <a:pt x="17" y="68"/>
                  </a:lnTo>
                  <a:lnTo>
                    <a:pt x="17" y="68"/>
                  </a:lnTo>
                  <a:lnTo>
                    <a:pt x="17" y="68"/>
                  </a:lnTo>
                  <a:lnTo>
                    <a:pt x="17" y="68"/>
                  </a:lnTo>
                  <a:lnTo>
                    <a:pt x="12" y="68"/>
                  </a:lnTo>
                  <a:lnTo>
                    <a:pt x="12" y="68"/>
                  </a:lnTo>
                  <a:lnTo>
                    <a:pt x="6" y="68"/>
                  </a:lnTo>
                  <a:lnTo>
                    <a:pt x="6" y="68"/>
                  </a:lnTo>
                  <a:lnTo>
                    <a:pt x="0" y="73"/>
                  </a:lnTo>
                  <a:lnTo>
                    <a:pt x="0" y="73"/>
                  </a:lnTo>
                  <a:lnTo>
                    <a:pt x="6" y="73"/>
                  </a:lnTo>
                  <a:lnTo>
                    <a:pt x="6" y="73"/>
                  </a:lnTo>
                  <a:lnTo>
                    <a:pt x="6" y="73"/>
                  </a:lnTo>
                  <a:lnTo>
                    <a:pt x="6" y="73"/>
                  </a:lnTo>
                  <a:lnTo>
                    <a:pt x="6" y="73"/>
                  </a:lnTo>
                  <a:lnTo>
                    <a:pt x="6" y="79"/>
                  </a:lnTo>
                  <a:lnTo>
                    <a:pt x="6" y="84"/>
                  </a:lnTo>
                  <a:lnTo>
                    <a:pt x="6" y="84"/>
                  </a:lnTo>
                  <a:lnTo>
                    <a:pt x="6" y="90"/>
                  </a:lnTo>
                  <a:lnTo>
                    <a:pt x="6" y="96"/>
                  </a:lnTo>
                  <a:lnTo>
                    <a:pt x="6" y="96"/>
                  </a:lnTo>
                  <a:lnTo>
                    <a:pt x="12" y="101"/>
                  </a:lnTo>
                  <a:lnTo>
                    <a:pt x="12" y="101"/>
                  </a:lnTo>
                  <a:lnTo>
                    <a:pt x="12" y="101"/>
                  </a:lnTo>
                  <a:lnTo>
                    <a:pt x="12" y="101"/>
                  </a:lnTo>
                  <a:lnTo>
                    <a:pt x="12" y="101"/>
                  </a:lnTo>
                  <a:lnTo>
                    <a:pt x="12" y="107"/>
                  </a:lnTo>
                  <a:lnTo>
                    <a:pt x="12" y="107"/>
                  </a:lnTo>
                  <a:lnTo>
                    <a:pt x="12" y="107"/>
                  </a:lnTo>
                  <a:lnTo>
                    <a:pt x="12" y="107"/>
                  </a:lnTo>
                  <a:lnTo>
                    <a:pt x="12" y="107"/>
                  </a:lnTo>
                  <a:lnTo>
                    <a:pt x="12" y="107"/>
                  </a:lnTo>
                  <a:lnTo>
                    <a:pt x="12" y="107"/>
                  </a:lnTo>
                  <a:lnTo>
                    <a:pt x="12" y="107"/>
                  </a:lnTo>
                  <a:lnTo>
                    <a:pt x="12" y="107"/>
                  </a:lnTo>
                  <a:lnTo>
                    <a:pt x="12" y="107"/>
                  </a:lnTo>
                  <a:lnTo>
                    <a:pt x="12" y="107"/>
                  </a:lnTo>
                  <a:lnTo>
                    <a:pt x="12" y="107"/>
                  </a:lnTo>
                  <a:lnTo>
                    <a:pt x="12" y="107"/>
                  </a:lnTo>
                  <a:lnTo>
                    <a:pt x="12" y="107"/>
                  </a:lnTo>
                  <a:lnTo>
                    <a:pt x="12" y="112"/>
                  </a:lnTo>
                  <a:lnTo>
                    <a:pt x="12" y="112"/>
                  </a:lnTo>
                  <a:lnTo>
                    <a:pt x="12" y="112"/>
                  </a:lnTo>
                  <a:lnTo>
                    <a:pt x="12" y="112"/>
                  </a:lnTo>
                  <a:lnTo>
                    <a:pt x="12" y="118"/>
                  </a:lnTo>
                  <a:lnTo>
                    <a:pt x="12" y="118"/>
                  </a:lnTo>
                  <a:lnTo>
                    <a:pt x="12" y="118"/>
                  </a:lnTo>
                  <a:lnTo>
                    <a:pt x="12" y="118"/>
                  </a:lnTo>
                  <a:lnTo>
                    <a:pt x="12" y="118"/>
                  </a:lnTo>
                  <a:lnTo>
                    <a:pt x="12" y="118"/>
                  </a:lnTo>
                  <a:lnTo>
                    <a:pt x="12" y="118"/>
                  </a:lnTo>
                  <a:lnTo>
                    <a:pt x="12" y="118"/>
                  </a:lnTo>
                  <a:lnTo>
                    <a:pt x="12" y="124"/>
                  </a:lnTo>
                  <a:lnTo>
                    <a:pt x="12" y="124"/>
                  </a:lnTo>
                  <a:lnTo>
                    <a:pt x="12" y="124"/>
                  </a:lnTo>
                  <a:lnTo>
                    <a:pt x="12" y="124"/>
                  </a:lnTo>
                  <a:lnTo>
                    <a:pt x="12" y="124"/>
                  </a:lnTo>
                  <a:lnTo>
                    <a:pt x="17" y="124"/>
                  </a:lnTo>
                  <a:lnTo>
                    <a:pt x="17" y="129"/>
                  </a:lnTo>
                  <a:lnTo>
                    <a:pt x="23" y="129"/>
                  </a:lnTo>
                  <a:lnTo>
                    <a:pt x="23" y="135"/>
                  </a:lnTo>
                  <a:lnTo>
                    <a:pt x="23" y="135"/>
                  </a:lnTo>
                  <a:lnTo>
                    <a:pt x="23" y="135"/>
                  </a:lnTo>
                  <a:lnTo>
                    <a:pt x="23" y="135"/>
                  </a:lnTo>
                  <a:lnTo>
                    <a:pt x="23" y="135"/>
                  </a:lnTo>
                  <a:lnTo>
                    <a:pt x="28" y="135"/>
                  </a:lnTo>
                  <a:lnTo>
                    <a:pt x="28" y="135"/>
                  </a:lnTo>
                  <a:lnTo>
                    <a:pt x="28" y="135"/>
                  </a:lnTo>
                  <a:lnTo>
                    <a:pt x="28" y="140"/>
                  </a:lnTo>
                  <a:lnTo>
                    <a:pt x="28" y="140"/>
                  </a:lnTo>
                  <a:lnTo>
                    <a:pt x="28" y="140"/>
                  </a:lnTo>
                  <a:lnTo>
                    <a:pt x="28" y="140"/>
                  </a:lnTo>
                  <a:lnTo>
                    <a:pt x="28" y="140"/>
                  </a:lnTo>
                  <a:lnTo>
                    <a:pt x="28" y="140"/>
                  </a:lnTo>
                  <a:lnTo>
                    <a:pt x="23" y="152"/>
                  </a:lnTo>
                  <a:lnTo>
                    <a:pt x="23" y="157"/>
                  </a:lnTo>
                  <a:lnTo>
                    <a:pt x="28" y="157"/>
                  </a:lnTo>
                  <a:lnTo>
                    <a:pt x="28" y="163"/>
                  </a:lnTo>
                  <a:lnTo>
                    <a:pt x="28" y="163"/>
                  </a:lnTo>
                  <a:lnTo>
                    <a:pt x="28" y="163"/>
                  </a:lnTo>
                  <a:lnTo>
                    <a:pt x="28" y="168"/>
                  </a:lnTo>
                  <a:lnTo>
                    <a:pt x="34" y="174"/>
                  </a:lnTo>
                  <a:lnTo>
                    <a:pt x="34" y="174"/>
                  </a:lnTo>
                  <a:lnTo>
                    <a:pt x="40" y="180"/>
                  </a:lnTo>
                  <a:lnTo>
                    <a:pt x="40" y="180"/>
                  </a:lnTo>
                  <a:lnTo>
                    <a:pt x="40" y="185"/>
                  </a:lnTo>
                  <a:lnTo>
                    <a:pt x="40" y="185"/>
                  </a:lnTo>
                  <a:lnTo>
                    <a:pt x="40" y="185"/>
                  </a:lnTo>
                  <a:lnTo>
                    <a:pt x="40" y="185"/>
                  </a:lnTo>
                  <a:lnTo>
                    <a:pt x="40" y="185"/>
                  </a:lnTo>
                  <a:lnTo>
                    <a:pt x="40" y="185"/>
                  </a:lnTo>
                  <a:lnTo>
                    <a:pt x="40" y="191"/>
                  </a:lnTo>
                  <a:lnTo>
                    <a:pt x="40" y="191"/>
                  </a:lnTo>
                  <a:lnTo>
                    <a:pt x="40" y="185"/>
                  </a:lnTo>
                  <a:lnTo>
                    <a:pt x="40" y="185"/>
                  </a:lnTo>
                  <a:lnTo>
                    <a:pt x="40" y="185"/>
                  </a:lnTo>
                  <a:lnTo>
                    <a:pt x="40" y="185"/>
                  </a:lnTo>
                  <a:lnTo>
                    <a:pt x="40" y="180"/>
                  </a:lnTo>
                  <a:lnTo>
                    <a:pt x="40" y="180"/>
                  </a:lnTo>
                  <a:lnTo>
                    <a:pt x="40" y="180"/>
                  </a:lnTo>
                  <a:lnTo>
                    <a:pt x="40" y="174"/>
                  </a:lnTo>
                  <a:lnTo>
                    <a:pt x="34" y="174"/>
                  </a:lnTo>
                  <a:lnTo>
                    <a:pt x="40" y="174"/>
                  </a:lnTo>
                  <a:lnTo>
                    <a:pt x="40" y="180"/>
                  </a:lnTo>
                  <a:lnTo>
                    <a:pt x="40" y="180"/>
                  </a:lnTo>
                  <a:lnTo>
                    <a:pt x="40" y="180"/>
                  </a:lnTo>
                  <a:lnTo>
                    <a:pt x="40" y="180"/>
                  </a:lnTo>
                  <a:lnTo>
                    <a:pt x="40" y="180"/>
                  </a:lnTo>
                  <a:lnTo>
                    <a:pt x="40" y="180"/>
                  </a:lnTo>
                  <a:lnTo>
                    <a:pt x="40" y="180"/>
                  </a:lnTo>
                  <a:lnTo>
                    <a:pt x="45" y="180"/>
                  </a:lnTo>
                  <a:lnTo>
                    <a:pt x="45" y="180"/>
                  </a:lnTo>
                  <a:lnTo>
                    <a:pt x="45" y="180"/>
                  </a:lnTo>
                  <a:lnTo>
                    <a:pt x="45" y="180"/>
                  </a:lnTo>
                  <a:lnTo>
                    <a:pt x="45" y="180"/>
                  </a:lnTo>
                  <a:lnTo>
                    <a:pt x="45" y="180"/>
                  </a:lnTo>
                  <a:lnTo>
                    <a:pt x="45" y="180"/>
                  </a:lnTo>
                  <a:lnTo>
                    <a:pt x="45" y="180"/>
                  </a:lnTo>
                  <a:lnTo>
                    <a:pt x="45" y="180"/>
                  </a:lnTo>
                  <a:lnTo>
                    <a:pt x="45" y="180"/>
                  </a:lnTo>
                  <a:lnTo>
                    <a:pt x="45" y="180"/>
                  </a:lnTo>
                  <a:lnTo>
                    <a:pt x="45" y="180"/>
                  </a:lnTo>
                  <a:lnTo>
                    <a:pt x="45" y="180"/>
                  </a:lnTo>
                  <a:lnTo>
                    <a:pt x="45" y="180"/>
                  </a:lnTo>
                  <a:lnTo>
                    <a:pt x="45" y="180"/>
                  </a:lnTo>
                  <a:lnTo>
                    <a:pt x="40" y="180"/>
                  </a:lnTo>
                  <a:lnTo>
                    <a:pt x="40" y="180"/>
                  </a:lnTo>
                  <a:lnTo>
                    <a:pt x="40" y="185"/>
                  </a:lnTo>
                  <a:lnTo>
                    <a:pt x="40" y="185"/>
                  </a:lnTo>
                  <a:lnTo>
                    <a:pt x="40" y="185"/>
                  </a:lnTo>
                  <a:lnTo>
                    <a:pt x="40" y="185"/>
                  </a:lnTo>
                  <a:lnTo>
                    <a:pt x="40" y="185"/>
                  </a:lnTo>
                  <a:lnTo>
                    <a:pt x="40" y="185"/>
                  </a:lnTo>
                  <a:lnTo>
                    <a:pt x="40" y="185"/>
                  </a:lnTo>
                  <a:lnTo>
                    <a:pt x="45" y="185"/>
                  </a:lnTo>
                  <a:lnTo>
                    <a:pt x="45" y="185"/>
                  </a:lnTo>
                  <a:lnTo>
                    <a:pt x="45" y="185"/>
                  </a:lnTo>
                  <a:lnTo>
                    <a:pt x="45" y="185"/>
                  </a:lnTo>
                  <a:lnTo>
                    <a:pt x="45" y="185"/>
                  </a:lnTo>
                  <a:lnTo>
                    <a:pt x="45" y="185"/>
                  </a:lnTo>
                  <a:lnTo>
                    <a:pt x="45" y="185"/>
                  </a:lnTo>
                  <a:lnTo>
                    <a:pt x="45" y="185"/>
                  </a:lnTo>
                  <a:lnTo>
                    <a:pt x="45" y="185"/>
                  </a:lnTo>
                  <a:lnTo>
                    <a:pt x="45" y="185"/>
                  </a:lnTo>
                  <a:lnTo>
                    <a:pt x="45" y="185"/>
                  </a:lnTo>
                  <a:lnTo>
                    <a:pt x="45" y="185"/>
                  </a:lnTo>
                  <a:lnTo>
                    <a:pt x="45" y="185"/>
                  </a:lnTo>
                  <a:lnTo>
                    <a:pt x="45" y="185"/>
                  </a:lnTo>
                  <a:lnTo>
                    <a:pt x="45" y="185"/>
                  </a:lnTo>
                  <a:lnTo>
                    <a:pt x="45" y="185"/>
                  </a:lnTo>
                  <a:lnTo>
                    <a:pt x="40" y="185"/>
                  </a:lnTo>
                  <a:lnTo>
                    <a:pt x="40" y="191"/>
                  </a:lnTo>
                  <a:lnTo>
                    <a:pt x="40" y="191"/>
                  </a:lnTo>
                  <a:lnTo>
                    <a:pt x="45" y="191"/>
                  </a:lnTo>
                  <a:lnTo>
                    <a:pt x="45" y="191"/>
                  </a:lnTo>
                  <a:lnTo>
                    <a:pt x="45" y="191"/>
                  </a:lnTo>
                  <a:lnTo>
                    <a:pt x="40" y="191"/>
                  </a:lnTo>
                  <a:lnTo>
                    <a:pt x="40" y="191"/>
                  </a:lnTo>
                  <a:lnTo>
                    <a:pt x="40" y="191"/>
                  </a:lnTo>
                  <a:lnTo>
                    <a:pt x="40" y="191"/>
                  </a:lnTo>
                  <a:lnTo>
                    <a:pt x="40" y="191"/>
                  </a:lnTo>
                  <a:lnTo>
                    <a:pt x="45" y="191"/>
                  </a:lnTo>
                  <a:lnTo>
                    <a:pt x="45" y="191"/>
                  </a:lnTo>
                  <a:lnTo>
                    <a:pt x="45" y="191"/>
                  </a:lnTo>
                  <a:lnTo>
                    <a:pt x="45" y="191"/>
                  </a:lnTo>
                  <a:lnTo>
                    <a:pt x="45" y="191"/>
                  </a:lnTo>
                  <a:lnTo>
                    <a:pt x="45" y="191"/>
                  </a:lnTo>
                  <a:lnTo>
                    <a:pt x="45" y="185"/>
                  </a:lnTo>
                  <a:lnTo>
                    <a:pt x="45" y="185"/>
                  </a:lnTo>
                  <a:lnTo>
                    <a:pt x="45" y="185"/>
                  </a:lnTo>
                  <a:lnTo>
                    <a:pt x="45" y="191"/>
                  </a:lnTo>
                  <a:lnTo>
                    <a:pt x="45" y="191"/>
                  </a:lnTo>
                  <a:lnTo>
                    <a:pt x="45" y="191"/>
                  </a:lnTo>
                  <a:lnTo>
                    <a:pt x="45" y="191"/>
                  </a:lnTo>
                  <a:lnTo>
                    <a:pt x="45" y="191"/>
                  </a:lnTo>
                  <a:lnTo>
                    <a:pt x="45" y="191"/>
                  </a:lnTo>
                  <a:lnTo>
                    <a:pt x="45" y="191"/>
                  </a:lnTo>
                  <a:lnTo>
                    <a:pt x="51" y="196"/>
                  </a:lnTo>
                  <a:lnTo>
                    <a:pt x="51" y="196"/>
                  </a:lnTo>
                  <a:lnTo>
                    <a:pt x="51" y="196"/>
                  </a:lnTo>
                  <a:lnTo>
                    <a:pt x="51" y="196"/>
                  </a:lnTo>
                  <a:lnTo>
                    <a:pt x="51" y="196"/>
                  </a:lnTo>
                  <a:lnTo>
                    <a:pt x="51" y="196"/>
                  </a:lnTo>
                  <a:lnTo>
                    <a:pt x="51" y="196"/>
                  </a:lnTo>
                  <a:lnTo>
                    <a:pt x="51" y="191"/>
                  </a:lnTo>
                  <a:lnTo>
                    <a:pt x="51" y="191"/>
                  </a:lnTo>
                  <a:lnTo>
                    <a:pt x="51" y="191"/>
                  </a:lnTo>
                  <a:lnTo>
                    <a:pt x="51" y="191"/>
                  </a:lnTo>
                  <a:lnTo>
                    <a:pt x="51" y="196"/>
                  </a:lnTo>
                  <a:lnTo>
                    <a:pt x="51" y="196"/>
                  </a:lnTo>
                  <a:lnTo>
                    <a:pt x="51" y="196"/>
                  </a:lnTo>
                  <a:lnTo>
                    <a:pt x="51" y="196"/>
                  </a:lnTo>
                  <a:lnTo>
                    <a:pt x="51" y="196"/>
                  </a:lnTo>
                  <a:lnTo>
                    <a:pt x="51" y="196"/>
                  </a:lnTo>
                  <a:lnTo>
                    <a:pt x="51" y="196"/>
                  </a:lnTo>
                  <a:lnTo>
                    <a:pt x="51" y="196"/>
                  </a:lnTo>
                  <a:lnTo>
                    <a:pt x="51" y="196"/>
                  </a:lnTo>
                  <a:lnTo>
                    <a:pt x="45" y="196"/>
                  </a:lnTo>
                  <a:lnTo>
                    <a:pt x="45" y="196"/>
                  </a:lnTo>
                  <a:lnTo>
                    <a:pt x="45" y="196"/>
                  </a:lnTo>
                  <a:lnTo>
                    <a:pt x="45" y="196"/>
                  </a:lnTo>
                  <a:lnTo>
                    <a:pt x="45" y="196"/>
                  </a:lnTo>
                  <a:lnTo>
                    <a:pt x="45" y="196"/>
                  </a:lnTo>
                  <a:lnTo>
                    <a:pt x="45" y="196"/>
                  </a:lnTo>
                  <a:lnTo>
                    <a:pt x="45" y="196"/>
                  </a:lnTo>
                  <a:lnTo>
                    <a:pt x="51" y="202"/>
                  </a:lnTo>
                  <a:lnTo>
                    <a:pt x="51" y="202"/>
                  </a:lnTo>
                  <a:lnTo>
                    <a:pt x="51" y="202"/>
                  </a:lnTo>
                  <a:lnTo>
                    <a:pt x="51" y="202"/>
                  </a:lnTo>
                  <a:lnTo>
                    <a:pt x="51" y="202"/>
                  </a:lnTo>
                  <a:lnTo>
                    <a:pt x="51" y="202"/>
                  </a:lnTo>
                  <a:lnTo>
                    <a:pt x="51" y="202"/>
                  </a:lnTo>
                  <a:lnTo>
                    <a:pt x="51" y="202"/>
                  </a:lnTo>
                  <a:lnTo>
                    <a:pt x="51" y="202"/>
                  </a:lnTo>
                  <a:lnTo>
                    <a:pt x="51" y="202"/>
                  </a:lnTo>
                  <a:lnTo>
                    <a:pt x="51" y="208"/>
                  </a:lnTo>
                  <a:lnTo>
                    <a:pt x="51" y="208"/>
                  </a:lnTo>
                  <a:lnTo>
                    <a:pt x="51" y="202"/>
                  </a:lnTo>
                  <a:lnTo>
                    <a:pt x="51" y="208"/>
                  </a:lnTo>
                  <a:lnTo>
                    <a:pt x="45" y="208"/>
                  </a:lnTo>
                  <a:lnTo>
                    <a:pt x="45" y="208"/>
                  </a:lnTo>
                  <a:lnTo>
                    <a:pt x="45" y="208"/>
                  </a:lnTo>
                  <a:lnTo>
                    <a:pt x="45" y="208"/>
                  </a:lnTo>
                  <a:lnTo>
                    <a:pt x="45" y="208"/>
                  </a:lnTo>
                  <a:lnTo>
                    <a:pt x="45" y="208"/>
                  </a:lnTo>
                  <a:lnTo>
                    <a:pt x="45" y="208"/>
                  </a:lnTo>
                  <a:lnTo>
                    <a:pt x="45" y="208"/>
                  </a:lnTo>
                  <a:lnTo>
                    <a:pt x="45" y="208"/>
                  </a:lnTo>
                  <a:lnTo>
                    <a:pt x="51" y="208"/>
                  </a:lnTo>
                  <a:lnTo>
                    <a:pt x="51" y="213"/>
                  </a:lnTo>
                  <a:lnTo>
                    <a:pt x="51" y="213"/>
                  </a:lnTo>
                  <a:lnTo>
                    <a:pt x="51" y="213"/>
                  </a:lnTo>
                  <a:lnTo>
                    <a:pt x="51" y="213"/>
                  </a:lnTo>
                  <a:lnTo>
                    <a:pt x="51" y="213"/>
                  </a:lnTo>
                  <a:lnTo>
                    <a:pt x="51" y="213"/>
                  </a:lnTo>
                  <a:lnTo>
                    <a:pt x="51" y="213"/>
                  </a:lnTo>
                  <a:lnTo>
                    <a:pt x="51" y="219"/>
                  </a:lnTo>
                  <a:lnTo>
                    <a:pt x="51" y="219"/>
                  </a:lnTo>
                  <a:lnTo>
                    <a:pt x="51" y="219"/>
                  </a:lnTo>
                  <a:lnTo>
                    <a:pt x="51" y="219"/>
                  </a:lnTo>
                  <a:lnTo>
                    <a:pt x="51" y="219"/>
                  </a:lnTo>
                  <a:lnTo>
                    <a:pt x="51" y="224"/>
                  </a:lnTo>
                  <a:lnTo>
                    <a:pt x="51" y="224"/>
                  </a:lnTo>
                  <a:lnTo>
                    <a:pt x="51" y="224"/>
                  </a:lnTo>
                  <a:lnTo>
                    <a:pt x="51" y="224"/>
                  </a:lnTo>
                  <a:lnTo>
                    <a:pt x="51" y="230"/>
                  </a:lnTo>
                  <a:lnTo>
                    <a:pt x="51" y="230"/>
                  </a:lnTo>
                  <a:lnTo>
                    <a:pt x="51" y="230"/>
                  </a:lnTo>
                  <a:lnTo>
                    <a:pt x="51" y="230"/>
                  </a:lnTo>
                  <a:lnTo>
                    <a:pt x="51" y="230"/>
                  </a:lnTo>
                  <a:lnTo>
                    <a:pt x="51" y="230"/>
                  </a:lnTo>
                  <a:lnTo>
                    <a:pt x="51" y="230"/>
                  </a:lnTo>
                  <a:lnTo>
                    <a:pt x="51" y="230"/>
                  </a:lnTo>
                  <a:lnTo>
                    <a:pt x="56" y="230"/>
                  </a:lnTo>
                  <a:lnTo>
                    <a:pt x="56" y="230"/>
                  </a:lnTo>
                  <a:lnTo>
                    <a:pt x="56" y="230"/>
                  </a:lnTo>
                  <a:lnTo>
                    <a:pt x="56" y="230"/>
                  </a:lnTo>
                  <a:lnTo>
                    <a:pt x="56" y="230"/>
                  </a:lnTo>
                  <a:lnTo>
                    <a:pt x="56" y="230"/>
                  </a:lnTo>
                  <a:lnTo>
                    <a:pt x="62" y="230"/>
                  </a:lnTo>
                  <a:lnTo>
                    <a:pt x="62" y="230"/>
                  </a:lnTo>
                  <a:lnTo>
                    <a:pt x="62" y="230"/>
                  </a:lnTo>
                  <a:lnTo>
                    <a:pt x="62" y="230"/>
                  </a:lnTo>
                  <a:lnTo>
                    <a:pt x="62" y="230"/>
                  </a:lnTo>
                  <a:lnTo>
                    <a:pt x="62" y="230"/>
                  </a:lnTo>
                  <a:lnTo>
                    <a:pt x="62" y="230"/>
                  </a:lnTo>
                  <a:lnTo>
                    <a:pt x="68" y="230"/>
                  </a:lnTo>
                  <a:lnTo>
                    <a:pt x="68" y="230"/>
                  </a:lnTo>
                  <a:lnTo>
                    <a:pt x="68" y="230"/>
                  </a:lnTo>
                  <a:lnTo>
                    <a:pt x="68" y="230"/>
                  </a:lnTo>
                  <a:lnTo>
                    <a:pt x="68" y="230"/>
                  </a:lnTo>
                  <a:lnTo>
                    <a:pt x="68" y="230"/>
                  </a:lnTo>
                  <a:lnTo>
                    <a:pt x="68" y="224"/>
                  </a:lnTo>
                  <a:lnTo>
                    <a:pt x="68" y="224"/>
                  </a:lnTo>
                  <a:lnTo>
                    <a:pt x="68" y="224"/>
                  </a:lnTo>
                  <a:lnTo>
                    <a:pt x="68" y="224"/>
                  </a:lnTo>
                  <a:lnTo>
                    <a:pt x="68" y="224"/>
                  </a:lnTo>
                  <a:lnTo>
                    <a:pt x="68" y="224"/>
                  </a:lnTo>
                  <a:lnTo>
                    <a:pt x="68" y="219"/>
                  </a:lnTo>
                  <a:lnTo>
                    <a:pt x="73" y="219"/>
                  </a:lnTo>
                  <a:lnTo>
                    <a:pt x="73" y="219"/>
                  </a:lnTo>
                  <a:lnTo>
                    <a:pt x="68" y="219"/>
                  </a:lnTo>
                  <a:lnTo>
                    <a:pt x="73" y="219"/>
                  </a:lnTo>
                  <a:lnTo>
                    <a:pt x="73" y="213"/>
                  </a:lnTo>
                  <a:lnTo>
                    <a:pt x="73" y="213"/>
                  </a:lnTo>
                  <a:lnTo>
                    <a:pt x="73" y="213"/>
                  </a:lnTo>
                  <a:lnTo>
                    <a:pt x="73" y="213"/>
                  </a:lnTo>
                  <a:lnTo>
                    <a:pt x="73" y="213"/>
                  </a:lnTo>
                  <a:lnTo>
                    <a:pt x="73" y="213"/>
                  </a:lnTo>
                  <a:lnTo>
                    <a:pt x="73" y="213"/>
                  </a:lnTo>
                  <a:lnTo>
                    <a:pt x="73" y="213"/>
                  </a:lnTo>
                  <a:lnTo>
                    <a:pt x="73" y="213"/>
                  </a:lnTo>
                  <a:lnTo>
                    <a:pt x="73" y="213"/>
                  </a:lnTo>
                  <a:lnTo>
                    <a:pt x="73" y="213"/>
                  </a:lnTo>
                  <a:lnTo>
                    <a:pt x="73" y="213"/>
                  </a:lnTo>
                  <a:lnTo>
                    <a:pt x="73" y="213"/>
                  </a:lnTo>
                  <a:lnTo>
                    <a:pt x="79" y="213"/>
                  </a:lnTo>
                  <a:lnTo>
                    <a:pt x="79" y="213"/>
                  </a:lnTo>
                  <a:lnTo>
                    <a:pt x="79" y="219"/>
                  </a:lnTo>
                  <a:lnTo>
                    <a:pt x="79" y="219"/>
                  </a:lnTo>
                  <a:lnTo>
                    <a:pt x="79" y="219"/>
                  </a:lnTo>
                  <a:lnTo>
                    <a:pt x="79" y="219"/>
                  </a:lnTo>
                  <a:lnTo>
                    <a:pt x="79" y="219"/>
                  </a:lnTo>
                  <a:lnTo>
                    <a:pt x="85" y="219"/>
                  </a:lnTo>
                  <a:lnTo>
                    <a:pt x="85" y="219"/>
                  </a:lnTo>
                  <a:lnTo>
                    <a:pt x="85" y="224"/>
                  </a:lnTo>
                  <a:lnTo>
                    <a:pt x="85" y="230"/>
                  </a:lnTo>
                  <a:lnTo>
                    <a:pt x="85" y="230"/>
                  </a:lnTo>
                  <a:lnTo>
                    <a:pt x="85" y="230"/>
                  </a:lnTo>
                  <a:lnTo>
                    <a:pt x="85" y="230"/>
                  </a:lnTo>
                  <a:lnTo>
                    <a:pt x="85" y="236"/>
                  </a:lnTo>
                  <a:lnTo>
                    <a:pt x="85" y="236"/>
                  </a:lnTo>
                  <a:lnTo>
                    <a:pt x="85" y="236"/>
                  </a:lnTo>
                  <a:lnTo>
                    <a:pt x="85" y="236"/>
                  </a:lnTo>
                  <a:lnTo>
                    <a:pt x="85" y="236"/>
                  </a:lnTo>
                  <a:lnTo>
                    <a:pt x="85" y="236"/>
                  </a:lnTo>
                  <a:lnTo>
                    <a:pt x="85" y="236"/>
                  </a:lnTo>
                  <a:lnTo>
                    <a:pt x="85" y="236"/>
                  </a:lnTo>
                  <a:lnTo>
                    <a:pt x="85" y="241"/>
                  </a:lnTo>
                  <a:lnTo>
                    <a:pt x="85" y="241"/>
                  </a:lnTo>
                  <a:lnTo>
                    <a:pt x="85" y="241"/>
                  </a:lnTo>
                  <a:lnTo>
                    <a:pt x="79" y="241"/>
                  </a:lnTo>
                  <a:lnTo>
                    <a:pt x="79" y="241"/>
                  </a:lnTo>
                  <a:lnTo>
                    <a:pt x="73" y="241"/>
                  </a:lnTo>
                  <a:lnTo>
                    <a:pt x="73" y="241"/>
                  </a:lnTo>
                  <a:lnTo>
                    <a:pt x="73" y="241"/>
                  </a:lnTo>
                  <a:lnTo>
                    <a:pt x="73" y="247"/>
                  </a:lnTo>
                  <a:lnTo>
                    <a:pt x="73" y="247"/>
                  </a:lnTo>
                  <a:lnTo>
                    <a:pt x="73" y="247"/>
                  </a:lnTo>
                  <a:lnTo>
                    <a:pt x="73" y="247"/>
                  </a:lnTo>
                  <a:lnTo>
                    <a:pt x="73" y="247"/>
                  </a:lnTo>
                  <a:lnTo>
                    <a:pt x="73" y="247"/>
                  </a:lnTo>
                  <a:lnTo>
                    <a:pt x="73" y="247"/>
                  </a:lnTo>
                  <a:lnTo>
                    <a:pt x="73" y="247"/>
                  </a:lnTo>
                  <a:lnTo>
                    <a:pt x="73" y="247"/>
                  </a:lnTo>
                  <a:lnTo>
                    <a:pt x="79" y="252"/>
                  </a:lnTo>
                  <a:lnTo>
                    <a:pt x="79" y="252"/>
                  </a:lnTo>
                  <a:lnTo>
                    <a:pt x="79" y="252"/>
                  </a:lnTo>
                  <a:lnTo>
                    <a:pt x="79" y="252"/>
                  </a:lnTo>
                  <a:lnTo>
                    <a:pt x="79" y="252"/>
                  </a:lnTo>
                  <a:lnTo>
                    <a:pt x="79" y="252"/>
                  </a:lnTo>
                  <a:lnTo>
                    <a:pt x="79" y="252"/>
                  </a:lnTo>
                  <a:lnTo>
                    <a:pt x="79" y="252"/>
                  </a:lnTo>
                  <a:lnTo>
                    <a:pt x="79" y="252"/>
                  </a:lnTo>
                  <a:lnTo>
                    <a:pt x="79" y="252"/>
                  </a:lnTo>
                  <a:lnTo>
                    <a:pt x="79" y="252"/>
                  </a:lnTo>
                  <a:lnTo>
                    <a:pt x="79" y="252"/>
                  </a:lnTo>
                  <a:lnTo>
                    <a:pt x="79" y="252"/>
                  </a:lnTo>
                  <a:lnTo>
                    <a:pt x="79" y="252"/>
                  </a:lnTo>
                  <a:lnTo>
                    <a:pt x="79" y="252"/>
                  </a:lnTo>
                  <a:lnTo>
                    <a:pt x="85" y="252"/>
                  </a:lnTo>
                  <a:lnTo>
                    <a:pt x="85" y="252"/>
                  </a:lnTo>
                  <a:lnTo>
                    <a:pt x="85" y="252"/>
                  </a:lnTo>
                  <a:lnTo>
                    <a:pt x="85" y="252"/>
                  </a:lnTo>
                  <a:lnTo>
                    <a:pt x="85" y="252"/>
                  </a:lnTo>
                  <a:lnTo>
                    <a:pt x="85" y="252"/>
                  </a:lnTo>
                  <a:lnTo>
                    <a:pt x="85" y="247"/>
                  </a:lnTo>
                  <a:lnTo>
                    <a:pt x="85" y="247"/>
                  </a:lnTo>
                  <a:lnTo>
                    <a:pt x="85" y="247"/>
                  </a:lnTo>
                  <a:lnTo>
                    <a:pt x="85" y="252"/>
                  </a:lnTo>
                  <a:lnTo>
                    <a:pt x="85" y="252"/>
                  </a:lnTo>
                  <a:lnTo>
                    <a:pt x="85" y="252"/>
                  </a:lnTo>
                  <a:lnTo>
                    <a:pt x="90" y="252"/>
                  </a:lnTo>
                  <a:lnTo>
                    <a:pt x="90" y="252"/>
                  </a:lnTo>
                  <a:lnTo>
                    <a:pt x="90" y="252"/>
                  </a:lnTo>
                  <a:lnTo>
                    <a:pt x="90" y="252"/>
                  </a:lnTo>
                  <a:lnTo>
                    <a:pt x="90" y="252"/>
                  </a:lnTo>
                  <a:lnTo>
                    <a:pt x="90" y="252"/>
                  </a:lnTo>
                  <a:lnTo>
                    <a:pt x="96" y="247"/>
                  </a:lnTo>
                  <a:lnTo>
                    <a:pt x="96" y="247"/>
                  </a:lnTo>
                  <a:lnTo>
                    <a:pt x="96" y="247"/>
                  </a:lnTo>
                  <a:lnTo>
                    <a:pt x="96" y="241"/>
                  </a:lnTo>
                  <a:lnTo>
                    <a:pt x="96" y="241"/>
                  </a:lnTo>
                  <a:lnTo>
                    <a:pt x="96" y="241"/>
                  </a:lnTo>
                  <a:lnTo>
                    <a:pt x="96" y="241"/>
                  </a:lnTo>
                  <a:lnTo>
                    <a:pt x="96" y="241"/>
                  </a:lnTo>
                  <a:lnTo>
                    <a:pt x="96" y="241"/>
                  </a:lnTo>
                  <a:lnTo>
                    <a:pt x="96" y="241"/>
                  </a:lnTo>
                  <a:lnTo>
                    <a:pt x="96" y="241"/>
                  </a:lnTo>
                  <a:lnTo>
                    <a:pt x="96" y="241"/>
                  </a:lnTo>
                  <a:lnTo>
                    <a:pt x="96" y="241"/>
                  </a:lnTo>
                  <a:lnTo>
                    <a:pt x="96" y="241"/>
                  </a:lnTo>
                  <a:lnTo>
                    <a:pt x="96" y="241"/>
                  </a:lnTo>
                  <a:lnTo>
                    <a:pt x="96" y="247"/>
                  </a:lnTo>
                  <a:lnTo>
                    <a:pt x="96" y="247"/>
                  </a:lnTo>
                  <a:lnTo>
                    <a:pt x="101" y="247"/>
                  </a:lnTo>
                  <a:lnTo>
                    <a:pt x="101" y="247"/>
                  </a:lnTo>
                  <a:lnTo>
                    <a:pt x="101" y="247"/>
                  </a:lnTo>
                  <a:lnTo>
                    <a:pt x="107" y="252"/>
                  </a:lnTo>
                  <a:lnTo>
                    <a:pt x="107" y="252"/>
                  </a:lnTo>
                  <a:lnTo>
                    <a:pt x="107" y="247"/>
                  </a:lnTo>
                  <a:lnTo>
                    <a:pt x="107" y="247"/>
                  </a:lnTo>
                  <a:lnTo>
                    <a:pt x="113" y="252"/>
                  </a:lnTo>
                  <a:lnTo>
                    <a:pt x="113" y="252"/>
                  </a:lnTo>
                  <a:lnTo>
                    <a:pt x="113" y="247"/>
                  </a:lnTo>
                  <a:lnTo>
                    <a:pt x="118" y="247"/>
                  </a:lnTo>
                  <a:lnTo>
                    <a:pt x="118" y="247"/>
                  </a:lnTo>
                  <a:lnTo>
                    <a:pt x="118" y="247"/>
                  </a:lnTo>
                  <a:lnTo>
                    <a:pt x="118" y="247"/>
                  </a:lnTo>
                  <a:lnTo>
                    <a:pt x="118" y="247"/>
                  </a:lnTo>
                  <a:lnTo>
                    <a:pt x="118" y="252"/>
                  </a:lnTo>
                  <a:lnTo>
                    <a:pt x="118" y="252"/>
                  </a:lnTo>
                  <a:lnTo>
                    <a:pt x="118" y="252"/>
                  </a:lnTo>
                  <a:lnTo>
                    <a:pt x="118" y="252"/>
                  </a:lnTo>
                  <a:lnTo>
                    <a:pt x="118" y="252"/>
                  </a:lnTo>
                  <a:lnTo>
                    <a:pt x="118" y="252"/>
                  </a:lnTo>
                  <a:lnTo>
                    <a:pt x="118" y="252"/>
                  </a:lnTo>
                  <a:lnTo>
                    <a:pt x="124" y="252"/>
                  </a:lnTo>
                  <a:lnTo>
                    <a:pt x="124" y="252"/>
                  </a:lnTo>
                  <a:lnTo>
                    <a:pt x="124" y="252"/>
                  </a:lnTo>
                  <a:lnTo>
                    <a:pt x="124" y="258"/>
                  </a:lnTo>
                  <a:lnTo>
                    <a:pt x="129" y="258"/>
                  </a:lnTo>
                  <a:lnTo>
                    <a:pt x="129" y="258"/>
                  </a:lnTo>
                  <a:lnTo>
                    <a:pt x="129" y="258"/>
                  </a:lnTo>
                  <a:lnTo>
                    <a:pt x="129" y="258"/>
                  </a:lnTo>
                  <a:lnTo>
                    <a:pt x="129" y="258"/>
                  </a:lnTo>
                  <a:lnTo>
                    <a:pt x="129" y="258"/>
                  </a:lnTo>
                  <a:lnTo>
                    <a:pt x="129" y="258"/>
                  </a:lnTo>
                  <a:lnTo>
                    <a:pt x="129" y="258"/>
                  </a:lnTo>
                  <a:lnTo>
                    <a:pt x="135" y="252"/>
                  </a:lnTo>
                  <a:lnTo>
                    <a:pt x="135" y="252"/>
                  </a:lnTo>
                  <a:lnTo>
                    <a:pt x="135" y="252"/>
                  </a:lnTo>
                  <a:lnTo>
                    <a:pt x="135" y="252"/>
                  </a:lnTo>
                  <a:lnTo>
                    <a:pt x="135" y="252"/>
                  </a:lnTo>
                  <a:lnTo>
                    <a:pt x="141" y="252"/>
                  </a:lnTo>
                  <a:lnTo>
                    <a:pt x="141" y="252"/>
                  </a:lnTo>
                  <a:lnTo>
                    <a:pt x="146" y="252"/>
                  </a:lnTo>
                  <a:lnTo>
                    <a:pt x="146" y="252"/>
                  </a:lnTo>
                  <a:lnTo>
                    <a:pt x="152" y="252"/>
                  </a:lnTo>
                  <a:lnTo>
                    <a:pt x="152" y="252"/>
                  </a:lnTo>
                  <a:lnTo>
                    <a:pt x="152" y="252"/>
                  </a:lnTo>
                  <a:lnTo>
                    <a:pt x="157" y="247"/>
                  </a:lnTo>
                  <a:lnTo>
                    <a:pt x="157" y="247"/>
                  </a:lnTo>
                  <a:lnTo>
                    <a:pt x="157" y="247"/>
                  </a:lnTo>
                  <a:lnTo>
                    <a:pt x="163" y="241"/>
                  </a:lnTo>
                  <a:lnTo>
                    <a:pt x="163" y="241"/>
                  </a:lnTo>
                  <a:lnTo>
                    <a:pt x="163" y="241"/>
                  </a:lnTo>
                  <a:lnTo>
                    <a:pt x="163" y="236"/>
                  </a:lnTo>
                  <a:lnTo>
                    <a:pt x="163" y="230"/>
                  </a:lnTo>
                  <a:lnTo>
                    <a:pt x="163" y="230"/>
                  </a:lnTo>
                  <a:lnTo>
                    <a:pt x="163" y="230"/>
                  </a:lnTo>
                  <a:lnTo>
                    <a:pt x="163" y="230"/>
                  </a:lnTo>
                  <a:lnTo>
                    <a:pt x="163" y="230"/>
                  </a:lnTo>
                  <a:lnTo>
                    <a:pt x="163" y="230"/>
                  </a:lnTo>
                  <a:lnTo>
                    <a:pt x="163" y="224"/>
                  </a:lnTo>
                  <a:lnTo>
                    <a:pt x="163" y="224"/>
                  </a:lnTo>
                  <a:lnTo>
                    <a:pt x="169" y="224"/>
                  </a:lnTo>
                  <a:lnTo>
                    <a:pt x="169" y="230"/>
                  </a:lnTo>
                  <a:lnTo>
                    <a:pt x="169" y="230"/>
                  </a:lnTo>
                  <a:lnTo>
                    <a:pt x="169" y="230"/>
                  </a:lnTo>
                  <a:lnTo>
                    <a:pt x="174" y="230"/>
                  </a:lnTo>
                  <a:lnTo>
                    <a:pt x="174" y="230"/>
                  </a:lnTo>
                  <a:lnTo>
                    <a:pt x="174" y="230"/>
                  </a:lnTo>
                  <a:lnTo>
                    <a:pt x="180" y="230"/>
                  </a:lnTo>
                  <a:lnTo>
                    <a:pt x="180" y="236"/>
                  </a:lnTo>
                  <a:lnTo>
                    <a:pt x="180" y="230"/>
                  </a:lnTo>
                  <a:lnTo>
                    <a:pt x="180" y="230"/>
                  </a:lnTo>
                  <a:lnTo>
                    <a:pt x="185" y="224"/>
                  </a:lnTo>
                  <a:lnTo>
                    <a:pt x="185" y="224"/>
                  </a:lnTo>
                  <a:lnTo>
                    <a:pt x="185" y="224"/>
                  </a:lnTo>
                  <a:lnTo>
                    <a:pt x="185" y="224"/>
                  </a:lnTo>
                  <a:lnTo>
                    <a:pt x="191" y="224"/>
                  </a:lnTo>
                  <a:lnTo>
                    <a:pt x="191" y="224"/>
                  </a:lnTo>
                  <a:lnTo>
                    <a:pt x="191" y="224"/>
                  </a:lnTo>
                  <a:lnTo>
                    <a:pt x="197" y="224"/>
                  </a:lnTo>
                  <a:lnTo>
                    <a:pt x="197" y="224"/>
                  </a:lnTo>
                  <a:lnTo>
                    <a:pt x="202" y="224"/>
                  </a:lnTo>
                  <a:lnTo>
                    <a:pt x="202" y="224"/>
                  </a:lnTo>
                  <a:lnTo>
                    <a:pt x="202" y="224"/>
                  </a:lnTo>
                  <a:lnTo>
                    <a:pt x="202" y="224"/>
                  </a:lnTo>
                  <a:lnTo>
                    <a:pt x="202" y="224"/>
                  </a:lnTo>
                  <a:lnTo>
                    <a:pt x="208" y="224"/>
                  </a:lnTo>
                  <a:lnTo>
                    <a:pt x="208" y="224"/>
                  </a:lnTo>
                  <a:lnTo>
                    <a:pt x="208" y="224"/>
                  </a:lnTo>
                  <a:lnTo>
                    <a:pt x="208" y="230"/>
                  </a:lnTo>
                  <a:lnTo>
                    <a:pt x="208" y="230"/>
                  </a:lnTo>
                  <a:lnTo>
                    <a:pt x="208" y="230"/>
                  </a:lnTo>
                  <a:lnTo>
                    <a:pt x="213" y="230"/>
                  </a:lnTo>
                  <a:lnTo>
                    <a:pt x="213" y="236"/>
                  </a:lnTo>
                  <a:lnTo>
                    <a:pt x="213" y="236"/>
                  </a:lnTo>
                  <a:lnTo>
                    <a:pt x="213" y="236"/>
                  </a:lnTo>
                  <a:lnTo>
                    <a:pt x="213" y="236"/>
                  </a:lnTo>
                  <a:lnTo>
                    <a:pt x="213" y="230"/>
                  </a:lnTo>
                  <a:lnTo>
                    <a:pt x="213" y="230"/>
                  </a:lnTo>
                  <a:lnTo>
                    <a:pt x="213" y="230"/>
                  </a:lnTo>
                  <a:lnTo>
                    <a:pt x="219" y="230"/>
                  </a:lnTo>
                  <a:lnTo>
                    <a:pt x="219" y="230"/>
                  </a:lnTo>
                  <a:lnTo>
                    <a:pt x="219" y="236"/>
                  </a:lnTo>
                  <a:lnTo>
                    <a:pt x="219" y="236"/>
                  </a:lnTo>
                  <a:lnTo>
                    <a:pt x="225" y="236"/>
                  </a:lnTo>
                  <a:lnTo>
                    <a:pt x="225" y="236"/>
                  </a:lnTo>
                  <a:lnTo>
                    <a:pt x="225" y="236"/>
                  </a:lnTo>
                  <a:lnTo>
                    <a:pt x="230" y="236"/>
                  </a:lnTo>
                  <a:lnTo>
                    <a:pt x="230" y="236"/>
                  </a:lnTo>
                  <a:lnTo>
                    <a:pt x="230" y="230"/>
                  </a:lnTo>
                  <a:lnTo>
                    <a:pt x="225" y="230"/>
                  </a:lnTo>
                  <a:lnTo>
                    <a:pt x="225" y="230"/>
                  </a:lnTo>
                  <a:lnTo>
                    <a:pt x="225" y="230"/>
                  </a:lnTo>
                  <a:lnTo>
                    <a:pt x="225" y="224"/>
                  </a:lnTo>
                  <a:lnTo>
                    <a:pt x="225" y="224"/>
                  </a:lnTo>
                  <a:lnTo>
                    <a:pt x="225" y="224"/>
                  </a:lnTo>
                  <a:lnTo>
                    <a:pt x="230" y="224"/>
                  </a:lnTo>
                  <a:lnTo>
                    <a:pt x="230" y="224"/>
                  </a:lnTo>
                  <a:lnTo>
                    <a:pt x="230" y="224"/>
                  </a:lnTo>
                  <a:lnTo>
                    <a:pt x="230" y="224"/>
                  </a:lnTo>
                  <a:lnTo>
                    <a:pt x="230" y="224"/>
                  </a:lnTo>
                  <a:lnTo>
                    <a:pt x="230" y="224"/>
                  </a:lnTo>
                  <a:lnTo>
                    <a:pt x="230" y="219"/>
                  </a:lnTo>
                  <a:lnTo>
                    <a:pt x="230" y="219"/>
                  </a:lnTo>
                  <a:lnTo>
                    <a:pt x="230" y="219"/>
                  </a:lnTo>
                  <a:lnTo>
                    <a:pt x="225" y="219"/>
                  </a:lnTo>
                  <a:lnTo>
                    <a:pt x="225" y="219"/>
                  </a:lnTo>
                  <a:lnTo>
                    <a:pt x="225" y="219"/>
                  </a:lnTo>
                  <a:lnTo>
                    <a:pt x="225" y="219"/>
                  </a:lnTo>
                  <a:lnTo>
                    <a:pt x="225" y="219"/>
                  </a:lnTo>
                  <a:lnTo>
                    <a:pt x="219" y="213"/>
                  </a:lnTo>
                  <a:lnTo>
                    <a:pt x="219" y="213"/>
                  </a:lnTo>
                  <a:lnTo>
                    <a:pt x="219" y="213"/>
                  </a:lnTo>
                  <a:lnTo>
                    <a:pt x="219" y="213"/>
                  </a:lnTo>
                  <a:lnTo>
                    <a:pt x="213" y="213"/>
                  </a:lnTo>
                  <a:lnTo>
                    <a:pt x="213" y="208"/>
                  </a:lnTo>
                  <a:lnTo>
                    <a:pt x="213" y="208"/>
                  </a:lnTo>
                  <a:lnTo>
                    <a:pt x="213" y="208"/>
                  </a:lnTo>
                  <a:lnTo>
                    <a:pt x="213" y="208"/>
                  </a:lnTo>
                  <a:lnTo>
                    <a:pt x="213" y="208"/>
                  </a:lnTo>
                  <a:lnTo>
                    <a:pt x="213" y="208"/>
                  </a:lnTo>
                  <a:lnTo>
                    <a:pt x="208" y="208"/>
                  </a:lnTo>
                  <a:lnTo>
                    <a:pt x="208" y="208"/>
                  </a:lnTo>
                  <a:lnTo>
                    <a:pt x="213" y="202"/>
                  </a:lnTo>
                  <a:lnTo>
                    <a:pt x="213" y="196"/>
                  </a:lnTo>
                  <a:lnTo>
                    <a:pt x="213" y="196"/>
                  </a:lnTo>
                  <a:lnTo>
                    <a:pt x="213" y="196"/>
                  </a:lnTo>
                  <a:lnTo>
                    <a:pt x="213" y="196"/>
                  </a:lnTo>
                  <a:lnTo>
                    <a:pt x="213" y="191"/>
                  </a:lnTo>
                  <a:lnTo>
                    <a:pt x="213" y="191"/>
                  </a:lnTo>
                  <a:lnTo>
                    <a:pt x="213" y="191"/>
                  </a:lnTo>
                  <a:lnTo>
                    <a:pt x="208" y="191"/>
                  </a:lnTo>
                  <a:lnTo>
                    <a:pt x="208" y="191"/>
                  </a:lnTo>
                  <a:lnTo>
                    <a:pt x="208" y="191"/>
                  </a:lnTo>
                  <a:lnTo>
                    <a:pt x="208" y="191"/>
                  </a:lnTo>
                  <a:lnTo>
                    <a:pt x="208" y="191"/>
                  </a:lnTo>
                  <a:lnTo>
                    <a:pt x="208" y="185"/>
                  </a:lnTo>
                  <a:lnTo>
                    <a:pt x="208" y="185"/>
                  </a:lnTo>
                  <a:lnTo>
                    <a:pt x="208" y="185"/>
                  </a:lnTo>
                  <a:lnTo>
                    <a:pt x="208" y="185"/>
                  </a:lnTo>
                  <a:lnTo>
                    <a:pt x="208" y="185"/>
                  </a:lnTo>
                  <a:lnTo>
                    <a:pt x="213" y="185"/>
                  </a:lnTo>
                  <a:lnTo>
                    <a:pt x="213" y="185"/>
                  </a:lnTo>
                  <a:lnTo>
                    <a:pt x="213" y="185"/>
                  </a:lnTo>
                  <a:lnTo>
                    <a:pt x="219" y="185"/>
                  </a:lnTo>
                  <a:lnTo>
                    <a:pt x="219" y="185"/>
                  </a:lnTo>
                  <a:lnTo>
                    <a:pt x="219" y="180"/>
                  </a:lnTo>
                  <a:lnTo>
                    <a:pt x="219" y="180"/>
                  </a:lnTo>
                  <a:lnTo>
                    <a:pt x="219" y="180"/>
                  </a:lnTo>
                  <a:lnTo>
                    <a:pt x="219" y="180"/>
                  </a:lnTo>
                  <a:lnTo>
                    <a:pt x="219" y="180"/>
                  </a:lnTo>
                  <a:lnTo>
                    <a:pt x="225" y="180"/>
                  </a:lnTo>
                  <a:lnTo>
                    <a:pt x="225" y="180"/>
                  </a:lnTo>
                  <a:lnTo>
                    <a:pt x="230" y="180"/>
                  </a:lnTo>
                  <a:lnTo>
                    <a:pt x="230" y="180"/>
                  </a:lnTo>
                  <a:lnTo>
                    <a:pt x="236" y="180"/>
                  </a:lnTo>
                  <a:lnTo>
                    <a:pt x="236" y="180"/>
                  </a:lnTo>
                  <a:lnTo>
                    <a:pt x="236" y="185"/>
                  </a:lnTo>
                  <a:lnTo>
                    <a:pt x="236" y="185"/>
                  </a:lnTo>
                  <a:lnTo>
                    <a:pt x="236" y="185"/>
                  </a:lnTo>
                  <a:lnTo>
                    <a:pt x="241" y="180"/>
                  </a:lnTo>
                  <a:lnTo>
                    <a:pt x="241" y="180"/>
                  </a:lnTo>
                  <a:lnTo>
                    <a:pt x="241" y="180"/>
                  </a:lnTo>
                  <a:lnTo>
                    <a:pt x="241" y="185"/>
                  </a:lnTo>
                  <a:lnTo>
                    <a:pt x="241" y="185"/>
                  </a:lnTo>
                  <a:lnTo>
                    <a:pt x="241" y="185"/>
                  </a:lnTo>
                  <a:lnTo>
                    <a:pt x="247" y="185"/>
                  </a:lnTo>
                  <a:lnTo>
                    <a:pt x="247" y="185"/>
                  </a:lnTo>
                  <a:lnTo>
                    <a:pt x="247" y="185"/>
                  </a:lnTo>
                  <a:lnTo>
                    <a:pt x="247" y="180"/>
                  </a:lnTo>
                  <a:lnTo>
                    <a:pt x="241" y="180"/>
                  </a:lnTo>
                  <a:lnTo>
                    <a:pt x="241" y="180"/>
                  </a:lnTo>
                  <a:lnTo>
                    <a:pt x="241" y="180"/>
                  </a:lnTo>
                  <a:lnTo>
                    <a:pt x="241" y="174"/>
                  </a:lnTo>
                  <a:lnTo>
                    <a:pt x="247" y="174"/>
                  </a:lnTo>
                  <a:lnTo>
                    <a:pt x="247" y="174"/>
                  </a:lnTo>
                  <a:lnTo>
                    <a:pt x="247" y="174"/>
                  </a:lnTo>
                  <a:lnTo>
                    <a:pt x="247" y="174"/>
                  </a:lnTo>
                  <a:lnTo>
                    <a:pt x="247" y="174"/>
                  </a:lnTo>
                  <a:lnTo>
                    <a:pt x="247" y="174"/>
                  </a:lnTo>
                  <a:lnTo>
                    <a:pt x="247" y="168"/>
                  </a:lnTo>
                  <a:lnTo>
                    <a:pt x="241" y="168"/>
                  </a:lnTo>
                  <a:lnTo>
                    <a:pt x="241" y="168"/>
                  </a:lnTo>
                  <a:lnTo>
                    <a:pt x="241" y="163"/>
                  </a:lnTo>
                  <a:lnTo>
                    <a:pt x="247" y="163"/>
                  </a:lnTo>
                  <a:lnTo>
                    <a:pt x="247" y="163"/>
                  </a:lnTo>
                  <a:lnTo>
                    <a:pt x="247" y="163"/>
                  </a:lnTo>
                  <a:lnTo>
                    <a:pt x="247" y="163"/>
                  </a:lnTo>
                  <a:lnTo>
                    <a:pt x="247" y="168"/>
                  </a:lnTo>
                  <a:lnTo>
                    <a:pt x="247" y="168"/>
                  </a:lnTo>
                  <a:lnTo>
                    <a:pt x="247" y="168"/>
                  </a:lnTo>
                  <a:lnTo>
                    <a:pt x="247" y="163"/>
                  </a:lnTo>
                  <a:lnTo>
                    <a:pt x="253" y="163"/>
                  </a:lnTo>
                  <a:lnTo>
                    <a:pt x="258" y="168"/>
                  </a:lnTo>
                  <a:lnTo>
                    <a:pt x="258" y="163"/>
                  </a:lnTo>
                  <a:lnTo>
                    <a:pt x="258" y="168"/>
                  </a:lnTo>
                  <a:lnTo>
                    <a:pt x="264" y="163"/>
                  </a:lnTo>
                  <a:lnTo>
                    <a:pt x="264" y="163"/>
                  </a:lnTo>
                  <a:lnTo>
                    <a:pt x="264" y="163"/>
                  </a:lnTo>
                  <a:lnTo>
                    <a:pt x="264" y="163"/>
                  </a:lnTo>
                  <a:lnTo>
                    <a:pt x="264" y="157"/>
                  </a:lnTo>
                  <a:lnTo>
                    <a:pt x="264" y="157"/>
                  </a:lnTo>
                  <a:lnTo>
                    <a:pt x="269" y="157"/>
                  </a:lnTo>
                  <a:lnTo>
                    <a:pt x="269" y="157"/>
                  </a:lnTo>
                  <a:lnTo>
                    <a:pt x="275" y="157"/>
                  </a:lnTo>
                  <a:lnTo>
                    <a:pt x="275" y="157"/>
                  </a:lnTo>
                  <a:lnTo>
                    <a:pt x="275" y="157"/>
                  </a:lnTo>
                  <a:lnTo>
                    <a:pt x="281" y="152"/>
                  </a:lnTo>
                  <a:lnTo>
                    <a:pt x="281" y="152"/>
                  </a:lnTo>
                  <a:lnTo>
                    <a:pt x="286" y="152"/>
                  </a:lnTo>
                  <a:lnTo>
                    <a:pt x="286" y="152"/>
                  </a:lnTo>
                  <a:lnTo>
                    <a:pt x="286" y="152"/>
                  </a:lnTo>
                  <a:lnTo>
                    <a:pt x="286" y="146"/>
                  </a:lnTo>
                  <a:lnTo>
                    <a:pt x="292" y="146"/>
                  </a:lnTo>
                  <a:lnTo>
                    <a:pt x="292" y="146"/>
                  </a:lnTo>
                  <a:lnTo>
                    <a:pt x="297" y="146"/>
                  </a:lnTo>
                  <a:lnTo>
                    <a:pt x="297" y="146"/>
                  </a:lnTo>
                  <a:lnTo>
                    <a:pt x="297" y="146"/>
                  </a:lnTo>
                  <a:lnTo>
                    <a:pt x="303" y="146"/>
                  </a:lnTo>
                  <a:lnTo>
                    <a:pt x="303" y="146"/>
                  </a:lnTo>
                  <a:lnTo>
                    <a:pt x="303" y="146"/>
                  </a:lnTo>
                  <a:lnTo>
                    <a:pt x="303" y="146"/>
                  </a:lnTo>
                  <a:lnTo>
                    <a:pt x="309" y="146"/>
                  </a:lnTo>
                  <a:lnTo>
                    <a:pt x="309" y="146"/>
                  </a:lnTo>
                  <a:lnTo>
                    <a:pt x="309" y="140"/>
                  </a:lnTo>
                  <a:lnTo>
                    <a:pt x="309" y="140"/>
                  </a:lnTo>
                  <a:lnTo>
                    <a:pt x="309" y="140"/>
                  </a:lnTo>
                  <a:lnTo>
                    <a:pt x="314" y="135"/>
                  </a:lnTo>
                  <a:lnTo>
                    <a:pt x="314" y="135"/>
                  </a:lnTo>
                  <a:lnTo>
                    <a:pt x="314" y="135"/>
                  </a:lnTo>
                  <a:lnTo>
                    <a:pt x="314" y="135"/>
                  </a:lnTo>
                  <a:lnTo>
                    <a:pt x="309" y="135"/>
                  </a:lnTo>
                  <a:lnTo>
                    <a:pt x="309" y="135"/>
                  </a:lnTo>
                  <a:lnTo>
                    <a:pt x="314" y="129"/>
                  </a:lnTo>
                  <a:lnTo>
                    <a:pt x="314" y="129"/>
                  </a:lnTo>
                  <a:lnTo>
                    <a:pt x="314" y="129"/>
                  </a:lnTo>
                  <a:lnTo>
                    <a:pt x="314" y="129"/>
                  </a:lnTo>
                  <a:lnTo>
                    <a:pt x="309" y="118"/>
                  </a:lnTo>
                  <a:lnTo>
                    <a:pt x="309" y="118"/>
                  </a:lnTo>
                  <a:lnTo>
                    <a:pt x="309" y="118"/>
                  </a:lnTo>
                  <a:lnTo>
                    <a:pt x="309" y="118"/>
                  </a:lnTo>
                  <a:lnTo>
                    <a:pt x="309" y="112"/>
                  </a:lnTo>
                  <a:lnTo>
                    <a:pt x="309" y="112"/>
                  </a:lnTo>
                  <a:lnTo>
                    <a:pt x="309" y="112"/>
                  </a:lnTo>
                  <a:lnTo>
                    <a:pt x="309" y="112"/>
                  </a:lnTo>
                  <a:lnTo>
                    <a:pt x="309" y="107"/>
                  </a:lnTo>
                  <a:lnTo>
                    <a:pt x="309" y="107"/>
                  </a:lnTo>
                  <a:lnTo>
                    <a:pt x="309" y="107"/>
                  </a:lnTo>
                  <a:lnTo>
                    <a:pt x="309" y="107"/>
                  </a:lnTo>
                  <a:lnTo>
                    <a:pt x="309" y="107"/>
                  </a:lnTo>
                  <a:lnTo>
                    <a:pt x="309" y="107"/>
                  </a:lnTo>
                  <a:lnTo>
                    <a:pt x="309" y="107"/>
                  </a:lnTo>
                  <a:lnTo>
                    <a:pt x="309" y="107"/>
                  </a:lnTo>
                  <a:lnTo>
                    <a:pt x="309" y="101"/>
                  </a:lnTo>
                  <a:lnTo>
                    <a:pt x="309" y="101"/>
                  </a:lnTo>
                  <a:lnTo>
                    <a:pt x="303" y="101"/>
                  </a:lnTo>
                  <a:lnTo>
                    <a:pt x="314" y="90"/>
                  </a:lnTo>
                  <a:lnTo>
                    <a:pt x="314" y="84"/>
                  </a:lnTo>
                  <a:lnTo>
                    <a:pt x="314" y="79"/>
                  </a:lnTo>
                  <a:lnTo>
                    <a:pt x="314" y="79"/>
                  </a:lnTo>
                  <a:lnTo>
                    <a:pt x="314" y="73"/>
                  </a:lnTo>
                  <a:close/>
                  <a:moveTo>
                    <a:pt x="90" y="252"/>
                  </a:moveTo>
                  <a:lnTo>
                    <a:pt x="90" y="252"/>
                  </a:lnTo>
                  <a:lnTo>
                    <a:pt x="90" y="252"/>
                  </a:lnTo>
                  <a:lnTo>
                    <a:pt x="90" y="252"/>
                  </a:lnTo>
                  <a:lnTo>
                    <a:pt x="90" y="252"/>
                  </a:lnTo>
                  <a:lnTo>
                    <a:pt x="90" y="252"/>
                  </a:lnTo>
                  <a:lnTo>
                    <a:pt x="85" y="252"/>
                  </a:lnTo>
                  <a:lnTo>
                    <a:pt x="85" y="252"/>
                  </a:lnTo>
                  <a:lnTo>
                    <a:pt x="85" y="252"/>
                  </a:lnTo>
                  <a:lnTo>
                    <a:pt x="90" y="258"/>
                  </a:lnTo>
                  <a:lnTo>
                    <a:pt x="90" y="258"/>
                  </a:lnTo>
                  <a:lnTo>
                    <a:pt x="90" y="258"/>
                  </a:lnTo>
                  <a:lnTo>
                    <a:pt x="90" y="258"/>
                  </a:lnTo>
                  <a:lnTo>
                    <a:pt x="90" y="252"/>
                  </a:lnTo>
                  <a:lnTo>
                    <a:pt x="90" y="252"/>
                  </a:lnTo>
                  <a:lnTo>
                    <a:pt x="90" y="252"/>
                  </a:lnTo>
                  <a:close/>
                  <a:moveTo>
                    <a:pt x="62" y="247"/>
                  </a:moveTo>
                  <a:lnTo>
                    <a:pt x="62" y="247"/>
                  </a:lnTo>
                  <a:lnTo>
                    <a:pt x="62" y="247"/>
                  </a:lnTo>
                  <a:lnTo>
                    <a:pt x="62" y="247"/>
                  </a:lnTo>
                  <a:lnTo>
                    <a:pt x="62" y="247"/>
                  </a:lnTo>
                  <a:lnTo>
                    <a:pt x="62" y="247"/>
                  </a:lnTo>
                  <a:lnTo>
                    <a:pt x="62" y="247"/>
                  </a:lnTo>
                  <a:lnTo>
                    <a:pt x="62" y="247"/>
                  </a:lnTo>
                  <a:lnTo>
                    <a:pt x="62" y="247"/>
                  </a:lnTo>
                  <a:lnTo>
                    <a:pt x="62" y="247"/>
                  </a:lnTo>
                  <a:lnTo>
                    <a:pt x="62" y="247"/>
                  </a:lnTo>
                  <a:lnTo>
                    <a:pt x="62" y="247"/>
                  </a:lnTo>
                  <a:lnTo>
                    <a:pt x="62" y="247"/>
                  </a:lnTo>
                  <a:lnTo>
                    <a:pt x="62" y="247"/>
                  </a:lnTo>
                  <a:lnTo>
                    <a:pt x="62" y="247"/>
                  </a:lnTo>
                  <a:lnTo>
                    <a:pt x="62" y="252"/>
                  </a:lnTo>
                  <a:lnTo>
                    <a:pt x="62" y="252"/>
                  </a:lnTo>
                  <a:lnTo>
                    <a:pt x="62" y="252"/>
                  </a:lnTo>
                  <a:lnTo>
                    <a:pt x="62" y="247"/>
                  </a:lnTo>
                  <a:lnTo>
                    <a:pt x="62" y="247"/>
                  </a:lnTo>
                  <a:lnTo>
                    <a:pt x="62" y="247"/>
                  </a:lnTo>
                  <a:lnTo>
                    <a:pt x="62" y="247"/>
                  </a:lnTo>
                  <a:lnTo>
                    <a:pt x="62" y="247"/>
                  </a:lnTo>
                  <a:close/>
                </a:path>
              </a:pathLst>
            </a:custGeom>
            <a:solidFill>
              <a:schemeClr val="tx1">
                <a:lumMod val="40000"/>
                <a:lumOff val="60000"/>
                <a:alpha val="30000"/>
              </a:schemeClr>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54" name="Laos"/>
            <p:cNvSpPr>
              <a:spLocks/>
            </p:cNvSpPr>
            <p:nvPr/>
          </p:nvSpPr>
          <p:spPr bwMode="auto">
            <a:xfrm>
              <a:off x="11549063" y="6870700"/>
              <a:ext cx="711200" cy="846138"/>
            </a:xfrm>
            <a:custGeom>
              <a:avLst/>
              <a:gdLst>
                <a:gd name="T0" fmla="*/ 431 w 448"/>
                <a:gd name="T1" fmla="*/ 432 h 533"/>
                <a:gd name="T2" fmla="*/ 431 w 448"/>
                <a:gd name="T3" fmla="*/ 404 h 533"/>
                <a:gd name="T4" fmla="*/ 409 w 448"/>
                <a:gd name="T5" fmla="*/ 387 h 533"/>
                <a:gd name="T6" fmla="*/ 397 w 448"/>
                <a:gd name="T7" fmla="*/ 376 h 533"/>
                <a:gd name="T8" fmla="*/ 381 w 448"/>
                <a:gd name="T9" fmla="*/ 342 h 533"/>
                <a:gd name="T10" fmla="*/ 364 w 448"/>
                <a:gd name="T11" fmla="*/ 325 h 533"/>
                <a:gd name="T12" fmla="*/ 325 w 448"/>
                <a:gd name="T13" fmla="*/ 281 h 533"/>
                <a:gd name="T14" fmla="*/ 308 w 448"/>
                <a:gd name="T15" fmla="*/ 269 h 533"/>
                <a:gd name="T16" fmla="*/ 297 w 448"/>
                <a:gd name="T17" fmla="*/ 247 h 533"/>
                <a:gd name="T18" fmla="*/ 269 w 448"/>
                <a:gd name="T19" fmla="*/ 230 h 533"/>
                <a:gd name="T20" fmla="*/ 241 w 448"/>
                <a:gd name="T21" fmla="*/ 213 h 533"/>
                <a:gd name="T22" fmla="*/ 229 w 448"/>
                <a:gd name="T23" fmla="*/ 196 h 533"/>
                <a:gd name="T24" fmla="*/ 235 w 448"/>
                <a:gd name="T25" fmla="*/ 180 h 533"/>
                <a:gd name="T26" fmla="*/ 269 w 448"/>
                <a:gd name="T27" fmla="*/ 180 h 533"/>
                <a:gd name="T28" fmla="*/ 285 w 448"/>
                <a:gd name="T29" fmla="*/ 157 h 533"/>
                <a:gd name="T30" fmla="*/ 269 w 448"/>
                <a:gd name="T31" fmla="*/ 140 h 533"/>
                <a:gd name="T32" fmla="*/ 257 w 448"/>
                <a:gd name="T33" fmla="*/ 112 h 533"/>
                <a:gd name="T34" fmla="*/ 235 w 448"/>
                <a:gd name="T35" fmla="*/ 101 h 533"/>
                <a:gd name="T36" fmla="*/ 213 w 448"/>
                <a:gd name="T37" fmla="*/ 112 h 533"/>
                <a:gd name="T38" fmla="*/ 196 w 448"/>
                <a:gd name="T39" fmla="*/ 107 h 533"/>
                <a:gd name="T40" fmla="*/ 168 w 448"/>
                <a:gd name="T41" fmla="*/ 90 h 533"/>
                <a:gd name="T42" fmla="*/ 162 w 448"/>
                <a:gd name="T43" fmla="*/ 73 h 533"/>
                <a:gd name="T44" fmla="*/ 162 w 448"/>
                <a:gd name="T45" fmla="*/ 45 h 533"/>
                <a:gd name="T46" fmla="*/ 140 w 448"/>
                <a:gd name="T47" fmla="*/ 28 h 533"/>
                <a:gd name="T48" fmla="*/ 117 w 448"/>
                <a:gd name="T49" fmla="*/ 6 h 533"/>
                <a:gd name="T50" fmla="*/ 89 w 448"/>
                <a:gd name="T51" fmla="*/ 12 h 533"/>
                <a:gd name="T52" fmla="*/ 95 w 448"/>
                <a:gd name="T53" fmla="*/ 40 h 533"/>
                <a:gd name="T54" fmla="*/ 95 w 448"/>
                <a:gd name="T55" fmla="*/ 79 h 533"/>
                <a:gd name="T56" fmla="*/ 89 w 448"/>
                <a:gd name="T57" fmla="*/ 84 h 533"/>
                <a:gd name="T58" fmla="*/ 67 w 448"/>
                <a:gd name="T59" fmla="*/ 73 h 533"/>
                <a:gd name="T60" fmla="*/ 39 w 448"/>
                <a:gd name="T61" fmla="*/ 79 h 533"/>
                <a:gd name="T62" fmla="*/ 16 w 448"/>
                <a:gd name="T63" fmla="*/ 107 h 533"/>
                <a:gd name="T64" fmla="*/ 0 w 448"/>
                <a:gd name="T65" fmla="*/ 140 h 533"/>
                <a:gd name="T66" fmla="*/ 28 w 448"/>
                <a:gd name="T67" fmla="*/ 146 h 533"/>
                <a:gd name="T68" fmla="*/ 22 w 448"/>
                <a:gd name="T69" fmla="*/ 185 h 533"/>
                <a:gd name="T70" fmla="*/ 56 w 448"/>
                <a:gd name="T71" fmla="*/ 185 h 533"/>
                <a:gd name="T72" fmla="*/ 67 w 448"/>
                <a:gd name="T73" fmla="*/ 208 h 533"/>
                <a:gd name="T74" fmla="*/ 61 w 448"/>
                <a:gd name="T75" fmla="*/ 247 h 533"/>
                <a:gd name="T76" fmla="*/ 61 w 448"/>
                <a:gd name="T77" fmla="*/ 275 h 533"/>
                <a:gd name="T78" fmla="*/ 50 w 448"/>
                <a:gd name="T79" fmla="*/ 297 h 533"/>
                <a:gd name="T80" fmla="*/ 67 w 448"/>
                <a:gd name="T81" fmla="*/ 309 h 533"/>
                <a:gd name="T82" fmla="*/ 84 w 448"/>
                <a:gd name="T83" fmla="*/ 297 h 533"/>
                <a:gd name="T84" fmla="*/ 117 w 448"/>
                <a:gd name="T85" fmla="*/ 269 h 533"/>
                <a:gd name="T86" fmla="*/ 151 w 448"/>
                <a:gd name="T87" fmla="*/ 292 h 533"/>
                <a:gd name="T88" fmla="*/ 179 w 448"/>
                <a:gd name="T89" fmla="*/ 275 h 533"/>
                <a:gd name="T90" fmla="*/ 196 w 448"/>
                <a:gd name="T91" fmla="*/ 253 h 533"/>
                <a:gd name="T92" fmla="*/ 224 w 448"/>
                <a:gd name="T93" fmla="*/ 264 h 533"/>
                <a:gd name="T94" fmla="*/ 257 w 448"/>
                <a:gd name="T95" fmla="*/ 303 h 533"/>
                <a:gd name="T96" fmla="*/ 274 w 448"/>
                <a:gd name="T97" fmla="*/ 353 h 533"/>
                <a:gd name="T98" fmla="*/ 291 w 448"/>
                <a:gd name="T99" fmla="*/ 387 h 533"/>
                <a:gd name="T100" fmla="*/ 313 w 448"/>
                <a:gd name="T101" fmla="*/ 421 h 533"/>
                <a:gd name="T102" fmla="*/ 313 w 448"/>
                <a:gd name="T103" fmla="*/ 454 h 533"/>
                <a:gd name="T104" fmla="*/ 319 w 448"/>
                <a:gd name="T105" fmla="*/ 471 h 533"/>
                <a:gd name="T106" fmla="*/ 308 w 448"/>
                <a:gd name="T107" fmla="*/ 505 h 533"/>
                <a:gd name="T108" fmla="*/ 319 w 448"/>
                <a:gd name="T109" fmla="*/ 516 h 533"/>
                <a:gd name="T110" fmla="*/ 353 w 448"/>
                <a:gd name="T111" fmla="*/ 527 h 533"/>
                <a:gd name="T112" fmla="*/ 353 w 448"/>
                <a:gd name="T113" fmla="*/ 505 h 533"/>
                <a:gd name="T114" fmla="*/ 375 w 448"/>
                <a:gd name="T115" fmla="*/ 493 h 533"/>
                <a:gd name="T116" fmla="*/ 392 w 448"/>
                <a:gd name="T117" fmla="*/ 499 h 533"/>
                <a:gd name="T118" fmla="*/ 409 w 448"/>
                <a:gd name="T119" fmla="*/ 499 h 533"/>
                <a:gd name="T120" fmla="*/ 431 w 448"/>
                <a:gd name="T121" fmla="*/ 493 h 533"/>
                <a:gd name="T122" fmla="*/ 437 w 448"/>
                <a:gd name="T123" fmla="*/ 465 h 533"/>
                <a:gd name="T124" fmla="*/ 448 w 448"/>
                <a:gd name="T125" fmla="*/ 454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 h="533">
                  <a:moveTo>
                    <a:pt x="448" y="449"/>
                  </a:moveTo>
                  <a:lnTo>
                    <a:pt x="448" y="449"/>
                  </a:lnTo>
                  <a:lnTo>
                    <a:pt x="442" y="449"/>
                  </a:lnTo>
                  <a:lnTo>
                    <a:pt x="442" y="443"/>
                  </a:lnTo>
                  <a:lnTo>
                    <a:pt x="442" y="443"/>
                  </a:lnTo>
                  <a:lnTo>
                    <a:pt x="442" y="443"/>
                  </a:lnTo>
                  <a:lnTo>
                    <a:pt x="442" y="443"/>
                  </a:lnTo>
                  <a:lnTo>
                    <a:pt x="442" y="443"/>
                  </a:lnTo>
                  <a:lnTo>
                    <a:pt x="442" y="437"/>
                  </a:lnTo>
                  <a:lnTo>
                    <a:pt x="437" y="437"/>
                  </a:lnTo>
                  <a:lnTo>
                    <a:pt x="437" y="437"/>
                  </a:lnTo>
                  <a:lnTo>
                    <a:pt x="437" y="437"/>
                  </a:lnTo>
                  <a:lnTo>
                    <a:pt x="437" y="437"/>
                  </a:lnTo>
                  <a:lnTo>
                    <a:pt x="437" y="437"/>
                  </a:lnTo>
                  <a:lnTo>
                    <a:pt x="437" y="437"/>
                  </a:lnTo>
                  <a:lnTo>
                    <a:pt x="437" y="437"/>
                  </a:lnTo>
                  <a:lnTo>
                    <a:pt x="437" y="437"/>
                  </a:lnTo>
                  <a:lnTo>
                    <a:pt x="431" y="437"/>
                  </a:lnTo>
                  <a:lnTo>
                    <a:pt x="431" y="437"/>
                  </a:lnTo>
                  <a:lnTo>
                    <a:pt x="431" y="437"/>
                  </a:lnTo>
                  <a:lnTo>
                    <a:pt x="431" y="437"/>
                  </a:lnTo>
                  <a:lnTo>
                    <a:pt x="431" y="432"/>
                  </a:lnTo>
                  <a:lnTo>
                    <a:pt x="431" y="432"/>
                  </a:lnTo>
                  <a:lnTo>
                    <a:pt x="431" y="432"/>
                  </a:lnTo>
                  <a:lnTo>
                    <a:pt x="431" y="432"/>
                  </a:lnTo>
                  <a:lnTo>
                    <a:pt x="431" y="432"/>
                  </a:lnTo>
                  <a:lnTo>
                    <a:pt x="431" y="432"/>
                  </a:lnTo>
                  <a:lnTo>
                    <a:pt x="431" y="432"/>
                  </a:lnTo>
                  <a:lnTo>
                    <a:pt x="431" y="437"/>
                  </a:lnTo>
                  <a:lnTo>
                    <a:pt x="431" y="437"/>
                  </a:lnTo>
                  <a:lnTo>
                    <a:pt x="431" y="437"/>
                  </a:lnTo>
                  <a:lnTo>
                    <a:pt x="425" y="432"/>
                  </a:lnTo>
                  <a:lnTo>
                    <a:pt x="425" y="426"/>
                  </a:lnTo>
                  <a:lnTo>
                    <a:pt x="420" y="426"/>
                  </a:lnTo>
                  <a:lnTo>
                    <a:pt x="420" y="426"/>
                  </a:lnTo>
                  <a:lnTo>
                    <a:pt x="420" y="426"/>
                  </a:lnTo>
                  <a:lnTo>
                    <a:pt x="420" y="426"/>
                  </a:lnTo>
                  <a:lnTo>
                    <a:pt x="420" y="421"/>
                  </a:lnTo>
                  <a:lnTo>
                    <a:pt x="420" y="421"/>
                  </a:lnTo>
                  <a:lnTo>
                    <a:pt x="420" y="421"/>
                  </a:lnTo>
                  <a:lnTo>
                    <a:pt x="414" y="421"/>
                  </a:lnTo>
                  <a:lnTo>
                    <a:pt x="414" y="421"/>
                  </a:lnTo>
                  <a:lnTo>
                    <a:pt x="414" y="415"/>
                  </a:lnTo>
                  <a:lnTo>
                    <a:pt x="414" y="415"/>
                  </a:lnTo>
                  <a:lnTo>
                    <a:pt x="420" y="415"/>
                  </a:lnTo>
                  <a:lnTo>
                    <a:pt x="420" y="415"/>
                  </a:lnTo>
                  <a:lnTo>
                    <a:pt x="420" y="415"/>
                  </a:lnTo>
                  <a:lnTo>
                    <a:pt x="420" y="415"/>
                  </a:lnTo>
                  <a:lnTo>
                    <a:pt x="420" y="415"/>
                  </a:lnTo>
                  <a:lnTo>
                    <a:pt x="420" y="415"/>
                  </a:lnTo>
                  <a:lnTo>
                    <a:pt x="425" y="409"/>
                  </a:lnTo>
                  <a:lnTo>
                    <a:pt x="425" y="409"/>
                  </a:lnTo>
                  <a:lnTo>
                    <a:pt x="425" y="409"/>
                  </a:lnTo>
                  <a:lnTo>
                    <a:pt x="431" y="409"/>
                  </a:lnTo>
                  <a:lnTo>
                    <a:pt x="431" y="409"/>
                  </a:lnTo>
                  <a:lnTo>
                    <a:pt x="431" y="404"/>
                  </a:lnTo>
                  <a:lnTo>
                    <a:pt x="431" y="404"/>
                  </a:lnTo>
                  <a:lnTo>
                    <a:pt x="431" y="404"/>
                  </a:lnTo>
                  <a:lnTo>
                    <a:pt x="431" y="404"/>
                  </a:lnTo>
                  <a:lnTo>
                    <a:pt x="431" y="404"/>
                  </a:lnTo>
                  <a:lnTo>
                    <a:pt x="431" y="404"/>
                  </a:lnTo>
                  <a:lnTo>
                    <a:pt x="431" y="398"/>
                  </a:lnTo>
                  <a:lnTo>
                    <a:pt x="431" y="398"/>
                  </a:lnTo>
                  <a:lnTo>
                    <a:pt x="431" y="398"/>
                  </a:lnTo>
                  <a:lnTo>
                    <a:pt x="431" y="398"/>
                  </a:lnTo>
                  <a:lnTo>
                    <a:pt x="431" y="398"/>
                  </a:lnTo>
                  <a:lnTo>
                    <a:pt x="425" y="398"/>
                  </a:lnTo>
                  <a:lnTo>
                    <a:pt x="425" y="398"/>
                  </a:lnTo>
                  <a:lnTo>
                    <a:pt x="425" y="398"/>
                  </a:lnTo>
                  <a:lnTo>
                    <a:pt x="425" y="398"/>
                  </a:lnTo>
                  <a:lnTo>
                    <a:pt x="420" y="398"/>
                  </a:lnTo>
                  <a:lnTo>
                    <a:pt x="420" y="393"/>
                  </a:lnTo>
                  <a:lnTo>
                    <a:pt x="420" y="393"/>
                  </a:lnTo>
                  <a:lnTo>
                    <a:pt x="420" y="393"/>
                  </a:lnTo>
                  <a:lnTo>
                    <a:pt x="414" y="393"/>
                  </a:lnTo>
                  <a:lnTo>
                    <a:pt x="414" y="393"/>
                  </a:lnTo>
                  <a:lnTo>
                    <a:pt x="414" y="393"/>
                  </a:lnTo>
                  <a:lnTo>
                    <a:pt x="414" y="393"/>
                  </a:lnTo>
                  <a:lnTo>
                    <a:pt x="414" y="393"/>
                  </a:lnTo>
                  <a:lnTo>
                    <a:pt x="414" y="393"/>
                  </a:lnTo>
                  <a:lnTo>
                    <a:pt x="414" y="387"/>
                  </a:lnTo>
                  <a:lnTo>
                    <a:pt x="414" y="387"/>
                  </a:lnTo>
                  <a:lnTo>
                    <a:pt x="414" y="387"/>
                  </a:lnTo>
                  <a:lnTo>
                    <a:pt x="409" y="387"/>
                  </a:lnTo>
                  <a:lnTo>
                    <a:pt x="409" y="387"/>
                  </a:lnTo>
                  <a:lnTo>
                    <a:pt x="409" y="387"/>
                  </a:lnTo>
                  <a:lnTo>
                    <a:pt x="409" y="387"/>
                  </a:lnTo>
                  <a:lnTo>
                    <a:pt x="403" y="387"/>
                  </a:lnTo>
                  <a:lnTo>
                    <a:pt x="403" y="387"/>
                  </a:lnTo>
                  <a:lnTo>
                    <a:pt x="403" y="387"/>
                  </a:lnTo>
                  <a:lnTo>
                    <a:pt x="403" y="387"/>
                  </a:lnTo>
                  <a:lnTo>
                    <a:pt x="403" y="381"/>
                  </a:lnTo>
                  <a:lnTo>
                    <a:pt x="403" y="381"/>
                  </a:lnTo>
                  <a:lnTo>
                    <a:pt x="403" y="381"/>
                  </a:lnTo>
                  <a:lnTo>
                    <a:pt x="403" y="381"/>
                  </a:lnTo>
                  <a:lnTo>
                    <a:pt x="403" y="381"/>
                  </a:lnTo>
                  <a:lnTo>
                    <a:pt x="397" y="381"/>
                  </a:lnTo>
                  <a:lnTo>
                    <a:pt x="397" y="381"/>
                  </a:lnTo>
                  <a:lnTo>
                    <a:pt x="397" y="381"/>
                  </a:lnTo>
                  <a:lnTo>
                    <a:pt x="397" y="381"/>
                  </a:lnTo>
                  <a:lnTo>
                    <a:pt x="397" y="381"/>
                  </a:lnTo>
                  <a:lnTo>
                    <a:pt x="397" y="381"/>
                  </a:lnTo>
                  <a:lnTo>
                    <a:pt x="397" y="376"/>
                  </a:lnTo>
                  <a:lnTo>
                    <a:pt x="397" y="376"/>
                  </a:lnTo>
                  <a:lnTo>
                    <a:pt x="397" y="376"/>
                  </a:lnTo>
                  <a:lnTo>
                    <a:pt x="397" y="376"/>
                  </a:lnTo>
                  <a:lnTo>
                    <a:pt x="397" y="376"/>
                  </a:lnTo>
                  <a:lnTo>
                    <a:pt x="397" y="376"/>
                  </a:lnTo>
                  <a:lnTo>
                    <a:pt x="397" y="370"/>
                  </a:lnTo>
                  <a:lnTo>
                    <a:pt x="397" y="370"/>
                  </a:lnTo>
                  <a:lnTo>
                    <a:pt x="397" y="376"/>
                  </a:lnTo>
                  <a:lnTo>
                    <a:pt x="397" y="376"/>
                  </a:lnTo>
                  <a:lnTo>
                    <a:pt x="392" y="376"/>
                  </a:lnTo>
                  <a:lnTo>
                    <a:pt x="392" y="376"/>
                  </a:lnTo>
                  <a:lnTo>
                    <a:pt x="392" y="376"/>
                  </a:lnTo>
                  <a:lnTo>
                    <a:pt x="392" y="376"/>
                  </a:lnTo>
                  <a:lnTo>
                    <a:pt x="392" y="376"/>
                  </a:lnTo>
                  <a:lnTo>
                    <a:pt x="392" y="376"/>
                  </a:lnTo>
                  <a:lnTo>
                    <a:pt x="392" y="376"/>
                  </a:lnTo>
                  <a:lnTo>
                    <a:pt x="392" y="381"/>
                  </a:lnTo>
                  <a:lnTo>
                    <a:pt x="392" y="381"/>
                  </a:lnTo>
                  <a:lnTo>
                    <a:pt x="392" y="376"/>
                  </a:lnTo>
                  <a:lnTo>
                    <a:pt x="392" y="376"/>
                  </a:lnTo>
                  <a:lnTo>
                    <a:pt x="386" y="376"/>
                  </a:lnTo>
                  <a:lnTo>
                    <a:pt x="386" y="376"/>
                  </a:lnTo>
                  <a:lnTo>
                    <a:pt x="386" y="376"/>
                  </a:lnTo>
                  <a:lnTo>
                    <a:pt x="386" y="376"/>
                  </a:lnTo>
                  <a:lnTo>
                    <a:pt x="386" y="370"/>
                  </a:lnTo>
                  <a:lnTo>
                    <a:pt x="386" y="370"/>
                  </a:lnTo>
                  <a:lnTo>
                    <a:pt x="386" y="370"/>
                  </a:lnTo>
                  <a:lnTo>
                    <a:pt x="386" y="370"/>
                  </a:lnTo>
                  <a:lnTo>
                    <a:pt x="386" y="370"/>
                  </a:lnTo>
                  <a:lnTo>
                    <a:pt x="381" y="370"/>
                  </a:lnTo>
                  <a:lnTo>
                    <a:pt x="381" y="365"/>
                  </a:lnTo>
                  <a:lnTo>
                    <a:pt x="381" y="365"/>
                  </a:lnTo>
                  <a:lnTo>
                    <a:pt x="381" y="365"/>
                  </a:lnTo>
                  <a:lnTo>
                    <a:pt x="381" y="365"/>
                  </a:lnTo>
                  <a:lnTo>
                    <a:pt x="381" y="348"/>
                  </a:lnTo>
                  <a:lnTo>
                    <a:pt x="381" y="342"/>
                  </a:lnTo>
                  <a:lnTo>
                    <a:pt x="381" y="342"/>
                  </a:lnTo>
                  <a:lnTo>
                    <a:pt x="375" y="348"/>
                  </a:lnTo>
                  <a:lnTo>
                    <a:pt x="375" y="342"/>
                  </a:lnTo>
                  <a:lnTo>
                    <a:pt x="375" y="342"/>
                  </a:lnTo>
                  <a:lnTo>
                    <a:pt x="375" y="342"/>
                  </a:lnTo>
                  <a:lnTo>
                    <a:pt x="375" y="342"/>
                  </a:lnTo>
                  <a:lnTo>
                    <a:pt x="369" y="342"/>
                  </a:lnTo>
                  <a:lnTo>
                    <a:pt x="369" y="342"/>
                  </a:lnTo>
                  <a:lnTo>
                    <a:pt x="369" y="342"/>
                  </a:lnTo>
                  <a:lnTo>
                    <a:pt x="369" y="342"/>
                  </a:lnTo>
                  <a:lnTo>
                    <a:pt x="369" y="342"/>
                  </a:lnTo>
                  <a:lnTo>
                    <a:pt x="369" y="342"/>
                  </a:lnTo>
                  <a:lnTo>
                    <a:pt x="369" y="337"/>
                  </a:lnTo>
                  <a:lnTo>
                    <a:pt x="369" y="337"/>
                  </a:lnTo>
                  <a:lnTo>
                    <a:pt x="369" y="337"/>
                  </a:lnTo>
                  <a:lnTo>
                    <a:pt x="369" y="337"/>
                  </a:lnTo>
                  <a:lnTo>
                    <a:pt x="364" y="331"/>
                  </a:lnTo>
                  <a:lnTo>
                    <a:pt x="364" y="331"/>
                  </a:lnTo>
                  <a:lnTo>
                    <a:pt x="364" y="331"/>
                  </a:lnTo>
                  <a:lnTo>
                    <a:pt x="364" y="331"/>
                  </a:lnTo>
                  <a:lnTo>
                    <a:pt x="364" y="331"/>
                  </a:lnTo>
                  <a:lnTo>
                    <a:pt x="364" y="331"/>
                  </a:lnTo>
                  <a:lnTo>
                    <a:pt x="364" y="325"/>
                  </a:lnTo>
                  <a:lnTo>
                    <a:pt x="364" y="325"/>
                  </a:lnTo>
                  <a:lnTo>
                    <a:pt x="364" y="325"/>
                  </a:lnTo>
                  <a:lnTo>
                    <a:pt x="364" y="325"/>
                  </a:lnTo>
                  <a:lnTo>
                    <a:pt x="364" y="325"/>
                  </a:lnTo>
                  <a:lnTo>
                    <a:pt x="364" y="325"/>
                  </a:lnTo>
                  <a:lnTo>
                    <a:pt x="364" y="325"/>
                  </a:lnTo>
                  <a:lnTo>
                    <a:pt x="364" y="325"/>
                  </a:lnTo>
                  <a:lnTo>
                    <a:pt x="364" y="325"/>
                  </a:lnTo>
                  <a:lnTo>
                    <a:pt x="364" y="325"/>
                  </a:lnTo>
                  <a:lnTo>
                    <a:pt x="364" y="325"/>
                  </a:lnTo>
                  <a:lnTo>
                    <a:pt x="358" y="325"/>
                  </a:lnTo>
                  <a:lnTo>
                    <a:pt x="358" y="325"/>
                  </a:lnTo>
                  <a:lnTo>
                    <a:pt x="358" y="325"/>
                  </a:lnTo>
                  <a:lnTo>
                    <a:pt x="347" y="320"/>
                  </a:lnTo>
                  <a:lnTo>
                    <a:pt x="341" y="314"/>
                  </a:lnTo>
                  <a:lnTo>
                    <a:pt x="341" y="314"/>
                  </a:lnTo>
                  <a:lnTo>
                    <a:pt x="341" y="314"/>
                  </a:lnTo>
                  <a:lnTo>
                    <a:pt x="341" y="309"/>
                  </a:lnTo>
                  <a:lnTo>
                    <a:pt x="336" y="303"/>
                  </a:lnTo>
                  <a:lnTo>
                    <a:pt x="336" y="303"/>
                  </a:lnTo>
                  <a:lnTo>
                    <a:pt x="330" y="303"/>
                  </a:lnTo>
                  <a:lnTo>
                    <a:pt x="330" y="303"/>
                  </a:lnTo>
                  <a:lnTo>
                    <a:pt x="330" y="303"/>
                  </a:lnTo>
                  <a:lnTo>
                    <a:pt x="330" y="297"/>
                  </a:lnTo>
                  <a:lnTo>
                    <a:pt x="330" y="297"/>
                  </a:lnTo>
                  <a:lnTo>
                    <a:pt x="330" y="297"/>
                  </a:lnTo>
                  <a:lnTo>
                    <a:pt x="325" y="292"/>
                  </a:lnTo>
                  <a:lnTo>
                    <a:pt x="325" y="292"/>
                  </a:lnTo>
                  <a:lnTo>
                    <a:pt x="325" y="286"/>
                  </a:lnTo>
                  <a:lnTo>
                    <a:pt x="325" y="286"/>
                  </a:lnTo>
                  <a:lnTo>
                    <a:pt x="325" y="286"/>
                  </a:lnTo>
                  <a:lnTo>
                    <a:pt x="325" y="281"/>
                  </a:lnTo>
                  <a:lnTo>
                    <a:pt x="325" y="281"/>
                  </a:lnTo>
                  <a:lnTo>
                    <a:pt x="325" y="281"/>
                  </a:lnTo>
                  <a:lnTo>
                    <a:pt x="325" y="281"/>
                  </a:lnTo>
                  <a:lnTo>
                    <a:pt x="319" y="281"/>
                  </a:lnTo>
                  <a:lnTo>
                    <a:pt x="319" y="281"/>
                  </a:lnTo>
                  <a:lnTo>
                    <a:pt x="319" y="281"/>
                  </a:lnTo>
                  <a:lnTo>
                    <a:pt x="319" y="275"/>
                  </a:lnTo>
                  <a:lnTo>
                    <a:pt x="319" y="275"/>
                  </a:lnTo>
                  <a:lnTo>
                    <a:pt x="319" y="275"/>
                  </a:lnTo>
                  <a:lnTo>
                    <a:pt x="319" y="275"/>
                  </a:lnTo>
                  <a:lnTo>
                    <a:pt x="319" y="275"/>
                  </a:lnTo>
                  <a:lnTo>
                    <a:pt x="319" y="275"/>
                  </a:lnTo>
                  <a:lnTo>
                    <a:pt x="319" y="275"/>
                  </a:lnTo>
                  <a:lnTo>
                    <a:pt x="319" y="275"/>
                  </a:lnTo>
                  <a:lnTo>
                    <a:pt x="319" y="275"/>
                  </a:lnTo>
                  <a:lnTo>
                    <a:pt x="319" y="275"/>
                  </a:lnTo>
                  <a:lnTo>
                    <a:pt x="319" y="275"/>
                  </a:lnTo>
                  <a:lnTo>
                    <a:pt x="319" y="269"/>
                  </a:lnTo>
                  <a:lnTo>
                    <a:pt x="319" y="269"/>
                  </a:lnTo>
                  <a:lnTo>
                    <a:pt x="313" y="269"/>
                  </a:lnTo>
                  <a:lnTo>
                    <a:pt x="313" y="269"/>
                  </a:lnTo>
                  <a:lnTo>
                    <a:pt x="313" y="269"/>
                  </a:lnTo>
                  <a:lnTo>
                    <a:pt x="313" y="269"/>
                  </a:lnTo>
                  <a:lnTo>
                    <a:pt x="313" y="269"/>
                  </a:lnTo>
                  <a:lnTo>
                    <a:pt x="313" y="269"/>
                  </a:lnTo>
                  <a:lnTo>
                    <a:pt x="313" y="269"/>
                  </a:lnTo>
                  <a:lnTo>
                    <a:pt x="308" y="275"/>
                  </a:lnTo>
                  <a:lnTo>
                    <a:pt x="308" y="275"/>
                  </a:lnTo>
                  <a:lnTo>
                    <a:pt x="308" y="275"/>
                  </a:lnTo>
                  <a:lnTo>
                    <a:pt x="308" y="269"/>
                  </a:lnTo>
                  <a:lnTo>
                    <a:pt x="308" y="269"/>
                  </a:lnTo>
                  <a:lnTo>
                    <a:pt x="308" y="269"/>
                  </a:lnTo>
                  <a:lnTo>
                    <a:pt x="308" y="269"/>
                  </a:lnTo>
                  <a:lnTo>
                    <a:pt x="308" y="269"/>
                  </a:lnTo>
                  <a:lnTo>
                    <a:pt x="308" y="269"/>
                  </a:lnTo>
                  <a:lnTo>
                    <a:pt x="308" y="269"/>
                  </a:lnTo>
                  <a:lnTo>
                    <a:pt x="308" y="269"/>
                  </a:lnTo>
                  <a:lnTo>
                    <a:pt x="308" y="264"/>
                  </a:lnTo>
                  <a:lnTo>
                    <a:pt x="308" y="264"/>
                  </a:lnTo>
                  <a:lnTo>
                    <a:pt x="308" y="264"/>
                  </a:lnTo>
                  <a:lnTo>
                    <a:pt x="302" y="264"/>
                  </a:lnTo>
                  <a:lnTo>
                    <a:pt x="302" y="264"/>
                  </a:lnTo>
                  <a:lnTo>
                    <a:pt x="302" y="264"/>
                  </a:lnTo>
                  <a:lnTo>
                    <a:pt x="302" y="264"/>
                  </a:lnTo>
                  <a:lnTo>
                    <a:pt x="302" y="264"/>
                  </a:lnTo>
                  <a:lnTo>
                    <a:pt x="302" y="264"/>
                  </a:lnTo>
                  <a:lnTo>
                    <a:pt x="297" y="264"/>
                  </a:lnTo>
                  <a:lnTo>
                    <a:pt x="297" y="264"/>
                  </a:lnTo>
                  <a:lnTo>
                    <a:pt x="297" y="258"/>
                  </a:lnTo>
                  <a:lnTo>
                    <a:pt x="297" y="258"/>
                  </a:lnTo>
                  <a:lnTo>
                    <a:pt x="297" y="258"/>
                  </a:lnTo>
                  <a:lnTo>
                    <a:pt x="297" y="258"/>
                  </a:lnTo>
                  <a:lnTo>
                    <a:pt x="297" y="258"/>
                  </a:lnTo>
                  <a:lnTo>
                    <a:pt x="297" y="258"/>
                  </a:lnTo>
                  <a:lnTo>
                    <a:pt x="291" y="253"/>
                  </a:lnTo>
                  <a:lnTo>
                    <a:pt x="297" y="253"/>
                  </a:lnTo>
                  <a:lnTo>
                    <a:pt x="297" y="247"/>
                  </a:lnTo>
                  <a:lnTo>
                    <a:pt x="297" y="247"/>
                  </a:lnTo>
                  <a:lnTo>
                    <a:pt x="297" y="247"/>
                  </a:lnTo>
                  <a:lnTo>
                    <a:pt x="297" y="247"/>
                  </a:lnTo>
                  <a:lnTo>
                    <a:pt x="297" y="247"/>
                  </a:lnTo>
                  <a:lnTo>
                    <a:pt x="297" y="247"/>
                  </a:lnTo>
                  <a:lnTo>
                    <a:pt x="297" y="241"/>
                  </a:lnTo>
                  <a:lnTo>
                    <a:pt x="297" y="241"/>
                  </a:lnTo>
                  <a:lnTo>
                    <a:pt x="297" y="241"/>
                  </a:lnTo>
                  <a:lnTo>
                    <a:pt x="297" y="241"/>
                  </a:lnTo>
                  <a:lnTo>
                    <a:pt x="297" y="241"/>
                  </a:lnTo>
                  <a:lnTo>
                    <a:pt x="297" y="236"/>
                  </a:lnTo>
                  <a:lnTo>
                    <a:pt x="297" y="236"/>
                  </a:lnTo>
                  <a:lnTo>
                    <a:pt x="291" y="241"/>
                  </a:lnTo>
                  <a:lnTo>
                    <a:pt x="291" y="241"/>
                  </a:lnTo>
                  <a:lnTo>
                    <a:pt x="291" y="236"/>
                  </a:lnTo>
                  <a:lnTo>
                    <a:pt x="291" y="236"/>
                  </a:lnTo>
                  <a:lnTo>
                    <a:pt x="285" y="236"/>
                  </a:lnTo>
                  <a:lnTo>
                    <a:pt x="285" y="236"/>
                  </a:lnTo>
                  <a:lnTo>
                    <a:pt x="285" y="236"/>
                  </a:lnTo>
                  <a:lnTo>
                    <a:pt x="285" y="236"/>
                  </a:lnTo>
                  <a:lnTo>
                    <a:pt x="285" y="236"/>
                  </a:lnTo>
                  <a:lnTo>
                    <a:pt x="285" y="236"/>
                  </a:lnTo>
                  <a:lnTo>
                    <a:pt x="280" y="236"/>
                  </a:lnTo>
                  <a:lnTo>
                    <a:pt x="280" y="236"/>
                  </a:lnTo>
                  <a:lnTo>
                    <a:pt x="280" y="236"/>
                  </a:lnTo>
                  <a:lnTo>
                    <a:pt x="274" y="236"/>
                  </a:lnTo>
                  <a:lnTo>
                    <a:pt x="274" y="230"/>
                  </a:lnTo>
                  <a:lnTo>
                    <a:pt x="274" y="230"/>
                  </a:lnTo>
                  <a:lnTo>
                    <a:pt x="269" y="230"/>
                  </a:lnTo>
                  <a:lnTo>
                    <a:pt x="269" y="230"/>
                  </a:lnTo>
                  <a:lnTo>
                    <a:pt x="269" y="230"/>
                  </a:lnTo>
                  <a:lnTo>
                    <a:pt x="269" y="230"/>
                  </a:lnTo>
                  <a:lnTo>
                    <a:pt x="269" y="230"/>
                  </a:lnTo>
                  <a:lnTo>
                    <a:pt x="269" y="230"/>
                  </a:lnTo>
                  <a:lnTo>
                    <a:pt x="269" y="230"/>
                  </a:lnTo>
                  <a:lnTo>
                    <a:pt x="263" y="230"/>
                  </a:lnTo>
                  <a:lnTo>
                    <a:pt x="263" y="230"/>
                  </a:lnTo>
                  <a:lnTo>
                    <a:pt x="263" y="224"/>
                  </a:lnTo>
                  <a:lnTo>
                    <a:pt x="263" y="224"/>
                  </a:lnTo>
                  <a:lnTo>
                    <a:pt x="257" y="224"/>
                  </a:lnTo>
                  <a:lnTo>
                    <a:pt x="257" y="224"/>
                  </a:lnTo>
                  <a:lnTo>
                    <a:pt x="257" y="219"/>
                  </a:lnTo>
                  <a:lnTo>
                    <a:pt x="257" y="219"/>
                  </a:lnTo>
                  <a:lnTo>
                    <a:pt x="257" y="219"/>
                  </a:lnTo>
                  <a:lnTo>
                    <a:pt x="252" y="219"/>
                  </a:lnTo>
                  <a:lnTo>
                    <a:pt x="252" y="219"/>
                  </a:lnTo>
                  <a:lnTo>
                    <a:pt x="252" y="219"/>
                  </a:lnTo>
                  <a:lnTo>
                    <a:pt x="252" y="219"/>
                  </a:lnTo>
                  <a:lnTo>
                    <a:pt x="252" y="219"/>
                  </a:lnTo>
                  <a:lnTo>
                    <a:pt x="246" y="219"/>
                  </a:lnTo>
                  <a:lnTo>
                    <a:pt x="246" y="213"/>
                  </a:lnTo>
                  <a:lnTo>
                    <a:pt x="246" y="213"/>
                  </a:lnTo>
                  <a:lnTo>
                    <a:pt x="246" y="213"/>
                  </a:lnTo>
                  <a:lnTo>
                    <a:pt x="246" y="213"/>
                  </a:lnTo>
                  <a:lnTo>
                    <a:pt x="246" y="213"/>
                  </a:lnTo>
                  <a:lnTo>
                    <a:pt x="246" y="213"/>
                  </a:lnTo>
                  <a:lnTo>
                    <a:pt x="241" y="213"/>
                  </a:lnTo>
                  <a:lnTo>
                    <a:pt x="241" y="213"/>
                  </a:lnTo>
                  <a:lnTo>
                    <a:pt x="241" y="213"/>
                  </a:lnTo>
                  <a:lnTo>
                    <a:pt x="241" y="213"/>
                  </a:lnTo>
                  <a:lnTo>
                    <a:pt x="241" y="208"/>
                  </a:lnTo>
                  <a:lnTo>
                    <a:pt x="241" y="208"/>
                  </a:lnTo>
                  <a:lnTo>
                    <a:pt x="229" y="208"/>
                  </a:lnTo>
                  <a:lnTo>
                    <a:pt x="229" y="208"/>
                  </a:lnTo>
                  <a:lnTo>
                    <a:pt x="229" y="208"/>
                  </a:lnTo>
                  <a:lnTo>
                    <a:pt x="229" y="208"/>
                  </a:lnTo>
                  <a:lnTo>
                    <a:pt x="229" y="208"/>
                  </a:lnTo>
                  <a:lnTo>
                    <a:pt x="229" y="202"/>
                  </a:lnTo>
                  <a:lnTo>
                    <a:pt x="224" y="202"/>
                  </a:lnTo>
                  <a:lnTo>
                    <a:pt x="224" y="202"/>
                  </a:lnTo>
                  <a:lnTo>
                    <a:pt x="224" y="202"/>
                  </a:lnTo>
                  <a:lnTo>
                    <a:pt x="224" y="202"/>
                  </a:lnTo>
                  <a:lnTo>
                    <a:pt x="224" y="202"/>
                  </a:lnTo>
                  <a:lnTo>
                    <a:pt x="224" y="202"/>
                  </a:lnTo>
                  <a:lnTo>
                    <a:pt x="224" y="202"/>
                  </a:lnTo>
                  <a:lnTo>
                    <a:pt x="224" y="202"/>
                  </a:lnTo>
                  <a:lnTo>
                    <a:pt x="224" y="202"/>
                  </a:lnTo>
                  <a:lnTo>
                    <a:pt x="224" y="196"/>
                  </a:lnTo>
                  <a:lnTo>
                    <a:pt x="224" y="196"/>
                  </a:lnTo>
                  <a:lnTo>
                    <a:pt x="224" y="196"/>
                  </a:lnTo>
                  <a:lnTo>
                    <a:pt x="229" y="196"/>
                  </a:lnTo>
                  <a:lnTo>
                    <a:pt x="229" y="196"/>
                  </a:lnTo>
                  <a:lnTo>
                    <a:pt x="229" y="196"/>
                  </a:lnTo>
                  <a:lnTo>
                    <a:pt x="229" y="196"/>
                  </a:lnTo>
                  <a:lnTo>
                    <a:pt x="229" y="196"/>
                  </a:lnTo>
                  <a:lnTo>
                    <a:pt x="235" y="196"/>
                  </a:lnTo>
                  <a:lnTo>
                    <a:pt x="235" y="196"/>
                  </a:lnTo>
                  <a:lnTo>
                    <a:pt x="235" y="191"/>
                  </a:lnTo>
                  <a:lnTo>
                    <a:pt x="235" y="191"/>
                  </a:lnTo>
                  <a:lnTo>
                    <a:pt x="235" y="191"/>
                  </a:lnTo>
                  <a:lnTo>
                    <a:pt x="235" y="191"/>
                  </a:lnTo>
                  <a:lnTo>
                    <a:pt x="235" y="191"/>
                  </a:lnTo>
                  <a:lnTo>
                    <a:pt x="235" y="191"/>
                  </a:lnTo>
                  <a:lnTo>
                    <a:pt x="235" y="191"/>
                  </a:lnTo>
                  <a:lnTo>
                    <a:pt x="235" y="191"/>
                  </a:lnTo>
                  <a:lnTo>
                    <a:pt x="235" y="191"/>
                  </a:lnTo>
                  <a:lnTo>
                    <a:pt x="235" y="191"/>
                  </a:lnTo>
                  <a:lnTo>
                    <a:pt x="235" y="191"/>
                  </a:lnTo>
                  <a:lnTo>
                    <a:pt x="235" y="191"/>
                  </a:lnTo>
                  <a:lnTo>
                    <a:pt x="235" y="185"/>
                  </a:lnTo>
                  <a:lnTo>
                    <a:pt x="235" y="185"/>
                  </a:lnTo>
                  <a:lnTo>
                    <a:pt x="235" y="185"/>
                  </a:lnTo>
                  <a:lnTo>
                    <a:pt x="235" y="185"/>
                  </a:lnTo>
                  <a:lnTo>
                    <a:pt x="229" y="185"/>
                  </a:lnTo>
                  <a:lnTo>
                    <a:pt x="229" y="185"/>
                  </a:lnTo>
                  <a:lnTo>
                    <a:pt x="229" y="180"/>
                  </a:lnTo>
                  <a:lnTo>
                    <a:pt x="229" y="180"/>
                  </a:lnTo>
                  <a:lnTo>
                    <a:pt x="229" y="180"/>
                  </a:lnTo>
                  <a:lnTo>
                    <a:pt x="229" y="180"/>
                  </a:lnTo>
                  <a:lnTo>
                    <a:pt x="229" y="180"/>
                  </a:lnTo>
                  <a:lnTo>
                    <a:pt x="235" y="180"/>
                  </a:lnTo>
                  <a:lnTo>
                    <a:pt x="235" y="180"/>
                  </a:lnTo>
                  <a:lnTo>
                    <a:pt x="235" y="180"/>
                  </a:lnTo>
                  <a:lnTo>
                    <a:pt x="235" y="180"/>
                  </a:lnTo>
                  <a:lnTo>
                    <a:pt x="235" y="180"/>
                  </a:lnTo>
                  <a:lnTo>
                    <a:pt x="235" y="180"/>
                  </a:lnTo>
                  <a:lnTo>
                    <a:pt x="241" y="180"/>
                  </a:lnTo>
                  <a:lnTo>
                    <a:pt x="241" y="180"/>
                  </a:lnTo>
                  <a:lnTo>
                    <a:pt x="241" y="174"/>
                  </a:lnTo>
                  <a:lnTo>
                    <a:pt x="246" y="174"/>
                  </a:lnTo>
                  <a:lnTo>
                    <a:pt x="246" y="174"/>
                  </a:lnTo>
                  <a:lnTo>
                    <a:pt x="246" y="180"/>
                  </a:lnTo>
                  <a:lnTo>
                    <a:pt x="246" y="180"/>
                  </a:lnTo>
                  <a:lnTo>
                    <a:pt x="252" y="180"/>
                  </a:lnTo>
                  <a:lnTo>
                    <a:pt x="252" y="180"/>
                  </a:lnTo>
                  <a:lnTo>
                    <a:pt x="252" y="180"/>
                  </a:lnTo>
                  <a:lnTo>
                    <a:pt x="252" y="180"/>
                  </a:lnTo>
                  <a:lnTo>
                    <a:pt x="252" y="180"/>
                  </a:lnTo>
                  <a:lnTo>
                    <a:pt x="252" y="180"/>
                  </a:lnTo>
                  <a:lnTo>
                    <a:pt x="257" y="180"/>
                  </a:lnTo>
                  <a:lnTo>
                    <a:pt x="257" y="180"/>
                  </a:lnTo>
                  <a:lnTo>
                    <a:pt x="257" y="185"/>
                  </a:lnTo>
                  <a:lnTo>
                    <a:pt x="263" y="185"/>
                  </a:lnTo>
                  <a:lnTo>
                    <a:pt x="263" y="185"/>
                  </a:lnTo>
                  <a:lnTo>
                    <a:pt x="263" y="180"/>
                  </a:lnTo>
                  <a:lnTo>
                    <a:pt x="263" y="180"/>
                  </a:lnTo>
                  <a:lnTo>
                    <a:pt x="263" y="180"/>
                  </a:lnTo>
                  <a:lnTo>
                    <a:pt x="263" y="180"/>
                  </a:lnTo>
                  <a:lnTo>
                    <a:pt x="263" y="180"/>
                  </a:lnTo>
                  <a:lnTo>
                    <a:pt x="269" y="180"/>
                  </a:lnTo>
                  <a:lnTo>
                    <a:pt x="269" y="180"/>
                  </a:lnTo>
                  <a:lnTo>
                    <a:pt x="269" y="174"/>
                  </a:lnTo>
                  <a:lnTo>
                    <a:pt x="269" y="174"/>
                  </a:lnTo>
                  <a:lnTo>
                    <a:pt x="269" y="174"/>
                  </a:lnTo>
                  <a:lnTo>
                    <a:pt x="269" y="174"/>
                  </a:lnTo>
                  <a:lnTo>
                    <a:pt x="274" y="174"/>
                  </a:lnTo>
                  <a:lnTo>
                    <a:pt x="274" y="174"/>
                  </a:lnTo>
                  <a:lnTo>
                    <a:pt x="274" y="174"/>
                  </a:lnTo>
                  <a:lnTo>
                    <a:pt x="274" y="174"/>
                  </a:lnTo>
                  <a:lnTo>
                    <a:pt x="274" y="174"/>
                  </a:lnTo>
                  <a:lnTo>
                    <a:pt x="280" y="168"/>
                  </a:lnTo>
                  <a:lnTo>
                    <a:pt x="280" y="168"/>
                  </a:lnTo>
                  <a:lnTo>
                    <a:pt x="280" y="168"/>
                  </a:lnTo>
                  <a:lnTo>
                    <a:pt x="280" y="168"/>
                  </a:lnTo>
                  <a:lnTo>
                    <a:pt x="280" y="168"/>
                  </a:lnTo>
                  <a:lnTo>
                    <a:pt x="274" y="168"/>
                  </a:lnTo>
                  <a:lnTo>
                    <a:pt x="274" y="168"/>
                  </a:lnTo>
                  <a:lnTo>
                    <a:pt x="274" y="168"/>
                  </a:lnTo>
                  <a:lnTo>
                    <a:pt x="274" y="163"/>
                  </a:lnTo>
                  <a:lnTo>
                    <a:pt x="274" y="163"/>
                  </a:lnTo>
                  <a:lnTo>
                    <a:pt x="280" y="163"/>
                  </a:lnTo>
                  <a:lnTo>
                    <a:pt x="280" y="163"/>
                  </a:lnTo>
                  <a:lnTo>
                    <a:pt x="280" y="157"/>
                  </a:lnTo>
                  <a:lnTo>
                    <a:pt x="280" y="157"/>
                  </a:lnTo>
                  <a:lnTo>
                    <a:pt x="280" y="157"/>
                  </a:lnTo>
                  <a:lnTo>
                    <a:pt x="280" y="157"/>
                  </a:lnTo>
                  <a:lnTo>
                    <a:pt x="285" y="157"/>
                  </a:lnTo>
                  <a:lnTo>
                    <a:pt x="285" y="157"/>
                  </a:lnTo>
                  <a:lnTo>
                    <a:pt x="285" y="157"/>
                  </a:lnTo>
                  <a:lnTo>
                    <a:pt x="285" y="157"/>
                  </a:lnTo>
                  <a:lnTo>
                    <a:pt x="285" y="157"/>
                  </a:lnTo>
                  <a:lnTo>
                    <a:pt x="285" y="157"/>
                  </a:lnTo>
                  <a:lnTo>
                    <a:pt x="285" y="157"/>
                  </a:lnTo>
                  <a:lnTo>
                    <a:pt x="285" y="157"/>
                  </a:lnTo>
                  <a:lnTo>
                    <a:pt x="285" y="152"/>
                  </a:lnTo>
                  <a:lnTo>
                    <a:pt x="285" y="152"/>
                  </a:lnTo>
                  <a:lnTo>
                    <a:pt x="285" y="152"/>
                  </a:lnTo>
                  <a:lnTo>
                    <a:pt x="285" y="152"/>
                  </a:lnTo>
                  <a:lnTo>
                    <a:pt x="285" y="152"/>
                  </a:lnTo>
                  <a:lnTo>
                    <a:pt x="285" y="152"/>
                  </a:lnTo>
                  <a:lnTo>
                    <a:pt x="285" y="152"/>
                  </a:lnTo>
                  <a:lnTo>
                    <a:pt x="285" y="152"/>
                  </a:lnTo>
                  <a:lnTo>
                    <a:pt x="285" y="146"/>
                  </a:lnTo>
                  <a:lnTo>
                    <a:pt x="285" y="146"/>
                  </a:lnTo>
                  <a:lnTo>
                    <a:pt x="285" y="146"/>
                  </a:lnTo>
                  <a:lnTo>
                    <a:pt x="280" y="146"/>
                  </a:lnTo>
                  <a:lnTo>
                    <a:pt x="274" y="146"/>
                  </a:lnTo>
                  <a:lnTo>
                    <a:pt x="274" y="146"/>
                  </a:lnTo>
                  <a:lnTo>
                    <a:pt x="269" y="146"/>
                  </a:lnTo>
                  <a:lnTo>
                    <a:pt x="269" y="146"/>
                  </a:lnTo>
                  <a:lnTo>
                    <a:pt x="269" y="146"/>
                  </a:lnTo>
                  <a:lnTo>
                    <a:pt x="269" y="140"/>
                  </a:lnTo>
                  <a:lnTo>
                    <a:pt x="269" y="140"/>
                  </a:lnTo>
                  <a:lnTo>
                    <a:pt x="269" y="140"/>
                  </a:lnTo>
                  <a:lnTo>
                    <a:pt x="269" y="140"/>
                  </a:lnTo>
                  <a:lnTo>
                    <a:pt x="269" y="140"/>
                  </a:lnTo>
                  <a:lnTo>
                    <a:pt x="269" y="140"/>
                  </a:lnTo>
                  <a:lnTo>
                    <a:pt x="269" y="140"/>
                  </a:lnTo>
                  <a:lnTo>
                    <a:pt x="269" y="140"/>
                  </a:lnTo>
                  <a:lnTo>
                    <a:pt x="269" y="140"/>
                  </a:lnTo>
                  <a:lnTo>
                    <a:pt x="269" y="135"/>
                  </a:lnTo>
                  <a:lnTo>
                    <a:pt x="269" y="135"/>
                  </a:lnTo>
                  <a:lnTo>
                    <a:pt x="269" y="135"/>
                  </a:lnTo>
                  <a:lnTo>
                    <a:pt x="269" y="135"/>
                  </a:lnTo>
                  <a:lnTo>
                    <a:pt x="269" y="135"/>
                  </a:lnTo>
                  <a:lnTo>
                    <a:pt x="263" y="135"/>
                  </a:lnTo>
                  <a:lnTo>
                    <a:pt x="263" y="129"/>
                  </a:lnTo>
                  <a:lnTo>
                    <a:pt x="257" y="135"/>
                  </a:lnTo>
                  <a:lnTo>
                    <a:pt x="252" y="129"/>
                  </a:lnTo>
                  <a:lnTo>
                    <a:pt x="252" y="129"/>
                  </a:lnTo>
                  <a:lnTo>
                    <a:pt x="252" y="129"/>
                  </a:lnTo>
                  <a:lnTo>
                    <a:pt x="257" y="129"/>
                  </a:lnTo>
                  <a:lnTo>
                    <a:pt x="257" y="129"/>
                  </a:lnTo>
                  <a:lnTo>
                    <a:pt x="257" y="124"/>
                  </a:lnTo>
                  <a:lnTo>
                    <a:pt x="257" y="124"/>
                  </a:lnTo>
                  <a:lnTo>
                    <a:pt x="257" y="124"/>
                  </a:lnTo>
                  <a:lnTo>
                    <a:pt x="263" y="124"/>
                  </a:lnTo>
                  <a:lnTo>
                    <a:pt x="263" y="124"/>
                  </a:lnTo>
                  <a:lnTo>
                    <a:pt x="263" y="118"/>
                  </a:lnTo>
                  <a:lnTo>
                    <a:pt x="269" y="118"/>
                  </a:lnTo>
                  <a:lnTo>
                    <a:pt x="269" y="118"/>
                  </a:lnTo>
                  <a:lnTo>
                    <a:pt x="263" y="118"/>
                  </a:lnTo>
                  <a:lnTo>
                    <a:pt x="263" y="118"/>
                  </a:lnTo>
                  <a:lnTo>
                    <a:pt x="257" y="112"/>
                  </a:lnTo>
                  <a:lnTo>
                    <a:pt x="257" y="112"/>
                  </a:lnTo>
                  <a:lnTo>
                    <a:pt x="257" y="112"/>
                  </a:lnTo>
                  <a:lnTo>
                    <a:pt x="257" y="112"/>
                  </a:lnTo>
                  <a:lnTo>
                    <a:pt x="257" y="112"/>
                  </a:lnTo>
                  <a:lnTo>
                    <a:pt x="252" y="112"/>
                  </a:lnTo>
                  <a:lnTo>
                    <a:pt x="252" y="112"/>
                  </a:lnTo>
                  <a:lnTo>
                    <a:pt x="252" y="107"/>
                  </a:lnTo>
                  <a:lnTo>
                    <a:pt x="252" y="107"/>
                  </a:lnTo>
                  <a:lnTo>
                    <a:pt x="252" y="107"/>
                  </a:lnTo>
                  <a:lnTo>
                    <a:pt x="252" y="107"/>
                  </a:lnTo>
                  <a:lnTo>
                    <a:pt x="252" y="107"/>
                  </a:lnTo>
                  <a:lnTo>
                    <a:pt x="252" y="107"/>
                  </a:lnTo>
                  <a:lnTo>
                    <a:pt x="252" y="107"/>
                  </a:lnTo>
                  <a:lnTo>
                    <a:pt x="246" y="101"/>
                  </a:lnTo>
                  <a:lnTo>
                    <a:pt x="246" y="101"/>
                  </a:lnTo>
                  <a:lnTo>
                    <a:pt x="246" y="101"/>
                  </a:lnTo>
                  <a:lnTo>
                    <a:pt x="246" y="101"/>
                  </a:lnTo>
                  <a:lnTo>
                    <a:pt x="246" y="101"/>
                  </a:lnTo>
                  <a:lnTo>
                    <a:pt x="246" y="101"/>
                  </a:lnTo>
                  <a:lnTo>
                    <a:pt x="246" y="101"/>
                  </a:lnTo>
                  <a:lnTo>
                    <a:pt x="246" y="101"/>
                  </a:lnTo>
                  <a:lnTo>
                    <a:pt x="241" y="101"/>
                  </a:lnTo>
                  <a:lnTo>
                    <a:pt x="241" y="101"/>
                  </a:lnTo>
                  <a:lnTo>
                    <a:pt x="241" y="101"/>
                  </a:lnTo>
                  <a:lnTo>
                    <a:pt x="241" y="101"/>
                  </a:lnTo>
                  <a:lnTo>
                    <a:pt x="241" y="101"/>
                  </a:lnTo>
                  <a:lnTo>
                    <a:pt x="241" y="101"/>
                  </a:lnTo>
                  <a:lnTo>
                    <a:pt x="241" y="101"/>
                  </a:lnTo>
                  <a:lnTo>
                    <a:pt x="235" y="101"/>
                  </a:lnTo>
                  <a:lnTo>
                    <a:pt x="235" y="101"/>
                  </a:lnTo>
                  <a:lnTo>
                    <a:pt x="235" y="101"/>
                  </a:lnTo>
                  <a:lnTo>
                    <a:pt x="235" y="96"/>
                  </a:lnTo>
                  <a:lnTo>
                    <a:pt x="235" y="96"/>
                  </a:lnTo>
                  <a:lnTo>
                    <a:pt x="235" y="96"/>
                  </a:lnTo>
                  <a:lnTo>
                    <a:pt x="229" y="101"/>
                  </a:lnTo>
                  <a:lnTo>
                    <a:pt x="229" y="101"/>
                  </a:lnTo>
                  <a:lnTo>
                    <a:pt x="229" y="101"/>
                  </a:lnTo>
                  <a:lnTo>
                    <a:pt x="229" y="101"/>
                  </a:lnTo>
                  <a:lnTo>
                    <a:pt x="224" y="101"/>
                  </a:lnTo>
                  <a:lnTo>
                    <a:pt x="224" y="101"/>
                  </a:lnTo>
                  <a:lnTo>
                    <a:pt x="224" y="101"/>
                  </a:lnTo>
                  <a:lnTo>
                    <a:pt x="218" y="107"/>
                  </a:lnTo>
                  <a:lnTo>
                    <a:pt x="218" y="107"/>
                  </a:lnTo>
                  <a:lnTo>
                    <a:pt x="218" y="107"/>
                  </a:lnTo>
                  <a:lnTo>
                    <a:pt x="218" y="107"/>
                  </a:lnTo>
                  <a:lnTo>
                    <a:pt x="218" y="107"/>
                  </a:lnTo>
                  <a:lnTo>
                    <a:pt x="218" y="107"/>
                  </a:lnTo>
                  <a:lnTo>
                    <a:pt x="218" y="107"/>
                  </a:lnTo>
                  <a:lnTo>
                    <a:pt x="218" y="107"/>
                  </a:lnTo>
                  <a:lnTo>
                    <a:pt x="218" y="107"/>
                  </a:lnTo>
                  <a:lnTo>
                    <a:pt x="218" y="112"/>
                  </a:lnTo>
                  <a:lnTo>
                    <a:pt x="218" y="112"/>
                  </a:lnTo>
                  <a:lnTo>
                    <a:pt x="218" y="112"/>
                  </a:lnTo>
                  <a:lnTo>
                    <a:pt x="213" y="112"/>
                  </a:lnTo>
                  <a:lnTo>
                    <a:pt x="213" y="112"/>
                  </a:lnTo>
                  <a:lnTo>
                    <a:pt x="213" y="112"/>
                  </a:lnTo>
                  <a:lnTo>
                    <a:pt x="213" y="112"/>
                  </a:lnTo>
                  <a:lnTo>
                    <a:pt x="213" y="112"/>
                  </a:lnTo>
                  <a:lnTo>
                    <a:pt x="213" y="112"/>
                  </a:lnTo>
                  <a:lnTo>
                    <a:pt x="213" y="118"/>
                  </a:lnTo>
                  <a:lnTo>
                    <a:pt x="213" y="118"/>
                  </a:lnTo>
                  <a:lnTo>
                    <a:pt x="213" y="118"/>
                  </a:lnTo>
                  <a:lnTo>
                    <a:pt x="213" y="118"/>
                  </a:lnTo>
                  <a:lnTo>
                    <a:pt x="213" y="118"/>
                  </a:lnTo>
                  <a:lnTo>
                    <a:pt x="213" y="118"/>
                  </a:lnTo>
                  <a:lnTo>
                    <a:pt x="213" y="118"/>
                  </a:lnTo>
                  <a:lnTo>
                    <a:pt x="213" y="118"/>
                  </a:lnTo>
                  <a:lnTo>
                    <a:pt x="213" y="118"/>
                  </a:lnTo>
                  <a:lnTo>
                    <a:pt x="207" y="112"/>
                  </a:lnTo>
                  <a:lnTo>
                    <a:pt x="207" y="112"/>
                  </a:lnTo>
                  <a:lnTo>
                    <a:pt x="207" y="112"/>
                  </a:lnTo>
                  <a:lnTo>
                    <a:pt x="201" y="112"/>
                  </a:lnTo>
                  <a:lnTo>
                    <a:pt x="201" y="112"/>
                  </a:lnTo>
                  <a:lnTo>
                    <a:pt x="201" y="112"/>
                  </a:lnTo>
                  <a:lnTo>
                    <a:pt x="201" y="112"/>
                  </a:lnTo>
                  <a:lnTo>
                    <a:pt x="201" y="112"/>
                  </a:lnTo>
                  <a:lnTo>
                    <a:pt x="201" y="112"/>
                  </a:lnTo>
                  <a:lnTo>
                    <a:pt x="201" y="112"/>
                  </a:lnTo>
                  <a:lnTo>
                    <a:pt x="201" y="112"/>
                  </a:lnTo>
                  <a:lnTo>
                    <a:pt x="201" y="112"/>
                  </a:lnTo>
                  <a:lnTo>
                    <a:pt x="196" y="107"/>
                  </a:lnTo>
                  <a:lnTo>
                    <a:pt x="196" y="107"/>
                  </a:lnTo>
                  <a:lnTo>
                    <a:pt x="196" y="107"/>
                  </a:lnTo>
                  <a:lnTo>
                    <a:pt x="196" y="107"/>
                  </a:lnTo>
                  <a:lnTo>
                    <a:pt x="196" y="107"/>
                  </a:lnTo>
                  <a:lnTo>
                    <a:pt x="196" y="107"/>
                  </a:lnTo>
                  <a:lnTo>
                    <a:pt x="196" y="107"/>
                  </a:lnTo>
                  <a:lnTo>
                    <a:pt x="196" y="107"/>
                  </a:lnTo>
                  <a:lnTo>
                    <a:pt x="190" y="107"/>
                  </a:lnTo>
                  <a:lnTo>
                    <a:pt x="190" y="107"/>
                  </a:lnTo>
                  <a:lnTo>
                    <a:pt x="190" y="107"/>
                  </a:lnTo>
                  <a:lnTo>
                    <a:pt x="190" y="107"/>
                  </a:lnTo>
                  <a:lnTo>
                    <a:pt x="184" y="107"/>
                  </a:lnTo>
                  <a:lnTo>
                    <a:pt x="184" y="107"/>
                  </a:lnTo>
                  <a:lnTo>
                    <a:pt x="184" y="107"/>
                  </a:lnTo>
                  <a:lnTo>
                    <a:pt x="184" y="107"/>
                  </a:lnTo>
                  <a:lnTo>
                    <a:pt x="184" y="107"/>
                  </a:lnTo>
                  <a:lnTo>
                    <a:pt x="184" y="107"/>
                  </a:lnTo>
                  <a:lnTo>
                    <a:pt x="184" y="107"/>
                  </a:lnTo>
                  <a:lnTo>
                    <a:pt x="184" y="107"/>
                  </a:lnTo>
                  <a:lnTo>
                    <a:pt x="179" y="107"/>
                  </a:lnTo>
                  <a:lnTo>
                    <a:pt x="179" y="107"/>
                  </a:lnTo>
                  <a:lnTo>
                    <a:pt x="179" y="107"/>
                  </a:lnTo>
                  <a:lnTo>
                    <a:pt x="179" y="107"/>
                  </a:lnTo>
                  <a:lnTo>
                    <a:pt x="179" y="107"/>
                  </a:lnTo>
                  <a:lnTo>
                    <a:pt x="179" y="101"/>
                  </a:lnTo>
                  <a:lnTo>
                    <a:pt x="179" y="101"/>
                  </a:lnTo>
                  <a:lnTo>
                    <a:pt x="173" y="101"/>
                  </a:lnTo>
                  <a:lnTo>
                    <a:pt x="173" y="96"/>
                  </a:lnTo>
                  <a:lnTo>
                    <a:pt x="173" y="90"/>
                  </a:lnTo>
                  <a:lnTo>
                    <a:pt x="173" y="90"/>
                  </a:lnTo>
                  <a:lnTo>
                    <a:pt x="168" y="90"/>
                  </a:lnTo>
                  <a:lnTo>
                    <a:pt x="168" y="90"/>
                  </a:lnTo>
                  <a:lnTo>
                    <a:pt x="168" y="90"/>
                  </a:lnTo>
                  <a:lnTo>
                    <a:pt x="168" y="90"/>
                  </a:lnTo>
                  <a:lnTo>
                    <a:pt x="168" y="90"/>
                  </a:lnTo>
                  <a:lnTo>
                    <a:pt x="168" y="90"/>
                  </a:lnTo>
                  <a:lnTo>
                    <a:pt x="168" y="84"/>
                  </a:lnTo>
                  <a:lnTo>
                    <a:pt x="168" y="84"/>
                  </a:lnTo>
                  <a:lnTo>
                    <a:pt x="168" y="84"/>
                  </a:lnTo>
                  <a:lnTo>
                    <a:pt x="168" y="84"/>
                  </a:lnTo>
                  <a:lnTo>
                    <a:pt x="168" y="84"/>
                  </a:lnTo>
                  <a:lnTo>
                    <a:pt x="162" y="84"/>
                  </a:lnTo>
                  <a:lnTo>
                    <a:pt x="162" y="84"/>
                  </a:lnTo>
                  <a:lnTo>
                    <a:pt x="162" y="84"/>
                  </a:lnTo>
                  <a:lnTo>
                    <a:pt x="162" y="84"/>
                  </a:lnTo>
                  <a:lnTo>
                    <a:pt x="162" y="84"/>
                  </a:lnTo>
                  <a:lnTo>
                    <a:pt x="162" y="79"/>
                  </a:lnTo>
                  <a:lnTo>
                    <a:pt x="162" y="79"/>
                  </a:lnTo>
                  <a:lnTo>
                    <a:pt x="162" y="79"/>
                  </a:lnTo>
                  <a:lnTo>
                    <a:pt x="162" y="79"/>
                  </a:lnTo>
                  <a:lnTo>
                    <a:pt x="162" y="79"/>
                  </a:lnTo>
                  <a:lnTo>
                    <a:pt x="162" y="79"/>
                  </a:lnTo>
                  <a:lnTo>
                    <a:pt x="162" y="79"/>
                  </a:lnTo>
                  <a:lnTo>
                    <a:pt x="162" y="79"/>
                  </a:lnTo>
                  <a:lnTo>
                    <a:pt x="162" y="79"/>
                  </a:lnTo>
                  <a:lnTo>
                    <a:pt x="162" y="79"/>
                  </a:lnTo>
                  <a:lnTo>
                    <a:pt x="162" y="79"/>
                  </a:lnTo>
                  <a:lnTo>
                    <a:pt x="162" y="73"/>
                  </a:lnTo>
                  <a:lnTo>
                    <a:pt x="162" y="73"/>
                  </a:lnTo>
                  <a:lnTo>
                    <a:pt x="162" y="73"/>
                  </a:lnTo>
                  <a:lnTo>
                    <a:pt x="168" y="68"/>
                  </a:lnTo>
                  <a:lnTo>
                    <a:pt x="168" y="68"/>
                  </a:lnTo>
                  <a:lnTo>
                    <a:pt x="168" y="68"/>
                  </a:lnTo>
                  <a:lnTo>
                    <a:pt x="162" y="68"/>
                  </a:lnTo>
                  <a:lnTo>
                    <a:pt x="162" y="68"/>
                  </a:lnTo>
                  <a:lnTo>
                    <a:pt x="162" y="68"/>
                  </a:lnTo>
                  <a:lnTo>
                    <a:pt x="162" y="62"/>
                  </a:lnTo>
                  <a:lnTo>
                    <a:pt x="168" y="62"/>
                  </a:lnTo>
                  <a:lnTo>
                    <a:pt x="168" y="62"/>
                  </a:lnTo>
                  <a:lnTo>
                    <a:pt x="168" y="56"/>
                  </a:lnTo>
                  <a:lnTo>
                    <a:pt x="168" y="56"/>
                  </a:lnTo>
                  <a:lnTo>
                    <a:pt x="168" y="56"/>
                  </a:lnTo>
                  <a:lnTo>
                    <a:pt x="168" y="56"/>
                  </a:lnTo>
                  <a:lnTo>
                    <a:pt x="168" y="56"/>
                  </a:lnTo>
                  <a:lnTo>
                    <a:pt x="168" y="56"/>
                  </a:lnTo>
                  <a:lnTo>
                    <a:pt x="168" y="56"/>
                  </a:lnTo>
                  <a:lnTo>
                    <a:pt x="168" y="51"/>
                  </a:lnTo>
                  <a:lnTo>
                    <a:pt x="168" y="51"/>
                  </a:lnTo>
                  <a:lnTo>
                    <a:pt x="168" y="51"/>
                  </a:lnTo>
                  <a:lnTo>
                    <a:pt x="168" y="51"/>
                  </a:lnTo>
                  <a:lnTo>
                    <a:pt x="168" y="51"/>
                  </a:lnTo>
                  <a:lnTo>
                    <a:pt x="168" y="51"/>
                  </a:lnTo>
                  <a:lnTo>
                    <a:pt x="162" y="51"/>
                  </a:lnTo>
                  <a:lnTo>
                    <a:pt x="162" y="51"/>
                  </a:lnTo>
                  <a:lnTo>
                    <a:pt x="162" y="51"/>
                  </a:lnTo>
                  <a:lnTo>
                    <a:pt x="162" y="51"/>
                  </a:lnTo>
                  <a:lnTo>
                    <a:pt x="162" y="45"/>
                  </a:lnTo>
                  <a:lnTo>
                    <a:pt x="162" y="45"/>
                  </a:lnTo>
                  <a:lnTo>
                    <a:pt x="162" y="45"/>
                  </a:lnTo>
                  <a:lnTo>
                    <a:pt x="156" y="45"/>
                  </a:lnTo>
                  <a:lnTo>
                    <a:pt x="156" y="51"/>
                  </a:lnTo>
                  <a:lnTo>
                    <a:pt x="156" y="51"/>
                  </a:lnTo>
                  <a:lnTo>
                    <a:pt x="156" y="51"/>
                  </a:lnTo>
                  <a:lnTo>
                    <a:pt x="156" y="56"/>
                  </a:lnTo>
                  <a:lnTo>
                    <a:pt x="156" y="56"/>
                  </a:lnTo>
                  <a:lnTo>
                    <a:pt x="151" y="56"/>
                  </a:lnTo>
                  <a:lnTo>
                    <a:pt x="151" y="56"/>
                  </a:lnTo>
                  <a:lnTo>
                    <a:pt x="151" y="56"/>
                  </a:lnTo>
                  <a:lnTo>
                    <a:pt x="151" y="51"/>
                  </a:lnTo>
                  <a:lnTo>
                    <a:pt x="151" y="51"/>
                  </a:lnTo>
                  <a:lnTo>
                    <a:pt x="151" y="51"/>
                  </a:lnTo>
                  <a:lnTo>
                    <a:pt x="151" y="51"/>
                  </a:lnTo>
                  <a:lnTo>
                    <a:pt x="151" y="45"/>
                  </a:lnTo>
                  <a:lnTo>
                    <a:pt x="151" y="45"/>
                  </a:lnTo>
                  <a:lnTo>
                    <a:pt x="145" y="40"/>
                  </a:lnTo>
                  <a:lnTo>
                    <a:pt x="145" y="40"/>
                  </a:lnTo>
                  <a:lnTo>
                    <a:pt x="145" y="34"/>
                  </a:lnTo>
                  <a:lnTo>
                    <a:pt x="140" y="34"/>
                  </a:lnTo>
                  <a:lnTo>
                    <a:pt x="140" y="34"/>
                  </a:lnTo>
                  <a:lnTo>
                    <a:pt x="140" y="34"/>
                  </a:lnTo>
                  <a:lnTo>
                    <a:pt x="140" y="34"/>
                  </a:lnTo>
                  <a:lnTo>
                    <a:pt x="140" y="34"/>
                  </a:lnTo>
                  <a:lnTo>
                    <a:pt x="140" y="34"/>
                  </a:lnTo>
                  <a:lnTo>
                    <a:pt x="140" y="28"/>
                  </a:lnTo>
                  <a:lnTo>
                    <a:pt x="140" y="28"/>
                  </a:lnTo>
                  <a:lnTo>
                    <a:pt x="140" y="28"/>
                  </a:lnTo>
                  <a:lnTo>
                    <a:pt x="140" y="28"/>
                  </a:lnTo>
                  <a:lnTo>
                    <a:pt x="134" y="28"/>
                  </a:lnTo>
                  <a:lnTo>
                    <a:pt x="134" y="28"/>
                  </a:lnTo>
                  <a:lnTo>
                    <a:pt x="134" y="23"/>
                  </a:lnTo>
                  <a:lnTo>
                    <a:pt x="134" y="23"/>
                  </a:lnTo>
                  <a:lnTo>
                    <a:pt x="134" y="23"/>
                  </a:lnTo>
                  <a:lnTo>
                    <a:pt x="128" y="17"/>
                  </a:lnTo>
                  <a:lnTo>
                    <a:pt x="123" y="17"/>
                  </a:lnTo>
                  <a:lnTo>
                    <a:pt x="123" y="17"/>
                  </a:lnTo>
                  <a:lnTo>
                    <a:pt x="123" y="17"/>
                  </a:lnTo>
                  <a:lnTo>
                    <a:pt x="123" y="17"/>
                  </a:lnTo>
                  <a:lnTo>
                    <a:pt x="123" y="12"/>
                  </a:lnTo>
                  <a:lnTo>
                    <a:pt x="123" y="12"/>
                  </a:lnTo>
                  <a:lnTo>
                    <a:pt x="123" y="12"/>
                  </a:lnTo>
                  <a:lnTo>
                    <a:pt x="123" y="12"/>
                  </a:lnTo>
                  <a:lnTo>
                    <a:pt x="123" y="12"/>
                  </a:lnTo>
                  <a:lnTo>
                    <a:pt x="123" y="12"/>
                  </a:lnTo>
                  <a:lnTo>
                    <a:pt x="123" y="12"/>
                  </a:lnTo>
                  <a:lnTo>
                    <a:pt x="123" y="12"/>
                  </a:lnTo>
                  <a:lnTo>
                    <a:pt x="117" y="6"/>
                  </a:lnTo>
                  <a:lnTo>
                    <a:pt x="117" y="6"/>
                  </a:lnTo>
                  <a:lnTo>
                    <a:pt x="117" y="6"/>
                  </a:lnTo>
                  <a:lnTo>
                    <a:pt x="117" y="6"/>
                  </a:lnTo>
                  <a:lnTo>
                    <a:pt x="117" y="6"/>
                  </a:lnTo>
                  <a:lnTo>
                    <a:pt x="117" y="6"/>
                  </a:lnTo>
                  <a:lnTo>
                    <a:pt x="117" y="6"/>
                  </a:lnTo>
                  <a:lnTo>
                    <a:pt x="117" y="6"/>
                  </a:lnTo>
                  <a:lnTo>
                    <a:pt x="117" y="6"/>
                  </a:lnTo>
                  <a:lnTo>
                    <a:pt x="112" y="6"/>
                  </a:lnTo>
                  <a:lnTo>
                    <a:pt x="112" y="6"/>
                  </a:lnTo>
                  <a:lnTo>
                    <a:pt x="112" y="6"/>
                  </a:lnTo>
                  <a:lnTo>
                    <a:pt x="112" y="6"/>
                  </a:lnTo>
                  <a:lnTo>
                    <a:pt x="106" y="6"/>
                  </a:lnTo>
                  <a:lnTo>
                    <a:pt x="106" y="6"/>
                  </a:lnTo>
                  <a:lnTo>
                    <a:pt x="106" y="6"/>
                  </a:lnTo>
                  <a:lnTo>
                    <a:pt x="106" y="6"/>
                  </a:lnTo>
                  <a:lnTo>
                    <a:pt x="106" y="6"/>
                  </a:lnTo>
                  <a:lnTo>
                    <a:pt x="100" y="6"/>
                  </a:lnTo>
                  <a:lnTo>
                    <a:pt x="100" y="6"/>
                  </a:lnTo>
                  <a:lnTo>
                    <a:pt x="100" y="0"/>
                  </a:lnTo>
                  <a:lnTo>
                    <a:pt x="100" y="0"/>
                  </a:lnTo>
                  <a:lnTo>
                    <a:pt x="95" y="0"/>
                  </a:lnTo>
                  <a:lnTo>
                    <a:pt x="95" y="0"/>
                  </a:lnTo>
                  <a:lnTo>
                    <a:pt x="95" y="0"/>
                  </a:lnTo>
                  <a:lnTo>
                    <a:pt x="95" y="0"/>
                  </a:lnTo>
                  <a:lnTo>
                    <a:pt x="95" y="0"/>
                  </a:lnTo>
                  <a:lnTo>
                    <a:pt x="89" y="6"/>
                  </a:lnTo>
                  <a:lnTo>
                    <a:pt x="89" y="6"/>
                  </a:lnTo>
                  <a:lnTo>
                    <a:pt x="89" y="6"/>
                  </a:lnTo>
                  <a:lnTo>
                    <a:pt x="89" y="6"/>
                  </a:lnTo>
                  <a:lnTo>
                    <a:pt x="89" y="12"/>
                  </a:lnTo>
                  <a:lnTo>
                    <a:pt x="89" y="12"/>
                  </a:lnTo>
                  <a:lnTo>
                    <a:pt x="89" y="12"/>
                  </a:lnTo>
                  <a:lnTo>
                    <a:pt x="89" y="12"/>
                  </a:lnTo>
                  <a:lnTo>
                    <a:pt x="89" y="12"/>
                  </a:lnTo>
                  <a:lnTo>
                    <a:pt x="89" y="12"/>
                  </a:lnTo>
                  <a:lnTo>
                    <a:pt x="89" y="17"/>
                  </a:lnTo>
                  <a:lnTo>
                    <a:pt x="89" y="17"/>
                  </a:lnTo>
                  <a:lnTo>
                    <a:pt x="89" y="17"/>
                  </a:lnTo>
                  <a:lnTo>
                    <a:pt x="84" y="17"/>
                  </a:lnTo>
                  <a:lnTo>
                    <a:pt x="84" y="17"/>
                  </a:lnTo>
                  <a:lnTo>
                    <a:pt x="84" y="17"/>
                  </a:lnTo>
                  <a:lnTo>
                    <a:pt x="84" y="17"/>
                  </a:lnTo>
                  <a:lnTo>
                    <a:pt x="84" y="17"/>
                  </a:lnTo>
                  <a:lnTo>
                    <a:pt x="84" y="17"/>
                  </a:lnTo>
                  <a:lnTo>
                    <a:pt x="84" y="23"/>
                  </a:lnTo>
                  <a:lnTo>
                    <a:pt x="84" y="23"/>
                  </a:lnTo>
                  <a:lnTo>
                    <a:pt x="89" y="23"/>
                  </a:lnTo>
                  <a:lnTo>
                    <a:pt x="84" y="23"/>
                  </a:lnTo>
                  <a:lnTo>
                    <a:pt x="84" y="23"/>
                  </a:lnTo>
                  <a:lnTo>
                    <a:pt x="84" y="28"/>
                  </a:lnTo>
                  <a:lnTo>
                    <a:pt x="89" y="28"/>
                  </a:lnTo>
                  <a:lnTo>
                    <a:pt x="89" y="28"/>
                  </a:lnTo>
                  <a:lnTo>
                    <a:pt x="89" y="34"/>
                  </a:lnTo>
                  <a:lnTo>
                    <a:pt x="89" y="34"/>
                  </a:lnTo>
                  <a:lnTo>
                    <a:pt x="89" y="34"/>
                  </a:lnTo>
                  <a:lnTo>
                    <a:pt x="89" y="34"/>
                  </a:lnTo>
                  <a:lnTo>
                    <a:pt x="95" y="34"/>
                  </a:lnTo>
                  <a:lnTo>
                    <a:pt x="95" y="40"/>
                  </a:lnTo>
                  <a:lnTo>
                    <a:pt x="95" y="40"/>
                  </a:lnTo>
                  <a:lnTo>
                    <a:pt x="95" y="40"/>
                  </a:lnTo>
                  <a:lnTo>
                    <a:pt x="95" y="40"/>
                  </a:lnTo>
                  <a:lnTo>
                    <a:pt x="95" y="40"/>
                  </a:lnTo>
                  <a:lnTo>
                    <a:pt x="95" y="40"/>
                  </a:lnTo>
                  <a:lnTo>
                    <a:pt x="95" y="45"/>
                  </a:lnTo>
                  <a:lnTo>
                    <a:pt x="95" y="45"/>
                  </a:lnTo>
                  <a:lnTo>
                    <a:pt x="95" y="45"/>
                  </a:lnTo>
                  <a:lnTo>
                    <a:pt x="95" y="51"/>
                  </a:lnTo>
                  <a:lnTo>
                    <a:pt x="95" y="51"/>
                  </a:lnTo>
                  <a:lnTo>
                    <a:pt x="95" y="51"/>
                  </a:lnTo>
                  <a:lnTo>
                    <a:pt x="95" y="51"/>
                  </a:lnTo>
                  <a:lnTo>
                    <a:pt x="95" y="51"/>
                  </a:lnTo>
                  <a:lnTo>
                    <a:pt x="100" y="51"/>
                  </a:lnTo>
                  <a:lnTo>
                    <a:pt x="100" y="51"/>
                  </a:lnTo>
                  <a:lnTo>
                    <a:pt x="95" y="56"/>
                  </a:lnTo>
                  <a:lnTo>
                    <a:pt x="100" y="56"/>
                  </a:lnTo>
                  <a:lnTo>
                    <a:pt x="100" y="56"/>
                  </a:lnTo>
                  <a:lnTo>
                    <a:pt x="100" y="56"/>
                  </a:lnTo>
                  <a:lnTo>
                    <a:pt x="100" y="56"/>
                  </a:lnTo>
                  <a:lnTo>
                    <a:pt x="100" y="56"/>
                  </a:lnTo>
                  <a:lnTo>
                    <a:pt x="100" y="56"/>
                  </a:lnTo>
                  <a:lnTo>
                    <a:pt x="100" y="56"/>
                  </a:lnTo>
                  <a:lnTo>
                    <a:pt x="95" y="56"/>
                  </a:lnTo>
                  <a:lnTo>
                    <a:pt x="95" y="62"/>
                  </a:lnTo>
                  <a:lnTo>
                    <a:pt x="95" y="62"/>
                  </a:lnTo>
                  <a:lnTo>
                    <a:pt x="95" y="62"/>
                  </a:lnTo>
                  <a:lnTo>
                    <a:pt x="95" y="62"/>
                  </a:lnTo>
                  <a:lnTo>
                    <a:pt x="95" y="68"/>
                  </a:lnTo>
                  <a:lnTo>
                    <a:pt x="95" y="73"/>
                  </a:lnTo>
                  <a:lnTo>
                    <a:pt x="95" y="73"/>
                  </a:lnTo>
                  <a:lnTo>
                    <a:pt x="95" y="73"/>
                  </a:lnTo>
                  <a:lnTo>
                    <a:pt x="95" y="79"/>
                  </a:lnTo>
                  <a:lnTo>
                    <a:pt x="95" y="79"/>
                  </a:lnTo>
                  <a:lnTo>
                    <a:pt x="100" y="79"/>
                  </a:lnTo>
                  <a:lnTo>
                    <a:pt x="100" y="79"/>
                  </a:lnTo>
                  <a:lnTo>
                    <a:pt x="100" y="79"/>
                  </a:lnTo>
                  <a:lnTo>
                    <a:pt x="100" y="79"/>
                  </a:lnTo>
                  <a:lnTo>
                    <a:pt x="100" y="79"/>
                  </a:lnTo>
                  <a:lnTo>
                    <a:pt x="100" y="79"/>
                  </a:lnTo>
                  <a:lnTo>
                    <a:pt x="100" y="79"/>
                  </a:lnTo>
                  <a:lnTo>
                    <a:pt x="100" y="84"/>
                  </a:lnTo>
                  <a:lnTo>
                    <a:pt x="100" y="84"/>
                  </a:lnTo>
                  <a:lnTo>
                    <a:pt x="100" y="84"/>
                  </a:lnTo>
                  <a:lnTo>
                    <a:pt x="100" y="84"/>
                  </a:lnTo>
                  <a:lnTo>
                    <a:pt x="100" y="84"/>
                  </a:lnTo>
                  <a:lnTo>
                    <a:pt x="100" y="84"/>
                  </a:lnTo>
                  <a:lnTo>
                    <a:pt x="100" y="84"/>
                  </a:lnTo>
                  <a:lnTo>
                    <a:pt x="100" y="84"/>
                  </a:lnTo>
                  <a:lnTo>
                    <a:pt x="100" y="84"/>
                  </a:lnTo>
                  <a:lnTo>
                    <a:pt x="100" y="84"/>
                  </a:lnTo>
                  <a:lnTo>
                    <a:pt x="100" y="84"/>
                  </a:lnTo>
                  <a:lnTo>
                    <a:pt x="95" y="84"/>
                  </a:lnTo>
                  <a:lnTo>
                    <a:pt x="95" y="84"/>
                  </a:lnTo>
                  <a:lnTo>
                    <a:pt x="95" y="84"/>
                  </a:lnTo>
                  <a:lnTo>
                    <a:pt x="95" y="84"/>
                  </a:lnTo>
                  <a:lnTo>
                    <a:pt x="95" y="84"/>
                  </a:lnTo>
                  <a:lnTo>
                    <a:pt x="89" y="84"/>
                  </a:lnTo>
                  <a:lnTo>
                    <a:pt x="89" y="84"/>
                  </a:lnTo>
                  <a:lnTo>
                    <a:pt x="89" y="84"/>
                  </a:lnTo>
                  <a:lnTo>
                    <a:pt x="89" y="84"/>
                  </a:lnTo>
                  <a:lnTo>
                    <a:pt x="89" y="84"/>
                  </a:lnTo>
                  <a:lnTo>
                    <a:pt x="89" y="84"/>
                  </a:lnTo>
                  <a:lnTo>
                    <a:pt x="89" y="84"/>
                  </a:lnTo>
                  <a:lnTo>
                    <a:pt x="89" y="84"/>
                  </a:lnTo>
                  <a:lnTo>
                    <a:pt x="89" y="79"/>
                  </a:lnTo>
                  <a:lnTo>
                    <a:pt x="89" y="79"/>
                  </a:lnTo>
                  <a:lnTo>
                    <a:pt x="89" y="79"/>
                  </a:lnTo>
                  <a:lnTo>
                    <a:pt x="84" y="79"/>
                  </a:lnTo>
                  <a:lnTo>
                    <a:pt x="84" y="79"/>
                  </a:lnTo>
                  <a:lnTo>
                    <a:pt x="84" y="79"/>
                  </a:lnTo>
                  <a:lnTo>
                    <a:pt x="78" y="79"/>
                  </a:lnTo>
                  <a:lnTo>
                    <a:pt x="72" y="84"/>
                  </a:lnTo>
                  <a:lnTo>
                    <a:pt x="72" y="84"/>
                  </a:lnTo>
                  <a:lnTo>
                    <a:pt x="72" y="84"/>
                  </a:lnTo>
                  <a:lnTo>
                    <a:pt x="67" y="84"/>
                  </a:lnTo>
                  <a:lnTo>
                    <a:pt x="67" y="84"/>
                  </a:lnTo>
                  <a:lnTo>
                    <a:pt x="67" y="84"/>
                  </a:lnTo>
                  <a:lnTo>
                    <a:pt x="67" y="84"/>
                  </a:lnTo>
                  <a:lnTo>
                    <a:pt x="67" y="79"/>
                  </a:lnTo>
                  <a:lnTo>
                    <a:pt x="67" y="79"/>
                  </a:lnTo>
                  <a:lnTo>
                    <a:pt x="67" y="79"/>
                  </a:lnTo>
                  <a:lnTo>
                    <a:pt x="67" y="79"/>
                  </a:lnTo>
                  <a:lnTo>
                    <a:pt x="67" y="79"/>
                  </a:lnTo>
                  <a:lnTo>
                    <a:pt x="67" y="73"/>
                  </a:lnTo>
                  <a:lnTo>
                    <a:pt x="67" y="73"/>
                  </a:lnTo>
                  <a:lnTo>
                    <a:pt x="67" y="73"/>
                  </a:lnTo>
                  <a:lnTo>
                    <a:pt x="67" y="73"/>
                  </a:lnTo>
                  <a:lnTo>
                    <a:pt x="67" y="73"/>
                  </a:lnTo>
                  <a:lnTo>
                    <a:pt x="67" y="73"/>
                  </a:lnTo>
                  <a:lnTo>
                    <a:pt x="67" y="73"/>
                  </a:lnTo>
                  <a:lnTo>
                    <a:pt x="67" y="73"/>
                  </a:lnTo>
                  <a:lnTo>
                    <a:pt x="61" y="68"/>
                  </a:lnTo>
                  <a:lnTo>
                    <a:pt x="61" y="68"/>
                  </a:lnTo>
                  <a:lnTo>
                    <a:pt x="61" y="68"/>
                  </a:lnTo>
                  <a:lnTo>
                    <a:pt x="67" y="62"/>
                  </a:lnTo>
                  <a:lnTo>
                    <a:pt x="67" y="62"/>
                  </a:lnTo>
                  <a:lnTo>
                    <a:pt x="61" y="62"/>
                  </a:lnTo>
                  <a:lnTo>
                    <a:pt x="61" y="62"/>
                  </a:lnTo>
                  <a:lnTo>
                    <a:pt x="61" y="62"/>
                  </a:lnTo>
                  <a:lnTo>
                    <a:pt x="61" y="62"/>
                  </a:lnTo>
                  <a:lnTo>
                    <a:pt x="61" y="62"/>
                  </a:lnTo>
                  <a:lnTo>
                    <a:pt x="56" y="68"/>
                  </a:lnTo>
                  <a:lnTo>
                    <a:pt x="50" y="73"/>
                  </a:lnTo>
                  <a:lnTo>
                    <a:pt x="44" y="73"/>
                  </a:lnTo>
                  <a:lnTo>
                    <a:pt x="44" y="73"/>
                  </a:lnTo>
                  <a:lnTo>
                    <a:pt x="44" y="73"/>
                  </a:lnTo>
                  <a:lnTo>
                    <a:pt x="44" y="79"/>
                  </a:lnTo>
                  <a:lnTo>
                    <a:pt x="39" y="79"/>
                  </a:lnTo>
                  <a:lnTo>
                    <a:pt x="39" y="79"/>
                  </a:lnTo>
                  <a:lnTo>
                    <a:pt x="39" y="73"/>
                  </a:lnTo>
                  <a:lnTo>
                    <a:pt x="39" y="73"/>
                  </a:lnTo>
                  <a:lnTo>
                    <a:pt x="39" y="73"/>
                  </a:lnTo>
                  <a:lnTo>
                    <a:pt x="39" y="73"/>
                  </a:lnTo>
                  <a:lnTo>
                    <a:pt x="39" y="73"/>
                  </a:lnTo>
                  <a:lnTo>
                    <a:pt x="39" y="79"/>
                  </a:lnTo>
                  <a:lnTo>
                    <a:pt x="39" y="79"/>
                  </a:lnTo>
                  <a:lnTo>
                    <a:pt x="39" y="79"/>
                  </a:lnTo>
                  <a:lnTo>
                    <a:pt x="33" y="84"/>
                  </a:lnTo>
                  <a:lnTo>
                    <a:pt x="33" y="90"/>
                  </a:lnTo>
                  <a:lnTo>
                    <a:pt x="33" y="90"/>
                  </a:lnTo>
                  <a:lnTo>
                    <a:pt x="28" y="90"/>
                  </a:lnTo>
                  <a:lnTo>
                    <a:pt x="28" y="96"/>
                  </a:lnTo>
                  <a:lnTo>
                    <a:pt x="28" y="96"/>
                  </a:lnTo>
                  <a:lnTo>
                    <a:pt x="28" y="96"/>
                  </a:lnTo>
                  <a:lnTo>
                    <a:pt x="28" y="96"/>
                  </a:lnTo>
                  <a:lnTo>
                    <a:pt x="28" y="96"/>
                  </a:lnTo>
                  <a:lnTo>
                    <a:pt x="28" y="96"/>
                  </a:lnTo>
                  <a:lnTo>
                    <a:pt x="28" y="96"/>
                  </a:lnTo>
                  <a:lnTo>
                    <a:pt x="28" y="101"/>
                  </a:lnTo>
                  <a:lnTo>
                    <a:pt x="22" y="101"/>
                  </a:lnTo>
                  <a:lnTo>
                    <a:pt x="22" y="101"/>
                  </a:lnTo>
                  <a:lnTo>
                    <a:pt x="28" y="101"/>
                  </a:lnTo>
                  <a:lnTo>
                    <a:pt x="33" y="101"/>
                  </a:lnTo>
                  <a:lnTo>
                    <a:pt x="33" y="101"/>
                  </a:lnTo>
                  <a:lnTo>
                    <a:pt x="33" y="101"/>
                  </a:lnTo>
                  <a:lnTo>
                    <a:pt x="33" y="107"/>
                  </a:lnTo>
                  <a:lnTo>
                    <a:pt x="28" y="107"/>
                  </a:lnTo>
                  <a:lnTo>
                    <a:pt x="28" y="107"/>
                  </a:lnTo>
                  <a:lnTo>
                    <a:pt x="28" y="107"/>
                  </a:lnTo>
                  <a:lnTo>
                    <a:pt x="28" y="107"/>
                  </a:lnTo>
                  <a:lnTo>
                    <a:pt x="22" y="107"/>
                  </a:lnTo>
                  <a:lnTo>
                    <a:pt x="22" y="107"/>
                  </a:lnTo>
                  <a:lnTo>
                    <a:pt x="16" y="107"/>
                  </a:lnTo>
                  <a:lnTo>
                    <a:pt x="16" y="107"/>
                  </a:lnTo>
                  <a:lnTo>
                    <a:pt x="16" y="107"/>
                  </a:lnTo>
                  <a:lnTo>
                    <a:pt x="16" y="107"/>
                  </a:lnTo>
                  <a:lnTo>
                    <a:pt x="16" y="107"/>
                  </a:lnTo>
                  <a:lnTo>
                    <a:pt x="11" y="107"/>
                  </a:lnTo>
                  <a:lnTo>
                    <a:pt x="11" y="112"/>
                  </a:lnTo>
                  <a:lnTo>
                    <a:pt x="11" y="112"/>
                  </a:lnTo>
                  <a:lnTo>
                    <a:pt x="5" y="112"/>
                  </a:lnTo>
                  <a:lnTo>
                    <a:pt x="5" y="112"/>
                  </a:lnTo>
                  <a:lnTo>
                    <a:pt x="5" y="118"/>
                  </a:lnTo>
                  <a:lnTo>
                    <a:pt x="5" y="118"/>
                  </a:lnTo>
                  <a:lnTo>
                    <a:pt x="5" y="118"/>
                  </a:lnTo>
                  <a:lnTo>
                    <a:pt x="5" y="118"/>
                  </a:lnTo>
                  <a:lnTo>
                    <a:pt x="5" y="118"/>
                  </a:lnTo>
                  <a:lnTo>
                    <a:pt x="5" y="124"/>
                  </a:lnTo>
                  <a:lnTo>
                    <a:pt x="5" y="124"/>
                  </a:lnTo>
                  <a:lnTo>
                    <a:pt x="0" y="129"/>
                  </a:lnTo>
                  <a:lnTo>
                    <a:pt x="0" y="129"/>
                  </a:lnTo>
                  <a:lnTo>
                    <a:pt x="0" y="135"/>
                  </a:lnTo>
                  <a:lnTo>
                    <a:pt x="0" y="135"/>
                  </a:lnTo>
                  <a:lnTo>
                    <a:pt x="0" y="135"/>
                  </a:lnTo>
                  <a:lnTo>
                    <a:pt x="0" y="135"/>
                  </a:lnTo>
                  <a:lnTo>
                    <a:pt x="0" y="135"/>
                  </a:lnTo>
                  <a:lnTo>
                    <a:pt x="0" y="135"/>
                  </a:lnTo>
                  <a:lnTo>
                    <a:pt x="0" y="140"/>
                  </a:lnTo>
                  <a:lnTo>
                    <a:pt x="0" y="140"/>
                  </a:lnTo>
                  <a:lnTo>
                    <a:pt x="0" y="140"/>
                  </a:lnTo>
                  <a:lnTo>
                    <a:pt x="0" y="140"/>
                  </a:lnTo>
                  <a:lnTo>
                    <a:pt x="0" y="140"/>
                  </a:lnTo>
                  <a:lnTo>
                    <a:pt x="5" y="140"/>
                  </a:lnTo>
                  <a:lnTo>
                    <a:pt x="5" y="140"/>
                  </a:lnTo>
                  <a:lnTo>
                    <a:pt x="5" y="140"/>
                  </a:lnTo>
                  <a:lnTo>
                    <a:pt x="5" y="140"/>
                  </a:lnTo>
                  <a:lnTo>
                    <a:pt x="5" y="140"/>
                  </a:lnTo>
                  <a:lnTo>
                    <a:pt x="5" y="140"/>
                  </a:lnTo>
                  <a:lnTo>
                    <a:pt x="5" y="140"/>
                  </a:lnTo>
                  <a:lnTo>
                    <a:pt x="5" y="140"/>
                  </a:lnTo>
                  <a:lnTo>
                    <a:pt x="5" y="135"/>
                  </a:lnTo>
                  <a:lnTo>
                    <a:pt x="11" y="135"/>
                  </a:lnTo>
                  <a:lnTo>
                    <a:pt x="11" y="135"/>
                  </a:lnTo>
                  <a:lnTo>
                    <a:pt x="11" y="135"/>
                  </a:lnTo>
                  <a:lnTo>
                    <a:pt x="16" y="135"/>
                  </a:lnTo>
                  <a:lnTo>
                    <a:pt x="16" y="135"/>
                  </a:lnTo>
                  <a:lnTo>
                    <a:pt x="16" y="140"/>
                  </a:lnTo>
                  <a:lnTo>
                    <a:pt x="22" y="146"/>
                  </a:lnTo>
                  <a:lnTo>
                    <a:pt x="22" y="146"/>
                  </a:lnTo>
                  <a:lnTo>
                    <a:pt x="22" y="146"/>
                  </a:lnTo>
                  <a:lnTo>
                    <a:pt x="22" y="146"/>
                  </a:lnTo>
                  <a:lnTo>
                    <a:pt x="22" y="146"/>
                  </a:lnTo>
                  <a:lnTo>
                    <a:pt x="22" y="146"/>
                  </a:lnTo>
                  <a:lnTo>
                    <a:pt x="22" y="146"/>
                  </a:lnTo>
                  <a:lnTo>
                    <a:pt x="22" y="146"/>
                  </a:lnTo>
                  <a:lnTo>
                    <a:pt x="22" y="146"/>
                  </a:lnTo>
                  <a:lnTo>
                    <a:pt x="28" y="146"/>
                  </a:lnTo>
                  <a:lnTo>
                    <a:pt x="28" y="146"/>
                  </a:lnTo>
                  <a:lnTo>
                    <a:pt x="28" y="146"/>
                  </a:lnTo>
                  <a:lnTo>
                    <a:pt x="28" y="146"/>
                  </a:lnTo>
                  <a:lnTo>
                    <a:pt x="28" y="146"/>
                  </a:lnTo>
                  <a:lnTo>
                    <a:pt x="28" y="152"/>
                  </a:lnTo>
                  <a:lnTo>
                    <a:pt x="28" y="152"/>
                  </a:lnTo>
                  <a:lnTo>
                    <a:pt x="28" y="157"/>
                  </a:lnTo>
                  <a:lnTo>
                    <a:pt x="28" y="157"/>
                  </a:lnTo>
                  <a:lnTo>
                    <a:pt x="22" y="163"/>
                  </a:lnTo>
                  <a:lnTo>
                    <a:pt x="22" y="163"/>
                  </a:lnTo>
                  <a:lnTo>
                    <a:pt x="22" y="163"/>
                  </a:lnTo>
                  <a:lnTo>
                    <a:pt x="22" y="168"/>
                  </a:lnTo>
                  <a:lnTo>
                    <a:pt x="22" y="168"/>
                  </a:lnTo>
                  <a:lnTo>
                    <a:pt x="22" y="168"/>
                  </a:lnTo>
                  <a:lnTo>
                    <a:pt x="22" y="168"/>
                  </a:lnTo>
                  <a:lnTo>
                    <a:pt x="22" y="168"/>
                  </a:lnTo>
                  <a:lnTo>
                    <a:pt x="16" y="168"/>
                  </a:lnTo>
                  <a:lnTo>
                    <a:pt x="16" y="168"/>
                  </a:lnTo>
                  <a:lnTo>
                    <a:pt x="16" y="174"/>
                  </a:lnTo>
                  <a:lnTo>
                    <a:pt x="16" y="174"/>
                  </a:lnTo>
                  <a:lnTo>
                    <a:pt x="16" y="174"/>
                  </a:lnTo>
                  <a:lnTo>
                    <a:pt x="16" y="174"/>
                  </a:lnTo>
                  <a:lnTo>
                    <a:pt x="16" y="174"/>
                  </a:lnTo>
                  <a:lnTo>
                    <a:pt x="16" y="174"/>
                  </a:lnTo>
                  <a:lnTo>
                    <a:pt x="16" y="180"/>
                  </a:lnTo>
                  <a:lnTo>
                    <a:pt x="16" y="180"/>
                  </a:lnTo>
                  <a:lnTo>
                    <a:pt x="16" y="180"/>
                  </a:lnTo>
                  <a:lnTo>
                    <a:pt x="22" y="180"/>
                  </a:lnTo>
                  <a:lnTo>
                    <a:pt x="22" y="185"/>
                  </a:lnTo>
                  <a:lnTo>
                    <a:pt x="22" y="185"/>
                  </a:lnTo>
                  <a:lnTo>
                    <a:pt x="22" y="185"/>
                  </a:lnTo>
                  <a:lnTo>
                    <a:pt x="22" y="185"/>
                  </a:lnTo>
                  <a:lnTo>
                    <a:pt x="22" y="185"/>
                  </a:lnTo>
                  <a:lnTo>
                    <a:pt x="22" y="185"/>
                  </a:lnTo>
                  <a:lnTo>
                    <a:pt x="22" y="185"/>
                  </a:lnTo>
                  <a:lnTo>
                    <a:pt x="28" y="191"/>
                  </a:lnTo>
                  <a:lnTo>
                    <a:pt x="28" y="191"/>
                  </a:lnTo>
                  <a:lnTo>
                    <a:pt x="28" y="191"/>
                  </a:lnTo>
                  <a:lnTo>
                    <a:pt x="28" y="191"/>
                  </a:lnTo>
                  <a:lnTo>
                    <a:pt x="28" y="185"/>
                  </a:lnTo>
                  <a:lnTo>
                    <a:pt x="28" y="185"/>
                  </a:lnTo>
                  <a:lnTo>
                    <a:pt x="33" y="185"/>
                  </a:lnTo>
                  <a:lnTo>
                    <a:pt x="39" y="191"/>
                  </a:lnTo>
                  <a:lnTo>
                    <a:pt x="39" y="191"/>
                  </a:lnTo>
                  <a:lnTo>
                    <a:pt x="39" y="191"/>
                  </a:lnTo>
                  <a:lnTo>
                    <a:pt x="39" y="191"/>
                  </a:lnTo>
                  <a:lnTo>
                    <a:pt x="39" y="191"/>
                  </a:lnTo>
                  <a:lnTo>
                    <a:pt x="39" y="191"/>
                  </a:lnTo>
                  <a:lnTo>
                    <a:pt x="44" y="185"/>
                  </a:lnTo>
                  <a:lnTo>
                    <a:pt x="44" y="185"/>
                  </a:lnTo>
                  <a:lnTo>
                    <a:pt x="44" y="185"/>
                  </a:lnTo>
                  <a:lnTo>
                    <a:pt x="44" y="180"/>
                  </a:lnTo>
                  <a:lnTo>
                    <a:pt x="44" y="180"/>
                  </a:lnTo>
                  <a:lnTo>
                    <a:pt x="44" y="180"/>
                  </a:lnTo>
                  <a:lnTo>
                    <a:pt x="44" y="180"/>
                  </a:lnTo>
                  <a:lnTo>
                    <a:pt x="50" y="180"/>
                  </a:lnTo>
                  <a:lnTo>
                    <a:pt x="56" y="180"/>
                  </a:lnTo>
                  <a:lnTo>
                    <a:pt x="56" y="185"/>
                  </a:lnTo>
                  <a:lnTo>
                    <a:pt x="56" y="185"/>
                  </a:lnTo>
                  <a:lnTo>
                    <a:pt x="61" y="185"/>
                  </a:lnTo>
                  <a:lnTo>
                    <a:pt x="61" y="185"/>
                  </a:lnTo>
                  <a:lnTo>
                    <a:pt x="61" y="185"/>
                  </a:lnTo>
                  <a:lnTo>
                    <a:pt x="61" y="185"/>
                  </a:lnTo>
                  <a:lnTo>
                    <a:pt x="67" y="185"/>
                  </a:lnTo>
                  <a:lnTo>
                    <a:pt x="67" y="185"/>
                  </a:lnTo>
                  <a:lnTo>
                    <a:pt x="67" y="185"/>
                  </a:lnTo>
                  <a:lnTo>
                    <a:pt x="67" y="185"/>
                  </a:lnTo>
                  <a:lnTo>
                    <a:pt x="67" y="185"/>
                  </a:lnTo>
                  <a:lnTo>
                    <a:pt x="67" y="185"/>
                  </a:lnTo>
                  <a:lnTo>
                    <a:pt x="67" y="185"/>
                  </a:lnTo>
                  <a:lnTo>
                    <a:pt x="67" y="185"/>
                  </a:lnTo>
                  <a:lnTo>
                    <a:pt x="67" y="185"/>
                  </a:lnTo>
                  <a:lnTo>
                    <a:pt x="67" y="191"/>
                  </a:lnTo>
                  <a:lnTo>
                    <a:pt x="67" y="191"/>
                  </a:lnTo>
                  <a:lnTo>
                    <a:pt x="67" y="191"/>
                  </a:lnTo>
                  <a:lnTo>
                    <a:pt x="67" y="191"/>
                  </a:lnTo>
                  <a:lnTo>
                    <a:pt x="61" y="196"/>
                  </a:lnTo>
                  <a:lnTo>
                    <a:pt x="61" y="196"/>
                  </a:lnTo>
                  <a:lnTo>
                    <a:pt x="61" y="196"/>
                  </a:lnTo>
                  <a:lnTo>
                    <a:pt x="67" y="196"/>
                  </a:lnTo>
                  <a:lnTo>
                    <a:pt x="67" y="196"/>
                  </a:lnTo>
                  <a:lnTo>
                    <a:pt x="67" y="196"/>
                  </a:lnTo>
                  <a:lnTo>
                    <a:pt x="67" y="202"/>
                  </a:lnTo>
                  <a:lnTo>
                    <a:pt x="67" y="202"/>
                  </a:lnTo>
                  <a:lnTo>
                    <a:pt x="67" y="202"/>
                  </a:lnTo>
                  <a:lnTo>
                    <a:pt x="67" y="202"/>
                  </a:lnTo>
                  <a:lnTo>
                    <a:pt x="67" y="208"/>
                  </a:lnTo>
                  <a:lnTo>
                    <a:pt x="67" y="208"/>
                  </a:lnTo>
                  <a:lnTo>
                    <a:pt x="67" y="213"/>
                  </a:lnTo>
                  <a:lnTo>
                    <a:pt x="67" y="213"/>
                  </a:lnTo>
                  <a:lnTo>
                    <a:pt x="67" y="213"/>
                  </a:lnTo>
                  <a:lnTo>
                    <a:pt x="72" y="213"/>
                  </a:lnTo>
                  <a:lnTo>
                    <a:pt x="72" y="219"/>
                  </a:lnTo>
                  <a:lnTo>
                    <a:pt x="72" y="219"/>
                  </a:lnTo>
                  <a:lnTo>
                    <a:pt x="72" y="219"/>
                  </a:lnTo>
                  <a:lnTo>
                    <a:pt x="67" y="224"/>
                  </a:lnTo>
                  <a:lnTo>
                    <a:pt x="67" y="224"/>
                  </a:lnTo>
                  <a:lnTo>
                    <a:pt x="67" y="224"/>
                  </a:lnTo>
                  <a:lnTo>
                    <a:pt x="67" y="224"/>
                  </a:lnTo>
                  <a:lnTo>
                    <a:pt x="67" y="230"/>
                  </a:lnTo>
                  <a:lnTo>
                    <a:pt x="67" y="230"/>
                  </a:lnTo>
                  <a:lnTo>
                    <a:pt x="67" y="230"/>
                  </a:lnTo>
                  <a:lnTo>
                    <a:pt x="67" y="236"/>
                  </a:lnTo>
                  <a:lnTo>
                    <a:pt x="67" y="236"/>
                  </a:lnTo>
                  <a:lnTo>
                    <a:pt x="67" y="236"/>
                  </a:lnTo>
                  <a:lnTo>
                    <a:pt x="67" y="236"/>
                  </a:lnTo>
                  <a:lnTo>
                    <a:pt x="67" y="241"/>
                  </a:lnTo>
                  <a:lnTo>
                    <a:pt x="67" y="241"/>
                  </a:lnTo>
                  <a:lnTo>
                    <a:pt x="67" y="241"/>
                  </a:lnTo>
                  <a:lnTo>
                    <a:pt x="67" y="241"/>
                  </a:lnTo>
                  <a:lnTo>
                    <a:pt x="67" y="241"/>
                  </a:lnTo>
                  <a:lnTo>
                    <a:pt x="67" y="241"/>
                  </a:lnTo>
                  <a:lnTo>
                    <a:pt x="61" y="247"/>
                  </a:lnTo>
                  <a:lnTo>
                    <a:pt x="61" y="247"/>
                  </a:lnTo>
                  <a:lnTo>
                    <a:pt x="61" y="247"/>
                  </a:lnTo>
                  <a:lnTo>
                    <a:pt x="61" y="247"/>
                  </a:lnTo>
                  <a:lnTo>
                    <a:pt x="61" y="247"/>
                  </a:lnTo>
                  <a:lnTo>
                    <a:pt x="61" y="247"/>
                  </a:lnTo>
                  <a:lnTo>
                    <a:pt x="56" y="253"/>
                  </a:lnTo>
                  <a:lnTo>
                    <a:pt x="56" y="253"/>
                  </a:lnTo>
                  <a:lnTo>
                    <a:pt x="56" y="253"/>
                  </a:lnTo>
                  <a:lnTo>
                    <a:pt x="56" y="253"/>
                  </a:lnTo>
                  <a:lnTo>
                    <a:pt x="56" y="253"/>
                  </a:lnTo>
                  <a:lnTo>
                    <a:pt x="56" y="258"/>
                  </a:lnTo>
                  <a:lnTo>
                    <a:pt x="56" y="258"/>
                  </a:lnTo>
                  <a:lnTo>
                    <a:pt x="56" y="258"/>
                  </a:lnTo>
                  <a:lnTo>
                    <a:pt x="56" y="258"/>
                  </a:lnTo>
                  <a:lnTo>
                    <a:pt x="56" y="258"/>
                  </a:lnTo>
                  <a:lnTo>
                    <a:pt x="61" y="264"/>
                  </a:lnTo>
                  <a:lnTo>
                    <a:pt x="61" y="264"/>
                  </a:lnTo>
                  <a:lnTo>
                    <a:pt x="61" y="264"/>
                  </a:lnTo>
                  <a:lnTo>
                    <a:pt x="61" y="264"/>
                  </a:lnTo>
                  <a:lnTo>
                    <a:pt x="61" y="264"/>
                  </a:lnTo>
                  <a:lnTo>
                    <a:pt x="61" y="264"/>
                  </a:lnTo>
                  <a:lnTo>
                    <a:pt x="61" y="269"/>
                  </a:lnTo>
                  <a:lnTo>
                    <a:pt x="61" y="269"/>
                  </a:lnTo>
                  <a:lnTo>
                    <a:pt x="61" y="269"/>
                  </a:lnTo>
                  <a:lnTo>
                    <a:pt x="61" y="269"/>
                  </a:lnTo>
                  <a:lnTo>
                    <a:pt x="61" y="269"/>
                  </a:lnTo>
                  <a:lnTo>
                    <a:pt x="61" y="269"/>
                  </a:lnTo>
                  <a:lnTo>
                    <a:pt x="61" y="269"/>
                  </a:lnTo>
                  <a:lnTo>
                    <a:pt x="61" y="269"/>
                  </a:lnTo>
                  <a:lnTo>
                    <a:pt x="61" y="275"/>
                  </a:lnTo>
                  <a:lnTo>
                    <a:pt x="61" y="275"/>
                  </a:lnTo>
                  <a:lnTo>
                    <a:pt x="61" y="275"/>
                  </a:lnTo>
                  <a:lnTo>
                    <a:pt x="61" y="275"/>
                  </a:lnTo>
                  <a:lnTo>
                    <a:pt x="61" y="281"/>
                  </a:lnTo>
                  <a:lnTo>
                    <a:pt x="61" y="281"/>
                  </a:lnTo>
                  <a:lnTo>
                    <a:pt x="61" y="281"/>
                  </a:lnTo>
                  <a:lnTo>
                    <a:pt x="61" y="281"/>
                  </a:lnTo>
                  <a:lnTo>
                    <a:pt x="61" y="281"/>
                  </a:lnTo>
                  <a:lnTo>
                    <a:pt x="56" y="286"/>
                  </a:lnTo>
                  <a:lnTo>
                    <a:pt x="56" y="286"/>
                  </a:lnTo>
                  <a:lnTo>
                    <a:pt x="56" y="286"/>
                  </a:lnTo>
                  <a:lnTo>
                    <a:pt x="56" y="286"/>
                  </a:lnTo>
                  <a:lnTo>
                    <a:pt x="56" y="286"/>
                  </a:lnTo>
                  <a:lnTo>
                    <a:pt x="56" y="292"/>
                  </a:lnTo>
                  <a:lnTo>
                    <a:pt x="56" y="292"/>
                  </a:lnTo>
                  <a:lnTo>
                    <a:pt x="56" y="292"/>
                  </a:lnTo>
                  <a:lnTo>
                    <a:pt x="50" y="292"/>
                  </a:lnTo>
                  <a:lnTo>
                    <a:pt x="50" y="292"/>
                  </a:lnTo>
                  <a:lnTo>
                    <a:pt x="50" y="292"/>
                  </a:lnTo>
                  <a:lnTo>
                    <a:pt x="50" y="297"/>
                  </a:lnTo>
                  <a:lnTo>
                    <a:pt x="50" y="297"/>
                  </a:lnTo>
                  <a:lnTo>
                    <a:pt x="50" y="297"/>
                  </a:lnTo>
                  <a:lnTo>
                    <a:pt x="50" y="297"/>
                  </a:lnTo>
                  <a:lnTo>
                    <a:pt x="50" y="297"/>
                  </a:lnTo>
                  <a:lnTo>
                    <a:pt x="50" y="297"/>
                  </a:lnTo>
                  <a:lnTo>
                    <a:pt x="50" y="297"/>
                  </a:lnTo>
                  <a:lnTo>
                    <a:pt x="50" y="297"/>
                  </a:lnTo>
                  <a:lnTo>
                    <a:pt x="50" y="297"/>
                  </a:lnTo>
                  <a:lnTo>
                    <a:pt x="50" y="297"/>
                  </a:lnTo>
                  <a:lnTo>
                    <a:pt x="50" y="297"/>
                  </a:lnTo>
                  <a:lnTo>
                    <a:pt x="50" y="297"/>
                  </a:lnTo>
                  <a:lnTo>
                    <a:pt x="50" y="303"/>
                  </a:lnTo>
                  <a:lnTo>
                    <a:pt x="50" y="303"/>
                  </a:lnTo>
                  <a:lnTo>
                    <a:pt x="50" y="303"/>
                  </a:lnTo>
                  <a:lnTo>
                    <a:pt x="44" y="309"/>
                  </a:lnTo>
                  <a:lnTo>
                    <a:pt x="44" y="309"/>
                  </a:lnTo>
                  <a:lnTo>
                    <a:pt x="50" y="309"/>
                  </a:lnTo>
                  <a:lnTo>
                    <a:pt x="50" y="309"/>
                  </a:lnTo>
                  <a:lnTo>
                    <a:pt x="50" y="309"/>
                  </a:lnTo>
                  <a:lnTo>
                    <a:pt x="56" y="309"/>
                  </a:lnTo>
                  <a:lnTo>
                    <a:pt x="56" y="309"/>
                  </a:lnTo>
                  <a:lnTo>
                    <a:pt x="56" y="314"/>
                  </a:lnTo>
                  <a:lnTo>
                    <a:pt x="56" y="314"/>
                  </a:lnTo>
                  <a:lnTo>
                    <a:pt x="56" y="314"/>
                  </a:lnTo>
                  <a:lnTo>
                    <a:pt x="61" y="314"/>
                  </a:lnTo>
                  <a:lnTo>
                    <a:pt x="61" y="314"/>
                  </a:lnTo>
                  <a:lnTo>
                    <a:pt x="61" y="314"/>
                  </a:lnTo>
                  <a:lnTo>
                    <a:pt x="61" y="314"/>
                  </a:lnTo>
                  <a:lnTo>
                    <a:pt x="61" y="314"/>
                  </a:lnTo>
                  <a:lnTo>
                    <a:pt x="61" y="314"/>
                  </a:lnTo>
                  <a:lnTo>
                    <a:pt x="61" y="314"/>
                  </a:lnTo>
                  <a:lnTo>
                    <a:pt x="61" y="314"/>
                  </a:lnTo>
                  <a:lnTo>
                    <a:pt x="61" y="314"/>
                  </a:lnTo>
                  <a:lnTo>
                    <a:pt x="61" y="314"/>
                  </a:lnTo>
                  <a:lnTo>
                    <a:pt x="67" y="309"/>
                  </a:lnTo>
                  <a:lnTo>
                    <a:pt x="67" y="309"/>
                  </a:lnTo>
                  <a:lnTo>
                    <a:pt x="67" y="309"/>
                  </a:lnTo>
                  <a:lnTo>
                    <a:pt x="67" y="309"/>
                  </a:lnTo>
                  <a:lnTo>
                    <a:pt x="67" y="309"/>
                  </a:lnTo>
                  <a:lnTo>
                    <a:pt x="72" y="303"/>
                  </a:lnTo>
                  <a:lnTo>
                    <a:pt x="72" y="303"/>
                  </a:lnTo>
                  <a:lnTo>
                    <a:pt x="78" y="303"/>
                  </a:lnTo>
                  <a:lnTo>
                    <a:pt x="78" y="303"/>
                  </a:lnTo>
                  <a:lnTo>
                    <a:pt x="78" y="297"/>
                  </a:lnTo>
                  <a:lnTo>
                    <a:pt x="78" y="297"/>
                  </a:lnTo>
                  <a:lnTo>
                    <a:pt x="78" y="297"/>
                  </a:lnTo>
                  <a:lnTo>
                    <a:pt x="78" y="297"/>
                  </a:lnTo>
                  <a:lnTo>
                    <a:pt x="78" y="297"/>
                  </a:lnTo>
                  <a:lnTo>
                    <a:pt x="78" y="297"/>
                  </a:lnTo>
                  <a:lnTo>
                    <a:pt x="78" y="297"/>
                  </a:lnTo>
                  <a:lnTo>
                    <a:pt x="78" y="297"/>
                  </a:lnTo>
                  <a:lnTo>
                    <a:pt x="78" y="297"/>
                  </a:lnTo>
                  <a:lnTo>
                    <a:pt x="78" y="297"/>
                  </a:lnTo>
                  <a:lnTo>
                    <a:pt x="78" y="297"/>
                  </a:lnTo>
                  <a:lnTo>
                    <a:pt x="78" y="297"/>
                  </a:lnTo>
                  <a:lnTo>
                    <a:pt x="78" y="297"/>
                  </a:lnTo>
                  <a:lnTo>
                    <a:pt x="78" y="297"/>
                  </a:lnTo>
                  <a:lnTo>
                    <a:pt x="78" y="297"/>
                  </a:lnTo>
                  <a:lnTo>
                    <a:pt x="78" y="297"/>
                  </a:lnTo>
                  <a:lnTo>
                    <a:pt x="78" y="297"/>
                  </a:lnTo>
                  <a:lnTo>
                    <a:pt x="84" y="297"/>
                  </a:lnTo>
                  <a:lnTo>
                    <a:pt x="84" y="297"/>
                  </a:lnTo>
                  <a:lnTo>
                    <a:pt x="84" y="297"/>
                  </a:lnTo>
                  <a:lnTo>
                    <a:pt x="84" y="297"/>
                  </a:lnTo>
                  <a:lnTo>
                    <a:pt x="84" y="297"/>
                  </a:lnTo>
                  <a:lnTo>
                    <a:pt x="84" y="297"/>
                  </a:lnTo>
                  <a:lnTo>
                    <a:pt x="84" y="292"/>
                  </a:lnTo>
                  <a:lnTo>
                    <a:pt x="84" y="292"/>
                  </a:lnTo>
                  <a:lnTo>
                    <a:pt x="84" y="292"/>
                  </a:lnTo>
                  <a:lnTo>
                    <a:pt x="84" y="292"/>
                  </a:lnTo>
                  <a:lnTo>
                    <a:pt x="89" y="292"/>
                  </a:lnTo>
                  <a:lnTo>
                    <a:pt x="89" y="292"/>
                  </a:lnTo>
                  <a:lnTo>
                    <a:pt x="89" y="292"/>
                  </a:lnTo>
                  <a:lnTo>
                    <a:pt x="89" y="292"/>
                  </a:lnTo>
                  <a:lnTo>
                    <a:pt x="89" y="292"/>
                  </a:lnTo>
                  <a:lnTo>
                    <a:pt x="89" y="292"/>
                  </a:lnTo>
                  <a:lnTo>
                    <a:pt x="89" y="286"/>
                  </a:lnTo>
                  <a:lnTo>
                    <a:pt x="89" y="286"/>
                  </a:lnTo>
                  <a:lnTo>
                    <a:pt x="95" y="286"/>
                  </a:lnTo>
                  <a:lnTo>
                    <a:pt x="95" y="286"/>
                  </a:lnTo>
                  <a:lnTo>
                    <a:pt x="100" y="281"/>
                  </a:lnTo>
                  <a:lnTo>
                    <a:pt x="100" y="281"/>
                  </a:lnTo>
                  <a:lnTo>
                    <a:pt x="100" y="281"/>
                  </a:lnTo>
                  <a:lnTo>
                    <a:pt x="100" y="275"/>
                  </a:lnTo>
                  <a:lnTo>
                    <a:pt x="100" y="275"/>
                  </a:lnTo>
                  <a:lnTo>
                    <a:pt x="100" y="281"/>
                  </a:lnTo>
                  <a:lnTo>
                    <a:pt x="100" y="281"/>
                  </a:lnTo>
                  <a:lnTo>
                    <a:pt x="106" y="281"/>
                  </a:lnTo>
                  <a:lnTo>
                    <a:pt x="106" y="281"/>
                  </a:lnTo>
                  <a:lnTo>
                    <a:pt x="117" y="269"/>
                  </a:lnTo>
                  <a:lnTo>
                    <a:pt x="117" y="269"/>
                  </a:lnTo>
                  <a:lnTo>
                    <a:pt x="117" y="269"/>
                  </a:lnTo>
                  <a:lnTo>
                    <a:pt x="117" y="269"/>
                  </a:lnTo>
                  <a:lnTo>
                    <a:pt x="123" y="269"/>
                  </a:lnTo>
                  <a:lnTo>
                    <a:pt x="123" y="269"/>
                  </a:lnTo>
                  <a:lnTo>
                    <a:pt x="123" y="269"/>
                  </a:lnTo>
                  <a:lnTo>
                    <a:pt x="123" y="269"/>
                  </a:lnTo>
                  <a:lnTo>
                    <a:pt x="123" y="275"/>
                  </a:lnTo>
                  <a:lnTo>
                    <a:pt x="123" y="275"/>
                  </a:lnTo>
                  <a:lnTo>
                    <a:pt x="123" y="275"/>
                  </a:lnTo>
                  <a:lnTo>
                    <a:pt x="128" y="275"/>
                  </a:lnTo>
                  <a:lnTo>
                    <a:pt x="128" y="275"/>
                  </a:lnTo>
                  <a:lnTo>
                    <a:pt x="128" y="281"/>
                  </a:lnTo>
                  <a:lnTo>
                    <a:pt x="134" y="281"/>
                  </a:lnTo>
                  <a:lnTo>
                    <a:pt x="134" y="281"/>
                  </a:lnTo>
                  <a:lnTo>
                    <a:pt x="134" y="281"/>
                  </a:lnTo>
                  <a:lnTo>
                    <a:pt x="134" y="281"/>
                  </a:lnTo>
                  <a:lnTo>
                    <a:pt x="140" y="281"/>
                  </a:lnTo>
                  <a:lnTo>
                    <a:pt x="140" y="286"/>
                  </a:lnTo>
                  <a:lnTo>
                    <a:pt x="145" y="286"/>
                  </a:lnTo>
                  <a:lnTo>
                    <a:pt x="145" y="286"/>
                  </a:lnTo>
                  <a:lnTo>
                    <a:pt x="151" y="286"/>
                  </a:lnTo>
                  <a:lnTo>
                    <a:pt x="145" y="292"/>
                  </a:lnTo>
                  <a:lnTo>
                    <a:pt x="145" y="292"/>
                  </a:lnTo>
                  <a:lnTo>
                    <a:pt x="145" y="292"/>
                  </a:lnTo>
                  <a:lnTo>
                    <a:pt x="151" y="292"/>
                  </a:lnTo>
                  <a:lnTo>
                    <a:pt x="151" y="292"/>
                  </a:lnTo>
                  <a:lnTo>
                    <a:pt x="151" y="292"/>
                  </a:lnTo>
                  <a:lnTo>
                    <a:pt x="151" y="292"/>
                  </a:lnTo>
                  <a:lnTo>
                    <a:pt x="151" y="292"/>
                  </a:lnTo>
                  <a:lnTo>
                    <a:pt x="151" y="292"/>
                  </a:lnTo>
                  <a:lnTo>
                    <a:pt x="151" y="292"/>
                  </a:lnTo>
                  <a:lnTo>
                    <a:pt x="156" y="292"/>
                  </a:lnTo>
                  <a:lnTo>
                    <a:pt x="156" y="286"/>
                  </a:lnTo>
                  <a:lnTo>
                    <a:pt x="156" y="286"/>
                  </a:lnTo>
                  <a:lnTo>
                    <a:pt x="162" y="286"/>
                  </a:lnTo>
                  <a:lnTo>
                    <a:pt x="162" y="286"/>
                  </a:lnTo>
                  <a:lnTo>
                    <a:pt x="162" y="286"/>
                  </a:lnTo>
                  <a:lnTo>
                    <a:pt x="168" y="281"/>
                  </a:lnTo>
                  <a:lnTo>
                    <a:pt x="168" y="281"/>
                  </a:lnTo>
                  <a:lnTo>
                    <a:pt x="168" y="281"/>
                  </a:lnTo>
                  <a:lnTo>
                    <a:pt x="173" y="281"/>
                  </a:lnTo>
                  <a:lnTo>
                    <a:pt x="173" y="281"/>
                  </a:lnTo>
                  <a:lnTo>
                    <a:pt x="173" y="281"/>
                  </a:lnTo>
                  <a:lnTo>
                    <a:pt x="173" y="281"/>
                  </a:lnTo>
                  <a:lnTo>
                    <a:pt x="173" y="281"/>
                  </a:lnTo>
                  <a:lnTo>
                    <a:pt x="173" y="281"/>
                  </a:lnTo>
                  <a:lnTo>
                    <a:pt x="173" y="281"/>
                  </a:lnTo>
                  <a:lnTo>
                    <a:pt x="173" y="275"/>
                  </a:lnTo>
                  <a:lnTo>
                    <a:pt x="173" y="275"/>
                  </a:lnTo>
                  <a:lnTo>
                    <a:pt x="173" y="275"/>
                  </a:lnTo>
                  <a:lnTo>
                    <a:pt x="173" y="275"/>
                  </a:lnTo>
                  <a:lnTo>
                    <a:pt x="179" y="275"/>
                  </a:lnTo>
                  <a:lnTo>
                    <a:pt x="179" y="275"/>
                  </a:lnTo>
                  <a:lnTo>
                    <a:pt x="179" y="275"/>
                  </a:lnTo>
                  <a:lnTo>
                    <a:pt x="179" y="275"/>
                  </a:lnTo>
                  <a:lnTo>
                    <a:pt x="179" y="275"/>
                  </a:lnTo>
                  <a:lnTo>
                    <a:pt x="179" y="275"/>
                  </a:lnTo>
                  <a:lnTo>
                    <a:pt x="179" y="275"/>
                  </a:lnTo>
                  <a:lnTo>
                    <a:pt x="179" y="275"/>
                  </a:lnTo>
                  <a:lnTo>
                    <a:pt x="179" y="275"/>
                  </a:lnTo>
                  <a:lnTo>
                    <a:pt x="179" y="269"/>
                  </a:lnTo>
                  <a:lnTo>
                    <a:pt x="179" y="269"/>
                  </a:lnTo>
                  <a:lnTo>
                    <a:pt x="179" y="269"/>
                  </a:lnTo>
                  <a:lnTo>
                    <a:pt x="179" y="269"/>
                  </a:lnTo>
                  <a:lnTo>
                    <a:pt x="179" y="264"/>
                  </a:lnTo>
                  <a:lnTo>
                    <a:pt x="179" y="264"/>
                  </a:lnTo>
                  <a:lnTo>
                    <a:pt x="184" y="264"/>
                  </a:lnTo>
                  <a:lnTo>
                    <a:pt x="184" y="264"/>
                  </a:lnTo>
                  <a:lnTo>
                    <a:pt x="184" y="264"/>
                  </a:lnTo>
                  <a:lnTo>
                    <a:pt x="184" y="264"/>
                  </a:lnTo>
                  <a:lnTo>
                    <a:pt x="190" y="264"/>
                  </a:lnTo>
                  <a:lnTo>
                    <a:pt x="190" y="264"/>
                  </a:lnTo>
                  <a:lnTo>
                    <a:pt x="190" y="264"/>
                  </a:lnTo>
                  <a:lnTo>
                    <a:pt x="190" y="264"/>
                  </a:lnTo>
                  <a:lnTo>
                    <a:pt x="184" y="264"/>
                  </a:lnTo>
                  <a:lnTo>
                    <a:pt x="184" y="264"/>
                  </a:lnTo>
                  <a:lnTo>
                    <a:pt x="184" y="258"/>
                  </a:lnTo>
                  <a:lnTo>
                    <a:pt x="184" y="258"/>
                  </a:lnTo>
                  <a:lnTo>
                    <a:pt x="184" y="258"/>
                  </a:lnTo>
                  <a:lnTo>
                    <a:pt x="184" y="258"/>
                  </a:lnTo>
                  <a:lnTo>
                    <a:pt x="184" y="258"/>
                  </a:lnTo>
                  <a:lnTo>
                    <a:pt x="184" y="258"/>
                  </a:lnTo>
                  <a:lnTo>
                    <a:pt x="190" y="258"/>
                  </a:lnTo>
                  <a:lnTo>
                    <a:pt x="190" y="258"/>
                  </a:lnTo>
                  <a:lnTo>
                    <a:pt x="196" y="253"/>
                  </a:lnTo>
                  <a:lnTo>
                    <a:pt x="196" y="253"/>
                  </a:lnTo>
                  <a:lnTo>
                    <a:pt x="196" y="258"/>
                  </a:lnTo>
                  <a:lnTo>
                    <a:pt x="201" y="258"/>
                  </a:lnTo>
                  <a:lnTo>
                    <a:pt x="201" y="258"/>
                  </a:lnTo>
                  <a:lnTo>
                    <a:pt x="201" y="258"/>
                  </a:lnTo>
                  <a:lnTo>
                    <a:pt x="201" y="258"/>
                  </a:lnTo>
                  <a:lnTo>
                    <a:pt x="201" y="258"/>
                  </a:lnTo>
                  <a:lnTo>
                    <a:pt x="201" y="258"/>
                  </a:lnTo>
                  <a:lnTo>
                    <a:pt x="207" y="258"/>
                  </a:lnTo>
                  <a:lnTo>
                    <a:pt x="207" y="258"/>
                  </a:lnTo>
                  <a:lnTo>
                    <a:pt x="207" y="258"/>
                  </a:lnTo>
                  <a:lnTo>
                    <a:pt x="207" y="258"/>
                  </a:lnTo>
                  <a:lnTo>
                    <a:pt x="213" y="258"/>
                  </a:lnTo>
                  <a:lnTo>
                    <a:pt x="213" y="258"/>
                  </a:lnTo>
                  <a:lnTo>
                    <a:pt x="218" y="258"/>
                  </a:lnTo>
                  <a:lnTo>
                    <a:pt x="218" y="258"/>
                  </a:lnTo>
                  <a:lnTo>
                    <a:pt x="218" y="258"/>
                  </a:lnTo>
                  <a:lnTo>
                    <a:pt x="218" y="264"/>
                  </a:lnTo>
                  <a:lnTo>
                    <a:pt x="218" y="264"/>
                  </a:lnTo>
                  <a:lnTo>
                    <a:pt x="218" y="264"/>
                  </a:lnTo>
                  <a:lnTo>
                    <a:pt x="224" y="264"/>
                  </a:lnTo>
                  <a:lnTo>
                    <a:pt x="224" y="264"/>
                  </a:lnTo>
                  <a:lnTo>
                    <a:pt x="224" y="264"/>
                  </a:lnTo>
                  <a:lnTo>
                    <a:pt x="224" y="264"/>
                  </a:lnTo>
                  <a:lnTo>
                    <a:pt x="224" y="264"/>
                  </a:lnTo>
                  <a:lnTo>
                    <a:pt x="224" y="264"/>
                  </a:lnTo>
                  <a:lnTo>
                    <a:pt x="224" y="264"/>
                  </a:lnTo>
                  <a:lnTo>
                    <a:pt x="224" y="264"/>
                  </a:lnTo>
                  <a:lnTo>
                    <a:pt x="224" y="264"/>
                  </a:lnTo>
                  <a:lnTo>
                    <a:pt x="229" y="264"/>
                  </a:lnTo>
                  <a:lnTo>
                    <a:pt x="229" y="264"/>
                  </a:lnTo>
                  <a:lnTo>
                    <a:pt x="229" y="264"/>
                  </a:lnTo>
                  <a:lnTo>
                    <a:pt x="229" y="264"/>
                  </a:lnTo>
                  <a:lnTo>
                    <a:pt x="235" y="269"/>
                  </a:lnTo>
                  <a:lnTo>
                    <a:pt x="235" y="275"/>
                  </a:lnTo>
                  <a:lnTo>
                    <a:pt x="235" y="275"/>
                  </a:lnTo>
                  <a:lnTo>
                    <a:pt x="241" y="275"/>
                  </a:lnTo>
                  <a:lnTo>
                    <a:pt x="241" y="281"/>
                  </a:lnTo>
                  <a:lnTo>
                    <a:pt x="241" y="281"/>
                  </a:lnTo>
                  <a:lnTo>
                    <a:pt x="241" y="281"/>
                  </a:lnTo>
                  <a:lnTo>
                    <a:pt x="246" y="286"/>
                  </a:lnTo>
                  <a:lnTo>
                    <a:pt x="246" y="286"/>
                  </a:lnTo>
                  <a:lnTo>
                    <a:pt x="246" y="292"/>
                  </a:lnTo>
                  <a:lnTo>
                    <a:pt x="246" y="292"/>
                  </a:lnTo>
                  <a:lnTo>
                    <a:pt x="246" y="292"/>
                  </a:lnTo>
                  <a:lnTo>
                    <a:pt x="246" y="292"/>
                  </a:lnTo>
                  <a:lnTo>
                    <a:pt x="252" y="292"/>
                  </a:lnTo>
                  <a:lnTo>
                    <a:pt x="252" y="292"/>
                  </a:lnTo>
                  <a:lnTo>
                    <a:pt x="252" y="297"/>
                  </a:lnTo>
                  <a:lnTo>
                    <a:pt x="252" y="297"/>
                  </a:lnTo>
                  <a:lnTo>
                    <a:pt x="252" y="297"/>
                  </a:lnTo>
                  <a:lnTo>
                    <a:pt x="252" y="297"/>
                  </a:lnTo>
                  <a:lnTo>
                    <a:pt x="257" y="297"/>
                  </a:lnTo>
                  <a:lnTo>
                    <a:pt x="257" y="303"/>
                  </a:lnTo>
                  <a:lnTo>
                    <a:pt x="257" y="303"/>
                  </a:lnTo>
                  <a:lnTo>
                    <a:pt x="257" y="303"/>
                  </a:lnTo>
                  <a:lnTo>
                    <a:pt x="269" y="309"/>
                  </a:lnTo>
                  <a:lnTo>
                    <a:pt x="269" y="309"/>
                  </a:lnTo>
                  <a:lnTo>
                    <a:pt x="269" y="309"/>
                  </a:lnTo>
                  <a:lnTo>
                    <a:pt x="274" y="314"/>
                  </a:lnTo>
                  <a:lnTo>
                    <a:pt x="274" y="314"/>
                  </a:lnTo>
                  <a:lnTo>
                    <a:pt x="274" y="314"/>
                  </a:lnTo>
                  <a:lnTo>
                    <a:pt x="274" y="314"/>
                  </a:lnTo>
                  <a:lnTo>
                    <a:pt x="274" y="314"/>
                  </a:lnTo>
                  <a:lnTo>
                    <a:pt x="274" y="314"/>
                  </a:lnTo>
                  <a:lnTo>
                    <a:pt x="274" y="314"/>
                  </a:lnTo>
                  <a:lnTo>
                    <a:pt x="274" y="320"/>
                  </a:lnTo>
                  <a:lnTo>
                    <a:pt x="280" y="320"/>
                  </a:lnTo>
                  <a:lnTo>
                    <a:pt x="280" y="320"/>
                  </a:lnTo>
                  <a:lnTo>
                    <a:pt x="280" y="320"/>
                  </a:lnTo>
                  <a:lnTo>
                    <a:pt x="280" y="325"/>
                  </a:lnTo>
                  <a:lnTo>
                    <a:pt x="280" y="331"/>
                  </a:lnTo>
                  <a:lnTo>
                    <a:pt x="280" y="331"/>
                  </a:lnTo>
                  <a:lnTo>
                    <a:pt x="280" y="331"/>
                  </a:lnTo>
                  <a:lnTo>
                    <a:pt x="274" y="342"/>
                  </a:lnTo>
                  <a:lnTo>
                    <a:pt x="274" y="342"/>
                  </a:lnTo>
                  <a:lnTo>
                    <a:pt x="274" y="348"/>
                  </a:lnTo>
                  <a:lnTo>
                    <a:pt x="274" y="348"/>
                  </a:lnTo>
                  <a:lnTo>
                    <a:pt x="274" y="348"/>
                  </a:lnTo>
                  <a:lnTo>
                    <a:pt x="274" y="348"/>
                  </a:lnTo>
                  <a:lnTo>
                    <a:pt x="274" y="353"/>
                  </a:lnTo>
                  <a:lnTo>
                    <a:pt x="274" y="353"/>
                  </a:lnTo>
                  <a:lnTo>
                    <a:pt x="274" y="353"/>
                  </a:lnTo>
                  <a:lnTo>
                    <a:pt x="274" y="353"/>
                  </a:lnTo>
                  <a:lnTo>
                    <a:pt x="274" y="353"/>
                  </a:lnTo>
                  <a:lnTo>
                    <a:pt x="274" y="353"/>
                  </a:lnTo>
                  <a:lnTo>
                    <a:pt x="274" y="353"/>
                  </a:lnTo>
                  <a:lnTo>
                    <a:pt x="274" y="359"/>
                  </a:lnTo>
                  <a:lnTo>
                    <a:pt x="274" y="359"/>
                  </a:lnTo>
                  <a:lnTo>
                    <a:pt x="274" y="365"/>
                  </a:lnTo>
                  <a:lnTo>
                    <a:pt x="274" y="365"/>
                  </a:lnTo>
                  <a:lnTo>
                    <a:pt x="274" y="365"/>
                  </a:lnTo>
                  <a:lnTo>
                    <a:pt x="274" y="370"/>
                  </a:lnTo>
                  <a:lnTo>
                    <a:pt x="274" y="370"/>
                  </a:lnTo>
                  <a:lnTo>
                    <a:pt x="274" y="370"/>
                  </a:lnTo>
                  <a:lnTo>
                    <a:pt x="274" y="370"/>
                  </a:lnTo>
                  <a:lnTo>
                    <a:pt x="274" y="376"/>
                  </a:lnTo>
                  <a:lnTo>
                    <a:pt x="280" y="376"/>
                  </a:lnTo>
                  <a:lnTo>
                    <a:pt x="280" y="376"/>
                  </a:lnTo>
                  <a:lnTo>
                    <a:pt x="280" y="376"/>
                  </a:lnTo>
                  <a:lnTo>
                    <a:pt x="280" y="376"/>
                  </a:lnTo>
                  <a:lnTo>
                    <a:pt x="280" y="381"/>
                  </a:lnTo>
                  <a:lnTo>
                    <a:pt x="285" y="381"/>
                  </a:lnTo>
                  <a:lnTo>
                    <a:pt x="285" y="381"/>
                  </a:lnTo>
                  <a:lnTo>
                    <a:pt x="285" y="381"/>
                  </a:lnTo>
                  <a:lnTo>
                    <a:pt x="285" y="381"/>
                  </a:lnTo>
                  <a:lnTo>
                    <a:pt x="285" y="381"/>
                  </a:lnTo>
                  <a:lnTo>
                    <a:pt x="285" y="387"/>
                  </a:lnTo>
                  <a:lnTo>
                    <a:pt x="285" y="387"/>
                  </a:lnTo>
                  <a:lnTo>
                    <a:pt x="285" y="387"/>
                  </a:lnTo>
                  <a:lnTo>
                    <a:pt x="285" y="387"/>
                  </a:lnTo>
                  <a:lnTo>
                    <a:pt x="291" y="387"/>
                  </a:lnTo>
                  <a:lnTo>
                    <a:pt x="291" y="387"/>
                  </a:lnTo>
                  <a:lnTo>
                    <a:pt x="291" y="387"/>
                  </a:lnTo>
                  <a:lnTo>
                    <a:pt x="291" y="387"/>
                  </a:lnTo>
                  <a:lnTo>
                    <a:pt x="291" y="393"/>
                  </a:lnTo>
                  <a:lnTo>
                    <a:pt x="291" y="393"/>
                  </a:lnTo>
                  <a:lnTo>
                    <a:pt x="291" y="398"/>
                  </a:lnTo>
                  <a:lnTo>
                    <a:pt x="291" y="398"/>
                  </a:lnTo>
                  <a:lnTo>
                    <a:pt x="291" y="398"/>
                  </a:lnTo>
                  <a:lnTo>
                    <a:pt x="297" y="398"/>
                  </a:lnTo>
                  <a:lnTo>
                    <a:pt x="302" y="404"/>
                  </a:lnTo>
                  <a:lnTo>
                    <a:pt x="302" y="404"/>
                  </a:lnTo>
                  <a:lnTo>
                    <a:pt x="308" y="404"/>
                  </a:lnTo>
                  <a:lnTo>
                    <a:pt x="313" y="404"/>
                  </a:lnTo>
                  <a:lnTo>
                    <a:pt x="313" y="404"/>
                  </a:lnTo>
                  <a:lnTo>
                    <a:pt x="313" y="404"/>
                  </a:lnTo>
                  <a:lnTo>
                    <a:pt x="313" y="404"/>
                  </a:lnTo>
                  <a:lnTo>
                    <a:pt x="313" y="404"/>
                  </a:lnTo>
                  <a:lnTo>
                    <a:pt x="313" y="404"/>
                  </a:lnTo>
                  <a:lnTo>
                    <a:pt x="313" y="404"/>
                  </a:lnTo>
                  <a:lnTo>
                    <a:pt x="313" y="404"/>
                  </a:lnTo>
                  <a:lnTo>
                    <a:pt x="308" y="409"/>
                  </a:lnTo>
                  <a:lnTo>
                    <a:pt x="308" y="409"/>
                  </a:lnTo>
                  <a:lnTo>
                    <a:pt x="313" y="409"/>
                  </a:lnTo>
                  <a:lnTo>
                    <a:pt x="313" y="415"/>
                  </a:lnTo>
                  <a:lnTo>
                    <a:pt x="313" y="415"/>
                  </a:lnTo>
                  <a:lnTo>
                    <a:pt x="313" y="421"/>
                  </a:lnTo>
                  <a:lnTo>
                    <a:pt x="313" y="421"/>
                  </a:lnTo>
                  <a:lnTo>
                    <a:pt x="313" y="421"/>
                  </a:lnTo>
                  <a:lnTo>
                    <a:pt x="319" y="421"/>
                  </a:lnTo>
                  <a:lnTo>
                    <a:pt x="319" y="421"/>
                  </a:lnTo>
                  <a:lnTo>
                    <a:pt x="325" y="421"/>
                  </a:lnTo>
                  <a:lnTo>
                    <a:pt x="325" y="421"/>
                  </a:lnTo>
                  <a:lnTo>
                    <a:pt x="325" y="426"/>
                  </a:lnTo>
                  <a:lnTo>
                    <a:pt x="325" y="426"/>
                  </a:lnTo>
                  <a:lnTo>
                    <a:pt x="325" y="432"/>
                  </a:lnTo>
                  <a:lnTo>
                    <a:pt x="325" y="432"/>
                  </a:lnTo>
                  <a:lnTo>
                    <a:pt x="325" y="432"/>
                  </a:lnTo>
                  <a:lnTo>
                    <a:pt x="325" y="437"/>
                  </a:lnTo>
                  <a:lnTo>
                    <a:pt x="325" y="437"/>
                  </a:lnTo>
                  <a:lnTo>
                    <a:pt x="325" y="437"/>
                  </a:lnTo>
                  <a:lnTo>
                    <a:pt x="319" y="443"/>
                  </a:lnTo>
                  <a:lnTo>
                    <a:pt x="319" y="443"/>
                  </a:lnTo>
                  <a:lnTo>
                    <a:pt x="319" y="443"/>
                  </a:lnTo>
                  <a:lnTo>
                    <a:pt x="319" y="443"/>
                  </a:lnTo>
                  <a:lnTo>
                    <a:pt x="319" y="443"/>
                  </a:lnTo>
                  <a:lnTo>
                    <a:pt x="319" y="443"/>
                  </a:lnTo>
                  <a:lnTo>
                    <a:pt x="319" y="443"/>
                  </a:lnTo>
                  <a:lnTo>
                    <a:pt x="319" y="443"/>
                  </a:lnTo>
                  <a:lnTo>
                    <a:pt x="319" y="443"/>
                  </a:lnTo>
                  <a:lnTo>
                    <a:pt x="325" y="443"/>
                  </a:lnTo>
                  <a:lnTo>
                    <a:pt x="325" y="449"/>
                  </a:lnTo>
                  <a:lnTo>
                    <a:pt x="325" y="449"/>
                  </a:lnTo>
                  <a:lnTo>
                    <a:pt x="325" y="449"/>
                  </a:lnTo>
                  <a:lnTo>
                    <a:pt x="319" y="449"/>
                  </a:lnTo>
                  <a:lnTo>
                    <a:pt x="319" y="449"/>
                  </a:lnTo>
                  <a:lnTo>
                    <a:pt x="313" y="454"/>
                  </a:lnTo>
                  <a:lnTo>
                    <a:pt x="313" y="454"/>
                  </a:lnTo>
                  <a:lnTo>
                    <a:pt x="313" y="454"/>
                  </a:lnTo>
                  <a:lnTo>
                    <a:pt x="313" y="454"/>
                  </a:lnTo>
                  <a:lnTo>
                    <a:pt x="313" y="460"/>
                  </a:lnTo>
                  <a:lnTo>
                    <a:pt x="313" y="460"/>
                  </a:lnTo>
                  <a:lnTo>
                    <a:pt x="319" y="460"/>
                  </a:lnTo>
                  <a:lnTo>
                    <a:pt x="319" y="460"/>
                  </a:lnTo>
                  <a:lnTo>
                    <a:pt x="319" y="460"/>
                  </a:lnTo>
                  <a:lnTo>
                    <a:pt x="319" y="460"/>
                  </a:lnTo>
                  <a:lnTo>
                    <a:pt x="319" y="460"/>
                  </a:lnTo>
                  <a:lnTo>
                    <a:pt x="319" y="460"/>
                  </a:lnTo>
                  <a:lnTo>
                    <a:pt x="319" y="460"/>
                  </a:lnTo>
                  <a:lnTo>
                    <a:pt x="319" y="460"/>
                  </a:lnTo>
                  <a:lnTo>
                    <a:pt x="319" y="465"/>
                  </a:lnTo>
                  <a:lnTo>
                    <a:pt x="325" y="465"/>
                  </a:lnTo>
                  <a:lnTo>
                    <a:pt x="325" y="465"/>
                  </a:lnTo>
                  <a:lnTo>
                    <a:pt x="325" y="465"/>
                  </a:lnTo>
                  <a:lnTo>
                    <a:pt x="325" y="465"/>
                  </a:lnTo>
                  <a:lnTo>
                    <a:pt x="325" y="465"/>
                  </a:lnTo>
                  <a:lnTo>
                    <a:pt x="319" y="465"/>
                  </a:lnTo>
                  <a:lnTo>
                    <a:pt x="319" y="471"/>
                  </a:lnTo>
                  <a:lnTo>
                    <a:pt x="319" y="471"/>
                  </a:lnTo>
                  <a:lnTo>
                    <a:pt x="319" y="471"/>
                  </a:lnTo>
                  <a:lnTo>
                    <a:pt x="319" y="471"/>
                  </a:lnTo>
                  <a:lnTo>
                    <a:pt x="319" y="471"/>
                  </a:lnTo>
                  <a:lnTo>
                    <a:pt x="319" y="471"/>
                  </a:lnTo>
                  <a:lnTo>
                    <a:pt x="319" y="471"/>
                  </a:lnTo>
                  <a:lnTo>
                    <a:pt x="319" y="471"/>
                  </a:lnTo>
                  <a:lnTo>
                    <a:pt x="319" y="477"/>
                  </a:lnTo>
                  <a:lnTo>
                    <a:pt x="319" y="477"/>
                  </a:lnTo>
                  <a:lnTo>
                    <a:pt x="319" y="477"/>
                  </a:lnTo>
                  <a:lnTo>
                    <a:pt x="319" y="477"/>
                  </a:lnTo>
                  <a:lnTo>
                    <a:pt x="319" y="477"/>
                  </a:lnTo>
                  <a:lnTo>
                    <a:pt x="319" y="477"/>
                  </a:lnTo>
                  <a:lnTo>
                    <a:pt x="319" y="477"/>
                  </a:lnTo>
                  <a:lnTo>
                    <a:pt x="319" y="477"/>
                  </a:lnTo>
                  <a:lnTo>
                    <a:pt x="319" y="482"/>
                  </a:lnTo>
                  <a:lnTo>
                    <a:pt x="319" y="482"/>
                  </a:lnTo>
                  <a:lnTo>
                    <a:pt x="319" y="482"/>
                  </a:lnTo>
                  <a:lnTo>
                    <a:pt x="319" y="488"/>
                  </a:lnTo>
                  <a:lnTo>
                    <a:pt x="319" y="488"/>
                  </a:lnTo>
                  <a:lnTo>
                    <a:pt x="319" y="493"/>
                  </a:lnTo>
                  <a:lnTo>
                    <a:pt x="319" y="493"/>
                  </a:lnTo>
                  <a:lnTo>
                    <a:pt x="313" y="493"/>
                  </a:lnTo>
                  <a:lnTo>
                    <a:pt x="313" y="499"/>
                  </a:lnTo>
                  <a:lnTo>
                    <a:pt x="313" y="499"/>
                  </a:lnTo>
                  <a:lnTo>
                    <a:pt x="313" y="499"/>
                  </a:lnTo>
                  <a:lnTo>
                    <a:pt x="313" y="499"/>
                  </a:lnTo>
                  <a:lnTo>
                    <a:pt x="313" y="499"/>
                  </a:lnTo>
                  <a:lnTo>
                    <a:pt x="313" y="499"/>
                  </a:lnTo>
                  <a:lnTo>
                    <a:pt x="313" y="499"/>
                  </a:lnTo>
                  <a:lnTo>
                    <a:pt x="308" y="499"/>
                  </a:lnTo>
                  <a:lnTo>
                    <a:pt x="308" y="499"/>
                  </a:lnTo>
                  <a:lnTo>
                    <a:pt x="308" y="499"/>
                  </a:lnTo>
                  <a:lnTo>
                    <a:pt x="308" y="505"/>
                  </a:lnTo>
                  <a:lnTo>
                    <a:pt x="308" y="505"/>
                  </a:lnTo>
                  <a:lnTo>
                    <a:pt x="308" y="499"/>
                  </a:lnTo>
                  <a:lnTo>
                    <a:pt x="308" y="499"/>
                  </a:lnTo>
                  <a:lnTo>
                    <a:pt x="308" y="499"/>
                  </a:lnTo>
                  <a:lnTo>
                    <a:pt x="308" y="505"/>
                  </a:lnTo>
                  <a:lnTo>
                    <a:pt x="302" y="505"/>
                  </a:lnTo>
                  <a:lnTo>
                    <a:pt x="302" y="505"/>
                  </a:lnTo>
                  <a:lnTo>
                    <a:pt x="302" y="505"/>
                  </a:lnTo>
                  <a:lnTo>
                    <a:pt x="302" y="505"/>
                  </a:lnTo>
                  <a:lnTo>
                    <a:pt x="302" y="505"/>
                  </a:lnTo>
                  <a:lnTo>
                    <a:pt x="302" y="510"/>
                  </a:lnTo>
                  <a:lnTo>
                    <a:pt x="302" y="510"/>
                  </a:lnTo>
                  <a:lnTo>
                    <a:pt x="302" y="516"/>
                  </a:lnTo>
                  <a:lnTo>
                    <a:pt x="308" y="516"/>
                  </a:lnTo>
                  <a:lnTo>
                    <a:pt x="308" y="516"/>
                  </a:lnTo>
                  <a:lnTo>
                    <a:pt x="308" y="516"/>
                  </a:lnTo>
                  <a:lnTo>
                    <a:pt x="308" y="516"/>
                  </a:lnTo>
                  <a:lnTo>
                    <a:pt x="308" y="516"/>
                  </a:lnTo>
                  <a:lnTo>
                    <a:pt x="308" y="522"/>
                  </a:lnTo>
                  <a:lnTo>
                    <a:pt x="308" y="522"/>
                  </a:lnTo>
                  <a:lnTo>
                    <a:pt x="308" y="522"/>
                  </a:lnTo>
                  <a:lnTo>
                    <a:pt x="313" y="522"/>
                  </a:lnTo>
                  <a:lnTo>
                    <a:pt x="313" y="522"/>
                  </a:lnTo>
                  <a:lnTo>
                    <a:pt x="313" y="516"/>
                  </a:lnTo>
                  <a:lnTo>
                    <a:pt x="319" y="516"/>
                  </a:lnTo>
                  <a:lnTo>
                    <a:pt x="319" y="516"/>
                  </a:lnTo>
                  <a:lnTo>
                    <a:pt x="319" y="516"/>
                  </a:lnTo>
                  <a:lnTo>
                    <a:pt x="319" y="516"/>
                  </a:lnTo>
                  <a:lnTo>
                    <a:pt x="319" y="516"/>
                  </a:lnTo>
                  <a:lnTo>
                    <a:pt x="319" y="516"/>
                  </a:lnTo>
                  <a:lnTo>
                    <a:pt x="319" y="516"/>
                  </a:lnTo>
                  <a:lnTo>
                    <a:pt x="325" y="516"/>
                  </a:lnTo>
                  <a:lnTo>
                    <a:pt x="325" y="516"/>
                  </a:lnTo>
                  <a:lnTo>
                    <a:pt x="325" y="516"/>
                  </a:lnTo>
                  <a:lnTo>
                    <a:pt x="325" y="516"/>
                  </a:lnTo>
                  <a:lnTo>
                    <a:pt x="325" y="522"/>
                  </a:lnTo>
                  <a:lnTo>
                    <a:pt x="325" y="516"/>
                  </a:lnTo>
                  <a:lnTo>
                    <a:pt x="325" y="516"/>
                  </a:lnTo>
                  <a:lnTo>
                    <a:pt x="325" y="522"/>
                  </a:lnTo>
                  <a:lnTo>
                    <a:pt x="330" y="522"/>
                  </a:lnTo>
                  <a:lnTo>
                    <a:pt x="330" y="522"/>
                  </a:lnTo>
                  <a:lnTo>
                    <a:pt x="330" y="522"/>
                  </a:lnTo>
                  <a:lnTo>
                    <a:pt x="330" y="522"/>
                  </a:lnTo>
                  <a:lnTo>
                    <a:pt x="330" y="522"/>
                  </a:lnTo>
                  <a:lnTo>
                    <a:pt x="336" y="522"/>
                  </a:lnTo>
                  <a:lnTo>
                    <a:pt x="336" y="522"/>
                  </a:lnTo>
                  <a:lnTo>
                    <a:pt x="336" y="527"/>
                  </a:lnTo>
                  <a:lnTo>
                    <a:pt x="341" y="527"/>
                  </a:lnTo>
                  <a:lnTo>
                    <a:pt x="341" y="533"/>
                  </a:lnTo>
                  <a:lnTo>
                    <a:pt x="341" y="533"/>
                  </a:lnTo>
                  <a:lnTo>
                    <a:pt x="341" y="533"/>
                  </a:lnTo>
                  <a:lnTo>
                    <a:pt x="347" y="533"/>
                  </a:lnTo>
                  <a:lnTo>
                    <a:pt x="347" y="527"/>
                  </a:lnTo>
                  <a:lnTo>
                    <a:pt x="347" y="527"/>
                  </a:lnTo>
                  <a:lnTo>
                    <a:pt x="353" y="533"/>
                  </a:lnTo>
                  <a:lnTo>
                    <a:pt x="353" y="533"/>
                  </a:lnTo>
                  <a:lnTo>
                    <a:pt x="353" y="527"/>
                  </a:lnTo>
                  <a:lnTo>
                    <a:pt x="353" y="527"/>
                  </a:lnTo>
                  <a:lnTo>
                    <a:pt x="353" y="527"/>
                  </a:lnTo>
                  <a:lnTo>
                    <a:pt x="353" y="527"/>
                  </a:lnTo>
                  <a:lnTo>
                    <a:pt x="353" y="522"/>
                  </a:lnTo>
                  <a:lnTo>
                    <a:pt x="358" y="522"/>
                  </a:lnTo>
                  <a:lnTo>
                    <a:pt x="358" y="522"/>
                  </a:lnTo>
                  <a:lnTo>
                    <a:pt x="358" y="522"/>
                  </a:lnTo>
                  <a:lnTo>
                    <a:pt x="358" y="522"/>
                  </a:lnTo>
                  <a:lnTo>
                    <a:pt x="353" y="522"/>
                  </a:lnTo>
                  <a:lnTo>
                    <a:pt x="353" y="516"/>
                  </a:lnTo>
                  <a:lnTo>
                    <a:pt x="353" y="516"/>
                  </a:lnTo>
                  <a:lnTo>
                    <a:pt x="353" y="516"/>
                  </a:lnTo>
                  <a:lnTo>
                    <a:pt x="347" y="510"/>
                  </a:lnTo>
                  <a:lnTo>
                    <a:pt x="347" y="510"/>
                  </a:lnTo>
                  <a:lnTo>
                    <a:pt x="347" y="510"/>
                  </a:lnTo>
                  <a:lnTo>
                    <a:pt x="347" y="510"/>
                  </a:lnTo>
                  <a:lnTo>
                    <a:pt x="347" y="510"/>
                  </a:lnTo>
                  <a:lnTo>
                    <a:pt x="347" y="505"/>
                  </a:lnTo>
                  <a:lnTo>
                    <a:pt x="347" y="505"/>
                  </a:lnTo>
                  <a:lnTo>
                    <a:pt x="347" y="505"/>
                  </a:lnTo>
                  <a:lnTo>
                    <a:pt x="347" y="505"/>
                  </a:lnTo>
                  <a:lnTo>
                    <a:pt x="347" y="505"/>
                  </a:lnTo>
                  <a:lnTo>
                    <a:pt x="347" y="505"/>
                  </a:lnTo>
                  <a:lnTo>
                    <a:pt x="347" y="505"/>
                  </a:lnTo>
                  <a:lnTo>
                    <a:pt x="353" y="505"/>
                  </a:lnTo>
                  <a:lnTo>
                    <a:pt x="353" y="505"/>
                  </a:lnTo>
                  <a:lnTo>
                    <a:pt x="353" y="505"/>
                  </a:lnTo>
                  <a:lnTo>
                    <a:pt x="353" y="505"/>
                  </a:lnTo>
                  <a:lnTo>
                    <a:pt x="353" y="505"/>
                  </a:lnTo>
                  <a:lnTo>
                    <a:pt x="353" y="505"/>
                  </a:lnTo>
                  <a:lnTo>
                    <a:pt x="353" y="505"/>
                  </a:lnTo>
                  <a:lnTo>
                    <a:pt x="353" y="505"/>
                  </a:lnTo>
                  <a:lnTo>
                    <a:pt x="353" y="505"/>
                  </a:lnTo>
                  <a:lnTo>
                    <a:pt x="358" y="505"/>
                  </a:lnTo>
                  <a:lnTo>
                    <a:pt x="358" y="505"/>
                  </a:lnTo>
                  <a:lnTo>
                    <a:pt x="358" y="505"/>
                  </a:lnTo>
                  <a:lnTo>
                    <a:pt x="358" y="499"/>
                  </a:lnTo>
                  <a:lnTo>
                    <a:pt x="358" y="499"/>
                  </a:lnTo>
                  <a:lnTo>
                    <a:pt x="358" y="499"/>
                  </a:lnTo>
                  <a:lnTo>
                    <a:pt x="364" y="493"/>
                  </a:lnTo>
                  <a:lnTo>
                    <a:pt x="364" y="493"/>
                  </a:lnTo>
                  <a:lnTo>
                    <a:pt x="364" y="499"/>
                  </a:lnTo>
                  <a:lnTo>
                    <a:pt x="364" y="499"/>
                  </a:lnTo>
                  <a:lnTo>
                    <a:pt x="369" y="499"/>
                  </a:lnTo>
                  <a:lnTo>
                    <a:pt x="369" y="499"/>
                  </a:lnTo>
                  <a:lnTo>
                    <a:pt x="369" y="499"/>
                  </a:lnTo>
                  <a:lnTo>
                    <a:pt x="369" y="499"/>
                  </a:lnTo>
                  <a:lnTo>
                    <a:pt x="375" y="499"/>
                  </a:lnTo>
                  <a:lnTo>
                    <a:pt x="375" y="493"/>
                  </a:lnTo>
                  <a:lnTo>
                    <a:pt x="375" y="493"/>
                  </a:lnTo>
                  <a:lnTo>
                    <a:pt x="375" y="493"/>
                  </a:lnTo>
                  <a:lnTo>
                    <a:pt x="375" y="493"/>
                  </a:lnTo>
                  <a:lnTo>
                    <a:pt x="375" y="493"/>
                  </a:lnTo>
                  <a:lnTo>
                    <a:pt x="375" y="493"/>
                  </a:lnTo>
                  <a:lnTo>
                    <a:pt x="375" y="493"/>
                  </a:lnTo>
                  <a:lnTo>
                    <a:pt x="375" y="493"/>
                  </a:lnTo>
                  <a:lnTo>
                    <a:pt x="375" y="493"/>
                  </a:lnTo>
                  <a:lnTo>
                    <a:pt x="375" y="493"/>
                  </a:lnTo>
                  <a:lnTo>
                    <a:pt x="375" y="493"/>
                  </a:lnTo>
                  <a:lnTo>
                    <a:pt x="375" y="493"/>
                  </a:lnTo>
                  <a:lnTo>
                    <a:pt x="375" y="493"/>
                  </a:lnTo>
                  <a:lnTo>
                    <a:pt x="375" y="493"/>
                  </a:lnTo>
                  <a:lnTo>
                    <a:pt x="375" y="493"/>
                  </a:lnTo>
                  <a:lnTo>
                    <a:pt x="375" y="493"/>
                  </a:lnTo>
                  <a:lnTo>
                    <a:pt x="375" y="493"/>
                  </a:lnTo>
                  <a:lnTo>
                    <a:pt x="375" y="493"/>
                  </a:lnTo>
                  <a:lnTo>
                    <a:pt x="375" y="493"/>
                  </a:lnTo>
                  <a:lnTo>
                    <a:pt x="375" y="493"/>
                  </a:lnTo>
                  <a:lnTo>
                    <a:pt x="375" y="493"/>
                  </a:lnTo>
                  <a:lnTo>
                    <a:pt x="381" y="488"/>
                  </a:lnTo>
                  <a:lnTo>
                    <a:pt x="381" y="488"/>
                  </a:lnTo>
                  <a:lnTo>
                    <a:pt x="381" y="493"/>
                  </a:lnTo>
                  <a:lnTo>
                    <a:pt x="381" y="493"/>
                  </a:lnTo>
                  <a:lnTo>
                    <a:pt x="381" y="493"/>
                  </a:lnTo>
                  <a:lnTo>
                    <a:pt x="381" y="493"/>
                  </a:lnTo>
                  <a:lnTo>
                    <a:pt x="381" y="493"/>
                  </a:lnTo>
                  <a:lnTo>
                    <a:pt x="381" y="493"/>
                  </a:lnTo>
                  <a:lnTo>
                    <a:pt x="381" y="493"/>
                  </a:lnTo>
                  <a:lnTo>
                    <a:pt x="386" y="499"/>
                  </a:lnTo>
                  <a:lnTo>
                    <a:pt x="386" y="499"/>
                  </a:lnTo>
                  <a:lnTo>
                    <a:pt x="386" y="499"/>
                  </a:lnTo>
                  <a:lnTo>
                    <a:pt x="392" y="499"/>
                  </a:lnTo>
                  <a:lnTo>
                    <a:pt x="392" y="499"/>
                  </a:lnTo>
                  <a:lnTo>
                    <a:pt x="392" y="499"/>
                  </a:lnTo>
                  <a:lnTo>
                    <a:pt x="392" y="499"/>
                  </a:lnTo>
                  <a:lnTo>
                    <a:pt x="392" y="499"/>
                  </a:lnTo>
                  <a:lnTo>
                    <a:pt x="392" y="505"/>
                  </a:lnTo>
                  <a:lnTo>
                    <a:pt x="392" y="505"/>
                  </a:lnTo>
                  <a:lnTo>
                    <a:pt x="397" y="505"/>
                  </a:lnTo>
                  <a:lnTo>
                    <a:pt x="397" y="505"/>
                  </a:lnTo>
                  <a:lnTo>
                    <a:pt x="397" y="505"/>
                  </a:lnTo>
                  <a:lnTo>
                    <a:pt x="397" y="505"/>
                  </a:lnTo>
                  <a:lnTo>
                    <a:pt x="397" y="505"/>
                  </a:lnTo>
                  <a:lnTo>
                    <a:pt x="397" y="505"/>
                  </a:lnTo>
                  <a:lnTo>
                    <a:pt x="403" y="505"/>
                  </a:lnTo>
                  <a:lnTo>
                    <a:pt x="403" y="505"/>
                  </a:lnTo>
                  <a:lnTo>
                    <a:pt x="403" y="505"/>
                  </a:lnTo>
                  <a:lnTo>
                    <a:pt x="403" y="505"/>
                  </a:lnTo>
                  <a:lnTo>
                    <a:pt x="403" y="505"/>
                  </a:lnTo>
                  <a:lnTo>
                    <a:pt x="403" y="505"/>
                  </a:lnTo>
                  <a:lnTo>
                    <a:pt x="403" y="505"/>
                  </a:lnTo>
                  <a:lnTo>
                    <a:pt x="403" y="505"/>
                  </a:lnTo>
                  <a:lnTo>
                    <a:pt x="403" y="505"/>
                  </a:lnTo>
                  <a:lnTo>
                    <a:pt x="403" y="505"/>
                  </a:lnTo>
                  <a:lnTo>
                    <a:pt x="409" y="499"/>
                  </a:lnTo>
                  <a:lnTo>
                    <a:pt x="409" y="499"/>
                  </a:lnTo>
                  <a:lnTo>
                    <a:pt x="409" y="499"/>
                  </a:lnTo>
                  <a:lnTo>
                    <a:pt x="409" y="499"/>
                  </a:lnTo>
                  <a:lnTo>
                    <a:pt x="409" y="499"/>
                  </a:lnTo>
                  <a:lnTo>
                    <a:pt x="409" y="499"/>
                  </a:lnTo>
                  <a:lnTo>
                    <a:pt x="409" y="499"/>
                  </a:lnTo>
                  <a:lnTo>
                    <a:pt x="409" y="499"/>
                  </a:lnTo>
                  <a:lnTo>
                    <a:pt x="414" y="499"/>
                  </a:lnTo>
                  <a:lnTo>
                    <a:pt x="414" y="499"/>
                  </a:lnTo>
                  <a:lnTo>
                    <a:pt x="414" y="499"/>
                  </a:lnTo>
                  <a:lnTo>
                    <a:pt x="414" y="499"/>
                  </a:lnTo>
                  <a:lnTo>
                    <a:pt x="414" y="493"/>
                  </a:lnTo>
                  <a:lnTo>
                    <a:pt x="420" y="493"/>
                  </a:lnTo>
                  <a:lnTo>
                    <a:pt x="420" y="493"/>
                  </a:lnTo>
                  <a:lnTo>
                    <a:pt x="420" y="493"/>
                  </a:lnTo>
                  <a:lnTo>
                    <a:pt x="420" y="493"/>
                  </a:lnTo>
                  <a:lnTo>
                    <a:pt x="420" y="493"/>
                  </a:lnTo>
                  <a:lnTo>
                    <a:pt x="420" y="493"/>
                  </a:lnTo>
                  <a:lnTo>
                    <a:pt x="420" y="493"/>
                  </a:lnTo>
                  <a:lnTo>
                    <a:pt x="420" y="493"/>
                  </a:lnTo>
                  <a:lnTo>
                    <a:pt x="420" y="493"/>
                  </a:lnTo>
                  <a:lnTo>
                    <a:pt x="420" y="493"/>
                  </a:lnTo>
                  <a:lnTo>
                    <a:pt x="420" y="493"/>
                  </a:lnTo>
                  <a:lnTo>
                    <a:pt x="420" y="493"/>
                  </a:lnTo>
                  <a:lnTo>
                    <a:pt x="420" y="493"/>
                  </a:lnTo>
                  <a:lnTo>
                    <a:pt x="425" y="488"/>
                  </a:lnTo>
                  <a:lnTo>
                    <a:pt x="425" y="488"/>
                  </a:lnTo>
                  <a:lnTo>
                    <a:pt x="425" y="488"/>
                  </a:lnTo>
                  <a:lnTo>
                    <a:pt x="425" y="488"/>
                  </a:lnTo>
                  <a:lnTo>
                    <a:pt x="425" y="493"/>
                  </a:lnTo>
                  <a:lnTo>
                    <a:pt x="425" y="493"/>
                  </a:lnTo>
                  <a:lnTo>
                    <a:pt x="431" y="493"/>
                  </a:lnTo>
                  <a:lnTo>
                    <a:pt x="431" y="493"/>
                  </a:lnTo>
                  <a:lnTo>
                    <a:pt x="431" y="493"/>
                  </a:lnTo>
                  <a:lnTo>
                    <a:pt x="431" y="493"/>
                  </a:lnTo>
                  <a:lnTo>
                    <a:pt x="431" y="493"/>
                  </a:lnTo>
                  <a:lnTo>
                    <a:pt x="431" y="493"/>
                  </a:lnTo>
                  <a:lnTo>
                    <a:pt x="431" y="488"/>
                  </a:lnTo>
                  <a:lnTo>
                    <a:pt x="431" y="488"/>
                  </a:lnTo>
                  <a:lnTo>
                    <a:pt x="431" y="488"/>
                  </a:lnTo>
                  <a:lnTo>
                    <a:pt x="431" y="488"/>
                  </a:lnTo>
                  <a:lnTo>
                    <a:pt x="431" y="488"/>
                  </a:lnTo>
                  <a:lnTo>
                    <a:pt x="431" y="488"/>
                  </a:lnTo>
                  <a:lnTo>
                    <a:pt x="431" y="488"/>
                  </a:lnTo>
                  <a:lnTo>
                    <a:pt x="437" y="488"/>
                  </a:lnTo>
                  <a:lnTo>
                    <a:pt x="437" y="482"/>
                  </a:lnTo>
                  <a:lnTo>
                    <a:pt x="437" y="482"/>
                  </a:lnTo>
                  <a:lnTo>
                    <a:pt x="437" y="482"/>
                  </a:lnTo>
                  <a:lnTo>
                    <a:pt x="437" y="482"/>
                  </a:lnTo>
                  <a:lnTo>
                    <a:pt x="437" y="482"/>
                  </a:lnTo>
                  <a:lnTo>
                    <a:pt x="437" y="482"/>
                  </a:lnTo>
                  <a:lnTo>
                    <a:pt x="437" y="482"/>
                  </a:lnTo>
                  <a:lnTo>
                    <a:pt x="437" y="477"/>
                  </a:lnTo>
                  <a:lnTo>
                    <a:pt x="437" y="477"/>
                  </a:lnTo>
                  <a:lnTo>
                    <a:pt x="437" y="477"/>
                  </a:lnTo>
                  <a:lnTo>
                    <a:pt x="437" y="477"/>
                  </a:lnTo>
                  <a:lnTo>
                    <a:pt x="437" y="471"/>
                  </a:lnTo>
                  <a:lnTo>
                    <a:pt x="437" y="471"/>
                  </a:lnTo>
                  <a:lnTo>
                    <a:pt x="442" y="471"/>
                  </a:lnTo>
                  <a:lnTo>
                    <a:pt x="437" y="471"/>
                  </a:lnTo>
                  <a:lnTo>
                    <a:pt x="437" y="471"/>
                  </a:lnTo>
                  <a:lnTo>
                    <a:pt x="437" y="465"/>
                  </a:lnTo>
                  <a:lnTo>
                    <a:pt x="437" y="465"/>
                  </a:lnTo>
                  <a:lnTo>
                    <a:pt x="431" y="465"/>
                  </a:lnTo>
                  <a:lnTo>
                    <a:pt x="431" y="465"/>
                  </a:lnTo>
                  <a:lnTo>
                    <a:pt x="431" y="465"/>
                  </a:lnTo>
                  <a:lnTo>
                    <a:pt x="431" y="465"/>
                  </a:lnTo>
                  <a:lnTo>
                    <a:pt x="431" y="465"/>
                  </a:lnTo>
                  <a:lnTo>
                    <a:pt x="431" y="465"/>
                  </a:lnTo>
                  <a:lnTo>
                    <a:pt x="437" y="465"/>
                  </a:lnTo>
                  <a:lnTo>
                    <a:pt x="437" y="460"/>
                  </a:lnTo>
                  <a:lnTo>
                    <a:pt x="437" y="460"/>
                  </a:lnTo>
                  <a:lnTo>
                    <a:pt x="437" y="460"/>
                  </a:lnTo>
                  <a:lnTo>
                    <a:pt x="442" y="460"/>
                  </a:lnTo>
                  <a:lnTo>
                    <a:pt x="442" y="460"/>
                  </a:lnTo>
                  <a:lnTo>
                    <a:pt x="442" y="460"/>
                  </a:lnTo>
                  <a:lnTo>
                    <a:pt x="442" y="460"/>
                  </a:lnTo>
                  <a:lnTo>
                    <a:pt x="442" y="460"/>
                  </a:lnTo>
                  <a:lnTo>
                    <a:pt x="442" y="460"/>
                  </a:lnTo>
                  <a:lnTo>
                    <a:pt x="442" y="460"/>
                  </a:lnTo>
                  <a:lnTo>
                    <a:pt x="442" y="460"/>
                  </a:lnTo>
                  <a:lnTo>
                    <a:pt x="442" y="460"/>
                  </a:lnTo>
                  <a:lnTo>
                    <a:pt x="442" y="454"/>
                  </a:lnTo>
                  <a:lnTo>
                    <a:pt x="442" y="454"/>
                  </a:lnTo>
                  <a:lnTo>
                    <a:pt x="442" y="454"/>
                  </a:lnTo>
                  <a:lnTo>
                    <a:pt x="442" y="454"/>
                  </a:lnTo>
                  <a:lnTo>
                    <a:pt x="442" y="454"/>
                  </a:lnTo>
                  <a:lnTo>
                    <a:pt x="442" y="454"/>
                  </a:lnTo>
                  <a:lnTo>
                    <a:pt x="442" y="454"/>
                  </a:lnTo>
                  <a:lnTo>
                    <a:pt x="448" y="454"/>
                  </a:lnTo>
                  <a:lnTo>
                    <a:pt x="448" y="454"/>
                  </a:lnTo>
                  <a:lnTo>
                    <a:pt x="448" y="449"/>
                  </a:lnTo>
                  <a:lnTo>
                    <a:pt x="448" y="449"/>
                  </a:lnTo>
                  <a:close/>
                </a:path>
              </a:pathLst>
            </a:custGeom>
            <a:solidFill>
              <a:schemeClr val="tx1">
                <a:lumMod val="40000"/>
                <a:lumOff val="60000"/>
                <a:alpha val="30000"/>
              </a:schemeClr>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55" name="Thailand"/>
            <p:cNvSpPr>
              <a:spLocks noEditPoints="1"/>
            </p:cNvSpPr>
            <p:nvPr/>
          </p:nvSpPr>
          <p:spPr bwMode="auto">
            <a:xfrm>
              <a:off x="11290301" y="7075488"/>
              <a:ext cx="774700" cy="1423988"/>
            </a:xfrm>
            <a:custGeom>
              <a:avLst/>
              <a:gdLst>
                <a:gd name="T0" fmla="*/ 123 w 488"/>
                <a:gd name="T1" fmla="*/ 802 h 897"/>
                <a:gd name="T2" fmla="*/ 62 w 488"/>
                <a:gd name="T3" fmla="*/ 751 h 897"/>
                <a:gd name="T4" fmla="*/ 56 w 488"/>
                <a:gd name="T5" fmla="*/ 768 h 897"/>
                <a:gd name="T6" fmla="*/ 140 w 488"/>
                <a:gd name="T7" fmla="*/ 841 h 897"/>
                <a:gd name="T8" fmla="*/ 140 w 488"/>
                <a:gd name="T9" fmla="*/ 662 h 897"/>
                <a:gd name="T10" fmla="*/ 308 w 488"/>
                <a:gd name="T11" fmla="*/ 533 h 897"/>
                <a:gd name="T12" fmla="*/ 291 w 488"/>
                <a:gd name="T13" fmla="*/ 516 h 897"/>
                <a:gd name="T14" fmla="*/ 448 w 488"/>
                <a:gd name="T15" fmla="*/ 252 h 897"/>
                <a:gd name="T16" fmla="*/ 420 w 488"/>
                <a:gd name="T17" fmla="*/ 174 h 897"/>
                <a:gd name="T18" fmla="*/ 364 w 488"/>
                <a:gd name="T19" fmla="*/ 129 h 897"/>
                <a:gd name="T20" fmla="*/ 325 w 488"/>
                <a:gd name="T21" fmla="*/ 157 h 897"/>
                <a:gd name="T22" fmla="*/ 252 w 488"/>
                <a:gd name="T23" fmla="*/ 163 h 897"/>
                <a:gd name="T24" fmla="*/ 219 w 488"/>
                <a:gd name="T25" fmla="*/ 185 h 897"/>
                <a:gd name="T26" fmla="*/ 224 w 488"/>
                <a:gd name="T27" fmla="*/ 135 h 897"/>
                <a:gd name="T28" fmla="*/ 230 w 488"/>
                <a:gd name="T29" fmla="*/ 67 h 897"/>
                <a:gd name="T30" fmla="*/ 185 w 488"/>
                <a:gd name="T31" fmla="*/ 56 h 897"/>
                <a:gd name="T32" fmla="*/ 168 w 488"/>
                <a:gd name="T33" fmla="*/ 11 h 897"/>
                <a:gd name="T34" fmla="*/ 129 w 488"/>
                <a:gd name="T35" fmla="*/ 17 h 897"/>
                <a:gd name="T36" fmla="*/ 67 w 488"/>
                <a:gd name="T37" fmla="*/ 51 h 897"/>
                <a:gd name="T38" fmla="*/ 28 w 488"/>
                <a:gd name="T39" fmla="*/ 67 h 897"/>
                <a:gd name="T40" fmla="*/ 6 w 488"/>
                <a:gd name="T41" fmla="*/ 118 h 897"/>
                <a:gd name="T42" fmla="*/ 23 w 488"/>
                <a:gd name="T43" fmla="*/ 157 h 897"/>
                <a:gd name="T44" fmla="*/ 62 w 488"/>
                <a:gd name="T45" fmla="*/ 213 h 897"/>
                <a:gd name="T46" fmla="*/ 84 w 488"/>
                <a:gd name="T47" fmla="*/ 252 h 897"/>
                <a:gd name="T48" fmla="*/ 73 w 488"/>
                <a:gd name="T49" fmla="*/ 308 h 897"/>
                <a:gd name="T50" fmla="*/ 51 w 488"/>
                <a:gd name="T51" fmla="*/ 336 h 897"/>
                <a:gd name="T52" fmla="*/ 101 w 488"/>
                <a:gd name="T53" fmla="*/ 404 h 897"/>
                <a:gd name="T54" fmla="*/ 107 w 488"/>
                <a:gd name="T55" fmla="*/ 465 h 897"/>
                <a:gd name="T56" fmla="*/ 129 w 488"/>
                <a:gd name="T57" fmla="*/ 510 h 897"/>
                <a:gd name="T58" fmla="*/ 101 w 488"/>
                <a:gd name="T59" fmla="*/ 577 h 897"/>
                <a:gd name="T60" fmla="*/ 79 w 488"/>
                <a:gd name="T61" fmla="*/ 628 h 897"/>
                <a:gd name="T62" fmla="*/ 73 w 488"/>
                <a:gd name="T63" fmla="*/ 650 h 897"/>
                <a:gd name="T64" fmla="*/ 56 w 488"/>
                <a:gd name="T65" fmla="*/ 684 h 897"/>
                <a:gd name="T66" fmla="*/ 51 w 488"/>
                <a:gd name="T67" fmla="*/ 723 h 897"/>
                <a:gd name="T68" fmla="*/ 79 w 488"/>
                <a:gd name="T69" fmla="*/ 734 h 897"/>
                <a:gd name="T70" fmla="*/ 95 w 488"/>
                <a:gd name="T71" fmla="*/ 757 h 897"/>
                <a:gd name="T72" fmla="*/ 118 w 488"/>
                <a:gd name="T73" fmla="*/ 796 h 897"/>
                <a:gd name="T74" fmla="*/ 140 w 488"/>
                <a:gd name="T75" fmla="*/ 818 h 897"/>
                <a:gd name="T76" fmla="*/ 168 w 488"/>
                <a:gd name="T77" fmla="*/ 841 h 897"/>
                <a:gd name="T78" fmla="*/ 207 w 488"/>
                <a:gd name="T79" fmla="*/ 852 h 897"/>
                <a:gd name="T80" fmla="*/ 219 w 488"/>
                <a:gd name="T81" fmla="*/ 891 h 897"/>
                <a:gd name="T82" fmla="*/ 269 w 488"/>
                <a:gd name="T83" fmla="*/ 874 h 897"/>
                <a:gd name="T84" fmla="*/ 191 w 488"/>
                <a:gd name="T85" fmla="*/ 802 h 897"/>
                <a:gd name="T86" fmla="*/ 174 w 488"/>
                <a:gd name="T87" fmla="*/ 768 h 897"/>
                <a:gd name="T88" fmla="*/ 168 w 488"/>
                <a:gd name="T89" fmla="*/ 729 h 897"/>
                <a:gd name="T90" fmla="*/ 140 w 488"/>
                <a:gd name="T91" fmla="*/ 678 h 897"/>
                <a:gd name="T92" fmla="*/ 107 w 488"/>
                <a:gd name="T93" fmla="*/ 645 h 897"/>
                <a:gd name="T94" fmla="*/ 112 w 488"/>
                <a:gd name="T95" fmla="*/ 605 h 897"/>
                <a:gd name="T96" fmla="*/ 135 w 488"/>
                <a:gd name="T97" fmla="*/ 555 h 897"/>
                <a:gd name="T98" fmla="*/ 157 w 488"/>
                <a:gd name="T99" fmla="*/ 477 h 897"/>
                <a:gd name="T100" fmla="*/ 191 w 488"/>
                <a:gd name="T101" fmla="*/ 421 h 897"/>
                <a:gd name="T102" fmla="*/ 213 w 488"/>
                <a:gd name="T103" fmla="*/ 460 h 897"/>
                <a:gd name="T104" fmla="*/ 241 w 488"/>
                <a:gd name="T105" fmla="*/ 482 h 897"/>
                <a:gd name="T106" fmla="*/ 280 w 488"/>
                <a:gd name="T107" fmla="*/ 488 h 897"/>
                <a:gd name="T108" fmla="*/ 286 w 488"/>
                <a:gd name="T109" fmla="*/ 488 h 897"/>
                <a:gd name="T110" fmla="*/ 308 w 488"/>
                <a:gd name="T111" fmla="*/ 516 h 897"/>
                <a:gd name="T112" fmla="*/ 314 w 488"/>
                <a:gd name="T113" fmla="*/ 488 h 897"/>
                <a:gd name="T114" fmla="*/ 297 w 488"/>
                <a:gd name="T115" fmla="*/ 426 h 897"/>
                <a:gd name="T116" fmla="*/ 359 w 488"/>
                <a:gd name="T117" fmla="*/ 376 h 897"/>
                <a:gd name="T118" fmla="*/ 404 w 488"/>
                <a:gd name="T119" fmla="*/ 376 h 897"/>
                <a:gd name="T120" fmla="*/ 448 w 488"/>
                <a:gd name="T121" fmla="*/ 370 h 897"/>
                <a:gd name="T122" fmla="*/ 482 w 488"/>
                <a:gd name="T123" fmla="*/ 342 h 897"/>
                <a:gd name="T124" fmla="*/ 163 w 488"/>
                <a:gd name="T125" fmla="*/ 656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88" h="897">
                  <a:moveTo>
                    <a:pt x="107" y="774"/>
                  </a:moveTo>
                  <a:lnTo>
                    <a:pt x="101" y="774"/>
                  </a:lnTo>
                  <a:lnTo>
                    <a:pt x="101" y="774"/>
                  </a:lnTo>
                  <a:lnTo>
                    <a:pt x="101" y="779"/>
                  </a:lnTo>
                  <a:lnTo>
                    <a:pt x="101" y="779"/>
                  </a:lnTo>
                  <a:lnTo>
                    <a:pt x="101" y="779"/>
                  </a:lnTo>
                  <a:lnTo>
                    <a:pt x="101" y="779"/>
                  </a:lnTo>
                  <a:lnTo>
                    <a:pt x="101" y="779"/>
                  </a:lnTo>
                  <a:lnTo>
                    <a:pt x="107" y="779"/>
                  </a:lnTo>
                  <a:lnTo>
                    <a:pt x="107" y="779"/>
                  </a:lnTo>
                  <a:lnTo>
                    <a:pt x="107" y="779"/>
                  </a:lnTo>
                  <a:lnTo>
                    <a:pt x="107" y="779"/>
                  </a:lnTo>
                  <a:lnTo>
                    <a:pt x="107" y="779"/>
                  </a:lnTo>
                  <a:lnTo>
                    <a:pt x="107" y="779"/>
                  </a:lnTo>
                  <a:lnTo>
                    <a:pt x="107" y="774"/>
                  </a:lnTo>
                  <a:lnTo>
                    <a:pt x="107" y="774"/>
                  </a:lnTo>
                  <a:lnTo>
                    <a:pt x="107" y="774"/>
                  </a:lnTo>
                  <a:close/>
                  <a:moveTo>
                    <a:pt x="112" y="841"/>
                  </a:moveTo>
                  <a:lnTo>
                    <a:pt x="112" y="841"/>
                  </a:lnTo>
                  <a:lnTo>
                    <a:pt x="112" y="841"/>
                  </a:lnTo>
                  <a:lnTo>
                    <a:pt x="112" y="841"/>
                  </a:lnTo>
                  <a:lnTo>
                    <a:pt x="107" y="841"/>
                  </a:lnTo>
                  <a:lnTo>
                    <a:pt x="107" y="841"/>
                  </a:lnTo>
                  <a:lnTo>
                    <a:pt x="107" y="841"/>
                  </a:lnTo>
                  <a:lnTo>
                    <a:pt x="107" y="841"/>
                  </a:lnTo>
                  <a:lnTo>
                    <a:pt x="112" y="841"/>
                  </a:lnTo>
                  <a:lnTo>
                    <a:pt x="112" y="841"/>
                  </a:lnTo>
                  <a:lnTo>
                    <a:pt x="112" y="841"/>
                  </a:lnTo>
                  <a:lnTo>
                    <a:pt x="112" y="841"/>
                  </a:lnTo>
                  <a:lnTo>
                    <a:pt x="112" y="841"/>
                  </a:lnTo>
                  <a:lnTo>
                    <a:pt x="112" y="841"/>
                  </a:lnTo>
                  <a:lnTo>
                    <a:pt x="112" y="841"/>
                  </a:lnTo>
                  <a:close/>
                  <a:moveTo>
                    <a:pt x="34" y="673"/>
                  </a:moveTo>
                  <a:lnTo>
                    <a:pt x="34" y="667"/>
                  </a:lnTo>
                  <a:lnTo>
                    <a:pt x="28" y="667"/>
                  </a:lnTo>
                  <a:lnTo>
                    <a:pt x="28" y="673"/>
                  </a:lnTo>
                  <a:lnTo>
                    <a:pt x="28" y="673"/>
                  </a:lnTo>
                  <a:lnTo>
                    <a:pt x="28" y="673"/>
                  </a:lnTo>
                  <a:lnTo>
                    <a:pt x="28" y="673"/>
                  </a:lnTo>
                  <a:lnTo>
                    <a:pt x="34" y="673"/>
                  </a:lnTo>
                  <a:lnTo>
                    <a:pt x="34" y="673"/>
                  </a:lnTo>
                  <a:lnTo>
                    <a:pt x="34" y="673"/>
                  </a:lnTo>
                  <a:lnTo>
                    <a:pt x="34" y="673"/>
                  </a:lnTo>
                  <a:close/>
                  <a:moveTo>
                    <a:pt x="123" y="796"/>
                  </a:moveTo>
                  <a:lnTo>
                    <a:pt x="123" y="796"/>
                  </a:lnTo>
                  <a:lnTo>
                    <a:pt x="123" y="796"/>
                  </a:lnTo>
                  <a:lnTo>
                    <a:pt x="123" y="796"/>
                  </a:lnTo>
                  <a:lnTo>
                    <a:pt x="123" y="802"/>
                  </a:lnTo>
                  <a:lnTo>
                    <a:pt x="123" y="802"/>
                  </a:lnTo>
                  <a:lnTo>
                    <a:pt x="123" y="802"/>
                  </a:lnTo>
                  <a:lnTo>
                    <a:pt x="123" y="802"/>
                  </a:lnTo>
                  <a:lnTo>
                    <a:pt x="123" y="802"/>
                  </a:lnTo>
                  <a:lnTo>
                    <a:pt x="123" y="802"/>
                  </a:lnTo>
                  <a:lnTo>
                    <a:pt x="123" y="802"/>
                  </a:lnTo>
                  <a:lnTo>
                    <a:pt x="123" y="802"/>
                  </a:lnTo>
                  <a:lnTo>
                    <a:pt x="123" y="796"/>
                  </a:lnTo>
                  <a:lnTo>
                    <a:pt x="123" y="796"/>
                  </a:lnTo>
                  <a:close/>
                  <a:moveTo>
                    <a:pt x="101" y="779"/>
                  </a:moveTo>
                  <a:lnTo>
                    <a:pt x="101" y="779"/>
                  </a:lnTo>
                  <a:lnTo>
                    <a:pt x="101" y="779"/>
                  </a:lnTo>
                  <a:lnTo>
                    <a:pt x="101" y="779"/>
                  </a:lnTo>
                  <a:lnTo>
                    <a:pt x="101" y="774"/>
                  </a:lnTo>
                  <a:lnTo>
                    <a:pt x="101" y="774"/>
                  </a:lnTo>
                  <a:lnTo>
                    <a:pt x="101" y="774"/>
                  </a:lnTo>
                  <a:lnTo>
                    <a:pt x="101" y="774"/>
                  </a:lnTo>
                  <a:lnTo>
                    <a:pt x="101" y="774"/>
                  </a:lnTo>
                  <a:lnTo>
                    <a:pt x="101" y="774"/>
                  </a:lnTo>
                  <a:lnTo>
                    <a:pt x="101" y="779"/>
                  </a:lnTo>
                  <a:lnTo>
                    <a:pt x="101" y="779"/>
                  </a:lnTo>
                  <a:lnTo>
                    <a:pt x="101" y="779"/>
                  </a:lnTo>
                  <a:lnTo>
                    <a:pt x="101" y="779"/>
                  </a:lnTo>
                  <a:lnTo>
                    <a:pt x="101" y="785"/>
                  </a:lnTo>
                  <a:lnTo>
                    <a:pt x="101" y="785"/>
                  </a:lnTo>
                  <a:lnTo>
                    <a:pt x="107" y="785"/>
                  </a:lnTo>
                  <a:lnTo>
                    <a:pt x="107" y="785"/>
                  </a:lnTo>
                  <a:lnTo>
                    <a:pt x="107" y="785"/>
                  </a:lnTo>
                  <a:lnTo>
                    <a:pt x="101" y="779"/>
                  </a:lnTo>
                  <a:close/>
                  <a:moveTo>
                    <a:pt x="34" y="667"/>
                  </a:moveTo>
                  <a:lnTo>
                    <a:pt x="34" y="667"/>
                  </a:lnTo>
                  <a:lnTo>
                    <a:pt x="28" y="667"/>
                  </a:lnTo>
                  <a:lnTo>
                    <a:pt x="28" y="667"/>
                  </a:lnTo>
                  <a:lnTo>
                    <a:pt x="34" y="673"/>
                  </a:lnTo>
                  <a:lnTo>
                    <a:pt x="34" y="667"/>
                  </a:lnTo>
                  <a:lnTo>
                    <a:pt x="34" y="667"/>
                  </a:lnTo>
                  <a:lnTo>
                    <a:pt x="34" y="667"/>
                  </a:lnTo>
                  <a:lnTo>
                    <a:pt x="34" y="667"/>
                  </a:lnTo>
                  <a:lnTo>
                    <a:pt x="34" y="667"/>
                  </a:lnTo>
                  <a:lnTo>
                    <a:pt x="34" y="667"/>
                  </a:lnTo>
                  <a:lnTo>
                    <a:pt x="34" y="667"/>
                  </a:lnTo>
                  <a:lnTo>
                    <a:pt x="34" y="667"/>
                  </a:lnTo>
                  <a:close/>
                  <a:moveTo>
                    <a:pt x="67" y="757"/>
                  </a:moveTo>
                  <a:lnTo>
                    <a:pt x="67" y="757"/>
                  </a:lnTo>
                  <a:lnTo>
                    <a:pt x="62" y="762"/>
                  </a:lnTo>
                  <a:lnTo>
                    <a:pt x="62" y="762"/>
                  </a:lnTo>
                  <a:lnTo>
                    <a:pt x="62" y="757"/>
                  </a:lnTo>
                  <a:lnTo>
                    <a:pt x="62" y="757"/>
                  </a:lnTo>
                  <a:lnTo>
                    <a:pt x="62" y="757"/>
                  </a:lnTo>
                  <a:lnTo>
                    <a:pt x="62" y="757"/>
                  </a:lnTo>
                  <a:lnTo>
                    <a:pt x="62" y="757"/>
                  </a:lnTo>
                  <a:lnTo>
                    <a:pt x="62" y="757"/>
                  </a:lnTo>
                  <a:lnTo>
                    <a:pt x="62" y="757"/>
                  </a:lnTo>
                  <a:lnTo>
                    <a:pt x="62" y="757"/>
                  </a:lnTo>
                  <a:lnTo>
                    <a:pt x="62" y="757"/>
                  </a:lnTo>
                  <a:lnTo>
                    <a:pt x="62" y="751"/>
                  </a:lnTo>
                  <a:lnTo>
                    <a:pt x="62" y="751"/>
                  </a:lnTo>
                  <a:lnTo>
                    <a:pt x="67" y="751"/>
                  </a:lnTo>
                  <a:lnTo>
                    <a:pt x="67" y="751"/>
                  </a:lnTo>
                  <a:lnTo>
                    <a:pt x="67" y="751"/>
                  </a:lnTo>
                  <a:lnTo>
                    <a:pt x="67" y="751"/>
                  </a:lnTo>
                  <a:lnTo>
                    <a:pt x="62" y="751"/>
                  </a:lnTo>
                  <a:lnTo>
                    <a:pt x="62" y="751"/>
                  </a:lnTo>
                  <a:lnTo>
                    <a:pt x="62" y="751"/>
                  </a:lnTo>
                  <a:lnTo>
                    <a:pt x="62" y="751"/>
                  </a:lnTo>
                  <a:lnTo>
                    <a:pt x="62" y="746"/>
                  </a:lnTo>
                  <a:lnTo>
                    <a:pt x="62" y="746"/>
                  </a:lnTo>
                  <a:lnTo>
                    <a:pt x="62" y="746"/>
                  </a:lnTo>
                  <a:lnTo>
                    <a:pt x="62" y="746"/>
                  </a:lnTo>
                  <a:lnTo>
                    <a:pt x="62" y="746"/>
                  </a:lnTo>
                  <a:lnTo>
                    <a:pt x="56" y="746"/>
                  </a:lnTo>
                  <a:lnTo>
                    <a:pt x="56" y="746"/>
                  </a:lnTo>
                  <a:lnTo>
                    <a:pt x="56" y="746"/>
                  </a:lnTo>
                  <a:lnTo>
                    <a:pt x="56" y="746"/>
                  </a:lnTo>
                  <a:lnTo>
                    <a:pt x="56" y="746"/>
                  </a:lnTo>
                  <a:lnTo>
                    <a:pt x="56" y="746"/>
                  </a:lnTo>
                  <a:lnTo>
                    <a:pt x="56" y="746"/>
                  </a:lnTo>
                  <a:lnTo>
                    <a:pt x="56" y="746"/>
                  </a:lnTo>
                  <a:lnTo>
                    <a:pt x="56" y="746"/>
                  </a:lnTo>
                  <a:lnTo>
                    <a:pt x="56" y="746"/>
                  </a:lnTo>
                  <a:lnTo>
                    <a:pt x="56" y="746"/>
                  </a:lnTo>
                  <a:lnTo>
                    <a:pt x="56" y="751"/>
                  </a:lnTo>
                  <a:lnTo>
                    <a:pt x="56" y="751"/>
                  </a:lnTo>
                  <a:lnTo>
                    <a:pt x="56" y="751"/>
                  </a:lnTo>
                  <a:lnTo>
                    <a:pt x="56" y="751"/>
                  </a:lnTo>
                  <a:lnTo>
                    <a:pt x="56" y="751"/>
                  </a:lnTo>
                  <a:lnTo>
                    <a:pt x="56" y="751"/>
                  </a:lnTo>
                  <a:lnTo>
                    <a:pt x="56" y="757"/>
                  </a:lnTo>
                  <a:lnTo>
                    <a:pt x="56" y="757"/>
                  </a:lnTo>
                  <a:lnTo>
                    <a:pt x="56" y="757"/>
                  </a:lnTo>
                  <a:lnTo>
                    <a:pt x="56" y="757"/>
                  </a:lnTo>
                  <a:lnTo>
                    <a:pt x="56" y="757"/>
                  </a:lnTo>
                  <a:lnTo>
                    <a:pt x="56" y="757"/>
                  </a:lnTo>
                  <a:lnTo>
                    <a:pt x="56" y="757"/>
                  </a:lnTo>
                  <a:lnTo>
                    <a:pt x="56" y="757"/>
                  </a:lnTo>
                  <a:lnTo>
                    <a:pt x="56" y="757"/>
                  </a:lnTo>
                  <a:lnTo>
                    <a:pt x="56" y="757"/>
                  </a:lnTo>
                  <a:lnTo>
                    <a:pt x="56" y="757"/>
                  </a:lnTo>
                  <a:lnTo>
                    <a:pt x="56" y="757"/>
                  </a:lnTo>
                  <a:lnTo>
                    <a:pt x="56" y="762"/>
                  </a:lnTo>
                  <a:lnTo>
                    <a:pt x="56" y="762"/>
                  </a:lnTo>
                  <a:lnTo>
                    <a:pt x="56" y="762"/>
                  </a:lnTo>
                  <a:lnTo>
                    <a:pt x="56" y="762"/>
                  </a:lnTo>
                  <a:lnTo>
                    <a:pt x="56" y="762"/>
                  </a:lnTo>
                  <a:lnTo>
                    <a:pt x="56" y="762"/>
                  </a:lnTo>
                  <a:lnTo>
                    <a:pt x="56" y="762"/>
                  </a:lnTo>
                  <a:lnTo>
                    <a:pt x="56" y="762"/>
                  </a:lnTo>
                  <a:lnTo>
                    <a:pt x="56" y="768"/>
                  </a:lnTo>
                  <a:lnTo>
                    <a:pt x="56" y="768"/>
                  </a:lnTo>
                  <a:lnTo>
                    <a:pt x="56" y="768"/>
                  </a:lnTo>
                  <a:lnTo>
                    <a:pt x="56" y="768"/>
                  </a:lnTo>
                  <a:lnTo>
                    <a:pt x="62" y="768"/>
                  </a:lnTo>
                  <a:lnTo>
                    <a:pt x="62" y="768"/>
                  </a:lnTo>
                  <a:lnTo>
                    <a:pt x="62" y="762"/>
                  </a:lnTo>
                  <a:lnTo>
                    <a:pt x="62" y="762"/>
                  </a:lnTo>
                  <a:lnTo>
                    <a:pt x="62" y="768"/>
                  </a:lnTo>
                  <a:lnTo>
                    <a:pt x="62" y="762"/>
                  </a:lnTo>
                  <a:lnTo>
                    <a:pt x="62" y="762"/>
                  </a:lnTo>
                  <a:lnTo>
                    <a:pt x="67" y="762"/>
                  </a:lnTo>
                  <a:lnTo>
                    <a:pt x="67" y="762"/>
                  </a:lnTo>
                  <a:lnTo>
                    <a:pt x="67" y="762"/>
                  </a:lnTo>
                  <a:lnTo>
                    <a:pt x="67" y="757"/>
                  </a:lnTo>
                  <a:close/>
                  <a:moveTo>
                    <a:pt x="79" y="746"/>
                  </a:moveTo>
                  <a:lnTo>
                    <a:pt x="79" y="746"/>
                  </a:lnTo>
                  <a:lnTo>
                    <a:pt x="79" y="746"/>
                  </a:lnTo>
                  <a:lnTo>
                    <a:pt x="79" y="746"/>
                  </a:lnTo>
                  <a:lnTo>
                    <a:pt x="73" y="746"/>
                  </a:lnTo>
                  <a:lnTo>
                    <a:pt x="73" y="746"/>
                  </a:lnTo>
                  <a:lnTo>
                    <a:pt x="73" y="746"/>
                  </a:lnTo>
                  <a:lnTo>
                    <a:pt x="73" y="746"/>
                  </a:lnTo>
                  <a:lnTo>
                    <a:pt x="73" y="746"/>
                  </a:lnTo>
                  <a:lnTo>
                    <a:pt x="73" y="746"/>
                  </a:lnTo>
                  <a:lnTo>
                    <a:pt x="73" y="751"/>
                  </a:lnTo>
                  <a:lnTo>
                    <a:pt x="79" y="751"/>
                  </a:lnTo>
                  <a:lnTo>
                    <a:pt x="79" y="746"/>
                  </a:lnTo>
                  <a:lnTo>
                    <a:pt x="79" y="746"/>
                  </a:lnTo>
                  <a:lnTo>
                    <a:pt x="79" y="746"/>
                  </a:lnTo>
                  <a:lnTo>
                    <a:pt x="79" y="746"/>
                  </a:lnTo>
                  <a:close/>
                  <a:moveTo>
                    <a:pt x="140" y="835"/>
                  </a:moveTo>
                  <a:lnTo>
                    <a:pt x="140" y="835"/>
                  </a:lnTo>
                  <a:lnTo>
                    <a:pt x="135" y="830"/>
                  </a:lnTo>
                  <a:lnTo>
                    <a:pt x="135" y="830"/>
                  </a:lnTo>
                  <a:lnTo>
                    <a:pt x="135" y="830"/>
                  </a:lnTo>
                  <a:lnTo>
                    <a:pt x="135" y="830"/>
                  </a:lnTo>
                  <a:lnTo>
                    <a:pt x="135" y="835"/>
                  </a:lnTo>
                  <a:lnTo>
                    <a:pt x="135" y="835"/>
                  </a:lnTo>
                  <a:lnTo>
                    <a:pt x="135" y="835"/>
                  </a:lnTo>
                  <a:lnTo>
                    <a:pt x="135" y="835"/>
                  </a:lnTo>
                  <a:lnTo>
                    <a:pt x="135" y="835"/>
                  </a:lnTo>
                  <a:lnTo>
                    <a:pt x="135" y="835"/>
                  </a:lnTo>
                  <a:lnTo>
                    <a:pt x="135" y="835"/>
                  </a:lnTo>
                  <a:lnTo>
                    <a:pt x="135" y="835"/>
                  </a:lnTo>
                  <a:lnTo>
                    <a:pt x="135" y="835"/>
                  </a:lnTo>
                  <a:lnTo>
                    <a:pt x="135" y="835"/>
                  </a:lnTo>
                  <a:lnTo>
                    <a:pt x="135" y="841"/>
                  </a:lnTo>
                  <a:lnTo>
                    <a:pt x="135" y="841"/>
                  </a:lnTo>
                  <a:lnTo>
                    <a:pt x="135" y="841"/>
                  </a:lnTo>
                  <a:lnTo>
                    <a:pt x="140" y="841"/>
                  </a:lnTo>
                  <a:lnTo>
                    <a:pt x="140" y="841"/>
                  </a:lnTo>
                  <a:lnTo>
                    <a:pt x="140" y="841"/>
                  </a:lnTo>
                  <a:lnTo>
                    <a:pt x="140" y="841"/>
                  </a:lnTo>
                  <a:lnTo>
                    <a:pt x="140" y="841"/>
                  </a:lnTo>
                  <a:lnTo>
                    <a:pt x="140" y="841"/>
                  </a:lnTo>
                  <a:lnTo>
                    <a:pt x="140" y="841"/>
                  </a:lnTo>
                  <a:lnTo>
                    <a:pt x="140" y="841"/>
                  </a:lnTo>
                  <a:lnTo>
                    <a:pt x="140" y="841"/>
                  </a:lnTo>
                  <a:lnTo>
                    <a:pt x="140" y="841"/>
                  </a:lnTo>
                  <a:lnTo>
                    <a:pt x="140" y="835"/>
                  </a:lnTo>
                  <a:lnTo>
                    <a:pt x="140" y="835"/>
                  </a:lnTo>
                  <a:close/>
                  <a:moveTo>
                    <a:pt x="73" y="751"/>
                  </a:moveTo>
                  <a:lnTo>
                    <a:pt x="73" y="751"/>
                  </a:lnTo>
                  <a:lnTo>
                    <a:pt x="73" y="746"/>
                  </a:lnTo>
                  <a:lnTo>
                    <a:pt x="73" y="746"/>
                  </a:lnTo>
                  <a:lnTo>
                    <a:pt x="73" y="746"/>
                  </a:lnTo>
                  <a:lnTo>
                    <a:pt x="73" y="746"/>
                  </a:lnTo>
                  <a:lnTo>
                    <a:pt x="73" y="746"/>
                  </a:lnTo>
                  <a:lnTo>
                    <a:pt x="73" y="746"/>
                  </a:lnTo>
                  <a:lnTo>
                    <a:pt x="73" y="751"/>
                  </a:lnTo>
                  <a:lnTo>
                    <a:pt x="73" y="751"/>
                  </a:lnTo>
                  <a:lnTo>
                    <a:pt x="73" y="751"/>
                  </a:lnTo>
                  <a:lnTo>
                    <a:pt x="73" y="751"/>
                  </a:lnTo>
                  <a:lnTo>
                    <a:pt x="73" y="751"/>
                  </a:lnTo>
                  <a:lnTo>
                    <a:pt x="73" y="751"/>
                  </a:lnTo>
                  <a:lnTo>
                    <a:pt x="73" y="751"/>
                  </a:lnTo>
                  <a:lnTo>
                    <a:pt x="73" y="751"/>
                  </a:lnTo>
                  <a:lnTo>
                    <a:pt x="73" y="751"/>
                  </a:lnTo>
                  <a:lnTo>
                    <a:pt x="73" y="757"/>
                  </a:lnTo>
                  <a:lnTo>
                    <a:pt x="73" y="757"/>
                  </a:lnTo>
                  <a:lnTo>
                    <a:pt x="73" y="757"/>
                  </a:lnTo>
                  <a:lnTo>
                    <a:pt x="73" y="757"/>
                  </a:lnTo>
                  <a:lnTo>
                    <a:pt x="73" y="757"/>
                  </a:lnTo>
                  <a:lnTo>
                    <a:pt x="73" y="757"/>
                  </a:lnTo>
                  <a:lnTo>
                    <a:pt x="73" y="757"/>
                  </a:lnTo>
                  <a:lnTo>
                    <a:pt x="73" y="757"/>
                  </a:lnTo>
                  <a:lnTo>
                    <a:pt x="73" y="757"/>
                  </a:lnTo>
                  <a:lnTo>
                    <a:pt x="73" y="762"/>
                  </a:lnTo>
                  <a:lnTo>
                    <a:pt x="73" y="762"/>
                  </a:lnTo>
                  <a:lnTo>
                    <a:pt x="73" y="757"/>
                  </a:lnTo>
                  <a:lnTo>
                    <a:pt x="73" y="751"/>
                  </a:lnTo>
                  <a:lnTo>
                    <a:pt x="73" y="751"/>
                  </a:lnTo>
                  <a:close/>
                  <a:moveTo>
                    <a:pt x="140" y="667"/>
                  </a:moveTo>
                  <a:lnTo>
                    <a:pt x="140" y="667"/>
                  </a:lnTo>
                  <a:lnTo>
                    <a:pt x="140" y="662"/>
                  </a:lnTo>
                  <a:lnTo>
                    <a:pt x="140" y="667"/>
                  </a:lnTo>
                  <a:lnTo>
                    <a:pt x="140" y="667"/>
                  </a:lnTo>
                  <a:close/>
                  <a:moveTo>
                    <a:pt x="140" y="662"/>
                  </a:moveTo>
                  <a:lnTo>
                    <a:pt x="140" y="656"/>
                  </a:lnTo>
                  <a:lnTo>
                    <a:pt x="140" y="656"/>
                  </a:lnTo>
                  <a:lnTo>
                    <a:pt x="140" y="656"/>
                  </a:lnTo>
                  <a:lnTo>
                    <a:pt x="140" y="656"/>
                  </a:lnTo>
                  <a:lnTo>
                    <a:pt x="140" y="656"/>
                  </a:lnTo>
                  <a:lnTo>
                    <a:pt x="140" y="662"/>
                  </a:lnTo>
                  <a:lnTo>
                    <a:pt x="140" y="662"/>
                  </a:lnTo>
                  <a:lnTo>
                    <a:pt x="140" y="662"/>
                  </a:lnTo>
                  <a:close/>
                  <a:moveTo>
                    <a:pt x="56" y="690"/>
                  </a:moveTo>
                  <a:lnTo>
                    <a:pt x="56" y="695"/>
                  </a:lnTo>
                  <a:lnTo>
                    <a:pt x="56" y="695"/>
                  </a:lnTo>
                  <a:lnTo>
                    <a:pt x="56" y="695"/>
                  </a:lnTo>
                  <a:lnTo>
                    <a:pt x="56" y="690"/>
                  </a:lnTo>
                  <a:lnTo>
                    <a:pt x="56" y="690"/>
                  </a:lnTo>
                  <a:lnTo>
                    <a:pt x="56" y="690"/>
                  </a:lnTo>
                  <a:lnTo>
                    <a:pt x="56" y="690"/>
                  </a:lnTo>
                  <a:lnTo>
                    <a:pt x="56" y="690"/>
                  </a:lnTo>
                  <a:lnTo>
                    <a:pt x="56" y="690"/>
                  </a:lnTo>
                  <a:lnTo>
                    <a:pt x="56" y="684"/>
                  </a:lnTo>
                  <a:lnTo>
                    <a:pt x="56" y="684"/>
                  </a:lnTo>
                  <a:lnTo>
                    <a:pt x="56" y="684"/>
                  </a:lnTo>
                  <a:lnTo>
                    <a:pt x="56" y="684"/>
                  </a:lnTo>
                  <a:lnTo>
                    <a:pt x="56" y="684"/>
                  </a:lnTo>
                  <a:lnTo>
                    <a:pt x="56" y="684"/>
                  </a:lnTo>
                  <a:lnTo>
                    <a:pt x="56" y="690"/>
                  </a:lnTo>
                  <a:lnTo>
                    <a:pt x="56" y="690"/>
                  </a:lnTo>
                  <a:lnTo>
                    <a:pt x="56" y="690"/>
                  </a:lnTo>
                  <a:close/>
                  <a:moveTo>
                    <a:pt x="56" y="701"/>
                  </a:moveTo>
                  <a:lnTo>
                    <a:pt x="56" y="701"/>
                  </a:lnTo>
                  <a:lnTo>
                    <a:pt x="56" y="701"/>
                  </a:lnTo>
                  <a:lnTo>
                    <a:pt x="56" y="701"/>
                  </a:lnTo>
                  <a:lnTo>
                    <a:pt x="56" y="701"/>
                  </a:lnTo>
                  <a:lnTo>
                    <a:pt x="56" y="695"/>
                  </a:lnTo>
                  <a:lnTo>
                    <a:pt x="56" y="695"/>
                  </a:lnTo>
                  <a:lnTo>
                    <a:pt x="56" y="695"/>
                  </a:lnTo>
                  <a:lnTo>
                    <a:pt x="56" y="695"/>
                  </a:lnTo>
                  <a:lnTo>
                    <a:pt x="56" y="695"/>
                  </a:lnTo>
                  <a:lnTo>
                    <a:pt x="56" y="695"/>
                  </a:lnTo>
                  <a:lnTo>
                    <a:pt x="56" y="695"/>
                  </a:lnTo>
                  <a:lnTo>
                    <a:pt x="56" y="695"/>
                  </a:lnTo>
                  <a:lnTo>
                    <a:pt x="56" y="701"/>
                  </a:lnTo>
                  <a:lnTo>
                    <a:pt x="56" y="701"/>
                  </a:lnTo>
                  <a:close/>
                  <a:moveTo>
                    <a:pt x="62" y="650"/>
                  </a:moveTo>
                  <a:lnTo>
                    <a:pt x="62" y="650"/>
                  </a:lnTo>
                  <a:lnTo>
                    <a:pt x="62" y="650"/>
                  </a:lnTo>
                  <a:lnTo>
                    <a:pt x="62" y="656"/>
                  </a:lnTo>
                  <a:lnTo>
                    <a:pt x="62" y="650"/>
                  </a:lnTo>
                  <a:lnTo>
                    <a:pt x="62" y="650"/>
                  </a:lnTo>
                  <a:lnTo>
                    <a:pt x="62" y="650"/>
                  </a:lnTo>
                  <a:lnTo>
                    <a:pt x="62" y="650"/>
                  </a:lnTo>
                  <a:lnTo>
                    <a:pt x="62" y="650"/>
                  </a:lnTo>
                  <a:close/>
                  <a:moveTo>
                    <a:pt x="308" y="538"/>
                  </a:moveTo>
                  <a:lnTo>
                    <a:pt x="308" y="538"/>
                  </a:lnTo>
                  <a:lnTo>
                    <a:pt x="308" y="533"/>
                  </a:lnTo>
                  <a:lnTo>
                    <a:pt x="308" y="533"/>
                  </a:lnTo>
                  <a:lnTo>
                    <a:pt x="308" y="533"/>
                  </a:lnTo>
                  <a:lnTo>
                    <a:pt x="308" y="533"/>
                  </a:lnTo>
                  <a:lnTo>
                    <a:pt x="308" y="533"/>
                  </a:lnTo>
                  <a:lnTo>
                    <a:pt x="308" y="533"/>
                  </a:lnTo>
                  <a:lnTo>
                    <a:pt x="308" y="533"/>
                  </a:lnTo>
                  <a:lnTo>
                    <a:pt x="308" y="533"/>
                  </a:lnTo>
                  <a:lnTo>
                    <a:pt x="308" y="538"/>
                  </a:lnTo>
                  <a:lnTo>
                    <a:pt x="308" y="538"/>
                  </a:lnTo>
                  <a:lnTo>
                    <a:pt x="308" y="538"/>
                  </a:lnTo>
                  <a:lnTo>
                    <a:pt x="308" y="538"/>
                  </a:lnTo>
                  <a:lnTo>
                    <a:pt x="308" y="538"/>
                  </a:lnTo>
                  <a:lnTo>
                    <a:pt x="308" y="538"/>
                  </a:lnTo>
                  <a:lnTo>
                    <a:pt x="308" y="538"/>
                  </a:lnTo>
                  <a:lnTo>
                    <a:pt x="308" y="538"/>
                  </a:lnTo>
                  <a:lnTo>
                    <a:pt x="308" y="538"/>
                  </a:lnTo>
                  <a:lnTo>
                    <a:pt x="308" y="544"/>
                  </a:lnTo>
                  <a:lnTo>
                    <a:pt x="308" y="544"/>
                  </a:lnTo>
                  <a:lnTo>
                    <a:pt x="308" y="544"/>
                  </a:lnTo>
                  <a:lnTo>
                    <a:pt x="308" y="544"/>
                  </a:lnTo>
                  <a:lnTo>
                    <a:pt x="308" y="544"/>
                  </a:lnTo>
                  <a:lnTo>
                    <a:pt x="308" y="544"/>
                  </a:lnTo>
                  <a:lnTo>
                    <a:pt x="308" y="538"/>
                  </a:lnTo>
                  <a:lnTo>
                    <a:pt x="308" y="538"/>
                  </a:lnTo>
                  <a:lnTo>
                    <a:pt x="308" y="538"/>
                  </a:lnTo>
                  <a:lnTo>
                    <a:pt x="308" y="538"/>
                  </a:lnTo>
                  <a:lnTo>
                    <a:pt x="308" y="538"/>
                  </a:lnTo>
                  <a:close/>
                  <a:moveTo>
                    <a:pt x="297" y="516"/>
                  </a:moveTo>
                  <a:lnTo>
                    <a:pt x="297" y="516"/>
                  </a:lnTo>
                  <a:lnTo>
                    <a:pt x="297" y="516"/>
                  </a:lnTo>
                  <a:lnTo>
                    <a:pt x="297" y="516"/>
                  </a:lnTo>
                  <a:lnTo>
                    <a:pt x="297" y="516"/>
                  </a:lnTo>
                  <a:lnTo>
                    <a:pt x="297" y="510"/>
                  </a:lnTo>
                  <a:lnTo>
                    <a:pt x="297" y="510"/>
                  </a:lnTo>
                  <a:lnTo>
                    <a:pt x="297" y="510"/>
                  </a:lnTo>
                  <a:lnTo>
                    <a:pt x="297" y="510"/>
                  </a:lnTo>
                  <a:lnTo>
                    <a:pt x="291" y="510"/>
                  </a:lnTo>
                  <a:lnTo>
                    <a:pt x="291" y="510"/>
                  </a:lnTo>
                  <a:lnTo>
                    <a:pt x="291" y="510"/>
                  </a:lnTo>
                  <a:lnTo>
                    <a:pt x="291" y="510"/>
                  </a:lnTo>
                  <a:lnTo>
                    <a:pt x="291" y="510"/>
                  </a:lnTo>
                  <a:lnTo>
                    <a:pt x="291" y="510"/>
                  </a:lnTo>
                  <a:lnTo>
                    <a:pt x="291" y="510"/>
                  </a:lnTo>
                  <a:lnTo>
                    <a:pt x="291" y="510"/>
                  </a:lnTo>
                  <a:lnTo>
                    <a:pt x="291" y="510"/>
                  </a:lnTo>
                  <a:lnTo>
                    <a:pt x="291" y="510"/>
                  </a:lnTo>
                  <a:lnTo>
                    <a:pt x="291" y="516"/>
                  </a:lnTo>
                  <a:lnTo>
                    <a:pt x="291" y="516"/>
                  </a:lnTo>
                  <a:lnTo>
                    <a:pt x="291" y="516"/>
                  </a:lnTo>
                  <a:lnTo>
                    <a:pt x="291" y="516"/>
                  </a:lnTo>
                  <a:lnTo>
                    <a:pt x="291" y="516"/>
                  </a:lnTo>
                  <a:lnTo>
                    <a:pt x="291" y="516"/>
                  </a:lnTo>
                  <a:lnTo>
                    <a:pt x="291" y="521"/>
                  </a:lnTo>
                  <a:lnTo>
                    <a:pt x="291" y="521"/>
                  </a:lnTo>
                  <a:lnTo>
                    <a:pt x="291" y="516"/>
                  </a:lnTo>
                  <a:lnTo>
                    <a:pt x="291" y="516"/>
                  </a:lnTo>
                  <a:lnTo>
                    <a:pt x="291" y="516"/>
                  </a:lnTo>
                  <a:lnTo>
                    <a:pt x="297" y="516"/>
                  </a:lnTo>
                  <a:lnTo>
                    <a:pt x="297" y="516"/>
                  </a:lnTo>
                  <a:lnTo>
                    <a:pt x="297" y="516"/>
                  </a:lnTo>
                  <a:lnTo>
                    <a:pt x="297" y="516"/>
                  </a:lnTo>
                  <a:lnTo>
                    <a:pt x="297" y="516"/>
                  </a:lnTo>
                  <a:lnTo>
                    <a:pt x="297" y="516"/>
                  </a:lnTo>
                  <a:lnTo>
                    <a:pt x="297" y="516"/>
                  </a:lnTo>
                  <a:lnTo>
                    <a:pt x="303" y="521"/>
                  </a:lnTo>
                  <a:lnTo>
                    <a:pt x="303" y="516"/>
                  </a:lnTo>
                  <a:lnTo>
                    <a:pt x="303" y="516"/>
                  </a:lnTo>
                  <a:lnTo>
                    <a:pt x="303" y="516"/>
                  </a:lnTo>
                  <a:lnTo>
                    <a:pt x="297" y="516"/>
                  </a:lnTo>
                  <a:close/>
                  <a:moveTo>
                    <a:pt x="488" y="297"/>
                  </a:moveTo>
                  <a:lnTo>
                    <a:pt x="488" y="292"/>
                  </a:lnTo>
                  <a:lnTo>
                    <a:pt x="488" y="292"/>
                  </a:lnTo>
                  <a:lnTo>
                    <a:pt x="482" y="292"/>
                  </a:lnTo>
                  <a:lnTo>
                    <a:pt x="482" y="292"/>
                  </a:lnTo>
                  <a:lnTo>
                    <a:pt x="476" y="292"/>
                  </a:lnTo>
                  <a:lnTo>
                    <a:pt x="476" y="292"/>
                  </a:lnTo>
                  <a:lnTo>
                    <a:pt x="476" y="292"/>
                  </a:lnTo>
                  <a:lnTo>
                    <a:pt x="476" y="286"/>
                  </a:lnTo>
                  <a:lnTo>
                    <a:pt x="476" y="286"/>
                  </a:lnTo>
                  <a:lnTo>
                    <a:pt x="476" y="280"/>
                  </a:lnTo>
                  <a:lnTo>
                    <a:pt x="471" y="280"/>
                  </a:lnTo>
                  <a:lnTo>
                    <a:pt x="471" y="280"/>
                  </a:lnTo>
                  <a:lnTo>
                    <a:pt x="476" y="275"/>
                  </a:lnTo>
                  <a:lnTo>
                    <a:pt x="476" y="275"/>
                  </a:lnTo>
                  <a:lnTo>
                    <a:pt x="476" y="275"/>
                  </a:lnTo>
                  <a:lnTo>
                    <a:pt x="476" y="275"/>
                  </a:lnTo>
                  <a:lnTo>
                    <a:pt x="476" y="275"/>
                  </a:lnTo>
                  <a:lnTo>
                    <a:pt x="476" y="275"/>
                  </a:lnTo>
                  <a:lnTo>
                    <a:pt x="476" y="275"/>
                  </a:lnTo>
                  <a:lnTo>
                    <a:pt x="476" y="275"/>
                  </a:lnTo>
                  <a:lnTo>
                    <a:pt x="471" y="275"/>
                  </a:lnTo>
                  <a:lnTo>
                    <a:pt x="465" y="275"/>
                  </a:lnTo>
                  <a:lnTo>
                    <a:pt x="465" y="275"/>
                  </a:lnTo>
                  <a:lnTo>
                    <a:pt x="460" y="269"/>
                  </a:lnTo>
                  <a:lnTo>
                    <a:pt x="454" y="269"/>
                  </a:lnTo>
                  <a:lnTo>
                    <a:pt x="454" y="269"/>
                  </a:lnTo>
                  <a:lnTo>
                    <a:pt x="454" y="269"/>
                  </a:lnTo>
                  <a:lnTo>
                    <a:pt x="454" y="264"/>
                  </a:lnTo>
                  <a:lnTo>
                    <a:pt x="454" y="264"/>
                  </a:lnTo>
                  <a:lnTo>
                    <a:pt x="454" y="258"/>
                  </a:lnTo>
                  <a:lnTo>
                    <a:pt x="454" y="258"/>
                  </a:lnTo>
                  <a:lnTo>
                    <a:pt x="454" y="258"/>
                  </a:lnTo>
                  <a:lnTo>
                    <a:pt x="454" y="258"/>
                  </a:lnTo>
                  <a:lnTo>
                    <a:pt x="448" y="258"/>
                  </a:lnTo>
                  <a:lnTo>
                    <a:pt x="448" y="258"/>
                  </a:lnTo>
                  <a:lnTo>
                    <a:pt x="448" y="258"/>
                  </a:lnTo>
                  <a:lnTo>
                    <a:pt x="448" y="258"/>
                  </a:lnTo>
                  <a:lnTo>
                    <a:pt x="448" y="252"/>
                  </a:lnTo>
                  <a:lnTo>
                    <a:pt x="448" y="252"/>
                  </a:lnTo>
                  <a:lnTo>
                    <a:pt x="448" y="252"/>
                  </a:lnTo>
                  <a:lnTo>
                    <a:pt x="448" y="252"/>
                  </a:lnTo>
                  <a:lnTo>
                    <a:pt x="448" y="252"/>
                  </a:lnTo>
                  <a:lnTo>
                    <a:pt x="443" y="252"/>
                  </a:lnTo>
                  <a:lnTo>
                    <a:pt x="443" y="247"/>
                  </a:lnTo>
                  <a:lnTo>
                    <a:pt x="443" y="247"/>
                  </a:lnTo>
                  <a:lnTo>
                    <a:pt x="443" y="247"/>
                  </a:lnTo>
                  <a:lnTo>
                    <a:pt x="443" y="247"/>
                  </a:lnTo>
                  <a:lnTo>
                    <a:pt x="437" y="247"/>
                  </a:lnTo>
                  <a:lnTo>
                    <a:pt x="437" y="241"/>
                  </a:lnTo>
                  <a:lnTo>
                    <a:pt x="437" y="241"/>
                  </a:lnTo>
                  <a:lnTo>
                    <a:pt x="437" y="241"/>
                  </a:lnTo>
                  <a:lnTo>
                    <a:pt x="437" y="241"/>
                  </a:lnTo>
                  <a:lnTo>
                    <a:pt x="437" y="236"/>
                  </a:lnTo>
                  <a:lnTo>
                    <a:pt x="437" y="236"/>
                  </a:lnTo>
                  <a:lnTo>
                    <a:pt x="437" y="236"/>
                  </a:lnTo>
                  <a:lnTo>
                    <a:pt x="437" y="230"/>
                  </a:lnTo>
                  <a:lnTo>
                    <a:pt x="437" y="230"/>
                  </a:lnTo>
                  <a:lnTo>
                    <a:pt x="437" y="224"/>
                  </a:lnTo>
                  <a:lnTo>
                    <a:pt x="437" y="224"/>
                  </a:lnTo>
                  <a:lnTo>
                    <a:pt x="437" y="224"/>
                  </a:lnTo>
                  <a:lnTo>
                    <a:pt x="437" y="224"/>
                  </a:lnTo>
                  <a:lnTo>
                    <a:pt x="437" y="224"/>
                  </a:lnTo>
                  <a:lnTo>
                    <a:pt x="437" y="224"/>
                  </a:lnTo>
                  <a:lnTo>
                    <a:pt x="437" y="224"/>
                  </a:lnTo>
                  <a:lnTo>
                    <a:pt x="437" y="219"/>
                  </a:lnTo>
                  <a:lnTo>
                    <a:pt x="437" y="219"/>
                  </a:lnTo>
                  <a:lnTo>
                    <a:pt x="437" y="219"/>
                  </a:lnTo>
                  <a:lnTo>
                    <a:pt x="437" y="219"/>
                  </a:lnTo>
                  <a:lnTo>
                    <a:pt x="437" y="213"/>
                  </a:lnTo>
                  <a:lnTo>
                    <a:pt x="437" y="213"/>
                  </a:lnTo>
                  <a:lnTo>
                    <a:pt x="443" y="202"/>
                  </a:lnTo>
                  <a:lnTo>
                    <a:pt x="443" y="202"/>
                  </a:lnTo>
                  <a:lnTo>
                    <a:pt x="443" y="202"/>
                  </a:lnTo>
                  <a:lnTo>
                    <a:pt x="443" y="196"/>
                  </a:lnTo>
                  <a:lnTo>
                    <a:pt x="443" y="191"/>
                  </a:lnTo>
                  <a:lnTo>
                    <a:pt x="443" y="191"/>
                  </a:lnTo>
                  <a:lnTo>
                    <a:pt x="443" y="191"/>
                  </a:lnTo>
                  <a:lnTo>
                    <a:pt x="437" y="191"/>
                  </a:lnTo>
                  <a:lnTo>
                    <a:pt x="437" y="185"/>
                  </a:lnTo>
                  <a:lnTo>
                    <a:pt x="437" y="185"/>
                  </a:lnTo>
                  <a:lnTo>
                    <a:pt x="437" y="185"/>
                  </a:lnTo>
                  <a:lnTo>
                    <a:pt x="437" y="185"/>
                  </a:lnTo>
                  <a:lnTo>
                    <a:pt x="437" y="185"/>
                  </a:lnTo>
                  <a:lnTo>
                    <a:pt x="437" y="185"/>
                  </a:lnTo>
                  <a:lnTo>
                    <a:pt x="437" y="185"/>
                  </a:lnTo>
                  <a:lnTo>
                    <a:pt x="432" y="180"/>
                  </a:lnTo>
                  <a:lnTo>
                    <a:pt x="432" y="180"/>
                  </a:lnTo>
                  <a:lnTo>
                    <a:pt x="432" y="180"/>
                  </a:lnTo>
                  <a:lnTo>
                    <a:pt x="420" y="174"/>
                  </a:lnTo>
                  <a:lnTo>
                    <a:pt x="420" y="174"/>
                  </a:lnTo>
                  <a:lnTo>
                    <a:pt x="420" y="174"/>
                  </a:lnTo>
                  <a:lnTo>
                    <a:pt x="420" y="168"/>
                  </a:lnTo>
                  <a:lnTo>
                    <a:pt x="415" y="168"/>
                  </a:lnTo>
                  <a:lnTo>
                    <a:pt x="415" y="168"/>
                  </a:lnTo>
                  <a:lnTo>
                    <a:pt x="415" y="168"/>
                  </a:lnTo>
                  <a:lnTo>
                    <a:pt x="415" y="168"/>
                  </a:lnTo>
                  <a:lnTo>
                    <a:pt x="415" y="163"/>
                  </a:lnTo>
                  <a:lnTo>
                    <a:pt x="415" y="163"/>
                  </a:lnTo>
                  <a:lnTo>
                    <a:pt x="409" y="163"/>
                  </a:lnTo>
                  <a:lnTo>
                    <a:pt x="409" y="163"/>
                  </a:lnTo>
                  <a:lnTo>
                    <a:pt x="409" y="163"/>
                  </a:lnTo>
                  <a:lnTo>
                    <a:pt x="409" y="163"/>
                  </a:lnTo>
                  <a:lnTo>
                    <a:pt x="409" y="157"/>
                  </a:lnTo>
                  <a:lnTo>
                    <a:pt x="409" y="157"/>
                  </a:lnTo>
                  <a:lnTo>
                    <a:pt x="404" y="152"/>
                  </a:lnTo>
                  <a:lnTo>
                    <a:pt x="404" y="152"/>
                  </a:lnTo>
                  <a:lnTo>
                    <a:pt x="404" y="152"/>
                  </a:lnTo>
                  <a:lnTo>
                    <a:pt x="404" y="146"/>
                  </a:lnTo>
                  <a:lnTo>
                    <a:pt x="398" y="146"/>
                  </a:lnTo>
                  <a:lnTo>
                    <a:pt x="398" y="146"/>
                  </a:lnTo>
                  <a:lnTo>
                    <a:pt x="398" y="140"/>
                  </a:lnTo>
                  <a:lnTo>
                    <a:pt x="392" y="135"/>
                  </a:lnTo>
                  <a:lnTo>
                    <a:pt x="392" y="135"/>
                  </a:lnTo>
                  <a:lnTo>
                    <a:pt x="392" y="135"/>
                  </a:lnTo>
                  <a:lnTo>
                    <a:pt x="392" y="135"/>
                  </a:lnTo>
                  <a:lnTo>
                    <a:pt x="387" y="135"/>
                  </a:lnTo>
                  <a:lnTo>
                    <a:pt x="387" y="135"/>
                  </a:lnTo>
                  <a:lnTo>
                    <a:pt x="387" y="135"/>
                  </a:lnTo>
                  <a:lnTo>
                    <a:pt x="387" y="135"/>
                  </a:lnTo>
                  <a:lnTo>
                    <a:pt x="387" y="135"/>
                  </a:lnTo>
                  <a:lnTo>
                    <a:pt x="387" y="135"/>
                  </a:lnTo>
                  <a:lnTo>
                    <a:pt x="387" y="135"/>
                  </a:lnTo>
                  <a:lnTo>
                    <a:pt x="387" y="135"/>
                  </a:lnTo>
                  <a:lnTo>
                    <a:pt x="387" y="135"/>
                  </a:lnTo>
                  <a:lnTo>
                    <a:pt x="381" y="135"/>
                  </a:lnTo>
                  <a:lnTo>
                    <a:pt x="381" y="135"/>
                  </a:lnTo>
                  <a:lnTo>
                    <a:pt x="381" y="135"/>
                  </a:lnTo>
                  <a:lnTo>
                    <a:pt x="381" y="129"/>
                  </a:lnTo>
                  <a:lnTo>
                    <a:pt x="381" y="129"/>
                  </a:lnTo>
                  <a:lnTo>
                    <a:pt x="381" y="129"/>
                  </a:lnTo>
                  <a:lnTo>
                    <a:pt x="376" y="129"/>
                  </a:lnTo>
                  <a:lnTo>
                    <a:pt x="376" y="129"/>
                  </a:lnTo>
                  <a:lnTo>
                    <a:pt x="370" y="129"/>
                  </a:lnTo>
                  <a:lnTo>
                    <a:pt x="370" y="129"/>
                  </a:lnTo>
                  <a:lnTo>
                    <a:pt x="370" y="129"/>
                  </a:lnTo>
                  <a:lnTo>
                    <a:pt x="370" y="129"/>
                  </a:lnTo>
                  <a:lnTo>
                    <a:pt x="364" y="129"/>
                  </a:lnTo>
                  <a:lnTo>
                    <a:pt x="364" y="129"/>
                  </a:lnTo>
                  <a:lnTo>
                    <a:pt x="364" y="129"/>
                  </a:lnTo>
                  <a:lnTo>
                    <a:pt x="364" y="129"/>
                  </a:lnTo>
                  <a:lnTo>
                    <a:pt x="364" y="129"/>
                  </a:lnTo>
                  <a:lnTo>
                    <a:pt x="364" y="129"/>
                  </a:lnTo>
                  <a:lnTo>
                    <a:pt x="359" y="129"/>
                  </a:lnTo>
                  <a:lnTo>
                    <a:pt x="359" y="124"/>
                  </a:lnTo>
                  <a:lnTo>
                    <a:pt x="359" y="124"/>
                  </a:lnTo>
                  <a:lnTo>
                    <a:pt x="353" y="129"/>
                  </a:lnTo>
                  <a:lnTo>
                    <a:pt x="353" y="129"/>
                  </a:lnTo>
                  <a:lnTo>
                    <a:pt x="347" y="129"/>
                  </a:lnTo>
                  <a:lnTo>
                    <a:pt x="347" y="129"/>
                  </a:lnTo>
                  <a:lnTo>
                    <a:pt x="347" y="129"/>
                  </a:lnTo>
                  <a:lnTo>
                    <a:pt x="347" y="129"/>
                  </a:lnTo>
                  <a:lnTo>
                    <a:pt x="347" y="129"/>
                  </a:lnTo>
                  <a:lnTo>
                    <a:pt x="347" y="129"/>
                  </a:lnTo>
                  <a:lnTo>
                    <a:pt x="347" y="135"/>
                  </a:lnTo>
                  <a:lnTo>
                    <a:pt x="347" y="135"/>
                  </a:lnTo>
                  <a:lnTo>
                    <a:pt x="353" y="135"/>
                  </a:lnTo>
                  <a:lnTo>
                    <a:pt x="353" y="135"/>
                  </a:lnTo>
                  <a:lnTo>
                    <a:pt x="353" y="135"/>
                  </a:lnTo>
                  <a:lnTo>
                    <a:pt x="353" y="135"/>
                  </a:lnTo>
                  <a:lnTo>
                    <a:pt x="347" y="135"/>
                  </a:lnTo>
                  <a:lnTo>
                    <a:pt x="347" y="135"/>
                  </a:lnTo>
                  <a:lnTo>
                    <a:pt x="347" y="135"/>
                  </a:lnTo>
                  <a:lnTo>
                    <a:pt x="347" y="135"/>
                  </a:lnTo>
                  <a:lnTo>
                    <a:pt x="342" y="135"/>
                  </a:lnTo>
                  <a:lnTo>
                    <a:pt x="342" y="135"/>
                  </a:lnTo>
                  <a:lnTo>
                    <a:pt x="342" y="140"/>
                  </a:lnTo>
                  <a:lnTo>
                    <a:pt x="342" y="140"/>
                  </a:lnTo>
                  <a:lnTo>
                    <a:pt x="342" y="140"/>
                  </a:lnTo>
                  <a:lnTo>
                    <a:pt x="342" y="140"/>
                  </a:lnTo>
                  <a:lnTo>
                    <a:pt x="342" y="146"/>
                  </a:lnTo>
                  <a:lnTo>
                    <a:pt x="342" y="146"/>
                  </a:lnTo>
                  <a:lnTo>
                    <a:pt x="342" y="146"/>
                  </a:lnTo>
                  <a:lnTo>
                    <a:pt x="342" y="146"/>
                  </a:lnTo>
                  <a:lnTo>
                    <a:pt x="342" y="146"/>
                  </a:lnTo>
                  <a:lnTo>
                    <a:pt x="342" y="146"/>
                  </a:lnTo>
                  <a:lnTo>
                    <a:pt x="342" y="146"/>
                  </a:lnTo>
                  <a:lnTo>
                    <a:pt x="342" y="146"/>
                  </a:lnTo>
                  <a:lnTo>
                    <a:pt x="342" y="146"/>
                  </a:lnTo>
                  <a:lnTo>
                    <a:pt x="336" y="146"/>
                  </a:lnTo>
                  <a:lnTo>
                    <a:pt x="336" y="146"/>
                  </a:lnTo>
                  <a:lnTo>
                    <a:pt x="336" y="146"/>
                  </a:lnTo>
                  <a:lnTo>
                    <a:pt x="336" y="146"/>
                  </a:lnTo>
                  <a:lnTo>
                    <a:pt x="336" y="152"/>
                  </a:lnTo>
                  <a:lnTo>
                    <a:pt x="336" y="152"/>
                  </a:lnTo>
                  <a:lnTo>
                    <a:pt x="336" y="152"/>
                  </a:lnTo>
                  <a:lnTo>
                    <a:pt x="336" y="152"/>
                  </a:lnTo>
                  <a:lnTo>
                    <a:pt x="336" y="152"/>
                  </a:lnTo>
                  <a:lnTo>
                    <a:pt x="336" y="152"/>
                  </a:lnTo>
                  <a:lnTo>
                    <a:pt x="336" y="152"/>
                  </a:lnTo>
                  <a:lnTo>
                    <a:pt x="331" y="152"/>
                  </a:lnTo>
                  <a:lnTo>
                    <a:pt x="331" y="152"/>
                  </a:lnTo>
                  <a:lnTo>
                    <a:pt x="331" y="152"/>
                  </a:lnTo>
                  <a:lnTo>
                    <a:pt x="325" y="157"/>
                  </a:lnTo>
                  <a:lnTo>
                    <a:pt x="325" y="157"/>
                  </a:lnTo>
                  <a:lnTo>
                    <a:pt x="325" y="157"/>
                  </a:lnTo>
                  <a:lnTo>
                    <a:pt x="319" y="157"/>
                  </a:lnTo>
                  <a:lnTo>
                    <a:pt x="319" y="157"/>
                  </a:lnTo>
                  <a:lnTo>
                    <a:pt x="319" y="163"/>
                  </a:lnTo>
                  <a:lnTo>
                    <a:pt x="314" y="163"/>
                  </a:lnTo>
                  <a:lnTo>
                    <a:pt x="314" y="163"/>
                  </a:lnTo>
                  <a:lnTo>
                    <a:pt x="314" y="163"/>
                  </a:lnTo>
                  <a:lnTo>
                    <a:pt x="314" y="163"/>
                  </a:lnTo>
                  <a:lnTo>
                    <a:pt x="314" y="163"/>
                  </a:lnTo>
                  <a:lnTo>
                    <a:pt x="314" y="163"/>
                  </a:lnTo>
                  <a:lnTo>
                    <a:pt x="314" y="163"/>
                  </a:lnTo>
                  <a:lnTo>
                    <a:pt x="308" y="163"/>
                  </a:lnTo>
                  <a:lnTo>
                    <a:pt x="308" y="163"/>
                  </a:lnTo>
                  <a:lnTo>
                    <a:pt x="308" y="163"/>
                  </a:lnTo>
                  <a:lnTo>
                    <a:pt x="314" y="157"/>
                  </a:lnTo>
                  <a:lnTo>
                    <a:pt x="308" y="157"/>
                  </a:lnTo>
                  <a:lnTo>
                    <a:pt x="308" y="157"/>
                  </a:lnTo>
                  <a:lnTo>
                    <a:pt x="303" y="157"/>
                  </a:lnTo>
                  <a:lnTo>
                    <a:pt x="303" y="152"/>
                  </a:lnTo>
                  <a:lnTo>
                    <a:pt x="297" y="152"/>
                  </a:lnTo>
                  <a:lnTo>
                    <a:pt x="297" y="152"/>
                  </a:lnTo>
                  <a:lnTo>
                    <a:pt x="297" y="152"/>
                  </a:lnTo>
                  <a:lnTo>
                    <a:pt x="297" y="152"/>
                  </a:lnTo>
                  <a:lnTo>
                    <a:pt x="291" y="152"/>
                  </a:lnTo>
                  <a:lnTo>
                    <a:pt x="291" y="146"/>
                  </a:lnTo>
                  <a:lnTo>
                    <a:pt x="291" y="146"/>
                  </a:lnTo>
                  <a:lnTo>
                    <a:pt x="286" y="146"/>
                  </a:lnTo>
                  <a:lnTo>
                    <a:pt x="286" y="146"/>
                  </a:lnTo>
                  <a:lnTo>
                    <a:pt x="286" y="146"/>
                  </a:lnTo>
                  <a:lnTo>
                    <a:pt x="286" y="140"/>
                  </a:lnTo>
                  <a:lnTo>
                    <a:pt x="286" y="140"/>
                  </a:lnTo>
                  <a:lnTo>
                    <a:pt x="286" y="140"/>
                  </a:lnTo>
                  <a:lnTo>
                    <a:pt x="286" y="140"/>
                  </a:lnTo>
                  <a:lnTo>
                    <a:pt x="280" y="140"/>
                  </a:lnTo>
                  <a:lnTo>
                    <a:pt x="280" y="140"/>
                  </a:lnTo>
                  <a:lnTo>
                    <a:pt x="280" y="140"/>
                  </a:lnTo>
                  <a:lnTo>
                    <a:pt x="280" y="140"/>
                  </a:lnTo>
                  <a:lnTo>
                    <a:pt x="269" y="152"/>
                  </a:lnTo>
                  <a:lnTo>
                    <a:pt x="269" y="152"/>
                  </a:lnTo>
                  <a:lnTo>
                    <a:pt x="263" y="152"/>
                  </a:lnTo>
                  <a:lnTo>
                    <a:pt x="263" y="152"/>
                  </a:lnTo>
                  <a:lnTo>
                    <a:pt x="263" y="146"/>
                  </a:lnTo>
                  <a:lnTo>
                    <a:pt x="263" y="146"/>
                  </a:lnTo>
                  <a:lnTo>
                    <a:pt x="263" y="152"/>
                  </a:lnTo>
                  <a:lnTo>
                    <a:pt x="263" y="152"/>
                  </a:lnTo>
                  <a:lnTo>
                    <a:pt x="263" y="152"/>
                  </a:lnTo>
                  <a:lnTo>
                    <a:pt x="258" y="157"/>
                  </a:lnTo>
                  <a:lnTo>
                    <a:pt x="258" y="157"/>
                  </a:lnTo>
                  <a:lnTo>
                    <a:pt x="252" y="157"/>
                  </a:lnTo>
                  <a:lnTo>
                    <a:pt x="252" y="157"/>
                  </a:lnTo>
                  <a:lnTo>
                    <a:pt x="252" y="163"/>
                  </a:lnTo>
                  <a:lnTo>
                    <a:pt x="252" y="163"/>
                  </a:lnTo>
                  <a:lnTo>
                    <a:pt x="252" y="163"/>
                  </a:lnTo>
                  <a:lnTo>
                    <a:pt x="252" y="163"/>
                  </a:lnTo>
                  <a:lnTo>
                    <a:pt x="252" y="163"/>
                  </a:lnTo>
                  <a:lnTo>
                    <a:pt x="252" y="163"/>
                  </a:lnTo>
                  <a:lnTo>
                    <a:pt x="247" y="163"/>
                  </a:lnTo>
                  <a:lnTo>
                    <a:pt x="247" y="163"/>
                  </a:lnTo>
                  <a:lnTo>
                    <a:pt x="247" y="163"/>
                  </a:lnTo>
                  <a:lnTo>
                    <a:pt x="247" y="163"/>
                  </a:lnTo>
                  <a:lnTo>
                    <a:pt x="247" y="168"/>
                  </a:lnTo>
                  <a:lnTo>
                    <a:pt x="247" y="168"/>
                  </a:lnTo>
                  <a:lnTo>
                    <a:pt x="247" y="168"/>
                  </a:lnTo>
                  <a:lnTo>
                    <a:pt x="247" y="168"/>
                  </a:lnTo>
                  <a:lnTo>
                    <a:pt x="247" y="168"/>
                  </a:lnTo>
                  <a:lnTo>
                    <a:pt x="247" y="168"/>
                  </a:lnTo>
                  <a:lnTo>
                    <a:pt x="241" y="168"/>
                  </a:lnTo>
                  <a:lnTo>
                    <a:pt x="241" y="168"/>
                  </a:lnTo>
                  <a:lnTo>
                    <a:pt x="241" y="168"/>
                  </a:lnTo>
                  <a:lnTo>
                    <a:pt x="241" y="168"/>
                  </a:lnTo>
                  <a:lnTo>
                    <a:pt x="241" y="168"/>
                  </a:lnTo>
                  <a:lnTo>
                    <a:pt x="241" y="168"/>
                  </a:lnTo>
                  <a:lnTo>
                    <a:pt x="241" y="168"/>
                  </a:lnTo>
                  <a:lnTo>
                    <a:pt x="241" y="168"/>
                  </a:lnTo>
                  <a:lnTo>
                    <a:pt x="241" y="168"/>
                  </a:lnTo>
                  <a:lnTo>
                    <a:pt x="241" y="168"/>
                  </a:lnTo>
                  <a:lnTo>
                    <a:pt x="241" y="168"/>
                  </a:lnTo>
                  <a:lnTo>
                    <a:pt x="241" y="168"/>
                  </a:lnTo>
                  <a:lnTo>
                    <a:pt x="241" y="168"/>
                  </a:lnTo>
                  <a:lnTo>
                    <a:pt x="241" y="168"/>
                  </a:lnTo>
                  <a:lnTo>
                    <a:pt x="241" y="168"/>
                  </a:lnTo>
                  <a:lnTo>
                    <a:pt x="241" y="168"/>
                  </a:lnTo>
                  <a:lnTo>
                    <a:pt x="241" y="168"/>
                  </a:lnTo>
                  <a:lnTo>
                    <a:pt x="241" y="174"/>
                  </a:lnTo>
                  <a:lnTo>
                    <a:pt x="241" y="174"/>
                  </a:lnTo>
                  <a:lnTo>
                    <a:pt x="235" y="174"/>
                  </a:lnTo>
                  <a:lnTo>
                    <a:pt x="235" y="174"/>
                  </a:lnTo>
                  <a:lnTo>
                    <a:pt x="230" y="180"/>
                  </a:lnTo>
                  <a:lnTo>
                    <a:pt x="230" y="180"/>
                  </a:lnTo>
                  <a:lnTo>
                    <a:pt x="230" y="180"/>
                  </a:lnTo>
                  <a:lnTo>
                    <a:pt x="230" y="180"/>
                  </a:lnTo>
                  <a:lnTo>
                    <a:pt x="230" y="180"/>
                  </a:lnTo>
                  <a:lnTo>
                    <a:pt x="224" y="185"/>
                  </a:lnTo>
                  <a:lnTo>
                    <a:pt x="224" y="185"/>
                  </a:lnTo>
                  <a:lnTo>
                    <a:pt x="224" y="185"/>
                  </a:lnTo>
                  <a:lnTo>
                    <a:pt x="224" y="185"/>
                  </a:lnTo>
                  <a:lnTo>
                    <a:pt x="224" y="185"/>
                  </a:lnTo>
                  <a:lnTo>
                    <a:pt x="224" y="185"/>
                  </a:lnTo>
                  <a:lnTo>
                    <a:pt x="224" y="185"/>
                  </a:lnTo>
                  <a:lnTo>
                    <a:pt x="224" y="185"/>
                  </a:lnTo>
                  <a:lnTo>
                    <a:pt x="224" y="185"/>
                  </a:lnTo>
                  <a:lnTo>
                    <a:pt x="224" y="185"/>
                  </a:lnTo>
                  <a:lnTo>
                    <a:pt x="219" y="185"/>
                  </a:lnTo>
                  <a:lnTo>
                    <a:pt x="219" y="185"/>
                  </a:lnTo>
                  <a:lnTo>
                    <a:pt x="219" y="185"/>
                  </a:lnTo>
                  <a:lnTo>
                    <a:pt x="219" y="180"/>
                  </a:lnTo>
                  <a:lnTo>
                    <a:pt x="219" y="180"/>
                  </a:lnTo>
                  <a:lnTo>
                    <a:pt x="213" y="180"/>
                  </a:lnTo>
                  <a:lnTo>
                    <a:pt x="213" y="180"/>
                  </a:lnTo>
                  <a:lnTo>
                    <a:pt x="213" y="180"/>
                  </a:lnTo>
                  <a:lnTo>
                    <a:pt x="207" y="180"/>
                  </a:lnTo>
                  <a:lnTo>
                    <a:pt x="207" y="180"/>
                  </a:lnTo>
                  <a:lnTo>
                    <a:pt x="213" y="174"/>
                  </a:lnTo>
                  <a:lnTo>
                    <a:pt x="213" y="174"/>
                  </a:lnTo>
                  <a:lnTo>
                    <a:pt x="213" y="174"/>
                  </a:lnTo>
                  <a:lnTo>
                    <a:pt x="213" y="168"/>
                  </a:lnTo>
                  <a:lnTo>
                    <a:pt x="213" y="168"/>
                  </a:lnTo>
                  <a:lnTo>
                    <a:pt x="213" y="168"/>
                  </a:lnTo>
                  <a:lnTo>
                    <a:pt x="213" y="168"/>
                  </a:lnTo>
                  <a:lnTo>
                    <a:pt x="213" y="168"/>
                  </a:lnTo>
                  <a:lnTo>
                    <a:pt x="213" y="168"/>
                  </a:lnTo>
                  <a:lnTo>
                    <a:pt x="213" y="168"/>
                  </a:lnTo>
                  <a:lnTo>
                    <a:pt x="213" y="168"/>
                  </a:lnTo>
                  <a:lnTo>
                    <a:pt x="213" y="168"/>
                  </a:lnTo>
                  <a:lnTo>
                    <a:pt x="213" y="168"/>
                  </a:lnTo>
                  <a:lnTo>
                    <a:pt x="213" y="168"/>
                  </a:lnTo>
                  <a:lnTo>
                    <a:pt x="213" y="168"/>
                  </a:lnTo>
                  <a:lnTo>
                    <a:pt x="213" y="163"/>
                  </a:lnTo>
                  <a:lnTo>
                    <a:pt x="213" y="163"/>
                  </a:lnTo>
                  <a:lnTo>
                    <a:pt x="213" y="163"/>
                  </a:lnTo>
                  <a:lnTo>
                    <a:pt x="219" y="163"/>
                  </a:lnTo>
                  <a:lnTo>
                    <a:pt x="219" y="163"/>
                  </a:lnTo>
                  <a:lnTo>
                    <a:pt x="219" y="163"/>
                  </a:lnTo>
                  <a:lnTo>
                    <a:pt x="219" y="157"/>
                  </a:lnTo>
                  <a:lnTo>
                    <a:pt x="219" y="157"/>
                  </a:lnTo>
                  <a:lnTo>
                    <a:pt x="219" y="157"/>
                  </a:lnTo>
                  <a:lnTo>
                    <a:pt x="219" y="157"/>
                  </a:lnTo>
                  <a:lnTo>
                    <a:pt x="219" y="157"/>
                  </a:lnTo>
                  <a:lnTo>
                    <a:pt x="224" y="152"/>
                  </a:lnTo>
                  <a:lnTo>
                    <a:pt x="224" y="152"/>
                  </a:lnTo>
                  <a:lnTo>
                    <a:pt x="224" y="152"/>
                  </a:lnTo>
                  <a:lnTo>
                    <a:pt x="224" y="152"/>
                  </a:lnTo>
                  <a:lnTo>
                    <a:pt x="224" y="152"/>
                  </a:lnTo>
                  <a:lnTo>
                    <a:pt x="224" y="146"/>
                  </a:lnTo>
                  <a:lnTo>
                    <a:pt x="224" y="146"/>
                  </a:lnTo>
                  <a:lnTo>
                    <a:pt x="224" y="146"/>
                  </a:lnTo>
                  <a:lnTo>
                    <a:pt x="224" y="146"/>
                  </a:lnTo>
                  <a:lnTo>
                    <a:pt x="224" y="140"/>
                  </a:lnTo>
                  <a:lnTo>
                    <a:pt x="224" y="140"/>
                  </a:lnTo>
                  <a:lnTo>
                    <a:pt x="224" y="140"/>
                  </a:lnTo>
                  <a:lnTo>
                    <a:pt x="224" y="140"/>
                  </a:lnTo>
                  <a:lnTo>
                    <a:pt x="224" y="140"/>
                  </a:lnTo>
                  <a:lnTo>
                    <a:pt x="224" y="140"/>
                  </a:lnTo>
                  <a:lnTo>
                    <a:pt x="224" y="140"/>
                  </a:lnTo>
                  <a:lnTo>
                    <a:pt x="224" y="140"/>
                  </a:lnTo>
                  <a:lnTo>
                    <a:pt x="224" y="135"/>
                  </a:lnTo>
                  <a:lnTo>
                    <a:pt x="224" y="135"/>
                  </a:lnTo>
                  <a:lnTo>
                    <a:pt x="224" y="135"/>
                  </a:lnTo>
                  <a:lnTo>
                    <a:pt x="224" y="135"/>
                  </a:lnTo>
                  <a:lnTo>
                    <a:pt x="224" y="135"/>
                  </a:lnTo>
                  <a:lnTo>
                    <a:pt x="224" y="135"/>
                  </a:lnTo>
                  <a:lnTo>
                    <a:pt x="219" y="129"/>
                  </a:lnTo>
                  <a:lnTo>
                    <a:pt x="219" y="129"/>
                  </a:lnTo>
                  <a:lnTo>
                    <a:pt x="219" y="129"/>
                  </a:lnTo>
                  <a:lnTo>
                    <a:pt x="219" y="129"/>
                  </a:lnTo>
                  <a:lnTo>
                    <a:pt x="219" y="129"/>
                  </a:lnTo>
                  <a:lnTo>
                    <a:pt x="219" y="124"/>
                  </a:lnTo>
                  <a:lnTo>
                    <a:pt x="219" y="124"/>
                  </a:lnTo>
                  <a:lnTo>
                    <a:pt x="219" y="124"/>
                  </a:lnTo>
                  <a:lnTo>
                    <a:pt x="219" y="124"/>
                  </a:lnTo>
                  <a:lnTo>
                    <a:pt x="219" y="124"/>
                  </a:lnTo>
                  <a:lnTo>
                    <a:pt x="224" y="118"/>
                  </a:lnTo>
                  <a:lnTo>
                    <a:pt x="224" y="118"/>
                  </a:lnTo>
                  <a:lnTo>
                    <a:pt x="224" y="118"/>
                  </a:lnTo>
                  <a:lnTo>
                    <a:pt x="224" y="118"/>
                  </a:lnTo>
                  <a:lnTo>
                    <a:pt x="224" y="118"/>
                  </a:lnTo>
                  <a:lnTo>
                    <a:pt x="224" y="118"/>
                  </a:lnTo>
                  <a:lnTo>
                    <a:pt x="230" y="112"/>
                  </a:lnTo>
                  <a:lnTo>
                    <a:pt x="230" y="112"/>
                  </a:lnTo>
                  <a:lnTo>
                    <a:pt x="230" y="112"/>
                  </a:lnTo>
                  <a:lnTo>
                    <a:pt x="230" y="112"/>
                  </a:lnTo>
                  <a:lnTo>
                    <a:pt x="230" y="112"/>
                  </a:lnTo>
                  <a:lnTo>
                    <a:pt x="230" y="112"/>
                  </a:lnTo>
                  <a:lnTo>
                    <a:pt x="230" y="107"/>
                  </a:lnTo>
                  <a:lnTo>
                    <a:pt x="230" y="107"/>
                  </a:lnTo>
                  <a:lnTo>
                    <a:pt x="230" y="107"/>
                  </a:lnTo>
                  <a:lnTo>
                    <a:pt x="230" y="107"/>
                  </a:lnTo>
                  <a:lnTo>
                    <a:pt x="230" y="101"/>
                  </a:lnTo>
                  <a:lnTo>
                    <a:pt x="230" y="101"/>
                  </a:lnTo>
                  <a:lnTo>
                    <a:pt x="230" y="101"/>
                  </a:lnTo>
                  <a:lnTo>
                    <a:pt x="230" y="95"/>
                  </a:lnTo>
                  <a:lnTo>
                    <a:pt x="230" y="95"/>
                  </a:lnTo>
                  <a:lnTo>
                    <a:pt x="230" y="95"/>
                  </a:lnTo>
                  <a:lnTo>
                    <a:pt x="230" y="95"/>
                  </a:lnTo>
                  <a:lnTo>
                    <a:pt x="235" y="90"/>
                  </a:lnTo>
                  <a:lnTo>
                    <a:pt x="235" y="90"/>
                  </a:lnTo>
                  <a:lnTo>
                    <a:pt x="235" y="90"/>
                  </a:lnTo>
                  <a:lnTo>
                    <a:pt x="235" y="84"/>
                  </a:lnTo>
                  <a:lnTo>
                    <a:pt x="230" y="84"/>
                  </a:lnTo>
                  <a:lnTo>
                    <a:pt x="230" y="84"/>
                  </a:lnTo>
                  <a:lnTo>
                    <a:pt x="230" y="84"/>
                  </a:lnTo>
                  <a:lnTo>
                    <a:pt x="230" y="79"/>
                  </a:lnTo>
                  <a:lnTo>
                    <a:pt x="230" y="79"/>
                  </a:lnTo>
                  <a:lnTo>
                    <a:pt x="230" y="73"/>
                  </a:lnTo>
                  <a:lnTo>
                    <a:pt x="230" y="73"/>
                  </a:lnTo>
                  <a:lnTo>
                    <a:pt x="230" y="73"/>
                  </a:lnTo>
                  <a:lnTo>
                    <a:pt x="230" y="73"/>
                  </a:lnTo>
                  <a:lnTo>
                    <a:pt x="230" y="67"/>
                  </a:lnTo>
                  <a:lnTo>
                    <a:pt x="230" y="67"/>
                  </a:lnTo>
                  <a:lnTo>
                    <a:pt x="230" y="67"/>
                  </a:lnTo>
                  <a:lnTo>
                    <a:pt x="224" y="67"/>
                  </a:lnTo>
                  <a:lnTo>
                    <a:pt x="224" y="67"/>
                  </a:lnTo>
                  <a:lnTo>
                    <a:pt x="224" y="67"/>
                  </a:lnTo>
                  <a:lnTo>
                    <a:pt x="230" y="62"/>
                  </a:lnTo>
                  <a:lnTo>
                    <a:pt x="230" y="62"/>
                  </a:lnTo>
                  <a:lnTo>
                    <a:pt x="230" y="62"/>
                  </a:lnTo>
                  <a:lnTo>
                    <a:pt x="230" y="62"/>
                  </a:lnTo>
                  <a:lnTo>
                    <a:pt x="230" y="56"/>
                  </a:lnTo>
                  <a:lnTo>
                    <a:pt x="230" y="56"/>
                  </a:lnTo>
                  <a:lnTo>
                    <a:pt x="230" y="56"/>
                  </a:lnTo>
                  <a:lnTo>
                    <a:pt x="230" y="56"/>
                  </a:lnTo>
                  <a:lnTo>
                    <a:pt x="230" y="56"/>
                  </a:lnTo>
                  <a:lnTo>
                    <a:pt x="230" y="56"/>
                  </a:lnTo>
                  <a:lnTo>
                    <a:pt x="230" y="56"/>
                  </a:lnTo>
                  <a:lnTo>
                    <a:pt x="230" y="56"/>
                  </a:lnTo>
                  <a:lnTo>
                    <a:pt x="230" y="56"/>
                  </a:lnTo>
                  <a:lnTo>
                    <a:pt x="224" y="56"/>
                  </a:lnTo>
                  <a:lnTo>
                    <a:pt x="224" y="56"/>
                  </a:lnTo>
                  <a:lnTo>
                    <a:pt x="224" y="56"/>
                  </a:lnTo>
                  <a:lnTo>
                    <a:pt x="224" y="56"/>
                  </a:lnTo>
                  <a:lnTo>
                    <a:pt x="219" y="56"/>
                  </a:lnTo>
                  <a:lnTo>
                    <a:pt x="219" y="56"/>
                  </a:lnTo>
                  <a:lnTo>
                    <a:pt x="219" y="51"/>
                  </a:lnTo>
                  <a:lnTo>
                    <a:pt x="213" y="51"/>
                  </a:lnTo>
                  <a:lnTo>
                    <a:pt x="207" y="51"/>
                  </a:lnTo>
                  <a:lnTo>
                    <a:pt x="207" y="51"/>
                  </a:lnTo>
                  <a:lnTo>
                    <a:pt x="207" y="51"/>
                  </a:lnTo>
                  <a:lnTo>
                    <a:pt x="207" y="51"/>
                  </a:lnTo>
                  <a:lnTo>
                    <a:pt x="207" y="56"/>
                  </a:lnTo>
                  <a:lnTo>
                    <a:pt x="207" y="56"/>
                  </a:lnTo>
                  <a:lnTo>
                    <a:pt x="207" y="56"/>
                  </a:lnTo>
                  <a:lnTo>
                    <a:pt x="202" y="62"/>
                  </a:lnTo>
                  <a:lnTo>
                    <a:pt x="202" y="62"/>
                  </a:lnTo>
                  <a:lnTo>
                    <a:pt x="202" y="62"/>
                  </a:lnTo>
                  <a:lnTo>
                    <a:pt x="202" y="62"/>
                  </a:lnTo>
                  <a:lnTo>
                    <a:pt x="202" y="62"/>
                  </a:lnTo>
                  <a:lnTo>
                    <a:pt x="202" y="62"/>
                  </a:lnTo>
                  <a:lnTo>
                    <a:pt x="196" y="56"/>
                  </a:lnTo>
                  <a:lnTo>
                    <a:pt x="191" y="56"/>
                  </a:lnTo>
                  <a:lnTo>
                    <a:pt x="191" y="56"/>
                  </a:lnTo>
                  <a:lnTo>
                    <a:pt x="191" y="62"/>
                  </a:lnTo>
                  <a:lnTo>
                    <a:pt x="191" y="62"/>
                  </a:lnTo>
                  <a:lnTo>
                    <a:pt x="191" y="62"/>
                  </a:lnTo>
                  <a:lnTo>
                    <a:pt x="191" y="62"/>
                  </a:lnTo>
                  <a:lnTo>
                    <a:pt x="185" y="56"/>
                  </a:lnTo>
                  <a:lnTo>
                    <a:pt x="185" y="56"/>
                  </a:lnTo>
                  <a:lnTo>
                    <a:pt x="185" y="56"/>
                  </a:lnTo>
                  <a:lnTo>
                    <a:pt x="185" y="56"/>
                  </a:lnTo>
                  <a:lnTo>
                    <a:pt x="185" y="56"/>
                  </a:lnTo>
                  <a:lnTo>
                    <a:pt x="185" y="56"/>
                  </a:lnTo>
                  <a:lnTo>
                    <a:pt x="185" y="56"/>
                  </a:lnTo>
                  <a:lnTo>
                    <a:pt x="185" y="51"/>
                  </a:lnTo>
                  <a:lnTo>
                    <a:pt x="179" y="51"/>
                  </a:lnTo>
                  <a:lnTo>
                    <a:pt x="179" y="51"/>
                  </a:lnTo>
                  <a:lnTo>
                    <a:pt x="179" y="51"/>
                  </a:lnTo>
                  <a:lnTo>
                    <a:pt x="179" y="45"/>
                  </a:lnTo>
                  <a:lnTo>
                    <a:pt x="179" y="45"/>
                  </a:lnTo>
                  <a:lnTo>
                    <a:pt x="179" y="45"/>
                  </a:lnTo>
                  <a:lnTo>
                    <a:pt x="179" y="45"/>
                  </a:lnTo>
                  <a:lnTo>
                    <a:pt x="179" y="45"/>
                  </a:lnTo>
                  <a:lnTo>
                    <a:pt x="179" y="45"/>
                  </a:lnTo>
                  <a:lnTo>
                    <a:pt x="179" y="39"/>
                  </a:lnTo>
                  <a:lnTo>
                    <a:pt x="179" y="39"/>
                  </a:lnTo>
                  <a:lnTo>
                    <a:pt x="185" y="39"/>
                  </a:lnTo>
                  <a:lnTo>
                    <a:pt x="185" y="39"/>
                  </a:lnTo>
                  <a:lnTo>
                    <a:pt x="185" y="39"/>
                  </a:lnTo>
                  <a:lnTo>
                    <a:pt x="185" y="39"/>
                  </a:lnTo>
                  <a:lnTo>
                    <a:pt x="185" y="39"/>
                  </a:lnTo>
                  <a:lnTo>
                    <a:pt x="185" y="34"/>
                  </a:lnTo>
                  <a:lnTo>
                    <a:pt x="185" y="34"/>
                  </a:lnTo>
                  <a:lnTo>
                    <a:pt x="185" y="34"/>
                  </a:lnTo>
                  <a:lnTo>
                    <a:pt x="191" y="28"/>
                  </a:lnTo>
                  <a:lnTo>
                    <a:pt x="191" y="28"/>
                  </a:lnTo>
                  <a:lnTo>
                    <a:pt x="191" y="23"/>
                  </a:lnTo>
                  <a:lnTo>
                    <a:pt x="191" y="23"/>
                  </a:lnTo>
                  <a:lnTo>
                    <a:pt x="191" y="17"/>
                  </a:lnTo>
                  <a:lnTo>
                    <a:pt x="191" y="17"/>
                  </a:lnTo>
                  <a:lnTo>
                    <a:pt x="191" y="17"/>
                  </a:lnTo>
                  <a:lnTo>
                    <a:pt x="191" y="17"/>
                  </a:lnTo>
                  <a:lnTo>
                    <a:pt x="191" y="17"/>
                  </a:lnTo>
                  <a:lnTo>
                    <a:pt x="185" y="17"/>
                  </a:lnTo>
                  <a:lnTo>
                    <a:pt x="185" y="17"/>
                  </a:lnTo>
                  <a:lnTo>
                    <a:pt x="185" y="17"/>
                  </a:lnTo>
                  <a:lnTo>
                    <a:pt x="185" y="17"/>
                  </a:lnTo>
                  <a:lnTo>
                    <a:pt x="185" y="17"/>
                  </a:lnTo>
                  <a:lnTo>
                    <a:pt x="185" y="17"/>
                  </a:lnTo>
                  <a:lnTo>
                    <a:pt x="185" y="17"/>
                  </a:lnTo>
                  <a:lnTo>
                    <a:pt x="185" y="17"/>
                  </a:lnTo>
                  <a:lnTo>
                    <a:pt x="185" y="17"/>
                  </a:lnTo>
                  <a:lnTo>
                    <a:pt x="179" y="11"/>
                  </a:lnTo>
                  <a:lnTo>
                    <a:pt x="179" y="6"/>
                  </a:lnTo>
                  <a:lnTo>
                    <a:pt x="179" y="6"/>
                  </a:lnTo>
                  <a:lnTo>
                    <a:pt x="174" y="6"/>
                  </a:lnTo>
                  <a:lnTo>
                    <a:pt x="174" y="6"/>
                  </a:lnTo>
                  <a:lnTo>
                    <a:pt x="174" y="6"/>
                  </a:lnTo>
                  <a:lnTo>
                    <a:pt x="168" y="6"/>
                  </a:lnTo>
                  <a:lnTo>
                    <a:pt x="168" y="11"/>
                  </a:lnTo>
                  <a:lnTo>
                    <a:pt x="168" y="11"/>
                  </a:lnTo>
                  <a:lnTo>
                    <a:pt x="168" y="11"/>
                  </a:lnTo>
                  <a:lnTo>
                    <a:pt x="168" y="11"/>
                  </a:lnTo>
                  <a:lnTo>
                    <a:pt x="168" y="11"/>
                  </a:lnTo>
                  <a:lnTo>
                    <a:pt x="168" y="11"/>
                  </a:lnTo>
                  <a:lnTo>
                    <a:pt x="168" y="11"/>
                  </a:lnTo>
                  <a:lnTo>
                    <a:pt x="168" y="11"/>
                  </a:lnTo>
                  <a:lnTo>
                    <a:pt x="163" y="11"/>
                  </a:lnTo>
                  <a:lnTo>
                    <a:pt x="163" y="11"/>
                  </a:lnTo>
                  <a:lnTo>
                    <a:pt x="163" y="11"/>
                  </a:lnTo>
                  <a:lnTo>
                    <a:pt x="163" y="11"/>
                  </a:lnTo>
                  <a:lnTo>
                    <a:pt x="163" y="11"/>
                  </a:lnTo>
                  <a:lnTo>
                    <a:pt x="163" y="6"/>
                  </a:lnTo>
                  <a:lnTo>
                    <a:pt x="163" y="6"/>
                  </a:lnTo>
                  <a:lnTo>
                    <a:pt x="163" y="6"/>
                  </a:lnTo>
                  <a:lnTo>
                    <a:pt x="157" y="6"/>
                  </a:lnTo>
                  <a:lnTo>
                    <a:pt x="157" y="6"/>
                  </a:lnTo>
                  <a:lnTo>
                    <a:pt x="157" y="6"/>
                  </a:lnTo>
                  <a:lnTo>
                    <a:pt x="157" y="6"/>
                  </a:lnTo>
                  <a:lnTo>
                    <a:pt x="157" y="6"/>
                  </a:lnTo>
                  <a:lnTo>
                    <a:pt x="157" y="6"/>
                  </a:lnTo>
                  <a:lnTo>
                    <a:pt x="157" y="6"/>
                  </a:lnTo>
                  <a:lnTo>
                    <a:pt x="157" y="0"/>
                  </a:lnTo>
                  <a:lnTo>
                    <a:pt x="157" y="0"/>
                  </a:lnTo>
                  <a:lnTo>
                    <a:pt x="157" y="0"/>
                  </a:lnTo>
                  <a:lnTo>
                    <a:pt x="151" y="0"/>
                  </a:lnTo>
                  <a:lnTo>
                    <a:pt x="151" y="0"/>
                  </a:lnTo>
                  <a:lnTo>
                    <a:pt x="151" y="0"/>
                  </a:lnTo>
                  <a:lnTo>
                    <a:pt x="151" y="0"/>
                  </a:lnTo>
                  <a:lnTo>
                    <a:pt x="151" y="0"/>
                  </a:lnTo>
                  <a:lnTo>
                    <a:pt x="146" y="0"/>
                  </a:lnTo>
                  <a:lnTo>
                    <a:pt x="146" y="6"/>
                  </a:lnTo>
                  <a:lnTo>
                    <a:pt x="146" y="6"/>
                  </a:lnTo>
                  <a:lnTo>
                    <a:pt x="146" y="6"/>
                  </a:lnTo>
                  <a:lnTo>
                    <a:pt x="146" y="6"/>
                  </a:lnTo>
                  <a:lnTo>
                    <a:pt x="146" y="6"/>
                  </a:lnTo>
                  <a:lnTo>
                    <a:pt x="140" y="6"/>
                  </a:lnTo>
                  <a:lnTo>
                    <a:pt x="140" y="6"/>
                  </a:lnTo>
                  <a:lnTo>
                    <a:pt x="140" y="11"/>
                  </a:lnTo>
                  <a:lnTo>
                    <a:pt x="135" y="11"/>
                  </a:lnTo>
                  <a:lnTo>
                    <a:pt x="135" y="11"/>
                  </a:lnTo>
                  <a:lnTo>
                    <a:pt x="135" y="11"/>
                  </a:lnTo>
                  <a:lnTo>
                    <a:pt x="135" y="11"/>
                  </a:lnTo>
                  <a:lnTo>
                    <a:pt x="135" y="11"/>
                  </a:lnTo>
                  <a:lnTo>
                    <a:pt x="135" y="11"/>
                  </a:lnTo>
                  <a:lnTo>
                    <a:pt x="135" y="11"/>
                  </a:lnTo>
                  <a:lnTo>
                    <a:pt x="129" y="6"/>
                  </a:lnTo>
                  <a:lnTo>
                    <a:pt x="123" y="6"/>
                  </a:lnTo>
                  <a:lnTo>
                    <a:pt x="123" y="6"/>
                  </a:lnTo>
                  <a:lnTo>
                    <a:pt x="123" y="6"/>
                  </a:lnTo>
                  <a:lnTo>
                    <a:pt x="123" y="6"/>
                  </a:lnTo>
                  <a:lnTo>
                    <a:pt x="123" y="11"/>
                  </a:lnTo>
                  <a:lnTo>
                    <a:pt x="129" y="11"/>
                  </a:lnTo>
                  <a:lnTo>
                    <a:pt x="129" y="11"/>
                  </a:lnTo>
                  <a:lnTo>
                    <a:pt x="129" y="17"/>
                  </a:lnTo>
                  <a:lnTo>
                    <a:pt x="129" y="17"/>
                  </a:lnTo>
                  <a:lnTo>
                    <a:pt x="129" y="17"/>
                  </a:lnTo>
                  <a:lnTo>
                    <a:pt x="129" y="17"/>
                  </a:lnTo>
                  <a:lnTo>
                    <a:pt x="129" y="17"/>
                  </a:lnTo>
                  <a:lnTo>
                    <a:pt x="129" y="17"/>
                  </a:lnTo>
                  <a:lnTo>
                    <a:pt x="129" y="23"/>
                  </a:lnTo>
                  <a:lnTo>
                    <a:pt x="129" y="23"/>
                  </a:lnTo>
                  <a:lnTo>
                    <a:pt x="123" y="23"/>
                  </a:lnTo>
                  <a:lnTo>
                    <a:pt x="118" y="23"/>
                  </a:lnTo>
                  <a:lnTo>
                    <a:pt x="118" y="23"/>
                  </a:lnTo>
                  <a:lnTo>
                    <a:pt x="112" y="23"/>
                  </a:lnTo>
                  <a:lnTo>
                    <a:pt x="112" y="23"/>
                  </a:lnTo>
                  <a:lnTo>
                    <a:pt x="112" y="23"/>
                  </a:lnTo>
                  <a:lnTo>
                    <a:pt x="107" y="23"/>
                  </a:lnTo>
                  <a:lnTo>
                    <a:pt x="107" y="23"/>
                  </a:lnTo>
                  <a:lnTo>
                    <a:pt x="107" y="23"/>
                  </a:lnTo>
                  <a:lnTo>
                    <a:pt x="101" y="23"/>
                  </a:lnTo>
                  <a:lnTo>
                    <a:pt x="101" y="23"/>
                  </a:lnTo>
                  <a:lnTo>
                    <a:pt x="101" y="28"/>
                  </a:lnTo>
                  <a:lnTo>
                    <a:pt x="101" y="28"/>
                  </a:lnTo>
                  <a:lnTo>
                    <a:pt x="101" y="34"/>
                  </a:lnTo>
                  <a:lnTo>
                    <a:pt x="101" y="34"/>
                  </a:lnTo>
                  <a:lnTo>
                    <a:pt x="101" y="34"/>
                  </a:lnTo>
                  <a:lnTo>
                    <a:pt x="101" y="34"/>
                  </a:lnTo>
                  <a:lnTo>
                    <a:pt x="101" y="34"/>
                  </a:lnTo>
                  <a:lnTo>
                    <a:pt x="101" y="34"/>
                  </a:lnTo>
                  <a:lnTo>
                    <a:pt x="101" y="34"/>
                  </a:lnTo>
                  <a:lnTo>
                    <a:pt x="101" y="34"/>
                  </a:lnTo>
                  <a:lnTo>
                    <a:pt x="101" y="39"/>
                  </a:lnTo>
                  <a:lnTo>
                    <a:pt x="101" y="39"/>
                  </a:lnTo>
                  <a:lnTo>
                    <a:pt x="101" y="39"/>
                  </a:lnTo>
                  <a:lnTo>
                    <a:pt x="95" y="39"/>
                  </a:lnTo>
                  <a:lnTo>
                    <a:pt x="95" y="39"/>
                  </a:lnTo>
                  <a:lnTo>
                    <a:pt x="95" y="45"/>
                  </a:lnTo>
                  <a:lnTo>
                    <a:pt x="90" y="45"/>
                  </a:lnTo>
                  <a:lnTo>
                    <a:pt x="90" y="45"/>
                  </a:lnTo>
                  <a:lnTo>
                    <a:pt x="90" y="45"/>
                  </a:lnTo>
                  <a:lnTo>
                    <a:pt x="90" y="39"/>
                  </a:lnTo>
                  <a:lnTo>
                    <a:pt x="90" y="39"/>
                  </a:lnTo>
                  <a:lnTo>
                    <a:pt x="90" y="39"/>
                  </a:lnTo>
                  <a:lnTo>
                    <a:pt x="84" y="45"/>
                  </a:lnTo>
                  <a:lnTo>
                    <a:pt x="84" y="45"/>
                  </a:lnTo>
                  <a:lnTo>
                    <a:pt x="79" y="45"/>
                  </a:lnTo>
                  <a:lnTo>
                    <a:pt x="79" y="45"/>
                  </a:lnTo>
                  <a:lnTo>
                    <a:pt x="73" y="45"/>
                  </a:lnTo>
                  <a:lnTo>
                    <a:pt x="73" y="45"/>
                  </a:lnTo>
                  <a:lnTo>
                    <a:pt x="73" y="45"/>
                  </a:lnTo>
                  <a:lnTo>
                    <a:pt x="73" y="45"/>
                  </a:lnTo>
                  <a:lnTo>
                    <a:pt x="73" y="51"/>
                  </a:lnTo>
                  <a:lnTo>
                    <a:pt x="73" y="51"/>
                  </a:lnTo>
                  <a:lnTo>
                    <a:pt x="73" y="51"/>
                  </a:lnTo>
                  <a:lnTo>
                    <a:pt x="73" y="51"/>
                  </a:lnTo>
                  <a:lnTo>
                    <a:pt x="67" y="51"/>
                  </a:lnTo>
                  <a:lnTo>
                    <a:pt x="67" y="51"/>
                  </a:lnTo>
                  <a:lnTo>
                    <a:pt x="67" y="45"/>
                  </a:lnTo>
                  <a:lnTo>
                    <a:pt x="67" y="45"/>
                  </a:lnTo>
                  <a:lnTo>
                    <a:pt x="67" y="45"/>
                  </a:lnTo>
                  <a:lnTo>
                    <a:pt x="67" y="45"/>
                  </a:lnTo>
                  <a:lnTo>
                    <a:pt x="67" y="51"/>
                  </a:lnTo>
                  <a:lnTo>
                    <a:pt x="62" y="51"/>
                  </a:lnTo>
                  <a:lnTo>
                    <a:pt x="62" y="51"/>
                  </a:lnTo>
                  <a:lnTo>
                    <a:pt x="56" y="51"/>
                  </a:lnTo>
                  <a:lnTo>
                    <a:pt x="56" y="51"/>
                  </a:lnTo>
                  <a:lnTo>
                    <a:pt x="56" y="51"/>
                  </a:lnTo>
                  <a:lnTo>
                    <a:pt x="51" y="51"/>
                  </a:lnTo>
                  <a:lnTo>
                    <a:pt x="51" y="51"/>
                  </a:lnTo>
                  <a:lnTo>
                    <a:pt x="51" y="45"/>
                  </a:lnTo>
                  <a:lnTo>
                    <a:pt x="51" y="45"/>
                  </a:lnTo>
                  <a:lnTo>
                    <a:pt x="51" y="45"/>
                  </a:lnTo>
                  <a:lnTo>
                    <a:pt x="51" y="45"/>
                  </a:lnTo>
                  <a:lnTo>
                    <a:pt x="45" y="45"/>
                  </a:lnTo>
                  <a:lnTo>
                    <a:pt x="45" y="45"/>
                  </a:lnTo>
                  <a:lnTo>
                    <a:pt x="45" y="45"/>
                  </a:lnTo>
                  <a:lnTo>
                    <a:pt x="45" y="45"/>
                  </a:lnTo>
                  <a:lnTo>
                    <a:pt x="45" y="39"/>
                  </a:lnTo>
                  <a:lnTo>
                    <a:pt x="45" y="39"/>
                  </a:lnTo>
                  <a:lnTo>
                    <a:pt x="39" y="39"/>
                  </a:lnTo>
                  <a:lnTo>
                    <a:pt x="39" y="39"/>
                  </a:lnTo>
                  <a:lnTo>
                    <a:pt x="39" y="45"/>
                  </a:lnTo>
                  <a:lnTo>
                    <a:pt x="39" y="45"/>
                  </a:lnTo>
                  <a:lnTo>
                    <a:pt x="39" y="51"/>
                  </a:lnTo>
                  <a:lnTo>
                    <a:pt x="39" y="51"/>
                  </a:lnTo>
                  <a:lnTo>
                    <a:pt x="39" y="51"/>
                  </a:lnTo>
                  <a:lnTo>
                    <a:pt x="39" y="51"/>
                  </a:lnTo>
                  <a:lnTo>
                    <a:pt x="39" y="51"/>
                  </a:lnTo>
                  <a:lnTo>
                    <a:pt x="39" y="51"/>
                  </a:lnTo>
                  <a:lnTo>
                    <a:pt x="39" y="51"/>
                  </a:lnTo>
                  <a:lnTo>
                    <a:pt x="39" y="51"/>
                  </a:lnTo>
                  <a:lnTo>
                    <a:pt x="34" y="56"/>
                  </a:lnTo>
                  <a:lnTo>
                    <a:pt x="34" y="56"/>
                  </a:lnTo>
                  <a:lnTo>
                    <a:pt x="34" y="56"/>
                  </a:lnTo>
                  <a:lnTo>
                    <a:pt x="28" y="56"/>
                  </a:lnTo>
                  <a:lnTo>
                    <a:pt x="28" y="56"/>
                  </a:lnTo>
                  <a:lnTo>
                    <a:pt x="28" y="56"/>
                  </a:lnTo>
                  <a:lnTo>
                    <a:pt x="28" y="56"/>
                  </a:lnTo>
                  <a:lnTo>
                    <a:pt x="28" y="62"/>
                  </a:lnTo>
                  <a:lnTo>
                    <a:pt x="28" y="62"/>
                  </a:lnTo>
                  <a:lnTo>
                    <a:pt x="28" y="62"/>
                  </a:lnTo>
                  <a:lnTo>
                    <a:pt x="28" y="62"/>
                  </a:lnTo>
                  <a:lnTo>
                    <a:pt x="28" y="62"/>
                  </a:lnTo>
                  <a:lnTo>
                    <a:pt x="28" y="62"/>
                  </a:lnTo>
                  <a:lnTo>
                    <a:pt x="28" y="67"/>
                  </a:lnTo>
                  <a:lnTo>
                    <a:pt x="28" y="67"/>
                  </a:lnTo>
                  <a:lnTo>
                    <a:pt x="28" y="67"/>
                  </a:lnTo>
                  <a:lnTo>
                    <a:pt x="28" y="67"/>
                  </a:lnTo>
                  <a:lnTo>
                    <a:pt x="28" y="67"/>
                  </a:lnTo>
                  <a:lnTo>
                    <a:pt x="28" y="73"/>
                  </a:lnTo>
                  <a:lnTo>
                    <a:pt x="28" y="73"/>
                  </a:lnTo>
                  <a:lnTo>
                    <a:pt x="28" y="73"/>
                  </a:lnTo>
                  <a:lnTo>
                    <a:pt x="28" y="73"/>
                  </a:lnTo>
                  <a:lnTo>
                    <a:pt x="28" y="73"/>
                  </a:lnTo>
                  <a:lnTo>
                    <a:pt x="28" y="73"/>
                  </a:lnTo>
                  <a:lnTo>
                    <a:pt x="28" y="73"/>
                  </a:lnTo>
                  <a:lnTo>
                    <a:pt x="28" y="73"/>
                  </a:lnTo>
                  <a:lnTo>
                    <a:pt x="28" y="79"/>
                  </a:lnTo>
                  <a:lnTo>
                    <a:pt x="28" y="79"/>
                  </a:lnTo>
                  <a:lnTo>
                    <a:pt x="28" y="79"/>
                  </a:lnTo>
                  <a:lnTo>
                    <a:pt x="28" y="79"/>
                  </a:lnTo>
                  <a:lnTo>
                    <a:pt x="28" y="84"/>
                  </a:lnTo>
                  <a:lnTo>
                    <a:pt x="28" y="84"/>
                  </a:lnTo>
                  <a:lnTo>
                    <a:pt x="28" y="84"/>
                  </a:lnTo>
                  <a:lnTo>
                    <a:pt x="23" y="90"/>
                  </a:lnTo>
                  <a:lnTo>
                    <a:pt x="23" y="90"/>
                  </a:lnTo>
                  <a:lnTo>
                    <a:pt x="23" y="90"/>
                  </a:lnTo>
                  <a:lnTo>
                    <a:pt x="23" y="95"/>
                  </a:lnTo>
                  <a:lnTo>
                    <a:pt x="23" y="95"/>
                  </a:lnTo>
                  <a:lnTo>
                    <a:pt x="23" y="95"/>
                  </a:lnTo>
                  <a:lnTo>
                    <a:pt x="17" y="95"/>
                  </a:lnTo>
                  <a:lnTo>
                    <a:pt x="17" y="95"/>
                  </a:lnTo>
                  <a:lnTo>
                    <a:pt x="23" y="95"/>
                  </a:lnTo>
                  <a:lnTo>
                    <a:pt x="23" y="101"/>
                  </a:lnTo>
                  <a:lnTo>
                    <a:pt x="23" y="101"/>
                  </a:lnTo>
                  <a:lnTo>
                    <a:pt x="23" y="101"/>
                  </a:lnTo>
                  <a:lnTo>
                    <a:pt x="23" y="101"/>
                  </a:lnTo>
                  <a:lnTo>
                    <a:pt x="23" y="101"/>
                  </a:lnTo>
                  <a:lnTo>
                    <a:pt x="23" y="107"/>
                  </a:lnTo>
                  <a:lnTo>
                    <a:pt x="23" y="107"/>
                  </a:lnTo>
                  <a:lnTo>
                    <a:pt x="23" y="107"/>
                  </a:lnTo>
                  <a:lnTo>
                    <a:pt x="23" y="107"/>
                  </a:lnTo>
                  <a:lnTo>
                    <a:pt x="23" y="112"/>
                  </a:lnTo>
                  <a:lnTo>
                    <a:pt x="23" y="112"/>
                  </a:lnTo>
                  <a:lnTo>
                    <a:pt x="23" y="118"/>
                  </a:lnTo>
                  <a:lnTo>
                    <a:pt x="23" y="118"/>
                  </a:lnTo>
                  <a:lnTo>
                    <a:pt x="23" y="118"/>
                  </a:lnTo>
                  <a:lnTo>
                    <a:pt x="23" y="118"/>
                  </a:lnTo>
                  <a:lnTo>
                    <a:pt x="23" y="118"/>
                  </a:lnTo>
                  <a:lnTo>
                    <a:pt x="17" y="118"/>
                  </a:lnTo>
                  <a:lnTo>
                    <a:pt x="17" y="118"/>
                  </a:lnTo>
                  <a:lnTo>
                    <a:pt x="11" y="124"/>
                  </a:lnTo>
                  <a:lnTo>
                    <a:pt x="11" y="124"/>
                  </a:lnTo>
                  <a:lnTo>
                    <a:pt x="6" y="124"/>
                  </a:lnTo>
                  <a:lnTo>
                    <a:pt x="6" y="124"/>
                  </a:lnTo>
                  <a:lnTo>
                    <a:pt x="6" y="124"/>
                  </a:lnTo>
                  <a:lnTo>
                    <a:pt x="6" y="124"/>
                  </a:lnTo>
                  <a:lnTo>
                    <a:pt x="6" y="124"/>
                  </a:lnTo>
                  <a:lnTo>
                    <a:pt x="6" y="124"/>
                  </a:lnTo>
                  <a:lnTo>
                    <a:pt x="6" y="118"/>
                  </a:lnTo>
                  <a:lnTo>
                    <a:pt x="6" y="118"/>
                  </a:lnTo>
                  <a:lnTo>
                    <a:pt x="0" y="118"/>
                  </a:lnTo>
                  <a:lnTo>
                    <a:pt x="0" y="118"/>
                  </a:lnTo>
                  <a:lnTo>
                    <a:pt x="0" y="118"/>
                  </a:lnTo>
                  <a:lnTo>
                    <a:pt x="0" y="118"/>
                  </a:lnTo>
                  <a:lnTo>
                    <a:pt x="6" y="124"/>
                  </a:lnTo>
                  <a:lnTo>
                    <a:pt x="6" y="124"/>
                  </a:lnTo>
                  <a:lnTo>
                    <a:pt x="6" y="124"/>
                  </a:lnTo>
                  <a:lnTo>
                    <a:pt x="6" y="129"/>
                  </a:lnTo>
                  <a:lnTo>
                    <a:pt x="6" y="129"/>
                  </a:lnTo>
                  <a:lnTo>
                    <a:pt x="6" y="129"/>
                  </a:lnTo>
                  <a:lnTo>
                    <a:pt x="6" y="135"/>
                  </a:lnTo>
                  <a:lnTo>
                    <a:pt x="6" y="135"/>
                  </a:lnTo>
                  <a:lnTo>
                    <a:pt x="11" y="135"/>
                  </a:lnTo>
                  <a:lnTo>
                    <a:pt x="11" y="135"/>
                  </a:lnTo>
                  <a:lnTo>
                    <a:pt x="11" y="135"/>
                  </a:lnTo>
                  <a:lnTo>
                    <a:pt x="11" y="135"/>
                  </a:lnTo>
                  <a:lnTo>
                    <a:pt x="11" y="135"/>
                  </a:lnTo>
                  <a:lnTo>
                    <a:pt x="11" y="135"/>
                  </a:lnTo>
                  <a:lnTo>
                    <a:pt x="11" y="135"/>
                  </a:lnTo>
                  <a:lnTo>
                    <a:pt x="17" y="135"/>
                  </a:lnTo>
                  <a:lnTo>
                    <a:pt x="17" y="135"/>
                  </a:lnTo>
                  <a:lnTo>
                    <a:pt x="17" y="135"/>
                  </a:lnTo>
                  <a:lnTo>
                    <a:pt x="17" y="135"/>
                  </a:lnTo>
                  <a:lnTo>
                    <a:pt x="17" y="135"/>
                  </a:lnTo>
                  <a:lnTo>
                    <a:pt x="17" y="135"/>
                  </a:lnTo>
                  <a:lnTo>
                    <a:pt x="17" y="135"/>
                  </a:lnTo>
                  <a:lnTo>
                    <a:pt x="17" y="140"/>
                  </a:lnTo>
                  <a:lnTo>
                    <a:pt x="17" y="140"/>
                  </a:lnTo>
                  <a:lnTo>
                    <a:pt x="23" y="146"/>
                  </a:lnTo>
                  <a:lnTo>
                    <a:pt x="23" y="146"/>
                  </a:lnTo>
                  <a:lnTo>
                    <a:pt x="23" y="146"/>
                  </a:lnTo>
                  <a:lnTo>
                    <a:pt x="23" y="146"/>
                  </a:lnTo>
                  <a:lnTo>
                    <a:pt x="23" y="146"/>
                  </a:lnTo>
                  <a:lnTo>
                    <a:pt x="23" y="146"/>
                  </a:lnTo>
                  <a:lnTo>
                    <a:pt x="23" y="146"/>
                  </a:lnTo>
                  <a:lnTo>
                    <a:pt x="23" y="146"/>
                  </a:lnTo>
                  <a:lnTo>
                    <a:pt x="23" y="146"/>
                  </a:lnTo>
                  <a:lnTo>
                    <a:pt x="23" y="146"/>
                  </a:lnTo>
                  <a:lnTo>
                    <a:pt x="23" y="152"/>
                  </a:lnTo>
                  <a:lnTo>
                    <a:pt x="23" y="152"/>
                  </a:lnTo>
                  <a:lnTo>
                    <a:pt x="23" y="152"/>
                  </a:lnTo>
                  <a:lnTo>
                    <a:pt x="23" y="152"/>
                  </a:lnTo>
                  <a:lnTo>
                    <a:pt x="23" y="152"/>
                  </a:lnTo>
                  <a:lnTo>
                    <a:pt x="23" y="152"/>
                  </a:lnTo>
                  <a:lnTo>
                    <a:pt x="23" y="152"/>
                  </a:lnTo>
                  <a:lnTo>
                    <a:pt x="23" y="152"/>
                  </a:lnTo>
                  <a:lnTo>
                    <a:pt x="23" y="152"/>
                  </a:lnTo>
                  <a:lnTo>
                    <a:pt x="23" y="152"/>
                  </a:lnTo>
                  <a:lnTo>
                    <a:pt x="23" y="152"/>
                  </a:lnTo>
                  <a:lnTo>
                    <a:pt x="23" y="157"/>
                  </a:lnTo>
                  <a:lnTo>
                    <a:pt x="23" y="157"/>
                  </a:lnTo>
                  <a:lnTo>
                    <a:pt x="23" y="157"/>
                  </a:lnTo>
                  <a:lnTo>
                    <a:pt x="23" y="157"/>
                  </a:lnTo>
                  <a:lnTo>
                    <a:pt x="23" y="157"/>
                  </a:lnTo>
                  <a:lnTo>
                    <a:pt x="23" y="163"/>
                  </a:lnTo>
                  <a:lnTo>
                    <a:pt x="23" y="163"/>
                  </a:lnTo>
                  <a:lnTo>
                    <a:pt x="23" y="163"/>
                  </a:lnTo>
                  <a:lnTo>
                    <a:pt x="23" y="163"/>
                  </a:lnTo>
                  <a:lnTo>
                    <a:pt x="23" y="163"/>
                  </a:lnTo>
                  <a:lnTo>
                    <a:pt x="23" y="163"/>
                  </a:lnTo>
                  <a:lnTo>
                    <a:pt x="23" y="168"/>
                  </a:lnTo>
                  <a:lnTo>
                    <a:pt x="23" y="168"/>
                  </a:lnTo>
                  <a:lnTo>
                    <a:pt x="23" y="168"/>
                  </a:lnTo>
                  <a:lnTo>
                    <a:pt x="23" y="168"/>
                  </a:lnTo>
                  <a:lnTo>
                    <a:pt x="23" y="168"/>
                  </a:lnTo>
                  <a:lnTo>
                    <a:pt x="23" y="168"/>
                  </a:lnTo>
                  <a:lnTo>
                    <a:pt x="23" y="168"/>
                  </a:lnTo>
                  <a:lnTo>
                    <a:pt x="23" y="174"/>
                  </a:lnTo>
                  <a:lnTo>
                    <a:pt x="28" y="174"/>
                  </a:lnTo>
                  <a:lnTo>
                    <a:pt x="34" y="180"/>
                  </a:lnTo>
                  <a:lnTo>
                    <a:pt x="34" y="180"/>
                  </a:lnTo>
                  <a:lnTo>
                    <a:pt x="34" y="180"/>
                  </a:lnTo>
                  <a:lnTo>
                    <a:pt x="39" y="185"/>
                  </a:lnTo>
                  <a:lnTo>
                    <a:pt x="39" y="185"/>
                  </a:lnTo>
                  <a:lnTo>
                    <a:pt x="39" y="185"/>
                  </a:lnTo>
                  <a:lnTo>
                    <a:pt x="39" y="185"/>
                  </a:lnTo>
                  <a:lnTo>
                    <a:pt x="39" y="185"/>
                  </a:lnTo>
                  <a:lnTo>
                    <a:pt x="39" y="191"/>
                  </a:lnTo>
                  <a:lnTo>
                    <a:pt x="39" y="191"/>
                  </a:lnTo>
                  <a:lnTo>
                    <a:pt x="45" y="191"/>
                  </a:lnTo>
                  <a:lnTo>
                    <a:pt x="45" y="191"/>
                  </a:lnTo>
                  <a:lnTo>
                    <a:pt x="45" y="191"/>
                  </a:lnTo>
                  <a:lnTo>
                    <a:pt x="45" y="191"/>
                  </a:lnTo>
                  <a:lnTo>
                    <a:pt x="45" y="191"/>
                  </a:lnTo>
                  <a:lnTo>
                    <a:pt x="45" y="191"/>
                  </a:lnTo>
                  <a:lnTo>
                    <a:pt x="45" y="196"/>
                  </a:lnTo>
                  <a:lnTo>
                    <a:pt x="45" y="196"/>
                  </a:lnTo>
                  <a:lnTo>
                    <a:pt x="45" y="196"/>
                  </a:lnTo>
                  <a:lnTo>
                    <a:pt x="51" y="202"/>
                  </a:lnTo>
                  <a:lnTo>
                    <a:pt x="51" y="202"/>
                  </a:lnTo>
                  <a:lnTo>
                    <a:pt x="51" y="202"/>
                  </a:lnTo>
                  <a:lnTo>
                    <a:pt x="56" y="208"/>
                  </a:lnTo>
                  <a:lnTo>
                    <a:pt x="56" y="208"/>
                  </a:lnTo>
                  <a:lnTo>
                    <a:pt x="56" y="208"/>
                  </a:lnTo>
                  <a:lnTo>
                    <a:pt x="56" y="208"/>
                  </a:lnTo>
                  <a:lnTo>
                    <a:pt x="56" y="208"/>
                  </a:lnTo>
                  <a:lnTo>
                    <a:pt x="56" y="208"/>
                  </a:lnTo>
                  <a:lnTo>
                    <a:pt x="56" y="208"/>
                  </a:lnTo>
                  <a:lnTo>
                    <a:pt x="56" y="208"/>
                  </a:lnTo>
                  <a:lnTo>
                    <a:pt x="56" y="208"/>
                  </a:lnTo>
                  <a:lnTo>
                    <a:pt x="56" y="208"/>
                  </a:lnTo>
                  <a:lnTo>
                    <a:pt x="56" y="213"/>
                  </a:lnTo>
                  <a:lnTo>
                    <a:pt x="62" y="213"/>
                  </a:lnTo>
                  <a:lnTo>
                    <a:pt x="62" y="213"/>
                  </a:lnTo>
                  <a:lnTo>
                    <a:pt x="62" y="213"/>
                  </a:lnTo>
                  <a:lnTo>
                    <a:pt x="62" y="213"/>
                  </a:lnTo>
                  <a:lnTo>
                    <a:pt x="67" y="213"/>
                  </a:lnTo>
                  <a:lnTo>
                    <a:pt x="67" y="213"/>
                  </a:lnTo>
                  <a:lnTo>
                    <a:pt x="67" y="219"/>
                  </a:lnTo>
                  <a:lnTo>
                    <a:pt x="67" y="219"/>
                  </a:lnTo>
                  <a:lnTo>
                    <a:pt x="67" y="219"/>
                  </a:lnTo>
                  <a:lnTo>
                    <a:pt x="67" y="219"/>
                  </a:lnTo>
                  <a:lnTo>
                    <a:pt x="67" y="219"/>
                  </a:lnTo>
                  <a:lnTo>
                    <a:pt x="67" y="219"/>
                  </a:lnTo>
                  <a:lnTo>
                    <a:pt x="67" y="219"/>
                  </a:lnTo>
                  <a:lnTo>
                    <a:pt x="67" y="219"/>
                  </a:lnTo>
                  <a:lnTo>
                    <a:pt x="73" y="224"/>
                  </a:lnTo>
                  <a:lnTo>
                    <a:pt x="67" y="224"/>
                  </a:lnTo>
                  <a:lnTo>
                    <a:pt x="67" y="224"/>
                  </a:lnTo>
                  <a:lnTo>
                    <a:pt x="67" y="224"/>
                  </a:lnTo>
                  <a:lnTo>
                    <a:pt x="67" y="224"/>
                  </a:lnTo>
                  <a:lnTo>
                    <a:pt x="67" y="224"/>
                  </a:lnTo>
                  <a:lnTo>
                    <a:pt x="67" y="224"/>
                  </a:lnTo>
                  <a:lnTo>
                    <a:pt x="67" y="224"/>
                  </a:lnTo>
                  <a:lnTo>
                    <a:pt x="67" y="224"/>
                  </a:lnTo>
                  <a:lnTo>
                    <a:pt x="67" y="224"/>
                  </a:lnTo>
                  <a:lnTo>
                    <a:pt x="67" y="224"/>
                  </a:lnTo>
                  <a:lnTo>
                    <a:pt x="67" y="230"/>
                  </a:lnTo>
                  <a:lnTo>
                    <a:pt x="67" y="230"/>
                  </a:lnTo>
                  <a:lnTo>
                    <a:pt x="67" y="230"/>
                  </a:lnTo>
                  <a:lnTo>
                    <a:pt x="67" y="230"/>
                  </a:lnTo>
                  <a:lnTo>
                    <a:pt x="67" y="230"/>
                  </a:lnTo>
                  <a:lnTo>
                    <a:pt x="67" y="230"/>
                  </a:lnTo>
                  <a:lnTo>
                    <a:pt x="67" y="236"/>
                  </a:lnTo>
                  <a:lnTo>
                    <a:pt x="67" y="236"/>
                  </a:lnTo>
                  <a:lnTo>
                    <a:pt x="67" y="236"/>
                  </a:lnTo>
                  <a:lnTo>
                    <a:pt x="73" y="236"/>
                  </a:lnTo>
                  <a:lnTo>
                    <a:pt x="73" y="241"/>
                  </a:lnTo>
                  <a:lnTo>
                    <a:pt x="73" y="241"/>
                  </a:lnTo>
                  <a:lnTo>
                    <a:pt x="73" y="241"/>
                  </a:lnTo>
                  <a:lnTo>
                    <a:pt x="73" y="241"/>
                  </a:lnTo>
                  <a:lnTo>
                    <a:pt x="73" y="241"/>
                  </a:lnTo>
                  <a:lnTo>
                    <a:pt x="73" y="241"/>
                  </a:lnTo>
                  <a:lnTo>
                    <a:pt x="73" y="241"/>
                  </a:lnTo>
                  <a:lnTo>
                    <a:pt x="79" y="247"/>
                  </a:lnTo>
                  <a:lnTo>
                    <a:pt x="79" y="247"/>
                  </a:lnTo>
                  <a:lnTo>
                    <a:pt x="79" y="247"/>
                  </a:lnTo>
                  <a:lnTo>
                    <a:pt x="79" y="252"/>
                  </a:lnTo>
                  <a:lnTo>
                    <a:pt x="79" y="252"/>
                  </a:lnTo>
                  <a:lnTo>
                    <a:pt x="79" y="252"/>
                  </a:lnTo>
                  <a:lnTo>
                    <a:pt x="79" y="258"/>
                  </a:lnTo>
                  <a:lnTo>
                    <a:pt x="79" y="258"/>
                  </a:lnTo>
                  <a:lnTo>
                    <a:pt x="79" y="258"/>
                  </a:lnTo>
                  <a:lnTo>
                    <a:pt x="79" y="258"/>
                  </a:lnTo>
                  <a:lnTo>
                    <a:pt x="84" y="252"/>
                  </a:lnTo>
                  <a:lnTo>
                    <a:pt x="84" y="252"/>
                  </a:lnTo>
                  <a:lnTo>
                    <a:pt x="84" y="252"/>
                  </a:lnTo>
                  <a:lnTo>
                    <a:pt x="90" y="247"/>
                  </a:lnTo>
                  <a:lnTo>
                    <a:pt x="90" y="247"/>
                  </a:lnTo>
                  <a:lnTo>
                    <a:pt x="90" y="247"/>
                  </a:lnTo>
                  <a:lnTo>
                    <a:pt x="90" y="247"/>
                  </a:lnTo>
                  <a:lnTo>
                    <a:pt x="90" y="247"/>
                  </a:lnTo>
                  <a:lnTo>
                    <a:pt x="90" y="252"/>
                  </a:lnTo>
                  <a:lnTo>
                    <a:pt x="95" y="252"/>
                  </a:lnTo>
                  <a:lnTo>
                    <a:pt x="95" y="252"/>
                  </a:lnTo>
                  <a:lnTo>
                    <a:pt x="90" y="258"/>
                  </a:lnTo>
                  <a:lnTo>
                    <a:pt x="90" y="258"/>
                  </a:lnTo>
                  <a:lnTo>
                    <a:pt x="90" y="258"/>
                  </a:lnTo>
                  <a:lnTo>
                    <a:pt x="90" y="264"/>
                  </a:lnTo>
                  <a:lnTo>
                    <a:pt x="90" y="264"/>
                  </a:lnTo>
                  <a:lnTo>
                    <a:pt x="90" y="264"/>
                  </a:lnTo>
                  <a:lnTo>
                    <a:pt x="90" y="264"/>
                  </a:lnTo>
                  <a:lnTo>
                    <a:pt x="90" y="264"/>
                  </a:lnTo>
                  <a:lnTo>
                    <a:pt x="90" y="269"/>
                  </a:lnTo>
                  <a:lnTo>
                    <a:pt x="90" y="269"/>
                  </a:lnTo>
                  <a:lnTo>
                    <a:pt x="84" y="269"/>
                  </a:lnTo>
                  <a:lnTo>
                    <a:pt x="84" y="269"/>
                  </a:lnTo>
                  <a:lnTo>
                    <a:pt x="84" y="269"/>
                  </a:lnTo>
                  <a:lnTo>
                    <a:pt x="84" y="269"/>
                  </a:lnTo>
                  <a:lnTo>
                    <a:pt x="84" y="269"/>
                  </a:lnTo>
                  <a:lnTo>
                    <a:pt x="79" y="269"/>
                  </a:lnTo>
                  <a:lnTo>
                    <a:pt x="79" y="269"/>
                  </a:lnTo>
                  <a:lnTo>
                    <a:pt x="79" y="269"/>
                  </a:lnTo>
                  <a:lnTo>
                    <a:pt x="79" y="269"/>
                  </a:lnTo>
                  <a:lnTo>
                    <a:pt x="79" y="269"/>
                  </a:lnTo>
                  <a:lnTo>
                    <a:pt x="79" y="269"/>
                  </a:lnTo>
                  <a:lnTo>
                    <a:pt x="79" y="275"/>
                  </a:lnTo>
                  <a:lnTo>
                    <a:pt x="73" y="275"/>
                  </a:lnTo>
                  <a:lnTo>
                    <a:pt x="73" y="275"/>
                  </a:lnTo>
                  <a:lnTo>
                    <a:pt x="73" y="275"/>
                  </a:lnTo>
                  <a:lnTo>
                    <a:pt x="73" y="275"/>
                  </a:lnTo>
                  <a:lnTo>
                    <a:pt x="73" y="269"/>
                  </a:lnTo>
                  <a:lnTo>
                    <a:pt x="73" y="269"/>
                  </a:lnTo>
                  <a:lnTo>
                    <a:pt x="73" y="275"/>
                  </a:lnTo>
                  <a:lnTo>
                    <a:pt x="73" y="275"/>
                  </a:lnTo>
                  <a:lnTo>
                    <a:pt x="73" y="275"/>
                  </a:lnTo>
                  <a:lnTo>
                    <a:pt x="73" y="275"/>
                  </a:lnTo>
                  <a:lnTo>
                    <a:pt x="73" y="280"/>
                  </a:lnTo>
                  <a:lnTo>
                    <a:pt x="73" y="280"/>
                  </a:lnTo>
                  <a:lnTo>
                    <a:pt x="73" y="280"/>
                  </a:lnTo>
                  <a:lnTo>
                    <a:pt x="73" y="286"/>
                  </a:lnTo>
                  <a:lnTo>
                    <a:pt x="73" y="286"/>
                  </a:lnTo>
                  <a:lnTo>
                    <a:pt x="73" y="292"/>
                  </a:lnTo>
                  <a:lnTo>
                    <a:pt x="73" y="292"/>
                  </a:lnTo>
                  <a:lnTo>
                    <a:pt x="73" y="297"/>
                  </a:lnTo>
                  <a:lnTo>
                    <a:pt x="73" y="297"/>
                  </a:lnTo>
                  <a:lnTo>
                    <a:pt x="73" y="297"/>
                  </a:lnTo>
                  <a:lnTo>
                    <a:pt x="73" y="308"/>
                  </a:lnTo>
                  <a:lnTo>
                    <a:pt x="73" y="314"/>
                  </a:lnTo>
                  <a:lnTo>
                    <a:pt x="73" y="314"/>
                  </a:lnTo>
                  <a:lnTo>
                    <a:pt x="73" y="314"/>
                  </a:lnTo>
                  <a:lnTo>
                    <a:pt x="73" y="314"/>
                  </a:lnTo>
                  <a:lnTo>
                    <a:pt x="67" y="314"/>
                  </a:lnTo>
                  <a:lnTo>
                    <a:pt x="67" y="314"/>
                  </a:lnTo>
                  <a:lnTo>
                    <a:pt x="67" y="314"/>
                  </a:lnTo>
                  <a:lnTo>
                    <a:pt x="67" y="314"/>
                  </a:lnTo>
                  <a:lnTo>
                    <a:pt x="67" y="314"/>
                  </a:lnTo>
                  <a:lnTo>
                    <a:pt x="62" y="314"/>
                  </a:lnTo>
                  <a:lnTo>
                    <a:pt x="62" y="314"/>
                  </a:lnTo>
                  <a:lnTo>
                    <a:pt x="62" y="314"/>
                  </a:lnTo>
                  <a:lnTo>
                    <a:pt x="62" y="314"/>
                  </a:lnTo>
                  <a:lnTo>
                    <a:pt x="62" y="314"/>
                  </a:lnTo>
                  <a:lnTo>
                    <a:pt x="62" y="314"/>
                  </a:lnTo>
                  <a:lnTo>
                    <a:pt x="62" y="320"/>
                  </a:lnTo>
                  <a:lnTo>
                    <a:pt x="62" y="320"/>
                  </a:lnTo>
                  <a:lnTo>
                    <a:pt x="62" y="320"/>
                  </a:lnTo>
                  <a:lnTo>
                    <a:pt x="62" y="320"/>
                  </a:lnTo>
                  <a:lnTo>
                    <a:pt x="62" y="320"/>
                  </a:lnTo>
                  <a:lnTo>
                    <a:pt x="62" y="320"/>
                  </a:lnTo>
                  <a:lnTo>
                    <a:pt x="62" y="320"/>
                  </a:lnTo>
                  <a:lnTo>
                    <a:pt x="62" y="320"/>
                  </a:lnTo>
                  <a:lnTo>
                    <a:pt x="62" y="320"/>
                  </a:lnTo>
                  <a:lnTo>
                    <a:pt x="62" y="320"/>
                  </a:lnTo>
                  <a:lnTo>
                    <a:pt x="62" y="320"/>
                  </a:lnTo>
                  <a:lnTo>
                    <a:pt x="62" y="320"/>
                  </a:lnTo>
                  <a:lnTo>
                    <a:pt x="62" y="320"/>
                  </a:lnTo>
                  <a:lnTo>
                    <a:pt x="62" y="320"/>
                  </a:lnTo>
                  <a:lnTo>
                    <a:pt x="56" y="320"/>
                  </a:lnTo>
                  <a:lnTo>
                    <a:pt x="56" y="320"/>
                  </a:lnTo>
                  <a:lnTo>
                    <a:pt x="56" y="320"/>
                  </a:lnTo>
                  <a:lnTo>
                    <a:pt x="56" y="320"/>
                  </a:lnTo>
                  <a:lnTo>
                    <a:pt x="51" y="320"/>
                  </a:lnTo>
                  <a:lnTo>
                    <a:pt x="51" y="325"/>
                  </a:lnTo>
                  <a:lnTo>
                    <a:pt x="51" y="325"/>
                  </a:lnTo>
                  <a:lnTo>
                    <a:pt x="51" y="325"/>
                  </a:lnTo>
                  <a:lnTo>
                    <a:pt x="51" y="325"/>
                  </a:lnTo>
                  <a:lnTo>
                    <a:pt x="51" y="325"/>
                  </a:lnTo>
                  <a:lnTo>
                    <a:pt x="51" y="325"/>
                  </a:lnTo>
                  <a:lnTo>
                    <a:pt x="51" y="325"/>
                  </a:lnTo>
                  <a:lnTo>
                    <a:pt x="51" y="325"/>
                  </a:lnTo>
                  <a:lnTo>
                    <a:pt x="51" y="331"/>
                  </a:lnTo>
                  <a:lnTo>
                    <a:pt x="51" y="331"/>
                  </a:lnTo>
                  <a:lnTo>
                    <a:pt x="51" y="331"/>
                  </a:lnTo>
                  <a:lnTo>
                    <a:pt x="51" y="331"/>
                  </a:lnTo>
                  <a:lnTo>
                    <a:pt x="51" y="331"/>
                  </a:lnTo>
                  <a:lnTo>
                    <a:pt x="51" y="331"/>
                  </a:lnTo>
                  <a:lnTo>
                    <a:pt x="51" y="336"/>
                  </a:lnTo>
                  <a:lnTo>
                    <a:pt x="51" y="336"/>
                  </a:lnTo>
                  <a:lnTo>
                    <a:pt x="51" y="336"/>
                  </a:lnTo>
                  <a:lnTo>
                    <a:pt x="51" y="336"/>
                  </a:lnTo>
                  <a:lnTo>
                    <a:pt x="51" y="336"/>
                  </a:lnTo>
                  <a:lnTo>
                    <a:pt x="51" y="336"/>
                  </a:lnTo>
                  <a:lnTo>
                    <a:pt x="51" y="336"/>
                  </a:lnTo>
                  <a:lnTo>
                    <a:pt x="51" y="342"/>
                  </a:lnTo>
                  <a:lnTo>
                    <a:pt x="51" y="342"/>
                  </a:lnTo>
                  <a:lnTo>
                    <a:pt x="51" y="342"/>
                  </a:lnTo>
                  <a:lnTo>
                    <a:pt x="51" y="342"/>
                  </a:lnTo>
                  <a:lnTo>
                    <a:pt x="51" y="342"/>
                  </a:lnTo>
                  <a:lnTo>
                    <a:pt x="56" y="348"/>
                  </a:lnTo>
                  <a:lnTo>
                    <a:pt x="56" y="348"/>
                  </a:lnTo>
                  <a:lnTo>
                    <a:pt x="56" y="348"/>
                  </a:lnTo>
                  <a:lnTo>
                    <a:pt x="51" y="348"/>
                  </a:lnTo>
                  <a:lnTo>
                    <a:pt x="56" y="348"/>
                  </a:lnTo>
                  <a:lnTo>
                    <a:pt x="56" y="353"/>
                  </a:lnTo>
                  <a:lnTo>
                    <a:pt x="62" y="359"/>
                  </a:lnTo>
                  <a:lnTo>
                    <a:pt x="67" y="359"/>
                  </a:lnTo>
                  <a:lnTo>
                    <a:pt x="67" y="364"/>
                  </a:lnTo>
                  <a:lnTo>
                    <a:pt x="67" y="364"/>
                  </a:lnTo>
                  <a:lnTo>
                    <a:pt x="67" y="364"/>
                  </a:lnTo>
                  <a:lnTo>
                    <a:pt x="67" y="364"/>
                  </a:lnTo>
                  <a:lnTo>
                    <a:pt x="67" y="364"/>
                  </a:lnTo>
                  <a:lnTo>
                    <a:pt x="73" y="376"/>
                  </a:lnTo>
                  <a:lnTo>
                    <a:pt x="73" y="376"/>
                  </a:lnTo>
                  <a:lnTo>
                    <a:pt x="73" y="376"/>
                  </a:lnTo>
                  <a:lnTo>
                    <a:pt x="73" y="376"/>
                  </a:lnTo>
                  <a:lnTo>
                    <a:pt x="79" y="376"/>
                  </a:lnTo>
                  <a:lnTo>
                    <a:pt x="79" y="376"/>
                  </a:lnTo>
                  <a:lnTo>
                    <a:pt x="79" y="381"/>
                  </a:lnTo>
                  <a:lnTo>
                    <a:pt x="79" y="381"/>
                  </a:lnTo>
                  <a:lnTo>
                    <a:pt x="79" y="381"/>
                  </a:lnTo>
                  <a:lnTo>
                    <a:pt x="79" y="381"/>
                  </a:lnTo>
                  <a:lnTo>
                    <a:pt x="79" y="381"/>
                  </a:lnTo>
                  <a:lnTo>
                    <a:pt x="79" y="381"/>
                  </a:lnTo>
                  <a:lnTo>
                    <a:pt x="79" y="381"/>
                  </a:lnTo>
                  <a:lnTo>
                    <a:pt x="84" y="381"/>
                  </a:lnTo>
                  <a:lnTo>
                    <a:pt x="84" y="387"/>
                  </a:lnTo>
                  <a:lnTo>
                    <a:pt x="90" y="387"/>
                  </a:lnTo>
                  <a:lnTo>
                    <a:pt x="90" y="393"/>
                  </a:lnTo>
                  <a:lnTo>
                    <a:pt x="95" y="393"/>
                  </a:lnTo>
                  <a:lnTo>
                    <a:pt x="95" y="393"/>
                  </a:lnTo>
                  <a:lnTo>
                    <a:pt x="95" y="393"/>
                  </a:lnTo>
                  <a:lnTo>
                    <a:pt x="95" y="393"/>
                  </a:lnTo>
                  <a:lnTo>
                    <a:pt x="95" y="393"/>
                  </a:lnTo>
                  <a:lnTo>
                    <a:pt x="95" y="398"/>
                  </a:lnTo>
                  <a:lnTo>
                    <a:pt x="101" y="398"/>
                  </a:lnTo>
                  <a:lnTo>
                    <a:pt x="101" y="398"/>
                  </a:lnTo>
                  <a:lnTo>
                    <a:pt x="101" y="398"/>
                  </a:lnTo>
                  <a:lnTo>
                    <a:pt x="101" y="404"/>
                  </a:lnTo>
                  <a:lnTo>
                    <a:pt x="101" y="404"/>
                  </a:lnTo>
                  <a:lnTo>
                    <a:pt x="101" y="404"/>
                  </a:lnTo>
                  <a:lnTo>
                    <a:pt x="101" y="404"/>
                  </a:lnTo>
                  <a:lnTo>
                    <a:pt x="101" y="404"/>
                  </a:lnTo>
                  <a:lnTo>
                    <a:pt x="101" y="404"/>
                  </a:lnTo>
                  <a:lnTo>
                    <a:pt x="101" y="404"/>
                  </a:lnTo>
                  <a:lnTo>
                    <a:pt x="101" y="404"/>
                  </a:lnTo>
                  <a:lnTo>
                    <a:pt x="107" y="404"/>
                  </a:lnTo>
                  <a:lnTo>
                    <a:pt x="107" y="404"/>
                  </a:lnTo>
                  <a:lnTo>
                    <a:pt x="101" y="404"/>
                  </a:lnTo>
                  <a:lnTo>
                    <a:pt x="101" y="409"/>
                  </a:lnTo>
                  <a:lnTo>
                    <a:pt x="107" y="409"/>
                  </a:lnTo>
                  <a:lnTo>
                    <a:pt x="107" y="409"/>
                  </a:lnTo>
                  <a:lnTo>
                    <a:pt x="107" y="415"/>
                  </a:lnTo>
                  <a:lnTo>
                    <a:pt x="107" y="415"/>
                  </a:lnTo>
                  <a:lnTo>
                    <a:pt x="107" y="415"/>
                  </a:lnTo>
                  <a:lnTo>
                    <a:pt x="107" y="415"/>
                  </a:lnTo>
                  <a:lnTo>
                    <a:pt x="107" y="415"/>
                  </a:lnTo>
                  <a:lnTo>
                    <a:pt x="107" y="421"/>
                  </a:lnTo>
                  <a:lnTo>
                    <a:pt x="112" y="432"/>
                  </a:lnTo>
                  <a:lnTo>
                    <a:pt x="112" y="432"/>
                  </a:lnTo>
                  <a:lnTo>
                    <a:pt x="107" y="437"/>
                  </a:lnTo>
                  <a:lnTo>
                    <a:pt x="112" y="437"/>
                  </a:lnTo>
                  <a:lnTo>
                    <a:pt x="112" y="437"/>
                  </a:lnTo>
                  <a:lnTo>
                    <a:pt x="107" y="437"/>
                  </a:lnTo>
                  <a:lnTo>
                    <a:pt x="107" y="437"/>
                  </a:lnTo>
                  <a:lnTo>
                    <a:pt x="107" y="437"/>
                  </a:lnTo>
                  <a:lnTo>
                    <a:pt x="107" y="437"/>
                  </a:lnTo>
                  <a:lnTo>
                    <a:pt x="107" y="443"/>
                  </a:lnTo>
                  <a:lnTo>
                    <a:pt x="112" y="443"/>
                  </a:lnTo>
                  <a:lnTo>
                    <a:pt x="112" y="443"/>
                  </a:lnTo>
                  <a:lnTo>
                    <a:pt x="107" y="443"/>
                  </a:lnTo>
                  <a:lnTo>
                    <a:pt x="107" y="443"/>
                  </a:lnTo>
                  <a:lnTo>
                    <a:pt x="107" y="443"/>
                  </a:lnTo>
                  <a:lnTo>
                    <a:pt x="107" y="443"/>
                  </a:lnTo>
                  <a:lnTo>
                    <a:pt x="107" y="449"/>
                  </a:lnTo>
                  <a:lnTo>
                    <a:pt x="107" y="449"/>
                  </a:lnTo>
                  <a:lnTo>
                    <a:pt x="107" y="449"/>
                  </a:lnTo>
                  <a:lnTo>
                    <a:pt x="107" y="449"/>
                  </a:lnTo>
                  <a:lnTo>
                    <a:pt x="107" y="454"/>
                  </a:lnTo>
                  <a:lnTo>
                    <a:pt x="101" y="454"/>
                  </a:lnTo>
                  <a:lnTo>
                    <a:pt x="107" y="454"/>
                  </a:lnTo>
                  <a:lnTo>
                    <a:pt x="107" y="454"/>
                  </a:lnTo>
                  <a:lnTo>
                    <a:pt x="107" y="454"/>
                  </a:lnTo>
                  <a:lnTo>
                    <a:pt x="107" y="454"/>
                  </a:lnTo>
                  <a:lnTo>
                    <a:pt x="107" y="460"/>
                  </a:lnTo>
                  <a:lnTo>
                    <a:pt x="107" y="460"/>
                  </a:lnTo>
                  <a:lnTo>
                    <a:pt x="107" y="460"/>
                  </a:lnTo>
                  <a:lnTo>
                    <a:pt x="107" y="460"/>
                  </a:lnTo>
                  <a:lnTo>
                    <a:pt x="107" y="460"/>
                  </a:lnTo>
                  <a:lnTo>
                    <a:pt x="107" y="460"/>
                  </a:lnTo>
                  <a:lnTo>
                    <a:pt x="107" y="460"/>
                  </a:lnTo>
                  <a:lnTo>
                    <a:pt x="107" y="465"/>
                  </a:lnTo>
                  <a:lnTo>
                    <a:pt x="107" y="465"/>
                  </a:lnTo>
                  <a:lnTo>
                    <a:pt x="107" y="465"/>
                  </a:lnTo>
                  <a:lnTo>
                    <a:pt x="107" y="465"/>
                  </a:lnTo>
                  <a:lnTo>
                    <a:pt x="112" y="471"/>
                  </a:lnTo>
                  <a:lnTo>
                    <a:pt x="112" y="471"/>
                  </a:lnTo>
                  <a:lnTo>
                    <a:pt x="112" y="471"/>
                  </a:lnTo>
                  <a:lnTo>
                    <a:pt x="112" y="471"/>
                  </a:lnTo>
                  <a:lnTo>
                    <a:pt x="112" y="471"/>
                  </a:lnTo>
                  <a:lnTo>
                    <a:pt x="112" y="471"/>
                  </a:lnTo>
                  <a:lnTo>
                    <a:pt x="112" y="477"/>
                  </a:lnTo>
                  <a:lnTo>
                    <a:pt x="112" y="477"/>
                  </a:lnTo>
                  <a:lnTo>
                    <a:pt x="112" y="477"/>
                  </a:lnTo>
                  <a:lnTo>
                    <a:pt x="112" y="477"/>
                  </a:lnTo>
                  <a:lnTo>
                    <a:pt x="112" y="477"/>
                  </a:lnTo>
                  <a:lnTo>
                    <a:pt x="112" y="477"/>
                  </a:lnTo>
                  <a:lnTo>
                    <a:pt x="118" y="477"/>
                  </a:lnTo>
                  <a:lnTo>
                    <a:pt x="118" y="477"/>
                  </a:lnTo>
                  <a:lnTo>
                    <a:pt x="118" y="477"/>
                  </a:lnTo>
                  <a:lnTo>
                    <a:pt x="118" y="477"/>
                  </a:lnTo>
                  <a:lnTo>
                    <a:pt x="118" y="477"/>
                  </a:lnTo>
                  <a:lnTo>
                    <a:pt x="118" y="482"/>
                  </a:lnTo>
                  <a:lnTo>
                    <a:pt x="123" y="482"/>
                  </a:lnTo>
                  <a:lnTo>
                    <a:pt x="123" y="482"/>
                  </a:lnTo>
                  <a:lnTo>
                    <a:pt x="123" y="482"/>
                  </a:lnTo>
                  <a:lnTo>
                    <a:pt x="123" y="482"/>
                  </a:lnTo>
                  <a:lnTo>
                    <a:pt x="123" y="482"/>
                  </a:lnTo>
                  <a:lnTo>
                    <a:pt x="123" y="488"/>
                  </a:lnTo>
                  <a:lnTo>
                    <a:pt x="123" y="488"/>
                  </a:lnTo>
                  <a:lnTo>
                    <a:pt x="123" y="488"/>
                  </a:lnTo>
                  <a:lnTo>
                    <a:pt x="123" y="488"/>
                  </a:lnTo>
                  <a:lnTo>
                    <a:pt x="123" y="488"/>
                  </a:lnTo>
                  <a:lnTo>
                    <a:pt x="123" y="493"/>
                  </a:lnTo>
                  <a:lnTo>
                    <a:pt x="123" y="493"/>
                  </a:lnTo>
                  <a:lnTo>
                    <a:pt x="123" y="499"/>
                  </a:lnTo>
                  <a:lnTo>
                    <a:pt x="123" y="499"/>
                  </a:lnTo>
                  <a:lnTo>
                    <a:pt x="123" y="499"/>
                  </a:lnTo>
                  <a:lnTo>
                    <a:pt x="123" y="499"/>
                  </a:lnTo>
                  <a:lnTo>
                    <a:pt x="123" y="499"/>
                  </a:lnTo>
                  <a:lnTo>
                    <a:pt x="123" y="499"/>
                  </a:lnTo>
                  <a:lnTo>
                    <a:pt x="123" y="505"/>
                  </a:lnTo>
                  <a:lnTo>
                    <a:pt x="123" y="505"/>
                  </a:lnTo>
                  <a:lnTo>
                    <a:pt x="123" y="505"/>
                  </a:lnTo>
                  <a:lnTo>
                    <a:pt x="123" y="505"/>
                  </a:lnTo>
                  <a:lnTo>
                    <a:pt x="129" y="505"/>
                  </a:lnTo>
                  <a:lnTo>
                    <a:pt x="129" y="505"/>
                  </a:lnTo>
                  <a:lnTo>
                    <a:pt x="123" y="505"/>
                  </a:lnTo>
                  <a:lnTo>
                    <a:pt x="123" y="505"/>
                  </a:lnTo>
                  <a:lnTo>
                    <a:pt x="123" y="510"/>
                  </a:lnTo>
                  <a:lnTo>
                    <a:pt x="123" y="510"/>
                  </a:lnTo>
                  <a:lnTo>
                    <a:pt x="123" y="510"/>
                  </a:lnTo>
                  <a:lnTo>
                    <a:pt x="129" y="510"/>
                  </a:lnTo>
                  <a:lnTo>
                    <a:pt x="129" y="510"/>
                  </a:lnTo>
                  <a:lnTo>
                    <a:pt x="129" y="510"/>
                  </a:lnTo>
                  <a:lnTo>
                    <a:pt x="129" y="510"/>
                  </a:lnTo>
                  <a:lnTo>
                    <a:pt x="129" y="510"/>
                  </a:lnTo>
                  <a:lnTo>
                    <a:pt x="129" y="510"/>
                  </a:lnTo>
                  <a:lnTo>
                    <a:pt x="129" y="510"/>
                  </a:lnTo>
                  <a:lnTo>
                    <a:pt x="129" y="516"/>
                  </a:lnTo>
                  <a:lnTo>
                    <a:pt x="129" y="516"/>
                  </a:lnTo>
                  <a:lnTo>
                    <a:pt x="129" y="516"/>
                  </a:lnTo>
                  <a:lnTo>
                    <a:pt x="129" y="516"/>
                  </a:lnTo>
                  <a:lnTo>
                    <a:pt x="135" y="516"/>
                  </a:lnTo>
                  <a:lnTo>
                    <a:pt x="135" y="516"/>
                  </a:lnTo>
                  <a:lnTo>
                    <a:pt x="135" y="521"/>
                  </a:lnTo>
                  <a:lnTo>
                    <a:pt x="129" y="521"/>
                  </a:lnTo>
                  <a:lnTo>
                    <a:pt x="129" y="521"/>
                  </a:lnTo>
                  <a:lnTo>
                    <a:pt x="129" y="521"/>
                  </a:lnTo>
                  <a:lnTo>
                    <a:pt x="135" y="527"/>
                  </a:lnTo>
                  <a:lnTo>
                    <a:pt x="135" y="527"/>
                  </a:lnTo>
                  <a:lnTo>
                    <a:pt x="135" y="527"/>
                  </a:lnTo>
                  <a:lnTo>
                    <a:pt x="135" y="527"/>
                  </a:lnTo>
                  <a:lnTo>
                    <a:pt x="135" y="527"/>
                  </a:lnTo>
                  <a:lnTo>
                    <a:pt x="135" y="533"/>
                  </a:lnTo>
                  <a:lnTo>
                    <a:pt x="135" y="533"/>
                  </a:lnTo>
                  <a:lnTo>
                    <a:pt x="129" y="538"/>
                  </a:lnTo>
                  <a:lnTo>
                    <a:pt x="129" y="538"/>
                  </a:lnTo>
                  <a:lnTo>
                    <a:pt x="129" y="538"/>
                  </a:lnTo>
                  <a:lnTo>
                    <a:pt x="123" y="538"/>
                  </a:lnTo>
                  <a:lnTo>
                    <a:pt x="123" y="538"/>
                  </a:lnTo>
                  <a:lnTo>
                    <a:pt x="123" y="538"/>
                  </a:lnTo>
                  <a:lnTo>
                    <a:pt x="123" y="544"/>
                  </a:lnTo>
                  <a:lnTo>
                    <a:pt x="123" y="544"/>
                  </a:lnTo>
                  <a:lnTo>
                    <a:pt x="123" y="544"/>
                  </a:lnTo>
                  <a:lnTo>
                    <a:pt x="123" y="549"/>
                  </a:lnTo>
                  <a:lnTo>
                    <a:pt x="123" y="549"/>
                  </a:lnTo>
                  <a:lnTo>
                    <a:pt x="123" y="549"/>
                  </a:lnTo>
                  <a:lnTo>
                    <a:pt x="123" y="549"/>
                  </a:lnTo>
                  <a:lnTo>
                    <a:pt x="118" y="549"/>
                  </a:lnTo>
                  <a:lnTo>
                    <a:pt x="118" y="555"/>
                  </a:lnTo>
                  <a:lnTo>
                    <a:pt x="118" y="555"/>
                  </a:lnTo>
                  <a:lnTo>
                    <a:pt x="118" y="555"/>
                  </a:lnTo>
                  <a:lnTo>
                    <a:pt x="118" y="555"/>
                  </a:lnTo>
                  <a:lnTo>
                    <a:pt x="118" y="561"/>
                  </a:lnTo>
                  <a:lnTo>
                    <a:pt x="118" y="561"/>
                  </a:lnTo>
                  <a:lnTo>
                    <a:pt x="112" y="561"/>
                  </a:lnTo>
                  <a:lnTo>
                    <a:pt x="112" y="566"/>
                  </a:lnTo>
                  <a:lnTo>
                    <a:pt x="112" y="572"/>
                  </a:lnTo>
                  <a:lnTo>
                    <a:pt x="112" y="572"/>
                  </a:lnTo>
                  <a:lnTo>
                    <a:pt x="107" y="572"/>
                  </a:lnTo>
                  <a:lnTo>
                    <a:pt x="107" y="572"/>
                  </a:lnTo>
                  <a:lnTo>
                    <a:pt x="107" y="572"/>
                  </a:lnTo>
                  <a:lnTo>
                    <a:pt x="107" y="572"/>
                  </a:lnTo>
                  <a:lnTo>
                    <a:pt x="107" y="572"/>
                  </a:lnTo>
                  <a:lnTo>
                    <a:pt x="107" y="572"/>
                  </a:lnTo>
                  <a:lnTo>
                    <a:pt x="107" y="572"/>
                  </a:lnTo>
                  <a:lnTo>
                    <a:pt x="107" y="577"/>
                  </a:lnTo>
                  <a:lnTo>
                    <a:pt x="101" y="577"/>
                  </a:lnTo>
                  <a:lnTo>
                    <a:pt x="101" y="577"/>
                  </a:lnTo>
                  <a:lnTo>
                    <a:pt x="101" y="577"/>
                  </a:lnTo>
                  <a:lnTo>
                    <a:pt x="101" y="577"/>
                  </a:lnTo>
                  <a:lnTo>
                    <a:pt x="101" y="577"/>
                  </a:lnTo>
                  <a:lnTo>
                    <a:pt x="101" y="577"/>
                  </a:lnTo>
                  <a:lnTo>
                    <a:pt x="101" y="577"/>
                  </a:lnTo>
                  <a:lnTo>
                    <a:pt x="101" y="577"/>
                  </a:lnTo>
                  <a:lnTo>
                    <a:pt x="101" y="577"/>
                  </a:lnTo>
                  <a:lnTo>
                    <a:pt x="101" y="577"/>
                  </a:lnTo>
                  <a:lnTo>
                    <a:pt x="95" y="577"/>
                  </a:lnTo>
                  <a:lnTo>
                    <a:pt x="95" y="577"/>
                  </a:lnTo>
                  <a:lnTo>
                    <a:pt x="95" y="583"/>
                  </a:lnTo>
                  <a:lnTo>
                    <a:pt x="95" y="583"/>
                  </a:lnTo>
                  <a:lnTo>
                    <a:pt x="95" y="583"/>
                  </a:lnTo>
                  <a:lnTo>
                    <a:pt x="95" y="583"/>
                  </a:lnTo>
                  <a:lnTo>
                    <a:pt x="95" y="583"/>
                  </a:lnTo>
                  <a:lnTo>
                    <a:pt x="95" y="583"/>
                  </a:lnTo>
                  <a:lnTo>
                    <a:pt x="95" y="589"/>
                  </a:lnTo>
                  <a:lnTo>
                    <a:pt x="95" y="589"/>
                  </a:lnTo>
                  <a:lnTo>
                    <a:pt x="95" y="589"/>
                  </a:lnTo>
                  <a:lnTo>
                    <a:pt x="95" y="589"/>
                  </a:lnTo>
                  <a:lnTo>
                    <a:pt x="95" y="589"/>
                  </a:lnTo>
                  <a:lnTo>
                    <a:pt x="95" y="589"/>
                  </a:lnTo>
                  <a:lnTo>
                    <a:pt x="95" y="589"/>
                  </a:lnTo>
                  <a:lnTo>
                    <a:pt x="95" y="589"/>
                  </a:lnTo>
                  <a:lnTo>
                    <a:pt x="90" y="589"/>
                  </a:lnTo>
                  <a:lnTo>
                    <a:pt x="90" y="589"/>
                  </a:lnTo>
                  <a:lnTo>
                    <a:pt x="90" y="589"/>
                  </a:lnTo>
                  <a:lnTo>
                    <a:pt x="90" y="589"/>
                  </a:lnTo>
                  <a:lnTo>
                    <a:pt x="90" y="589"/>
                  </a:lnTo>
                  <a:lnTo>
                    <a:pt x="90" y="589"/>
                  </a:lnTo>
                  <a:lnTo>
                    <a:pt x="90" y="589"/>
                  </a:lnTo>
                  <a:lnTo>
                    <a:pt x="90" y="589"/>
                  </a:lnTo>
                  <a:lnTo>
                    <a:pt x="90" y="589"/>
                  </a:lnTo>
                  <a:lnTo>
                    <a:pt x="84" y="594"/>
                  </a:lnTo>
                  <a:lnTo>
                    <a:pt x="84" y="594"/>
                  </a:lnTo>
                  <a:lnTo>
                    <a:pt x="84" y="600"/>
                  </a:lnTo>
                  <a:lnTo>
                    <a:pt x="84" y="600"/>
                  </a:lnTo>
                  <a:lnTo>
                    <a:pt x="84" y="600"/>
                  </a:lnTo>
                  <a:lnTo>
                    <a:pt x="84" y="600"/>
                  </a:lnTo>
                  <a:lnTo>
                    <a:pt x="84" y="605"/>
                  </a:lnTo>
                  <a:lnTo>
                    <a:pt x="84" y="605"/>
                  </a:lnTo>
                  <a:lnTo>
                    <a:pt x="84" y="611"/>
                  </a:lnTo>
                  <a:lnTo>
                    <a:pt x="84" y="611"/>
                  </a:lnTo>
                  <a:lnTo>
                    <a:pt x="84" y="617"/>
                  </a:lnTo>
                  <a:lnTo>
                    <a:pt x="84" y="617"/>
                  </a:lnTo>
                  <a:lnTo>
                    <a:pt x="84" y="617"/>
                  </a:lnTo>
                  <a:lnTo>
                    <a:pt x="84" y="622"/>
                  </a:lnTo>
                  <a:lnTo>
                    <a:pt x="84" y="622"/>
                  </a:lnTo>
                  <a:lnTo>
                    <a:pt x="84" y="622"/>
                  </a:lnTo>
                  <a:lnTo>
                    <a:pt x="84" y="622"/>
                  </a:lnTo>
                  <a:lnTo>
                    <a:pt x="79" y="628"/>
                  </a:lnTo>
                  <a:lnTo>
                    <a:pt x="79" y="633"/>
                  </a:lnTo>
                  <a:lnTo>
                    <a:pt x="79" y="633"/>
                  </a:lnTo>
                  <a:lnTo>
                    <a:pt x="73" y="633"/>
                  </a:lnTo>
                  <a:lnTo>
                    <a:pt x="73" y="639"/>
                  </a:lnTo>
                  <a:lnTo>
                    <a:pt x="73" y="639"/>
                  </a:lnTo>
                  <a:lnTo>
                    <a:pt x="73" y="639"/>
                  </a:lnTo>
                  <a:lnTo>
                    <a:pt x="73" y="639"/>
                  </a:lnTo>
                  <a:lnTo>
                    <a:pt x="79" y="639"/>
                  </a:lnTo>
                  <a:lnTo>
                    <a:pt x="79" y="639"/>
                  </a:lnTo>
                  <a:lnTo>
                    <a:pt x="79" y="639"/>
                  </a:lnTo>
                  <a:lnTo>
                    <a:pt x="79" y="639"/>
                  </a:lnTo>
                  <a:lnTo>
                    <a:pt x="73" y="639"/>
                  </a:lnTo>
                  <a:lnTo>
                    <a:pt x="73" y="639"/>
                  </a:lnTo>
                  <a:lnTo>
                    <a:pt x="73" y="639"/>
                  </a:lnTo>
                  <a:lnTo>
                    <a:pt x="73" y="639"/>
                  </a:lnTo>
                  <a:lnTo>
                    <a:pt x="73" y="639"/>
                  </a:lnTo>
                  <a:lnTo>
                    <a:pt x="73" y="639"/>
                  </a:lnTo>
                  <a:lnTo>
                    <a:pt x="73" y="639"/>
                  </a:lnTo>
                  <a:lnTo>
                    <a:pt x="73" y="639"/>
                  </a:lnTo>
                  <a:lnTo>
                    <a:pt x="73" y="645"/>
                  </a:lnTo>
                  <a:lnTo>
                    <a:pt x="73" y="645"/>
                  </a:lnTo>
                  <a:lnTo>
                    <a:pt x="73" y="645"/>
                  </a:lnTo>
                  <a:lnTo>
                    <a:pt x="73" y="645"/>
                  </a:lnTo>
                  <a:lnTo>
                    <a:pt x="73" y="645"/>
                  </a:lnTo>
                  <a:lnTo>
                    <a:pt x="73" y="645"/>
                  </a:lnTo>
                  <a:lnTo>
                    <a:pt x="73" y="645"/>
                  </a:lnTo>
                  <a:lnTo>
                    <a:pt x="73" y="645"/>
                  </a:lnTo>
                  <a:lnTo>
                    <a:pt x="67" y="645"/>
                  </a:lnTo>
                  <a:lnTo>
                    <a:pt x="67" y="645"/>
                  </a:lnTo>
                  <a:lnTo>
                    <a:pt x="73" y="645"/>
                  </a:lnTo>
                  <a:lnTo>
                    <a:pt x="73" y="645"/>
                  </a:lnTo>
                  <a:lnTo>
                    <a:pt x="73" y="645"/>
                  </a:lnTo>
                  <a:lnTo>
                    <a:pt x="73" y="645"/>
                  </a:lnTo>
                  <a:lnTo>
                    <a:pt x="73" y="645"/>
                  </a:lnTo>
                  <a:lnTo>
                    <a:pt x="73" y="645"/>
                  </a:lnTo>
                  <a:lnTo>
                    <a:pt x="73" y="645"/>
                  </a:lnTo>
                  <a:lnTo>
                    <a:pt x="73" y="645"/>
                  </a:lnTo>
                  <a:lnTo>
                    <a:pt x="73" y="645"/>
                  </a:lnTo>
                  <a:lnTo>
                    <a:pt x="73" y="650"/>
                  </a:lnTo>
                  <a:lnTo>
                    <a:pt x="73" y="650"/>
                  </a:lnTo>
                  <a:lnTo>
                    <a:pt x="73" y="650"/>
                  </a:lnTo>
                  <a:lnTo>
                    <a:pt x="73" y="650"/>
                  </a:lnTo>
                  <a:lnTo>
                    <a:pt x="67" y="650"/>
                  </a:lnTo>
                  <a:lnTo>
                    <a:pt x="67" y="650"/>
                  </a:lnTo>
                  <a:lnTo>
                    <a:pt x="67" y="650"/>
                  </a:lnTo>
                  <a:lnTo>
                    <a:pt x="67" y="650"/>
                  </a:lnTo>
                  <a:lnTo>
                    <a:pt x="67" y="650"/>
                  </a:lnTo>
                  <a:lnTo>
                    <a:pt x="67" y="650"/>
                  </a:lnTo>
                  <a:lnTo>
                    <a:pt x="67" y="650"/>
                  </a:lnTo>
                  <a:lnTo>
                    <a:pt x="67" y="650"/>
                  </a:lnTo>
                  <a:lnTo>
                    <a:pt x="73" y="650"/>
                  </a:lnTo>
                  <a:lnTo>
                    <a:pt x="73" y="650"/>
                  </a:lnTo>
                  <a:lnTo>
                    <a:pt x="73" y="650"/>
                  </a:lnTo>
                  <a:lnTo>
                    <a:pt x="73" y="650"/>
                  </a:lnTo>
                  <a:lnTo>
                    <a:pt x="73" y="650"/>
                  </a:lnTo>
                  <a:lnTo>
                    <a:pt x="73" y="650"/>
                  </a:lnTo>
                  <a:lnTo>
                    <a:pt x="73" y="650"/>
                  </a:lnTo>
                  <a:lnTo>
                    <a:pt x="73" y="650"/>
                  </a:lnTo>
                  <a:lnTo>
                    <a:pt x="73" y="656"/>
                  </a:lnTo>
                  <a:lnTo>
                    <a:pt x="73" y="656"/>
                  </a:lnTo>
                  <a:lnTo>
                    <a:pt x="67" y="650"/>
                  </a:lnTo>
                  <a:lnTo>
                    <a:pt x="67" y="650"/>
                  </a:lnTo>
                  <a:lnTo>
                    <a:pt x="67" y="650"/>
                  </a:lnTo>
                  <a:lnTo>
                    <a:pt x="67" y="656"/>
                  </a:lnTo>
                  <a:lnTo>
                    <a:pt x="67" y="656"/>
                  </a:lnTo>
                  <a:lnTo>
                    <a:pt x="67" y="656"/>
                  </a:lnTo>
                  <a:lnTo>
                    <a:pt x="67" y="656"/>
                  </a:lnTo>
                  <a:lnTo>
                    <a:pt x="67" y="656"/>
                  </a:lnTo>
                  <a:lnTo>
                    <a:pt x="67" y="656"/>
                  </a:lnTo>
                  <a:lnTo>
                    <a:pt x="67" y="656"/>
                  </a:lnTo>
                  <a:lnTo>
                    <a:pt x="67" y="656"/>
                  </a:lnTo>
                  <a:lnTo>
                    <a:pt x="67" y="656"/>
                  </a:lnTo>
                  <a:lnTo>
                    <a:pt x="67" y="656"/>
                  </a:lnTo>
                  <a:lnTo>
                    <a:pt x="67" y="656"/>
                  </a:lnTo>
                  <a:lnTo>
                    <a:pt x="67" y="662"/>
                  </a:lnTo>
                  <a:lnTo>
                    <a:pt x="67" y="662"/>
                  </a:lnTo>
                  <a:lnTo>
                    <a:pt x="67" y="662"/>
                  </a:lnTo>
                  <a:lnTo>
                    <a:pt x="67" y="662"/>
                  </a:lnTo>
                  <a:lnTo>
                    <a:pt x="67" y="662"/>
                  </a:lnTo>
                  <a:lnTo>
                    <a:pt x="67" y="662"/>
                  </a:lnTo>
                  <a:lnTo>
                    <a:pt x="67" y="662"/>
                  </a:lnTo>
                  <a:lnTo>
                    <a:pt x="73" y="662"/>
                  </a:lnTo>
                  <a:lnTo>
                    <a:pt x="73" y="662"/>
                  </a:lnTo>
                  <a:lnTo>
                    <a:pt x="67" y="662"/>
                  </a:lnTo>
                  <a:lnTo>
                    <a:pt x="67" y="662"/>
                  </a:lnTo>
                  <a:lnTo>
                    <a:pt x="67" y="662"/>
                  </a:lnTo>
                  <a:lnTo>
                    <a:pt x="67" y="667"/>
                  </a:lnTo>
                  <a:lnTo>
                    <a:pt x="62" y="667"/>
                  </a:lnTo>
                  <a:lnTo>
                    <a:pt x="62" y="673"/>
                  </a:lnTo>
                  <a:lnTo>
                    <a:pt x="62" y="673"/>
                  </a:lnTo>
                  <a:lnTo>
                    <a:pt x="62" y="678"/>
                  </a:lnTo>
                  <a:lnTo>
                    <a:pt x="62" y="678"/>
                  </a:lnTo>
                  <a:lnTo>
                    <a:pt x="62" y="678"/>
                  </a:lnTo>
                  <a:lnTo>
                    <a:pt x="62" y="678"/>
                  </a:lnTo>
                  <a:lnTo>
                    <a:pt x="62" y="678"/>
                  </a:lnTo>
                  <a:lnTo>
                    <a:pt x="62" y="684"/>
                  </a:lnTo>
                  <a:lnTo>
                    <a:pt x="62" y="684"/>
                  </a:lnTo>
                  <a:lnTo>
                    <a:pt x="62" y="684"/>
                  </a:lnTo>
                  <a:lnTo>
                    <a:pt x="62" y="684"/>
                  </a:lnTo>
                  <a:lnTo>
                    <a:pt x="62" y="684"/>
                  </a:lnTo>
                  <a:lnTo>
                    <a:pt x="56" y="684"/>
                  </a:lnTo>
                  <a:lnTo>
                    <a:pt x="56" y="684"/>
                  </a:lnTo>
                  <a:lnTo>
                    <a:pt x="56" y="684"/>
                  </a:lnTo>
                  <a:lnTo>
                    <a:pt x="56" y="684"/>
                  </a:lnTo>
                  <a:lnTo>
                    <a:pt x="62" y="690"/>
                  </a:lnTo>
                  <a:lnTo>
                    <a:pt x="62" y="690"/>
                  </a:lnTo>
                  <a:lnTo>
                    <a:pt x="62" y="690"/>
                  </a:lnTo>
                  <a:lnTo>
                    <a:pt x="62" y="690"/>
                  </a:lnTo>
                  <a:lnTo>
                    <a:pt x="62" y="690"/>
                  </a:lnTo>
                  <a:lnTo>
                    <a:pt x="56" y="690"/>
                  </a:lnTo>
                  <a:lnTo>
                    <a:pt x="62" y="695"/>
                  </a:lnTo>
                  <a:lnTo>
                    <a:pt x="62" y="695"/>
                  </a:lnTo>
                  <a:lnTo>
                    <a:pt x="62" y="695"/>
                  </a:lnTo>
                  <a:lnTo>
                    <a:pt x="62" y="695"/>
                  </a:lnTo>
                  <a:lnTo>
                    <a:pt x="62" y="695"/>
                  </a:lnTo>
                  <a:lnTo>
                    <a:pt x="62" y="695"/>
                  </a:lnTo>
                  <a:lnTo>
                    <a:pt x="62" y="695"/>
                  </a:lnTo>
                  <a:lnTo>
                    <a:pt x="62" y="695"/>
                  </a:lnTo>
                  <a:lnTo>
                    <a:pt x="62" y="695"/>
                  </a:lnTo>
                  <a:lnTo>
                    <a:pt x="62" y="695"/>
                  </a:lnTo>
                  <a:lnTo>
                    <a:pt x="62" y="695"/>
                  </a:lnTo>
                  <a:lnTo>
                    <a:pt x="56" y="695"/>
                  </a:lnTo>
                  <a:lnTo>
                    <a:pt x="56" y="701"/>
                  </a:lnTo>
                  <a:lnTo>
                    <a:pt x="56" y="701"/>
                  </a:lnTo>
                  <a:lnTo>
                    <a:pt x="56" y="701"/>
                  </a:lnTo>
                  <a:lnTo>
                    <a:pt x="56" y="706"/>
                  </a:lnTo>
                  <a:lnTo>
                    <a:pt x="56" y="706"/>
                  </a:lnTo>
                  <a:lnTo>
                    <a:pt x="56" y="706"/>
                  </a:lnTo>
                  <a:lnTo>
                    <a:pt x="56" y="712"/>
                  </a:lnTo>
                  <a:lnTo>
                    <a:pt x="56" y="712"/>
                  </a:lnTo>
                  <a:lnTo>
                    <a:pt x="56" y="712"/>
                  </a:lnTo>
                  <a:lnTo>
                    <a:pt x="51" y="712"/>
                  </a:lnTo>
                  <a:lnTo>
                    <a:pt x="51" y="712"/>
                  </a:lnTo>
                  <a:lnTo>
                    <a:pt x="51" y="712"/>
                  </a:lnTo>
                  <a:lnTo>
                    <a:pt x="51" y="712"/>
                  </a:lnTo>
                  <a:lnTo>
                    <a:pt x="56" y="712"/>
                  </a:lnTo>
                  <a:lnTo>
                    <a:pt x="56" y="718"/>
                  </a:lnTo>
                  <a:lnTo>
                    <a:pt x="56" y="718"/>
                  </a:lnTo>
                  <a:lnTo>
                    <a:pt x="51" y="718"/>
                  </a:lnTo>
                  <a:lnTo>
                    <a:pt x="51" y="718"/>
                  </a:lnTo>
                  <a:lnTo>
                    <a:pt x="51" y="718"/>
                  </a:lnTo>
                  <a:lnTo>
                    <a:pt x="51" y="718"/>
                  </a:lnTo>
                  <a:lnTo>
                    <a:pt x="51" y="718"/>
                  </a:lnTo>
                  <a:lnTo>
                    <a:pt x="51" y="723"/>
                  </a:lnTo>
                  <a:lnTo>
                    <a:pt x="51" y="723"/>
                  </a:lnTo>
                  <a:lnTo>
                    <a:pt x="51" y="723"/>
                  </a:lnTo>
                  <a:lnTo>
                    <a:pt x="56" y="723"/>
                  </a:lnTo>
                  <a:lnTo>
                    <a:pt x="56" y="723"/>
                  </a:lnTo>
                  <a:lnTo>
                    <a:pt x="56" y="723"/>
                  </a:lnTo>
                  <a:lnTo>
                    <a:pt x="51" y="723"/>
                  </a:lnTo>
                  <a:lnTo>
                    <a:pt x="51" y="723"/>
                  </a:lnTo>
                  <a:lnTo>
                    <a:pt x="51" y="723"/>
                  </a:lnTo>
                  <a:lnTo>
                    <a:pt x="51" y="718"/>
                  </a:lnTo>
                  <a:lnTo>
                    <a:pt x="51" y="723"/>
                  </a:lnTo>
                  <a:lnTo>
                    <a:pt x="51" y="723"/>
                  </a:lnTo>
                  <a:lnTo>
                    <a:pt x="51" y="723"/>
                  </a:lnTo>
                  <a:lnTo>
                    <a:pt x="56" y="729"/>
                  </a:lnTo>
                  <a:lnTo>
                    <a:pt x="56" y="734"/>
                  </a:lnTo>
                  <a:lnTo>
                    <a:pt x="56" y="734"/>
                  </a:lnTo>
                  <a:lnTo>
                    <a:pt x="56" y="740"/>
                  </a:lnTo>
                  <a:lnTo>
                    <a:pt x="56" y="740"/>
                  </a:lnTo>
                  <a:lnTo>
                    <a:pt x="56" y="740"/>
                  </a:lnTo>
                  <a:lnTo>
                    <a:pt x="56" y="740"/>
                  </a:lnTo>
                  <a:lnTo>
                    <a:pt x="56" y="740"/>
                  </a:lnTo>
                  <a:lnTo>
                    <a:pt x="56" y="740"/>
                  </a:lnTo>
                  <a:lnTo>
                    <a:pt x="56" y="740"/>
                  </a:lnTo>
                  <a:lnTo>
                    <a:pt x="56" y="740"/>
                  </a:lnTo>
                  <a:lnTo>
                    <a:pt x="56" y="740"/>
                  </a:lnTo>
                  <a:lnTo>
                    <a:pt x="62" y="746"/>
                  </a:lnTo>
                  <a:lnTo>
                    <a:pt x="62" y="746"/>
                  </a:lnTo>
                  <a:lnTo>
                    <a:pt x="62" y="746"/>
                  </a:lnTo>
                  <a:lnTo>
                    <a:pt x="62" y="746"/>
                  </a:lnTo>
                  <a:lnTo>
                    <a:pt x="62" y="746"/>
                  </a:lnTo>
                  <a:lnTo>
                    <a:pt x="62" y="746"/>
                  </a:lnTo>
                  <a:lnTo>
                    <a:pt x="62" y="746"/>
                  </a:lnTo>
                  <a:lnTo>
                    <a:pt x="62" y="746"/>
                  </a:lnTo>
                  <a:lnTo>
                    <a:pt x="62" y="746"/>
                  </a:lnTo>
                  <a:lnTo>
                    <a:pt x="67" y="746"/>
                  </a:lnTo>
                  <a:lnTo>
                    <a:pt x="67" y="740"/>
                  </a:lnTo>
                  <a:lnTo>
                    <a:pt x="67" y="740"/>
                  </a:lnTo>
                  <a:lnTo>
                    <a:pt x="67" y="740"/>
                  </a:lnTo>
                  <a:lnTo>
                    <a:pt x="67" y="740"/>
                  </a:lnTo>
                  <a:lnTo>
                    <a:pt x="67" y="734"/>
                  </a:lnTo>
                  <a:lnTo>
                    <a:pt x="62" y="734"/>
                  </a:lnTo>
                  <a:lnTo>
                    <a:pt x="67" y="734"/>
                  </a:lnTo>
                  <a:lnTo>
                    <a:pt x="67" y="734"/>
                  </a:lnTo>
                  <a:lnTo>
                    <a:pt x="67" y="734"/>
                  </a:lnTo>
                  <a:lnTo>
                    <a:pt x="67" y="734"/>
                  </a:lnTo>
                  <a:lnTo>
                    <a:pt x="67" y="734"/>
                  </a:lnTo>
                  <a:lnTo>
                    <a:pt x="67" y="734"/>
                  </a:lnTo>
                  <a:lnTo>
                    <a:pt x="67" y="734"/>
                  </a:lnTo>
                  <a:lnTo>
                    <a:pt x="67" y="734"/>
                  </a:lnTo>
                  <a:lnTo>
                    <a:pt x="67" y="734"/>
                  </a:lnTo>
                  <a:lnTo>
                    <a:pt x="67" y="734"/>
                  </a:lnTo>
                  <a:lnTo>
                    <a:pt x="67" y="734"/>
                  </a:lnTo>
                  <a:lnTo>
                    <a:pt x="73" y="734"/>
                  </a:lnTo>
                  <a:lnTo>
                    <a:pt x="73" y="734"/>
                  </a:lnTo>
                  <a:lnTo>
                    <a:pt x="73" y="734"/>
                  </a:lnTo>
                  <a:lnTo>
                    <a:pt x="73" y="734"/>
                  </a:lnTo>
                  <a:lnTo>
                    <a:pt x="73" y="734"/>
                  </a:lnTo>
                  <a:lnTo>
                    <a:pt x="73" y="734"/>
                  </a:lnTo>
                  <a:lnTo>
                    <a:pt x="73" y="729"/>
                  </a:lnTo>
                  <a:lnTo>
                    <a:pt x="79" y="729"/>
                  </a:lnTo>
                  <a:lnTo>
                    <a:pt x="79" y="734"/>
                  </a:lnTo>
                  <a:lnTo>
                    <a:pt x="79" y="734"/>
                  </a:lnTo>
                  <a:lnTo>
                    <a:pt x="79" y="734"/>
                  </a:lnTo>
                  <a:lnTo>
                    <a:pt x="79" y="734"/>
                  </a:lnTo>
                  <a:lnTo>
                    <a:pt x="79" y="734"/>
                  </a:lnTo>
                  <a:lnTo>
                    <a:pt x="79" y="734"/>
                  </a:lnTo>
                  <a:lnTo>
                    <a:pt x="79" y="740"/>
                  </a:lnTo>
                  <a:lnTo>
                    <a:pt x="79" y="740"/>
                  </a:lnTo>
                  <a:lnTo>
                    <a:pt x="79" y="740"/>
                  </a:lnTo>
                  <a:lnTo>
                    <a:pt x="79" y="740"/>
                  </a:lnTo>
                  <a:lnTo>
                    <a:pt x="79" y="740"/>
                  </a:lnTo>
                  <a:lnTo>
                    <a:pt x="79" y="734"/>
                  </a:lnTo>
                  <a:lnTo>
                    <a:pt x="79" y="734"/>
                  </a:lnTo>
                  <a:lnTo>
                    <a:pt x="79" y="734"/>
                  </a:lnTo>
                  <a:lnTo>
                    <a:pt x="79" y="740"/>
                  </a:lnTo>
                  <a:lnTo>
                    <a:pt x="84" y="740"/>
                  </a:lnTo>
                  <a:lnTo>
                    <a:pt x="84" y="740"/>
                  </a:lnTo>
                  <a:lnTo>
                    <a:pt x="84" y="740"/>
                  </a:lnTo>
                  <a:lnTo>
                    <a:pt x="84" y="740"/>
                  </a:lnTo>
                  <a:lnTo>
                    <a:pt x="84" y="746"/>
                  </a:lnTo>
                  <a:lnTo>
                    <a:pt x="84" y="746"/>
                  </a:lnTo>
                  <a:lnTo>
                    <a:pt x="84" y="746"/>
                  </a:lnTo>
                  <a:lnTo>
                    <a:pt x="84" y="751"/>
                  </a:lnTo>
                  <a:lnTo>
                    <a:pt x="84" y="751"/>
                  </a:lnTo>
                  <a:lnTo>
                    <a:pt x="84" y="751"/>
                  </a:lnTo>
                  <a:lnTo>
                    <a:pt x="84" y="751"/>
                  </a:lnTo>
                  <a:lnTo>
                    <a:pt x="84" y="751"/>
                  </a:lnTo>
                  <a:lnTo>
                    <a:pt x="84" y="751"/>
                  </a:lnTo>
                  <a:lnTo>
                    <a:pt x="84" y="751"/>
                  </a:lnTo>
                  <a:lnTo>
                    <a:pt x="84" y="751"/>
                  </a:lnTo>
                  <a:lnTo>
                    <a:pt x="84" y="751"/>
                  </a:lnTo>
                  <a:lnTo>
                    <a:pt x="84" y="751"/>
                  </a:lnTo>
                  <a:lnTo>
                    <a:pt x="84" y="751"/>
                  </a:lnTo>
                  <a:lnTo>
                    <a:pt x="90" y="751"/>
                  </a:lnTo>
                  <a:lnTo>
                    <a:pt x="90" y="751"/>
                  </a:lnTo>
                  <a:lnTo>
                    <a:pt x="90" y="751"/>
                  </a:lnTo>
                  <a:lnTo>
                    <a:pt x="90" y="757"/>
                  </a:lnTo>
                  <a:lnTo>
                    <a:pt x="90" y="757"/>
                  </a:lnTo>
                  <a:lnTo>
                    <a:pt x="90" y="751"/>
                  </a:lnTo>
                  <a:lnTo>
                    <a:pt x="90" y="751"/>
                  </a:lnTo>
                  <a:lnTo>
                    <a:pt x="90" y="751"/>
                  </a:lnTo>
                  <a:lnTo>
                    <a:pt x="90" y="751"/>
                  </a:lnTo>
                  <a:lnTo>
                    <a:pt x="90" y="751"/>
                  </a:lnTo>
                  <a:lnTo>
                    <a:pt x="95" y="751"/>
                  </a:lnTo>
                  <a:lnTo>
                    <a:pt x="95" y="751"/>
                  </a:lnTo>
                  <a:lnTo>
                    <a:pt x="95" y="751"/>
                  </a:lnTo>
                  <a:lnTo>
                    <a:pt x="95" y="751"/>
                  </a:lnTo>
                  <a:lnTo>
                    <a:pt x="95" y="751"/>
                  </a:lnTo>
                  <a:lnTo>
                    <a:pt x="95" y="751"/>
                  </a:lnTo>
                  <a:lnTo>
                    <a:pt x="95" y="751"/>
                  </a:lnTo>
                  <a:lnTo>
                    <a:pt x="95" y="757"/>
                  </a:lnTo>
                  <a:lnTo>
                    <a:pt x="95" y="757"/>
                  </a:lnTo>
                  <a:lnTo>
                    <a:pt x="95" y="757"/>
                  </a:lnTo>
                  <a:lnTo>
                    <a:pt x="95" y="757"/>
                  </a:lnTo>
                  <a:lnTo>
                    <a:pt x="95" y="757"/>
                  </a:lnTo>
                  <a:lnTo>
                    <a:pt x="95" y="757"/>
                  </a:lnTo>
                  <a:lnTo>
                    <a:pt x="95" y="757"/>
                  </a:lnTo>
                  <a:lnTo>
                    <a:pt x="101" y="757"/>
                  </a:lnTo>
                  <a:lnTo>
                    <a:pt x="101" y="757"/>
                  </a:lnTo>
                  <a:lnTo>
                    <a:pt x="101" y="762"/>
                  </a:lnTo>
                  <a:lnTo>
                    <a:pt x="101" y="762"/>
                  </a:lnTo>
                  <a:lnTo>
                    <a:pt x="101" y="762"/>
                  </a:lnTo>
                  <a:lnTo>
                    <a:pt x="101" y="762"/>
                  </a:lnTo>
                  <a:lnTo>
                    <a:pt x="101" y="757"/>
                  </a:lnTo>
                  <a:lnTo>
                    <a:pt x="101" y="762"/>
                  </a:lnTo>
                  <a:lnTo>
                    <a:pt x="101" y="762"/>
                  </a:lnTo>
                  <a:lnTo>
                    <a:pt x="101" y="762"/>
                  </a:lnTo>
                  <a:lnTo>
                    <a:pt x="101" y="762"/>
                  </a:lnTo>
                  <a:lnTo>
                    <a:pt x="101" y="768"/>
                  </a:lnTo>
                  <a:lnTo>
                    <a:pt x="101" y="768"/>
                  </a:lnTo>
                  <a:lnTo>
                    <a:pt x="101" y="774"/>
                  </a:lnTo>
                  <a:lnTo>
                    <a:pt x="101" y="774"/>
                  </a:lnTo>
                  <a:lnTo>
                    <a:pt x="101" y="774"/>
                  </a:lnTo>
                  <a:lnTo>
                    <a:pt x="107" y="774"/>
                  </a:lnTo>
                  <a:lnTo>
                    <a:pt x="107" y="768"/>
                  </a:lnTo>
                  <a:lnTo>
                    <a:pt x="107" y="768"/>
                  </a:lnTo>
                  <a:lnTo>
                    <a:pt x="107" y="768"/>
                  </a:lnTo>
                  <a:lnTo>
                    <a:pt x="107" y="768"/>
                  </a:lnTo>
                  <a:lnTo>
                    <a:pt x="107" y="768"/>
                  </a:lnTo>
                  <a:lnTo>
                    <a:pt x="107" y="774"/>
                  </a:lnTo>
                  <a:lnTo>
                    <a:pt x="112" y="774"/>
                  </a:lnTo>
                  <a:lnTo>
                    <a:pt x="112" y="774"/>
                  </a:lnTo>
                  <a:lnTo>
                    <a:pt x="112" y="774"/>
                  </a:lnTo>
                  <a:lnTo>
                    <a:pt x="112" y="774"/>
                  </a:lnTo>
                  <a:lnTo>
                    <a:pt x="112" y="774"/>
                  </a:lnTo>
                  <a:lnTo>
                    <a:pt x="112" y="774"/>
                  </a:lnTo>
                  <a:lnTo>
                    <a:pt x="112" y="774"/>
                  </a:lnTo>
                  <a:lnTo>
                    <a:pt x="112" y="774"/>
                  </a:lnTo>
                  <a:lnTo>
                    <a:pt x="112" y="774"/>
                  </a:lnTo>
                  <a:lnTo>
                    <a:pt x="112" y="779"/>
                  </a:lnTo>
                  <a:lnTo>
                    <a:pt x="112" y="779"/>
                  </a:lnTo>
                  <a:lnTo>
                    <a:pt x="112" y="779"/>
                  </a:lnTo>
                  <a:lnTo>
                    <a:pt x="112" y="779"/>
                  </a:lnTo>
                  <a:lnTo>
                    <a:pt x="118" y="779"/>
                  </a:lnTo>
                  <a:lnTo>
                    <a:pt x="118" y="779"/>
                  </a:lnTo>
                  <a:lnTo>
                    <a:pt x="118" y="779"/>
                  </a:lnTo>
                  <a:lnTo>
                    <a:pt x="118" y="779"/>
                  </a:lnTo>
                  <a:lnTo>
                    <a:pt x="118" y="785"/>
                  </a:lnTo>
                  <a:lnTo>
                    <a:pt x="118" y="785"/>
                  </a:lnTo>
                  <a:lnTo>
                    <a:pt x="118" y="785"/>
                  </a:lnTo>
                  <a:lnTo>
                    <a:pt x="118" y="785"/>
                  </a:lnTo>
                  <a:lnTo>
                    <a:pt x="118" y="785"/>
                  </a:lnTo>
                  <a:lnTo>
                    <a:pt x="118" y="785"/>
                  </a:lnTo>
                  <a:lnTo>
                    <a:pt x="118" y="785"/>
                  </a:lnTo>
                  <a:lnTo>
                    <a:pt x="118" y="785"/>
                  </a:lnTo>
                  <a:lnTo>
                    <a:pt x="118" y="790"/>
                  </a:lnTo>
                  <a:lnTo>
                    <a:pt x="118" y="790"/>
                  </a:lnTo>
                  <a:lnTo>
                    <a:pt x="118" y="790"/>
                  </a:lnTo>
                  <a:lnTo>
                    <a:pt x="118" y="796"/>
                  </a:lnTo>
                  <a:lnTo>
                    <a:pt x="123" y="796"/>
                  </a:lnTo>
                  <a:lnTo>
                    <a:pt x="123" y="796"/>
                  </a:lnTo>
                  <a:lnTo>
                    <a:pt x="123" y="796"/>
                  </a:lnTo>
                  <a:lnTo>
                    <a:pt x="123" y="796"/>
                  </a:lnTo>
                  <a:lnTo>
                    <a:pt x="123" y="796"/>
                  </a:lnTo>
                  <a:lnTo>
                    <a:pt x="123" y="796"/>
                  </a:lnTo>
                  <a:lnTo>
                    <a:pt x="123" y="796"/>
                  </a:lnTo>
                  <a:lnTo>
                    <a:pt x="123" y="796"/>
                  </a:lnTo>
                  <a:lnTo>
                    <a:pt x="129" y="796"/>
                  </a:lnTo>
                  <a:lnTo>
                    <a:pt x="129" y="796"/>
                  </a:lnTo>
                  <a:lnTo>
                    <a:pt x="129" y="796"/>
                  </a:lnTo>
                  <a:lnTo>
                    <a:pt x="129" y="790"/>
                  </a:lnTo>
                  <a:lnTo>
                    <a:pt x="129" y="790"/>
                  </a:lnTo>
                  <a:lnTo>
                    <a:pt x="129" y="790"/>
                  </a:lnTo>
                  <a:lnTo>
                    <a:pt x="129" y="790"/>
                  </a:lnTo>
                  <a:lnTo>
                    <a:pt x="129" y="790"/>
                  </a:lnTo>
                  <a:lnTo>
                    <a:pt x="129" y="796"/>
                  </a:lnTo>
                  <a:lnTo>
                    <a:pt x="129" y="796"/>
                  </a:lnTo>
                  <a:lnTo>
                    <a:pt x="129" y="796"/>
                  </a:lnTo>
                  <a:lnTo>
                    <a:pt x="135" y="796"/>
                  </a:lnTo>
                  <a:lnTo>
                    <a:pt x="135" y="790"/>
                  </a:lnTo>
                  <a:lnTo>
                    <a:pt x="135" y="790"/>
                  </a:lnTo>
                  <a:lnTo>
                    <a:pt x="135" y="796"/>
                  </a:lnTo>
                  <a:lnTo>
                    <a:pt x="135" y="796"/>
                  </a:lnTo>
                  <a:lnTo>
                    <a:pt x="129" y="796"/>
                  </a:lnTo>
                  <a:lnTo>
                    <a:pt x="129" y="796"/>
                  </a:lnTo>
                  <a:lnTo>
                    <a:pt x="129" y="802"/>
                  </a:lnTo>
                  <a:lnTo>
                    <a:pt x="129" y="802"/>
                  </a:lnTo>
                  <a:lnTo>
                    <a:pt x="135" y="802"/>
                  </a:lnTo>
                  <a:lnTo>
                    <a:pt x="135" y="807"/>
                  </a:lnTo>
                  <a:lnTo>
                    <a:pt x="135" y="807"/>
                  </a:lnTo>
                  <a:lnTo>
                    <a:pt x="135" y="807"/>
                  </a:lnTo>
                  <a:lnTo>
                    <a:pt x="135" y="807"/>
                  </a:lnTo>
                  <a:lnTo>
                    <a:pt x="135" y="807"/>
                  </a:lnTo>
                  <a:lnTo>
                    <a:pt x="140" y="802"/>
                  </a:lnTo>
                  <a:lnTo>
                    <a:pt x="140" y="807"/>
                  </a:lnTo>
                  <a:lnTo>
                    <a:pt x="140" y="807"/>
                  </a:lnTo>
                  <a:lnTo>
                    <a:pt x="140" y="807"/>
                  </a:lnTo>
                  <a:lnTo>
                    <a:pt x="140" y="807"/>
                  </a:lnTo>
                  <a:lnTo>
                    <a:pt x="140" y="807"/>
                  </a:lnTo>
                  <a:lnTo>
                    <a:pt x="140" y="807"/>
                  </a:lnTo>
                  <a:lnTo>
                    <a:pt x="140" y="807"/>
                  </a:lnTo>
                  <a:lnTo>
                    <a:pt x="140" y="807"/>
                  </a:lnTo>
                  <a:lnTo>
                    <a:pt x="140" y="807"/>
                  </a:lnTo>
                  <a:lnTo>
                    <a:pt x="140" y="807"/>
                  </a:lnTo>
                  <a:lnTo>
                    <a:pt x="140" y="807"/>
                  </a:lnTo>
                  <a:lnTo>
                    <a:pt x="140" y="813"/>
                  </a:lnTo>
                  <a:lnTo>
                    <a:pt x="140" y="813"/>
                  </a:lnTo>
                  <a:lnTo>
                    <a:pt x="140" y="813"/>
                  </a:lnTo>
                  <a:lnTo>
                    <a:pt x="140" y="813"/>
                  </a:lnTo>
                  <a:lnTo>
                    <a:pt x="140" y="813"/>
                  </a:lnTo>
                  <a:lnTo>
                    <a:pt x="140" y="818"/>
                  </a:lnTo>
                  <a:lnTo>
                    <a:pt x="140" y="818"/>
                  </a:lnTo>
                  <a:lnTo>
                    <a:pt x="140" y="818"/>
                  </a:lnTo>
                  <a:lnTo>
                    <a:pt x="140" y="818"/>
                  </a:lnTo>
                  <a:lnTo>
                    <a:pt x="140" y="818"/>
                  </a:lnTo>
                  <a:lnTo>
                    <a:pt x="140" y="818"/>
                  </a:lnTo>
                  <a:lnTo>
                    <a:pt x="140" y="818"/>
                  </a:lnTo>
                  <a:lnTo>
                    <a:pt x="140" y="818"/>
                  </a:lnTo>
                  <a:lnTo>
                    <a:pt x="140" y="824"/>
                  </a:lnTo>
                  <a:lnTo>
                    <a:pt x="146" y="824"/>
                  </a:lnTo>
                  <a:lnTo>
                    <a:pt x="146" y="824"/>
                  </a:lnTo>
                  <a:lnTo>
                    <a:pt x="146" y="824"/>
                  </a:lnTo>
                  <a:lnTo>
                    <a:pt x="146" y="824"/>
                  </a:lnTo>
                  <a:lnTo>
                    <a:pt x="146" y="830"/>
                  </a:lnTo>
                  <a:lnTo>
                    <a:pt x="146" y="830"/>
                  </a:lnTo>
                  <a:lnTo>
                    <a:pt x="146" y="824"/>
                  </a:lnTo>
                  <a:lnTo>
                    <a:pt x="151" y="830"/>
                  </a:lnTo>
                  <a:lnTo>
                    <a:pt x="151" y="830"/>
                  </a:lnTo>
                  <a:lnTo>
                    <a:pt x="151" y="830"/>
                  </a:lnTo>
                  <a:lnTo>
                    <a:pt x="151" y="830"/>
                  </a:lnTo>
                  <a:lnTo>
                    <a:pt x="151" y="835"/>
                  </a:lnTo>
                  <a:lnTo>
                    <a:pt x="151" y="835"/>
                  </a:lnTo>
                  <a:lnTo>
                    <a:pt x="151" y="835"/>
                  </a:lnTo>
                  <a:lnTo>
                    <a:pt x="157" y="835"/>
                  </a:lnTo>
                  <a:lnTo>
                    <a:pt x="157" y="835"/>
                  </a:lnTo>
                  <a:lnTo>
                    <a:pt x="157" y="835"/>
                  </a:lnTo>
                  <a:lnTo>
                    <a:pt x="157" y="835"/>
                  </a:lnTo>
                  <a:lnTo>
                    <a:pt x="157" y="835"/>
                  </a:lnTo>
                  <a:lnTo>
                    <a:pt x="157" y="835"/>
                  </a:lnTo>
                  <a:lnTo>
                    <a:pt x="157" y="835"/>
                  </a:lnTo>
                  <a:lnTo>
                    <a:pt x="157" y="835"/>
                  </a:lnTo>
                  <a:lnTo>
                    <a:pt x="157" y="835"/>
                  </a:lnTo>
                  <a:lnTo>
                    <a:pt x="157" y="835"/>
                  </a:lnTo>
                  <a:lnTo>
                    <a:pt x="157" y="835"/>
                  </a:lnTo>
                  <a:lnTo>
                    <a:pt x="157" y="835"/>
                  </a:lnTo>
                  <a:lnTo>
                    <a:pt x="157" y="835"/>
                  </a:lnTo>
                  <a:lnTo>
                    <a:pt x="157" y="841"/>
                  </a:lnTo>
                  <a:lnTo>
                    <a:pt x="157" y="841"/>
                  </a:lnTo>
                  <a:lnTo>
                    <a:pt x="157" y="841"/>
                  </a:lnTo>
                  <a:lnTo>
                    <a:pt x="163" y="841"/>
                  </a:lnTo>
                  <a:lnTo>
                    <a:pt x="163" y="841"/>
                  </a:lnTo>
                  <a:lnTo>
                    <a:pt x="163" y="841"/>
                  </a:lnTo>
                  <a:lnTo>
                    <a:pt x="163" y="841"/>
                  </a:lnTo>
                  <a:lnTo>
                    <a:pt x="163" y="841"/>
                  </a:lnTo>
                  <a:lnTo>
                    <a:pt x="163" y="841"/>
                  </a:lnTo>
                  <a:lnTo>
                    <a:pt x="163" y="846"/>
                  </a:lnTo>
                  <a:lnTo>
                    <a:pt x="163" y="846"/>
                  </a:lnTo>
                  <a:lnTo>
                    <a:pt x="163" y="846"/>
                  </a:lnTo>
                  <a:lnTo>
                    <a:pt x="163" y="846"/>
                  </a:lnTo>
                  <a:lnTo>
                    <a:pt x="163" y="846"/>
                  </a:lnTo>
                  <a:lnTo>
                    <a:pt x="168" y="846"/>
                  </a:lnTo>
                  <a:lnTo>
                    <a:pt x="168" y="841"/>
                  </a:lnTo>
                  <a:lnTo>
                    <a:pt x="168" y="841"/>
                  </a:lnTo>
                  <a:lnTo>
                    <a:pt x="168" y="841"/>
                  </a:lnTo>
                  <a:lnTo>
                    <a:pt x="168" y="841"/>
                  </a:lnTo>
                  <a:lnTo>
                    <a:pt x="168" y="841"/>
                  </a:lnTo>
                  <a:lnTo>
                    <a:pt x="168" y="841"/>
                  </a:lnTo>
                  <a:lnTo>
                    <a:pt x="168" y="841"/>
                  </a:lnTo>
                  <a:lnTo>
                    <a:pt x="168" y="841"/>
                  </a:lnTo>
                  <a:lnTo>
                    <a:pt x="168" y="835"/>
                  </a:lnTo>
                  <a:lnTo>
                    <a:pt x="168" y="835"/>
                  </a:lnTo>
                  <a:lnTo>
                    <a:pt x="168" y="835"/>
                  </a:lnTo>
                  <a:lnTo>
                    <a:pt x="168" y="830"/>
                  </a:lnTo>
                  <a:lnTo>
                    <a:pt x="168" y="830"/>
                  </a:lnTo>
                  <a:lnTo>
                    <a:pt x="168" y="830"/>
                  </a:lnTo>
                  <a:lnTo>
                    <a:pt x="168" y="830"/>
                  </a:lnTo>
                  <a:lnTo>
                    <a:pt x="168" y="830"/>
                  </a:lnTo>
                  <a:lnTo>
                    <a:pt x="168" y="830"/>
                  </a:lnTo>
                  <a:lnTo>
                    <a:pt x="168" y="830"/>
                  </a:lnTo>
                  <a:lnTo>
                    <a:pt x="168" y="830"/>
                  </a:lnTo>
                  <a:lnTo>
                    <a:pt x="168" y="830"/>
                  </a:lnTo>
                  <a:lnTo>
                    <a:pt x="168" y="830"/>
                  </a:lnTo>
                  <a:lnTo>
                    <a:pt x="174" y="830"/>
                  </a:lnTo>
                  <a:lnTo>
                    <a:pt x="174" y="830"/>
                  </a:lnTo>
                  <a:lnTo>
                    <a:pt x="174" y="830"/>
                  </a:lnTo>
                  <a:lnTo>
                    <a:pt x="174" y="830"/>
                  </a:lnTo>
                  <a:lnTo>
                    <a:pt x="174" y="830"/>
                  </a:lnTo>
                  <a:lnTo>
                    <a:pt x="174" y="841"/>
                  </a:lnTo>
                  <a:lnTo>
                    <a:pt x="179" y="841"/>
                  </a:lnTo>
                  <a:lnTo>
                    <a:pt x="179" y="841"/>
                  </a:lnTo>
                  <a:lnTo>
                    <a:pt x="179" y="841"/>
                  </a:lnTo>
                  <a:lnTo>
                    <a:pt x="179" y="841"/>
                  </a:lnTo>
                  <a:lnTo>
                    <a:pt x="179" y="841"/>
                  </a:lnTo>
                  <a:lnTo>
                    <a:pt x="185" y="841"/>
                  </a:lnTo>
                  <a:lnTo>
                    <a:pt x="185" y="841"/>
                  </a:lnTo>
                  <a:lnTo>
                    <a:pt x="185" y="841"/>
                  </a:lnTo>
                  <a:lnTo>
                    <a:pt x="185" y="841"/>
                  </a:lnTo>
                  <a:lnTo>
                    <a:pt x="185" y="846"/>
                  </a:lnTo>
                  <a:lnTo>
                    <a:pt x="191" y="846"/>
                  </a:lnTo>
                  <a:lnTo>
                    <a:pt x="191" y="846"/>
                  </a:lnTo>
                  <a:lnTo>
                    <a:pt x="196" y="846"/>
                  </a:lnTo>
                  <a:lnTo>
                    <a:pt x="196" y="846"/>
                  </a:lnTo>
                  <a:lnTo>
                    <a:pt x="202" y="841"/>
                  </a:lnTo>
                  <a:lnTo>
                    <a:pt x="202" y="841"/>
                  </a:lnTo>
                  <a:lnTo>
                    <a:pt x="202" y="846"/>
                  </a:lnTo>
                  <a:lnTo>
                    <a:pt x="202" y="846"/>
                  </a:lnTo>
                  <a:lnTo>
                    <a:pt x="202" y="846"/>
                  </a:lnTo>
                  <a:lnTo>
                    <a:pt x="202" y="846"/>
                  </a:lnTo>
                  <a:lnTo>
                    <a:pt x="202" y="846"/>
                  </a:lnTo>
                  <a:lnTo>
                    <a:pt x="202" y="846"/>
                  </a:lnTo>
                  <a:lnTo>
                    <a:pt x="202" y="846"/>
                  </a:lnTo>
                  <a:lnTo>
                    <a:pt x="202" y="846"/>
                  </a:lnTo>
                  <a:lnTo>
                    <a:pt x="207" y="846"/>
                  </a:lnTo>
                  <a:lnTo>
                    <a:pt x="207" y="852"/>
                  </a:lnTo>
                  <a:lnTo>
                    <a:pt x="207" y="852"/>
                  </a:lnTo>
                  <a:lnTo>
                    <a:pt x="207" y="852"/>
                  </a:lnTo>
                  <a:lnTo>
                    <a:pt x="207" y="852"/>
                  </a:lnTo>
                  <a:lnTo>
                    <a:pt x="207" y="852"/>
                  </a:lnTo>
                  <a:lnTo>
                    <a:pt x="207" y="852"/>
                  </a:lnTo>
                  <a:lnTo>
                    <a:pt x="207" y="852"/>
                  </a:lnTo>
                  <a:lnTo>
                    <a:pt x="207" y="852"/>
                  </a:lnTo>
                  <a:lnTo>
                    <a:pt x="207" y="858"/>
                  </a:lnTo>
                  <a:lnTo>
                    <a:pt x="207" y="858"/>
                  </a:lnTo>
                  <a:lnTo>
                    <a:pt x="207" y="858"/>
                  </a:lnTo>
                  <a:lnTo>
                    <a:pt x="207" y="858"/>
                  </a:lnTo>
                  <a:lnTo>
                    <a:pt x="207" y="858"/>
                  </a:lnTo>
                  <a:lnTo>
                    <a:pt x="207" y="858"/>
                  </a:lnTo>
                  <a:lnTo>
                    <a:pt x="207" y="858"/>
                  </a:lnTo>
                  <a:lnTo>
                    <a:pt x="207" y="858"/>
                  </a:lnTo>
                  <a:lnTo>
                    <a:pt x="213" y="858"/>
                  </a:lnTo>
                  <a:lnTo>
                    <a:pt x="213" y="858"/>
                  </a:lnTo>
                  <a:lnTo>
                    <a:pt x="213" y="858"/>
                  </a:lnTo>
                  <a:lnTo>
                    <a:pt x="213" y="858"/>
                  </a:lnTo>
                  <a:lnTo>
                    <a:pt x="219" y="858"/>
                  </a:lnTo>
                  <a:lnTo>
                    <a:pt x="219" y="858"/>
                  </a:lnTo>
                  <a:lnTo>
                    <a:pt x="219" y="858"/>
                  </a:lnTo>
                  <a:lnTo>
                    <a:pt x="219" y="858"/>
                  </a:lnTo>
                  <a:lnTo>
                    <a:pt x="219" y="858"/>
                  </a:lnTo>
                  <a:lnTo>
                    <a:pt x="224" y="858"/>
                  </a:lnTo>
                  <a:lnTo>
                    <a:pt x="224" y="863"/>
                  </a:lnTo>
                  <a:lnTo>
                    <a:pt x="219" y="863"/>
                  </a:lnTo>
                  <a:lnTo>
                    <a:pt x="219" y="863"/>
                  </a:lnTo>
                  <a:lnTo>
                    <a:pt x="219" y="863"/>
                  </a:lnTo>
                  <a:lnTo>
                    <a:pt x="219" y="863"/>
                  </a:lnTo>
                  <a:lnTo>
                    <a:pt x="219" y="863"/>
                  </a:lnTo>
                  <a:lnTo>
                    <a:pt x="219" y="869"/>
                  </a:lnTo>
                  <a:lnTo>
                    <a:pt x="224" y="869"/>
                  </a:lnTo>
                  <a:lnTo>
                    <a:pt x="224" y="869"/>
                  </a:lnTo>
                  <a:lnTo>
                    <a:pt x="219" y="874"/>
                  </a:lnTo>
                  <a:lnTo>
                    <a:pt x="219" y="874"/>
                  </a:lnTo>
                  <a:lnTo>
                    <a:pt x="219" y="874"/>
                  </a:lnTo>
                  <a:lnTo>
                    <a:pt x="219" y="874"/>
                  </a:lnTo>
                  <a:lnTo>
                    <a:pt x="219" y="880"/>
                  </a:lnTo>
                  <a:lnTo>
                    <a:pt x="219" y="880"/>
                  </a:lnTo>
                  <a:lnTo>
                    <a:pt x="219" y="880"/>
                  </a:lnTo>
                  <a:lnTo>
                    <a:pt x="213" y="886"/>
                  </a:lnTo>
                  <a:lnTo>
                    <a:pt x="213" y="886"/>
                  </a:lnTo>
                  <a:lnTo>
                    <a:pt x="213" y="886"/>
                  </a:lnTo>
                  <a:lnTo>
                    <a:pt x="213" y="886"/>
                  </a:lnTo>
                  <a:lnTo>
                    <a:pt x="213" y="886"/>
                  </a:lnTo>
                  <a:lnTo>
                    <a:pt x="213" y="886"/>
                  </a:lnTo>
                  <a:lnTo>
                    <a:pt x="213" y="886"/>
                  </a:lnTo>
                  <a:lnTo>
                    <a:pt x="219" y="886"/>
                  </a:lnTo>
                  <a:lnTo>
                    <a:pt x="219" y="891"/>
                  </a:lnTo>
                  <a:lnTo>
                    <a:pt x="219" y="886"/>
                  </a:lnTo>
                  <a:lnTo>
                    <a:pt x="219" y="891"/>
                  </a:lnTo>
                  <a:lnTo>
                    <a:pt x="219" y="891"/>
                  </a:lnTo>
                  <a:lnTo>
                    <a:pt x="219" y="891"/>
                  </a:lnTo>
                  <a:lnTo>
                    <a:pt x="224" y="891"/>
                  </a:lnTo>
                  <a:lnTo>
                    <a:pt x="224" y="891"/>
                  </a:lnTo>
                  <a:lnTo>
                    <a:pt x="224" y="897"/>
                  </a:lnTo>
                  <a:lnTo>
                    <a:pt x="224" y="891"/>
                  </a:lnTo>
                  <a:lnTo>
                    <a:pt x="230" y="891"/>
                  </a:lnTo>
                  <a:lnTo>
                    <a:pt x="230" y="891"/>
                  </a:lnTo>
                  <a:lnTo>
                    <a:pt x="230" y="891"/>
                  </a:lnTo>
                  <a:lnTo>
                    <a:pt x="230" y="891"/>
                  </a:lnTo>
                  <a:lnTo>
                    <a:pt x="230" y="886"/>
                  </a:lnTo>
                  <a:lnTo>
                    <a:pt x="230" y="886"/>
                  </a:lnTo>
                  <a:lnTo>
                    <a:pt x="235" y="886"/>
                  </a:lnTo>
                  <a:lnTo>
                    <a:pt x="235" y="886"/>
                  </a:lnTo>
                  <a:lnTo>
                    <a:pt x="235" y="880"/>
                  </a:lnTo>
                  <a:lnTo>
                    <a:pt x="241" y="880"/>
                  </a:lnTo>
                  <a:lnTo>
                    <a:pt x="247" y="880"/>
                  </a:lnTo>
                  <a:lnTo>
                    <a:pt x="247" y="880"/>
                  </a:lnTo>
                  <a:lnTo>
                    <a:pt x="247" y="880"/>
                  </a:lnTo>
                  <a:lnTo>
                    <a:pt x="252" y="880"/>
                  </a:lnTo>
                  <a:lnTo>
                    <a:pt x="252" y="880"/>
                  </a:lnTo>
                  <a:lnTo>
                    <a:pt x="252" y="880"/>
                  </a:lnTo>
                  <a:lnTo>
                    <a:pt x="252" y="880"/>
                  </a:lnTo>
                  <a:lnTo>
                    <a:pt x="252" y="880"/>
                  </a:lnTo>
                  <a:lnTo>
                    <a:pt x="252" y="880"/>
                  </a:lnTo>
                  <a:lnTo>
                    <a:pt x="252" y="880"/>
                  </a:lnTo>
                  <a:lnTo>
                    <a:pt x="252" y="880"/>
                  </a:lnTo>
                  <a:lnTo>
                    <a:pt x="252" y="880"/>
                  </a:lnTo>
                  <a:lnTo>
                    <a:pt x="252" y="880"/>
                  </a:lnTo>
                  <a:lnTo>
                    <a:pt x="252" y="886"/>
                  </a:lnTo>
                  <a:lnTo>
                    <a:pt x="258" y="886"/>
                  </a:lnTo>
                  <a:lnTo>
                    <a:pt x="258" y="886"/>
                  </a:lnTo>
                  <a:lnTo>
                    <a:pt x="258" y="886"/>
                  </a:lnTo>
                  <a:lnTo>
                    <a:pt x="258" y="886"/>
                  </a:lnTo>
                  <a:lnTo>
                    <a:pt x="258" y="886"/>
                  </a:lnTo>
                  <a:lnTo>
                    <a:pt x="258" y="886"/>
                  </a:lnTo>
                  <a:lnTo>
                    <a:pt x="258" y="886"/>
                  </a:lnTo>
                  <a:lnTo>
                    <a:pt x="258" y="886"/>
                  </a:lnTo>
                  <a:lnTo>
                    <a:pt x="258" y="886"/>
                  </a:lnTo>
                  <a:lnTo>
                    <a:pt x="263" y="886"/>
                  </a:lnTo>
                  <a:lnTo>
                    <a:pt x="263" y="886"/>
                  </a:lnTo>
                  <a:lnTo>
                    <a:pt x="263" y="886"/>
                  </a:lnTo>
                  <a:lnTo>
                    <a:pt x="263" y="886"/>
                  </a:lnTo>
                  <a:lnTo>
                    <a:pt x="263" y="886"/>
                  </a:lnTo>
                  <a:lnTo>
                    <a:pt x="263" y="886"/>
                  </a:lnTo>
                  <a:lnTo>
                    <a:pt x="269" y="886"/>
                  </a:lnTo>
                  <a:lnTo>
                    <a:pt x="269" y="886"/>
                  </a:lnTo>
                  <a:lnTo>
                    <a:pt x="269" y="886"/>
                  </a:lnTo>
                  <a:lnTo>
                    <a:pt x="269" y="880"/>
                  </a:lnTo>
                  <a:lnTo>
                    <a:pt x="269" y="880"/>
                  </a:lnTo>
                  <a:lnTo>
                    <a:pt x="269" y="880"/>
                  </a:lnTo>
                  <a:lnTo>
                    <a:pt x="269" y="880"/>
                  </a:lnTo>
                  <a:lnTo>
                    <a:pt x="269" y="874"/>
                  </a:lnTo>
                  <a:lnTo>
                    <a:pt x="269" y="874"/>
                  </a:lnTo>
                  <a:lnTo>
                    <a:pt x="275" y="874"/>
                  </a:lnTo>
                  <a:lnTo>
                    <a:pt x="275" y="869"/>
                  </a:lnTo>
                  <a:lnTo>
                    <a:pt x="280" y="869"/>
                  </a:lnTo>
                  <a:lnTo>
                    <a:pt x="280" y="863"/>
                  </a:lnTo>
                  <a:lnTo>
                    <a:pt x="280" y="858"/>
                  </a:lnTo>
                  <a:lnTo>
                    <a:pt x="280" y="858"/>
                  </a:lnTo>
                  <a:lnTo>
                    <a:pt x="280" y="858"/>
                  </a:lnTo>
                  <a:lnTo>
                    <a:pt x="280" y="858"/>
                  </a:lnTo>
                  <a:lnTo>
                    <a:pt x="275" y="858"/>
                  </a:lnTo>
                  <a:lnTo>
                    <a:pt x="269" y="846"/>
                  </a:lnTo>
                  <a:lnTo>
                    <a:pt x="263" y="846"/>
                  </a:lnTo>
                  <a:lnTo>
                    <a:pt x="263" y="841"/>
                  </a:lnTo>
                  <a:lnTo>
                    <a:pt x="258" y="841"/>
                  </a:lnTo>
                  <a:lnTo>
                    <a:pt x="258" y="835"/>
                  </a:lnTo>
                  <a:lnTo>
                    <a:pt x="252" y="824"/>
                  </a:lnTo>
                  <a:lnTo>
                    <a:pt x="247" y="824"/>
                  </a:lnTo>
                  <a:lnTo>
                    <a:pt x="247" y="824"/>
                  </a:lnTo>
                  <a:lnTo>
                    <a:pt x="247" y="818"/>
                  </a:lnTo>
                  <a:lnTo>
                    <a:pt x="247" y="818"/>
                  </a:lnTo>
                  <a:lnTo>
                    <a:pt x="247" y="818"/>
                  </a:lnTo>
                  <a:lnTo>
                    <a:pt x="241" y="818"/>
                  </a:lnTo>
                  <a:lnTo>
                    <a:pt x="241" y="818"/>
                  </a:lnTo>
                  <a:lnTo>
                    <a:pt x="241" y="818"/>
                  </a:lnTo>
                  <a:lnTo>
                    <a:pt x="241" y="818"/>
                  </a:lnTo>
                  <a:lnTo>
                    <a:pt x="235" y="818"/>
                  </a:lnTo>
                  <a:lnTo>
                    <a:pt x="235" y="818"/>
                  </a:lnTo>
                  <a:lnTo>
                    <a:pt x="235" y="818"/>
                  </a:lnTo>
                  <a:lnTo>
                    <a:pt x="230" y="818"/>
                  </a:lnTo>
                  <a:lnTo>
                    <a:pt x="235" y="818"/>
                  </a:lnTo>
                  <a:lnTo>
                    <a:pt x="235" y="818"/>
                  </a:lnTo>
                  <a:lnTo>
                    <a:pt x="235" y="818"/>
                  </a:lnTo>
                  <a:lnTo>
                    <a:pt x="235" y="818"/>
                  </a:lnTo>
                  <a:lnTo>
                    <a:pt x="235" y="818"/>
                  </a:lnTo>
                  <a:lnTo>
                    <a:pt x="235" y="818"/>
                  </a:lnTo>
                  <a:lnTo>
                    <a:pt x="235" y="818"/>
                  </a:lnTo>
                  <a:lnTo>
                    <a:pt x="230" y="818"/>
                  </a:lnTo>
                  <a:lnTo>
                    <a:pt x="230" y="818"/>
                  </a:lnTo>
                  <a:lnTo>
                    <a:pt x="230" y="818"/>
                  </a:lnTo>
                  <a:lnTo>
                    <a:pt x="230" y="824"/>
                  </a:lnTo>
                  <a:lnTo>
                    <a:pt x="219" y="824"/>
                  </a:lnTo>
                  <a:lnTo>
                    <a:pt x="219" y="824"/>
                  </a:lnTo>
                  <a:lnTo>
                    <a:pt x="219" y="824"/>
                  </a:lnTo>
                  <a:lnTo>
                    <a:pt x="213" y="818"/>
                  </a:lnTo>
                  <a:lnTo>
                    <a:pt x="207" y="818"/>
                  </a:lnTo>
                  <a:lnTo>
                    <a:pt x="207" y="818"/>
                  </a:lnTo>
                  <a:lnTo>
                    <a:pt x="207" y="818"/>
                  </a:lnTo>
                  <a:lnTo>
                    <a:pt x="207" y="818"/>
                  </a:lnTo>
                  <a:lnTo>
                    <a:pt x="207" y="818"/>
                  </a:lnTo>
                  <a:lnTo>
                    <a:pt x="202" y="813"/>
                  </a:lnTo>
                  <a:lnTo>
                    <a:pt x="202" y="813"/>
                  </a:lnTo>
                  <a:lnTo>
                    <a:pt x="191" y="802"/>
                  </a:lnTo>
                  <a:lnTo>
                    <a:pt x="191" y="802"/>
                  </a:lnTo>
                  <a:lnTo>
                    <a:pt x="191" y="802"/>
                  </a:lnTo>
                  <a:lnTo>
                    <a:pt x="191" y="802"/>
                  </a:lnTo>
                  <a:lnTo>
                    <a:pt x="191" y="802"/>
                  </a:lnTo>
                  <a:lnTo>
                    <a:pt x="191" y="807"/>
                  </a:lnTo>
                  <a:lnTo>
                    <a:pt x="191" y="807"/>
                  </a:lnTo>
                  <a:lnTo>
                    <a:pt x="191" y="807"/>
                  </a:lnTo>
                  <a:lnTo>
                    <a:pt x="185" y="807"/>
                  </a:lnTo>
                  <a:lnTo>
                    <a:pt x="185" y="807"/>
                  </a:lnTo>
                  <a:lnTo>
                    <a:pt x="185" y="807"/>
                  </a:lnTo>
                  <a:lnTo>
                    <a:pt x="185" y="802"/>
                  </a:lnTo>
                  <a:lnTo>
                    <a:pt x="185" y="802"/>
                  </a:lnTo>
                  <a:lnTo>
                    <a:pt x="185" y="802"/>
                  </a:lnTo>
                  <a:lnTo>
                    <a:pt x="185" y="802"/>
                  </a:lnTo>
                  <a:lnTo>
                    <a:pt x="179" y="802"/>
                  </a:lnTo>
                  <a:lnTo>
                    <a:pt x="179" y="802"/>
                  </a:lnTo>
                  <a:lnTo>
                    <a:pt x="179" y="802"/>
                  </a:lnTo>
                  <a:lnTo>
                    <a:pt x="179" y="802"/>
                  </a:lnTo>
                  <a:lnTo>
                    <a:pt x="179" y="802"/>
                  </a:lnTo>
                  <a:lnTo>
                    <a:pt x="179" y="802"/>
                  </a:lnTo>
                  <a:lnTo>
                    <a:pt x="179" y="802"/>
                  </a:lnTo>
                  <a:lnTo>
                    <a:pt x="185" y="802"/>
                  </a:lnTo>
                  <a:lnTo>
                    <a:pt x="179" y="796"/>
                  </a:lnTo>
                  <a:lnTo>
                    <a:pt x="179" y="796"/>
                  </a:lnTo>
                  <a:lnTo>
                    <a:pt x="179" y="796"/>
                  </a:lnTo>
                  <a:lnTo>
                    <a:pt x="179" y="796"/>
                  </a:lnTo>
                  <a:lnTo>
                    <a:pt x="179" y="796"/>
                  </a:lnTo>
                  <a:lnTo>
                    <a:pt x="179" y="796"/>
                  </a:lnTo>
                  <a:lnTo>
                    <a:pt x="179" y="796"/>
                  </a:lnTo>
                  <a:lnTo>
                    <a:pt x="179" y="796"/>
                  </a:lnTo>
                  <a:lnTo>
                    <a:pt x="179" y="796"/>
                  </a:lnTo>
                  <a:lnTo>
                    <a:pt x="179" y="796"/>
                  </a:lnTo>
                  <a:lnTo>
                    <a:pt x="174" y="796"/>
                  </a:lnTo>
                  <a:lnTo>
                    <a:pt x="174" y="796"/>
                  </a:lnTo>
                  <a:lnTo>
                    <a:pt x="174" y="790"/>
                  </a:lnTo>
                  <a:lnTo>
                    <a:pt x="174" y="790"/>
                  </a:lnTo>
                  <a:lnTo>
                    <a:pt x="168" y="785"/>
                  </a:lnTo>
                  <a:lnTo>
                    <a:pt x="168" y="785"/>
                  </a:lnTo>
                  <a:lnTo>
                    <a:pt x="168" y="785"/>
                  </a:lnTo>
                  <a:lnTo>
                    <a:pt x="168" y="785"/>
                  </a:lnTo>
                  <a:lnTo>
                    <a:pt x="168" y="785"/>
                  </a:lnTo>
                  <a:lnTo>
                    <a:pt x="168" y="785"/>
                  </a:lnTo>
                  <a:lnTo>
                    <a:pt x="168" y="785"/>
                  </a:lnTo>
                  <a:lnTo>
                    <a:pt x="168" y="779"/>
                  </a:lnTo>
                  <a:lnTo>
                    <a:pt x="168" y="779"/>
                  </a:lnTo>
                  <a:lnTo>
                    <a:pt x="168" y="774"/>
                  </a:lnTo>
                  <a:lnTo>
                    <a:pt x="168" y="774"/>
                  </a:lnTo>
                  <a:lnTo>
                    <a:pt x="168" y="768"/>
                  </a:lnTo>
                  <a:lnTo>
                    <a:pt x="168" y="768"/>
                  </a:lnTo>
                  <a:lnTo>
                    <a:pt x="168" y="768"/>
                  </a:lnTo>
                  <a:lnTo>
                    <a:pt x="168" y="768"/>
                  </a:lnTo>
                  <a:lnTo>
                    <a:pt x="174" y="768"/>
                  </a:lnTo>
                  <a:lnTo>
                    <a:pt x="174" y="768"/>
                  </a:lnTo>
                  <a:lnTo>
                    <a:pt x="174" y="768"/>
                  </a:lnTo>
                  <a:lnTo>
                    <a:pt x="174" y="768"/>
                  </a:lnTo>
                  <a:lnTo>
                    <a:pt x="174" y="774"/>
                  </a:lnTo>
                  <a:lnTo>
                    <a:pt x="174" y="774"/>
                  </a:lnTo>
                  <a:lnTo>
                    <a:pt x="174" y="779"/>
                  </a:lnTo>
                  <a:lnTo>
                    <a:pt x="174" y="779"/>
                  </a:lnTo>
                  <a:lnTo>
                    <a:pt x="174" y="779"/>
                  </a:lnTo>
                  <a:lnTo>
                    <a:pt x="174" y="779"/>
                  </a:lnTo>
                  <a:lnTo>
                    <a:pt x="174" y="779"/>
                  </a:lnTo>
                  <a:lnTo>
                    <a:pt x="174" y="779"/>
                  </a:lnTo>
                  <a:lnTo>
                    <a:pt x="174" y="785"/>
                  </a:lnTo>
                  <a:lnTo>
                    <a:pt x="174" y="785"/>
                  </a:lnTo>
                  <a:lnTo>
                    <a:pt x="174" y="785"/>
                  </a:lnTo>
                  <a:lnTo>
                    <a:pt x="174" y="785"/>
                  </a:lnTo>
                  <a:lnTo>
                    <a:pt x="174" y="779"/>
                  </a:lnTo>
                  <a:lnTo>
                    <a:pt x="174" y="779"/>
                  </a:lnTo>
                  <a:lnTo>
                    <a:pt x="179" y="779"/>
                  </a:lnTo>
                  <a:lnTo>
                    <a:pt x="179" y="779"/>
                  </a:lnTo>
                  <a:lnTo>
                    <a:pt x="179" y="785"/>
                  </a:lnTo>
                  <a:lnTo>
                    <a:pt x="179" y="785"/>
                  </a:lnTo>
                  <a:lnTo>
                    <a:pt x="179" y="790"/>
                  </a:lnTo>
                  <a:lnTo>
                    <a:pt x="179" y="790"/>
                  </a:lnTo>
                  <a:lnTo>
                    <a:pt x="185" y="796"/>
                  </a:lnTo>
                  <a:lnTo>
                    <a:pt x="185" y="796"/>
                  </a:lnTo>
                  <a:lnTo>
                    <a:pt x="185" y="796"/>
                  </a:lnTo>
                  <a:lnTo>
                    <a:pt x="185" y="796"/>
                  </a:lnTo>
                  <a:lnTo>
                    <a:pt x="185" y="796"/>
                  </a:lnTo>
                  <a:lnTo>
                    <a:pt x="185" y="796"/>
                  </a:lnTo>
                  <a:lnTo>
                    <a:pt x="185" y="802"/>
                  </a:lnTo>
                  <a:lnTo>
                    <a:pt x="191" y="802"/>
                  </a:lnTo>
                  <a:lnTo>
                    <a:pt x="191" y="802"/>
                  </a:lnTo>
                  <a:lnTo>
                    <a:pt x="191" y="802"/>
                  </a:lnTo>
                  <a:lnTo>
                    <a:pt x="191" y="802"/>
                  </a:lnTo>
                  <a:lnTo>
                    <a:pt x="191" y="802"/>
                  </a:lnTo>
                  <a:lnTo>
                    <a:pt x="191" y="796"/>
                  </a:lnTo>
                  <a:lnTo>
                    <a:pt x="185" y="796"/>
                  </a:lnTo>
                  <a:lnTo>
                    <a:pt x="185" y="785"/>
                  </a:lnTo>
                  <a:lnTo>
                    <a:pt x="179" y="762"/>
                  </a:lnTo>
                  <a:lnTo>
                    <a:pt x="179" y="757"/>
                  </a:lnTo>
                  <a:lnTo>
                    <a:pt x="174" y="746"/>
                  </a:lnTo>
                  <a:lnTo>
                    <a:pt x="174" y="734"/>
                  </a:lnTo>
                  <a:lnTo>
                    <a:pt x="168" y="729"/>
                  </a:lnTo>
                  <a:lnTo>
                    <a:pt x="168" y="729"/>
                  </a:lnTo>
                  <a:lnTo>
                    <a:pt x="168" y="723"/>
                  </a:lnTo>
                  <a:lnTo>
                    <a:pt x="168" y="723"/>
                  </a:lnTo>
                  <a:lnTo>
                    <a:pt x="163" y="723"/>
                  </a:lnTo>
                  <a:lnTo>
                    <a:pt x="168" y="723"/>
                  </a:lnTo>
                  <a:lnTo>
                    <a:pt x="168" y="729"/>
                  </a:lnTo>
                  <a:lnTo>
                    <a:pt x="168" y="729"/>
                  </a:lnTo>
                  <a:lnTo>
                    <a:pt x="168" y="729"/>
                  </a:lnTo>
                  <a:lnTo>
                    <a:pt x="168" y="729"/>
                  </a:lnTo>
                  <a:lnTo>
                    <a:pt x="168" y="734"/>
                  </a:lnTo>
                  <a:lnTo>
                    <a:pt x="168" y="729"/>
                  </a:lnTo>
                  <a:lnTo>
                    <a:pt x="168" y="729"/>
                  </a:lnTo>
                  <a:lnTo>
                    <a:pt x="163" y="729"/>
                  </a:lnTo>
                  <a:lnTo>
                    <a:pt x="163" y="729"/>
                  </a:lnTo>
                  <a:lnTo>
                    <a:pt x="163" y="729"/>
                  </a:lnTo>
                  <a:lnTo>
                    <a:pt x="163" y="729"/>
                  </a:lnTo>
                  <a:lnTo>
                    <a:pt x="163" y="729"/>
                  </a:lnTo>
                  <a:lnTo>
                    <a:pt x="163" y="729"/>
                  </a:lnTo>
                  <a:lnTo>
                    <a:pt x="163" y="723"/>
                  </a:lnTo>
                  <a:lnTo>
                    <a:pt x="163" y="723"/>
                  </a:lnTo>
                  <a:lnTo>
                    <a:pt x="157" y="723"/>
                  </a:lnTo>
                  <a:lnTo>
                    <a:pt x="157" y="718"/>
                  </a:lnTo>
                  <a:lnTo>
                    <a:pt x="157" y="718"/>
                  </a:lnTo>
                  <a:lnTo>
                    <a:pt x="157" y="718"/>
                  </a:lnTo>
                  <a:lnTo>
                    <a:pt x="151" y="706"/>
                  </a:lnTo>
                  <a:lnTo>
                    <a:pt x="151" y="701"/>
                  </a:lnTo>
                  <a:lnTo>
                    <a:pt x="151" y="701"/>
                  </a:lnTo>
                  <a:lnTo>
                    <a:pt x="151" y="695"/>
                  </a:lnTo>
                  <a:lnTo>
                    <a:pt x="151" y="695"/>
                  </a:lnTo>
                  <a:lnTo>
                    <a:pt x="151" y="695"/>
                  </a:lnTo>
                  <a:lnTo>
                    <a:pt x="151" y="695"/>
                  </a:lnTo>
                  <a:lnTo>
                    <a:pt x="151" y="695"/>
                  </a:lnTo>
                  <a:lnTo>
                    <a:pt x="151" y="695"/>
                  </a:lnTo>
                  <a:lnTo>
                    <a:pt x="151" y="695"/>
                  </a:lnTo>
                  <a:lnTo>
                    <a:pt x="151" y="695"/>
                  </a:lnTo>
                  <a:lnTo>
                    <a:pt x="151" y="695"/>
                  </a:lnTo>
                  <a:lnTo>
                    <a:pt x="151" y="690"/>
                  </a:lnTo>
                  <a:lnTo>
                    <a:pt x="151" y="690"/>
                  </a:lnTo>
                  <a:lnTo>
                    <a:pt x="151" y="690"/>
                  </a:lnTo>
                  <a:lnTo>
                    <a:pt x="151" y="690"/>
                  </a:lnTo>
                  <a:lnTo>
                    <a:pt x="151" y="690"/>
                  </a:lnTo>
                  <a:lnTo>
                    <a:pt x="151" y="684"/>
                  </a:lnTo>
                  <a:lnTo>
                    <a:pt x="151" y="684"/>
                  </a:lnTo>
                  <a:lnTo>
                    <a:pt x="151" y="684"/>
                  </a:lnTo>
                  <a:lnTo>
                    <a:pt x="151" y="678"/>
                  </a:lnTo>
                  <a:lnTo>
                    <a:pt x="151" y="678"/>
                  </a:lnTo>
                  <a:lnTo>
                    <a:pt x="151" y="678"/>
                  </a:lnTo>
                  <a:lnTo>
                    <a:pt x="151" y="678"/>
                  </a:lnTo>
                  <a:lnTo>
                    <a:pt x="146" y="678"/>
                  </a:lnTo>
                  <a:lnTo>
                    <a:pt x="146" y="678"/>
                  </a:lnTo>
                  <a:lnTo>
                    <a:pt x="146" y="678"/>
                  </a:lnTo>
                  <a:lnTo>
                    <a:pt x="146" y="678"/>
                  </a:lnTo>
                  <a:lnTo>
                    <a:pt x="146" y="678"/>
                  </a:lnTo>
                  <a:lnTo>
                    <a:pt x="146" y="678"/>
                  </a:lnTo>
                  <a:lnTo>
                    <a:pt x="140" y="678"/>
                  </a:lnTo>
                  <a:lnTo>
                    <a:pt x="140" y="678"/>
                  </a:lnTo>
                  <a:lnTo>
                    <a:pt x="140" y="678"/>
                  </a:lnTo>
                  <a:lnTo>
                    <a:pt x="140" y="678"/>
                  </a:lnTo>
                  <a:lnTo>
                    <a:pt x="140" y="678"/>
                  </a:lnTo>
                  <a:lnTo>
                    <a:pt x="140" y="678"/>
                  </a:lnTo>
                  <a:lnTo>
                    <a:pt x="140" y="678"/>
                  </a:lnTo>
                  <a:lnTo>
                    <a:pt x="135" y="678"/>
                  </a:lnTo>
                  <a:lnTo>
                    <a:pt x="135" y="678"/>
                  </a:lnTo>
                  <a:lnTo>
                    <a:pt x="135" y="678"/>
                  </a:lnTo>
                  <a:lnTo>
                    <a:pt x="135" y="678"/>
                  </a:lnTo>
                  <a:lnTo>
                    <a:pt x="135" y="678"/>
                  </a:lnTo>
                  <a:lnTo>
                    <a:pt x="129" y="678"/>
                  </a:lnTo>
                  <a:lnTo>
                    <a:pt x="129" y="678"/>
                  </a:lnTo>
                  <a:lnTo>
                    <a:pt x="129" y="678"/>
                  </a:lnTo>
                  <a:lnTo>
                    <a:pt x="129" y="678"/>
                  </a:lnTo>
                  <a:lnTo>
                    <a:pt x="129" y="684"/>
                  </a:lnTo>
                  <a:lnTo>
                    <a:pt x="129" y="684"/>
                  </a:lnTo>
                  <a:lnTo>
                    <a:pt x="129" y="684"/>
                  </a:lnTo>
                  <a:lnTo>
                    <a:pt x="123" y="684"/>
                  </a:lnTo>
                  <a:lnTo>
                    <a:pt x="123" y="684"/>
                  </a:lnTo>
                  <a:lnTo>
                    <a:pt x="123" y="684"/>
                  </a:lnTo>
                  <a:lnTo>
                    <a:pt x="118" y="684"/>
                  </a:lnTo>
                  <a:lnTo>
                    <a:pt x="118" y="684"/>
                  </a:lnTo>
                  <a:lnTo>
                    <a:pt x="112" y="684"/>
                  </a:lnTo>
                  <a:lnTo>
                    <a:pt x="112" y="678"/>
                  </a:lnTo>
                  <a:lnTo>
                    <a:pt x="112" y="678"/>
                  </a:lnTo>
                  <a:lnTo>
                    <a:pt x="112" y="673"/>
                  </a:lnTo>
                  <a:lnTo>
                    <a:pt x="112" y="673"/>
                  </a:lnTo>
                  <a:lnTo>
                    <a:pt x="112" y="673"/>
                  </a:lnTo>
                  <a:lnTo>
                    <a:pt x="118" y="673"/>
                  </a:lnTo>
                  <a:lnTo>
                    <a:pt x="118" y="673"/>
                  </a:lnTo>
                  <a:lnTo>
                    <a:pt x="118" y="673"/>
                  </a:lnTo>
                  <a:lnTo>
                    <a:pt x="118" y="673"/>
                  </a:lnTo>
                  <a:lnTo>
                    <a:pt x="118" y="673"/>
                  </a:lnTo>
                  <a:lnTo>
                    <a:pt x="118" y="673"/>
                  </a:lnTo>
                  <a:lnTo>
                    <a:pt x="118" y="673"/>
                  </a:lnTo>
                  <a:lnTo>
                    <a:pt x="118" y="673"/>
                  </a:lnTo>
                  <a:lnTo>
                    <a:pt x="118" y="673"/>
                  </a:lnTo>
                  <a:lnTo>
                    <a:pt x="112" y="667"/>
                  </a:lnTo>
                  <a:lnTo>
                    <a:pt x="112" y="662"/>
                  </a:lnTo>
                  <a:lnTo>
                    <a:pt x="112" y="662"/>
                  </a:lnTo>
                  <a:lnTo>
                    <a:pt x="112" y="662"/>
                  </a:lnTo>
                  <a:lnTo>
                    <a:pt x="112" y="662"/>
                  </a:lnTo>
                  <a:lnTo>
                    <a:pt x="107" y="656"/>
                  </a:lnTo>
                  <a:lnTo>
                    <a:pt x="107" y="656"/>
                  </a:lnTo>
                  <a:lnTo>
                    <a:pt x="107" y="656"/>
                  </a:lnTo>
                  <a:lnTo>
                    <a:pt x="107" y="650"/>
                  </a:lnTo>
                  <a:lnTo>
                    <a:pt x="107" y="650"/>
                  </a:lnTo>
                  <a:lnTo>
                    <a:pt x="107" y="650"/>
                  </a:lnTo>
                  <a:lnTo>
                    <a:pt x="107" y="650"/>
                  </a:lnTo>
                  <a:lnTo>
                    <a:pt x="107" y="645"/>
                  </a:lnTo>
                  <a:lnTo>
                    <a:pt x="107" y="645"/>
                  </a:lnTo>
                  <a:lnTo>
                    <a:pt x="107" y="645"/>
                  </a:lnTo>
                  <a:lnTo>
                    <a:pt x="107" y="645"/>
                  </a:lnTo>
                  <a:lnTo>
                    <a:pt x="107" y="645"/>
                  </a:lnTo>
                  <a:lnTo>
                    <a:pt x="107" y="645"/>
                  </a:lnTo>
                  <a:lnTo>
                    <a:pt x="107" y="645"/>
                  </a:lnTo>
                  <a:lnTo>
                    <a:pt x="107" y="645"/>
                  </a:lnTo>
                  <a:lnTo>
                    <a:pt x="107" y="645"/>
                  </a:lnTo>
                  <a:lnTo>
                    <a:pt x="107" y="645"/>
                  </a:lnTo>
                  <a:lnTo>
                    <a:pt x="107" y="639"/>
                  </a:lnTo>
                  <a:lnTo>
                    <a:pt x="107" y="639"/>
                  </a:lnTo>
                  <a:lnTo>
                    <a:pt x="107" y="633"/>
                  </a:lnTo>
                  <a:lnTo>
                    <a:pt x="107" y="633"/>
                  </a:lnTo>
                  <a:lnTo>
                    <a:pt x="107" y="633"/>
                  </a:lnTo>
                  <a:lnTo>
                    <a:pt x="107" y="633"/>
                  </a:lnTo>
                  <a:lnTo>
                    <a:pt x="107" y="633"/>
                  </a:lnTo>
                  <a:lnTo>
                    <a:pt x="107" y="633"/>
                  </a:lnTo>
                  <a:lnTo>
                    <a:pt x="107" y="628"/>
                  </a:lnTo>
                  <a:lnTo>
                    <a:pt x="107" y="628"/>
                  </a:lnTo>
                  <a:lnTo>
                    <a:pt x="112" y="628"/>
                  </a:lnTo>
                  <a:lnTo>
                    <a:pt x="112" y="622"/>
                  </a:lnTo>
                  <a:lnTo>
                    <a:pt x="112" y="622"/>
                  </a:lnTo>
                  <a:lnTo>
                    <a:pt x="112" y="622"/>
                  </a:lnTo>
                  <a:lnTo>
                    <a:pt x="112" y="622"/>
                  </a:lnTo>
                  <a:lnTo>
                    <a:pt x="112" y="622"/>
                  </a:lnTo>
                  <a:lnTo>
                    <a:pt x="112" y="622"/>
                  </a:lnTo>
                  <a:lnTo>
                    <a:pt x="112" y="622"/>
                  </a:lnTo>
                  <a:lnTo>
                    <a:pt x="107" y="617"/>
                  </a:lnTo>
                  <a:lnTo>
                    <a:pt x="107" y="617"/>
                  </a:lnTo>
                  <a:lnTo>
                    <a:pt x="107" y="617"/>
                  </a:lnTo>
                  <a:lnTo>
                    <a:pt x="107" y="617"/>
                  </a:lnTo>
                  <a:lnTo>
                    <a:pt x="107" y="617"/>
                  </a:lnTo>
                  <a:lnTo>
                    <a:pt x="107" y="611"/>
                  </a:lnTo>
                  <a:lnTo>
                    <a:pt x="107" y="611"/>
                  </a:lnTo>
                  <a:lnTo>
                    <a:pt x="112" y="611"/>
                  </a:lnTo>
                  <a:lnTo>
                    <a:pt x="112" y="611"/>
                  </a:lnTo>
                  <a:lnTo>
                    <a:pt x="112" y="617"/>
                  </a:lnTo>
                  <a:lnTo>
                    <a:pt x="112" y="617"/>
                  </a:lnTo>
                  <a:lnTo>
                    <a:pt x="112" y="617"/>
                  </a:lnTo>
                  <a:lnTo>
                    <a:pt x="112" y="617"/>
                  </a:lnTo>
                  <a:lnTo>
                    <a:pt x="112" y="617"/>
                  </a:lnTo>
                  <a:lnTo>
                    <a:pt x="112" y="617"/>
                  </a:lnTo>
                  <a:lnTo>
                    <a:pt x="118" y="617"/>
                  </a:lnTo>
                  <a:lnTo>
                    <a:pt x="118" y="611"/>
                  </a:lnTo>
                  <a:lnTo>
                    <a:pt x="118" y="611"/>
                  </a:lnTo>
                  <a:lnTo>
                    <a:pt x="118" y="611"/>
                  </a:lnTo>
                  <a:lnTo>
                    <a:pt x="112" y="611"/>
                  </a:lnTo>
                  <a:lnTo>
                    <a:pt x="112" y="611"/>
                  </a:lnTo>
                  <a:lnTo>
                    <a:pt x="112" y="611"/>
                  </a:lnTo>
                  <a:lnTo>
                    <a:pt x="112" y="605"/>
                  </a:lnTo>
                  <a:lnTo>
                    <a:pt x="112" y="605"/>
                  </a:lnTo>
                  <a:lnTo>
                    <a:pt x="112" y="605"/>
                  </a:lnTo>
                  <a:lnTo>
                    <a:pt x="112" y="605"/>
                  </a:lnTo>
                  <a:lnTo>
                    <a:pt x="112" y="605"/>
                  </a:lnTo>
                  <a:lnTo>
                    <a:pt x="112" y="605"/>
                  </a:lnTo>
                  <a:lnTo>
                    <a:pt x="112" y="605"/>
                  </a:lnTo>
                  <a:lnTo>
                    <a:pt x="112" y="605"/>
                  </a:lnTo>
                  <a:lnTo>
                    <a:pt x="112" y="605"/>
                  </a:lnTo>
                  <a:lnTo>
                    <a:pt x="112" y="605"/>
                  </a:lnTo>
                  <a:lnTo>
                    <a:pt x="112" y="605"/>
                  </a:lnTo>
                  <a:lnTo>
                    <a:pt x="112" y="605"/>
                  </a:lnTo>
                  <a:lnTo>
                    <a:pt x="118" y="600"/>
                  </a:lnTo>
                  <a:lnTo>
                    <a:pt x="118" y="600"/>
                  </a:lnTo>
                  <a:lnTo>
                    <a:pt x="118" y="600"/>
                  </a:lnTo>
                  <a:lnTo>
                    <a:pt x="118" y="600"/>
                  </a:lnTo>
                  <a:lnTo>
                    <a:pt x="118" y="594"/>
                  </a:lnTo>
                  <a:lnTo>
                    <a:pt x="118" y="594"/>
                  </a:lnTo>
                  <a:lnTo>
                    <a:pt x="118" y="594"/>
                  </a:lnTo>
                  <a:lnTo>
                    <a:pt x="118" y="594"/>
                  </a:lnTo>
                  <a:lnTo>
                    <a:pt x="118" y="594"/>
                  </a:lnTo>
                  <a:lnTo>
                    <a:pt x="118" y="594"/>
                  </a:lnTo>
                  <a:lnTo>
                    <a:pt x="118" y="594"/>
                  </a:lnTo>
                  <a:lnTo>
                    <a:pt x="118" y="594"/>
                  </a:lnTo>
                  <a:lnTo>
                    <a:pt x="123" y="589"/>
                  </a:lnTo>
                  <a:lnTo>
                    <a:pt x="123" y="589"/>
                  </a:lnTo>
                  <a:lnTo>
                    <a:pt x="123" y="583"/>
                  </a:lnTo>
                  <a:lnTo>
                    <a:pt x="123" y="583"/>
                  </a:lnTo>
                  <a:lnTo>
                    <a:pt x="123" y="583"/>
                  </a:lnTo>
                  <a:lnTo>
                    <a:pt x="123" y="583"/>
                  </a:lnTo>
                  <a:lnTo>
                    <a:pt x="129" y="583"/>
                  </a:lnTo>
                  <a:lnTo>
                    <a:pt x="129" y="583"/>
                  </a:lnTo>
                  <a:lnTo>
                    <a:pt x="129" y="583"/>
                  </a:lnTo>
                  <a:lnTo>
                    <a:pt x="129" y="583"/>
                  </a:lnTo>
                  <a:lnTo>
                    <a:pt x="129" y="583"/>
                  </a:lnTo>
                  <a:lnTo>
                    <a:pt x="129" y="583"/>
                  </a:lnTo>
                  <a:lnTo>
                    <a:pt x="129" y="583"/>
                  </a:lnTo>
                  <a:lnTo>
                    <a:pt x="129" y="577"/>
                  </a:lnTo>
                  <a:lnTo>
                    <a:pt x="129" y="577"/>
                  </a:lnTo>
                  <a:lnTo>
                    <a:pt x="129" y="577"/>
                  </a:lnTo>
                  <a:lnTo>
                    <a:pt x="129" y="577"/>
                  </a:lnTo>
                  <a:lnTo>
                    <a:pt x="129" y="577"/>
                  </a:lnTo>
                  <a:lnTo>
                    <a:pt x="129" y="572"/>
                  </a:lnTo>
                  <a:lnTo>
                    <a:pt x="129" y="572"/>
                  </a:lnTo>
                  <a:lnTo>
                    <a:pt x="129" y="572"/>
                  </a:lnTo>
                  <a:lnTo>
                    <a:pt x="129" y="572"/>
                  </a:lnTo>
                  <a:lnTo>
                    <a:pt x="129" y="566"/>
                  </a:lnTo>
                  <a:lnTo>
                    <a:pt x="129" y="566"/>
                  </a:lnTo>
                  <a:lnTo>
                    <a:pt x="129" y="566"/>
                  </a:lnTo>
                  <a:lnTo>
                    <a:pt x="129" y="566"/>
                  </a:lnTo>
                  <a:lnTo>
                    <a:pt x="129" y="566"/>
                  </a:lnTo>
                  <a:lnTo>
                    <a:pt x="129" y="566"/>
                  </a:lnTo>
                  <a:lnTo>
                    <a:pt x="129" y="566"/>
                  </a:lnTo>
                  <a:lnTo>
                    <a:pt x="135" y="566"/>
                  </a:lnTo>
                  <a:lnTo>
                    <a:pt x="135" y="566"/>
                  </a:lnTo>
                  <a:lnTo>
                    <a:pt x="135" y="566"/>
                  </a:lnTo>
                  <a:lnTo>
                    <a:pt x="135" y="561"/>
                  </a:lnTo>
                  <a:lnTo>
                    <a:pt x="129" y="561"/>
                  </a:lnTo>
                  <a:lnTo>
                    <a:pt x="135" y="555"/>
                  </a:lnTo>
                  <a:lnTo>
                    <a:pt x="135" y="555"/>
                  </a:lnTo>
                  <a:lnTo>
                    <a:pt x="135" y="555"/>
                  </a:lnTo>
                  <a:lnTo>
                    <a:pt x="135" y="555"/>
                  </a:lnTo>
                  <a:lnTo>
                    <a:pt x="135" y="555"/>
                  </a:lnTo>
                  <a:lnTo>
                    <a:pt x="135" y="549"/>
                  </a:lnTo>
                  <a:lnTo>
                    <a:pt x="135" y="549"/>
                  </a:lnTo>
                  <a:lnTo>
                    <a:pt x="135" y="549"/>
                  </a:lnTo>
                  <a:lnTo>
                    <a:pt x="135" y="544"/>
                  </a:lnTo>
                  <a:lnTo>
                    <a:pt x="135" y="544"/>
                  </a:lnTo>
                  <a:lnTo>
                    <a:pt x="135" y="544"/>
                  </a:lnTo>
                  <a:lnTo>
                    <a:pt x="140" y="544"/>
                  </a:lnTo>
                  <a:lnTo>
                    <a:pt x="140" y="544"/>
                  </a:lnTo>
                  <a:lnTo>
                    <a:pt x="140" y="533"/>
                  </a:lnTo>
                  <a:lnTo>
                    <a:pt x="146" y="533"/>
                  </a:lnTo>
                  <a:lnTo>
                    <a:pt x="146" y="533"/>
                  </a:lnTo>
                  <a:lnTo>
                    <a:pt x="146" y="533"/>
                  </a:lnTo>
                  <a:lnTo>
                    <a:pt x="146" y="533"/>
                  </a:lnTo>
                  <a:lnTo>
                    <a:pt x="146" y="533"/>
                  </a:lnTo>
                  <a:lnTo>
                    <a:pt x="146" y="533"/>
                  </a:lnTo>
                  <a:lnTo>
                    <a:pt x="146" y="527"/>
                  </a:lnTo>
                  <a:lnTo>
                    <a:pt x="146" y="527"/>
                  </a:lnTo>
                  <a:lnTo>
                    <a:pt x="146" y="527"/>
                  </a:lnTo>
                  <a:lnTo>
                    <a:pt x="146" y="527"/>
                  </a:lnTo>
                  <a:lnTo>
                    <a:pt x="146" y="527"/>
                  </a:lnTo>
                  <a:lnTo>
                    <a:pt x="146" y="527"/>
                  </a:lnTo>
                  <a:lnTo>
                    <a:pt x="146" y="521"/>
                  </a:lnTo>
                  <a:lnTo>
                    <a:pt x="146" y="521"/>
                  </a:lnTo>
                  <a:lnTo>
                    <a:pt x="151" y="516"/>
                  </a:lnTo>
                  <a:lnTo>
                    <a:pt x="157" y="510"/>
                  </a:lnTo>
                  <a:lnTo>
                    <a:pt x="157" y="510"/>
                  </a:lnTo>
                  <a:lnTo>
                    <a:pt x="157" y="510"/>
                  </a:lnTo>
                  <a:lnTo>
                    <a:pt x="157" y="510"/>
                  </a:lnTo>
                  <a:lnTo>
                    <a:pt x="157" y="505"/>
                  </a:lnTo>
                  <a:lnTo>
                    <a:pt x="157" y="505"/>
                  </a:lnTo>
                  <a:lnTo>
                    <a:pt x="157" y="505"/>
                  </a:lnTo>
                  <a:lnTo>
                    <a:pt x="157" y="505"/>
                  </a:lnTo>
                  <a:lnTo>
                    <a:pt x="157" y="505"/>
                  </a:lnTo>
                  <a:lnTo>
                    <a:pt x="157" y="505"/>
                  </a:lnTo>
                  <a:lnTo>
                    <a:pt x="157" y="505"/>
                  </a:lnTo>
                  <a:lnTo>
                    <a:pt x="157" y="505"/>
                  </a:lnTo>
                  <a:lnTo>
                    <a:pt x="157" y="499"/>
                  </a:lnTo>
                  <a:lnTo>
                    <a:pt x="157" y="499"/>
                  </a:lnTo>
                  <a:lnTo>
                    <a:pt x="157" y="499"/>
                  </a:lnTo>
                  <a:lnTo>
                    <a:pt x="157" y="499"/>
                  </a:lnTo>
                  <a:lnTo>
                    <a:pt x="157" y="493"/>
                  </a:lnTo>
                  <a:lnTo>
                    <a:pt x="157" y="493"/>
                  </a:lnTo>
                  <a:lnTo>
                    <a:pt x="157" y="493"/>
                  </a:lnTo>
                  <a:lnTo>
                    <a:pt x="157" y="488"/>
                  </a:lnTo>
                  <a:lnTo>
                    <a:pt x="157" y="488"/>
                  </a:lnTo>
                  <a:lnTo>
                    <a:pt x="157" y="482"/>
                  </a:lnTo>
                  <a:lnTo>
                    <a:pt x="157" y="482"/>
                  </a:lnTo>
                  <a:lnTo>
                    <a:pt x="157" y="477"/>
                  </a:lnTo>
                  <a:lnTo>
                    <a:pt x="157" y="477"/>
                  </a:lnTo>
                  <a:lnTo>
                    <a:pt x="157" y="477"/>
                  </a:lnTo>
                  <a:lnTo>
                    <a:pt x="157" y="477"/>
                  </a:lnTo>
                  <a:lnTo>
                    <a:pt x="157" y="471"/>
                  </a:lnTo>
                  <a:lnTo>
                    <a:pt x="157" y="471"/>
                  </a:lnTo>
                  <a:lnTo>
                    <a:pt x="157" y="465"/>
                  </a:lnTo>
                  <a:lnTo>
                    <a:pt x="157" y="465"/>
                  </a:lnTo>
                  <a:lnTo>
                    <a:pt x="163" y="460"/>
                  </a:lnTo>
                  <a:lnTo>
                    <a:pt x="163" y="460"/>
                  </a:lnTo>
                  <a:lnTo>
                    <a:pt x="163" y="460"/>
                  </a:lnTo>
                  <a:lnTo>
                    <a:pt x="163" y="454"/>
                  </a:lnTo>
                  <a:lnTo>
                    <a:pt x="163" y="454"/>
                  </a:lnTo>
                  <a:lnTo>
                    <a:pt x="163" y="454"/>
                  </a:lnTo>
                  <a:lnTo>
                    <a:pt x="163" y="449"/>
                  </a:lnTo>
                  <a:lnTo>
                    <a:pt x="163" y="449"/>
                  </a:lnTo>
                  <a:lnTo>
                    <a:pt x="163" y="449"/>
                  </a:lnTo>
                  <a:lnTo>
                    <a:pt x="163" y="449"/>
                  </a:lnTo>
                  <a:lnTo>
                    <a:pt x="163" y="449"/>
                  </a:lnTo>
                  <a:lnTo>
                    <a:pt x="163" y="449"/>
                  </a:lnTo>
                  <a:lnTo>
                    <a:pt x="163" y="449"/>
                  </a:lnTo>
                  <a:lnTo>
                    <a:pt x="157" y="443"/>
                  </a:lnTo>
                  <a:lnTo>
                    <a:pt x="157" y="443"/>
                  </a:lnTo>
                  <a:lnTo>
                    <a:pt x="157" y="437"/>
                  </a:lnTo>
                  <a:lnTo>
                    <a:pt x="157" y="437"/>
                  </a:lnTo>
                  <a:lnTo>
                    <a:pt x="157" y="437"/>
                  </a:lnTo>
                  <a:lnTo>
                    <a:pt x="157" y="437"/>
                  </a:lnTo>
                  <a:lnTo>
                    <a:pt x="157" y="437"/>
                  </a:lnTo>
                  <a:lnTo>
                    <a:pt x="157" y="437"/>
                  </a:lnTo>
                  <a:lnTo>
                    <a:pt x="157" y="437"/>
                  </a:lnTo>
                  <a:lnTo>
                    <a:pt x="157" y="437"/>
                  </a:lnTo>
                  <a:lnTo>
                    <a:pt x="157" y="432"/>
                  </a:lnTo>
                  <a:lnTo>
                    <a:pt x="157" y="437"/>
                  </a:lnTo>
                  <a:lnTo>
                    <a:pt x="157" y="432"/>
                  </a:lnTo>
                  <a:lnTo>
                    <a:pt x="157" y="432"/>
                  </a:lnTo>
                  <a:lnTo>
                    <a:pt x="163" y="432"/>
                  </a:lnTo>
                  <a:lnTo>
                    <a:pt x="163" y="432"/>
                  </a:lnTo>
                  <a:lnTo>
                    <a:pt x="163" y="432"/>
                  </a:lnTo>
                  <a:lnTo>
                    <a:pt x="163" y="432"/>
                  </a:lnTo>
                  <a:lnTo>
                    <a:pt x="168" y="432"/>
                  </a:lnTo>
                  <a:lnTo>
                    <a:pt x="174" y="426"/>
                  </a:lnTo>
                  <a:lnTo>
                    <a:pt x="174" y="426"/>
                  </a:lnTo>
                  <a:lnTo>
                    <a:pt x="174" y="426"/>
                  </a:lnTo>
                  <a:lnTo>
                    <a:pt x="174" y="426"/>
                  </a:lnTo>
                  <a:lnTo>
                    <a:pt x="174" y="426"/>
                  </a:lnTo>
                  <a:lnTo>
                    <a:pt x="179" y="426"/>
                  </a:lnTo>
                  <a:lnTo>
                    <a:pt x="179" y="426"/>
                  </a:lnTo>
                  <a:lnTo>
                    <a:pt x="179" y="426"/>
                  </a:lnTo>
                  <a:lnTo>
                    <a:pt x="185" y="426"/>
                  </a:lnTo>
                  <a:lnTo>
                    <a:pt x="191" y="426"/>
                  </a:lnTo>
                  <a:lnTo>
                    <a:pt x="191" y="426"/>
                  </a:lnTo>
                  <a:lnTo>
                    <a:pt x="191" y="426"/>
                  </a:lnTo>
                  <a:lnTo>
                    <a:pt x="191" y="421"/>
                  </a:lnTo>
                  <a:lnTo>
                    <a:pt x="191" y="421"/>
                  </a:lnTo>
                  <a:lnTo>
                    <a:pt x="191" y="421"/>
                  </a:lnTo>
                  <a:lnTo>
                    <a:pt x="191" y="421"/>
                  </a:lnTo>
                  <a:lnTo>
                    <a:pt x="191" y="421"/>
                  </a:lnTo>
                  <a:lnTo>
                    <a:pt x="191" y="421"/>
                  </a:lnTo>
                  <a:lnTo>
                    <a:pt x="191" y="421"/>
                  </a:lnTo>
                  <a:lnTo>
                    <a:pt x="191" y="421"/>
                  </a:lnTo>
                  <a:lnTo>
                    <a:pt x="191" y="426"/>
                  </a:lnTo>
                  <a:lnTo>
                    <a:pt x="196" y="426"/>
                  </a:lnTo>
                  <a:lnTo>
                    <a:pt x="196" y="426"/>
                  </a:lnTo>
                  <a:lnTo>
                    <a:pt x="202" y="426"/>
                  </a:lnTo>
                  <a:lnTo>
                    <a:pt x="202" y="426"/>
                  </a:lnTo>
                  <a:lnTo>
                    <a:pt x="207" y="426"/>
                  </a:lnTo>
                  <a:lnTo>
                    <a:pt x="207" y="426"/>
                  </a:lnTo>
                  <a:lnTo>
                    <a:pt x="207" y="426"/>
                  </a:lnTo>
                  <a:lnTo>
                    <a:pt x="213" y="426"/>
                  </a:lnTo>
                  <a:lnTo>
                    <a:pt x="213" y="426"/>
                  </a:lnTo>
                  <a:lnTo>
                    <a:pt x="213" y="426"/>
                  </a:lnTo>
                  <a:lnTo>
                    <a:pt x="213" y="426"/>
                  </a:lnTo>
                  <a:lnTo>
                    <a:pt x="219" y="426"/>
                  </a:lnTo>
                  <a:lnTo>
                    <a:pt x="219" y="426"/>
                  </a:lnTo>
                  <a:lnTo>
                    <a:pt x="213" y="432"/>
                  </a:lnTo>
                  <a:lnTo>
                    <a:pt x="213" y="432"/>
                  </a:lnTo>
                  <a:lnTo>
                    <a:pt x="213" y="432"/>
                  </a:lnTo>
                  <a:lnTo>
                    <a:pt x="213" y="432"/>
                  </a:lnTo>
                  <a:lnTo>
                    <a:pt x="213" y="432"/>
                  </a:lnTo>
                  <a:lnTo>
                    <a:pt x="213" y="437"/>
                  </a:lnTo>
                  <a:lnTo>
                    <a:pt x="213" y="437"/>
                  </a:lnTo>
                  <a:lnTo>
                    <a:pt x="213" y="437"/>
                  </a:lnTo>
                  <a:lnTo>
                    <a:pt x="213" y="437"/>
                  </a:lnTo>
                  <a:lnTo>
                    <a:pt x="213" y="437"/>
                  </a:lnTo>
                  <a:lnTo>
                    <a:pt x="213" y="437"/>
                  </a:lnTo>
                  <a:lnTo>
                    <a:pt x="213" y="437"/>
                  </a:lnTo>
                  <a:lnTo>
                    <a:pt x="213" y="437"/>
                  </a:lnTo>
                  <a:lnTo>
                    <a:pt x="213" y="437"/>
                  </a:lnTo>
                  <a:lnTo>
                    <a:pt x="213" y="443"/>
                  </a:lnTo>
                  <a:lnTo>
                    <a:pt x="213" y="443"/>
                  </a:lnTo>
                  <a:lnTo>
                    <a:pt x="213" y="443"/>
                  </a:lnTo>
                  <a:lnTo>
                    <a:pt x="213" y="443"/>
                  </a:lnTo>
                  <a:lnTo>
                    <a:pt x="213" y="443"/>
                  </a:lnTo>
                  <a:lnTo>
                    <a:pt x="213" y="449"/>
                  </a:lnTo>
                  <a:lnTo>
                    <a:pt x="213" y="449"/>
                  </a:lnTo>
                  <a:lnTo>
                    <a:pt x="207" y="449"/>
                  </a:lnTo>
                  <a:lnTo>
                    <a:pt x="207" y="454"/>
                  </a:lnTo>
                  <a:lnTo>
                    <a:pt x="207" y="454"/>
                  </a:lnTo>
                  <a:lnTo>
                    <a:pt x="213" y="454"/>
                  </a:lnTo>
                  <a:lnTo>
                    <a:pt x="213" y="454"/>
                  </a:lnTo>
                  <a:lnTo>
                    <a:pt x="213" y="454"/>
                  </a:lnTo>
                  <a:lnTo>
                    <a:pt x="213" y="454"/>
                  </a:lnTo>
                  <a:lnTo>
                    <a:pt x="213" y="454"/>
                  </a:lnTo>
                  <a:lnTo>
                    <a:pt x="213" y="454"/>
                  </a:lnTo>
                  <a:lnTo>
                    <a:pt x="213" y="460"/>
                  </a:lnTo>
                  <a:lnTo>
                    <a:pt x="213" y="460"/>
                  </a:lnTo>
                  <a:lnTo>
                    <a:pt x="213" y="460"/>
                  </a:lnTo>
                  <a:lnTo>
                    <a:pt x="213" y="460"/>
                  </a:lnTo>
                  <a:lnTo>
                    <a:pt x="207" y="460"/>
                  </a:lnTo>
                  <a:lnTo>
                    <a:pt x="207" y="460"/>
                  </a:lnTo>
                  <a:lnTo>
                    <a:pt x="207" y="460"/>
                  </a:lnTo>
                  <a:lnTo>
                    <a:pt x="207" y="460"/>
                  </a:lnTo>
                  <a:lnTo>
                    <a:pt x="207" y="460"/>
                  </a:lnTo>
                  <a:lnTo>
                    <a:pt x="207" y="460"/>
                  </a:lnTo>
                  <a:lnTo>
                    <a:pt x="207" y="460"/>
                  </a:lnTo>
                  <a:lnTo>
                    <a:pt x="207" y="460"/>
                  </a:lnTo>
                  <a:lnTo>
                    <a:pt x="213" y="465"/>
                  </a:lnTo>
                  <a:lnTo>
                    <a:pt x="213" y="465"/>
                  </a:lnTo>
                  <a:lnTo>
                    <a:pt x="213" y="465"/>
                  </a:lnTo>
                  <a:lnTo>
                    <a:pt x="213" y="465"/>
                  </a:lnTo>
                  <a:lnTo>
                    <a:pt x="213" y="471"/>
                  </a:lnTo>
                  <a:lnTo>
                    <a:pt x="213" y="471"/>
                  </a:lnTo>
                  <a:lnTo>
                    <a:pt x="213" y="471"/>
                  </a:lnTo>
                  <a:lnTo>
                    <a:pt x="207" y="471"/>
                  </a:lnTo>
                  <a:lnTo>
                    <a:pt x="207" y="471"/>
                  </a:lnTo>
                  <a:lnTo>
                    <a:pt x="207" y="471"/>
                  </a:lnTo>
                  <a:lnTo>
                    <a:pt x="207" y="471"/>
                  </a:lnTo>
                  <a:lnTo>
                    <a:pt x="207" y="477"/>
                  </a:lnTo>
                  <a:lnTo>
                    <a:pt x="207" y="477"/>
                  </a:lnTo>
                  <a:lnTo>
                    <a:pt x="207" y="477"/>
                  </a:lnTo>
                  <a:lnTo>
                    <a:pt x="207" y="477"/>
                  </a:lnTo>
                  <a:lnTo>
                    <a:pt x="207" y="477"/>
                  </a:lnTo>
                  <a:lnTo>
                    <a:pt x="207" y="477"/>
                  </a:lnTo>
                  <a:lnTo>
                    <a:pt x="207" y="477"/>
                  </a:lnTo>
                  <a:lnTo>
                    <a:pt x="207" y="477"/>
                  </a:lnTo>
                  <a:lnTo>
                    <a:pt x="207" y="477"/>
                  </a:lnTo>
                  <a:lnTo>
                    <a:pt x="207" y="477"/>
                  </a:lnTo>
                  <a:lnTo>
                    <a:pt x="207" y="477"/>
                  </a:lnTo>
                  <a:lnTo>
                    <a:pt x="207" y="477"/>
                  </a:lnTo>
                  <a:lnTo>
                    <a:pt x="207" y="477"/>
                  </a:lnTo>
                  <a:lnTo>
                    <a:pt x="207" y="477"/>
                  </a:lnTo>
                  <a:lnTo>
                    <a:pt x="213" y="477"/>
                  </a:lnTo>
                  <a:lnTo>
                    <a:pt x="213" y="477"/>
                  </a:lnTo>
                  <a:lnTo>
                    <a:pt x="213" y="477"/>
                  </a:lnTo>
                  <a:lnTo>
                    <a:pt x="213" y="477"/>
                  </a:lnTo>
                  <a:lnTo>
                    <a:pt x="213" y="477"/>
                  </a:lnTo>
                  <a:lnTo>
                    <a:pt x="213" y="482"/>
                  </a:lnTo>
                  <a:lnTo>
                    <a:pt x="213" y="482"/>
                  </a:lnTo>
                  <a:lnTo>
                    <a:pt x="213" y="477"/>
                  </a:lnTo>
                  <a:lnTo>
                    <a:pt x="213" y="477"/>
                  </a:lnTo>
                  <a:lnTo>
                    <a:pt x="213" y="477"/>
                  </a:lnTo>
                  <a:lnTo>
                    <a:pt x="213" y="477"/>
                  </a:lnTo>
                  <a:lnTo>
                    <a:pt x="219" y="477"/>
                  </a:lnTo>
                  <a:lnTo>
                    <a:pt x="219" y="477"/>
                  </a:lnTo>
                  <a:lnTo>
                    <a:pt x="219" y="477"/>
                  </a:lnTo>
                  <a:lnTo>
                    <a:pt x="230" y="477"/>
                  </a:lnTo>
                  <a:lnTo>
                    <a:pt x="235" y="477"/>
                  </a:lnTo>
                  <a:lnTo>
                    <a:pt x="241" y="482"/>
                  </a:lnTo>
                  <a:lnTo>
                    <a:pt x="241" y="482"/>
                  </a:lnTo>
                  <a:lnTo>
                    <a:pt x="241" y="482"/>
                  </a:lnTo>
                  <a:lnTo>
                    <a:pt x="241" y="482"/>
                  </a:lnTo>
                  <a:lnTo>
                    <a:pt x="241" y="477"/>
                  </a:lnTo>
                  <a:lnTo>
                    <a:pt x="241" y="477"/>
                  </a:lnTo>
                  <a:lnTo>
                    <a:pt x="247" y="477"/>
                  </a:lnTo>
                  <a:lnTo>
                    <a:pt x="247" y="477"/>
                  </a:lnTo>
                  <a:lnTo>
                    <a:pt x="247" y="477"/>
                  </a:lnTo>
                  <a:lnTo>
                    <a:pt x="252" y="477"/>
                  </a:lnTo>
                  <a:lnTo>
                    <a:pt x="252" y="477"/>
                  </a:lnTo>
                  <a:lnTo>
                    <a:pt x="252" y="477"/>
                  </a:lnTo>
                  <a:lnTo>
                    <a:pt x="252" y="477"/>
                  </a:lnTo>
                  <a:lnTo>
                    <a:pt x="252" y="477"/>
                  </a:lnTo>
                  <a:lnTo>
                    <a:pt x="252" y="477"/>
                  </a:lnTo>
                  <a:lnTo>
                    <a:pt x="252" y="477"/>
                  </a:lnTo>
                  <a:lnTo>
                    <a:pt x="252" y="477"/>
                  </a:lnTo>
                  <a:lnTo>
                    <a:pt x="258" y="477"/>
                  </a:lnTo>
                  <a:lnTo>
                    <a:pt x="258" y="477"/>
                  </a:lnTo>
                  <a:lnTo>
                    <a:pt x="258" y="477"/>
                  </a:lnTo>
                  <a:lnTo>
                    <a:pt x="258" y="477"/>
                  </a:lnTo>
                  <a:lnTo>
                    <a:pt x="258" y="477"/>
                  </a:lnTo>
                  <a:lnTo>
                    <a:pt x="263" y="477"/>
                  </a:lnTo>
                  <a:lnTo>
                    <a:pt x="263" y="477"/>
                  </a:lnTo>
                  <a:lnTo>
                    <a:pt x="263" y="477"/>
                  </a:lnTo>
                  <a:lnTo>
                    <a:pt x="263" y="477"/>
                  </a:lnTo>
                  <a:lnTo>
                    <a:pt x="263" y="477"/>
                  </a:lnTo>
                  <a:lnTo>
                    <a:pt x="269" y="477"/>
                  </a:lnTo>
                  <a:lnTo>
                    <a:pt x="269" y="477"/>
                  </a:lnTo>
                  <a:lnTo>
                    <a:pt x="269" y="482"/>
                  </a:lnTo>
                  <a:lnTo>
                    <a:pt x="269" y="482"/>
                  </a:lnTo>
                  <a:lnTo>
                    <a:pt x="269" y="482"/>
                  </a:lnTo>
                  <a:lnTo>
                    <a:pt x="269" y="482"/>
                  </a:lnTo>
                  <a:lnTo>
                    <a:pt x="269" y="482"/>
                  </a:lnTo>
                  <a:lnTo>
                    <a:pt x="269" y="482"/>
                  </a:lnTo>
                  <a:lnTo>
                    <a:pt x="269" y="482"/>
                  </a:lnTo>
                  <a:lnTo>
                    <a:pt x="269" y="482"/>
                  </a:lnTo>
                  <a:lnTo>
                    <a:pt x="269" y="482"/>
                  </a:lnTo>
                  <a:lnTo>
                    <a:pt x="269" y="482"/>
                  </a:lnTo>
                  <a:lnTo>
                    <a:pt x="275" y="482"/>
                  </a:lnTo>
                  <a:lnTo>
                    <a:pt x="275" y="482"/>
                  </a:lnTo>
                  <a:lnTo>
                    <a:pt x="269" y="482"/>
                  </a:lnTo>
                  <a:lnTo>
                    <a:pt x="269" y="482"/>
                  </a:lnTo>
                  <a:lnTo>
                    <a:pt x="275" y="482"/>
                  </a:lnTo>
                  <a:lnTo>
                    <a:pt x="275" y="482"/>
                  </a:lnTo>
                  <a:lnTo>
                    <a:pt x="275" y="482"/>
                  </a:lnTo>
                  <a:lnTo>
                    <a:pt x="275" y="482"/>
                  </a:lnTo>
                  <a:lnTo>
                    <a:pt x="275" y="482"/>
                  </a:lnTo>
                  <a:lnTo>
                    <a:pt x="275" y="482"/>
                  </a:lnTo>
                  <a:lnTo>
                    <a:pt x="275" y="482"/>
                  </a:lnTo>
                  <a:lnTo>
                    <a:pt x="275" y="482"/>
                  </a:lnTo>
                  <a:lnTo>
                    <a:pt x="275" y="482"/>
                  </a:lnTo>
                  <a:lnTo>
                    <a:pt x="275" y="482"/>
                  </a:lnTo>
                  <a:lnTo>
                    <a:pt x="275" y="488"/>
                  </a:lnTo>
                  <a:lnTo>
                    <a:pt x="280" y="488"/>
                  </a:lnTo>
                  <a:lnTo>
                    <a:pt x="280" y="488"/>
                  </a:lnTo>
                  <a:lnTo>
                    <a:pt x="280" y="488"/>
                  </a:lnTo>
                  <a:lnTo>
                    <a:pt x="280" y="488"/>
                  </a:lnTo>
                  <a:lnTo>
                    <a:pt x="280" y="488"/>
                  </a:lnTo>
                  <a:lnTo>
                    <a:pt x="275" y="482"/>
                  </a:lnTo>
                  <a:lnTo>
                    <a:pt x="275" y="482"/>
                  </a:lnTo>
                  <a:lnTo>
                    <a:pt x="275" y="482"/>
                  </a:lnTo>
                  <a:lnTo>
                    <a:pt x="275" y="482"/>
                  </a:lnTo>
                  <a:lnTo>
                    <a:pt x="275" y="482"/>
                  </a:lnTo>
                  <a:lnTo>
                    <a:pt x="280" y="482"/>
                  </a:lnTo>
                  <a:lnTo>
                    <a:pt x="280" y="482"/>
                  </a:lnTo>
                  <a:lnTo>
                    <a:pt x="280" y="482"/>
                  </a:lnTo>
                  <a:lnTo>
                    <a:pt x="280" y="482"/>
                  </a:lnTo>
                  <a:lnTo>
                    <a:pt x="280" y="482"/>
                  </a:lnTo>
                  <a:lnTo>
                    <a:pt x="280" y="482"/>
                  </a:lnTo>
                  <a:lnTo>
                    <a:pt x="280" y="482"/>
                  </a:lnTo>
                  <a:lnTo>
                    <a:pt x="280" y="488"/>
                  </a:lnTo>
                  <a:lnTo>
                    <a:pt x="280" y="488"/>
                  </a:lnTo>
                  <a:lnTo>
                    <a:pt x="280" y="488"/>
                  </a:lnTo>
                  <a:lnTo>
                    <a:pt x="280" y="482"/>
                  </a:lnTo>
                  <a:lnTo>
                    <a:pt x="280" y="482"/>
                  </a:lnTo>
                  <a:lnTo>
                    <a:pt x="280" y="488"/>
                  </a:lnTo>
                  <a:lnTo>
                    <a:pt x="280" y="488"/>
                  </a:lnTo>
                  <a:lnTo>
                    <a:pt x="280" y="488"/>
                  </a:lnTo>
                  <a:lnTo>
                    <a:pt x="280" y="488"/>
                  </a:lnTo>
                  <a:lnTo>
                    <a:pt x="280" y="488"/>
                  </a:lnTo>
                  <a:lnTo>
                    <a:pt x="280" y="488"/>
                  </a:lnTo>
                  <a:lnTo>
                    <a:pt x="280" y="488"/>
                  </a:lnTo>
                  <a:lnTo>
                    <a:pt x="280" y="488"/>
                  </a:lnTo>
                  <a:lnTo>
                    <a:pt x="280" y="488"/>
                  </a:lnTo>
                  <a:lnTo>
                    <a:pt x="280" y="488"/>
                  </a:lnTo>
                  <a:lnTo>
                    <a:pt x="280" y="488"/>
                  </a:lnTo>
                  <a:lnTo>
                    <a:pt x="280" y="493"/>
                  </a:lnTo>
                  <a:lnTo>
                    <a:pt x="280" y="493"/>
                  </a:lnTo>
                  <a:lnTo>
                    <a:pt x="286" y="493"/>
                  </a:lnTo>
                  <a:lnTo>
                    <a:pt x="286" y="493"/>
                  </a:lnTo>
                  <a:lnTo>
                    <a:pt x="286" y="499"/>
                  </a:lnTo>
                  <a:lnTo>
                    <a:pt x="291" y="499"/>
                  </a:lnTo>
                  <a:lnTo>
                    <a:pt x="291" y="499"/>
                  </a:lnTo>
                  <a:lnTo>
                    <a:pt x="291" y="493"/>
                  </a:lnTo>
                  <a:lnTo>
                    <a:pt x="291" y="493"/>
                  </a:lnTo>
                  <a:lnTo>
                    <a:pt x="291" y="493"/>
                  </a:lnTo>
                  <a:lnTo>
                    <a:pt x="291" y="493"/>
                  </a:lnTo>
                  <a:lnTo>
                    <a:pt x="291" y="493"/>
                  </a:lnTo>
                  <a:lnTo>
                    <a:pt x="291" y="493"/>
                  </a:lnTo>
                  <a:lnTo>
                    <a:pt x="286" y="493"/>
                  </a:lnTo>
                  <a:lnTo>
                    <a:pt x="286" y="493"/>
                  </a:lnTo>
                  <a:lnTo>
                    <a:pt x="286" y="493"/>
                  </a:lnTo>
                  <a:lnTo>
                    <a:pt x="286" y="493"/>
                  </a:lnTo>
                  <a:lnTo>
                    <a:pt x="286" y="493"/>
                  </a:lnTo>
                  <a:lnTo>
                    <a:pt x="286" y="493"/>
                  </a:lnTo>
                  <a:lnTo>
                    <a:pt x="286" y="488"/>
                  </a:lnTo>
                  <a:lnTo>
                    <a:pt x="286" y="488"/>
                  </a:lnTo>
                  <a:lnTo>
                    <a:pt x="286" y="493"/>
                  </a:lnTo>
                  <a:lnTo>
                    <a:pt x="291" y="493"/>
                  </a:lnTo>
                  <a:lnTo>
                    <a:pt x="291" y="493"/>
                  </a:lnTo>
                  <a:lnTo>
                    <a:pt x="291" y="488"/>
                  </a:lnTo>
                  <a:lnTo>
                    <a:pt x="291" y="493"/>
                  </a:lnTo>
                  <a:lnTo>
                    <a:pt x="291" y="493"/>
                  </a:lnTo>
                  <a:lnTo>
                    <a:pt x="291" y="493"/>
                  </a:lnTo>
                  <a:lnTo>
                    <a:pt x="291" y="493"/>
                  </a:lnTo>
                  <a:lnTo>
                    <a:pt x="291" y="493"/>
                  </a:lnTo>
                  <a:lnTo>
                    <a:pt x="291" y="493"/>
                  </a:lnTo>
                  <a:lnTo>
                    <a:pt x="291" y="493"/>
                  </a:lnTo>
                  <a:lnTo>
                    <a:pt x="291" y="493"/>
                  </a:lnTo>
                  <a:lnTo>
                    <a:pt x="291" y="493"/>
                  </a:lnTo>
                  <a:lnTo>
                    <a:pt x="291" y="493"/>
                  </a:lnTo>
                  <a:lnTo>
                    <a:pt x="291" y="493"/>
                  </a:lnTo>
                  <a:lnTo>
                    <a:pt x="291" y="499"/>
                  </a:lnTo>
                  <a:lnTo>
                    <a:pt x="291" y="499"/>
                  </a:lnTo>
                  <a:lnTo>
                    <a:pt x="297" y="499"/>
                  </a:lnTo>
                  <a:lnTo>
                    <a:pt x="297" y="493"/>
                  </a:lnTo>
                  <a:lnTo>
                    <a:pt x="297" y="493"/>
                  </a:lnTo>
                  <a:lnTo>
                    <a:pt x="297" y="493"/>
                  </a:lnTo>
                  <a:lnTo>
                    <a:pt x="297" y="493"/>
                  </a:lnTo>
                  <a:lnTo>
                    <a:pt x="291" y="493"/>
                  </a:lnTo>
                  <a:lnTo>
                    <a:pt x="297" y="493"/>
                  </a:lnTo>
                  <a:lnTo>
                    <a:pt x="297" y="493"/>
                  </a:lnTo>
                  <a:lnTo>
                    <a:pt x="297" y="493"/>
                  </a:lnTo>
                  <a:lnTo>
                    <a:pt x="297" y="499"/>
                  </a:lnTo>
                  <a:lnTo>
                    <a:pt x="297" y="499"/>
                  </a:lnTo>
                  <a:lnTo>
                    <a:pt x="291" y="499"/>
                  </a:lnTo>
                  <a:lnTo>
                    <a:pt x="291" y="499"/>
                  </a:lnTo>
                  <a:lnTo>
                    <a:pt x="291" y="499"/>
                  </a:lnTo>
                  <a:lnTo>
                    <a:pt x="291" y="499"/>
                  </a:lnTo>
                  <a:lnTo>
                    <a:pt x="291" y="505"/>
                  </a:lnTo>
                  <a:lnTo>
                    <a:pt x="291" y="505"/>
                  </a:lnTo>
                  <a:lnTo>
                    <a:pt x="291" y="505"/>
                  </a:lnTo>
                  <a:lnTo>
                    <a:pt x="291" y="505"/>
                  </a:lnTo>
                  <a:lnTo>
                    <a:pt x="291" y="505"/>
                  </a:lnTo>
                  <a:lnTo>
                    <a:pt x="291" y="505"/>
                  </a:lnTo>
                  <a:lnTo>
                    <a:pt x="291" y="505"/>
                  </a:lnTo>
                  <a:lnTo>
                    <a:pt x="291" y="505"/>
                  </a:lnTo>
                  <a:lnTo>
                    <a:pt x="291" y="505"/>
                  </a:lnTo>
                  <a:lnTo>
                    <a:pt x="297" y="505"/>
                  </a:lnTo>
                  <a:lnTo>
                    <a:pt x="297" y="505"/>
                  </a:lnTo>
                  <a:lnTo>
                    <a:pt x="297" y="505"/>
                  </a:lnTo>
                  <a:lnTo>
                    <a:pt x="303" y="510"/>
                  </a:lnTo>
                  <a:lnTo>
                    <a:pt x="303" y="510"/>
                  </a:lnTo>
                  <a:lnTo>
                    <a:pt x="308" y="510"/>
                  </a:lnTo>
                  <a:lnTo>
                    <a:pt x="308" y="510"/>
                  </a:lnTo>
                  <a:lnTo>
                    <a:pt x="308" y="510"/>
                  </a:lnTo>
                  <a:lnTo>
                    <a:pt x="308" y="510"/>
                  </a:lnTo>
                  <a:lnTo>
                    <a:pt x="308" y="516"/>
                  </a:lnTo>
                  <a:lnTo>
                    <a:pt x="308" y="516"/>
                  </a:lnTo>
                  <a:lnTo>
                    <a:pt x="308" y="516"/>
                  </a:lnTo>
                  <a:lnTo>
                    <a:pt x="308" y="516"/>
                  </a:lnTo>
                  <a:lnTo>
                    <a:pt x="308" y="510"/>
                  </a:lnTo>
                  <a:lnTo>
                    <a:pt x="308" y="510"/>
                  </a:lnTo>
                  <a:lnTo>
                    <a:pt x="308" y="510"/>
                  </a:lnTo>
                  <a:lnTo>
                    <a:pt x="308" y="505"/>
                  </a:lnTo>
                  <a:lnTo>
                    <a:pt x="308" y="505"/>
                  </a:lnTo>
                  <a:lnTo>
                    <a:pt x="308" y="505"/>
                  </a:lnTo>
                  <a:lnTo>
                    <a:pt x="308" y="505"/>
                  </a:lnTo>
                  <a:lnTo>
                    <a:pt x="308" y="505"/>
                  </a:lnTo>
                  <a:lnTo>
                    <a:pt x="308" y="505"/>
                  </a:lnTo>
                  <a:lnTo>
                    <a:pt x="308" y="505"/>
                  </a:lnTo>
                  <a:lnTo>
                    <a:pt x="314" y="505"/>
                  </a:lnTo>
                  <a:lnTo>
                    <a:pt x="314" y="505"/>
                  </a:lnTo>
                  <a:lnTo>
                    <a:pt x="314" y="505"/>
                  </a:lnTo>
                  <a:lnTo>
                    <a:pt x="314" y="510"/>
                  </a:lnTo>
                  <a:lnTo>
                    <a:pt x="319" y="516"/>
                  </a:lnTo>
                  <a:lnTo>
                    <a:pt x="319" y="516"/>
                  </a:lnTo>
                  <a:lnTo>
                    <a:pt x="319" y="516"/>
                  </a:lnTo>
                  <a:lnTo>
                    <a:pt x="319" y="521"/>
                  </a:lnTo>
                  <a:lnTo>
                    <a:pt x="319" y="521"/>
                  </a:lnTo>
                  <a:lnTo>
                    <a:pt x="325" y="527"/>
                  </a:lnTo>
                  <a:lnTo>
                    <a:pt x="325" y="533"/>
                  </a:lnTo>
                  <a:lnTo>
                    <a:pt x="331" y="533"/>
                  </a:lnTo>
                  <a:lnTo>
                    <a:pt x="331" y="533"/>
                  </a:lnTo>
                  <a:lnTo>
                    <a:pt x="331" y="538"/>
                  </a:lnTo>
                  <a:lnTo>
                    <a:pt x="331" y="538"/>
                  </a:lnTo>
                  <a:lnTo>
                    <a:pt x="331" y="538"/>
                  </a:lnTo>
                  <a:lnTo>
                    <a:pt x="331" y="538"/>
                  </a:lnTo>
                  <a:lnTo>
                    <a:pt x="331" y="533"/>
                  </a:lnTo>
                  <a:lnTo>
                    <a:pt x="331" y="533"/>
                  </a:lnTo>
                  <a:lnTo>
                    <a:pt x="325" y="527"/>
                  </a:lnTo>
                  <a:lnTo>
                    <a:pt x="325" y="527"/>
                  </a:lnTo>
                  <a:lnTo>
                    <a:pt x="319" y="521"/>
                  </a:lnTo>
                  <a:lnTo>
                    <a:pt x="319" y="516"/>
                  </a:lnTo>
                  <a:lnTo>
                    <a:pt x="319" y="516"/>
                  </a:lnTo>
                  <a:lnTo>
                    <a:pt x="319" y="516"/>
                  </a:lnTo>
                  <a:lnTo>
                    <a:pt x="319" y="510"/>
                  </a:lnTo>
                  <a:lnTo>
                    <a:pt x="314" y="510"/>
                  </a:lnTo>
                  <a:lnTo>
                    <a:pt x="314" y="505"/>
                  </a:lnTo>
                  <a:lnTo>
                    <a:pt x="319" y="493"/>
                  </a:lnTo>
                  <a:lnTo>
                    <a:pt x="319" y="493"/>
                  </a:lnTo>
                  <a:lnTo>
                    <a:pt x="319" y="493"/>
                  </a:lnTo>
                  <a:lnTo>
                    <a:pt x="319" y="493"/>
                  </a:lnTo>
                  <a:lnTo>
                    <a:pt x="319" y="493"/>
                  </a:lnTo>
                  <a:lnTo>
                    <a:pt x="319" y="493"/>
                  </a:lnTo>
                  <a:lnTo>
                    <a:pt x="319" y="488"/>
                  </a:lnTo>
                  <a:lnTo>
                    <a:pt x="319" y="488"/>
                  </a:lnTo>
                  <a:lnTo>
                    <a:pt x="319" y="488"/>
                  </a:lnTo>
                  <a:lnTo>
                    <a:pt x="314" y="488"/>
                  </a:lnTo>
                  <a:lnTo>
                    <a:pt x="314" y="488"/>
                  </a:lnTo>
                  <a:lnTo>
                    <a:pt x="314" y="488"/>
                  </a:lnTo>
                  <a:lnTo>
                    <a:pt x="314" y="488"/>
                  </a:lnTo>
                  <a:lnTo>
                    <a:pt x="314" y="488"/>
                  </a:lnTo>
                  <a:lnTo>
                    <a:pt x="314" y="482"/>
                  </a:lnTo>
                  <a:lnTo>
                    <a:pt x="308" y="482"/>
                  </a:lnTo>
                  <a:lnTo>
                    <a:pt x="308" y="477"/>
                  </a:lnTo>
                  <a:lnTo>
                    <a:pt x="303" y="477"/>
                  </a:lnTo>
                  <a:lnTo>
                    <a:pt x="303" y="477"/>
                  </a:lnTo>
                  <a:lnTo>
                    <a:pt x="303" y="477"/>
                  </a:lnTo>
                  <a:lnTo>
                    <a:pt x="303" y="477"/>
                  </a:lnTo>
                  <a:lnTo>
                    <a:pt x="303" y="477"/>
                  </a:lnTo>
                  <a:lnTo>
                    <a:pt x="303" y="471"/>
                  </a:lnTo>
                  <a:lnTo>
                    <a:pt x="303" y="471"/>
                  </a:lnTo>
                  <a:lnTo>
                    <a:pt x="303" y="471"/>
                  </a:lnTo>
                  <a:lnTo>
                    <a:pt x="303" y="471"/>
                  </a:lnTo>
                  <a:lnTo>
                    <a:pt x="303" y="471"/>
                  </a:lnTo>
                  <a:lnTo>
                    <a:pt x="303" y="471"/>
                  </a:lnTo>
                  <a:lnTo>
                    <a:pt x="303" y="471"/>
                  </a:lnTo>
                  <a:lnTo>
                    <a:pt x="303" y="471"/>
                  </a:lnTo>
                  <a:lnTo>
                    <a:pt x="303" y="465"/>
                  </a:lnTo>
                  <a:lnTo>
                    <a:pt x="303" y="465"/>
                  </a:lnTo>
                  <a:lnTo>
                    <a:pt x="303" y="465"/>
                  </a:lnTo>
                  <a:lnTo>
                    <a:pt x="303" y="465"/>
                  </a:lnTo>
                  <a:lnTo>
                    <a:pt x="303" y="460"/>
                  </a:lnTo>
                  <a:lnTo>
                    <a:pt x="303" y="460"/>
                  </a:lnTo>
                  <a:lnTo>
                    <a:pt x="303" y="460"/>
                  </a:lnTo>
                  <a:lnTo>
                    <a:pt x="303" y="460"/>
                  </a:lnTo>
                  <a:lnTo>
                    <a:pt x="303" y="460"/>
                  </a:lnTo>
                  <a:lnTo>
                    <a:pt x="303" y="460"/>
                  </a:lnTo>
                  <a:lnTo>
                    <a:pt x="303" y="460"/>
                  </a:lnTo>
                  <a:lnTo>
                    <a:pt x="303" y="460"/>
                  </a:lnTo>
                  <a:lnTo>
                    <a:pt x="303" y="460"/>
                  </a:lnTo>
                  <a:lnTo>
                    <a:pt x="303" y="460"/>
                  </a:lnTo>
                  <a:lnTo>
                    <a:pt x="303" y="460"/>
                  </a:lnTo>
                  <a:lnTo>
                    <a:pt x="303" y="460"/>
                  </a:lnTo>
                  <a:lnTo>
                    <a:pt x="303" y="460"/>
                  </a:lnTo>
                  <a:lnTo>
                    <a:pt x="303" y="460"/>
                  </a:lnTo>
                  <a:lnTo>
                    <a:pt x="303" y="454"/>
                  </a:lnTo>
                  <a:lnTo>
                    <a:pt x="303" y="454"/>
                  </a:lnTo>
                  <a:lnTo>
                    <a:pt x="303" y="454"/>
                  </a:lnTo>
                  <a:lnTo>
                    <a:pt x="303" y="454"/>
                  </a:lnTo>
                  <a:lnTo>
                    <a:pt x="303" y="454"/>
                  </a:lnTo>
                  <a:lnTo>
                    <a:pt x="297" y="449"/>
                  </a:lnTo>
                  <a:lnTo>
                    <a:pt x="297" y="449"/>
                  </a:lnTo>
                  <a:lnTo>
                    <a:pt x="297" y="443"/>
                  </a:lnTo>
                  <a:lnTo>
                    <a:pt x="297" y="437"/>
                  </a:lnTo>
                  <a:lnTo>
                    <a:pt x="297" y="437"/>
                  </a:lnTo>
                  <a:lnTo>
                    <a:pt x="297" y="432"/>
                  </a:lnTo>
                  <a:lnTo>
                    <a:pt x="297" y="426"/>
                  </a:lnTo>
                  <a:lnTo>
                    <a:pt x="297" y="426"/>
                  </a:lnTo>
                  <a:lnTo>
                    <a:pt x="297" y="426"/>
                  </a:lnTo>
                  <a:lnTo>
                    <a:pt x="297" y="426"/>
                  </a:lnTo>
                  <a:lnTo>
                    <a:pt x="297" y="426"/>
                  </a:lnTo>
                  <a:lnTo>
                    <a:pt x="291" y="426"/>
                  </a:lnTo>
                  <a:lnTo>
                    <a:pt x="291" y="426"/>
                  </a:lnTo>
                  <a:lnTo>
                    <a:pt x="297" y="421"/>
                  </a:lnTo>
                  <a:lnTo>
                    <a:pt x="297" y="421"/>
                  </a:lnTo>
                  <a:lnTo>
                    <a:pt x="303" y="421"/>
                  </a:lnTo>
                  <a:lnTo>
                    <a:pt x="303" y="421"/>
                  </a:lnTo>
                  <a:lnTo>
                    <a:pt x="308" y="421"/>
                  </a:lnTo>
                  <a:lnTo>
                    <a:pt x="308" y="421"/>
                  </a:lnTo>
                  <a:lnTo>
                    <a:pt x="308" y="421"/>
                  </a:lnTo>
                  <a:lnTo>
                    <a:pt x="308" y="421"/>
                  </a:lnTo>
                  <a:lnTo>
                    <a:pt x="308" y="415"/>
                  </a:lnTo>
                  <a:lnTo>
                    <a:pt x="308" y="415"/>
                  </a:lnTo>
                  <a:lnTo>
                    <a:pt x="308" y="415"/>
                  </a:lnTo>
                  <a:lnTo>
                    <a:pt x="314" y="409"/>
                  </a:lnTo>
                  <a:lnTo>
                    <a:pt x="314" y="409"/>
                  </a:lnTo>
                  <a:lnTo>
                    <a:pt x="314" y="409"/>
                  </a:lnTo>
                  <a:lnTo>
                    <a:pt x="314" y="409"/>
                  </a:lnTo>
                  <a:lnTo>
                    <a:pt x="319" y="409"/>
                  </a:lnTo>
                  <a:lnTo>
                    <a:pt x="319" y="409"/>
                  </a:lnTo>
                  <a:lnTo>
                    <a:pt x="319" y="409"/>
                  </a:lnTo>
                  <a:lnTo>
                    <a:pt x="319" y="404"/>
                  </a:lnTo>
                  <a:lnTo>
                    <a:pt x="319" y="404"/>
                  </a:lnTo>
                  <a:lnTo>
                    <a:pt x="319" y="398"/>
                  </a:lnTo>
                  <a:lnTo>
                    <a:pt x="319" y="398"/>
                  </a:lnTo>
                  <a:lnTo>
                    <a:pt x="325" y="398"/>
                  </a:lnTo>
                  <a:lnTo>
                    <a:pt x="325" y="393"/>
                  </a:lnTo>
                  <a:lnTo>
                    <a:pt x="325" y="393"/>
                  </a:lnTo>
                  <a:lnTo>
                    <a:pt x="325" y="393"/>
                  </a:lnTo>
                  <a:lnTo>
                    <a:pt x="325" y="393"/>
                  </a:lnTo>
                  <a:lnTo>
                    <a:pt x="325" y="393"/>
                  </a:lnTo>
                  <a:lnTo>
                    <a:pt x="331" y="387"/>
                  </a:lnTo>
                  <a:lnTo>
                    <a:pt x="331" y="387"/>
                  </a:lnTo>
                  <a:lnTo>
                    <a:pt x="331" y="387"/>
                  </a:lnTo>
                  <a:lnTo>
                    <a:pt x="331" y="387"/>
                  </a:lnTo>
                  <a:lnTo>
                    <a:pt x="331" y="387"/>
                  </a:lnTo>
                  <a:lnTo>
                    <a:pt x="331" y="387"/>
                  </a:lnTo>
                  <a:lnTo>
                    <a:pt x="331" y="387"/>
                  </a:lnTo>
                  <a:lnTo>
                    <a:pt x="331" y="381"/>
                  </a:lnTo>
                  <a:lnTo>
                    <a:pt x="331" y="381"/>
                  </a:lnTo>
                  <a:lnTo>
                    <a:pt x="336" y="381"/>
                  </a:lnTo>
                  <a:lnTo>
                    <a:pt x="336" y="381"/>
                  </a:lnTo>
                  <a:lnTo>
                    <a:pt x="336" y="381"/>
                  </a:lnTo>
                  <a:lnTo>
                    <a:pt x="342" y="376"/>
                  </a:lnTo>
                  <a:lnTo>
                    <a:pt x="342" y="376"/>
                  </a:lnTo>
                  <a:lnTo>
                    <a:pt x="347" y="376"/>
                  </a:lnTo>
                  <a:lnTo>
                    <a:pt x="347" y="376"/>
                  </a:lnTo>
                  <a:lnTo>
                    <a:pt x="347" y="376"/>
                  </a:lnTo>
                  <a:lnTo>
                    <a:pt x="353" y="376"/>
                  </a:lnTo>
                  <a:lnTo>
                    <a:pt x="353" y="376"/>
                  </a:lnTo>
                  <a:lnTo>
                    <a:pt x="359" y="376"/>
                  </a:lnTo>
                  <a:lnTo>
                    <a:pt x="359" y="376"/>
                  </a:lnTo>
                  <a:lnTo>
                    <a:pt x="359" y="376"/>
                  </a:lnTo>
                  <a:lnTo>
                    <a:pt x="359" y="376"/>
                  </a:lnTo>
                  <a:lnTo>
                    <a:pt x="359" y="376"/>
                  </a:lnTo>
                  <a:lnTo>
                    <a:pt x="359" y="376"/>
                  </a:lnTo>
                  <a:lnTo>
                    <a:pt x="359" y="376"/>
                  </a:lnTo>
                  <a:lnTo>
                    <a:pt x="359" y="376"/>
                  </a:lnTo>
                  <a:lnTo>
                    <a:pt x="364" y="370"/>
                  </a:lnTo>
                  <a:lnTo>
                    <a:pt x="364" y="370"/>
                  </a:lnTo>
                  <a:lnTo>
                    <a:pt x="364" y="370"/>
                  </a:lnTo>
                  <a:lnTo>
                    <a:pt x="370" y="370"/>
                  </a:lnTo>
                  <a:lnTo>
                    <a:pt x="370" y="370"/>
                  </a:lnTo>
                  <a:lnTo>
                    <a:pt x="370" y="370"/>
                  </a:lnTo>
                  <a:lnTo>
                    <a:pt x="370" y="370"/>
                  </a:lnTo>
                  <a:lnTo>
                    <a:pt x="370" y="370"/>
                  </a:lnTo>
                  <a:lnTo>
                    <a:pt x="370" y="370"/>
                  </a:lnTo>
                  <a:lnTo>
                    <a:pt x="370" y="370"/>
                  </a:lnTo>
                  <a:lnTo>
                    <a:pt x="370" y="370"/>
                  </a:lnTo>
                  <a:lnTo>
                    <a:pt x="370" y="370"/>
                  </a:lnTo>
                  <a:lnTo>
                    <a:pt x="376" y="370"/>
                  </a:lnTo>
                  <a:lnTo>
                    <a:pt x="376" y="370"/>
                  </a:lnTo>
                  <a:lnTo>
                    <a:pt x="376" y="370"/>
                  </a:lnTo>
                  <a:lnTo>
                    <a:pt x="376" y="370"/>
                  </a:lnTo>
                  <a:lnTo>
                    <a:pt x="376" y="370"/>
                  </a:lnTo>
                  <a:lnTo>
                    <a:pt x="376" y="376"/>
                  </a:lnTo>
                  <a:lnTo>
                    <a:pt x="376" y="376"/>
                  </a:lnTo>
                  <a:lnTo>
                    <a:pt x="376" y="376"/>
                  </a:lnTo>
                  <a:lnTo>
                    <a:pt x="381" y="376"/>
                  </a:lnTo>
                  <a:lnTo>
                    <a:pt x="381" y="376"/>
                  </a:lnTo>
                  <a:lnTo>
                    <a:pt x="381" y="376"/>
                  </a:lnTo>
                  <a:lnTo>
                    <a:pt x="381" y="376"/>
                  </a:lnTo>
                  <a:lnTo>
                    <a:pt x="381" y="376"/>
                  </a:lnTo>
                  <a:lnTo>
                    <a:pt x="381" y="376"/>
                  </a:lnTo>
                  <a:lnTo>
                    <a:pt x="387" y="376"/>
                  </a:lnTo>
                  <a:lnTo>
                    <a:pt x="387" y="376"/>
                  </a:lnTo>
                  <a:lnTo>
                    <a:pt x="387" y="376"/>
                  </a:lnTo>
                  <a:lnTo>
                    <a:pt x="387" y="376"/>
                  </a:lnTo>
                  <a:lnTo>
                    <a:pt x="387" y="376"/>
                  </a:lnTo>
                  <a:lnTo>
                    <a:pt x="387" y="376"/>
                  </a:lnTo>
                  <a:lnTo>
                    <a:pt x="387" y="376"/>
                  </a:lnTo>
                  <a:lnTo>
                    <a:pt x="387" y="376"/>
                  </a:lnTo>
                  <a:lnTo>
                    <a:pt x="392" y="376"/>
                  </a:lnTo>
                  <a:lnTo>
                    <a:pt x="392" y="376"/>
                  </a:lnTo>
                  <a:lnTo>
                    <a:pt x="392" y="376"/>
                  </a:lnTo>
                  <a:lnTo>
                    <a:pt x="398" y="376"/>
                  </a:lnTo>
                  <a:lnTo>
                    <a:pt x="398" y="376"/>
                  </a:lnTo>
                  <a:lnTo>
                    <a:pt x="398" y="376"/>
                  </a:lnTo>
                  <a:lnTo>
                    <a:pt x="398" y="376"/>
                  </a:lnTo>
                  <a:lnTo>
                    <a:pt x="398" y="376"/>
                  </a:lnTo>
                  <a:lnTo>
                    <a:pt x="398" y="376"/>
                  </a:lnTo>
                  <a:lnTo>
                    <a:pt x="398" y="376"/>
                  </a:lnTo>
                  <a:lnTo>
                    <a:pt x="404" y="376"/>
                  </a:lnTo>
                  <a:lnTo>
                    <a:pt x="404" y="376"/>
                  </a:lnTo>
                  <a:lnTo>
                    <a:pt x="404" y="370"/>
                  </a:lnTo>
                  <a:lnTo>
                    <a:pt x="404" y="370"/>
                  </a:lnTo>
                  <a:lnTo>
                    <a:pt x="404" y="370"/>
                  </a:lnTo>
                  <a:lnTo>
                    <a:pt x="404" y="370"/>
                  </a:lnTo>
                  <a:lnTo>
                    <a:pt x="404" y="370"/>
                  </a:lnTo>
                  <a:lnTo>
                    <a:pt x="404" y="370"/>
                  </a:lnTo>
                  <a:lnTo>
                    <a:pt x="404" y="376"/>
                  </a:lnTo>
                  <a:lnTo>
                    <a:pt x="404" y="376"/>
                  </a:lnTo>
                  <a:lnTo>
                    <a:pt x="404" y="376"/>
                  </a:lnTo>
                  <a:lnTo>
                    <a:pt x="409" y="370"/>
                  </a:lnTo>
                  <a:lnTo>
                    <a:pt x="409" y="370"/>
                  </a:lnTo>
                  <a:lnTo>
                    <a:pt x="409" y="370"/>
                  </a:lnTo>
                  <a:lnTo>
                    <a:pt x="415" y="376"/>
                  </a:lnTo>
                  <a:lnTo>
                    <a:pt x="420" y="376"/>
                  </a:lnTo>
                  <a:lnTo>
                    <a:pt x="420" y="376"/>
                  </a:lnTo>
                  <a:lnTo>
                    <a:pt x="420" y="376"/>
                  </a:lnTo>
                  <a:lnTo>
                    <a:pt x="420" y="376"/>
                  </a:lnTo>
                  <a:lnTo>
                    <a:pt x="420" y="376"/>
                  </a:lnTo>
                  <a:lnTo>
                    <a:pt x="420" y="376"/>
                  </a:lnTo>
                  <a:lnTo>
                    <a:pt x="420" y="376"/>
                  </a:lnTo>
                  <a:lnTo>
                    <a:pt x="420" y="376"/>
                  </a:lnTo>
                  <a:lnTo>
                    <a:pt x="420" y="376"/>
                  </a:lnTo>
                  <a:lnTo>
                    <a:pt x="420" y="376"/>
                  </a:lnTo>
                  <a:lnTo>
                    <a:pt x="426" y="376"/>
                  </a:lnTo>
                  <a:lnTo>
                    <a:pt x="426" y="376"/>
                  </a:lnTo>
                  <a:lnTo>
                    <a:pt x="426" y="376"/>
                  </a:lnTo>
                  <a:lnTo>
                    <a:pt x="426" y="376"/>
                  </a:lnTo>
                  <a:lnTo>
                    <a:pt x="426" y="370"/>
                  </a:lnTo>
                  <a:lnTo>
                    <a:pt x="426" y="370"/>
                  </a:lnTo>
                  <a:lnTo>
                    <a:pt x="432" y="370"/>
                  </a:lnTo>
                  <a:lnTo>
                    <a:pt x="432" y="370"/>
                  </a:lnTo>
                  <a:lnTo>
                    <a:pt x="432" y="370"/>
                  </a:lnTo>
                  <a:lnTo>
                    <a:pt x="432" y="370"/>
                  </a:lnTo>
                  <a:lnTo>
                    <a:pt x="432" y="370"/>
                  </a:lnTo>
                  <a:lnTo>
                    <a:pt x="432" y="370"/>
                  </a:lnTo>
                  <a:lnTo>
                    <a:pt x="432" y="370"/>
                  </a:lnTo>
                  <a:lnTo>
                    <a:pt x="432" y="370"/>
                  </a:lnTo>
                  <a:lnTo>
                    <a:pt x="437" y="370"/>
                  </a:lnTo>
                  <a:lnTo>
                    <a:pt x="437" y="370"/>
                  </a:lnTo>
                  <a:lnTo>
                    <a:pt x="437" y="370"/>
                  </a:lnTo>
                  <a:lnTo>
                    <a:pt x="437" y="370"/>
                  </a:lnTo>
                  <a:lnTo>
                    <a:pt x="437" y="370"/>
                  </a:lnTo>
                  <a:lnTo>
                    <a:pt x="437" y="370"/>
                  </a:lnTo>
                  <a:lnTo>
                    <a:pt x="443" y="370"/>
                  </a:lnTo>
                  <a:lnTo>
                    <a:pt x="443" y="370"/>
                  </a:lnTo>
                  <a:lnTo>
                    <a:pt x="443" y="370"/>
                  </a:lnTo>
                  <a:lnTo>
                    <a:pt x="443" y="370"/>
                  </a:lnTo>
                  <a:lnTo>
                    <a:pt x="443" y="370"/>
                  </a:lnTo>
                  <a:lnTo>
                    <a:pt x="443" y="370"/>
                  </a:lnTo>
                  <a:lnTo>
                    <a:pt x="443" y="370"/>
                  </a:lnTo>
                  <a:lnTo>
                    <a:pt x="443" y="370"/>
                  </a:lnTo>
                  <a:lnTo>
                    <a:pt x="448" y="370"/>
                  </a:lnTo>
                  <a:lnTo>
                    <a:pt x="448" y="370"/>
                  </a:lnTo>
                  <a:lnTo>
                    <a:pt x="448" y="376"/>
                  </a:lnTo>
                  <a:lnTo>
                    <a:pt x="448" y="376"/>
                  </a:lnTo>
                  <a:lnTo>
                    <a:pt x="448" y="376"/>
                  </a:lnTo>
                  <a:lnTo>
                    <a:pt x="448" y="376"/>
                  </a:lnTo>
                  <a:lnTo>
                    <a:pt x="448" y="376"/>
                  </a:lnTo>
                  <a:lnTo>
                    <a:pt x="448" y="376"/>
                  </a:lnTo>
                  <a:lnTo>
                    <a:pt x="454" y="381"/>
                  </a:lnTo>
                  <a:lnTo>
                    <a:pt x="454" y="381"/>
                  </a:lnTo>
                  <a:lnTo>
                    <a:pt x="454" y="381"/>
                  </a:lnTo>
                  <a:lnTo>
                    <a:pt x="460" y="381"/>
                  </a:lnTo>
                  <a:lnTo>
                    <a:pt x="460" y="381"/>
                  </a:lnTo>
                  <a:lnTo>
                    <a:pt x="460" y="376"/>
                  </a:lnTo>
                  <a:lnTo>
                    <a:pt x="465" y="376"/>
                  </a:lnTo>
                  <a:lnTo>
                    <a:pt x="465" y="376"/>
                  </a:lnTo>
                  <a:lnTo>
                    <a:pt x="465" y="376"/>
                  </a:lnTo>
                  <a:lnTo>
                    <a:pt x="465" y="376"/>
                  </a:lnTo>
                  <a:lnTo>
                    <a:pt x="471" y="376"/>
                  </a:lnTo>
                  <a:lnTo>
                    <a:pt x="471" y="370"/>
                  </a:lnTo>
                  <a:lnTo>
                    <a:pt x="471" y="370"/>
                  </a:lnTo>
                  <a:lnTo>
                    <a:pt x="471" y="370"/>
                  </a:lnTo>
                  <a:lnTo>
                    <a:pt x="471" y="376"/>
                  </a:lnTo>
                  <a:lnTo>
                    <a:pt x="471" y="376"/>
                  </a:lnTo>
                  <a:lnTo>
                    <a:pt x="471" y="370"/>
                  </a:lnTo>
                  <a:lnTo>
                    <a:pt x="471" y="370"/>
                  </a:lnTo>
                  <a:lnTo>
                    <a:pt x="471" y="370"/>
                  </a:lnTo>
                  <a:lnTo>
                    <a:pt x="476" y="370"/>
                  </a:lnTo>
                  <a:lnTo>
                    <a:pt x="476" y="370"/>
                  </a:lnTo>
                  <a:lnTo>
                    <a:pt x="476" y="370"/>
                  </a:lnTo>
                  <a:lnTo>
                    <a:pt x="476" y="370"/>
                  </a:lnTo>
                  <a:lnTo>
                    <a:pt x="476" y="370"/>
                  </a:lnTo>
                  <a:lnTo>
                    <a:pt x="476" y="370"/>
                  </a:lnTo>
                  <a:lnTo>
                    <a:pt x="476" y="370"/>
                  </a:lnTo>
                  <a:lnTo>
                    <a:pt x="476" y="364"/>
                  </a:lnTo>
                  <a:lnTo>
                    <a:pt x="482" y="364"/>
                  </a:lnTo>
                  <a:lnTo>
                    <a:pt x="482" y="364"/>
                  </a:lnTo>
                  <a:lnTo>
                    <a:pt x="482" y="359"/>
                  </a:lnTo>
                  <a:lnTo>
                    <a:pt x="482" y="359"/>
                  </a:lnTo>
                  <a:lnTo>
                    <a:pt x="482" y="353"/>
                  </a:lnTo>
                  <a:lnTo>
                    <a:pt x="482" y="353"/>
                  </a:lnTo>
                  <a:lnTo>
                    <a:pt x="482" y="353"/>
                  </a:lnTo>
                  <a:lnTo>
                    <a:pt x="482" y="348"/>
                  </a:lnTo>
                  <a:lnTo>
                    <a:pt x="482" y="348"/>
                  </a:lnTo>
                  <a:lnTo>
                    <a:pt x="482" y="348"/>
                  </a:lnTo>
                  <a:lnTo>
                    <a:pt x="482" y="348"/>
                  </a:lnTo>
                  <a:lnTo>
                    <a:pt x="482" y="348"/>
                  </a:lnTo>
                  <a:lnTo>
                    <a:pt x="482" y="348"/>
                  </a:lnTo>
                  <a:lnTo>
                    <a:pt x="482" y="348"/>
                  </a:lnTo>
                  <a:lnTo>
                    <a:pt x="482" y="348"/>
                  </a:lnTo>
                  <a:lnTo>
                    <a:pt x="482" y="342"/>
                  </a:lnTo>
                  <a:lnTo>
                    <a:pt x="482" y="342"/>
                  </a:lnTo>
                  <a:lnTo>
                    <a:pt x="482" y="342"/>
                  </a:lnTo>
                  <a:lnTo>
                    <a:pt x="482" y="342"/>
                  </a:lnTo>
                  <a:lnTo>
                    <a:pt x="482" y="342"/>
                  </a:lnTo>
                  <a:lnTo>
                    <a:pt x="482" y="342"/>
                  </a:lnTo>
                  <a:lnTo>
                    <a:pt x="482" y="342"/>
                  </a:lnTo>
                  <a:lnTo>
                    <a:pt x="482" y="342"/>
                  </a:lnTo>
                  <a:lnTo>
                    <a:pt x="482" y="336"/>
                  </a:lnTo>
                  <a:lnTo>
                    <a:pt x="488" y="336"/>
                  </a:lnTo>
                  <a:lnTo>
                    <a:pt x="488" y="336"/>
                  </a:lnTo>
                  <a:lnTo>
                    <a:pt x="488" y="336"/>
                  </a:lnTo>
                  <a:lnTo>
                    <a:pt x="488" y="336"/>
                  </a:lnTo>
                  <a:lnTo>
                    <a:pt x="488" y="336"/>
                  </a:lnTo>
                  <a:lnTo>
                    <a:pt x="482" y="336"/>
                  </a:lnTo>
                  <a:lnTo>
                    <a:pt x="482" y="331"/>
                  </a:lnTo>
                  <a:lnTo>
                    <a:pt x="482" y="331"/>
                  </a:lnTo>
                  <a:lnTo>
                    <a:pt x="482" y="331"/>
                  </a:lnTo>
                  <a:lnTo>
                    <a:pt x="482" y="331"/>
                  </a:lnTo>
                  <a:lnTo>
                    <a:pt x="482" y="331"/>
                  </a:lnTo>
                  <a:lnTo>
                    <a:pt x="482" y="331"/>
                  </a:lnTo>
                  <a:lnTo>
                    <a:pt x="482" y="331"/>
                  </a:lnTo>
                  <a:lnTo>
                    <a:pt x="482" y="331"/>
                  </a:lnTo>
                  <a:lnTo>
                    <a:pt x="476" y="331"/>
                  </a:lnTo>
                  <a:lnTo>
                    <a:pt x="476" y="331"/>
                  </a:lnTo>
                  <a:lnTo>
                    <a:pt x="476" y="325"/>
                  </a:lnTo>
                  <a:lnTo>
                    <a:pt x="476" y="325"/>
                  </a:lnTo>
                  <a:lnTo>
                    <a:pt x="476" y="325"/>
                  </a:lnTo>
                  <a:lnTo>
                    <a:pt x="476" y="325"/>
                  </a:lnTo>
                  <a:lnTo>
                    <a:pt x="482" y="320"/>
                  </a:lnTo>
                  <a:lnTo>
                    <a:pt x="482" y="320"/>
                  </a:lnTo>
                  <a:lnTo>
                    <a:pt x="488" y="320"/>
                  </a:lnTo>
                  <a:lnTo>
                    <a:pt x="488" y="320"/>
                  </a:lnTo>
                  <a:lnTo>
                    <a:pt x="488" y="320"/>
                  </a:lnTo>
                  <a:lnTo>
                    <a:pt x="488" y="314"/>
                  </a:lnTo>
                  <a:lnTo>
                    <a:pt x="482" y="314"/>
                  </a:lnTo>
                  <a:lnTo>
                    <a:pt x="482" y="314"/>
                  </a:lnTo>
                  <a:lnTo>
                    <a:pt x="482" y="314"/>
                  </a:lnTo>
                  <a:lnTo>
                    <a:pt x="482" y="314"/>
                  </a:lnTo>
                  <a:lnTo>
                    <a:pt x="482" y="314"/>
                  </a:lnTo>
                  <a:lnTo>
                    <a:pt x="482" y="314"/>
                  </a:lnTo>
                  <a:lnTo>
                    <a:pt x="482" y="314"/>
                  </a:lnTo>
                  <a:lnTo>
                    <a:pt x="482" y="314"/>
                  </a:lnTo>
                  <a:lnTo>
                    <a:pt x="482" y="314"/>
                  </a:lnTo>
                  <a:lnTo>
                    <a:pt x="488" y="308"/>
                  </a:lnTo>
                  <a:lnTo>
                    <a:pt x="488" y="308"/>
                  </a:lnTo>
                  <a:lnTo>
                    <a:pt x="488" y="308"/>
                  </a:lnTo>
                  <a:lnTo>
                    <a:pt x="488" y="303"/>
                  </a:lnTo>
                  <a:lnTo>
                    <a:pt x="488" y="303"/>
                  </a:lnTo>
                  <a:lnTo>
                    <a:pt x="488" y="303"/>
                  </a:lnTo>
                  <a:lnTo>
                    <a:pt x="488" y="297"/>
                  </a:lnTo>
                  <a:lnTo>
                    <a:pt x="488" y="297"/>
                  </a:lnTo>
                  <a:close/>
                  <a:moveTo>
                    <a:pt x="157" y="650"/>
                  </a:moveTo>
                  <a:lnTo>
                    <a:pt x="163" y="656"/>
                  </a:lnTo>
                  <a:lnTo>
                    <a:pt x="163" y="656"/>
                  </a:lnTo>
                  <a:lnTo>
                    <a:pt x="163" y="656"/>
                  </a:lnTo>
                  <a:lnTo>
                    <a:pt x="163" y="650"/>
                  </a:lnTo>
                  <a:lnTo>
                    <a:pt x="163" y="650"/>
                  </a:lnTo>
                  <a:lnTo>
                    <a:pt x="157" y="650"/>
                  </a:lnTo>
                  <a:lnTo>
                    <a:pt x="157" y="650"/>
                  </a:lnTo>
                  <a:lnTo>
                    <a:pt x="157" y="650"/>
                  </a:lnTo>
                  <a:lnTo>
                    <a:pt x="157" y="650"/>
                  </a:lnTo>
                  <a:lnTo>
                    <a:pt x="157" y="650"/>
                  </a:lnTo>
                  <a:lnTo>
                    <a:pt x="157" y="650"/>
                  </a:lnTo>
                  <a:lnTo>
                    <a:pt x="157" y="650"/>
                  </a:lnTo>
                  <a:lnTo>
                    <a:pt x="157" y="650"/>
                  </a:lnTo>
                  <a:lnTo>
                    <a:pt x="157" y="650"/>
                  </a:lnTo>
                  <a:lnTo>
                    <a:pt x="157" y="650"/>
                  </a:lnTo>
                  <a:lnTo>
                    <a:pt x="157" y="650"/>
                  </a:lnTo>
                  <a:lnTo>
                    <a:pt x="157" y="650"/>
                  </a:lnTo>
                  <a:close/>
                  <a:moveTo>
                    <a:pt x="151" y="667"/>
                  </a:moveTo>
                  <a:lnTo>
                    <a:pt x="151" y="667"/>
                  </a:lnTo>
                  <a:lnTo>
                    <a:pt x="151" y="673"/>
                  </a:lnTo>
                  <a:lnTo>
                    <a:pt x="157" y="673"/>
                  </a:lnTo>
                  <a:lnTo>
                    <a:pt x="157" y="673"/>
                  </a:lnTo>
                  <a:lnTo>
                    <a:pt x="157" y="673"/>
                  </a:lnTo>
                  <a:lnTo>
                    <a:pt x="157" y="673"/>
                  </a:lnTo>
                  <a:lnTo>
                    <a:pt x="157" y="667"/>
                  </a:lnTo>
                  <a:lnTo>
                    <a:pt x="157" y="667"/>
                  </a:lnTo>
                  <a:lnTo>
                    <a:pt x="157" y="667"/>
                  </a:lnTo>
                  <a:lnTo>
                    <a:pt x="157" y="667"/>
                  </a:lnTo>
                  <a:lnTo>
                    <a:pt x="163" y="667"/>
                  </a:lnTo>
                  <a:lnTo>
                    <a:pt x="163" y="667"/>
                  </a:lnTo>
                  <a:lnTo>
                    <a:pt x="163" y="662"/>
                  </a:lnTo>
                  <a:lnTo>
                    <a:pt x="163" y="662"/>
                  </a:lnTo>
                  <a:lnTo>
                    <a:pt x="163" y="662"/>
                  </a:lnTo>
                  <a:lnTo>
                    <a:pt x="163" y="662"/>
                  </a:lnTo>
                  <a:lnTo>
                    <a:pt x="163" y="662"/>
                  </a:lnTo>
                  <a:lnTo>
                    <a:pt x="163" y="662"/>
                  </a:lnTo>
                  <a:lnTo>
                    <a:pt x="163" y="662"/>
                  </a:lnTo>
                  <a:lnTo>
                    <a:pt x="163" y="662"/>
                  </a:lnTo>
                  <a:lnTo>
                    <a:pt x="157" y="662"/>
                  </a:lnTo>
                  <a:lnTo>
                    <a:pt x="157" y="662"/>
                  </a:lnTo>
                  <a:lnTo>
                    <a:pt x="151" y="662"/>
                  </a:lnTo>
                  <a:lnTo>
                    <a:pt x="151" y="662"/>
                  </a:lnTo>
                  <a:lnTo>
                    <a:pt x="151" y="662"/>
                  </a:lnTo>
                  <a:lnTo>
                    <a:pt x="151" y="662"/>
                  </a:lnTo>
                  <a:lnTo>
                    <a:pt x="151" y="667"/>
                  </a:lnTo>
                  <a:lnTo>
                    <a:pt x="151" y="667"/>
                  </a:lnTo>
                  <a:lnTo>
                    <a:pt x="151" y="667"/>
                  </a:lnTo>
                  <a:close/>
                </a:path>
              </a:pathLst>
            </a:custGeom>
            <a:solidFill>
              <a:schemeClr val="tx1">
                <a:lumMod val="40000"/>
                <a:lumOff val="60000"/>
                <a:alpha val="30000"/>
              </a:schemeClr>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56" name="Myanmar (Burma)"/>
            <p:cNvSpPr>
              <a:spLocks noEditPoints="1"/>
            </p:cNvSpPr>
            <p:nvPr/>
          </p:nvSpPr>
          <p:spPr bwMode="auto">
            <a:xfrm>
              <a:off x="10810876" y="6248400"/>
              <a:ext cx="835025" cy="1858963"/>
            </a:xfrm>
            <a:custGeom>
              <a:avLst/>
              <a:gdLst>
                <a:gd name="T0" fmla="*/ 330 w 526"/>
                <a:gd name="T1" fmla="*/ 1003 h 1171"/>
                <a:gd name="T2" fmla="*/ 341 w 526"/>
                <a:gd name="T3" fmla="*/ 1014 h 1171"/>
                <a:gd name="T4" fmla="*/ 313 w 526"/>
                <a:gd name="T5" fmla="*/ 768 h 1171"/>
                <a:gd name="T6" fmla="*/ 78 w 526"/>
                <a:gd name="T7" fmla="*/ 566 h 1171"/>
                <a:gd name="T8" fmla="*/ 129 w 526"/>
                <a:gd name="T9" fmla="*/ 796 h 1171"/>
                <a:gd name="T10" fmla="*/ 347 w 526"/>
                <a:gd name="T11" fmla="*/ 1059 h 1171"/>
                <a:gd name="T12" fmla="*/ 364 w 526"/>
                <a:gd name="T13" fmla="*/ 1054 h 1171"/>
                <a:gd name="T14" fmla="*/ 89 w 526"/>
                <a:gd name="T15" fmla="*/ 588 h 1171"/>
                <a:gd name="T16" fmla="*/ 358 w 526"/>
                <a:gd name="T17" fmla="*/ 998 h 1171"/>
                <a:gd name="T18" fmla="*/ 465 w 526"/>
                <a:gd name="T19" fmla="*/ 460 h 1171"/>
                <a:gd name="T20" fmla="*/ 414 w 526"/>
                <a:gd name="T21" fmla="*/ 398 h 1171"/>
                <a:gd name="T22" fmla="*/ 392 w 526"/>
                <a:gd name="T23" fmla="*/ 342 h 1171"/>
                <a:gd name="T24" fmla="*/ 336 w 526"/>
                <a:gd name="T25" fmla="*/ 297 h 1171"/>
                <a:gd name="T26" fmla="*/ 330 w 526"/>
                <a:gd name="T27" fmla="*/ 213 h 1171"/>
                <a:gd name="T28" fmla="*/ 375 w 526"/>
                <a:gd name="T29" fmla="*/ 168 h 1171"/>
                <a:gd name="T30" fmla="*/ 381 w 526"/>
                <a:gd name="T31" fmla="*/ 62 h 1171"/>
                <a:gd name="T32" fmla="*/ 313 w 526"/>
                <a:gd name="T33" fmla="*/ 0 h 1171"/>
                <a:gd name="T34" fmla="*/ 274 w 526"/>
                <a:gd name="T35" fmla="*/ 67 h 1171"/>
                <a:gd name="T36" fmla="*/ 201 w 526"/>
                <a:gd name="T37" fmla="*/ 112 h 1171"/>
                <a:gd name="T38" fmla="*/ 157 w 526"/>
                <a:gd name="T39" fmla="*/ 196 h 1171"/>
                <a:gd name="T40" fmla="*/ 117 w 526"/>
                <a:gd name="T41" fmla="*/ 297 h 1171"/>
                <a:gd name="T42" fmla="*/ 67 w 526"/>
                <a:gd name="T43" fmla="*/ 347 h 1171"/>
                <a:gd name="T44" fmla="*/ 44 w 526"/>
                <a:gd name="T45" fmla="*/ 426 h 1171"/>
                <a:gd name="T46" fmla="*/ 0 w 526"/>
                <a:gd name="T47" fmla="*/ 471 h 1171"/>
                <a:gd name="T48" fmla="*/ 33 w 526"/>
                <a:gd name="T49" fmla="*/ 532 h 1171"/>
                <a:gd name="T50" fmla="*/ 56 w 526"/>
                <a:gd name="T51" fmla="*/ 560 h 1171"/>
                <a:gd name="T52" fmla="*/ 78 w 526"/>
                <a:gd name="T53" fmla="*/ 555 h 1171"/>
                <a:gd name="T54" fmla="*/ 100 w 526"/>
                <a:gd name="T55" fmla="*/ 583 h 1171"/>
                <a:gd name="T56" fmla="*/ 100 w 526"/>
                <a:gd name="T57" fmla="*/ 616 h 1171"/>
                <a:gd name="T58" fmla="*/ 112 w 526"/>
                <a:gd name="T59" fmla="*/ 622 h 1171"/>
                <a:gd name="T60" fmla="*/ 134 w 526"/>
                <a:gd name="T61" fmla="*/ 684 h 1171"/>
                <a:gd name="T62" fmla="*/ 129 w 526"/>
                <a:gd name="T63" fmla="*/ 751 h 1171"/>
                <a:gd name="T64" fmla="*/ 145 w 526"/>
                <a:gd name="T65" fmla="*/ 768 h 1171"/>
                <a:gd name="T66" fmla="*/ 157 w 526"/>
                <a:gd name="T67" fmla="*/ 790 h 1171"/>
                <a:gd name="T68" fmla="*/ 168 w 526"/>
                <a:gd name="T69" fmla="*/ 790 h 1171"/>
                <a:gd name="T70" fmla="*/ 185 w 526"/>
                <a:gd name="T71" fmla="*/ 813 h 1171"/>
                <a:gd name="T72" fmla="*/ 235 w 526"/>
                <a:gd name="T73" fmla="*/ 751 h 1171"/>
                <a:gd name="T74" fmla="*/ 274 w 526"/>
                <a:gd name="T75" fmla="*/ 712 h 1171"/>
                <a:gd name="T76" fmla="*/ 313 w 526"/>
                <a:gd name="T77" fmla="*/ 762 h 1171"/>
                <a:gd name="T78" fmla="*/ 330 w 526"/>
                <a:gd name="T79" fmla="*/ 835 h 1171"/>
                <a:gd name="T80" fmla="*/ 341 w 526"/>
                <a:gd name="T81" fmla="*/ 880 h 1171"/>
                <a:gd name="T82" fmla="*/ 353 w 526"/>
                <a:gd name="T83" fmla="*/ 942 h 1171"/>
                <a:gd name="T84" fmla="*/ 364 w 526"/>
                <a:gd name="T85" fmla="*/ 942 h 1171"/>
                <a:gd name="T86" fmla="*/ 381 w 526"/>
                <a:gd name="T87" fmla="*/ 998 h 1171"/>
                <a:gd name="T88" fmla="*/ 381 w 526"/>
                <a:gd name="T89" fmla="*/ 1031 h 1171"/>
                <a:gd name="T90" fmla="*/ 392 w 526"/>
                <a:gd name="T91" fmla="*/ 1054 h 1171"/>
                <a:gd name="T92" fmla="*/ 381 w 526"/>
                <a:gd name="T93" fmla="*/ 1104 h 1171"/>
                <a:gd name="T94" fmla="*/ 386 w 526"/>
                <a:gd name="T95" fmla="*/ 1126 h 1171"/>
                <a:gd name="T96" fmla="*/ 431 w 526"/>
                <a:gd name="T97" fmla="*/ 1059 h 1171"/>
                <a:gd name="T98" fmla="*/ 409 w 526"/>
                <a:gd name="T99" fmla="*/ 986 h 1171"/>
                <a:gd name="T100" fmla="*/ 381 w 526"/>
                <a:gd name="T101" fmla="*/ 902 h 1171"/>
                <a:gd name="T102" fmla="*/ 364 w 526"/>
                <a:gd name="T103" fmla="*/ 835 h 1171"/>
                <a:gd name="T104" fmla="*/ 381 w 526"/>
                <a:gd name="T105" fmla="*/ 768 h 1171"/>
                <a:gd name="T106" fmla="*/ 336 w 526"/>
                <a:gd name="T107" fmla="*/ 701 h 1171"/>
                <a:gd name="T108" fmla="*/ 308 w 526"/>
                <a:gd name="T109" fmla="*/ 639 h 1171"/>
                <a:gd name="T110" fmla="*/ 341 w 526"/>
                <a:gd name="T111" fmla="*/ 572 h 1171"/>
                <a:gd name="T112" fmla="*/ 414 w 526"/>
                <a:gd name="T113" fmla="*/ 544 h 1171"/>
                <a:gd name="T114" fmla="*/ 476 w 526"/>
                <a:gd name="T115" fmla="*/ 504 h 1171"/>
                <a:gd name="T116" fmla="*/ 375 w 526"/>
                <a:gd name="T117" fmla="*/ 1093 h 1171"/>
                <a:gd name="T118" fmla="*/ 358 w 526"/>
                <a:gd name="T119" fmla="*/ 1037 h 1171"/>
                <a:gd name="T120" fmla="*/ 358 w 526"/>
                <a:gd name="T121" fmla="*/ 1154 h 1171"/>
                <a:gd name="T122" fmla="*/ 358 w 526"/>
                <a:gd name="T123" fmla="*/ 1048 h 1171"/>
                <a:gd name="T124" fmla="*/ 353 w 526"/>
                <a:gd name="T125" fmla="*/ 1082 h 1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6" h="1171">
                  <a:moveTo>
                    <a:pt x="330" y="992"/>
                  </a:moveTo>
                  <a:lnTo>
                    <a:pt x="330" y="992"/>
                  </a:lnTo>
                  <a:lnTo>
                    <a:pt x="330" y="992"/>
                  </a:lnTo>
                  <a:lnTo>
                    <a:pt x="330" y="992"/>
                  </a:lnTo>
                  <a:lnTo>
                    <a:pt x="330" y="992"/>
                  </a:lnTo>
                  <a:lnTo>
                    <a:pt x="336" y="992"/>
                  </a:lnTo>
                  <a:lnTo>
                    <a:pt x="336" y="992"/>
                  </a:lnTo>
                  <a:lnTo>
                    <a:pt x="336" y="992"/>
                  </a:lnTo>
                  <a:lnTo>
                    <a:pt x="330" y="992"/>
                  </a:lnTo>
                  <a:close/>
                  <a:moveTo>
                    <a:pt x="325" y="824"/>
                  </a:moveTo>
                  <a:lnTo>
                    <a:pt x="325" y="824"/>
                  </a:lnTo>
                  <a:lnTo>
                    <a:pt x="325" y="824"/>
                  </a:lnTo>
                  <a:lnTo>
                    <a:pt x="319" y="824"/>
                  </a:lnTo>
                  <a:lnTo>
                    <a:pt x="319" y="824"/>
                  </a:lnTo>
                  <a:lnTo>
                    <a:pt x="319" y="824"/>
                  </a:lnTo>
                  <a:lnTo>
                    <a:pt x="319" y="824"/>
                  </a:lnTo>
                  <a:lnTo>
                    <a:pt x="319" y="818"/>
                  </a:lnTo>
                  <a:lnTo>
                    <a:pt x="319" y="824"/>
                  </a:lnTo>
                  <a:lnTo>
                    <a:pt x="319" y="824"/>
                  </a:lnTo>
                  <a:lnTo>
                    <a:pt x="325" y="824"/>
                  </a:lnTo>
                  <a:close/>
                  <a:moveTo>
                    <a:pt x="319" y="1042"/>
                  </a:moveTo>
                  <a:lnTo>
                    <a:pt x="319" y="1042"/>
                  </a:lnTo>
                  <a:lnTo>
                    <a:pt x="319" y="1048"/>
                  </a:lnTo>
                  <a:lnTo>
                    <a:pt x="319" y="1048"/>
                  </a:lnTo>
                  <a:lnTo>
                    <a:pt x="325" y="1048"/>
                  </a:lnTo>
                  <a:lnTo>
                    <a:pt x="325" y="1048"/>
                  </a:lnTo>
                  <a:lnTo>
                    <a:pt x="325" y="1048"/>
                  </a:lnTo>
                  <a:lnTo>
                    <a:pt x="325" y="1048"/>
                  </a:lnTo>
                  <a:lnTo>
                    <a:pt x="325" y="1042"/>
                  </a:lnTo>
                  <a:lnTo>
                    <a:pt x="325" y="1042"/>
                  </a:lnTo>
                  <a:lnTo>
                    <a:pt x="325" y="1042"/>
                  </a:lnTo>
                  <a:lnTo>
                    <a:pt x="319" y="1042"/>
                  </a:lnTo>
                  <a:close/>
                  <a:moveTo>
                    <a:pt x="336" y="1126"/>
                  </a:moveTo>
                  <a:lnTo>
                    <a:pt x="336" y="1126"/>
                  </a:lnTo>
                  <a:lnTo>
                    <a:pt x="336" y="1126"/>
                  </a:lnTo>
                  <a:lnTo>
                    <a:pt x="336" y="1126"/>
                  </a:lnTo>
                  <a:lnTo>
                    <a:pt x="336" y="1126"/>
                  </a:lnTo>
                  <a:lnTo>
                    <a:pt x="336" y="1126"/>
                  </a:lnTo>
                  <a:lnTo>
                    <a:pt x="336" y="1126"/>
                  </a:lnTo>
                  <a:lnTo>
                    <a:pt x="336" y="1126"/>
                  </a:lnTo>
                  <a:lnTo>
                    <a:pt x="336" y="1132"/>
                  </a:lnTo>
                  <a:lnTo>
                    <a:pt x="336" y="1132"/>
                  </a:lnTo>
                  <a:lnTo>
                    <a:pt x="336" y="1132"/>
                  </a:lnTo>
                  <a:lnTo>
                    <a:pt x="336" y="1132"/>
                  </a:lnTo>
                  <a:lnTo>
                    <a:pt x="336" y="1132"/>
                  </a:lnTo>
                  <a:lnTo>
                    <a:pt x="336" y="1132"/>
                  </a:lnTo>
                  <a:lnTo>
                    <a:pt x="336" y="1132"/>
                  </a:lnTo>
                  <a:lnTo>
                    <a:pt x="336" y="1132"/>
                  </a:lnTo>
                  <a:lnTo>
                    <a:pt x="336" y="1132"/>
                  </a:lnTo>
                  <a:lnTo>
                    <a:pt x="336" y="1132"/>
                  </a:lnTo>
                  <a:lnTo>
                    <a:pt x="336" y="1132"/>
                  </a:lnTo>
                  <a:lnTo>
                    <a:pt x="336" y="1132"/>
                  </a:lnTo>
                  <a:lnTo>
                    <a:pt x="336" y="1132"/>
                  </a:lnTo>
                  <a:lnTo>
                    <a:pt x="336" y="1126"/>
                  </a:lnTo>
                  <a:close/>
                  <a:moveTo>
                    <a:pt x="330" y="1003"/>
                  </a:moveTo>
                  <a:lnTo>
                    <a:pt x="330" y="1003"/>
                  </a:lnTo>
                  <a:lnTo>
                    <a:pt x="330" y="1003"/>
                  </a:lnTo>
                  <a:lnTo>
                    <a:pt x="330" y="1003"/>
                  </a:lnTo>
                  <a:lnTo>
                    <a:pt x="330" y="1003"/>
                  </a:lnTo>
                  <a:lnTo>
                    <a:pt x="330" y="1003"/>
                  </a:lnTo>
                  <a:lnTo>
                    <a:pt x="330" y="1003"/>
                  </a:lnTo>
                  <a:lnTo>
                    <a:pt x="330" y="1003"/>
                  </a:lnTo>
                  <a:lnTo>
                    <a:pt x="330" y="1003"/>
                  </a:lnTo>
                  <a:lnTo>
                    <a:pt x="330" y="1003"/>
                  </a:lnTo>
                  <a:lnTo>
                    <a:pt x="330" y="1003"/>
                  </a:lnTo>
                  <a:lnTo>
                    <a:pt x="330" y="1003"/>
                  </a:lnTo>
                  <a:lnTo>
                    <a:pt x="330" y="1003"/>
                  </a:lnTo>
                  <a:lnTo>
                    <a:pt x="330" y="1003"/>
                  </a:lnTo>
                  <a:lnTo>
                    <a:pt x="330" y="1003"/>
                  </a:lnTo>
                  <a:lnTo>
                    <a:pt x="330" y="1003"/>
                  </a:lnTo>
                  <a:lnTo>
                    <a:pt x="330" y="1003"/>
                  </a:lnTo>
                  <a:lnTo>
                    <a:pt x="330" y="1003"/>
                  </a:lnTo>
                  <a:lnTo>
                    <a:pt x="330" y="1003"/>
                  </a:lnTo>
                  <a:lnTo>
                    <a:pt x="336" y="1003"/>
                  </a:lnTo>
                  <a:lnTo>
                    <a:pt x="336" y="1003"/>
                  </a:lnTo>
                  <a:lnTo>
                    <a:pt x="330" y="1003"/>
                  </a:lnTo>
                  <a:close/>
                  <a:moveTo>
                    <a:pt x="347" y="1026"/>
                  </a:moveTo>
                  <a:lnTo>
                    <a:pt x="347" y="1026"/>
                  </a:lnTo>
                  <a:lnTo>
                    <a:pt x="347" y="1026"/>
                  </a:lnTo>
                  <a:lnTo>
                    <a:pt x="347" y="1026"/>
                  </a:lnTo>
                  <a:lnTo>
                    <a:pt x="347" y="1020"/>
                  </a:lnTo>
                  <a:lnTo>
                    <a:pt x="347" y="1020"/>
                  </a:lnTo>
                  <a:lnTo>
                    <a:pt x="347" y="1020"/>
                  </a:lnTo>
                  <a:lnTo>
                    <a:pt x="347" y="1020"/>
                  </a:lnTo>
                  <a:lnTo>
                    <a:pt x="347" y="1020"/>
                  </a:lnTo>
                  <a:lnTo>
                    <a:pt x="347" y="1020"/>
                  </a:lnTo>
                  <a:lnTo>
                    <a:pt x="347" y="1020"/>
                  </a:lnTo>
                  <a:lnTo>
                    <a:pt x="347" y="1020"/>
                  </a:lnTo>
                  <a:lnTo>
                    <a:pt x="341" y="1026"/>
                  </a:lnTo>
                  <a:lnTo>
                    <a:pt x="341" y="1026"/>
                  </a:lnTo>
                  <a:lnTo>
                    <a:pt x="341" y="1026"/>
                  </a:lnTo>
                  <a:lnTo>
                    <a:pt x="347" y="1026"/>
                  </a:lnTo>
                  <a:lnTo>
                    <a:pt x="347" y="1026"/>
                  </a:lnTo>
                  <a:lnTo>
                    <a:pt x="347" y="1026"/>
                  </a:lnTo>
                  <a:lnTo>
                    <a:pt x="347" y="1026"/>
                  </a:lnTo>
                  <a:lnTo>
                    <a:pt x="347" y="1026"/>
                  </a:lnTo>
                  <a:lnTo>
                    <a:pt x="347" y="1026"/>
                  </a:lnTo>
                  <a:lnTo>
                    <a:pt x="347" y="1026"/>
                  </a:lnTo>
                  <a:lnTo>
                    <a:pt x="347" y="1026"/>
                  </a:lnTo>
                  <a:lnTo>
                    <a:pt x="347" y="1031"/>
                  </a:lnTo>
                  <a:lnTo>
                    <a:pt x="347" y="1031"/>
                  </a:lnTo>
                  <a:lnTo>
                    <a:pt x="347" y="1026"/>
                  </a:lnTo>
                  <a:lnTo>
                    <a:pt x="347" y="1026"/>
                  </a:lnTo>
                  <a:lnTo>
                    <a:pt x="347" y="1026"/>
                  </a:lnTo>
                  <a:lnTo>
                    <a:pt x="347" y="1026"/>
                  </a:lnTo>
                  <a:lnTo>
                    <a:pt x="347" y="1026"/>
                  </a:lnTo>
                  <a:lnTo>
                    <a:pt x="347" y="1026"/>
                  </a:lnTo>
                  <a:lnTo>
                    <a:pt x="347" y="1026"/>
                  </a:lnTo>
                  <a:close/>
                  <a:moveTo>
                    <a:pt x="336" y="1104"/>
                  </a:moveTo>
                  <a:lnTo>
                    <a:pt x="336" y="1104"/>
                  </a:lnTo>
                  <a:lnTo>
                    <a:pt x="336" y="1104"/>
                  </a:lnTo>
                  <a:lnTo>
                    <a:pt x="336" y="1104"/>
                  </a:lnTo>
                  <a:lnTo>
                    <a:pt x="336" y="1104"/>
                  </a:lnTo>
                  <a:lnTo>
                    <a:pt x="336" y="1104"/>
                  </a:lnTo>
                  <a:lnTo>
                    <a:pt x="336" y="1104"/>
                  </a:lnTo>
                  <a:lnTo>
                    <a:pt x="336" y="1104"/>
                  </a:lnTo>
                  <a:lnTo>
                    <a:pt x="336" y="1104"/>
                  </a:lnTo>
                  <a:lnTo>
                    <a:pt x="336" y="1104"/>
                  </a:lnTo>
                  <a:lnTo>
                    <a:pt x="341" y="1104"/>
                  </a:lnTo>
                  <a:lnTo>
                    <a:pt x="336" y="1104"/>
                  </a:lnTo>
                  <a:lnTo>
                    <a:pt x="336" y="1104"/>
                  </a:lnTo>
                  <a:close/>
                  <a:moveTo>
                    <a:pt x="341" y="1020"/>
                  </a:moveTo>
                  <a:lnTo>
                    <a:pt x="341" y="1020"/>
                  </a:lnTo>
                  <a:lnTo>
                    <a:pt x="341" y="1020"/>
                  </a:lnTo>
                  <a:lnTo>
                    <a:pt x="341" y="1020"/>
                  </a:lnTo>
                  <a:lnTo>
                    <a:pt x="341" y="1020"/>
                  </a:lnTo>
                  <a:lnTo>
                    <a:pt x="347" y="1020"/>
                  </a:lnTo>
                  <a:lnTo>
                    <a:pt x="347" y="1014"/>
                  </a:lnTo>
                  <a:lnTo>
                    <a:pt x="347" y="1014"/>
                  </a:lnTo>
                  <a:lnTo>
                    <a:pt x="347" y="1014"/>
                  </a:lnTo>
                  <a:lnTo>
                    <a:pt x="347" y="1014"/>
                  </a:lnTo>
                  <a:lnTo>
                    <a:pt x="347" y="1014"/>
                  </a:lnTo>
                  <a:lnTo>
                    <a:pt x="347" y="1014"/>
                  </a:lnTo>
                  <a:lnTo>
                    <a:pt x="347" y="1014"/>
                  </a:lnTo>
                  <a:lnTo>
                    <a:pt x="347" y="1014"/>
                  </a:lnTo>
                  <a:lnTo>
                    <a:pt x="347" y="1014"/>
                  </a:lnTo>
                  <a:lnTo>
                    <a:pt x="347" y="1014"/>
                  </a:lnTo>
                  <a:lnTo>
                    <a:pt x="347" y="1014"/>
                  </a:lnTo>
                  <a:lnTo>
                    <a:pt x="347" y="1014"/>
                  </a:lnTo>
                  <a:lnTo>
                    <a:pt x="347" y="1014"/>
                  </a:lnTo>
                  <a:lnTo>
                    <a:pt x="347" y="1014"/>
                  </a:lnTo>
                  <a:lnTo>
                    <a:pt x="341" y="1014"/>
                  </a:lnTo>
                  <a:lnTo>
                    <a:pt x="341" y="1014"/>
                  </a:lnTo>
                  <a:lnTo>
                    <a:pt x="341" y="1014"/>
                  </a:lnTo>
                  <a:lnTo>
                    <a:pt x="341" y="1014"/>
                  </a:lnTo>
                  <a:lnTo>
                    <a:pt x="341" y="1014"/>
                  </a:lnTo>
                  <a:lnTo>
                    <a:pt x="341" y="1014"/>
                  </a:lnTo>
                  <a:lnTo>
                    <a:pt x="341" y="1014"/>
                  </a:lnTo>
                  <a:lnTo>
                    <a:pt x="341" y="1014"/>
                  </a:lnTo>
                  <a:lnTo>
                    <a:pt x="341" y="1014"/>
                  </a:lnTo>
                  <a:lnTo>
                    <a:pt x="341" y="1014"/>
                  </a:lnTo>
                  <a:lnTo>
                    <a:pt x="341" y="1014"/>
                  </a:lnTo>
                  <a:lnTo>
                    <a:pt x="341" y="1014"/>
                  </a:lnTo>
                  <a:lnTo>
                    <a:pt x="341" y="1014"/>
                  </a:lnTo>
                  <a:lnTo>
                    <a:pt x="341" y="1014"/>
                  </a:lnTo>
                  <a:lnTo>
                    <a:pt x="341" y="1014"/>
                  </a:lnTo>
                  <a:lnTo>
                    <a:pt x="336" y="1014"/>
                  </a:lnTo>
                  <a:lnTo>
                    <a:pt x="336" y="1020"/>
                  </a:lnTo>
                  <a:lnTo>
                    <a:pt x="336" y="1020"/>
                  </a:lnTo>
                  <a:lnTo>
                    <a:pt x="336" y="1014"/>
                  </a:lnTo>
                  <a:lnTo>
                    <a:pt x="341" y="1014"/>
                  </a:lnTo>
                  <a:lnTo>
                    <a:pt x="341" y="1014"/>
                  </a:lnTo>
                  <a:lnTo>
                    <a:pt x="341" y="1014"/>
                  </a:lnTo>
                  <a:lnTo>
                    <a:pt x="341" y="1020"/>
                  </a:lnTo>
                  <a:lnTo>
                    <a:pt x="336" y="1020"/>
                  </a:lnTo>
                  <a:lnTo>
                    <a:pt x="336" y="1020"/>
                  </a:lnTo>
                  <a:lnTo>
                    <a:pt x="341" y="1020"/>
                  </a:lnTo>
                  <a:lnTo>
                    <a:pt x="341" y="1020"/>
                  </a:lnTo>
                  <a:lnTo>
                    <a:pt x="341" y="1020"/>
                  </a:lnTo>
                  <a:lnTo>
                    <a:pt x="341" y="1020"/>
                  </a:lnTo>
                  <a:lnTo>
                    <a:pt x="341" y="1020"/>
                  </a:lnTo>
                  <a:lnTo>
                    <a:pt x="341" y="1020"/>
                  </a:lnTo>
                  <a:lnTo>
                    <a:pt x="341" y="1020"/>
                  </a:lnTo>
                  <a:close/>
                  <a:moveTo>
                    <a:pt x="347" y="1166"/>
                  </a:moveTo>
                  <a:lnTo>
                    <a:pt x="341" y="1166"/>
                  </a:lnTo>
                  <a:lnTo>
                    <a:pt x="341" y="1166"/>
                  </a:lnTo>
                  <a:lnTo>
                    <a:pt x="341" y="1166"/>
                  </a:lnTo>
                  <a:lnTo>
                    <a:pt x="341" y="1171"/>
                  </a:lnTo>
                  <a:lnTo>
                    <a:pt x="341" y="1171"/>
                  </a:lnTo>
                  <a:lnTo>
                    <a:pt x="347" y="1171"/>
                  </a:lnTo>
                  <a:lnTo>
                    <a:pt x="347" y="1166"/>
                  </a:lnTo>
                  <a:lnTo>
                    <a:pt x="347" y="1166"/>
                  </a:lnTo>
                  <a:close/>
                  <a:moveTo>
                    <a:pt x="336" y="930"/>
                  </a:moveTo>
                  <a:lnTo>
                    <a:pt x="336" y="930"/>
                  </a:lnTo>
                  <a:lnTo>
                    <a:pt x="336" y="925"/>
                  </a:lnTo>
                  <a:lnTo>
                    <a:pt x="336" y="925"/>
                  </a:lnTo>
                  <a:lnTo>
                    <a:pt x="336" y="925"/>
                  </a:lnTo>
                  <a:lnTo>
                    <a:pt x="336" y="925"/>
                  </a:lnTo>
                  <a:lnTo>
                    <a:pt x="336" y="930"/>
                  </a:lnTo>
                  <a:lnTo>
                    <a:pt x="336" y="930"/>
                  </a:lnTo>
                  <a:lnTo>
                    <a:pt x="336" y="930"/>
                  </a:lnTo>
                  <a:lnTo>
                    <a:pt x="336" y="930"/>
                  </a:lnTo>
                  <a:close/>
                  <a:moveTo>
                    <a:pt x="89" y="863"/>
                  </a:moveTo>
                  <a:lnTo>
                    <a:pt x="89" y="863"/>
                  </a:lnTo>
                  <a:lnTo>
                    <a:pt x="89" y="863"/>
                  </a:lnTo>
                  <a:lnTo>
                    <a:pt x="89" y="863"/>
                  </a:lnTo>
                  <a:lnTo>
                    <a:pt x="89" y="863"/>
                  </a:lnTo>
                  <a:lnTo>
                    <a:pt x="89" y="863"/>
                  </a:lnTo>
                  <a:lnTo>
                    <a:pt x="89" y="863"/>
                  </a:lnTo>
                  <a:lnTo>
                    <a:pt x="89" y="863"/>
                  </a:lnTo>
                  <a:lnTo>
                    <a:pt x="89" y="863"/>
                  </a:lnTo>
                  <a:lnTo>
                    <a:pt x="89" y="863"/>
                  </a:lnTo>
                  <a:close/>
                  <a:moveTo>
                    <a:pt x="313" y="779"/>
                  </a:moveTo>
                  <a:lnTo>
                    <a:pt x="319" y="779"/>
                  </a:lnTo>
                  <a:lnTo>
                    <a:pt x="313" y="779"/>
                  </a:lnTo>
                  <a:lnTo>
                    <a:pt x="319" y="779"/>
                  </a:lnTo>
                  <a:lnTo>
                    <a:pt x="319" y="779"/>
                  </a:lnTo>
                  <a:lnTo>
                    <a:pt x="319" y="773"/>
                  </a:lnTo>
                  <a:lnTo>
                    <a:pt x="319" y="773"/>
                  </a:lnTo>
                  <a:lnTo>
                    <a:pt x="319" y="773"/>
                  </a:lnTo>
                  <a:lnTo>
                    <a:pt x="319" y="773"/>
                  </a:lnTo>
                  <a:lnTo>
                    <a:pt x="319" y="773"/>
                  </a:lnTo>
                  <a:lnTo>
                    <a:pt x="319" y="768"/>
                  </a:lnTo>
                  <a:lnTo>
                    <a:pt x="319" y="768"/>
                  </a:lnTo>
                  <a:lnTo>
                    <a:pt x="319" y="768"/>
                  </a:lnTo>
                  <a:lnTo>
                    <a:pt x="319" y="768"/>
                  </a:lnTo>
                  <a:lnTo>
                    <a:pt x="313" y="768"/>
                  </a:lnTo>
                  <a:lnTo>
                    <a:pt x="313" y="768"/>
                  </a:lnTo>
                  <a:lnTo>
                    <a:pt x="313" y="768"/>
                  </a:lnTo>
                  <a:lnTo>
                    <a:pt x="313" y="768"/>
                  </a:lnTo>
                  <a:lnTo>
                    <a:pt x="308" y="768"/>
                  </a:lnTo>
                  <a:lnTo>
                    <a:pt x="308" y="768"/>
                  </a:lnTo>
                  <a:lnTo>
                    <a:pt x="308" y="768"/>
                  </a:lnTo>
                  <a:lnTo>
                    <a:pt x="308" y="768"/>
                  </a:lnTo>
                  <a:lnTo>
                    <a:pt x="308" y="768"/>
                  </a:lnTo>
                  <a:lnTo>
                    <a:pt x="308" y="768"/>
                  </a:lnTo>
                  <a:lnTo>
                    <a:pt x="308" y="768"/>
                  </a:lnTo>
                  <a:lnTo>
                    <a:pt x="308" y="768"/>
                  </a:lnTo>
                  <a:lnTo>
                    <a:pt x="308" y="773"/>
                  </a:lnTo>
                  <a:lnTo>
                    <a:pt x="313" y="773"/>
                  </a:lnTo>
                  <a:lnTo>
                    <a:pt x="313" y="773"/>
                  </a:lnTo>
                  <a:lnTo>
                    <a:pt x="313" y="773"/>
                  </a:lnTo>
                  <a:lnTo>
                    <a:pt x="308" y="773"/>
                  </a:lnTo>
                  <a:lnTo>
                    <a:pt x="308" y="779"/>
                  </a:lnTo>
                  <a:lnTo>
                    <a:pt x="313" y="779"/>
                  </a:lnTo>
                  <a:lnTo>
                    <a:pt x="313" y="779"/>
                  </a:lnTo>
                  <a:lnTo>
                    <a:pt x="313" y="785"/>
                  </a:lnTo>
                  <a:lnTo>
                    <a:pt x="313" y="785"/>
                  </a:lnTo>
                  <a:lnTo>
                    <a:pt x="319" y="785"/>
                  </a:lnTo>
                  <a:lnTo>
                    <a:pt x="313" y="779"/>
                  </a:lnTo>
                  <a:close/>
                  <a:moveTo>
                    <a:pt x="72" y="908"/>
                  </a:moveTo>
                  <a:lnTo>
                    <a:pt x="72" y="908"/>
                  </a:lnTo>
                  <a:lnTo>
                    <a:pt x="67" y="908"/>
                  </a:lnTo>
                  <a:lnTo>
                    <a:pt x="67" y="914"/>
                  </a:lnTo>
                  <a:lnTo>
                    <a:pt x="72" y="914"/>
                  </a:lnTo>
                  <a:lnTo>
                    <a:pt x="72" y="914"/>
                  </a:lnTo>
                  <a:lnTo>
                    <a:pt x="72" y="908"/>
                  </a:lnTo>
                  <a:lnTo>
                    <a:pt x="72" y="908"/>
                  </a:lnTo>
                  <a:close/>
                  <a:moveTo>
                    <a:pt x="50" y="555"/>
                  </a:moveTo>
                  <a:lnTo>
                    <a:pt x="44" y="549"/>
                  </a:lnTo>
                  <a:lnTo>
                    <a:pt x="44" y="549"/>
                  </a:lnTo>
                  <a:lnTo>
                    <a:pt x="44" y="549"/>
                  </a:lnTo>
                  <a:lnTo>
                    <a:pt x="44" y="544"/>
                  </a:lnTo>
                  <a:lnTo>
                    <a:pt x="44" y="544"/>
                  </a:lnTo>
                  <a:lnTo>
                    <a:pt x="44" y="544"/>
                  </a:lnTo>
                  <a:lnTo>
                    <a:pt x="44" y="544"/>
                  </a:lnTo>
                  <a:lnTo>
                    <a:pt x="44" y="544"/>
                  </a:lnTo>
                  <a:lnTo>
                    <a:pt x="44" y="544"/>
                  </a:lnTo>
                  <a:lnTo>
                    <a:pt x="44" y="544"/>
                  </a:lnTo>
                  <a:lnTo>
                    <a:pt x="39" y="544"/>
                  </a:lnTo>
                  <a:lnTo>
                    <a:pt x="44" y="544"/>
                  </a:lnTo>
                  <a:lnTo>
                    <a:pt x="44" y="544"/>
                  </a:lnTo>
                  <a:lnTo>
                    <a:pt x="44" y="544"/>
                  </a:lnTo>
                  <a:lnTo>
                    <a:pt x="44" y="549"/>
                  </a:lnTo>
                  <a:lnTo>
                    <a:pt x="44" y="549"/>
                  </a:lnTo>
                  <a:lnTo>
                    <a:pt x="44" y="555"/>
                  </a:lnTo>
                  <a:lnTo>
                    <a:pt x="44" y="555"/>
                  </a:lnTo>
                  <a:lnTo>
                    <a:pt x="50" y="555"/>
                  </a:lnTo>
                  <a:lnTo>
                    <a:pt x="50" y="560"/>
                  </a:lnTo>
                  <a:lnTo>
                    <a:pt x="50" y="560"/>
                  </a:lnTo>
                  <a:lnTo>
                    <a:pt x="50" y="560"/>
                  </a:lnTo>
                  <a:lnTo>
                    <a:pt x="50" y="560"/>
                  </a:lnTo>
                  <a:lnTo>
                    <a:pt x="50" y="555"/>
                  </a:lnTo>
                  <a:close/>
                  <a:moveTo>
                    <a:pt x="78" y="566"/>
                  </a:moveTo>
                  <a:lnTo>
                    <a:pt x="78" y="566"/>
                  </a:lnTo>
                  <a:lnTo>
                    <a:pt x="78" y="560"/>
                  </a:lnTo>
                  <a:lnTo>
                    <a:pt x="78" y="560"/>
                  </a:lnTo>
                  <a:lnTo>
                    <a:pt x="78" y="560"/>
                  </a:lnTo>
                  <a:lnTo>
                    <a:pt x="78" y="555"/>
                  </a:lnTo>
                  <a:lnTo>
                    <a:pt x="78" y="555"/>
                  </a:lnTo>
                  <a:lnTo>
                    <a:pt x="72" y="555"/>
                  </a:lnTo>
                  <a:lnTo>
                    <a:pt x="72" y="555"/>
                  </a:lnTo>
                  <a:lnTo>
                    <a:pt x="72" y="555"/>
                  </a:lnTo>
                  <a:lnTo>
                    <a:pt x="72" y="555"/>
                  </a:lnTo>
                  <a:lnTo>
                    <a:pt x="72" y="555"/>
                  </a:lnTo>
                  <a:lnTo>
                    <a:pt x="72" y="555"/>
                  </a:lnTo>
                  <a:lnTo>
                    <a:pt x="72" y="555"/>
                  </a:lnTo>
                  <a:lnTo>
                    <a:pt x="72" y="555"/>
                  </a:lnTo>
                  <a:lnTo>
                    <a:pt x="72" y="560"/>
                  </a:lnTo>
                  <a:lnTo>
                    <a:pt x="72" y="560"/>
                  </a:lnTo>
                  <a:lnTo>
                    <a:pt x="78" y="566"/>
                  </a:lnTo>
                  <a:lnTo>
                    <a:pt x="78" y="566"/>
                  </a:lnTo>
                  <a:close/>
                  <a:moveTo>
                    <a:pt x="157" y="801"/>
                  </a:moveTo>
                  <a:lnTo>
                    <a:pt x="157" y="801"/>
                  </a:lnTo>
                  <a:lnTo>
                    <a:pt x="157" y="801"/>
                  </a:lnTo>
                  <a:lnTo>
                    <a:pt x="157" y="801"/>
                  </a:lnTo>
                  <a:lnTo>
                    <a:pt x="151" y="801"/>
                  </a:lnTo>
                  <a:lnTo>
                    <a:pt x="151" y="801"/>
                  </a:lnTo>
                  <a:lnTo>
                    <a:pt x="151" y="807"/>
                  </a:lnTo>
                  <a:lnTo>
                    <a:pt x="151" y="807"/>
                  </a:lnTo>
                  <a:lnTo>
                    <a:pt x="151" y="807"/>
                  </a:lnTo>
                  <a:lnTo>
                    <a:pt x="151" y="807"/>
                  </a:lnTo>
                  <a:lnTo>
                    <a:pt x="151" y="807"/>
                  </a:lnTo>
                  <a:lnTo>
                    <a:pt x="151" y="807"/>
                  </a:lnTo>
                  <a:lnTo>
                    <a:pt x="151" y="807"/>
                  </a:lnTo>
                  <a:lnTo>
                    <a:pt x="157" y="807"/>
                  </a:lnTo>
                  <a:lnTo>
                    <a:pt x="157" y="807"/>
                  </a:lnTo>
                  <a:lnTo>
                    <a:pt x="157" y="801"/>
                  </a:lnTo>
                  <a:lnTo>
                    <a:pt x="157" y="801"/>
                  </a:lnTo>
                  <a:lnTo>
                    <a:pt x="157" y="801"/>
                  </a:lnTo>
                  <a:close/>
                  <a:moveTo>
                    <a:pt x="308" y="1048"/>
                  </a:moveTo>
                  <a:lnTo>
                    <a:pt x="308" y="1048"/>
                  </a:lnTo>
                  <a:lnTo>
                    <a:pt x="308" y="1048"/>
                  </a:lnTo>
                  <a:lnTo>
                    <a:pt x="308" y="1048"/>
                  </a:lnTo>
                  <a:lnTo>
                    <a:pt x="313" y="1054"/>
                  </a:lnTo>
                  <a:lnTo>
                    <a:pt x="313" y="1048"/>
                  </a:lnTo>
                  <a:lnTo>
                    <a:pt x="308" y="1048"/>
                  </a:lnTo>
                  <a:close/>
                  <a:moveTo>
                    <a:pt x="89" y="628"/>
                  </a:moveTo>
                  <a:lnTo>
                    <a:pt x="89" y="622"/>
                  </a:lnTo>
                  <a:lnTo>
                    <a:pt x="89" y="622"/>
                  </a:lnTo>
                  <a:lnTo>
                    <a:pt x="89" y="622"/>
                  </a:lnTo>
                  <a:lnTo>
                    <a:pt x="89" y="622"/>
                  </a:lnTo>
                  <a:lnTo>
                    <a:pt x="89" y="622"/>
                  </a:lnTo>
                  <a:lnTo>
                    <a:pt x="89" y="622"/>
                  </a:lnTo>
                  <a:lnTo>
                    <a:pt x="89" y="622"/>
                  </a:lnTo>
                  <a:lnTo>
                    <a:pt x="89" y="622"/>
                  </a:lnTo>
                  <a:lnTo>
                    <a:pt x="84" y="622"/>
                  </a:lnTo>
                  <a:lnTo>
                    <a:pt x="84" y="616"/>
                  </a:lnTo>
                  <a:lnTo>
                    <a:pt x="84" y="616"/>
                  </a:lnTo>
                  <a:lnTo>
                    <a:pt x="84" y="616"/>
                  </a:lnTo>
                  <a:lnTo>
                    <a:pt x="84" y="616"/>
                  </a:lnTo>
                  <a:lnTo>
                    <a:pt x="84" y="616"/>
                  </a:lnTo>
                  <a:lnTo>
                    <a:pt x="78" y="622"/>
                  </a:lnTo>
                  <a:lnTo>
                    <a:pt x="78" y="622"/>
                  </a:lnTo>
                  <a:lnTo>
                    <a:pt x="78" y="622"/>
                  </a:lnTo>
                  <a:lnTo>
                    <a:pt x="84" y="628"/>
                  </a:lnTo>
                  <a:lnTo>
                    <a:pt x="84" y="628"/>
                  </a:lnTo>
                  <a:lnTo>
                    <a:pt x="84" y="633"/>
                  </a:lnTo>
                  <a:lnTo>
                    <a:pt x="84" y="633"/>
                  </a:lnTo>
                  <a:lnTo>
                    <a:pt x="84" y="633"/>
                  </a:lnTo>
                  <a:lnTo>
                    <a:pt x="84" y="633"/>
                  </a:lnTo>
                  <a:lnTo>
                    <a:pt x="89" y="633"/>
                  </a:lnTo>
                  <a:lnTo>
                    <a:pt x="89" y="633"/>
                  </a:lnTo>
                  <a:lnTo>
                    <a:pt x="89" y="633"/>
                  </a:lnTo>
                  <a:lnTo>
                    <a:pt x="89" y="628"/>
                  </a:lnTo>
                  <a:lnTo>
                    <a:pt x="89" y="628"/>
                  </a:lnTo>
                  <a:lnTo>
                    <a:pt x="89" y="628"/>
                  </a:lnTo>
                  <a:lnTo>
                    <a:pt x="89" y="628"/>
                  </a:lnTo>
                  <a:lnTo>
                    <a:pt x="89" y="628"/>
                  </a:lnTo>
                  <a:close/>
                  <a:moveTo>
                    <a:pt x="140" y="796"/>
                  </a:moveTo>
                  <a:lnTo>
                    <a:pt x="145" y="790"/>
                  </a:lnTo>
                  <a:lnTo>
                    <a:pt x="145" y="790"/>
                  </a:lnTo>
                  <a:lnTo>
                    <a:pt x="145" y="785"/>
                  </a:lnTo>
                  <a:lnTo>
                    <a:pt x="145" y="785"/>
                  </a:lnTo>
                  <a:lnTo>
                    <a:pt x="145" y="779"/>
                  </a:lnTo>
                  <a:lnTo>
                    <a:pt x="140" y="785"/>
                  </a:lnTo>
                  <a:lnTo>
                    <a:pt x="140" y="785"/>
                  </a:lnTo>
                  <a:lnTo>
                    <a:pt x="134" y="790"/>
                  </a:lnTo>
                  <a:lnTo>
                    <a:pt x="134" y="790"/>
                  </a:lnTo>
                  <a:lnTo>
                    <a:pt x="134" y="790"/>
                  </a:lnTo>
                  <a:lnTo>
                    <a:pt x="134" y="790"/>
                  </a:lnTo>
                  <a:lnTo>
                    <a:pt x="134" y="796"/>
                  </a:lnTo>
                  <a:lnTo>
                    <a:pt x="129" y="796"/>
                  </a:lnTo>
                  <a:lnTo>
                    <a:pt x="129" y="796"/>
                  </a:lnTo>
                  <a:lnTo>
                    <a:pt x="129" y="796"/>
                  </a:lnTo>
                  <a:lnTo>
                    <a:pt x="129" y="801"/>
                  </a:lnTo>
                  <a:lnTo>
                    <a:pt x="129" y="801"/>
                  </a:lnTo>
                  <a:lnTo>
                    <a:pt x="129" y="807"/>
                  </a:lnTo>
                  <a:lnTo>
                    <a:pt x="129" y="807"/>
                  </a:lnTo>
                  <a:lnTo>
                    <a:pt x="129" y="807"/>
                  </a:lnTo>
                  <a:lnTo>
                    <a:pt x="134" y="801"/>
                  </a:lnTo>
                  <a:lnTo>
                    <a:pt x="134" y="801"/>
                  </a:lnTo>
                  <a:lnTo>
                    <a:pt x="134" y="801"/>
                  </a:lnTo>
                  <a:lnTo>
                    <a:pt x="134" y="801"/>
                  </a:lnTo>
                  <a:lnTo>
                    <a:pt x="134" y="801"/>
                  </a:lnTo>
                  <a:lnTo>
                    <a:pt x="134" y="801"/>
                  </a:lnTo>
                  <a:lnTo>
                    <a:pt x="134" y="801"/>
                  </a:lnTo>
                  <a:lnTo>
                    <a:pt x="134" y="801"/>
                  </a:lnTo>
                  <a:lnTo>
                    <a:pt x="134" y="796"/>
                  </a:lnTo>
                  <a:lnTo>
                    <a:pt x="134" y="796"/>
                  </a:lnTo>
                  <a:lnTo>
                    <a:pt x="134" y="796"/>
                  </a:lnTo>
                  <a:lnTo>
                    <a:pt x="140" y="796"/>
                  </a:lnTo>
                  <a:lnTo>
                    <a:pt x="140" y="796"/>
                  </a:lnTo>
                  <a:lnTo>
                    <a:pt x="140" y="796"/>
                  </a:lnTo>
                  <a:close/>
                  <a:moveTo>
                    <a:pt x="358" y="975"/>
                  </a:moveTo>
                  <a:lnTo>
                    <a:pt x="358" y="975"/>
                  </a:lnTo>
                  <a:lnTo>
                    <a:pt x="358" y="975"/>
                  </a:lnTo>
                  <a:lnTo>
                    <a:pt x="358" y="975"/>
                  </a:lnTo>
                  <a:lnTo>
                    <a:pt x="364" y="975"/>
                  </a:lnTo>
                  <a:lnTo>
                    <a:pt x="364" y="975"/>
                  </a:lnTo>
                  <a:lnTo>
                    <a:pt x="358" y="975"/>
                  </a:lnTo>
                  <a:lnTo>
                    <a:pt x="358" y="970"/>
                  </a:lnTo>
                  <a:lnTo>
                    <a:pt x="358" y="970"/>
                  </a:lnTo>
                  <a:lnTo>
                    <a:pt x="358" y="975"/>
                  </a:lnTo>
                  <a:lnTo>
                    <a:pt x="358" y="975"/>
                  </a:lnTo>
                  <a:lnTo>
                    <a:pt x="358" y="970"/>
                  </a:lnTo>
                  <a:lnTo>
                    <a:pt x="358" y="964"/>
                  </a:lnTo>
                  <a:lnTo>
                    <a:pt x="358" y="964"/>
                  </a:lnTo>
                  <a:lnTo>
                    <a:pt x="358" y="964"/>
                  </a:lnTo>
                  <a:lnTo>
                    <a:pt x="358" y="964"/>
                  </a:lnTo>
                  <a:lnTo>
                    <a:pt x="358" y="970"/>
                  </a:lnTo>
                  <a:lnTo>
                    <a:pt x="358" y="970"/>
                  </a:lnTo>
                  <a:lnTo>
                    <a:pt x="358" y="970"/>
                  </a:lnTo>
                  <a:lnTo>
                    <a:pt x="358" y="975"/>
                  </a:lnTo>
                  <a:lnTo>
                    <a:pt x="358" y="981"/>
                  </a:lnTo>
                  <a:lnTo>
                    <a:pt x="358" y="981"/>
                  </a:lnTo>
                  <a:lnTo>
                    <a:pt x="358" y="981"/>
                  </a:lnTo>
                  <a:lnTo>
                    <a:pt x="358" y="981"/>
                  </a:lnTo>
                  <a:lnTo>
                    <a:pt x="358" y="981"/>
                  </a:lnTo>
                  <a:lnTo>
                    <a:pt x="358" y="981"/>
                  </a:lnTo>
                  <a:lnTo>
                    <a:pt x="358" y="981"/>
                  </a:lnTo>
                  <a:lnTo>
                    <a:pt x="358" y="981"/>
                  </a:lnTo>
                  <a:lnTo>
                    <a:pt x="358" y="975"/>
                  </a:lnTo>
                  <a:lnTo>
                    <a:pt x="358" y="975"/>
                  </a:lnTo>
                  <a:lnTo>
                    <a:pt x="358" y="975"/>
                  </a:lnTo>
                  <a:close/>
                  <a:moveTo>
                    <a:pt x="369" y="1110"/>
                  </a:moveTo>
                  <a:lnTo>
                    <a:pt x="369" y="1110"/>
                  </a:lnTo>
                  <a:lnTo>
                    <a:pt x="369" y="1110"/>
                  </a:lnTo>
                  <a:lnTo>
                    <a:pt x="369" y="1110"/>
                  </a:lnTo>
                  <a:lnTo>
                    <a:pt x="369" y="1110"/>
                  </a:lnTo>
                  <a:lnTo>
                    <a:pt x="375" y="1110"/>
                  </a:lnTo>
                  <a:lnTo>
                    <a:pt x="375" y="1110"/>
                  </a:lnTo>
                  <a:lnTo>
                    <a:pt x="375" y="1110"/>
                  </a:lnTo>
                  <a:lnTo>
                    <a:pt x="375" y="1104"/>
                  </a:lnTo>
                  <a:lnTo>
                    <a:pt x="369" y="1104"/>
                  </a:lnTo>
                  <a:lnTo>
                    <a:pt x="369" y="1104"/>
                  </a:lnTo>
                  <a:lnTo>
                    <a:pt x="369" y="1104"/>
                  </a:lnTo>
                  <a:lnTo>
                    <a:pt x="369" y="1104"/>
                  </a:lnTo>
                  <a:lnTo>
                    <a:pt x="369" y="1104"/>
                  </a:lnTo>
                  <a:lnTo>
                    <a:pt x="369" y="1110"/>
                  </a:lnTo>
                  <a:lnTo>
                    <a:pt x="369" y="1110"/>
                  </a:lnTo>
                  <a:lnTo>
                    <a:pt x="369" y="1110"/>
                  </a:lnTo>
                  <a:lnTo>
                    <a:pt x="369" y="1110"/>
                  </a:lnTo>
                  <a:lnTo>
                    <a:pt x="375" y="1110"/>
                  </a:lnTo>
                  <a:lnTo>
                    <a:pt x="375" y="1110"/>
                  </a:lnTo>
                  <a:lnTo>
                    <a:pt x="375" y="1110"/>
                  </a:lnTo>
                  <a:lnTo>
                    <a:pt x="369" y="1110"/>
                  </a:lnTo>
                  <a:close/>
                  <a:moveTo>
                    <a:pt x="347" y="1059"/>
                  </a:moveTo>
                  <a:lnTo>
                    <a:pt x="347" y="1059"/>
                  </a:lnTo>
                  <a:lnTo>
                    <a:pt x="347" y="1059"/>
                  </a:lnTo>
                  <a:lnTo>
                    <a:pt x="347" y="1059"/>
                  </a:lnTo>
                  <a:lnTo>
                    <a:pt x="347" y="1054"/>
                  </a:lnTo>
                  <a:lnTo>
                    <a:pt x="347" y="1054"/>
                  </a:lnTo>
                  <a:lnTo>
                    <a:pt x="347" y="1054"/>
                  </a:lnTo>
                  <a:lnTo>
                    <a:pt x="347" y="1054"/>
                  </a:lnTo>
                  <a:lnTo>
                    <a:pt x="347" y="1054"/>
                  </a:lnTo>
                  <a:lnTo>
                    <a:pt x="347" y="1054"/>
                  </a:lnTo>
                  <a:lnTo>
                    <a:pt x="347" y="1054"/>
                  </a:lnTo>
                  <a:lnTo>
                    <a:pt x="347" y="1054"/>
                  </a:lnTo>
                  <a:lnTo>
                    <a:pt x="347" y="1054"/>
                  </a:lnTo>
                  <a:lnTo>
                    <a:pt x="347" y="1054"/>
                  </a:lnTo>
                  <a:lnTo>
                    <a:pt x="341" y="1048"/>
                  </a:lnTo>
                  <a:lnTo>
                    <a:pt x="341" y="1048"/>
                  </a:lnTo>
                  <a:lnTo>
                    <a:pt x="341" y="1048"/>
                  </a:lnTo>
                  <a:lnTo>
                    <a:pt x="341" y="1048"/>
                  </a:lnTo>
                  <a:lnTo>
                    <a:pt x="341" y="1048"/>
                  </a:lnTo>
                  <a:lnTo>
                    <a:pt x="341" y="1048"/>
                  </a:lnTo>
                  <a:lnTo>
                    <a:pt x="341" y="1048"/>
                  </a:lnTo>
                  <a:lnTo>
                    <a:pt x="341" y="1054"/>
                  </a:lnTo>
                  <a:lnTo>
                    <a:pt x="341" y="1054"/>
                  </a:lnTo>
                  <a:lnTo>
                    <a:pt x="341" y="1054"/>
                  </a:lnTo>
                  <a:lnTo>
                    <a:pt x="341" y="1054"/>
                  </a:lnTo>
                  <a:lnTo>
                    <a:pt x="341" y="1054"/>
                  </a:lnTo>
                  <a:lnTo>
                    <a:pt x="341" y="1054"/>
                  </a:lnTo>
                  <a:lnTo>
                    <a:pt x="341" y="1054"/>
                  </a:lnTo>
                  <a:lnTo>
                    <a:pt x="341" y="1054"/>
                  </a:lnTo>
                  <a:lnTo>
                    <a:pt x="347" y="1059"/>
                  </a:lnTo>
                  <a:lnTo>
                    <a:pt x="347" y="1059"/>
                  </a:lnTo>
                  <a:lnTo>
                    <a:pt x="347" y="1059"/>
                  </a:lnTo>
                  <a:lnTo>
                    <a:pt x="347" y="1059"/>
                  </a:lnTo>
                  <a:lnTo>
                    <a:pt x="347" y="1059"/>
                  </a:lnTo>
                  <a:lnTo>
                    <a:pt x="347" y="1059"/>
                  </a:lnTo>
                  <a:close/>
                  <a:moveTo>
                    <a:pt x="369" y="1065"/>
                  </a:moveTo>
                  <a:lnTo>
                    <a:pt x="369" y="1065"/>
                  </a:lnTo>
                  <a:lnTo>
                    <a:pt x="369" y="1065"/>
                  </a:lnTo>
                  <a:lnTo>
                    <a:pt x="369" y="1065"/>
                  </a:lnTo>
                  <a:lnTo>
                    <a:pt x="369" y="1065"/>
                  </a:lnTo>
                  <a:lnTo>
                    <a:pt x="369" y="1065"/>
                  </a:lnTo>
                  <a:lnTo>
                    <a:pt x="369" y="1065"/>
                  </a:lnTo>
                  <a:lnTo>
                    <a:pt x="369" y="1065"/>
                  </a:lnTo>
                  <a:lnTo>
                    <a:pt x="375" y="1065"/>
                  </a:lnTo>
                  <a:lnTo>
                    <a:pt x="375" y="1065"/>
                  </a:lnTo>
                  <a:lnTo>
                    <a:pt x="375" y="1065"/>
                  </a:lnTo>
                  <a:lnTo>
                    <a:pt x="375" y="1065"/>
                  </a:lnTo>
                  <a:lnTo>
                    <a:pt x="375" y="1065"/>
                  </a:lnTo>
                  <a:lnTo>
                    <a:pt x="375" y="1059"/>
                  </a:lnTo>
                  <a:lnTo>
                    <a:pt x="375" y="1059"/>
                  </a:lnTo>
                  <a:lnTo>
                    <a:pt x="375" y="1059"/>
                  </a:lnTo>
                  <a:lnTo>
                    <a:pt x="375" y="1054"/>
                  </a:lnTo>
                  <a:lnTo>
                    <a:pt x="375" y="1054"/>
                  </a:lnTo>
                  <a:lnTo>
                    <a:pt x="375" y="1054"/>
                  </a:lnTo>
                  <a:lnTo>
                    <a:pt x="375" y="1054"/>
                  </a:lnTo>
                  <a:lnTo>
                    <a:pt x="375" y="1048"/>
                  </a:lnTo>
                  <a:lnTo>
                    <a:pt x="375" y="1048"/>
                  </a:lnTo>
                  <a:lnTo>
                    <a:pt x="375" y="1048"/>
                  </a:lnTo>
                  <a:lnTo>
                    <a:pt x="375" y="1048"/>
                  </a:lnTo>
                  <a:lnTo>
                    <a:pt x="375" y="1048"/>
                  </a:lnTo>
                  <a:lnTo>
                    <a:pt x="369" y="1048"/>
                  </a:lnTo>
                  <a:lnTo>
                    <a:pt x="369" y="1048"/>
                  </a:lnTo>
                  <a:lnTo>
                    <a:pt x="369" y="1048"/>
                  </a:lnTo>
                  <a:lnTo>
                    <a:pt x="369" y="1048"/>
                  </a:lnTo>
                  <a:lnTo>
                    <a:pt x="369" y="1048"/>
                  </a:lnTo>
                  <a:lnTo>
                    <a:pt x="369" y="1048"/>
                  </a:lnTo>
                  <a:lnTo>
                    <a:pt x="369" y="1048"/>
                  </a:lnTo>
                  <a:lnTo>
                    <a:pt x="369" y="1048"/>
                  </a:lnTo>
                  <a:lnTo>
                    <a:pt x="364" y="1048"/>
                  </a:lnTo>
                  <a:lnTo>
                    <a:pt x="364" y="1048"/>
                  </a:lnTo>
                  <a:lnTo>
                    <a:pt x="364" y="1048"/>
                  </a:lnTo>
                  <a:lnTo>
                    <a:pt x="364" y="1054"/>
                  </a:lnTo>
                  <a:lnTo>
                    <a:pt x="364" y="1054"/>
                  </a:lnTo>
                  <a:lnTo>
                    <a:pt x="364" y="1054"/>
                  </a:lnTo>
                  <a:lnTo>
                    <a:pt x="364" y="1054"/>
                  </a:lnTo>
                  <a:lnTo>
                    <a:pt x="364" y="1054"/>
                  </a:lnTo>
                  <a:lnTo>
                    <a:pt x="364" y="1054"/>
                  </a:lnTo>
                  <a:lnTo>
                    <a:pt x="364" y="1054"/>
                  </a:lnTo>
                  <a:lnTo>
                    <a:pt x="364" y="1054"/>
                  </a:lnTo>
                  <a:lnTo>
                    <a:pt x="364" y="1054"/>
                  </a:lnTo>
                  <a:lnTo>
                    <a:pt x="364" y="1054"/>
                  </a:lnTo>
                  <a:lnTo>
                    <a:pt x="364" y="1054"/>
                  </a:lnTo>
                  <a:lnTo>
                    <a:pt x="364" y="1054"/>
                  </a:lnTo>
                  <a:lnTo>
                    <a:pt x="364" y="1054"/>
                  </a:lnTo>
                  <a:lnTo>
                    <a:pt x="364" y="1054"/>
                  </a:lnTo>
                  <a:lnTo>
                    <a:pt x="364" y="1054"/>
                  </a:lnTo>
                  <a:lnTo>
                    <a:pt x="364" y="1054"/>
                  </a:lnTo>
                  <a:lnTo>
                    <a:pt x="364" y="1059"/>
                  </a:lnTo>
                  <a:lnTo>
                    <a:pt x="364" y="1059"/>
                  </a:lnTo>
                  <a:lnTo>
                    <a:pt x="364" y="1059"/>
                  </a:lnTo>
                  <a:lnTo>
                    <a:pt x="364" y="1059"/>
                  </a:lnTo>
                  <a:lnTo>
                    <a:pt x="364" y="1059"/>
                  </a:lnTo>
                  <a:lnTo>
                    <a:pt x="364" y="1059"/>
                  </a:lnTo>
                  <a:lnTo>
                    <a:pt x="364" y="1059"/>
                  </a:lnTo>
                  <a:lnTo>
                    <a:pt x="364" y="1059"/>
                  </a:lnTo>
                  <a:lnTo>
                    <a:pt x="369" y="1059"/>
                  </a:lnTo>
                  <a:lnTo>
                    <a:pt x="369" y="1065"/>
                  </a:lnTo>
                  <a:lnTo>
                    <a:pt x="369" y="1065"/>
                  </a:lnTo>
                  <a:close/>
                  <a:moveTo>
                    <a:pt x="369" y="1031"/>
                  </a:moveTo>
                  <a:lnTo>
                    <a:pt x="369" y="1031"/>
                  </a:lnTo>
                  <a:lnTo>
                    <a:pt x="369" y="1031"/>
                  </a:lnTo>
                  <a:lnTo>
                    <a:pt x="369" y="1031"/>
                  </a:lnTo>
                  <a:lnTo>
                    <a:pt x="369" y="1037"/>
                  </a:lnTo>
                  <a:lnTo>
                    <a:pt x="369" y="1037"/>
                  </a:lnTo>
                  <a:lnTo>
                    <a:pt x="369" y="1037"/>
                  </a:lnTo>
                  <a:lnTo>
                    <a:pt x="369" y="1037"/>
                  </a:lnTo>
                  <a:lnTo>
                    <a:pt x="369" y="1037"/>
                  </a:lnTo>
                  <a:lnTo>
                    <a:pt x="369" y="1037"/>
                  </a:lnTo>
                  <a:lnTo>
                    <a:pt x="369" y="1037"/>
                  </a:lnTo>
                  <a:lnTo>
                    <a:pt x="369" y="1037"/>
                  </a:lnTo>
                  <a:lnTo>
                    <a:pt x="369" y="1037"/>
                  </a:lnTo>
                  <a:lnTo>
                    <a:pt x="369" y="1037"/>
                  </a:lnTo>
                  <a:lnTo>
                    <a:pt x="369" y="1042"/>
                  </a:lnTo>
                  <a:lnTo>
                    <a:pt x="369" y="1042"/>
                  </a:lnTo>
                  <a:lnTo>
                    <a:pt x="369" y="1042"/>
                  </a:lnTo>
                  <a:lnTo>
                    <a:pt x="369" y="1042"/>
                  </a:lnTo>
                  <a:lnTo>
                    <a:pt x="369" y="1042"/>
                  </a:lnTo>
                  <a:lnTo>
                    <a:pt x="369" y="1042"/>
                  </a:lnTo>
                  <a:lnTo>
                    <a:pt x="369" y="1042"/>
                  </a:lnTo>
                  <a:lnTo>
                    <a:pt x="375" y="1042"/>
                  </a:lnTo>
                  <a:lnTo>
                    <a:pt x="375" y="1042"/>
                  </a:lnTo>
                  <a:lnTo>
                    <a:pt x="375" y="1042"/>
                  </a:lnTo>
                  <a:lnTo>
                    <a:pt x="381" y="1042"/>
                  </a:lnTo>
                  <a:lnTo>
                    <a:pt x="381" y="1042"/>
                  </a:lnTo>
                  <a:lnTo>
                    <a:pt x="381" y="1042"/>
                  </a:lnTo>
                  <a:lnTo>
                    <a:pt x="381" y="1042"/>
                  </a:lnTo>
                  <a:lnTo>
                    <a:pt x="381" y="1042"/>
                  </a:lnTo>
                  <a:lnTo>
                    <a:pt x="375" y="1037"/>
                  </a:lnTo>
                  <a:lnTo>
                    <a:pt x="375" y="1037"/>
                  </a:lnTo>
                  <a:lnTo>
                    <a:pt x="375" y="1037"/>
                  </a:lnTo>
                  <a:lnTo>
                    <a:pt x="375" y="1037"/>
                  </a:lnTo>
                  <a:lnTo>
                    <a:pt x="369" y="1037"/>
                  </a:lnTo>
                  <a:lnTo>
                    <a:pt x="369" y="1037"/>
                  </a:lnTo>
                  <a:lnTo>
                    <a:pt x="369" y="1037"/>
                  </a:lnTo>
                  <a:lnTo>
                    <a:pt x="369" y="1031"/>
                  </a:lnTo>
                  <a:lnTo>
                    <a:pt x="369" y="1031"/>
                  </a:lnTo>
                  <a:close/>
                  <a:moveTo>
                    <a:pt x="84" y="583"/>
                  </a:moveTo>
                  <a:lnTo>
                    <a:pt x="84" y="583"/>
                  </a:lnTo>
                  <a:lnTo>
                    <a:pt x="84" y="583"/>
                  </a:lnTo>
                  <a:lnTo>
                    <a:pt x="89" y="583"/>
                  </a:lnTo>
                  <a:lnTo>
                    <a:pt x="89" y="583"/>
                  </a:lnTo>
                  <a:lnTo>
                    <a:pt x="89" y="588"/>
                  </a:lnTo>
                  <a:lnTo>
                    <a:pt x="89" y="588"/>
                  </a:lnTo>
                  <a:lnTo>
                    <a:pt x="89" y="588"/>
                  </a:lnTo>
                  <a:lnTo>
                    <a:pt x="89" y="588"/>
                  </a:lnTo>
                  <a:lnTo>
                    <a:pt x="89" y="588"/>
                  </a:lnTo>
                  <a:lnTo>
                    <a:pt x="89" y="588"/>
                  </a:lnTo>
                  <a:lnTo>
                    <a:pt x="89" y="588"/>
                  </a:lnTo>
                  <a:lnTo>
                    <a:pt x="89" y="588"/>
                  </a:lnTo>
                  <a:lnTo>
                    <a:pt x="89" y="588"/>
                  </a:lnTo>
                  <a:lnTo>
                    <a:pt x="89" y="588"/>
                  </a:lnTo>
                  <a:lnTo>
                    <a:pt x="89" y="588"/>
                  </a:lnTo>
                  <a:lnTo>
                    <a:pt x="89" y="588"/>
                  </a:lnTo>
                  <a:lnTo>
                    <a:pt x="89" y="588"/>
                  </a:lnTo>
                  <a:lnTo>
                    <a:pt x="89" y="588"/>
                  </a:lnTo>
                  <a:lnTo>
                    <a:pt x="95" y="594"/>
                  </a:lnTo>
                  <a:lnTo>
                    <a:pt x="95" y="594"/>
                  </a:lnTo>
                  <a:lnTo>
                    <a:pt x="95" y="594"/>
                  </a:lnTo>
                  <a:lnTo>
                    <a:pt x="95" y="594"/>
                  </a:lnTo>
                  <a:lnTo>
                    <a:pt x="95" y="594"/>
                  </a:lnTo>
                  <a:lnTo>
                    <a:pt x="95" y="594"/>
                  </a:lnTo>
                  <a:lnTo>
                    <a:pt x="95" y="594"/>
                  </a:lnTo>
                  <a:lnTo>
                    <a:pt x="100" y="594"/>
                  </a:lnTo>
                  <a:lnTo>
                    <a:pt x="100" y="594"/>
                  </a:lnTo>
                  <a:lnTo>
                    <a:pt x="100" y="594"/>
                  </a:lnTo>
                  <a:lnTo>
                    <a:pt x="100" y="594"/>
                  </a:lnTo>
                  <a:lnTo>
                    <a:pt x="100" y="594"/>
                  </a:lnTo>
                  <a:lnTo>
                    <a:pt x="100" y="594"/>
                  </a:lnTo>
                  <a:lnTo>
                    <a:pt x="100" y="594"/>
                  </a:lnTo>
                  <a:lnTo>
                    <a:pt x="100" y="594"/>
                  </a:lnTo>
                  <a:lnTo>
                    <a:pt x="100" y="594"/>
                  </a:lnTo>
                  <a:lnTo>
                    <a:pt x="100" y="594"/>
                  </a:lnTo>
                  <a:lnTo>
                    <a:pt x="100" y="594"/>
                  </a:lnTo>
                  <a:lnTo>
                    <a:pt x="100" y="594"/>
                  </a:lnTo>
                  <a:lnTo>
                    <a:pt x="100" y="594"/>
                  </a:lnTo>
                  <a:lnTo>
                    <a:pt x="100" y="588"/>
                  </a:lnTo>
                  <a:lnTo>
                    <a:pt x="100" y="588"/>
                  </a:lnTo>
                  <a:lnTo>
                    <a:pt x="106" y="588"/>
                  </a:lnTo>
                  <a:lnTo>
                    <a:pt x="106" y="588"/>
                  </a:lnTo>
                  <a:lnTo>
                    <a:pt x="106" y="588"/>
                  </a:lnTo>
                  <a:lnTo>
                    <a:pt x="106" y="588"/>
                  </a:lnTo>
                  <a:lnTo>
                    <a:pt x="106" y="583"/>
                  </a:lnTo>
                  <a:lnTo>
                    <a:pt x="100" y="583"/>
                  </a:lnTo>
                  <a:lnTo>
                    <a:pt x="100" y="583"/>
                  </a:lnTo>
                  <a:lnTo>
                    <a:pt x="100" y="583"/>
                  </a:lnTo>
                  <a:lnTo>
                    <a:pt x="95" y="583"/>
                  </a:lnTo>
                  <a:lnTo>
                    <a:pt x="95" y="583"/>
                  </a:lnTo>
                  <a:lnTo>
                    <a:pt x="95" y="583"/>
                  </a:lnTo>
                  <a:lnTo>
                    <a:pt x="95" y="583"/>
                  </a:lnTo>
                  <a:lnTo>
                    <a:pt x="89" y="577"/>
                  </a:lnTo>
                  <a:lnTo>
                    <a:pt x="89" y="577"/>
                  </a:lnTo>
                  <a:lnTo>
                    <a:pt x="89" y="577"/>
                  </a:lnTo>
                  <a:lnTo>
                    <a:pt x="89" y="577"/>
                  </a:lnTo>
                  <a:lnTo>
                    <a:pt x="89" y="577"/>
                  </a:lnTo>
                  <a:lnTo>
                    <a:pt x="89" y="577"/>
                  </a:lnTo>
                  <a:lnTo>
                    <a:pt x="89" y="577"/>
                  </a:lnTo>
                  <a:lnTo>
                    <a:pt x="89" y="577"/>
                  </a:lnTo>
                  <a:lnTo>
                    <a:pt x="89" y="577"/>
                  </a:lnTo>
                  <a:lnTo>
                    <a:pt x="84" y="583"/>
                  </a:lnTo>
                  <a:lnTo>
                    <a:pt x="84" y="583"/>
                  </a:lnTo>
                  <a:lnTo>
                    <a:pt x="84" y="583"/>
                  </a:lnTo>
                  <a:lnTo>
                    <a:pt x="84" y="583"/>
                  </a:lnTo>
                  <a:lnTo>
                    <a:pt x="84" y="583"/>
                  </a:lnTo>
                  <a:close/>
                  <a:moveTo>
                    <a:pt x="369" y="1009"/>
                  </a:moveTo>
                  <a:lnTo>
                    <a:pt x="369" y="1009"/>
                  </a:lnTo>
                  <a:lnTo>
                    <a:pt x="369" y="1009"/>
                  </a:lnTo>
                  <a:lnTo>
                    <a:pt x="369" y="1003"/>
                  </a:lnTo>
                  <a:lnTo>
                    <a:pt x="369" y="1003"/>
                  </a:lnTo>
                  <a:lnTo>
                    <a:pt x="369" y="1003"/>
                  </a:lnTo>
                  <a:lnTo>
                    <a:pt x="369" y="1003"/>
                  </a:lnTo>
                  <a:lnTo>
                    <a:pt x="369" y="1003"/>
                  </a:lnTo>
                  <a:lnTo>
                    <a:pt x="364" y="1003"/>
                  </a:lnTo>
                  <a:lnTo>
                    <a:pt x="364" y="1003"/>
                  </a:lnTo>
                  <a:lnTo>
                    <a:pt x="364" y="1003"/>
                  </a:lnTo>
                  <a:lnTo>
                    <a:pt x="364" y="998"/>
                  </a:lnTo>
                  <a:lnTo>
                    <a:pt x="364" y="998"/>
                  </a:lnTo>
                  <a:lnTo>
                    <a:pt x="364" y="998"/>
                  </a:lnTo>
                  <a:lnTo>
                    <a:pt x="364" y="998"/>
                  </a:lnTo>
                  <a:lnTo>
                    <a:pt x="358" y="998"/>
                  </a:lnTo>
                  <a:lnTo>
                    <a:pt x="358" y="998"/>
                  </a:lnTo>
                  <a:lnTo>
                    <a:pt x="358" y="1003"/>
                  </a:lnTo>
                  <a:lnTo>
                    <a:pt x="358" y="1003"/>
                  </a:lnTo>
                  <a:lnTo>
                    <a:pt x="364" y="1009"/>
                  </a:lnTo>
                  <a:lnTo>
                    <a:pt x="364" y="1009"/>
                  </a:lnTo>
                  <a:lnTo>
                    <a:pt x="358" y="1009"/>
                  </a:lnTo>
                  <a:lnTo>
                    <a:pt x="358" y="1009"/>
                  </a:lnTo>
                  <a:lnTo>
                    <a:pt x="358" y="1009"/>
                  </a:lnTo>
                  <a:lnTo>
                    <a:pt x="358" y="1009"/>
                  </a:lnTo>
                  <a:lnTo>
                    <a:pt x="358" y="1009"/>
                  </a:lnTo>
                  <a:lnTo>
                    <a:pt x="358" y="1009"/>
                  </a:lnTo>
                  <a:lnTo>
                    <a:pt x="364" y="1009"/>
                  </a:lnTo>
                  <a:lnTo>
                    <a:pt x="364" y="1009"/>
                  </a:lnTo>
                  <a:lnTo>
                    <a:pt x="364" y="1014"/>
                  </a:lnTo>
                  <a:lnTo>
                    <a:pt x="358" y="1014"/>
                  </a:lnTo>
                  <a:lnTo>
                    <a:pt x="358" y="1014"/>
                  </a:lnTo>
                  <a:lnTo>
                    <a:pt x="358" y="1014"/>
                  </a:lnTo>
                  <a:lnTo>
                    <a:pt x="358" y="1020"/>
                  </a:lnTo>
                  <a:lnTo>
                    <a:pt x="364" y="1020"/>
                  </a:lnTo>
                  <a:lnTo>
                    <a:pt x="364" y="1014"/>
                  </a:lnTo>
                  <a:lnTo>
                    <a:pt x="369" y="1009"/>
                  </a:lnTo>
                  <a:close/>
                  <a:moveTo>
                    <a:pt x="526" y="448"/>
                  </a:moveTo>
                  <a:lnTo>
                    <a:pt x="526" y="448"/>
                  </a:lnTo>
                  <a:lnTo>
                    <a:pt x="526" y="448"/>
                  </a:lnTo>
                  <a:lnTo>
                    <a:pt x="526" y="448"/>
                  </a:lnTo>
                  <a:lnTo>
                    <a:pt x="526" y="448"/>
                  </a:lnTo>
                  <a:lnTo>
                    <a:pt x="526" y="443"/>
                  </a:lnTo>
                  <a:lnTo>
                    <a:pt x="526" y="443"/>
                  </a:lnTo>
                  <a:lnTo>
                    <a:pt x="526" y="443"/>
                  </a:lnTo>
                  <a:lnTo>
                    <a:pt x="526" y="443"/>
                  </a:lnTo>
                  <a:lnTo>
                    <a:pt x="526" y="437"/>
                  </a:lnTo>
                  <a:lnTo>
                    <a:pt x="521" y="437"/>
                  </a:lnTo>
                  <a:lnTo>
                    <a:pt x="521" y="437"/>
                  </a:lnTo>
                  <a:lnTo>
                    <a:pt x="521" y="437"/>
                  </a:lnTo>
                  <a:lnTo>
                    <a:pt x="521" y="443"/>
                  </a:lnTo>
                  <a:lnTo>
                    <a:pt x="515" y="443"/>
                  </a:lnTo>
                  <a:lnTo>
                    <a:pt x="515" y="443"/>
                  </a:lnTo>
                  <a:lnTo>
                    <a:pt x="509" y="443"/>
                  </a:lnTo>
                  <a:lnTo>
                    <a:pt x="509" y="448"/>
                  </a:lnTo>
                  <a:lnTo>
                    <a:pt x="504" y="448"/>
                  </a:lnTo>
                  <a:lnTo>
                    <a:pt x="504" y="454"/>
                  </a:lnTo>
                  <a:lnTo>
                    <a:pt x="498" y="454"/>
                  </a:lnTo>
                  <a:lnTo>
                    <a:pt x="498" y="454"/>
                  </a:lnTo>
                  <a:lnTo>
                    <a:pt x="498" y="454"/>
                  </a:lnTo>
                  <a:lnTo>
                    <a:pt x="498" y="454"/>
                  </a:lnTo>
                  <a:lnTo>
                    <a:pt x="498" y="454"/>
                  </a:lnTo>
                  <a:lnTo>
                    <a:pt x="498" y="460"/>
                  </a:lnTo>
                  <a:lnTo>
                    <a:pt x="498" y="460"/>
                  </a:lnTo>
                  <a:lnTo>
                    <a:pt x="493" y="460"/>
                  </a:lnTo>
                  <a:lnTo>
                    <a:pt x="493" y="460"/>
                  </a:lnTo>
                  <a:lnTo>
                    <a:pt x="487" y="460"/>
                  </a:lnTo>
                  <a:lnTo>
                    <a:pt x="487" y="460"/>
                  </a:lnTo>
                  <a:lnTo>
                    <a:pt x="487" y="460"/>
                  </a:lnTo>
                  <a:lnTo>
                    <a:pt x="487" y="460"/>
                  </a:lnTo>
                  <a:lnTo>
                    <a:pt x="487" y="460"/>
                  </a:lnTo>
                  <a:lnTo>
                    <a:pt x="487" y="454"/>
                  </a:lnTo>
                  <a:lnTo>
                    <a:pt x="481" y="454"/>
                  </a:lnTo>
                  <a:lnTo>
                    <a:pt x="481" y="454"/>
                  </a:lnTo>
                  <a:lnTo>
                    <a:pt x="481" y="454"/>
                  </a:lnTo>
                  <a:lnTo>
                    <a:pt x="481" y="454"/>
                  </a:lnTo>
                  <a:lnTo>
                    <a:pt x="476" y="454"/>
                  </a:lnTo>
                  <a:lnTo>
                    <a:pt x="476" y="454"/>
                  </a:lnTo>
                  <a:lnTo>
                    <a:pt x="476" y="454"/>
                  </a:lnTo>
                  <a:lnTo>
                    <a:pt x="476" y="454"/>
                  </a:lnTo>
                  <a:lnTo>
                    <a:pt x="476" y="454"/>
                  </a:lnTo>
                  <a:lnTo>
                    <a:pt x="476" y="454"/>
                  </a:lnTo>
                  <a:lnTo>
                    <a:pt x="476" y="460"/>
                  </a:lnTo>
                  <a:lnTo>
                    <a:pt x="476" y="460"/>
                  </a:lnTo>
                  <a:lnTo>
                    <a:pt x="476" y="460"/>
                  </a:lnTo>
                  <a:lnTo>
                    <a:pt x="470" y="460"/>
                  </a:lnTo>
                  <a:lnTo>
                    <a:pt x="470" y="460"/>
                  </a:lnTo>
                  <a:lnTo>
                    <a:pt x="470" y="460"/>
                  </a:lnTo>
                  <a:lnTo>
                    <a:pt x="470" y="460"/>
                  </a:lnTo>
                  <a:lnTo>
                    <a:pt x="465" y="460"/>
                  </a:lnTo>
                  <a:lnTo>
                    <a:pt x="465" y="454"/>
                  </a:lnTo>
                  <a:lnTo>
                    <a:pt x="465" y="454"/>
                  </a:lnTo>
                  <a:lnTo>
                    <a:pt x="465" y="454"/>
                  </a:lnTo>
                  <a:lnTo>
                    <a:pt x="465" y="454"/>
                  </a:lnTo>
                  <a:lnTo>
                    <a:pt x="465" y="454"/>
                  </a:lnTo>
                  <a:lnTo>
                    <a:pt x="465" y="448"/>
                  </a:lnTo>
                  <a:lnTo>
                    <a:pt x="465" y="448"/>
                  </a:lnTo>
                  <a:lnTo>
                    <a:pt x="465" y="448"/>
                  </a:lnTo>
                  <a:lnTo>
                    <a:pt x="465" y="448"/>
                  </a:lnTo>
                  <a:lnTo>
                    <a:pt x="465" y="448"/>
                  </a:lnTo>
                  <a:lnTo>
                    <a:pt x="465" y="448"/>
                  </a:lnTo>
                  <a:lnTo>
                    <a:pt x="470" y="448"/>
                  </a:lnTo>
                  <a:lnTo>
                    <a:pt x="470" y="448"/>
                  </a:lnTo>
                  <a:lnTo>
                    <a:pt x="470" y="448"/>
                  </a:lnTo>
                  <a:lnTo>
                    <a:pt x="465" y="448"/>
                  </a:lnTo>
                  <a:lnTo>
                    <a:pt x="465" y="443"/>
                  </a:lnTo>
                  <a:lnTo>
                    <a:pt x="465" y="443"/>
                  </a:lnTo>
                  <a:lnTo>
                    <a:pt x="459" y="443"/>
                  </a:lnTo>
                  <a:lnTo>
                    <a:pt x="459" y="443"/>
                  </a:lnTo>
                  <a:lnTo>
                    <a:pt x="459" y="443"/>
                  </a:lnTo>
                  <a:lnTo>
                    <a:pt x="453" y="437"/>
                  </a:lnTo>
                  <a:lnTo>
                    <a:pt x="453" y="437"/>
                  </a:lnTo>
                  <a:lnTo>
                    <a:pt x="453" y="437"/>
                  </a:lnTo>
                  <a:lnTo>
                    <a:pt x="453" y="432"/>
                  </a:lnTo>
                  <a:lnTo>
                    <a:pt x="459" y="432"/>
                  </a:lnTo>
                  <a:lnTo>
                    <a:pt x="459" y="426"/>
                  </a:lnTo>
                  <a:lnTo>
                    <a:pt x="459" y="426"/>
                  </a:lnTo>
                  <a:lnTo>
                    <a:pt x="453" y="426"/>
                  </a:lnTo>
                  <a:lnTo>
                    <a:pt x="453" y="420"/>
                  </a:lnTo>
                  <a:lnTo>
                    <a:pt x="453" y="420"/>
                  </a:lnTo>
                  <a:lnTo>
                    <a:pt x="453" y="420"/>
                  </a:lnTo>
                  <a:lnTo>
                    <a:pt x="453" y="420"/>
                  </a:lnTo>
                  <a:lnTo>
                    <a:pt x="448" y="420"/>
                  </a:lnTo>
                  <a:lnTo>
                    <a:pt x="448" y="420"/>
                  </a:lnTo>
                  <a:lnTo>
                    <a:pt x="448" y="420"/>
                  </a:lnTo>
                  <a:lnTo>
                    <a:pt x="448" y="420"/>
                  </a:lnTo>
                  <a:lnTo>
                    <a:pt x="448" y="426"/>
                  </a:lnTo>
                  <a:lnTo>
                    <a:pt x="448" y="420"/>
                  </a:lnTo>
                  <a:lnTo>
                    <a:pt x="448" y="420"/>
                  </a:lnTo>
                  <a:lnTo>
                    <a:pt x="448" y="420"/>
                  </a:lnTo>
                  <a:lnTo>
                    <a:pt x="442" y="420"/>
                  </a:lnTo>
                  <a:lnTo>
                    <a:pt x="442" y="420"/>
                  </a:lnTo>
                  <a:lnTo>
                    <a:pt x="442" y="420"/>
                  </a:lnTo>
                  <a:lnTo>
                    <a:pt x="442" y="420"/>
                  </a:lnTo>
                  <a:lnTo>
                    <a:pt x="442" y="420"/>
                  </a:lnTo>
                  <a:lnTo>
                    <a:pt x="442" y="420"/>
                  </a:lnTo>
                  <a:lnTo>
                    <a:pt x="437" y="420"/>
                  </a:lnTo>
                  <a:lnTo>
                    <a:pt x="437" y="420"/>
                  </a:lnTo>
                  <a:lnTo>
                    <a:pt x="437" y="420"/>
                  </a:lnTo>
                  <a:lnTo>
                    <a:pt x="437" y="420"/>
                  </a:lnTo>
                  <a:lnTo>
                    <a:pt x="431" y="420"/>
                  </a:lnTo>
                  <a:lnTo>
                    <a:pt x="431" y="420"/>
                  </a:lnTo>
                  <a:lnTo>
                    <a:pt x="431" y="420"/>
                  </a:lnTo>
                  <a:lnTo>
                    <a:pt x="425" y="415"/>
                  </a:lnTo>
                  <a:lnTo>
                    <a:pt x="425" y="415"/>
                  </a:lnTo>
                  <a:lnTo>
                    <a:pt x="420" y="420"/>
                  </a:lnTo>
                  <a:lnTo>
                    <a:pt x="420" y="420"/>
                  </a:lnTo>
                  <a:lnTo>
                    <a:pt x="414" y="420"/>
                  </a:lnTo>
                  <a:lnTo>
                    <a:pt x="414" y="415"/>
                  </a:lnTo>
                  <a:lnTo>
                    <a:pt x="409" y="415"/>
                  </a:lnTo>
                  <a:lnTo>
                    <a:pt x="409" y="415"/>
                  </a:lnTo>
                  <a:lnTo>
                    <a:pt x="409" y="415"/>
                  </a:lnTo>
                  <a:lnTo>
                    <a:pt x="409" y="415"/>
                  </a:lnTo>
                  <a:lnTo>
                    <a:pt x="409" y="409"/>
                  </a:lnTo>
                  <a:lnTo>
                    <a:pt x="414" y="409"/>
                  </a:lnTo>
                  <a:lnTo>
                    <a:pt x="414" y="409"/>
                  </a:lnTo>
                  <a:lnTo>
                    <a:pt x="414" y="404"/>
                  </a:lnTo>
                  <a:lnTo>
                    <a:pt x="414" y="404"/>
                  </a:lnTo>
                  <a:lnTo>
                    <a:pt x="414" y="404"/>
                  </a:lnTo>
                  <a:lnTo>
                    <a:pt x="414" y="404"/>
                  </a:lnTo>
                  <a:lnTo>
                    <a:pt x="414" y="404"/>
                  </a:lnTo>
                  <a:lnTo>
                    <a:pt x="414" y="398"/>
                  </a:lnTo>
                  <a:lnTo>
                    <a:pt x="414" y="398"/>
                  </a:lnTo>
                  <a:lnTo>
                    <a:pt x="414" y="398"/>
                  </a:lnTo>
                  <a:lnTo>
                    <a:pt x="420" y="398"/>
                  </a:lnTo>
                  <a:lnTo>
                    <a:pt x="420" y="392"/>
                  </a:lnTo>
                  <a:lnTo>
                    <a:pt x="420" y="392"/>
                  </a:lnTo>
                  <a:lnTo>
                    <a:pt x="420" y="392"/>
                  </a:lnTo>
                  <a:lnTo>
                    <a:pt x="420" y="392"/>
                  </a:lnTo>
                  <a:lnTo>
                    <a:pt x="420" y="392"/>
                  </a:lnTo>
                  <a:lnTo>
                    <a:pt x="420" y="392"/>
                  </a:lnTo>
                  <a:lnTo>
                    <a:pt x="420" y="387"/>
                  </a:lnTo>
                  <a:lnTo>
                    <a:pt x="420" y="387"/>
                  </a:lnTo>
                  <a:lnTo>
                    <a:pt x="420" y="387"/>
                  </a:lnTo>
                  <a:lnTo>
                    <a:pt x="420" y="381"/>
                  </a:lnTo>
                  <a:lnTo>
                    <a:pt x="420" y="376"/>
                  </a:lnTo>
                  <a:lnTo>
                    <a:pt x="420" y="376"/>
                  </a:lnTo>
                  <a:lnTo>
                    <a:pt x="420" y="376"/>
                  </a:lnTo>
                  <a:lnTo>
                    <a:pt x="420" y="376"/>
                  </a:lnTo>
                  <a:lnTo>
                    <a:pt x="420" y="376"/>
                  </a:lnTo>
                  <a:lnTo>
                    <a:pt x="420" y="376"/>
                  </a:lnTo>
                  <a:lnTo>
                    <a:pt x="425" y="376"/>
                  </a:lnTo>
                  <a:lnTo>
                    <a:pt x="425" y="370"/>
                  </a:lnTo>
                  <a:lnTo>
                    <a:pt x="425" y="370"/>
                  </a:lnTo>
                  <a:lnTo>
                    <a:pt x="425" y="370"/>
                  </a:lnTo>
                  <a:lnTo>
                    <a:pt x="425" y="364"/>
                  </a:lnTo>
                  <a:lnTo>
                    <a:pt x="425" y="364"/>
                  </a:lnTo>
                  <a:lnTo>
                    <a:pt x="425" y="364"/>
                  </a:lnTo>
                  <a:lnTo>
                    <a:pt x="431" y="364"/>
                  </a:lnTo>
                  <a:lnTo>
                    <a:pt x="431" y="364"/>
                  </a:lnTo>
                  <a:lnTo>
                    <a:pt x="431" y="364"/>
                  </a:lnTo>
                  <a:lnTo>
                    <a:pt x="431" y="364"/>
                  </a:lnTo>
                  <a:lnTo>
                    <a:pt x="431" y="359"/>
                  </a:lnTo>
                  <a:lnTo>
                    <a:pt x="431" y="359"/>
                  </a:lnTo>
                  <a:lnTo>
                    <a:pt x="431" y="359"/>
                  </a:lnTo>
                  <a:lnTo>
                    <a:pt x="431" y="359"/>
                  </a:lnTo>
                  <a:lnTo>
                    <a:pt x="431" y="359"/>
                  </a:lnTo>
                  <a:lnTo>
                    <a:pt x="431" y="359"/>
                  </a:lnTo>
                  <a:lnTo>
                    <a:pt x="425" y="359"/>
                  </a:lnTo>
                  <a:lnTo>
                    <a:pt x="425" y="353"/>
                  </a:lnTo>
                  <a:lnTo>
                    <a:pt x="420" y="353"/>
                  </a:lnTo>
                  <a:lnTo>
                    <a:pt x="420" y="353"/>
                  </a:lnTo>
                  <a:lnTo>
                    <a:pt x="420" y="353"/>
                  </a:lnTo>
                  <a:lnTo>
                    <a:pt x="420" y="353"/>
                  </a:lnTo>
                  <a:lnTo>
                    <a:pt x="420" y="353"/>
                  </a:lnTo>
                  <a:lnTo>
                    <a:pt x="420" y="353"/>
                  </a:lnTo>
                  <a:lnTo>
                    <a:pt x="414" y="353"/>
                  </a:lnTo>
                  <a:lnTo>
                    <a:pt x="414" y="353"/>
                  </a:lnTo>
                  <a:lnTo>
                    <a:pt x="414" y="359"/>
                  </a:lnTo>
                  <a:lnTo>
                    <a:pt x="414" y="359"/>
                  </a:lnTo>
                  <a:lnTo>
                    <a:pt x="414" y="359"/>
                  </a:lnTo>
                  <a:lnTo>
                    <a:pt x="414" y="359"/>
                  </a:lnTo>
                  <a:lnTo>
                    <a:pt x="414" y="359"/>
                  </a:lnTo>
                  <a:lnTo>
                    <a:pt x="414" y="359"/>
                  </a:lnTo>
                  <a:lnTo>
                    <a:pt x="414" y="353"/>
                  </a:lnTo>
                  <a:lnTo>
                    <a:pt x="414" y="353"/>
                  </a:lnTo>
                  <a:lnTo>
                    <a:pt x="409" y="353"/>
                  </a:lnTo>
                  <a:lnTo>
                    <a:pt x="409" y="353"/>
                  </a:lnTo>
                  <a:lnTo>
                    <a:pt x="409" y="353"/>
                  </a:lnTo>
                  <a:lnTo>
                    <a:pt x="409" y="353"/>
                  </a:lnTo>
                  <a:lnTo>
                    <a:pt x="409" y="353"/>
                  </a:lnTo>
                  <a:lnTo>
                    <a:pt x="409" y="353"/>
                  </a:lnTo>
                  <a:lnTo>
                    <a:pt x="409" y="353"/>
                  </a:lnTo>
                  <a:lnTo>
                    <a:pt x="403" y="353"/>
                  </a:lnTo>
                  <a:lnTo>
                    <a:pt x="403" y="353"/>
                  </a:lnTo>
                  <a:lnTo>
                    <a:pt x="403" y="353"/>
                  </a:lnTo>
                  <a:lnTo>
                    <a:pt x="403" y="353"/>
                  </a:lnTo>
                  <a:lnTo>
                    <a:pt x="403" y="353"/>
                  </a:lnTo>
                  <a:lnTo>
                    <a:pt x="403" y="353"/>
                  </a:lnTo>
                  <a:lnTo>
                    <a:pt x="397" y="353"/>
                  </a:lnTo>
                  <a:lnTo>
                    <a:pt x="397" y="353"/>
                  </a:lnTo>
                  <a:lnTo>
                    <a:pt x="397" y="347"/>
                  </a:lnTo>
                  <a:lnTo>
                    <a:pt x="392" y="347"/>
                  </a:lnTo>
                  <a:lnTo>
                    <a:pt x="392" y="347"/>
                  </a:lnTo>
                  <a:lnTo>
                    <a:pt x="397" y="342"/>
                  </a:lnTo>
                  <a:lnTo>
                    <a:pt x="392" y="342"/>
                  </a:lnTo>
                  <a:lnTo>
                    <a:pt x="392" y="342"/>
                  </a:lnTo>
                  <a:lnTo>
                    <a:pt x="392" y="342"/>
                  </a:lnTo>
                  <a:lnTo>
                    <a:pt x="392" y="342"/>
                  </a:lnTo>
                  <a:lnTo>
                    <a:pt x="392" y="342"/>
                  </a:lnTo>
                  <a:lnTo>
                    <a:pt x="392" y="336"/>
                  </a:lnTo>
                  <a:lnTo>
                    <a:pt x="392" y="336"/>
                  </a:lnTo>
                  <a:lnTo>
                    <a:pt x="392" y="336"/>
                  </a:lnTo>
                  <a:lnTo>
                    <a:pt x="392" y="336"/>
                  </a:lnTo>
                  <a:lnTo>
                    <a:pt x="392" y="336"/>
                  </a:lnTo>
                  <a:lnTo>
                    <a:pt x="392" y="331"/>
                  </a:lnTo>
                  <a:lnTo>
                    <a:pt x="392" y="331"/>
                  </a:lnTo>
                  <a:lnTo>
                    <a:pt x="392" y="331"/>
                  </a:lnTo>
                  <a:lnTo>
                    <a:pt x="392" y="331"/>
                  </a:lnTo>
                  <a:lnTo>
                    <a:pt x="392" y="331"/>
                  </a:lnTo>
                  <a:lnTo>
                    <a:pt x="386" y="331"/>
                  </a:lnTo>
                  <a:lnTo>
                    <a:pt x="386" y="325"/>
                  </a:lnTo>
                  <a:lnTo>
                    <a:pt x="386" y="325"/>
                  </a:lnTo>
                  <a:lnTo>
                    <a:pt x="386" y="325"/>
                  </a:lnTo>
                  <a:lnTo>
                    <a:pt x="392" y="325"/>
                  </a:lnTo>
                  <a:lnTo>
                    <a:pt x="392" y="325"/>
                  </a:lnTo>
                  <a:lnTo>
                    <a:pt x="392" y="325"/>
                  </a:lnTo>
                  <a:lnTo>
                    <a:pt x="392" y="319"/>
                  </a:lnTo>
                  <a:lnTo>
                    <a:pt x="392" y="319"/>
                  </a:lnTo>
                  <a:lnTo>
                    <a:pt x="392" y="319"/>
                  </a:lnTo>
                  <a:lnTo>
                    <a:pt x="386" y="319"/>
                  </a:lnTo>
                  <a:lnTo>
                    <a:pt x="386" y="314"/>
                  </a:lnTo>
                  <a:lnTo>
                    <a:pt x="386" y="314"/>
                  </a:lnTo>
                  <a:lnTo>
                    <a:pt x="386" y="314"/>
                  </a:lnTo>
                  <a:lnTo>
                    <a:pt x="386" y="314"/>
                  </a:lnTo>
                  <a:lnTo>
                    <a:pt x="381" y="308"/>
                  </a:lnTo>
                  <a:lnTo>
                    <a:pt x="381" y="308"/>
                  </a:lnTo>
                  <a:lnTo>
                    <a:pt x="381" y="308"/>
                  </a:lnTo>
                  <a:lnTo>
                    <a:pt x="381" y="308"/>
                  </a:lnTo>
                  <a:lnTo>
                    <a:pt x="381" y="308"/>
                  </a:lnTo>
                  <a:lnTo>
                    <a:pt x="381" y="308"/>
                  </a:lnTo>
                  <a:lnTo>
                    <a:pt x="381" y="308"/>
                  </a:lnTo>
                  <a:lnTo>
                    <a:pt x="381" y="303"/>
                  </a:lnTo>
                  <a:lnTo>
                    <a:pt x="381" y="303"/>
                  </a:lnTo>
                  <a:lnTo>
                    <a:pt x="381" y="303"/>
                  </a:lnTo>
                  <a:lnTo>
                    <a:pt x="381" y="303"/>
                  </a:lnTo>
                  <a:lnTo>
                    <a:pt x="381" y="303"/>
                  </a:lnTo>
                  <a:lnTo>
                    <a:pt x="381" y="297"/>
                  </a:lnTo>
                  <a:lnTo>
                    <a:pt x="381" y="297"/>
                  </a:lnTo>
                  <a:lnTo>
                    <a:pt x="381" y="297"/>
                  </a:lnTo>
                  <a:lnTo>
                    <a:pt x="381" y="297"/>
                  </a:lnTo>
                  <a:lnTo>
                    <a:pt x="386" y="297"/>
                  </a:lnTo>
                  <a:lnTo>
                    <a:pt x="386" y="297"/>
                  </a:lnTo>
                  <a:lnTo>
                    <a:pt x="392" y="291"/>
                  </a:lnTo>
                  <a:lnTo>
                    <a:pt x="392" y="291"/>
                  </a:lnTo>
                  <a:lnTo>
                    <a:pt x="392" y="286"/>
                  </a:lnTo>
                  <a:lnTo>
                    <a:pt x="392" y="286"/>
                  </a:lnTo>
                  <a:lnTo>
                    <a:pt x="392" y="286"/>
                  </a:lnTo>
                  <a:lnTo>
                    <a:pt x="392" y="291"/>
                  </a:lnTo>
                  <a:lnTo>
                    <a:pt x="386" y="291"/>
                  </a:lnTo>
                  <a:lnTo>
                    <a:pt x="381" y="291"/>
                  </a:lnTo>
                  <a:lnTo>
                    <a:pt x="381" y="291"/>
                  </a:lnTo>
                  <a:lnTo>
                    <a:pt x="375" y="291"/>
                  </a:lnTo>
                  <a:lnTo>
                    <a:pt x="375" y="291"/>
                  </a:lnTo>
                  <a:lnTo>
                    <a:pt x="375" y="291"/>
                  </a:lnTo>
                  <a:lnTo>
                    <a:pt x="375" y="291"/>
                  </a:lnTo>
                  <a:lnTo>
                    <a:pt x="375" y="291"/>
                  </a:lnTo>
                  <a:lnTo>
                    <a:pt x="369" y="291"/>
                  </a:lnTo>
                  <a:lnTo>
                    <a:pt x="369" y="291"/>
                  </a:lnTo>
                  <a:lnTo>
                    <a:pt x="369" y="286"/>
                  </a:lnTo>
                  <a:lnTo>
                    <a:pt x="364" y="291"/>
                  </a:lnTo>
                  <a:lnTo>
                    <a:pt x="364" y="291"/>
                  </a:lnTo>
                  <a:lnTo>
                    <a:pt x="364" y="291"/>
                  </a:lnTo>
                  <a:lnTo>
                    <a:pt x="364" y="291"/>
                  </a:lnTo>
                  <a:lnTo>
                    <a:pt x="358" y="291"/>
                  </a:lnTo>
                  <a:lnTo>
                    <a:pt x="353" y="291"/>
                  </a:lnTo>
                  <a:lnTo>
                    <a:pt x="353" y="291"/>
                  </a:lnTo>
                  <a:lnTo>
                    <a:pt x="347" y="291"/>
                  </a:lnTo>
                  <a:lnTo>
                    <a:pt x="336" y="297"/>
                  </a:lnTo>
                  <a:lnTo>
                    <a:pt x="336" y="297"/>
                  </a:lnTo>
                  <a:lnTo>
                    <a:pt x="330" y="297"/>
                  </a:lnTo>
                  <a:lnTo>
                    <a:pt x="330" y="297"/>
                  </a:lnTo>
                  <a:lnTo>
                    <a:pt x="330" y="303"/>
                  </a:lnTo>
                  <a:lnTo>
                    <a:pt x="330" y="303"/>
                  </a:lnTo>
                  <a:lnTo>
                    <a:pt x="330" y="303"/>
                  </a:lnTo>
                  <a:lnTo>
                    <a:pt x="325" y="303"/>
                  </a:lnTo>
                  <a:lnTo>
                    <a:pt x="325" y="303"/>
                  </a:lnTo>
                  <a:lnTo>
                    <a:pt x="325" y="303"/>
                  </a:lnTo>
                  <a:lnTo>
                    <a:pt x="319" y="303"/>
                  </a:lnTo>
                  <a:lnTo>
                    <a:pt x="319" y="303"/>
                  </a:lnTo>
                  <a:lnTo>
                    <a:pt x="319" y="308"/>
                  </a:lnTo>
                  <a:lnTo>
                    <a:pt x="319" y="308"/>
                  </a:lnTo>
                  <a:lnTo>
                    <a:pt x="319" y="308"/>
                  </a:lnTo>
                  <a:lnTo>
                    <a:pt x="319" y="303"/>
                  </a:lnTo>
                  <a:lnTo>
                    <a:pt x="319" y="303"/>
                  </a:lnTo>
                  <a:lnTo>
                    <a:pt x="319" y="303"/>
                  </a:lnTo>
                  <a:lnTo>
                    <a:pt x="313" y="303"/>
                  </a:lnTo>
                  <a:lnTo>
                    <a:pt x="313" y="303"/>
                  </a:lnTo>
                  <a:lnTo>
                    <a:pt x="325" y="291"/>
                  </a:lnTo>
                  <a:lnTo>
                    <a:pt x="325" y="286"/>
                  </a:lnTo>
                  <a:lnTo>
                    <a:pt x="325" y="286"/>
                  </a:lnTo>
                  <a:lnTo>
                    <a:pt x="325" y="286"/>
                  </a:lnTo>
                  <a:lnTo>
                    <a:pt x="325" y="286"/>
                  </a:lnTo>
                  <a:lnTo>
                    <a:pt x="325" y="286"/>
                  </a:lnTo>
                  <a:lnTo>
                    <a:pt x="325" y="280"/>
                  </a:lnTo>
                  <a:lnTo>
                    <a:pt x="325" y="280"/>
                  </a:lnTo>
                  <a:lnTo>
                    <a:pt x="325" y="280"/>
                  </a:lnTo>
                  <a:lnTo>
                    <a:pt x="325" y="280"/>
                  </a:lnTo>
                  <a:lnTo>
                    <a:pt x="325" y="280"/>
                  </a:lnTo>
                  <a:lnTo>
                    <a:pt x="319" y="280"/>
                  </a:lnTo>
                  <a:lnTo>
                    <a:pt x="319" y="275"/>
                  </a:lnTo>
                  <a:lnTo>
                    <a:pt x="319" y="275"/>
                  </a:lnTo>
                  <a:lnTo>
                    <a:pt x="325" y="275"/>
                  </a:lnTo>
                  <a:lnTo>
                    <a:pt x="325" y="275"/>
                  </a:lnTo>
                  <a:lnTo>
                    <a:pt x="325" y="275"/>
                  </a:lnTo>
                  <a:lnTo>
                    <a:pt x="325" y="275"/>
                  </a:lnTo>
                  <a:lnTo>
                    <a:pt x="319" y="275"/>
                  </a:lnTo>
                  <a:lnTo>
                    <a:pt x="319" y="269"/>
                  </a:lnTo>
                  <a:lnTo>
                    <a:pt x="319" y="269"/>
                  </a:lnTo>
                  <a:lnTo>
                    <a:pt x="319" y="269"/>
                  </a:lnTo>
                  <a:lnTo>
                    <a:pt x="319" y="269"/>
                  </a:lnTo>
                  <a:lnTo>
                    <a:pt x="319" y="269"/>
                  </a:lnTo>
                  <a:lnTo>
                    <a:pt x="319" y="269"/>
                  </a:lnTo>
                  <a:lnTo>
                    <a:pt x="319" y="269"/>
                  </a:lnTo>
                  <a:lnTo>
                    <a:pt x="313" y="269"/>
                  </a:lnTo>
                  <a:lnTo>
                    <a:pt x="313" y="269"/>
                  </a:lnTo>
                  <a:lnTo>
                    <a:pt x="313" y="269"/>
                  </a:lnTo>
                  <a:lnTo>
                    <a:pt x="313" y="258"/>
                  </a:lnTo>
                  <a:lnTo>
                    <a:pt x="313" y="252"/>
                  </a:lnTo>
                  <a:lnTo>
                    <a:pt x="313" y="247"/>
                  </a:lnTo>
                  <a:lnTo>
                    <a:pt x="313" y="247"/>
                  </a:lnTo>
                  <a:lnTo>
                    <a:pt x="319" y="247"/>
                  </a:lnTo>
                  <a:lnTo>
                    <a:pt x="319" y="247"/>
                  </a:lnTo>
                  <a:lnTo>
                    <a:pt x="319" y="241"/>
                  </a:lnTo>
                  <a:lnTo>
                    <a:pt x="325" y="241"/>
                  </a:lnTo>
                  <a:lnTo>
                    <a:pt x="325" y="247"/>
                  </a:lnTo>
                  <a:lnTo>
                    <a:pt x="325" y="241"/>
                  </a:lnTo>
                  <a:lnTo>
                    <a:pt x="330" y="241"/>
                  </a:lnTo>
                  <a:lnTo>
                    <a:pt x="330" y="241"/>
                  </a:lnTo>
                  <a:lnTo>
                    <a:pt x="330" y="241"/>
                  </a:lnTo>
                  <a:lnTo>
                    <a:pt x="325" y="241"/>
                  </a:lnTo>
                  <a:lnTo>
                    <a:pt x="325" y="235"/>
                  </a:lnTo>
                  <a:lnTo>
                    <a:pt x="325" y="235"/>
                  </a:lnTo>
                  <a:lnTo>
                    <a:pt x="325" y="230"/>
                  </a:lnTo>
                  <a:lnTo>
                    <a:pt x="325" y="230"/>
                  </a:lnTo>
                  <a:lnTo>
                    <a:pt x="325" y="230"/>
                  </a:lnTo>
                  <a:lnTo>
                    <a:pt x="325" y="230"/>
                  </a:lnTo>
                  <a:lnTo>
                    <a:pt x="325" y="224"/>
                  </a:lnTo>
                  <a:lnTo>
                    <a:pt x="325" y="224"/>
                  </a:lnTo>
                  <a:lnTo>
                    <a:pt x="330" y="224"/>
                  </a:lnTo>
                  <a:lnTo>
                    <a:pt x="330" y="219"/>
                  </a:lnTo>
                  <a:lnTo>
                    <a:pt x="330" y="213"/>
                  </a:lnTo>
                  <a:lnTo>
                    <a:pt x="336" y="219"/>
                  </a:lnTo>
                  <a:lnTo>
                    <a:pt x="336" y="219"/>
                  </a:lnTo>
                  <a:lnTo>
                    <a:pt x="336" y="219"/>
                  </a:lnTo>
                  <a:lnTo>
                    <a:pt x="336" y="219"/>
                  </a:lnTo>
                  <a:lnTo>
                    <a:pt x="336" y="219"/>
                  </a:lnTo>
                  <a:lnTo>
                    <a:pt x="336" y="219"/>
                  </a:lnTo>
                  <a:lnTo>
                    <a:pt x="341" y="213"/>
                  </a:lnTo>
                  <a:lnTo>
                    <a:pt x="341" y="213"/>
                  </a:lnTo>
                  <a:lnTo>
                    <a:pt x="341" y="213"/>
                  </a:lnTo>
                  <a:lnTo>
                    <a:pt x="341" y="213"/>
                  </a:lnTo>
                  <a:lnTo>
                    <a:pt x="347" y="207"/>
                  </a:lnTo>
                  <a:lnTo>
                    <a:pt x="347" y="207"/>
                  </a:lnTo>
                  <a:lnTo>
                    <a:pt x="347" y="207"/>
                  </a:lnTo>
                  <a:lnTo>
                    <a:pt x="347" y="207"/>
                  </a:lnTo>
                  <a:lnTo>
                    <a:pt x="347" y="207"/>
                  </a:lnTo>
                  <a:lnTo>
                    <a:pt x="347" y="207"/>
                  </a:lnTo>
                  <a:lnTo>
                    <a:pt x="347" y="202"/>
                  </a:lnTo>
                  <a:lnTo>
                    <a:pt x="347" y="202"/>
                  </a:lnTo>
                  <a:lnTo>
                    <a:pt x="347" y="202"/>
                  </a:lnTo>
                  <a:lnTo>
                    <a:pt x="347" y="202"/>
                  </a:lnTo>
                  <a:lnTo>
                    <a:pt x="347" y="202"/>
                  </a:lnTo>
                  <a:lnTo>
                    <a:pt x="347" y="202"/>
                  </a:lnTo>
                  <a:lnTo>
                    <a:pt x="347" y="196"/>
                  </a:lnTo>
                  <a:lnTo>
                    <a:pt x="347" y="196"/>
                  </a:lnTo>
                  <a:lnTo>
                    <a:pt x="347" y="196"/>
                  </a:lnTo>
                  <a:lnTo>
                    <a:pt x="347" y="196"/>
                  </a:lnTo>
                  <a:lnTo>
                    <a:pt x="347" y="191"/>
                  </a:lnTo>
                  <a:lnTo>
                    <a:pt x="353" y="191"/>
                  </a:lnTo>
                  <a:lnTo>
                    <a:pt x="353" y="196"/>
                  </a:lnTo>
                  <a:lnTo>
                    <a:pt x="358" y="196"/>
                  </a:lnTo>
                  <a:lnTo>
                    <a:pt x="358" y="196"/>
                  </a:lnTo>
                  <a:lnTo>
                    <a:pt x="358" y="196"/>
                  </a:lnTo>
                  <a:lnTo>
                    <a:pt x="358" y="196"/>
                  </a:lnTo>
                  <a:lnTo>
                    <a:pt x="364" y="196"/>
                  </a:lnTo>
                  <a:lnTo>
                    <a:pt x="364" y="196"/>
                  </a:lnTo>
                  <a:lnTo>
                    <a:pt x="364" y="196"/>
                  </a:lnTo>
                  <a:lnTo>
                    <a:pt x="364" y="191"/>
                  </a:lnTo>
                  <a:lnTo>
                    <a:pt x="364" y="191"/>
                  </a:lnTo>
                  <a:lnTo>
                    <a:pt x="364" y="185"/>
                  </a:lnTo>
                  <a:lnTo>
                    <a:pt x="364" y="185"/>
                  </a:lnTo>
                  <a:lnTo>
                    <a:pt x="364" y="185"/>
                  </a:lnTo>
                  <a:lnTo>
                    <a:pt x="364" y="185"/>
                  </a:lnTo>
                  <a:lnTo>
                    <a:pt x="364" y="185"/>
                  </a:lnTo>
                  <a:lnTo>
                    <a:pt x="369" y="185"/>
                  </a:lnTo>
                  <a:lnTo>
                    <a:pt x="369" y="185"/>
                  </a:lnTo>
                  <a:lnTo>
                    <a:pt x="369" y="179"/>
                  </a:lnTo>
                  <a:lnTo>
                    <a:pt x="369" y="179"/>
                  </a:lnTo>
                  <a:lnTo>
                    <a:pt x="369" y="179"/>
                  </a:lnTo>
                  <a:lnTo>
                    <a:pt x="369" y="179"/>
                  </a:lnTo>
                  <a:lnTo>
                    <a:pt x="369" y="179"/>
                  </a:lnTo>
                  <a:lnTo>
                    <a:pt x="375" y="179"/>
                  </a:lnTo>
                  <a:lnTo>
                    <a:pt x="375" y="179"/>
                  </a:lnTo>
                  <a:lnTo>
                    <a:pt x="375" y="179"/>
                  </a:lnTo>
                  <a:lnTo>
                    <a:pt x="375" y="179"/>
                  </a:lnTo>
                  <a:lnTo>
                    <a:pt x="375" y="179"/>
                  </a:lnTo>
                  <a:lnTo>
                    <a:pt x="375" y="179"/>
                  </a:lnTo>
                  <a:lnTo>
                    <a:pt x="381" y="179"/>
                  </a:lnTo>
                  <a:lnTo>
                    <a:pt x="381" y="179"/>
                  </a:lnTo>
                  <a:lnTo>
                    <a:pt x="381" y="179"/>
                  </a:lnTo>
                  <a:lnTo>
                    <a:pt x="381" y="174"/>
                  </a:lnTo>
                  <a:lnTo>
                    <a:pt x="381" y="174"/>
                  </a:lnTo>
                  <a:lnTo>
                    <a:pt x="381" y="174"/>
                  </a:lnTo>
                  <a:lnTo>
                    <a:pt x="381" y="174"/>
                  </a:lnTo>
                  <a:lnTo>
                    <a:pt x="381" y="174"/>
                  </a:lnTo>
                  <a:lnTo>
                    <a:pt x="381" y="174"/>
                  </a:lnTo>
                  <a:lnTo>
                    <a:pt x="381" y="174"/>
                  </a:lnTo>
                  <a:lnTo>
                    <a:pt x="381" y="168"/>
                  </a:lnTo>
                  <a:lnTo>
                    <a:pt x="381" y="168"/>
                  </a:lnTo>
                  <a:lnTo>
                    <a:pt x="375" y="168"/>
                  </a:lnTo>
                  <a:lnTo>
                    <a:pt x="375" y="168"/>
                  </a:lnTo>
                  <a:lnTo>
                    <a:pt x="375" y="168"/>
                  </a:lnTo>
                  <a:lnTo>
                    <a:pt x="375" y="168"/>
                  </a:lnTo>
                  <a:lnTo>
                    <a:pt x="375" y="168"/>
                  </a:lnTo>
                  <a:lnTo>
                    <a:pt x="375" y="163"/>
                  </a:lnTo>
                  <a:lnTo>
                    <a:pt x="375" y="163"/>
                  </a:lnTo>
                  <a:lnTo>
                    <a:pt x="375" y="163"/>
                  </a:lnTo>
                  <a:lnTo>
                    <a:pt x="375" y="163"/>
                  </a:lnTo>
                  <a:lnTo>
                    <a:pt x="375" y="163"/>
                  </a:lnTo>
                  <a:lnTo>
                    <a:pt x="375" y="157"/>
                  </a:lnTo>
                  <a:lnTo>
                    <a:pt x="375" y="157"/>
                  </a:lnTo>
                  <a:lnTo>
                    <a:pt x="381" y="157"/>
                  </a:lnTo>
                  <a:lnTo>
                    <a:pt x="381" y="157"/>
                  </a:lnTo>
                  <a:lnTo>
                    <a:pt x="381" y="163"/>
                  </a:lnTo>
                  <a:lnTo>
                    <a:pt x="381" y="163"/>
                  </a:lnTo>
                  <a:lnTo>
                    <a:pt x="381" y="163"/>
                  </a:lnTo>
                  <a:lnTo>
                    <a:pt x="381" y="157"/>
                  </a:lnTo>
                  <a:lnTo>
                    <a:pt x="381" y="157"/>
                  </a:lnTo>
                  <a:lnTo>
                    <a:pt x="381" y="157"/>
                  </a:lnTo>
                  <a:lnTo>
                    <a:pt x="381" y="157"/>
                  </a:lnTo>
                  <a:lnTo>
                    <a:pt x="381" y="157"/>
                  </a:lnTo>
                  <a:lnTo>
                    <a:pt x="381" y="157"/>
                  </a:lnTo>
                  <a:lnTo>
                    <a:pt x="381" y="157"/>
                  </a:lnTo>
                  <a:lnTo>
                    <a:pt x="381" y="151"/>
                  </a:lnTo>
                  <a:lnTo>
                    <a:pt x="381" y="151"/>
                  </a:lnTo>
                  <a:lnTo>
                    <a:pt x="381" y="151"/>
                  </a:lnTo>
                  <a:lnTo>
                    <a:pt x="381" y="151"/>
                  </a:lnTo>
                  <a:lnTo>
                    <a:pt x="381" y="151"/>
                  </a:lnTo>
                  <a:lnTo>
                    <a:pt x="381" y="151"/>
                  </a:lnTo>
                  <a:lnTo>
                    <a:pt x="381" y="146"/>
                  </a:lnTo>
                  <a:lnTo>
                    <a:pt x="381" y="146"/>
                  </a:lnTo>
                  <a:lnTo>
                    <a:pt x="381" y="146"/>
                  </a:lnTo>
                  <a:lnTo>
                    <a:pt x="386" y="140"/>
                  </a:lnTo>
                  <a:lnTo>
                    <a:pt x="386" y="140"/>
                  </a:lnTo>
                  <a:lnTo>
                    <a:pt x="386" y="135"/>
                  </a:lnTo>
                  <a:lnTo>
                    <a:pt x="386" y="129"/>
                  </a:lnTo>
                  <a:lnTo>
                    <a:pt x="386" y="129"/>
                  </a:lnTo>
                  <a:lnTo>
                    <a:pt x="386" y="129"/>
                  </a:lnTo>
                  <a:lnTo>
                    <a:pt x="386" y="123"/>
                  </a:lnTo>
                  <a:lnTo>
                    <a:pt x="386" y="123"/>
                  </a:lnTo>
                  <a:lnTo>
                    <a:pt x="386" y="123"/>
                  </a:lnTo>
                  <a:lnTo>
                    <a:pt x="386" y="123"/>
                  </a:lnTo>
                  <a:lnTo>
                    <a:pt x="386" y="123"/>
                  </a:lnTo>
                  <a:lnTo>
                    <a:pt x="386" y="123"/>
                  </a:lnTo>
                  <a:lnTo>
                    <a:pt x="386" y="118"/>
                  </a:lnTo>
                  <a:lnTo>
                    <a:pt x="386" y="118"/>
                  </a:lnTo>
                  <a:lnTo>
                    <a:pt x="386" y="118"/>
                  </a:lnTo>
                  <a:lnTo>
                    <a:pt x="386" y="112"/>
                  </a:lnTo>
                  <a:lnTo>
                    <a:pt x="386" y="112"/>
                  </a:lnTo>
                  <a:lnTo>
                    <a:pt x="386" y="112"/>
                  </a:lnTo>
                  <a:lnTo>
                    <a:pt x="386" y="112"/>
                  </a:lnTo>
                  <a:lnTo>
                    <a:pt x="386" y="112"/>
                  </a:lnTo>
                  <a:lnTo>
                    <a:pt x="386" y="107"/>
                  </a:lnTo>
                  <a:lnTo>
                    <a:pt x="386" y="107"/>
                  </a:lnTo>
                  <a:lnTo>
                    <a:pt x="386" y="101"/>
                  </a:lnTo>
                  <a:lnTo>
                    <a:pt x="386" y="101"/>
                  </a:lnTo>
                  <a:lnTo>
                    <a:pt x="386" y="101"/>
                  </a:lnTo>
                  <a:lnTo>
                    <a:pt x="386" y="101"/>
                  </a:lnTo>
                  <a:lnTo>
                    <a:pt x="386" y="95"/>
                  </a:lnTo>
                  <a:lnTo>
                    <a:pt x="386" y="95"/>
                  </a:lnTo>
                  <a:lnTo>
                    <a:pt x="381" y="95"/>
                  </a:lnTo>
                  <a:lnTo>
                    <a:pt x="381" y="95"/>
                  </a:lnTo>
                  <a:lnTo>
                    <a:pt x="381" y="95"/>
                  </a:lnTo>
                  <a:lnTo>
                    <a:pt x="381" y="90"/>
                  </a:lnTo>
                  <a:lnTo>
                    <a:pt x="381" y="90"/>
                  </a:lnTo>
                  <a:lnTo>
                    <a:pt x="381" y="84"/>
                  </a:lnTo>
                  <a:lnTo>
                    <a:pt x="381" y="84"/>
                  </a:lnTo>
                  <a:lnTo>
                    <a:pt x="381" y="78"/>
                  </a:lnTo>
                  <a:lnTo>
                    <a:pt x="381" y="78"/>
                  </a:lnTo>
                  <a:lnTo>
                    <a:pt x="381" y="78"/>
                  </a:lnTo>
                  <a:lnTo>
                    <a:pt x="381" y="78"/>
                  </a:lnTo>
                  <a:lnTo>
                    <a:pt x="381" y="78"/>
                  </a:lnTo>
                  <a:lnTo>
                    <a:pt x="381" y="78"/>
                  </a:lnTo>
                  <a:lnTo>
                    <a:pt x="381" y="73"/>
                  </a:lnTo>
                  <a:lnTo>
                    <a:pt x="381" y="67"/>
                  </a:lnTo>
                  <a:lnTo>
                    <a:pt x="381" y="67"/>
                  </a:lnTo>
                  <a:lnTo>
                    <a:pt x="381" y="62"/>
                  </a:lnTo>
                  <a:lnTo>
                    <a:pt x="381" y="62"/>
                  </a:lnTo>
                  <a:lnTo>
                    <a:pt x="381" y="62"/>
                  </a:lnTo>
                  <a:lnTo>
                    <a:pt x="381" y="62"/>
                  </a:lnTo>
                  <a:lnTo>
                    <a:pt x="381" y="62"/>
                  </a:lnTo>
                  <a:lnTo>
                    <a:pt x="381" y="62"/>
                  </a:lnTo>
                  <a:lnTo>
                    <a:pt x="381" y="62"/>
                  </a:lnTo>
                  <a:lnTo>
                    <a:pt x="381" y="62"/>
                  </a:lnTo>
                  <a:lnTo>
                    <a:pt x="375" y="62"/>
                  </a:lnTo>
                  <a:lnTo>
                    <a:pt x="375" y="62"/>
                  </a:lnTo>
                  <a:lnTo>
                    <a:pt x="375" y="62"/>
                  </a:lnTo>
                  <a:lnTo>
                    <a:pt x="375" y="62"/>
                  </a:lnTo>
                  <a:lnTo>
                    <a:pt x="375" y="62"/>
                  </a:lnTo>
                  <a:lnTo>
                    <a:pt x="369" y="62"/>
                  </a:lnTo>
                  <a:lnTo>
                    <a:pt x="369" y="56"/>
                  </a:lnTo>
                  <a:lnTo>
                    <a:pt x="364" y="56"/>
                  </a:lnTo>
                  <a:lnTo>
                    <a:pt x="364" y="56"/>
                  </a:lnTo>
                  <a:lnTo>
                    <a:pt x="364" y="56"/>
                  </a:lnTo>
                  <a:lnTo>
                    <a:pt x="364" y="56"/>
                  </a:lnTo>
                  <a:lnTo>
                    <a:pt x="364" y="62"/>
                  </a:lnTo>
                  <a:lnTo>
                    <a:pt x="364" y="62"/>
                  </a:lnTo>
                  <a:lnTo>
                    <a:pt x="364" y="67"/>
                  </a:lnTo>
                  <a:lnTo>
                    <a:pt x="364" y="67"/>
                  </a:lnTo>
                  <a:lnTo>
                    <a:pt x="358" y="67"/>
                  </a:lnTo>
                  <a:lnTo>
                    <a:pt x="358" y="67"/>
                  </a:lnTo>
                  <a:lnTo>
                    <a:pt x="358" y="67"/>
                  </a:lnTo>
                  <a:lnTo>
                    <a:pt x="358" y="62"/>
                  </a:lnTo>
                  <a:lnTo>
                    <a:pt x="358" y="56"/>
                  </a:lnTo>
                  <a:lnTo>
                    <a:pt x="353" y="56"/>
                  </a:lnTo>
                  <a:lnTo>
                    <a:pt x="353" y="56"/>
                  </a:lnTo>
                  <a:lnTo>
                    <a:pt x="353" y="50"/>
                  </a:lnTo>
                  <a:lnTo>
                    <a:pt x="353" y="50"/>
                  </a:lnTo>
                  <a:lnTo>
                    <a:pt x="353" y="50"/>
                  </a:lnTo>
                  <a:lnTo>
                    <a:pt x="353" y="50"/>
                  </a:lnTo>
                  <a:lnTo>
                    <a:pt x="353" y="50"/>
                  </a:lnTo>
                  <a:lnTo>
                    <a:pt x="353" y="50"/>
                  </a:lnTo>
                  <a:lnTo>
                    <a:pt x="353" y="50"/>
                  </a:lnTo>
                  <a:lnTo>
                    <a:pt x="353" y="45"/>
                  </a:lnTo>
                  <a:lnTo>
                    <a:pt x="353" y="45"/>
                  </a:lnTo>
                  <a:lnTo>
                    <a:pt x="347" y="45"/>
                  </a:lnTo>
                  <a:lnTo>
                    <a:pt x="353" y="45"/>
                  </a:lnTo>
                  <a:lnTo>
                    <a:pt x="353" y="45"/>
                  </a:lnTo>
                  <a:lnTo>
                    <a:pt x="353" y="39"/>
                  </a:lnTo>
                  <a:lnTo>
                    <a:pt x="353" y="39"/>
                  </a:lnTo>
                  <a:lnTo>
                    <a:pt x="353" y="39"/>
                  </a:lnTo>
                  <a:lnTo>
                    <a:pt x="347" y="39"/>
                  </a:lnTo>
                  <a:lnTo>
                    <a:pt x="347" y="39"/>
                  </a:lnTo>
                  <a:lnTo>
                    <a:pt x="347" y="34"/>
                  </a:lnTo>
                  <a:lnTo>
                    <a:pt x="347" y="34"/>
                  </a:lnTo>
                  <a:lnTo>
                    <a:pt x="347" y="28"/>
                  </a:lnTo>
                  <a:lnTo>
                    <a:pt x="347" y="28"/>
                  </a:lnTo>
                  <a:lnTo>
                    <a:pt x="347" y="28"/>
                  </a:lnTo>
                  <a:lnTo>
                    <a:pt x="347" y="28"/>
                  </a:lnTo>
                  <a:lnTo>
                    <a:pt x="347" y="22"/>
                  </a:lnTo>
                  <a:lnTo>
                    <a:pt x="341" y="22"/>
                  </a:lnTo>
                  <a:lnTo>
                    <a:pt x="341" y="22"/>
                  </a:lnTo>
                  <a:lnTo>
                    <a:pt x="341" y="22"/>
                  </a:lnTo>
                  <a:lnTo>
                    <a:pt x="341" y="17"/>
                  </a:lnTo>
                  <a:lnTo>
                    <a:pt x="341" y="17"/>
                  </a:lnTo>
                  <a:lnTo>
                    <a:pt x="341" y="17"/>
                  </a:lnTo>
                  <a:lnTo>
                    <a:pt x="336" y="17"/>
                  </a:lnTo>
                  <a:lnTo>
                    <a:pt x="336" y="11"/>
                  </a:lnTo>
                  <a:lnTo>
                    <a:pt x="336" y="11"/>
                  </a:lnTo>
                  <a:lnTo>
                    <a:pt x="330" y="11"/>
                  </a:lnTo>
                  <a:lnTo>
                    <a:pt x="330" y="11"/>
                  </a:lnTo>
                  <a:lnTo>
                    <a:pt x="325" y="11"/>
                  </a:lnTo>
                  <a:lnTo>
                    <a:pt x="325" y="6"/>
                  </a:lnTo>
                  <a:lnTo>
                    <a:pt x="325" y="0"/>
                  </a:lnTo>
                  <a:lnTo>
                    <a:pt x="319" y="6"/>
                  </a:lnTo>
                  <a:lnTo>
                    <a:pt x="319" y="6"/>
                  </a:lnTo>
                  <a:lnTo>
                    <a:pt x="319" y="6"/>
                  </a:lnTo>
                  <a:lnTo>
                    <a:pt x="313" y="0"/>
                  </a:lnTo>
                  <a:lnTo>
                    <a:pt x="313" y="0"/>
                  </a:lnTo>
                  <a:lnTo>
                    <a:pt x="313" y="0"/>
                  </a:lnTo>
                  <a:lnTo>
                    <a:pt x="313" y="6"/>
                  </a:lnTo>
                  <a:lnTo>
                    <a:pt x="313" y="6"/>
                  </a:lnTo>
                  <a:lnTo>
                    <a:pt x="313" y="6"/>
                  </a:lnTo>
                  <a:lnTo>
                    <a:pt x="308" y="6"/>
                  </a:lnTo>
                  <a:lnTo>
                    <a:pt x="308" y="11"/>
                  </a:lnTo>
                  <a:lnTo>
                    <a:pt x="308" y="11"/>
                  </a:lnTo>
                  <a:lnTo>
                    <a:pt x="308" y="11"/>
                  </a:lnTo>
                  <a:lnTo>
                    <a:pt x="308" y="11"/>
                  </a:lnTo>
                  <a:lnTo>
                    <a:pt x="308" y="11"/>
                  </a:lnTo>
                  <a:lnTo>
                    <a:pt x="308" y="11"/>
                  </a:lnTo>
                  <a:lnTo>
                    <a:pt x="308" y="11"/>
                  </a:lnTo>
                  <a:lnTo>
                    <a:pt x="308" y="17"/>
                  </a:lnTo>
                  <a:lnTo>
                    <a:pt x="308" y="17"/>
                  </a:lnTo>
                  <a:lnTo>
                    <a:pt x="308" y="17"/>
                  </a:lnTo>
                  <a:lnTo>
                    <a:pt x="308" y="17"/>
                  </a:lnTo>
                  <a:lnTo>
                    <a:pt x="308" y="17"/>
                  </a:lnTo>
                  <a:lnTo>
                    <a:pt x="308" y="17"/>
                  </a:lnTo>
                  <a:lnTo>
                    <a:pt x="302" y="17"/>
                  </a:lnTo>
                  <a:lnTo>
                    <a:pt x="302" y="17"/>
                  </a:lnTo>
                  <a:lnTo>
                    <a:pt x="302" y="22"/>
                  </a:lnTo>
                  <a:lnTo>
                    <a:pt x="302" y="22"/>
                  </a:lnTo>
                  <a:lnTo>
                    <a:pt x="302" y="22"/>
                  </a:lnTo>
                  <a:lnTo>
                    <a:pt x="302" y="28"/>
                  </a:lnTo>
                  <a:lnTo>
                    <a:pt x="302" y="28"/>
                  </a:lnTo>
                  <a:lnTo>
                    <a:pt x="302" y="34"/>
                  </a:lnTo>
                  <a:lnTo>
                    <a:pt x="302" y="34"/>
                  </a:lnTo>
                  <a:lnTo>
                    <a:pt x="302" y="34"/>
                  </a:lnTo>
                  <a:lnTo>
                    <a:pt x="302" y="39"/>
                  </a:lnTo>
                  <a:lnTo>
                    <a:pt x="302" y="39"/>
                  </a:lnTo>
                  <a:lnTo>
                    <a:pt x="302" y="39"/>
                  </a:lnTo>
                  <a:lnTo>
                    <a:pt x="302" y="39"/>
                  </a:lnTo>
                  <a:lnTo>
                    <a:pt x="302" y="45"/>
                  </a:lnTo>
                  <a:lnTo>
                    <a:pt x="302" y="45"/>
                  </a:lnTo>
                  <a:lnTo>
                    <a:pt x="302" y="45"/>
                  </a:lnTo>
                  <a:lnTo>
                    <a:pt x="302" y="45"/>
                  </a:lnTo>
                  <a:lnTo>
                    <a:pt x="302" y="45"/>
                  </a:lnTo>
                  <a:lnTo>
                    <a:pt x="302" y="45"/>
                  </a:lnTo>
                  <a:lnTo>
                    <a:pt x="297" y="39"/>
                  </a:lnTo>
                  <a:lnTo>
                    <a:pt x="297" y="39"/>
                  </a:lnTo>
                  <a:lnTo>
                    <a:pt x="297" y="45"/>
                  </a:lnTo>
                  <a:lnTo>
                    <a:pt x="297" y="45"/>
                  </a:lnTo>
                  <a:lnTo>
                    <a:pt x="297" y="45"/>
                  </a:lnTo>
                  <a:lnTo>
                    <a:pt x="297" y="45"/>
                  </a:lnTo>
                  <a:lnTo>
                    <a:pt x="291" y="45"/>
                  </a:lnTo>
                  <a:lnTo>
                    <a:pt x="291" y="50"/>
                  </a:lnTo>
                  <a:lnTo>
                    <a:pt x="291" y="50"/>
                  </a:lnTo>
                  <a:lnTo>
                    <a:pt x="291" y="50"/>
                  </a:lnTo>
                  <a:lnTo>
                    <a:pt x="291" y="50"/>
                  </a:lnTo>
                  <a:lnTo>
                    <a:pt x="291" y="50"/>
                  </a:lnTo>
                  <a:lnTo>
                    <a:pt x="285" y="50"/>
                  </a:lnTo>
                  <a:lnTo>
                    <a:pt x="285" y="50"/>
                  </a:lnTo>
                  <a:lnTo>
                    <a:pt x="285" y="50"/>
                  </a:lnTo>
                  <a:lnTo>
                    <a:pt x="285" y="50"/>
                  </a:lnTo>
                  <a:lnTo>
                    <a:pt x="285" y="50"/>
                  </a:lnTo>
                  <a:lnTo>
                    <a:pt x="285" y="50"/>
                  </a:lnTo>
                  <a:lnTo>
                    <a:pt x="285" y="50"/>
                  </a:lnTo>
                  <a:lnTo>
                    <a:pt x="285" y="50"/>
                  </a:lnTo>
                  <a:lnTo>
                    <a:pt x="285" y="56"/>
                  </a:lnTo>
                  <a:lnTo>
                    <a:pt x="280" y="56"/>
                  </a:lnTo>
                  <a:lnTo>
                    <a:pt x="280" y="56"/>
                  </a:lnTo>
                  <a:lnTo>
                    <a:pt x="280" y="56"/>
                  </a:lnTo>
                  <a:lnTo>
                    <a:pt x="274" y="62"/>
                  </a:lnTo>
                  <a:lnTo>
                    <a:pt x="274" y="62"/>
                  </a:lnTo>
                  <a:lnTo>
                    <a:pt x="274" y="62"/>
                  </a:lnTo>
                  <a:lnTo>
                    <a:pt x="274" y="62"/>
                  </a:lnTo>
                  <a:lnTo>
                    <a:pt x="274" y="62"/>
                  </a:lnTo>
                  <a:lnTo>
                    <a:pt x="274" y="67"/>
                  </a:lnTo>
                  <a:lnTo>
                    <a:pt x="274" y="67"/>
                  </a:lnTo>
                  <a:lnTo>
                    <a:pt x="274" y="67"/>
                  </a:lnTo>
                  <a:lnTo>
                    <a:pt x="274" y="67"/>
                  </a:lnTo>
                  <a:lnTo>
                    <a:pt x="274" y="67"/>
                  </a:lnTo>
                  <a:lnTo>
                    <a:pt x="274" y="67"/>
                  </a:lnTo>
                  <a:lnTo>
                    <a:pt x="274" y="67"/>
                  </a:lnTo>
                  <a:lnTo>
                    <a:pt x="274" y="73"/>
                  </a:lnTo>
                  <a:lnTo>
                    <a:pt x="274" y="73"/>
                  </a:lnTo>
                  <a:lnTo>
                    <a:pt x="280" y="73"/>
                  </a:lnTo>
                  <a:lnTo>
                    <a:pt x="285" y="90"/>
                  </a:lnTo>
                  <a:lnTo>
                    <a:pt x="291" y="90"/>
                  </a:lnTo>
                  <a:lnTo>
                    <a:pt x="291" y="90"/>
                  </a:lnTo>
                  <a:lnTo>
                    <a:pt x="291" y="90"/>
                  </a:lnTo>
                  <a:lnTo>
                    <a:pt x="291" y="90"/>
                  </a:lnTo>
                  <a:lnTo>
                    <a:pt x="291" y="90"/>
                  </a:lnTo>
                  <a:lnTo>
                    <a:pt x="291" y="95"/>
                  </a:lnTo>
                  <a:lnTo>
                    <a:pt x="291" y="95"/>
                  </a:lnTo>
                  <a:lnTo>
                    <a:pt x="291" y="95"/>
                  </a:lnTo>
                  <a:lnTo>
                    <a:pt x="291" y="95"/>
                  </a:lnTo>
                  <a:lnTo>
                    <a:pt x="291" y="95"/>
                  </a:lnTo>
                  <a:lnTo>
                    <a:pt x="291" y="95"/>
                  </a:lnTo>
                  <a:lnTo>
                    <a:pt x="291" y="95"/>
                  </a:lnTo>
                  <a:lnTo>
                    <a:pt x="291" y="95"/>
                  </a:lnTo>
                  <a:lnTo>
                    <a:pt x="285" y="95"/>
                  </a:lnTo>
                  <a:lnTo>
                    <a:pt x="285" y="95"/>
                  </a:lnTo>
                  <a:lnTo>
                    <a:pt x="285" y="95"/>
                  </a:lnTo>
                  <a:lnTo>
                    <a:pt x="285" y="95"/>
                  </a:lnTo>
                  <a:lnTo>
                    <a:pt x="285" y="95"/>
                  </a:lnTo>
                  <a:lnTo>
                    <a:pt x="285" y="95"/>
                  </a:lnTo>
                  <a:lnTo>
                    <a:pt x="285" y="95"/>
                  </a:lnTo>
                  <a:lnTo>
                    <a:pt x="285" y="95"/>
                  </a:lnTo>
                  <a:lnTo>
                    <a:pt x="285" y="95"/>
                  </a:lnTo>
                  <a:lnTo>
                    <a:pt x="285" y="95"/>
                  </a:lnTo>
                  <a:lnTo>
                    <a:pt x="274" y="90"/>
                  </a:lnTo>
                  <a:lnTo>
                    <a:pt x="274" y="90"/>
                  </a:lnTo>
                  <a:lnTo>
                    <a:pt x="274" y="90"/>
                  </a:lnTo>
                  <a:lnTo>
                    <a:pt x="274" y="90"/>
                  </a:lnTo>
                  <a:lnTo>
                    <a:pt x="274" y="84"/>
                  </a:lnTo>
                  <a:lnTo>
                    <a:pt x="274" y="84"/>
                  </a:lnTo>
                  <a:lnTo>
                    <a:pt x="274" y="84"/>
                  </a:lnTo>
                  <a:lnTo>
                    <a:pt x="274" y="84"/>
                  </a:lnTo>
                  <a:lnTo>
                    <a:pt x="269" y="78"/>
                  </a:lnTo>
                  <a:lnTo>
                    <a:pt x="269" y="78"/>
                  </a:lnTo>
                  <a:lnTo>
                    <a:pt x="269" y="78"/>
                  </a:lnTo>
                  <a:lnTo>
                    <a:pt x="269" y="78"/>
                  </a:lnTo>
                  <a:lnTo>
                    <a:pt x="263" y="78"/>
                  </a:lnTo>
                  <a:lnTo>
                    <a:pt x="263" y="78"/>
                  </a:lnTo>
                  <a:lnTo>
                    <a:pt x="263" y="78"/>
                  </a:lnTo>
                  <a:lnTo>
                    <a:pt x="263" y="78"/>
                  </a:lnTo>
                  <a:lnTo>
                    <a:pt x="263" y="78"/>
                  </a:lnTo>
                  <a:lnTo>
                    <a:pt x="263" y="78"/>
                  </a:lnTo>
                  <a:lnTo>
                    <a:pt x="263" y="78"/>
                  </a:lnTo>
                  <a:lnTo>
                    <a:pt x="263" y="78"/>
                  </a:lnTo>
                  <a:lnTo>
                    <a:pt x="257" y="78"/>
                  </a:lnTo>
                  <a:lnTo>
                    <a:pt x="257" y="78"/>
                  </a:lnTo>
                  <a:lnTo>
                    <a:pt x="257" y="78"/>
                  </a:lnTo>
                  <a:lnTo>
                    <a:pt x="257" y="78"/>
                  </a:lnTo>
                  <a:lnTo>
                    <a:pt x="257" y="84"/>
                  </a:lnTo>
                  <a:lnTo>
                    <a:pt x="257" y="84"/>
                  </a:lnTo>
                  <a:lnTo>
                    <a:pt x="252" y="84"/>
                  </a:lnTo>
                  <a:lnTo>
                    <a:pt x="252" y="84"/>
                  </a:lnTo>
                  <a:lnTo>
                    <a:pt x="252" y="84"/>
                  </a:lnTo>
                  <a:lnTo>
                    <a:pt x="246" y="84"/>
                  </a:lnTo>
                  <a:lnTo>
                    <a:pt x="229" y="84"/>
                  </a:lnTo>
                  <a:lnTo>
                    <a:pt x="229" y="90"/>
                  </a:lnTo>
                  <a:lnTo>
                    <a:pt x="224" y="90"/>
                  </a:lnTo>
                  <a:lnTo>
                    <a:pt x="224" y="95"/>
                  </a:lnTo>
                  <a:lnTo>
                    <a:pt x="218" y="95"/>
                  </a:lnTo>
                  <a:lnTo>
                    <a:pt x="218" y="101"/>
                  </a:lnTo>
                  <a:lnTo>
                    <a:pt x="218" y="101"/>
                  </a:lnTo>
                  <a:lnTo>
                    <a:pt x="218" y="101"/>
                  </a:lnTo>
                  <a:lnTo>
                    <a:pt x="213" y="101"/>
                  </a:lnTo>
                  <a:lnTo>
                    <a:pt x="213" y="101"/>
                  </a:lnTo>
                  <a:lnTo>
                    <a:pt x="207" y="107"/>
                  </a:lnTo>
                  <a:lnTo>
                    <a:pt x="207" y="107"/>
                  </a:lnTo>
                  <a:lnTo>
                    <a:pt x="207" y="107"/>
                  </a:lnTo>
                  <a:lnTo>
                    <a:pt x="207" y="112"/>
                  </a:lnTo>
                  <a:lnTo>
                    <a:pt x="201" y="112"/>
                  </a:lnTo>
                  <a:lnTo>
                    <a:pt x="201" y="112"/>
                  </a:lnTo>
                  <a:lnTo>
                    <a:pt x="201" y="112"/>
                  </a:lnTo>
                  <a:lnTo>
                    <a:pt x="201" y="112"/>
                  </a:lnTo>
                  <a:lnTo>
                    <a:pt x="201" y="112"/>
                  </a:lnTo>
                  <a:lnTo>
                    <a:pt x="201" y="112"/>
                  </a:lnTo>
                  <a:lnTo>
                    <a:pt x="196" y="112"/>
                  </a:lnTo>
                  <a:lnTo>
                    <a:pt x="196" y="112"/>
                  </a:lnTo>
                  <a:lnTo>
                    <a:pt x="196" y="112"/>
                  </a:lnTo>
                  <a:lnTo>
                    <a:pt x="190" y="118"/>
                  </a:lnTo>
                  <a:lnTo>
                    <a:pt x="190" y="118"/>
                  </a:lnTo>
                  <a:lnTo>
                    <a:pt x="190" y="123"/>
                  </a:lnTo>
                  <a:lnTo>
                    <a:pt x="190" y="123"/>
                  </a:lnTo>
                  <a:lnTo>
                    <a:pt x="185" y="123"/>
                  </a:lnTo>
                  <a:lnTo>
                    <a:pt x="179" y="123"/>
                  </a:lnTo>
                  <a:lnTo>
                    <a:pt x="179" y="123"/>
                  </a:lnTo>
                  <a:lnTo>
                    <a:pt x="179" y="123"/>
                  </a:lnTo>
                  <a:lnTo>
                    <a:pt x="179" y="123"/>
                  </a:lnTo>
                  <a:lnTo>
                    <a:pt x="179" y="123"/>
                  </a:lnTo>
                  <a:lnTo>
                    <a:pt x="179" y="123"/>
                  </a:lnTo>
                  <a:lnTo>
                    <a:pt x="179" y="123"/>
                  </a:lnTo>
                  <a:lnTo>
                    <a:pt x="173" y="123"/>
                  </a:lnTo>
                  <a:lnTo>
                    <a:pt x="173" y="129"/>
                  </a:lnTo>
                  <a:lnTo>
                    <a:pt x="173" y="129"/>
                  </a:lnTo>
                  <a:lnTo>
                    <a:pt x="173" y="129"/>
                  </a:lnTo>
                  <a:lnTo>
                    <a:pt x="173" y="129"/>
                  </a:lnTo>
                  <a:lnTo>
                    <a:pt x="173" y="129"/>
                  </a:lnTo>
                  <a:lnTo>
                    <a:pt x="173" y="129"/>
                  </a:lnTo>
                  <a:lnTo>
                    <a:pt x="173" y="129"/>
                  </a:lnTo>
                  <a:lnTo>
                    <a:pt x="173" y="129"/>
                  </a:lnTo>
                  <a:lnTo>
                    <a:pt x="173" y="129"/>
                  </a:lnTo>
                  <a:lnTo>
                    <a:pt x="173" y="129"/>
                  </a:lnTo>
                  <a:lnTo>
                    <a:pt x="173" y="135"/>
                  </a:lnTo>
                  <a:lnTo>
                    <a:pt x="168" y="135"/>
                  </a:lnTo>
                  <a:lnTo>
                    <a:pt x="168" y="135"/>
                  </a:lnTo>
                  <a:lnTo>
                    <a:pt x="168" y="135"/>
                  </a:lnTo>
                  <a:lnTo>
                    <a:pt x="168" y="135"/>
                  </a:lnTo>
                  <a:lnTo>
                    <a:pt x="168" y="140"/>
                  </a:lnTo>
                  <a:lnTo>
                    <a:pt x="168" y="140"/>
                  </a:lnTo>
                  <a:lnTo>
                    <a:pt x="168" y="140"/>
                  </a:lnTo>
                  <a:lnTo>
                    <a:pt x="168" y="140"/>
                  </a:lnTo>
                  <a:lnTo>
                    <a:pt x="168" y="146"/>
                  </a:lnTo>
                  <a:lnTo>
                    <a:pt x="168" y="146"/>
                  </a:lnTo>
                  <a:lnTo>
                    <a:pt x="168" y="151"/>
                  </a:lnTo>
                  <a:lnTo>
                    <a:pt x="168" y="151"/>
                  </a:lnTo>
                  <a:lnTo>
                    <a:pt x="168" y="151"/>
                  </a:lnTo>
                  <a:lnTo>
                    <a:pt x="168" y="151"/>
                  </a:lnTo>
                  <a:lnTo>
                    <a:pt x="168" y="151"/>
                  </a:lnTo>
                  <a:lnTo>
                    <a:pt x="168" y="157"/>
                  </a:lnTo>
                  <a:lnTo>
                    <a:pt x="168" y="157"/>
                  </a:lnTo>
                  <a:lnTo>
                    <a:pt x="168" y="157"/>
                  </a:lnTo>
                  <a:lnTo>
                    <a:pt x="168" y="157"/>
                  </a:lnTo>
                  <a:lnTo>
                    <a:pt x="168" y="157"/>
                  </a:lnTo>
                  <a:lnTo>
                    <a:pt x="168" y="157"/>
                  </a:lnTo>
                  <a:lnTo>
                    <a:pt x="168" y="163"/>
                  </a:lnTo>
                  <a:lnTo>
                    <a:pt x="173" y="163"/>
                  </a:lnTo>
                  <a:lnTo>
                    <a:pt x="173" y="163"/>
                  </a:lnTo>
                  <a:lnTo>
                    <a:pt x="173" y="163"/>
                  </a:lnTo>
                  <a:lnTo>
                    <a:pt x="173" y="163"/>
                  </a:lnTo>
                  <a:lnTo>
                    <a:pt x="173" y="168"/>
                  </a:lnTo>
                  <a:lnTo>
                    <a:pt x="173" y="168"/>
                  </a:lnTo>
                  <a:lnTo>
                    <a:pt x="168" y="168"/>
                  </a:lnTo>
                  <a:lnTo>
                    <a:pt x="168" y="174"/>
                  </a:lnTo>
                  <a:lnTo>
                    <a:pt x="168" y="174"/>
                  </a:lnTo>
                  <a:lnTo>
                    <a:pt x="162" y="174"/>
                  </a:lnTo>
                  <a:lnTo>
                    <a:pt x="162" y="174"/>
                  </a:lnTo>
                  <a:lnTo>
                    <a:pt x="162" y="174"/>
                  </a:lnTo>
                  <a:lnTo>
                    <a:pt x="168" y="179"/>
                  </a:lnTo>
                  <a:lnTo>
                    <a:pt x="168" y="185"/>
                  </a:lnTo>
                  <a:lnTo>
                    <a:pt x="168" y="185"/>
                  </a:lnTo>
                  <a:lnTo>
                    <a:pt x="162" y="185"/>
                  </a:lnTo>
                  <a:lnTo>
                    <a:pt x="162" y="185"/>
                  </a:lnTo>
                  <a:lnTo>
                    <a:pt x="162" y="185"/>
                  </a:lnTo>
                  <a:lnTo>
                    <a:pt x="162" y="185"/>
                  </a:lnTo>
                  <a:lnTo>
                    <a:pt x="157" y="196"/>
                  </a:lnTo>
                  <a:lnTo>
                    <a:pt x="157" y="196"/>
                  </a:lnTo>
                  <a:lnTo>
                    <a:pt x="157" y="196"/>
                  </a:lnTo>
                  <a:lnTo>
                    <a:pt x="157" y="196"/>
                  </a:lnTo>
                  <a:lnTo>
                    <a:pt x="157" y="196"/>
                  </a:lnTo>
                  <a:lnTo>
                    <a:pt x="157" y="196"/>
                  </a:lnTo>
                  <a:lnTo>
                    <a:pt x="157" y="196"/>
                  </a:lnTo>
                  <a:lnTo>
                    <a:pt x="157" y="196"/>
                  </a:lnTo>
                  <a:lnTo>
                    <a:pt x="157" y="196"/>
                  </a:lnTo>
                  <a:lnTo>
                    <a:pt x="157" y="196"/>
                  </a:lnTo>
                  <a:lnTo>
                    <a:pt x="151" y="196"/>
                  </a:lnTo>
                  <a:lnTo>
                    <a:pt x="151" y="202"/>
                  </a:lnTo>
                  <a:lnTo>
                    <a:pt x="151" y="202"/>
                  </a:lnTo>
                  <a:lnTo>
                    <a:pt x="151" y="202"/>
                  </a:lnTo>
                  <a:lnTo>
                    <a:pt x="145" y="202"/>
                  </a:lnTo>
                  <a:lnTo>
                    <a:pt x="145" y="202"/>
                  </a:lnTo>
                  <a:lnTo>
                    <a:pt x="145" y="202"/>
                  </a:lnTo>
                  <a:lnTo>
                    <a:pt x="145" y="202"/>
                  </a:lnTo>
                  <a:lnTo>
                    <a:pt x="145" y="207"/>
                  </a:lnTo>
                  <a:lnTo>
                    <a:pt x="140" y="207"/>
                  </a:lnTo>
                  <a:lnTo>
                    <a:pt x="140" y="219"/>
                  </a:lnTo>
                  <a:lnTo>
                    <a:pt x="140" y="219"/>
                  </a:lnTo>
                  <a:lnTo>
                    <a:pt x="140" y="219"/>
                  </a:lnTo>
                  <a:lnTo>
                    <a:pt x="140" y="224"/>
                  </a:lnTo>
                  <a:lnTo>
                    <a:pt x="145" y="224"/>
                  </a:lnTo>
                  <a:lnTo>
                    <a:pt x="145" y="224"/>
                  </a:lnTo>
                  <a:lnTo>
                    <a:pt x="145" y="224"/>
                  </a:lnTo>
                  <a:lnTo>
                    <a:pt x="145" y="230"/>
                  </a:lnTo>
                  <a:lnTo>
                    <a:pt x="145" y="230"/>
                  </a:lnTo>
                  <a:lnTo>
                    <a:pt x="145" y="235"/>
                  </a:lnTo>
                  <a:lnTo>
                    <a:pt x="145" y="235"/>
                  </a:lnTo>
                  <a:lnTo>
                    <a:pt x="145" y="241"/>
                  </a:lnTo>
                  <a:lnTo>
                    <a:pt x="145" y="241"/>
                  </a:lnTo>
                  <a:lnTo>
                    <a:pt x="140" y="247"/>
                  </a:lnTo>
                  <a:lnTo>
                    <a:pt x="140" y="247"/>
                  </a:lnTo>
                  <a:lnTo>
                    <a:pt x="140" y="247"/>
                  </a:lnTo>
                  <a:lnTo>
                    <a:pt x="140" y="247"/>
                  </a:lnTo>
                  <a:lnTo>
                    <a:pt x="140" y="252"/>
                  </a:lnTo>
                  <a:lnTo>
                    <a:pt x="140" y="252"/>
                  </a:lnTo>
                  <a:lnTo>
                    <a:pt x="140" y="252"/>
                  </a:lnTo>
                  <a:lnTo>
                    <a:pt x="140" y="252"/>
                  </a:lnTo>
                  <a:lnTo>
                    <a:pt x="140" y="252"/>
                  </a:lnTo>
                  <a:lnTo>
                    <a:pt x="134" y="252"/>
                  </a:lnTo>
                  <a:lnTo>
                    <a:pt x="134" y="252"/>
                  </a:lnTo>
                  <a:lnTo>
                    <a:pt x="134" y="258"/>
                  </a:lnTo>
                  <a:lnTo>
                    <a:pt x="134" y="258"/>
                  </a:lnTo>
                  <a:lnTo>
                    <a:pt x="129" y="258"/>
                  </a:lnTo>
                  <a:lnTo>
                    <a:pt x="129" y="263"/>
                  </a:lnTo>
                  <a:lnTo>
                    <a:pt x="129" y="263"/>
                  </a:lnTo>
                  <a:lnTo>
                    <a:pt x="129" y="263"/>
                  </a:lnTo>
                  <a:lnTo>
                    <a:pt x="129" y="263"/>
                  </a:lnTo>
                  <a:lnTo>
                    <a:pt x="129" y="269"/>
                  </a:lnTo>
                  <a:lnTo>
                    <a:pt x="129" y="269"/>
                  </a:lnTo>
                  <a:lnTo>
                    <a:pt x="129" y="269"/>
                  </a:lnTo>
                  <a:lnTo>
                    <a:pt x="129" y="269"/>
                  </a:lnTo>
                  <a:lnTo>
                    <a:pt x="129" y="269"/>
                  </a:lnTo>
                  <a:lnTo>
                    <a:pt x="123" y="269"/>
                  </a:lnTo>
                  <a:lnTo>
                    <a:pt x="123" y="275"/>
                  </a:lnTo>
                  <a:lnTo>
                    <a:pt x="123" y="275"/>
                  </a:lnTo>
                  <a:lnTo>
                    <a:pt x="123" y="275"/>
                  </a:lnTo>
                  <a:lnTo>
                    <a:pt x="123" y="275"/>
                  </a:lnTo>
                  <a:lnTo>
                    <a:pt x="123" y="275"/>
                  </a:lnTo>
                  <a:lnTo>
                    <a:pt x="123" y="275"/>
                  </a:lnTo>
                  <a:lnTo>
                    <a:pt x="123" y="275"/>
                  </a:lnTo>
                  <a:lnTo>
                    <a:pt x="123" y="280"/>
                  </a:lnTo>
                  <a:lnTo>
                    <a:pt x="123" y="280"/>
                  </a:lnTo>
                  <a:lnTo>
                    <a:pt x="117" y="286"/>
                  </a:lnTo>
                  <a:lnTo>
                    <a:pt x="117" y="291"/>
                  </a:lnTo>
                  <a:lnTo>
                    <a:pt x="117" y="291"/>
                  </a:lnTo>
                  <a:lnTo>
                    <a:pt x="117" y="291"/>
                  </a:lnTo>
                  <a:lnTo>
                    <a:pt x="117" y="291"/>
                  </a:lnTo>
                  <a:lnTo>
                    <a:pt x="117" y="291"/>
                  </a:lnTo>
                  <a:lnTo>
                    <a:pt x="117" y="297"/>
                  </a:lnTo>
                  <a:lnTo>
                    <a:pt x="117" y="297"/>
                  </a:lnTo>
                  <a:lnTo>
                    <a:pt x="112" y="303"/>
                  </a:lnTo>
                  <a:lnTo>
                    <a:pt x="112" y="303"/>
                  </a:lnTo>
                  <a:lnTo>
                    <a:pt x="112" y="303"/>
                  </a:lnTo>
                  <a:lnTo>
                    <a:pt x="112" y="303"/>
                  </a:lnTo>
                  <a:lnTo>
                    <a:pt x="112" y="308"/>
                  </a:lnTo>
                  <a:lnTo>
                    <a:pt x="112" y="308"/>
                  </a:lnTo>
                  <a:lnTo>
                    <a:pt x="112" y="308"/>
                  </a:lnTo>
                  <a:lnTo>
                    <a:pt x="112" y="308"/>
                  </a:lnTo>
                  <a:lnTo>
                    <a:pt x="112" y="308"/>
                  </a:lnTo>
                  <a:lnTo>
                    <a:pt x="112" y="303"/>
                  </a:lnTo>
                  <a:lnTo>
                    <a:pt x="112" y="303"/>
                  </a:lnTo>
                  <a:lnTo>
                    <a:pt x="106" y="303"/>
                  </a:lnTo>
                  <a:lnTo>
                    <a:pt x="106" y="303"/>
                  </a:lnTo>
                  <a:lnTo>
                    <a:pt x="100" y="303"/>
                  </a:lnTo>
                  <a:lnTo>
                    <a:pt x="100" y="303"/>
                  </a:lnTo>
                  <a:lnTo>
                    <a:pt x="100" y="303"/>
                  </a:lnTo>
                  <a:lnTo>
                    <a:pt x="95" y="303"/>
                  </a:lnTo>
                  <a:lnTo>
                    <a:pt x="95" y="303"/>
                  </a:lnTo>
                  <a:lnTo>
                    <a:pt x="89" y="297"/>
                  </a:lnTo>
                  <a:lnTo>
                    <a:pt x="89" y="297"/>
                  </a:lnTo>
                  <a:lnTo>
                    <a:pt x="84" y="297"/>
                  </a:lnTo>
                  <a:lnTo>
                    <a:pt x="84" y="297"/>
                  </a:lnTo>
                  <a:lnTo>
                    <a:pt x="84" y="297"/>
                  </a:lnTo>
                  <a:lnTo>
                    <a:pt x="84" y="297"/>
                  </a:lnTo>
                  <a:lnTo>
                    <a:pt x="84" y="297"/>
                  </a:lnTo>
                  <a:lnTo>
                    <a:pt x="84" y="297"/>
                  </a:lnTo>
                  <a:lnTo>
                    <a:pt x="78" y="297"/>
                  </a:lnTo>
                  <a:lnTo>
                    <a:pt x="78" y="297"/>
                  </a:lnTo>
                  <a:lnTo>
                    <a:pt x="78" y="297"/>
                  </a:lnTo>
                  <a:lnTo>
                    <a:pt x="78" y="297"/>
                  </a:lnTo>
                  <a:lnTo>
                    <a:pt x="78" y="297"/>
                  </a:lnTo>
                  <a:lnTo>
                    <a:pt x="78" y="297"/>
                  </a:lnTo>
                  <a:lnTo>
                    <a:pt x="78" y="297"/>
                  </a:lnTo>
                  <a:lnTo>
                    <a:pt x="72" y="297"/>
                  </a:lnTo>
                  <a:lnTo>
                    <a:pt x="72" y="297"/>
                  </a:lnTo>
                  <a:lnTo>
                    <a:pt x="72" y="297"/>
                  </a:lnTo>
                  <a:lnTo>
                    <a:pt x="72" y="297"/>
                  </a:lnTo>
                  <a:lnTo>
                    <a:pt x="72" y="297"/>
                  </a:lnTo>
                  <a:lnTo>
                    <a:pt x="72" y="297"/>
                  </a:lnTo>
                  <a:lnTo>
                    <a:pt x="72" y="297"/>
                  </a:lnTo>
                  <a:lnTo>
                    <a:pt x="67" y="291"/>
                  </a:lnTo>
                  <a:lnTo>
                    <a:pt x="67" y="291"/>
                  </a:lnTo>
                  <a:lnTo>
                    <a:pt x="67" y="291"/>
                  </a:lnTo>
                  <a:lnTo>
                    <a:pt x="67" y="291"/>
                  </a:lnTo>
                  <a:lnTo>
                    <a:pt x="67" y="297"/>
                  </a:lnTo>
                  <a:lnTo>
                    <a:pt x="67" y="297"/>
                  </a:lnTo>
                  <a:lnTo>
                    <a:pt x="67" y="297"/>
                  </a:lnTo>
                  <a:lnTo>
                    <a:pt x="67" y="297"/>
                  </a:lnTo>
                  <a:lnTo>
                    <a:pt x="67" y="297"/>
                  </a:lnTo>
                  <a:lnTo>
                    <a:pt x="67" y="297"/>
                  </a:lnTo>
                  <a:lnTo>
                    <a:pt x="67" y="303"/>
                  </a:lnTo>
                  <a:lnTo>
                    <a:pt x="67" y="303"/>
                  </a:lnTo>
                  <a:lnTo>
                    <a:pt x="67" y="303"/>
                  </a:lnTo>
                  <a:lnTo>
                    <a:pt x="67" y="303"/>
                  </a:lnTo>
                  <a:lnTo>
                    <a:pt x="67" y="303"/>
                  </a:lnTo>
                  <a:lnTo>
                    <a:pt x="67" y="308"/>
                  </a:lnTo>
                  <a:lnTo>
                    <a:pt x="67" y="314"/>
                  </a:lnTo>
                  <a:lnTo>
                    <a:pt x="72" y="314"/>
                  </a:lnTo>
                  <a:lnTo>
                    <a:pt x="72" y="314"/>
                  </a:lnTo>
                  <a:lnTo>
                    <a:pt x="72" y="319"/>
                  </a:lnTo>
                  <a:lnTo>
                    <a:pt x="72" y="319"/>
                  </a:lnTo>
                  <a:lnTo>
                    <a:pt x="72" y="319"/>
                  </a:lnTo>
                  <a:lnTo>
                    <a:pt x="72" y="331"/>
                  </a:lnTo>
                  <a:lnTo>
                    <a:pt x="72" y="336"/>
                  </a:lnTo>
                  <a:lnTo>
                    <a:pt x="72" y="336"/>
                  </a:lnTo>
                  <a:lnTo>
                    <a:pt x="72" y="336"/>
                  </a:lnTo>
                  <a:lnTo>
                    <a:pt x="72" y="336"/>
                  </a:lnTo>
                  <a:lnTo>
                    <a:pt x="72" y="342"/>
                  </a:lnTo>
                  <a:lnTo>
                    <a:pt x="67" y="342"/>
                  </a:lnTo>
                  <a:lnTo>
                    <a:pt x="67" y="342"/>
                  </a:lnTo>
                  <a:lnTo>
                    <a:pt x="67" y="342"/>
                  </a:lnTo>
                  <a:lnTo>
                    <a:pt x="67" y="347"/>
                  </a:lnTo>
                  <a:lnTo>
                    <a:pt x="67" y="347"/>
                  </a:lnTo>
                  <a:lnTo>
                    <a:pt x="67" y="353"/>
                  </a:lnTo>
                  <a:lnTo>
                    <a:pt x="67" y="353"/>
                  </a:lnTo>
                  <a:lnTo>
                    <a:pt x="67" y="353"/>
                  </a:lnTo>
                  <a:lnTo>
                    <a:pt x="67" y="359"/>
                  </a:lnTo>
                  <a:lnTo>
                    <a:pt x="67" y="359"/>
                  </a:lnTo>
                  <a:lnTo>
                    <a:pt x="67" y="359"/>
                  </a:lnTo>
                  <a:lnTo>
                    <a:pt x="61" y="359"/>
                  </a:lnTo>
                  <a:lnTo>
                    <a:pt x="61" y="359"/>
                  </a:lnTo>
                  <a:lnTo>
                    <a:pt x="61" y="359"/>
                  </a:lnTo>
                  <a:lnTo>
                    <a:pt x="61" y="359"/>
                  </a:lnTo>
                  <a:lnTo>
                    <a:pt x="61" y="359"/>
                  </a:lnTo>
                  <a:lnTo>
                    <a:pt x="56" y="359"/>
                  </a:lnTo>
                  <a:lnTo>
                    <a:pt x="56" y="359"/>
                  </a:lnTo>
                  <a:lnTo>
                    <a:pt x="56" y="359"/>
                  </a:lnTo>
                  <a:lnTo>
                    <a:pt x="56" y="359"/>
                  </a:lnTo>
                  <a:lnTo>
                    <a:pt x="56" y="364"/>
                  </a:lnTo>
                  <a:lnTo>
                    <a:pt x="56" y="364"/>
                  </a:lnTo>
                  <a:lnTo>
                    <a:pt x="56" y="364"/>
                  </a:lnTo>
                  <a:lnTo>
                    <a:pt x="56" y="370"/>
                  </a:lnTo>
                  <a:lnTo>
                    <a:pt x="56" y="370"/>
                  </a:lnTo>
                  <a:lnTo>
                    <a:pt x="56" y="370"/>
                  </a:lnTo>
                  <a:lnTo>
                    <a:pt x="56" y="370"/>
                  </a:lnTo>
                  <a:lnTo>
                    <a:pt x="56" y="376"/>
                  </a:lnTo>
                  <a:lnTo>
                    <a:pt x="56" y="376"/>
                  </a:lnTo>
                  <a:lnTo>
                    <a:pt x="50" y="376"/>
                  </a:lnTo>
                  <a:lnTo>
                    <a:pt x="50" y="381"/>
                  </a:lnTo>
                  <a:lnTo>
                    <a:pt x="50" y="381"/>
                  </a:lnTo>
                  <a:lnTo>
                    <a:pt x="50" y="381"/>
                  </a:lnTo>
                  <a:lnTo>
                    <a:pt x="56" y="387"/>
                  </a:lnTo>
                  <a:lnTo>
                    <a:pt x="56" y="387"/>
                  </a:lnTo>
                  <a:lnTo>
                    <a:pt x="56" y="387"/>
                  </a:lnTo>
                  <a:lnTo>
                    <a:pt x="50" y="392"/>
                  </a:lnTo>
                  <a:lnTo>
                    <a:pt x="50" y="392"/>
                  </a:lnTo>
                  <a:lnTo>
                    <a:pt x="56" y="392"/>
                  </a:lnTo>
                  <a:lnTo>
                    <a:pt x="56" y="392"/>
                  </a:lnTo>
                  <a:lnTo>
                    <a:pt x="56" y="398"/>
                  </a:lnTo>
                  <a:lnTo>
                    <a:pt x="56" y="398"/>
                  </a:lnTo>
                  <a:lnTo>
                    <a:pt x="56" y="409"/>
                  </a:lnTo>
                  <a:lnTo>
                    <a:pt x="56" y="409"/>
                  </a:lnTo>
                  <a:lnTo>
                    <a:pt x="56" y="409"/>
                  </a:lnTo>
                  <a:lnTo>
                    <a:pt x="56" y="409"/>
                  </a:lnTo>
                  <a:lnTo>
                    <a:pt x="56" y="409"/>
                  </a:lnTo>
                  <a:lnTo>
                    <a:pt x="56" y="409"/>
                  </a:lnTo>
                  <a:lnTo>
                    <a:pt x="56" y="409"/>
                  </a:lnTo>
                  <a:lnTo>
                    <a:pt x="56" y="409"/>
                  </a:lnTo>
                  <a:lnTo>
                    <a:pt x="56" y="409"/>
                  </a:lnTo>
                  <a:lnTo>
                    <a:pt x="56" y="415"/>
                  </a:lnTo>
                  <a:lnTo>
                    <a:pt x="56" y="415"/>
                  </a:lnTo>
                  <a:lnTo>
                    <a:pt x="56" y="415"/>
                  </a:lnTo>
                  <a:lnTo>
                    <a:pt x="50" y="409"/>
                  </a:lnTo>
                  <a:lnTo>
                    <a:pt x="50" y="409"/>
                  </a:lnTo>
                  <a:lnTo>
                    <a:pt x="50" y="409"/>
                  </a:lnTo>
                  <a:lnTo>
                    <a:pt x="50" y="409"/>
                  </a:lnTo>
                  <a:lnTo>
                    <a:pt x="50" y="409"/>
                  </a:lnTo>
                  <a:lnTo>
                    <a:pt x="50" y="409"/>
                  </a:lnTo>
                  <a:lnTo>
                    <a:pt x="50" y="415"/>
                  </a:lnTo>
                  <a:lnTo>
                    <a:pt x="50" y="415"/>
                  </a:lnTo>
                  <a:lnTo>
                    <a:pt x="50" y="415"/>
                  </a:lnTo>
                  <a:lnTo>
                    <a:pt x="50" y="420"/>
                  </a:lnTo>
                  <a:lnTo>
                    <a:pt x="44" y="420"/>
                  </a:lnTo>
                  <a:lnTo>
                    <a:pt x="44" y="420"/>
                  </a:lnTo>
                  <a:lnTo>
                    <a:pt x="44" y="420"/>
                  </a:lnTo>
                  <a:lnTo>
                    <a:pt x="44" y="420"/>
                  </a:lnTo>
                  <a:lnTo>
                    <a:pt x="44" y="420"/>
                  </a:lnTo>
                  <a:lnTo>
                    <a:pt x="44" y="420"/>
                  </a:lnTo>
                  <a:lnTo>
                    <a:pt x="44" y="426"/>
                  </a:lnTo>
                  <a:lnTo>
                    <a:pt x="44" y="426"/>
                  </a:lnTo>
                  <a:lnTo>
                    <a:pt x="44" y="426"/>
                  </a:lnTo>
                  <a:lnTo>
                    <a:pt x="44" y="426"/>
                  </a:lnTo>
                  <a:lnTo>
                    <a:pt x="44" y="426"/>
                  </a:lnTo>
                  <a:lnTo>
                    <a:pt x="44" y="426"/>
                  </a:lnTo>
                  <a:lnTo>
                    <a:pt x="44" y="426"/>
                  </a:lnTo>
                  <a:lnTo>
                    <a:pt x="44" y="426"/>
                  </a:lnTo>
                  <a:lnTo>
                    <a:pt x="44" y="426"/>
                  </a:lnTo>
                  <a:lnTo>
                    <a:pt x="44" y="426"/>
                  </a:lnTo>
                  <a:lnTo>
                    <a:pt x="44" y="426"/>
                  </a:lnTo>
                  <a:lnTo>
                    <a:pt x="44" y="420"/>
                  </a:lnTo>
                  <a:lnTo>
                    <a:pt x="39" y="426"/>
                  </a:lnTo>
                  <a:lnTo>
                    <a:pt x="39" y="426"/>
                  </a:lnTo>
                  <a:lnTo>
                    <a:pt x="39" y="426"/>
                  </a:lnTo>
                  <a:lnTo>
                    <a:pt x="39" y="426"/>
                  </a:lnTo>
                  <a:lnTo>
                    <a:pt x="39" y="426"/>
                  </a:lnTo>
                  <a:lnTo>
                    <a:pt x="39" y="426"/>
                  </a:lnTo>
                  <a:lnTo>
                    <a:pt x="39" y="420"/>
                  </a:lnTo>
                  <a:lnTo>
                    <a:pt x="39" y="420"/>
                  </a:lnTo>
                  <a:lnTo>
                    <a:pt x="33" y="420"/>
                  </a:lnTo>
                  <a:lnTo>
                    <a:pt x="28" y="415"/>
                  </a:lnTo>
                  <a:lnTo>
                    <a:pt x="28" y="415"/>
                  </a:lnTo>
                  <a:lnTo>
                    <a:pt x="28" y="415"/>
                  </a:lnTo>
                  <a:lnTo>
                    <a:pt x="28" y="415"/>
                  </a:lnTo>
                  <a:lnTo>
                    <a:pt x="28" y="420"/>
                  </a:lnTo>
                  <a:lnTo>
                    <a:pt x="28" y="420"/>
                  </a:lnTo>
                  <a:lnTo>
                    <a:pt x="28" y="420"/>
                  </a:lnTo>
                  <a:lnTo>
                    <a:pt x="28" y="420"/>
                  </a:lnTo>
                  <a:lnTo>
                    <a:pt x="28" y="420"/>
                  </a:lnTo>
                  <a:lnTo>
                    <a:pt x="28" y="420"/>
                  </a:lnTo>
                  <a:lnTo>
                    <a:pt x="28" y="420"/>
                  </a:lnTo>
                  <a:lnTo>
                    <a:pt x="28" y="420"/>
                  </a:lnTo>
                  <a:lnTo>
                    <a:pt x="28" y="420"/>
                  </a:lnTo>
                  <a:lnTo>
                    <a:pt x="28" y="420"/>
                  </a:lnTo>
                  <a:lnTo>
                    <a:pt x="28" y="426"/>
                  </a:lnTo>
                  <a:lnTo>
                    <a:pt x="28" y="426"/>
                  </a:lnTo>
                  <a:lnTo>
                    <a:pt x="22" y="426"/>
                  </a:lnTo>
                  <a:lnTo>
                    <a:pt x="22" y="426"/>
                  </a:lnTo>
                  <a:lnTo>
                    <a:pt x="22" y="426"/>
                  </a:lnTo>
                  <a:lnTo>
                    <a:pt x="22" y="426"/>
                  </a:lnTo>
                  <a:lnTo>
                    <a:pt x="22" y="426"/>
                  </a:lnTo>
                  <a:lnTo>
                    <a:pt x="22" y="426"/>
                  </a:lnTo>
                  <a:lnTo>
                    <a:pt x="22" y="432"/>
                  </a:lnTo>
                  <a:lnTo>
                    <a:pt x="22" y="432"/>
                  </a:lnTo>
                  <a:lnTo>
                    <a:pt x="22" y="443"/>
                  </a:lnTo>
                  <a:lnTo>
                    <a:pt x="22" y="454"/>
                  </a:lnTo>
                  <a:lnTo>
                    <a:pt x="22" y="460"/>
                  </a:lnTo>
                  <a:lnTo>
                    <a:pt x="22" y="460"/>
                  </a:lnTo>
                  <a:lnTo>
                    <a:pt x="28" y="465"/>
                  </a:lnTo>
                  <a:lnTo>
                    <a:pt x="28" y="465"/>
                  </a:lnTo>
                  <a:lnTo>
                    <a:pt x="28" y="471"/>
                  </a:lnTo>
                  <a:lnTo>
                    <a:pt x="28" y="471"/>
                  </a:lnTo>
                  <a:lnTo>
                    <a:pt x="22" y="471"/>
                  </a:lnTo>
                  <a:lnTo>
                    <a:pt x="22" y="471"/>
                  </a:lnTo>
                  <a:lnTo>
                    <a:pt x="22" y="471"/>
                  </a:lnTo>
                  <a:lnTo>
                    <a:pt x="22" y="471"/>
                  </a:lnTo>
                  <a:lnTo>
                    <a:pt x="22" y="471"/>
                  </a:lnTo>
                  <a:lnTo>
                    <a:pt x="22" y="465"/>
                  </a:lnTo>
                  <a:lnTo>
                    <a:pt x="16" y="465"/>
                  </a:lnTo>
                  <a:lnTo>
                    <a:pt x="16" y="465"/>
                  </a:lnTo>
                  <a:lnTo>
                    <a:pt x="16" y="465"/>
                  </a:lnTo>
                  <a:lnTo>
                    <a:pt x="11" y="465"/>
                  </a:lnTo>
                  <a:lnTo>
                    <a:pt x="11" y="465"/>
                  </a:lnTo>
                  <a:lnTo>
                    <a:pt x="11" y="465"/>
                  </a:lnTo>
                  <a:lnTo>
                    <a:pt x="11" y="465"/>
                  </a:lnTo>
                  <a:lnTo>
                    <a:pt x="11" y="460"/>
                  </a:lnTo>
                  <a:lnTo>
                    <a:pt x="11" y="460"/>
                  </a:lnTo>
                  <a:lnTo>
                    <a:pt x="11" y="460"/>
                  </a:lnTo>
                  <a:lnTo>
                    <a:pt x="11" y="460"/>
                  </a:lnTo>
                  <a:lnTo>
                    <a:pt x="5" y="460"/>
                  </a:lnTo>
                  <a:lnTo>
                    <a:pt x="5" y="460"/>
                  </a:lnTo>
                  <a:lnTo>
                    <a:pt x="5" y="460"/>
                  </a:lnTo>
                  <a:lnTo>
                    <a:pt x="0" y="460"/>
                  </a:lnTo>
                  <a:lnTo>
                    <a:pt x="0" y="460"/>
                  </a:lnTo>
                  <a:lnTo>
                    <a:pt x="0" y="465"/>
                  </a:lnTo>
                  <a:lnTo>
                    <a:pt x="0" y="465"/>
                  </a:lnTo>
                  <a:lnTo>
                    <a:pt x="0" y="471"/>
                  </a:lnTo>
                  <a:lnTo>
                    <a:pt x="0" y="471"/>
                  </a:lnTo>
                  <a:lnTo>
                    <a:pt x="0" y="471"/>
                  </a:lnTo>
                  <a:lnTo>
                    <a:pt x="0" y="471"/>
                  </a:lnTo>
                  <a:lnTo>
                    <a:pt x="0" y="476"/>
                  </a:lnTo>
                  <a:lnTo>
                    <a:pt x="0" y="476"/>
                  </a:lnTo>
                  <a:lnTo>
                    <a:pt x="0" y="476"/>
                  </a:lnTo>
                  <a:lnTo>
                    <a:pt x="0" y="476"/>
                  </a:lnTo>
                  <a:lnTo>
                    <a:pt x="0" y="482"/>
                  </a:lnTo>
                  <a:lnTo>
                    <a:pt x="0" y="482"/>
                  </a:lnTo>
                  <a:lnTo>
                    <a:pt x="0" y="482"/>
                  </a:lnTo>
                  <a:lnTo>
                    <a:pt x="5" y="482"/>
                  </a:lnTo>
                  <a:lnTo>
                    <a:pt x="5" y="482"/>
                  </a:lnTo>
                  <a:lnTo>
                    <a:pt x="5" y="488"/>
                  </a:lnTo>
                  <a:lnTo>
                    <a:pt x="5" y="493"/>
                  </a:lnTo>
                  <a:lnTo>
                    <a:pt x="5" y="493"/>
                  </a:lnTo>
                  <a:lnTo>
                    <a:pt x="11" y="504"/>
                  </a:lnTo>
                  <a:lnTo>
                    <a:pt x="11" y="504"/>
                  </a:lnTo>
                  <a:lnTo>
                    <a:pt x="11" y="504"/>
                  </a:lnTo>
                  <a:lnTo>
                    <a:pt x="11" y="504"/>
                  </a:lnTo>
                  <a:lnTo>
                    <a:pt x="11" y="504"/>
                  </a:lnTo>
                  <a:lnTo>
                    <a:pt x="11" y="510"/>
                  </a:lnTo>
                  <a:lnTo>
                    <a:pt x="16" y="510"/>
                  </a:lnTo>
                  <a:lnTo>
                    <a:pt x="16" y="510"/>
                  </a:lnTo>
                  <a:lnTo>
                    <a:pt x="16" y="510"/>
                  </a:lnTo>
                  <a:lnTo>
                    <a:pt x="16" y="510"/>
                  </a:lnTo>
                  <a:lnTo>
                    <a:pt x="16" y="510"/>
                  </a:lnTo>
                  <a:lnTo>
                    <a:pt x="16" y="510"/>
                  </a:lnTo>
                  <a:lnTo>
                    <a:pt x="16" y="516"/>
                  </a:lnTo>
                  <a:lnTo>
                    <a:pt x="22" y="516"/>
                  </a:lnTo>
                  <a:lnTo>
                    <a:pt x="22" y="516"/>
                  </a:lnTo>
                  <a:lnTo>
                    <a:pt x="28" y="521"/>
                  </a:lnTo>
                  <a:lnTo>
                    <a:pt x="28" y="521"/>
                  </a:lnTo>
                  <a:lnTo>
                    <a:pt x="28" y="532"/>
                  </a:lnTo>
                  <a:lnTo>
                    <a:pt x="28" y="532"/>
                  </a:lnTo>
                  <a:lnTo>
                    <a:pt x="33" y="532"/>
                  </a:lnTo>
                  <a:lnTo>
                    <a:pt x="33" y="532"/>
                  </a:lnTo>
                  <a:lnTo>
                    <a:pt x="33" y="532"/>
                  </a:lnTo>
                  <a:lnTo>
                    <a:pt x="33" y="527"/>
                  </a:lnTo>
                  <a:lnTo>
                    <a:pt x="33" y="521"/>
                  </a:lnTo>
                  <a:lnTo>
                    <a:pt x="33" y="521"/>
                  </a:lnTo>
                  <a:lnTo>
                    <a:pt x="28" y="521"/>
                  </a:lnTo>
                  <a:lnTo>
                    <a:pt x="28" y="516"/>
                  </a:lnTo>
                  <a:lnTo>
                    <a:pt x="28" y="516"/>
                  </a:lnTo>
                  <a:lnTo>
                    <a:pt x="28" y="510"/>
                  </a:lnTo>
                  <a:lnTo>
                    <a:pt x="28" y="504"/>
                  </a:lnTo>
                  <a:lnTo>
                    <a:pt x="28" y="510"/>
                  </a:lnTo>
                  <a:lnTo>
                    <a:pt x="28" y="510"/>
                  </a:lnTo>
                  <a:lnTo>
                    <a:pt x="33" y="510"/>
                  </a:lnTo>
                  <a:lnTo>
                    <a:pt x="33" y="516"/>
                  </a:lnTo>
                  <a:lnTo>
                    <a:pt x="33" y="516"/>
                  </a:lnTo>
                  <a:lnTo>
                    <a:pt x="33" y="521"/>
                  </a:lnTo>
                  <a:lnTo>
                    <a:pt x="33" y="521"/>
                  </a:lnTo>
                  <a:lnTo>
                    <a:pt x="33" y="521"/>
                  </a:lnTo>
                  <a:lnTo>
                    <a:pt x="33" y="521"/>
                  </a:lnTo>
                  <a:lnTo>
                    <a:pt x="33" y="521"/>
                  </a:lnTo>
                  <a:lnTo>
                    <a:pt x="33" y="521"/>
                  </a:lnTo>
                  <a:lnTo>
                    <a:pt x="33" y="521"/>
                  </a:lnTo>
                  <a:lnTo>
                    <a:pt x="33" y="516"/>
                  </a:lnTo>
                  <a:lnTo>
                    <a:pt x="39" y="516"/>
                  </a:lnTo>
                  <a:lnTo>
                    <a:pt x="39" y="521"/>
                  </a:lnTo>
                  <a:lnTo>
                    <a:pt x="39" y="521"/>
                  </a:lnTo>
                  <a:lnTo>
                    <a:pt x="39" y="527"/>
                  </a:lnTo>
                  <a:lnTo>
                    <a:pt x="39" y="527"/>
                  </a:lnTo>
                  <a:lnTo>
                    <a:pt x="39" y="527"/>
                  </a:lnTo>
                  <a:lnTo>
                    <a:pt x="39" y="527"/>
                  </a:lnTo>
                  <a:lnTo>
                    <a:pt x="39" y="527"/>
                  </a:lnTo>
                  <a:lnTo>
                    <a:pt x="39" y="527"/>
                  </a:lnTo>
                  <a:lnTo>
                    <a:pt x="39" y="527"/>
                  </a:lnTo>
                  <a:lnTo>
                    <a:pt x="39" y="527"/>
                  </a:lnTo>
                  <a:lnTo>
                    <a:pt x="44" y="527"/>
                  </a:lnTo>
                  <a:lnTo>
                    <a:pt x="44" y="527"/>
                  </a:lnTo>
                  <a:lnTo>
                    <a:pt x="44" y="532"/>
                  </a:lnTo>
                  <a:lnTo>
                    <a:pt x="39" y="532"/>
                  </a:lnTo>
                  <a:lnTo>
                    <a:pt x="39" y="532"/>
                  </a:lnTo>
                  <a:lnTo>
                    <a:pt x="33" y="532"/>
                  </a:lnTo>
                  <a:lnTo>
                    <a:pt x="33" y="532"/>
                  </a:lnTo>
                  <a:lnTo>
                    <a:pt x="33" y="538"/>
                  </a:lnTo>
                  <a:lnTo>
                    <a:pt x="33" y="538"/>
                  </a:lnTo>
                  <a:lnTo>
                    <a:pt x="33" y="538"/>
                  </a:lnTo>
                  <a:lnTo>
                    <a:pt x="33" y="538"/>
                  </a:lnTo>
                  <a:lnTo>
                    <a:pt x="39" y="544"/>
                  </a:lnTo>
                  <a:lnTo>
                    <a:pt x="39" y="544"/>
                  </a:lnTo>
                  <a:lnTo>
                    <a:pt x="39" y="544"/>
                  </a:lnTo>
                  <a:lnTo>
                    <a:pt x="39" y="544"/>
                  </a:lnTo>
                  <a:lnTo>
                    <a:pt x="39" y="544"/>
                  </a:lnTo>
                  <a:lnTo>
                    <a:pt x="39" y="544"/>
                  </a:lnTo>
                  <a:lnTo>
                    <a:pt x="39" y="544"/>
                  </a:lnTo>
                  <a:lnTo>
                    <a:pt x="39" y="544"/>
                  </a:lnTo>
                  <a:lnTo>
                    <a:pt x="44" y="538"/>
                  </a:lnTo>
                  <a:lnTo>
                    <a:pt x="44" y="532"/>
                  </a:lnTo>
                  <a:lnTo>
                    <a:pt x="50" y="527"/>
                  </a:lnTo>
                  <a:lnTo>
                    <a:pt x="50" y="527"/>
                  </a:lnTo>
                  <a:lnTo>
                    <a:pt x="50" y="521"/>
                  </a:lnTo>
                  <a:lnTo>
                    <a:pt x="50" y="521"/>
                  </a:lnTo>
                  <a:lnTo>
                    <a:pt x="50" y="521"/>
                  </a:lnTo>
                  <a:lnTo>
                    <a:pt x="50" y="521"/>
                  </a:lnTo>
                  <a:lnTo>
                    <a:pt x="50" y="516"/>
                  </a:lnTo>
                  <a:lnTo>
                    <a:pt x="50" y="516"/>
                  </a:lnTo>
                  <a:lnTo>
                    <a:pt x="50" y="516"/>
                  </a:lnTo>
                  <a:lnTo>
                    <a:pt x="50" y="516"/>
                  </a:lnTo>
                  <a:lnTo>
                    <a:pt x="50" y="521"/>
                  </a:lnTo>
                  <a:lnTo>
                    <a:pt x="50" y="521"/>
                  </a:lnTo>
                  <a:lnTo>
                    <a:pt x="50" y="527"/>
                  </a:lnTo>
                  <a:lnTo>
                    <a:pt x="50" y="527"/>
                  </a:lnTo>
                  <a:lnTo>
                    <a:pt x="50" y="527"/>
                  </a:lnTo>
                  <a:lnTo>
                    <a:pt x="50" y="527"/>
                  </a:lnTo>
                  <a:lnTo>
                    <a:pt x="50" y="527"/>
                  </a:lnTo>
                  <a:lnTo>
                    <a:pt x="50" y="521"/>
                  </a:lnTo>
                  <a:lnTo>
                    <a:pt x="56" y="521"/>
                  </a:lnTo>
                  <a:lnTo>
                    <a:pt x="50" y="527"/>
                  </a:lnTo>
                  <a:lnTo>
                    <a:pt x="50" y="527"/>
                  </a:lnTo>
                  <a:lnTo>
                    <a:pt x="50" y="527"/>
                  </a:lnTo>
                  <a:lnTo>
                    <a:pt x="50" y="527"/>
                  </a:lnTo>
                  <a:lnTo>
                    <a:pt x="50" y="532"/>
                  </a:lnTo>
                  <a:lnTo>
                    <a:pt x="44" y="532"/>
                  </a:lnTo>
                  <a:lnTo>
                    <a:pt x="44" y="538"/>
                  </a:lnTo>
                  <a:lnTo>
                    <a:pt x="44" y="538"/>
                  </a:lnTo>
                  <a:lnTo>
                    <a:pt x="50" y="538"/>
                  </a:lnTo>
                  <a:lnTo>
                    <a:pt x="50" y="538"/>
                  </a:lnTo>
                  <a:lnTo>
                    <a:pt x="50" y="538"/>
                  </a:lnTo>
                  <a:lnTo>
                    <a:pt x="56" y="538"/>
                  </a:lnTo>
                  <a:lnTo>
                    <a:pt x="56" y="538"/>
                  </a:lnTo>
                  <a:lnTo>
                    <a:pt x="56" y="538"/>
                  </a:lnTo>
                  <a:lnTo>
                    <a:pt x="50" y="538"/>
                  </a:lnTo>
                  <a:lnTo>
                    <a:pt x="50" y="538"/>
                  </a:lnTo>
                  <a:lnTo>
                    <a:pt x="50" y="538"/>
                  </a:lnTo>
                  <a:lnTo>
                    <a:pt x="50" y="538"/>
                  </a:lnTo>
                  <a:lnTo>
                    <a:pt x="50" y="538"/>
                  </a:lnTo>
                  <a:lnTo>
                    <a:pt x="50" y="538"/>
                  </a:lnTo>
                  <a:lnTo>
                    <a:pt x="50" y="538"/>
                  </a:lnTo>
                  <a:lnTo>
                    <a:pt x="50" y="544"/>
                  </a:lnTo>
                  <a:lnTo>
                    <a:pt x="50" y="544"/>
                  </a:lnTo>
                  <a:lnTo>
                    <a:pt x="44" y="544"/>
                  </a:lnTo>
                  <a:lnTo>
                    <a:pt x="44" y="544"/>
                  </a:lnTo>
                  <a:lnTo>
                    <a:pt x="44" y="544"/>
                  </a:lnTo>
                  <a:lnTo>
                    <a:pt x="44" y="544"/>
                  </a:lnTo>
                  <a:lnTo>
                    <a:pt x="44" y="544"/>
                  </a:lnTo>
                  <a:lnTo>
                    <a:pt x="44" y="544"/>
                  </a:lnTo>
                  <a:lnTo>
                    <a:pt x="50" y="549"/>
                  </a:lnTo>
                  <a:lnTo>
                    <a:pt x="50" y="549"/>
                  </a:lnTo>
                  <a:lnTo>
                    <a:pt x="50" y="549"/>
                  </a:lnTo>
                  <a:lnTo>
                    <a:pt x="50" y="549"/>
                  </a:lnTo>
                  <a:lnTo>
                    <a:pt x="50" y="555"/>
                  </a:lnTo>
                  <a:lnTo>
                    <a:pt x="56" y="555"/>
                  </a:lnTo>
                  <a:lnTo>
                    <a:pt x="56" y="560"/>
                  </a:lnTo>
                  <a:lnTo>
                    <a:pt x="56" y="560"/>
                  </a:lnTo>
                  <a:lnTo>
                    <a:pt x="56" y="560"/>
                  </a:lnTo>
                  <a:lnTo>
                    <a:pt x="56" y="560"/>
                  </a:lnTo>
                  <a:lnTo>
                    <a:pt x="56" y="560"/>
                  </a:lnTo>
                  <a:lnTo>
                    <a:pt x="56" y="560"/>
                  </a:lnTo>
                  <a:lnTo>
                    <a:pt x="56" y="560"/>
                  </a:lnTo>
                  <a:lnTo>
                    <a:pt x="56" y="560"/>
                  </a:lnTo>
                  <a:lnTo>
                    <a:pt x="56" y="560"/>
                  </a:lnTo>
                  <a:lnTo>
                    <a:pt x="56" y="560"/>
                  </a:lnTo>
                  <a:lnTo>
                    <a:pt x="56" y="560"/>
                  </a:lnTo>
                  <a:lnTo>
                    <a:pt x="56" y="560"/>
                  </a:lnTo>
                  <a:lnTo>
                    <a:pt x="56" y="555"/>
                  </a:lnTo>
                  <a:lnTo>
                    <a:pt x="56" y="555"/>
                  </a:lnTo>
                  <a:lnTo>
                    <a:pt x="56" y="549"/>
                  </a:lnTo>
                  <a:lnTo>
                    <a:pt x="56" y="549"/>
                  </a:lnTo>
                  <a:lnTo>
                    <a:pt x="56" y="549"/>
                  </a:lnTo>
                  <a:lnTo>
                    <a:pt x="56" y="549"/>
                  </a:lnTo>
                  <a:lnTo>
                    <a:pt x="56" y="549"/>
                  </a:lnTo>
                  <a:lnTo>
                    <a:pt x="56" y="555"/>
                  </a:lnTo>
                  <a:lnTo>
                    <a:pt x="61" y="560"/>
                  </a:lnTo>
                  <a:lnTo>
                    <a:pt x="61" y="560"/>
                  </a:lnTo>
                  <a:lnTo>
                    <a:pt x="61" y="560"/>
                  </a:lnTo>
                  <a:lnTo>
                    <a:pt x="61" y="560"/>
                  </a:lnTo>
                  <a:lnTo>
                    <a:pt x="56" y="555"/>
                  </a:lnTo>
                  <a:lnTo>
                    <a:pt x="56" y="549"/>
                  </a:lnTo>
                  <a:lnTo>
                    <a:pt x="56" y="544"/>
                  </a:lnTo>
                  <a:lnTo>
                    <a:pt x="56" y="544"/>
                  </a:lnTo>
                  <a:lnTo>
                    <a:pt x="56" y="544"/>
                  </a:lnTo>
                  <a:lnTo>
                    <a:pt x="56" y="544"/>
                  </a:lnTo>
                  <a:lnTo>
                    <a:pt x="56" y="544"/>
                  </a:lnTo>
                  <a:lnTo>
                    <a:pt x="56" y="544"/>
                  </a:lnTo>
                  <a:lnTo>
                    <a:pt x="56" y="549"/>
                  </a:lnTo>
                  <a:lnTo>
                    <a:pt x="56" y="544"/>
                  </a:lnTo>
                  <a:lnTo>
                    <a:pt x="61" y="544"/>
                  </a:lnTo>
                  <a:lnTo>
                    <a:pt x="61" y="549"/>
                  </a:lnTo>
                  <a:lnTo>
                    <a:pt x="61" y="549"/>
                  </a:lnTo>
                  <a:lnTo>
                    <a:pt x="67" y="544"/>
                  </a:lnTo>
                  <a:lnTo>
                    <a:pt x="67" y="544"/>
                  </a:lnTo>
                  <a:lnTo>
                    <a:pt x="67" y="544"/>
                  </a:lnTo>
                  <a:lnTo>
                    <a:pt x="67" y="544"/>
                  </a:lnTo>
                  <a:lnTo>
                    <a:pt x="67" y="544"/>
                  </a:lnTo>
                  <a:lnTo>
                    <a:pt x="67" y="549"/>
                  </a:lnTo>
                  <a:lnTo>
                    <a:pt x="67" y="549"/>
                  </a:lnTo>
                  <a:lnTo>
                    <a:pt x="67" y="549"/>
                  </a:lnTo>
                  <a:lnTo>
                    <a:pt x="67" y="549"/>
                  </a:lnTo>
                  <a:lnTo>
                    <a:pt x="67" y="544"/>
                  </a:lnTo>
                  <a:lnTo>
                    <a:pt x="67" y="544"/>
                  </a:lnTo>
                  <a:lnTo>
                    <a:pt x="67" y="544"/>
                  </a:lnTo>
                  <a:lnTo>
                    <a:pt x="72" y="549"/>
                  </a:lnTo>
                  <a:lnTo>
                    <a:pt x="72" y="549"/>
                  </a:lnTo>
                  <a:lnTo>
                    <a:pt x="72" y="549"/>
                  </a:lnTo>
                  <a:lnTo>
                    <a:pt x="72" y="549"/>
                  </a:lnTo>
                  <a:lnTo>
                    <a:pt x="72" y="555"/>
                  </a:lnTo>
                  <a:lnTo>
                    <a:pt x="72" y="555"/>
                  </a:lnTo>
                  <a:lnTo>
                    <a:pt x="72" y="555"/>
                  </a:lnTo>
                  <a:lnTo>
                    <a:pt x="72" y="555"/>
                  </a:lnTo>
                  <a:lnTo>
                    <a:pt x="72" y="549"/>
                  </a:lnTo>
                  <a:lnTo>
                    <a:pt x="72" y="549"/>
                  </a:lnTo>
                  <a:lnTo>
                    <a:pt x="78" y="549"/>
                  </a:lnTo>
                  <a:lnTo>
                    <a:pt x="78" y="549"/>
                  </a:lnTo>
                  <a:lnTo>
                    <a:pt x="78" y="549"/>
                  </a:lnTo>
                  <a:lnTo>
                    <a:pt x="78" y="549"/>
                  </a:lnTo>
                  <a:lnTo>
                    <a:pt x="78" y="549"/>
                  </a:lnTo>
                  <a:lnTo>
                    <a:pt x="78" y="549"/>
                  </a:lnTo>
                  <a:lnTo>
                    <a:pt x="78" y="549"/>
                  </a:lnTo>
                  <a:lnTo>
                    <a:pt x="78" y="549"/>
                  </a:lnTo>
                  <a:lnTo>
                    <a:pt x="78" y="549"/>
                  </a:lnTo>
                  <a:lnTo>
                    <a:pt x="78" y="549"/>
                  </a:lnTo>
                  <a:lnTo>
                    <a:pt x="78" y="555"/>
                  </a:lnTo>
                  <a:lnTo>
                    <a:pt x="78" y="555"/>
                  </a:lnTo>
                  <a:lnTo>
                    <a:pt x="78" y="555"/>
                  </a:lnTo>
                  <a:lnTo>
                    <a:pt x="78" y="555"/>
                  </a:lnTo>
                  <a:lnTo>
                    <a:pt x="78" y="555"/>
                  </a:lnTo>
                  <a:lnTo>
                    <a:pt x="78" y="555"/>
                  </a:lnTo>
                  <a:lnTo>
                    <a:pt x="78" y="555"/>
                  </a:lnTo>
                  <a:lnTo>
                    <a:pt x="78" y="555"/>
                  </a:lnTo>
                  <a:lnTo>
                    <a:pt x="78" y="555"/>
                  </a:lnTo>
                  <a:lnTo>
                    <a:pt x="78" y="555"/>
                  </a:lnTo>
                  <a:lnTo>
                    <a:pt x="84" y="555"/>
                  </a:lnTo>
                  <a:lnTo>
                    <a:pt x="84" y="555"/>
                  </a:lnTo>
                  <a:lnTo>
                    <a:pt x="84" y="555"/>
                  </a:lnTo>
                  <a:lnTo>
                    <a:pt x="84" y="555"/>
                  </a:lnTo>
                  <a:lnTo>
                    <a:pt x="84" y="555"/>
                  </a:lnTo>
                  <a:lnTo>
                    <a:pt x="84" y="555"/>
                  </a:lnTo>
                  <a:lnTo>
                    <a:pt x="84" y="555"/>
                  </a:lnTo>
                  <a:lnTo>
                    <a:pt x="84" y="555"/>
                  </a:lnTo>
                  <a:lnTo>
                    <a:pt x="84" y="555"/>
                  </a:lnTo>
                  <a:lnTo>
                    <a:pt x="89" y="555"/>
                  </a:lnTo>
                  <a:lnTo>
                    <a:pt x="89" y="555"/>
                  </a:lnTo>
                  <a:lnTo>
                    <a:pt x="89" y="555"/>
                  </a:lnTo>
                  <a:lnTo>
                    <a:pt x="89" y="555"/>
                  </a:lnTo>
                  <a:lnTo>
                    <a:pt x="89" y="555"/>
                  </a:lnTo>
                  <a:lnTo>
                    <a:pt x="89" y="555"/>
                  </a:lnTo>
                  <a:lnTo>
                    <a:pt x="89" y="555"/>
                  </a:lnTo>
                  <a:lnTo>
                    <a:pt x="89" y="555"/>
                  </a:lnTo>
                  <a:lnTo>
                    <a:pt x="89" y="555"/>
                  </a:lnTo>
                  <a:lnTo>
                    <a:pt x="89" y="555"/>
                  </a:lnTo>
                  <a:lnTo>
                    <a:pt x="89" y="555"/>
                  </a:lnTo>
                  <a:lnTo>
                    <a:pt x="89" y="555"/>
                  </a:lnTo>
                  <a:lnTo>
                    <a:pt x="89" y="555"/>
                  </a:lnTo>
                  <a:lnTo>
                    <a:pt x="89" y="555"/>
                  </a:lnTo>
                  <a:lnTo>
                    <a:pt x="84" y="560"/>
                  </a:lnTo>
                  <a:lnTo>
                    <a:pt x="84" y="560"/>
                  </a:lnTo>
                  <a:lnTo>
                    <a:pt x="84" y="566"/>
                  </a:lnTo>
                  <a:lnTo>
                    <a:pt x="84" y="566"/>
                  </a:lnTo>
                  <a:lnTo>
                    <a:pt x="84" y="566"/>
                  </a:lnTo>
                  <a:lnTo>
                    <a:pt x="84" y="566"/>
                  </a:lnTo>
                  <a:lnTo>
                    <a:pt x="84" y="566"/>
                  </a:lnTo>
                  <a:lnTo>
                    <a:pt x="84" y="566"/>
                  </a:lnTo>
                  <a:lnTo>
                    <a:pt x="84" y="566"/>
                  </a:lnTo>
                  <a:lnTo>
                    <a:pt x="89" y="566"/>
                  </a:lnTo>
                  <a:lnTo>
                    <a:pt x="89" y="566"/>
                  </a:lnTo>
                  <a:lnTo>
                    <a:pt x="89" y="566"/>
                  </a:lnTo>
                  <a:lnTo>
                    <a:pt x="89" y="566"/>
                  </a:lnTo>
                  <a:lnTo>
                    <a:pt x="89" y="566"/>
                  </a:lnTo>
                  <a:lnTo>
                    <a:pt x="89" y="566"/>
                  </a:lnTo>
                  <a:lnTo>
                    <a:pt x="89" y="566"/>
                  </a:lnTo>
                  <a:lnTo>
                    <a:pt x="89" y="566"/>
                  </a:lnTo>
                  <a:lnTo>
                    <a:pt x="89" y="566"/>
                  </a:lnTo>
                  <a:lnTo>
                    <a:pt x="89" y="566"/>
                  </a:lnTo>
                  <a:lnTo>
                    <a:pt x="89" y="572"/>
                  </a:lnTo>
                  <a:lnTo>
                    <a:pt x="89" y="572"/>
                  </a:lnTo>
                  <a:lnTo>
                    <a:pt x="89" y="572"/>
                  </a:lnTo>
                  <a:lnTo>
                    <a:pt x="95" y="572"/>
                  </a:lnTo>
                  <a:lnTo>
                    <a:pt x="95" y="566"/>
                  </a:lnTo>
                  <a:lnTo>
                    <a:pt x="95" y="566"/>
                  </a:lnTo>
                  <a:lnTo>
                    <a:pt x="95" y="566"/>
                  </a:lnTo>
                  <a:lnTo>
                    <a:pt x="95" y="566"/>
                  </a:lnTo>
                  <a:lnTo>
                    <a:pt x="95" y="566"/>
                  </a:lnTo>
                  <a:lnTo>
                    <a:pt x="95" y="572"/>
                  </a:lnTo>
                  <a:lnTo>
                    <a:pt x="95" y="572"/>
                  </a:lnTo>
                  <a:lnTo>
                    <a:pt x="95" y="572"/>
                  </a:lnTo>
                  <a:lnTo>
                    <a:pt x="95" y="572"/>
                  </a:lnTo>
                  <a:lnTo>
                    <a:pt x="89" y="572"/>
                  </a:lnTo>
                  <a:lnTo>
                    <a:pt x="89" y="572"/>
                  </a:lnTo>
                  <a:lnTo>
                    <a:pt x="89" y="572"/>
                  </a:lnTo>
                  <a:lnTo>
                    <a:pt x="89" y="572"/>
                  </a:lnTo>
                  <a:lnTo>
                    <a:pt x="95" y="577"/>
                  </a:lnTo>
                  <a:lnTo>
                    <a:pt x="95" y="577"/>
                  </a:lnTo>
                  <a:lnTo>
                    <a:pt x="95" y="577"/>
                  </a:lnTo>
                  <a:lnTo>
                    <a:pt x="95" y="577"/>
                  </a:lnTo>
                  <a:lnTo>
                    <a:pt x="95" y="577"/>
                  </a:lnTo>
                  <a:lnTo>
                    <a:pt x="100" y="583"/>
                  </a:lnTo>
                  <a:lnTo>
                    <a:pt x="100" y="583"/>
                  </a:lnTo>
                  <a:lnTo>
                    <a:pt x="100" y="583"/>
                  </a:lnTo>
                  <a:lnTo>
                    <a:pt x="100" y="583"/>
                  </a:lnTo>
                  <a:lnTo>
                    <a:pt x="100" y="583"/>
                  </a:lnTo>
                  <a:lnTo>
                    <a:pt x="100" y="583"/>
                  </a:lnTo>
                  <a:lnTo>
                    <a:pt x="100" y="583"/>
                  </a:lnTo>
                  <a:lnTo>
                    <a:pt x="100" y="583"/>
                  </a:lnTo>
                  <a:lnTo>
                    <a:pt x="100" y="583"/>
                  </a:lnTo>
                  <a:lnTo>
                    <a:pt x="106" y="583"/>
                  </a:lnTo>
                  <a:lnTo>
                    <a:pt x="106" y="583"/>
                  </a:lnTo>
                  <a:lnTo>
                    <a:pt x="106" y="583"/>
                  </a:lnTo>
                  <a:lnTo>
                    <a:pt x="106" y="583"/>
                  </a:lnTo>
                  <a:lnTo>
                    <a:pt x="106" y="583"/>
                  </a:lnTo>
                  <a:lnTo>
                    <a:pt x="106" y="588"/>
                  </a:lnTo>
                  <a:lnTo>
                    <a:pt x="106" y="588"/>
                  </a:lnTo>
                  <a:lnTo>
                    <a:pt x="106" y="588"/>
                  </a:lnTo>
                  <a:lnTo>
                    <a:pt x="106" y="588"/>
                  </a:lnTo>
                  <a:lnTo>
                    <a:pt x="106" y="588"/>
                  </a:lnTo>
                  <a:lnTo>
                    <a:pt x="100" y="588"/>
                  </a:lnTo>
                  <a:lnTo>
                    <a:pt x="100" y="588"/>
                  </a:lnTo>
                  <a:lnTo>
                    <a:pt x="100" y="588"/>
                  </a:lnTo>
                  <a:lnTo>
                    <a:pt x="100" y="594"/>
                  </a:lnTo>
                  <a:lnTo>
                    <a:pt x="100" y="594"/>
                  </a:lnTo>
                  <a:lnTo>
                    <a:pt x="100" y="594"/>
                  </a:lnTo>
                  <a:lnTo>
                    <a:pt x="100" y="594"/>
                  </a:lnTo>
                  <a:lnTo>
                    <a:pt x="95" y="600"/>
                  </a:lnTo>
                  <a:lnTo>
                    <a:pt x="95" y="600"/>
                  </a:lnTo>
                  <a:lnTo>
                    <a:pt x="89" y="594"/>
                  </a:lnTo>
                  <a:lnTo>
                    <a:pt x="89" y="594"/>
                  </a:lnTo>
                  <a:lnTo>
                    <a:pt x="89" y="594"/>
                  </a:lnTo>
                  <a:lnTo>
                    <a:pt x="89" y="594"/>
                  </a:lnTo>
                  <a:lnTo>
                    <a:pt x="84" y="594"/>
                  </a:lnTo>
                  <a:lnTo>
                    <a:pt x="84" y="588"/>
                  </a:lnTo>
                  <a:lnTo>
                    <a:pt x="84" y="588"/>
                  </a:lnTo>
                  <a:lnTo>
                    <a:pt x="84" y="588"/>
                  </a:lnTo>
                  <a:lnTo>
                    <a:pt x="84" y="588"/>
                  </a:lnTo>
                  <a:lnTo>
                    <a:pt x="84" y="588"/>
                  </a:lnTo>
                  <a:lnTo>
                    <a:pt x="78" y="588"/>
                  </a:lnTo>
                  <a:lnTo>
                    <a:pt x="78" y="588"/>
                  </a:lnTo>
                  <a:lnTo>
                    <a:pt x="78" y="583"/>
                  </a:lnTo>
                  <a:lnTo>
                    <a:pt x="78" y="583"/>
                  </a:lnTo>
                  <a:lnTo>
                    <a:pt x="78" y="583"/>
                  </a:lnTo>
                  <a:lnTo>
                    <a:pt x="78" y="588"/>
                  </a:lnTo>
                  <a:lnTo>
                    <a:pt x="78" y="588"/>
                  </a:lnTo>
                  <a:lnTo>
                    <a:pt x="78" y="588"/>
                  </a:lnTo>
                  <a:lnTo>
                    <a:pt x="78" y="588"/>
                  </a:lnTo>
                  <a:lnTo>
                    <a:pt x="78" y="588"/>
                  </a:lnTo>
                  <a:lnTo>
                    <a:pt x="78" y="594"/>
                  </a:lnTo>
                  <a:lnTo>
                    <a:pt x="78" y="600"/>
                  </a:lnTo>
                  <a:lnTo>
                    <a:pt x="78" y="600"/>
                  </a:lnTo>
                  <a:lnTo>
                    <a:pt x="84" y="600"/>
                  </a:lnTo>
                  <a:lnTo>
                    <a:pt x="84" y="600"/>
                  </a:lnTo>
                  <a:lnTo>
                    <a:pt x="84" y="605"/>
                  </a:lnTo>
                  <a:lnTo>
                    <a:pt x="84" y="605"/>
                  </a:lnTo>
                  <a:lnTo>
                    <a:pt x="84" y="605"/>
                  </a:lnTo>
                  <a:lnTo>
                    <a:pt x="84" y="605"/>
                  </a:lnTo>
                  <a:lnTo>
                    <a:pt x="84" y="605"/>
                  </a:lnTo>
                  <a:lnTo>
                    <a:pt x="84" y="605"/>
                  </a:lnTo>
                  <a:lnTo>
                    <a:pt x="89" y="605"/>
                  </a:lnTo>
                  <a:lnTo>
                    <a:pt x="84" y="611"/>
                  </a:lnTo>
                  <a:lnTo>
                    <a:pt x="84" y="611"/>
                  </a:lnTo>
                  <a:lnTo>
                    <a:pt x="89" y="611"/>
                  </a:lnTo>
                  <a:lnTo>
                    <a:pt x="89" y="611"/>
                  </a:lnTo>
                  <a:lnTo>
                    <a:pt x="89" y="611"/>
                  </a:lnTo>
                  <a:lnTo>
                    <a:pt x="89" y="611"/>
                  </a:lnTo>
                  <a:lnTo>
                    <a:pt x="89" y="611"/>
                  </a:lnTo>
                  <a:lnTo>
                    <a:pt x="89" y="611"/>
                  </a:lnTo>
                  <a:lnTo>
                    <a:pt x="89" y="611"/>
                  </a:lnTo>
                  <a:lnTo>
                    <a:pt x="89" y="611"/>
                  </a:lnTo>
                  <a:lnTo>
                    <a:pt x="89" y="616"/>
                  </a:lnTo>
                  <a:lnTo>
                    <a:pt x="95" y="616"/>
                  </a:lnTo>
                  <a:lnTo>
                    <a:pt x="95" y="616"/>
                  </a:lnTo>
                  <a:lnTo>
                    <a:pt x="100" y="616"/>
                  </a:lnTo>
                  <a:lnTo>
                    <a:pt x="100" y="616"/>
                  </a:lnTo>
                  <a:lnTo>
                    <a:pt x="100" y="622"/>
                  </a:lnTo>
                  <a:lnTo>
                    <a:pt x="100" y="622"/>
                  </a:lnTo>
                  <a:lnTo>
                    <a:pt x="100" y="622"/>
                  </a:lnTo>
                  <a:lnTo>
                    <a:pt x="100" y="622"/>
                  </a:lnTo>
                  <a:lnTo>
                    <a:pt x="100" y="622"/>
                  </a:lnTo>
                  <a:lnTo>
                    <a:pt x="100" y="616"/>
                  </a:lnTo>
                  <a:lnTo>
                    <a:pt x="100" y="616"/>
                  </a:lnTo>
                  <a:lnTo>
                    <a:pt x="100" y="616"/>
                  </a:lnTo>
                  <a:lnTo>
                    <a:pt x="100" y="616"/>
                  </a:lnTo>
                  <a:lnTo>
                    <a:pt x="100" y="616"/>
                  </a:lnTo>
                  <a:lnTo>
                    <a:pt x="106" y="616"/>
                  </a:lnTo>
                  <a:lnTo>
                    <a:pt x="106" y="616"/>
                  </a:lnTo>
                  <a:lnTo>
                    <a:pt x="106" y="616"/>
                  </a:lnTo>
                  <a:lnTo>
                    <a:pt x="106" y="616"/>
                  </a:lnTo>
                  <a:lnTo>
                    <a:pt x="106" y="616"/>
                  </a:lnTo>
                  <a:lnTo>
                    <a:pt x="106" y="611"/>
                  </a:lnTo>
                  <a:lnTo>
                    <a:pt x="106" y="611"/>
                  </a:lnTo>
                  <a:lnTo>
                    <a:pt x="106" y="611"/>
                  </a:lnTo>
                  <a:lnTo>
                    <a:pt x="100" y="611"/>
                  </a:lnTo>
                  <a:lnTo>
                    <a:pt x="100" y="605"/>
                  </a:lnTo>
                  <a:lnTo>
                    <a:pt x="100" y="605"/>
                  </a:lnTo>
                  <a:lnTo>
                    <a:pt x="100" y="605"/>
                  </a:lnTo>
                  <a:lnTo>
                    <a:pt x="100" y="605"/>
                  </a:lnTo>
                  <a:lnTo>
                    <a:pt x="100" y="605"/>
                  </a:lnTo>
                  <a:lnTo>
                    <a:pt x="100" y="600"/>
                  </a:lnTo>
                  <a:lnTo>
                    <a:pt x="100" y="600"/>
                  </a:lnTo>
                  <a:lnTo>
                    <a:pt x="100" y="600"/>
                  </a:lnTo>
                  <a:lnTo>
                    <a:pt x="100" y="600"/>
                  </a:lnTo>
                  <a:lnTo>
                    <a:pt x="100" y="600"/>
                  </a:lnTo>
                  <a:lnTo>
                    <a:pt x="100" y="600"/>
                  </a:lnTo>
                  <a:lnTo>
                    <a:pt x="100" y="600"/>
                  </a:lnTo>
                  <a:lnTo>
                    <a:pt x="100" y="600"/>
                  </a:lnTo>
                  <a:lnTo>
                    <a:pt x="100" y="600"/>
                  </a:lnTo>
                  <a:lnTo>
                    <a:pt x="106" y="605"/>
                  </a:lnTo>
                  <a:lnTo>
                    <a:pt x="106" y="600"/>
                  </a:lnTo>
                  <a:lnTo>
                    <a:pt x="106" y="600"/>
                  </a:lnTo>
                  <a:lnTo>
                    <a:pt x="106" y="600"/>
                  </a:lnTo>
                  <a:lnTo>
                    <a:pt x="106" y="600"/>
                  </a:lnTo>
                  <a:lnTo>
                    <a:pt x="106" y="600"/>
                  </a:lnTo>
                  <a:lnTo>
                    <a:pt x="106" y="594"/>
                  </a:lnTo>
                  <a:lnTo>
                    <a:pt x="106" y="594"/>
                  </a:lnTo>
                  <a:lnTo>
                    <a:pt x="112" y="588"/>
                  </a:lnTo>
                  <a:lnTo>
                    <a:pt x="112" y="588"/>
                  </a:lnTo>
                  <a:lnTo>
                    <a:pt x="112" y="588"/>
                  </a:lnTo>
                  <a:lnTo>
                    <a:pt x="112" y="588"/>
                  </a:lnTo>
                  <a:lnTo>
                    <a:pt x="112" y="594"/>
                  </a:lnTo>
                  <a:lnTo>
                    <a:pt x="106" y="594"/>
                  </a:lnTo>
                  <a:lnTo>
                    <a:pt x="106" y="594"/>
                  </a:lnTo>
                  <a:lnTo>
                    <a:pt x="112" y="600"/>
                  </a:lnTo>
                  <a:lnTo>
                    <a:pt x="106" y="600"/>
                  </a:lnTo>
                  <a:lnTo>
                    <a:pt x="106" y="600"/>
                  </a:lnTo>
                  <a:lnTo>
                    <a:pt x="106" y="600"/>
                  </a:lnTo>
                  <a:lnTo>
                    <a:pt x="106" y="600"/>
                  </a:lnTo>
                  <a:lnTo>
                    <a:pt x="106" y="605"/>
                  </a:lnTo>
                  <a:lnTo>
                    <a:pt x="106" y="605"/>
                  </a:lnTo>
                  <a:lnTo>
                    <a:pt x="106" y="605"/>
                  </a:lnTo>
                  <a:lnTo>
                    <a:pt x="106" y="605"/>
                  </a:lnTo>
                  <a:lnTo>
                    <a:pt x="106" y="605"/>
                  </a:lnTo>
                  <a:lnTo>
                    <a:pt x="106" y="605"/>
                  </a:lnTo>
                  <a:lnTo>
                    <a:pt x="112" y="605"/>
                  </a:lnTo>
                  <a:lnTo>
                    <a:pt x="112" y="605"/>
                  </a:lnTo>
                  <a:lnTo>
                    <a:pt x="112" y="605"/>
                  </a:lnTo>
                  <a:lnTo>
                    <a:pt x="112" y="605"/>
                  </a:lnTo>
                  <a:lnTo>
                    <a:pt x="112" y="605"/>
                  </a:lnTo>
                  <a:lnTo>
                    <a:pt x="112" y="611"/>
                  </a:lnTo>
                  <a:lnTo>
                    <a:pt x="112" y="611"/>
                  </a:lnTo>
                  <a:lnTo>
                    <a:pt x="112" y="611"/>
                  </a:lnTo>
                  <a:lnTo>
                    <a:pt x="112" y="611"/>
                  </a:lnTo>
                  <a:lnTo>
                    <a:pt x="112" y="611"/>
                  </a:lnTo>
                  <a:lnTo>
                    <a:pt x="112" y="611"/>
                  </a:lnTo>
                  <a:lnTo>
                    <a:pt x="106" y="611"/>
                  </a:lnTo>
                  <a:lnTo>
                    <a:pt x="106" y="611"/>
                  </a:lnTo>
                  <a:lnTo>
                    <a:pt x="106" y="616"/>
                  </a:lnTo>
                  <a:lnTo>
                    <a:pt x="112" y="616"/>
                  </a:lnTo>
                  <a:lnTo>
                    <a:pt x="106" y="616"/>
                  </a:lnTo>
                  <a:lnTo>
                    <a:pt x="106" y="616"/>
                  </a:lnTo>
                  <a:lnTo>
                    <a:pt x="106" y="622"/>
                  </a:lnTo>
                  <a:lnTo>
                    <a:pt x="112" y="622"/>
                  </a:lnTo>
                  <a:lnTo>
                    <a:pt x="112" y="622"/>
                  </a:lnTo>
                  <a:lnTo>
                    <a:pt x="112" y="622"/>
                  </a:lnTo>
                  <a:lnTo>
                    <a:pt x="112" y="622"/>
                  </a:lnTo>
                  <a:lnTo>
                    <a:pt x="112" y="622"/>
                  </a:lnTo>
                  <a:lnTo>
                    <a:pt x="112" y="622"/>
                  </a:lnTo>
                  <a:lnTo>
                    <a:pt x="112" y="622"/>
                  </a:lnTo>
                  <a:lnTo>
                    <a:pt x="112" y="622"/>
                  </a:lnTo>
                  <a:lnTo>
                    <a:pt x="112" y="622"/>
                  </a:lnTo>
                  <a:lnTo>
                    <a:pt x="112" y="622"/>
                  </a:lnTo>
                  <a:lnTo>
                    <a:pt x="117" y="622"/>
                  </a:lnTo>
                  <a:lnTo>
                    <a:pt x="117" y="622"/>
                  </a:lnTo>
                  <a:lnTo>
                    <a:pt x="117" y="622"/>
                  </a:lnTo>
                  <a:lnTo>
                    <a:pt x="117" y="628"/>
                  </a:lnTo>
                  <a:lnTo>
                    <a:pt x="117" y="628"/>
                  </a:lnTo>
                  <a:lnTo>
                    <a:pt x="117" y="628"/>
                  </a:lnTo>
                  <a:lnTo>
                    <a:pt x="123" y="628"/>
                  </a:lnTo>
                  <a:lnTo>
                    <a:pt x="123" y="628"/>
                  </a:lnTo>
                  <a:lnTo>
                    <a:pt x="123" y="628"/>
                  </a:lnTo>
                  <a:lnTo>
                    <a:pt x="117" y="628"/>
                  </a:lnTo>
                  <a:lnTo>
                    <a:pt x="117" y="628"/>
                  </a:lnTo>
                  <a:lnTo>
                    <a:pt x="117" y="628"/>
                  </a:lnTo>
                  <a:lnTo>
                    <a:pt x="117" y="628"/>
                  </a:lnTo>
                  <a:lnTo>
                    <a:pt x="117" y="628"/>
                  </a:lnTo>
                  <a:lnTo>
                    <a:pt x="123" y="633"/>
                  </a:lnTo>
                  <a:lnTo>
                    <a:pt x="123" y="633"/>
                  </a:lnTo>
                  <a:lnTo>
                    <a:pt x="123" y="639"/>
                  </a:lnTo>
                  <a:lnTo>
                    <a:pt x="123" y="639"/>
                  </a:lnTo>
                  <a:lnTo>
                    <a:pt x="123" y="639"/>
                  </a:lnTo>
                  <a:lnTo>
                    <a:pt x="123" y="645"/>
                  </a:lnTo>
                  <a:lnTo>
                    <a:pt x="123" y="645"/>
                  </a:lnTo>
                  <a:lnTo>
                    <a:pt x="123" y="650"/>
                  </a:lnTo>
                  <a:lnTo>
                    <a:pt x="129" y="650"/>
                  </a:lnTo>
                  <a:lnTo>
                    <a:pt x="129" y="650"/>
                  </a:lnTo>
                  <a:lnTo>
                    <a:pt x="129" y="650"/>
                  </a:lnTo>
                  <a:lnTo>
                    <a:pt x="129" y="650"/>
                  </a:lnTo>
                  <a:lnTo>
                    <a:pt x="129" y="650"/>
                  </a:lnTo>
                  <a:lnTo>
                    <a:pt x="129" y="650"/>
                  </a:lnTo>
                  <a:lnTo>
                    <a:pt x="129" y="656"/>
                  </a:lnTo>
                  <a:lnTo>
                    <a:pt x="129" y="656"/>
                  </a:lnTo>
                  <a:lnTo>
                    <a:pt x="129" y="656"/>
                  </a:lnTo>
                  <a:lnTo>
                    <a:pt x="129" y="656"/>
                  </a:lnTo>
                  <a:lnTo>
                    <a:pt x="129" y="656"/>
                  </a:lnTo>
                  <a:lnTo>
                    <a:pt x="129" y="656"/>
                  </a:lnTo>
                  <a:lnTo>
                    <a:pt x="129" y="656"/>
                  </a:lnTo>
                  <a:lnTo>
                    <a:pt x="129" y="656"/>
                  </a:lnTo>
                  <a:lnTo>
                    <a:pt x="129" y="656"/>
                  </a:lnTo>
                  <a:lnTo>
                    <a:pt x="123" y="656"/>
                  </a:lnTo>
                  <a:lnTo>
                    <a:pt x="123" y="656"/>
                  </a:lnTo>
                  <a:lnTo>
                    <a:pt x="123" y="656"/>
                  </a:lnTo>
                  <a:lnTo>
                    <a:pt x="123" y="656"/>
                  </a:lnTo>
                  <a:lnTo>
                    <a:pt x="123" y="656"/>
                  </a:lnTo>
                  <a:lnTo>
                    <a:pt x="129" y="656"/>
                  </a:lnTo>
                  <a:lnTo>
                    <a:pt x="129" y="656"/>
                  </a:lnTo>
                  <a:lnTo>
                    <a:pt x="129" y="656"/>
                  </a:lnTo>
                  <a:lnTo>
                    <a:pt x="129" y="661"/>
                  </a:lnTo>
                  <a:lnTo>
                    <a:pt x="129" y="661"/>
                  </a:lnTo>
                  <a:lnTo>
                    <a:pt x="134" y="661"/>
                  </a:lnTo>
                  <a:lnTo>
                    <a:pt x="134" y="661"/>
                  </a:lnTo>
                  <a:lnTo>
                    <a:pt x="134" y="661"/>
                  </a:lnTo>
                  <a:lnTo>
                    <a:pt x="134" y="661"/>
                  </a:lnTo>
                  <a:lnTo>
                    <a:pt x="134" y="667"/>
                  </a:lnTo>
                  <a:lnTo>
                    <a:pt x="134" y="667"/>
                  </a:lnTo>
                  <a:lnTo>
                    <a:pt x="134" y="667"/>
                  </a:lnTo>
                  <a:lnTo>
                    <a:pt x="134" y="667"/>
                  </a:lnTo>
                  <a:lnTo>
                    <a:pt x="134" y="667"/>
                  </a:lnTo>
                  <a:lnTo>
                    <a:pt x="134" y="673"/>
                  </a:lnTo>
                  <a:lnTo>
                    <a:pt x="134" y="673"/>
                  </a:lnTo>
                  <a:lnTo>
                    <a:pt x="134" y="673"/>
                  </a:lnTo>
                  <a:lnTo>
                    <a:pt x="134" y="673"/>
                  </a:lnTo>
                  <a:lnTo>
                    <a:pt x="134" y="673"/>
                  </a:lnTo>
                  <a:lnTo>
                    <a:pt x="134" y="673"/>
                  </a:lnTo>
                  <a:lnTo>
                    <a:pt x="134" y="678"/>
                  </a:lnTo>
                  <a:lnTo>
                    <a:pt x="134" y="684"/>
                  </a:lnTo>
                  <a:lnTo>
                    <a:pt x="134" y="684"/>
                  </a:lnTo>
                  <a:lnTo>
                    <a:pt x="134" y="689"/>
                  </a:lnTo>
                  <a:lnTo>
                    <a:pt x="140" y="689"/>
                  </a:lnTo>
                  <a:lnTo>
                    <a:pt x="140" y="689"/>
                  </a:lnTo>
                  <a:lnTo>
                    <a:pt x="140" y="695"/>
                  </a:lnTo>
                  <a:lnTo>
                    <a:pt x="140" y="695"/>
                  </a:lnTo>
                  <a:lnTo>
                    <a:pt x="140" y="695"/>
                  </a:lnTo>
                  <a:lnTo>
                    <a:pt x="140" y="695"/>
                  </a:lnTo>
                  <a:lnTo>
                    <a:pt x="140" y="695"/>
                  </a:lnTo>
                  <a:lnTo>
                    <a:pt x="140" y="701"/>
                  </a:lnTo>
                  <a:lnTo>
                    <a:pt x="140" y="701"/>
                  </a:lnTo>
                  <a:lnTo>
                    <a:pt x="140" y="701"/>
                  </a:lnTo>
                  <a:lnTo>
                    <a:pt x="140" y="701"/>
                  </a:lnTo>
                  <a:lnTo>
                    <a:pt x="140" y="701"/>
                  </a:lnTo>
                  <a:lnTo>
                    <a:pt x="140" y="701"/>
                  </a:lnTo>
                  <a:lnTo>
                    <a:pt x="140" y="701"/>
                  </a:lnTo>
                  <a:lnTo>
                    <a:pt x="140" y="701"/>
                  </a:lnTo>
                  <a:lnTo>
                    <a:pt x="140" y="701"/>
                  </a:lnTo>
                  <a:lnTo>
                    <a:pt x="140" y="701"/>
                  </a:lnTo>
                  <a:lnTo>
                    <a:pt x="140" y="701"/>
                  </a:lnTo>
                  <a:lnTo>
                    <a:pt x="140" y="701"/>
                  </a:lnTo>
                  <a:lnTo>
                    <a:pt x="140" y="706"/>
                  </a:lnTo>
                  <a:lnTo>
                    <a:pt x="140" y="706"/>
                  </a:lnTo>
                  <a:lnTo>
                    <a:pt x="140" y="706"/>
                  </a:lnTo>
                  <a:lnTo>
                    <a:pt x="140" y="706"/>
                  </a:lnTo>
                  <a:lnTo>
                    <a:pt x="140" y="712"/>
                  </a:lnTo>
                  <a:lnTo>
                    <a:pt x="140" y="717"/>
                  </a:lnTo>
                  <a:lnTo>
                    <a:pt x="140" y="717"/>
                  </a:lnTo>
                  <a:lnTo>
                    <a:pt x="140" y="717"/>
                  </a:lnTo>
                  <a:lnTo>
                    <a:pt x="140" y="717"/>
                  </a:lnTo>
                  <a:lnTo>
                    <a:pt x="140" y="717"/>
                  </a:lnTo>
                  <a:lnTo>
                    <a:pt x="140" y="717"/>
                  </a:lnTo>
                  <a:lnTo>
                    <a:pt x="140" y="717"/>
                  </a:lnTo>
                  <a:lnTo>
                    <a:pt x="134" y="717"/>
                  </a:lnTo>
                  <a:lnTo>
                    <a:pt x="134" y="717"/>
                  </a:lnTo>
                  <a:lnTo>
                    <a:pt x="134" y="723"/>
                  </a:lnTo>
                  <a:lnTo>
                    <a:pt x="134" y="723"/>
                  </a:lnTo>
                  <a:lnTo>
                    <a:pt x="134" y="723"/>
                  </a:lnTo>
                  <a:lnTo>
                    <a:pt x="140" y="723"/>
                  </a:lnTo>
                  <a:lnTo>
                    <a:pt x="140" y="723"/>
                  </a:lnTo>
                  <a:lnTo>
                    <a:pt x="140" y="723"/>
                  </a:lnTo>
                  <a:lnTo>
                    <a:pt x="140" y="723"/>
                  </a:lnTo>
                  <a:lnTo>
                    <a:pt x="140" y="723"/>
                  </a:lnTo>
                  <a:lnTo>
                    <a:pt x="134" y="723"/>
                  </a:lnTo>
                  <a:lnTo>
                    <a:pt x="134" y="723"/>
                  </a:lnTo>
                  <a:lnTo>
                    <a:pt x="134" y="723"/>
                  </a:lnTo>
                  <a:lnTo>
                    <a:pt x="134" y="723"/>
                  </a:lnTo>
                  <a:lnTo>
                    <a:pt x="134" y="723"/>
                  </a:lnTo>
                  <a:lnTo>
                    <a:pt x="134" y="723"/>
                  </a:lnTo>
                  <a:lnTo>
                    <a:pt x="134" y="723"/>
                  </a:lnTo>
                  <a:lnTo>
                    <a:pt x="134" y="729"/>
                  </a:lnTo>
                  <a:lnTo>
                    <a:pt x="134" y="729"/>
                  </a:lnTo>
                  <a:lnTo>
                    <a:pt x="134" y="729"/>
                  </a:lnTo>
                  <a:lnTo>
                    <a:pt x="134" y="729"/>
                  </a:lnTo>
                  <a:lnTo>
                    <a:pt x="134" y="729"/>
                  </a:lnTo>
                  <a:lnTo>
                    <a:pt x="134" y="734"/>
                  </a:lnTo>
                  <a:lnTo>
                    <a:pt x="134" y="734"/>
                  </a:lnTo>
                  <a:lnTo>
                    <a:pt x="134" y="734"/>
                  </a:lnTo>
                  <a:lnTo>
                    <a:pt x="134" y="740"/>
                  </a:lnTo>
                  <a:lnTo>
                    <a:pt x="134" y="740"/>
                  </a:lnTo>
                  <a:lnTo>
                    <a:pt x="134" y="740"/>
                  </a:lnTo>
                  <a:lnTo>
                    <a:pt x="134" y="740"/>
                  </a:lnTo>
                  <a:lnTo>
                    <a:pt x="129" y="740"/>
                  </a:lnTo>
                  <a:lnTo>
                    <a:pt x="129" y="740"/>
                  </a:lnTo>
                  <a:lnTo>
                    <a:pt x="129" y="740"/>
                  </a:lnTo>
                  <a:lnTo>
                    <a:pt x="129" y="740"/>
                  </a:lnTo>
                  <a:lnTo>
                    <a:pt x="129" y="740"/>
                  </a:lnTo>
                  <a:lnTo>
                    <a:pt x="129" y="740"/>
                  </a:lnTo>
                  <a:lnTo>
                    <a:pt x="129" y="745"/>
                  </a:lnTo>
                  <a:lnTo>
                    <a:pt x="129" y="745"/>
                  </a:lnTo>
                  <a:lnTo>
                    <a:pt x="129" y="745"/>
                  </a:lnTo>
                  <a:lnTo>
                    <a:pt x="129" y="745"/>
                  </a:lnTo>
                  <a:lnTo>
                    <a:pt x="129" y="751"/>
                  </a:lnTo>
                  <a:lnTo>
                    <a:pt x="129" y="751"/>
                  </a:lnTo>
                  <a:lnTo>
                    <a:pt x="129" y="751"/>
                  </a:lnTo>
                  <a:lnTo>
                    <a:pt x="129" y="751"/>
                  </a:lnTo>
                  <a:lnTo>
                    <a:pt x="129" y="751"/>
                  </a:lnTo>
                  <a:lnTo>
                    <a:pt x="129" y="757"/>
                  </a:lnTo>
                  <a:lnTo>
                    <a:pt x="129" y="757"/>
                  </a:lnTo>
                  <a:lnTo>
                    <a:pt x="129" y="757"/>
                  </a:lnTo>
                  <a:lnTo>
                    <a:pt x="123" y="757"/>
                  </a:lnTo>
                  <a:lnTo>
                    <a:pt x="123" y="762"/>
                  </a:lnTo>
                  <a:lnTo>
                    <a:pt x="129" y="762"/>
                  </a:lnTo>
                  <a:lnTo>
                    <a:pt x="129" y="762"/>
                  </a:lnTo>
                  <a:lnTo>
                    <a:pt x="129" y="762"/>
                  </a:lnTo>
                  <a:lnTo>
                    <a:pt x="123" y="762"/>
                  </a:lnTo>
                  <a:lnTo>
                    <a:pt x="123" y="762"/>
                  </a:lnTo>
                  <a:lnTo>
                    <a:pt x="123" y="762"/>
                  </a:lnTo>
                  <a:lnTo>
                    <a:pt x="123" y="762"/>
                  </a:lnTo>
                  <a:lnTo>
                    <a:pt x="123" y="768"/>
                  </a:lnTo>
                  <a:lnTo>
                    <a:pt x="123" y="773"/>
                  </a:lnTo>
                  <a:lnTo>
                    <a:pt x="123" y="773"/>
                  </a:lnTo>
                  <a:lnTo>
                    <a:pt x="123" y="773"/>
                  </a:lnTo>
                  <a:lnTo>
                    <a:pt x="117" y="773"/>
                  </a:lnTo>
                  <a:lnTo>
                    <a:pt x="117" y="773"/>
                  </a:lnTo>
                  <a:lnTo>
                    <a:pt x="117" y="779"/>
                  </a:lnTo>
                  <a:lnTo>
                    <a:pt x="117" y="785"/>
                  </a:lnTo>
                  <a:lnTo>
                    <a:pt x="117" y="796"/>
                  </a:lnTo>
                  <a:lnTo>
                    <a:pt x="117" y="796"/>
                  </a:lnTo>
                  <a:lnTo>
                    <a:pt x="117" y="796"/>
                  </a:lnTo>
                  <a:lnTo>
                    <a:pt x="117" y="796"/>
                  </a:lnTo>
                  <a:lnTo>
                    <a:pt x="123" y="796"/>
                  </a:lnTo>
                  <a:lnTo>
                    <a:pt x="123" y="796"/>
                  </a:lnTo>
                  <a:lnTo>
                    <a:pt x="123" y="796"/>
                  </a:lnTo>
                  <a:lnTo>
                    <a:pt x="123" y="796"/>
                  </a:lnTo>
                  <a:lnTo>
                    <a:pt x="123" y="796"/>
                  </a:lnTo>
                  <a:lnTo>
                    <a:pt x="129" y="796"/>
                  </a:lnTo>
                  <a:lnTo>
                    <a:pt x="129" y="796"/>
                  </a:lnTo>
                  <a:lnTo>
                    <a:pt x="129" y="796"/>
                  </a:lnTo>
                  <a:lnTo>
                    <a:pt x="129" y="796"/>
                  </a:lnTo>
                  <a:lnTo>
                    <a:pt x="129" y="790"/>
                  </a:lnTo>
                  <a:lnTo>
                    <a:pt x="129" y="790"/>
                  </a:lnTo>
                  <a:lnTo>
                    <a:pt x="129" y="790"/>
                  </a:lnTo>
                  <a:lnTo>
                    <a:pt x="134" y="790"/>
                  </a:lnTo>
                  <a:lnTo>
                    <a:pt x="134" y="785"/>
                  </a:lnTo>
                  <a:lnTo>
                    <a:pt x="134" y="785"/>
                  </a:lnTo>
                  <a:lnTo>
                    <a:pt x="134" y="785"/>
                  </a:lnTo>
                  <a:lnTo>
                    <a:pt x="134" y="779"/>
                  </a:lnTo>
                  <a:lnTo>
                    <a:pt x="134" y="779"/>
                  </a:lnTo>
                  <a:lnTo>
                    <a:pt x="134" y="779"/>
                  </a:lnTo>
                  <a:lnTo>
                    <a:pt x="140" y="779"/>
                  </a:lnTo>
                  <a:lnTo>
                    <a:pt x="140" y="779"/>
                  </a:lnTo>
                  <a:lnTo>
                    <a:pt x="140" y="779"/>
                  </a:lnTo>
                  <a:lnTo>
                    <a:pt x="140" y="779"/>
                  </a:lnTo>
                  <a:lnTo>
                    <a:pt x="140" y="779"/>
                  </a:lnTo>
                  <a:lnTo>
                    <a:pt x="140" y="779"/>
                  </a:lnTo>
                  <a:lnTo>
                    <a:pt x="140" y="779"/>
                  </a:lnTo>
                  <a:lnTo>
                    <a:pt x="140" y="779"/>
                  </a:lnTo>
                  <a:lnTo>
                    <a:pt x="140" y="779"/>
                  </a:lnTo>
                  <a:lnTo>
                    <a:pt x="140" y="773"/>
                  </a:lnTo>
                  <a:lnTo>
                    <a:pt x="145" y="773"/>
                  </a:lnTo>
                  <a:lnTo>
                    <a:pt x="145" y="779"/>
                  </a:lnTo>
                  <a:lnTo>
                    <a:pt x="140" y="779"/>
                  </a:lnTo>
                  <a:lnTo>
                    <a:pt x="140" y="779"/>
                  </a:lnTo>
                  <a:lnTo>
                    <a:pt x="140" y="779"/>
                  </a:lnTo>
                  <a:lnTo>
                    <a:pt x="140" y="779"/>
                  </a:lnTo>
                  <a:lnTo>
                    <a:pt x="140" y="779"/>
                  </a:lnTo>
                  <a:lnTo>
                    <a:pt x="145" y="779"/>
                  </a:lnTo>
                  <a:lnTo>
                    <a:pt x="145" y="779"/>
                  </a:lnTo>
                  <a:lnTo>
                    <a:pt x="145" y="779"/>
                  </a:lnTo>
                  <a:lnTo>
                    <a:pt x="145" y="779"/>
                  </a:lnTo>
                  <a:lnTo>
                    <a:pt x="145" y="773"/>
                  </a:lnTo>
                  <a:lnTo>
                    <a:pt x="145" y="773"/>
                  </a:lnTo>
                  <a:lnTo>
                    <a:pt x="145" y="768"/>
                  </a:lnTo>
                  <a:lnTo>
                    <a:pt x="145" y="768"/>
                  </a:lnTo>
                  <a:lnTo>
                    <a:pt x="145" y="762"/>
                  </a:lnTo>
                  <a:lnTo>
                    <a:pt x="145" y="768"/>
                  </a:lnTo>
                  <a:lnTo>
                    <a:pt x="145" y="768"/>
                  </a:lnTo>
                  <a:lnTo>
                    <a:pt x="151" y="762"/>
                  </a:lnTo>
                  <a:lnTo>
                    <a:pt x="151" y="768"/>
                  </a:lnTo>
                  <a:lnTo>
                    <a:pt x="151" y="768"/>
                  </a:lnTo>
                  <a:lnTo>
                    <a:pt x="151" y="768"/>
                  </a:lnTo>
                  <a:lnTo>
                    <a:pt x="145" y="768"/>
                  </a:lnTo>
                  <a:lnTo>
                    <a:pt x="145" y="768"/>
                  </a:lnTo>
                  <a:lnTo>
                    <a:pt x="145" y="768"/>
                  </a:lnTo>
                  <a:lnTo>
                    <a:pt x="151" y="773"/>
                  </a:lnTo>
                  <a:lnTo>
                    <a:pt x="151" y="773"/>
                  </a:lnTo>
                  <a:lnTo>
                    <a:pt x="151" y="773"/>
                  </a:lnTo>
                  <a:lnTo>
                    <a:pt x="151" y="773"/>
                  </a:lnTo>
                  <a:lnTo>
                    <a:pt x="145" y="773"/>
                  </a:lnTo>
                  <a:lnTo>
                    <a:pt x="145" y="773"/>
                  </a:lnTo>
                  <a:lnTo>
                    <a:pt x="145" y="779"/>
                  </a:lnTo>
                  <a:lnTo>
                    <a:pt x="145" y="779"/>
                  </a:lnTo>
                  <a:lnTo>
                    <a:pt x="145" y="779"/>
                  </a:lnTo>
                  <a:lnTo>
                    <a:pt x="145" y="779"/>
                  </a:lnTo>
                  <a:lnTo>
                    <a:pt x="145" y="785"/>
                  </a:lnTo>
                  <a:lnTo>
                    <a:pt x="145" y="785"/>
                  </a:lnTo>
                  <a:lnTo>
                    <a:pt x="145" y="790"/>
                  </a:lnTo>
                  <a:lnTo>
                    <a:pt x="145" y="790"/>
                  </a:lnTo>
                  <a:lnTo>
                    <a:pt x="145" y="796"/>
                  </a:lnTo>
                  <a:lnTo>
                    <a:pt x="140" y="796"/>
                  </a:lnTo>
                  <a:lnTo>
                    <a:pt x="140" y="796"/>
                  </a:lnTo>
                  <a:lnTo>
                    <a:pt x="140" y="801"/>
                  </a:lnTo>
                  <a:lnTo>
                    <a:pt x="140" y="801"/>
                  </a:lnTo>
                  <a:lnTo>
                    <a:pt x="140" y="801"/>
                  </a:lnTo>
                  <a:lnTo>
                    <a:pt x="145" y="796"/>
                  </a:lnTo>
                  <a:lnTo>
                    <a:pt x="145" y="796"/>
                  </a:lnTo>
                  <a:lnTo>
                    <a:pt x="145" y="796"/>
                  </a:lnTo>
                  <a:lnTo>
                    <a:pt x="151" y="796"/>
                  </a:lnTo>
                  <a:lnTo>
                    <a:pt x="151" y="790"/>
                  </a:lnTo>
                  <a:lnTo>
                    <a:pt x="151" y="790"/>
                  </a:lnTo>
                  <a:lnTo>
                    <a:pt x="151" y="790"/>
                  </a:lnTo>
                  <a:lnTo>
                    <a:pt x="151" y="785"/>
                  </a:lnTo>
                  <a:lnTo>
                    <a:pt x="151" y="785"/>
                  </a:lnTo>
                  <a:lnTo>
                    <a:pt x="151" y="785"/>
                  </a:lnTo>
                  <a:lnTo>
                    <a:pt x="151" y="790"/>
                  </a:lnTo>
                  <a:lnTo>
                    <a:pt x="151" y="790"/>
                  </a:lnTo>
                  <a:lnTo>
                    <a:pt x="151" y="790"/>
                  </a:lnTo>
                  <a:lnTo>
                    <a:pt x="151" y="790"/>
                  </a:lnTo>
                  <a:lnTo>
                    <a:pt x="151" y="790"/>
                  </a:lnTo>
                  <a:lnTo>
                    <a:pt x="151" y="790"/>
                  </a:lnTo>
                  <a:lnTo>
                    <a:pt x="151" y="790"/>
                  </a:lnTo>
                  <a:lnTo>
                    <a:pt x="151" y="790"/>
                  </a:lnTo>
                  <a:lnTo>
                    <a:pt x="151" y="790"/>
                  </a:lnTo>
                  <a:lnTo>
                    <a:pt x="151" y="796"/>
                  </a:lnTo>
                  <a:lnTo>
                    <a:pt x="145" y="796"/>
                  </a:lnTo>
                  <a:lnTo>
                    <a:pt x="145" y="801"/>
                  </a:lnTo>
                  <a:lnTo>
                    <a:pt x="145" y="801"/>
                  </a:lnTo>
                  <a:lnTo>
                    <a:pt x="140" y="801"/>
                  </a:lnTo>
                  <a:lnTo>
                    <a:pt x="140" y="801"/>
                  </a:lnTo>
                  <a:lnTo>
                    <a:pt x="145" y="801"/>
                  </a:lnTo>
                  <a:lnTo>
                    <a:pt x="145" y="801"/>
                  </a:lnTo>
                  <a:lnTo>
                    <a:pt x="145" y="801"/>
                  </a:lnTo>
                  <a:lnTo>
                    <a:pt x="145" y="801"/>
                  </a:lnTo>
                  <a:lnTo>
                    <a:pt x="145" y="801"/>
                  </a:lnTo>
                  <a:lnTo>
                    <a:pt x="145" y="807"/>
                  </a:lnTo>
                  <a:lnTo>
                    <a:pt x="145" y="807"/>
                  </a:lnTo>
                  <a:lnTo>
                    <a:pt x="145" y="807"/>
                  </a:lnTo>
                  <a:lnTo>
                    <a:pt x="151" y="807"/>
                  </a:lnTo>
                  <a:lnTo>
                    <a:pt x="151" y="801"/>
                  </a:lnTo>
                  <a:lnTo>
                    <a:pt x="151" y="801"/>
                  </a:lnTo>
                  <a:lnTo>
                    <a:pt x="151" y="801"/>
                  </a:lnTo>
                  <a:lnTo>
                    <a:pt x="151" y="796"/>
                  </a:lnTo>
                  <a:lnTo>
                    <a:pt x="157" y="796"/>
                  </a:lnTo>
                  <a:lnTo>
                    <a:pt x="157" y="796"/>
                  </a:lnTo>
                  <a:lnTo>
                    <a:pt x="157" y="796"/>
                  </a:lnTo>
                  <a:lnTo>
                    <a:pt x="157" y="796"/>
                  </a:lnTo>
                  <a:lnTo>
                    <a:pt x="157" y="796"/>
                  </a:lnTo>
                  <a:lnTo>
                    <a:pt x="157" y="796"/>
                  </a:lnTo>
                  <a:lnTo>
                    <a:pt x="157" y="790"/>
                  </a:lnTo>
                  <a:lnTo>
                    <a:pt x="157" y="790"/>
                  </a:lnTo>
                  <a:lnTo>
                    <a:pt x="157" y="790"/>
                  </a:lnTo>
                  <a:lnTo>
                    <a:pt x="157" y="790"/>
                  </a:lnTo>
                  <a:lnTo>
                    <a:pt x="157" y="790"/>
                  </a:lnTo>
                  <a:lnTo>
                    <a:pt x="157" y="785"/>
                  </a:lnTo>
                  <a:lnTo>
                    <a:pt x="157" y="785"/>
                  </a:lnTo>
                  <a:lnTo>
                    <a:pt x="157" y="785"/>
                  </a:lnTo>
                  <a:lnTo>
                    <a:pt x="157" y="785"/>
                  </a:lnTo>
                  <a:lnTo>
                    <a:pt x="157" y="785"/>
                  </a:lnTo>
                  <a:lnTo>
                    <a:pt x="162" y="785"/>
                  </a:lnTo>
                  <a:lnTo>
                    <a:pt x="162" y="785"/>
                  </a:lnTo>
                  <a:lnTo>
                    <a:pt x="162" y="785"/>
                  </a:lnTo>
                  <a:lnTo>
                    <a:pt x="162" y="785"/>
                  </a:lnTo>
                  <a:lnTo>
                    <a:pt x="162" y="785"/>
                  </a:lnTo>
                  <a:lnTo>
                    <a:pt x="162" y="779"/>
                  </a:lnTo>
                  <a:lnTo>
                    <a:pt x="162" y="779"/>
                  </a:lnTo>
                  <a:lnTo>
                    <a:pt x="162" y="785"/>
                  </a:lnTo>
                  <a:lnTo>
                    <a:pt x="162" y="785"/>
                  </a:lnTo>
                  <a:lnTo>
                    <a:pt x="162" y="785"/>
                  </a:lnTo>
                  <a:lnTo>
                    <a:pt x="162" y="785"/>
                  </a:lnTo>
                  <a:lnTo>
                    <a:pt x="162" y="785"/>
                  </a:lnTo>
                  <a:lnTo>
                    <a:pt x="157" y="785"/>
                  </a:lnTo>
                  <a:lnTo>
                    <a:pt x="157" y="785"/>
                  </a:lnTo>
                  <a:lnTo>
                    <a:pt x="157" y="790"/>
                  </a:lnTo>
                  <a:lnTo>
                    <a:pt x="157" y="790"/>
                  </a:lnTo>
                  <a:lnTo>
                    <a:pt x="157" y="790"/>
                  </a:lnTo>
                  <a:lnTo>
                    <a:pt x="157" y="790"/>
                  </a:lnTo>
                  <a:lnTo>
                    <a:pt x="157" y="796"/>
                  </a:lnTo>
                  <a:lnTo>
                    <a:pt x="157" y="796"/>
                  </a:lnTo>
                  <a:lnTo>
                    <a:pt x="162" y="796"/>
                  </a:lnTo>
                  <a:lnTo>
                    <a:pt x="162" y="796"/>
                  </a:lnTo>
                  <a:lnTo>
                    <a:pt x="162" y="796"/>
                  </a:lnTo>
                  <a:lnTo>
                    <a:pt x="157" y="796"/>
                  </a:lnTo>
                  <a:lnTo>
                    <a:pt x="157" y="796"/>
                  </a:lnTo>
                  <a:lnTo>
                    <a:pt x="157" y="796"/>
                  </a:lnTo>
                  <a:lnTo>
                    <a:pt x="157" y="796"/>
                  </a:lnTo>
                  <a:lnTo>
                    <a:pt x="157" y="796"/>
                  </a:lnTo>
                  <a:lnTo>
                    <a:pt x="157" y="801"/>
                  </a:lnTo>
                  <a:lnTo>
                    <a:pt x="157" y="801"/>
                  </a:lnTo>
                  <a:lnTo>
                    <a:pt x="157" y="801"/>
                  </a:lnTo>
                  <a:lnTo>
                    <a:pt x="157" y="801"/>
                  </a:lnTo>
                  <a:lnTo>
                    <a:pt x="157" y="807"/>
                  </a:lnTo>
                  <a:lnTo>
                    <a:pt x="157" y="807"/>
                  </a:lnTo>
                  <a:lnTo>
                    <a:pt x="157" y="807"/>
                  </a:lnTo>
                  <a:lnTo>
                    <a:pt x="157" y="807"/>
                  </a:lnTo>
                  <a:lnTo>
                    <a:pt x="157" y="807"/>
                  </a:lnTo>
                  <a:lnTo>
                    <a:pt x="157" y="807"/>
                  </a:lnTo>
                  <a:lnTo>
                    <a:pt x="157" y="807"/>
                  </a:lnTo>
                  <a:lnTo>
                    <a:pt x="157" y="807"/>
                  </a:lnTo>
                  <a:lnTo>
                    <a:pt x="157" y="807"/>
                  </a:lnTo>
                  <a:lnTo>
                    <a:pt x="157" y="807"/>
                  </a:lnTo>
                  <a:lnTo>
                    <a:pt x="157" y="807"/>
                  </a:lnTo>
                  <a:lnTo>
                    <a:pt x="157" y="807"/>
                  </a:lnTo>
                  <a:lnTo>
                    <a:pt x="157" y="807"/>
                  </a:lnTo>
                  <a:lnTo>
                    <a:pt x="157" y="807"/>
                  </a:lnTo>
                  <a:lnTo>
                    <a:pt x="157" y="807"/>
                  </a:lnTo>
                  <a:lnTo>
                    <a:pt x="162" y="813"/>
                  </a:lnTo>
                  <a:lnTo>
                    <a:pt x="162" y="813"/>
                  </a:lnTo>
                  <a:lnTo>
                    <a:pt x="162" y="813"/>
                  </a:lnTo>
                  <a:lnTo>
                    <a:pt x="162" y="813"/>
                  </a:lnTo>
                  <a:lnTo>
                    <a:pt x="162" y="813"/>
                  </a:lnTo>
                  <a:lnTo>
                    <a:pt x="162" y="807"/>
                  </a:lnTo>
                  <a:lnTo>
                    <a:pt x="162" y="807"/>
                  </a:lnTo>
                  <a:lnTo>
                    <a:pt x="162" y="807"/>
                  </a:lnTo>
                  <a:lnTo>
                    <a:pt x="168" y="807"/>
                  </a:lnTo>
                  <a:lnTo>
                    <a:pt x="168" y="807"/>
                  </a:lnTo>
                  <a:lnTo>
                    <a:pt x="168" y="807"/>
                  </a:lnTo>
                  <a:lnTo>
                    <a:pt x="168" y="807"/>
                  </a:lnTo>
                  <a:lnTo>
                    <a:pt x="168" y="807"/>
                  </a:lnTo>
                  <a:lnTo>
                    <a:pt x="168" y="796"/>
                  </a:lnTo>
                  <a:lnTo>
                    <a:pt x="168" y="796"/>
                  </a:lnTo>
                  <a:lnTo>
                    <a:pt x="168" y="796"/>
                  </a:lnTo>
                  <a:lnTo>
                    <a:pt x="168" y="790"/>
                  </a:lnTo>
                  <a:lnTo>
                    <a:pt x="168" y="790"/>
                  </a:lnTo>
                  <a:lnTo>
                    <a:pt x="173" y="790"/>
                  </a:lnTo>
                  <a:lnTo>
                    <a:pt x="173" y="785"/>
                  </a:lnTo>
                  <a:lnTo>
                    <a:pt x="173" y="785"/>
                  </a:lnTo>
                  <a:lnTo>
                    <a:pt x="173" y="790"/>
                  </a:lnTo>
                  <a:lnTo>
                    <a:pt x="173" y="790"/>
                  </a:lnTo>
                  <a:lnTo>
                    <a:pt x="173" y="790"/>
                  </a:lnTo>
                  <a:lnTo>
                    <a:pt x="173" y="790"/>
                  </a:lnTo>
                  <a:lnTo>
                    <a:pt x="173" y="790"/>
                  </a:lnTo>
                  <a:lnTo>
                    <a:pt x="173" y="790"/>
                  </a:lnTo>
                  <a:lnTo>
                    <a:pt x="173" y="790"/>
                  </a:lnTo>
                  <a:lnTo>
                    <a:pt x="179" y="790"/>
                  </a:lnTo>
                  <a:lnTo>
                    <a:pt x="179" y="790"/>
                  </a:lnTo>
                  <a:lnTo>
                    <a:pt x="179" y="790"/>
                  </a:lnTo>
                  <a:lnTo>
                    <a:pt x="179" y="790"/>
                  </a:lnTo>
                  <a:lnTo>
                    <a:pt x="179" y="790"/>
                  </a:lnTo>
                  <a:lnTo>
                    <a:pt x="179" y="790"/>
                  </a:lnTo>
                  <a:lnTo>
                    <a:pt x="179" y="790"/>
                  </a:lnTo>
                  <a:lnTo>
                    <a:pt x="173" y="790"/>
                  </a:lnTo>
                  <a:lnTo>
                    <a:pt x="173" y="790"/>
                  </a:lnTo>
                  <a:lnTo>
                    <a:pt x="173" y="790"/>
                  </a:lnTo>
                  <a:lnTo>
                    <a:pt x="173" y="796"/>
                  </a:lnTo>
                  <a:lnTo>
                    <a:pt x="173" y="796"/>
                  </a:lnTo>
                  <a:lnTo>
                    <a:pt x="173" y="796"/>
                  </a:lnTo>
                  <a:lnTo>
                    <a:pt x="173" y="796"/>
                  </a:lnTo>
                  <a:lnTo>
                    <a:pt x="173" y="801"/>
                  </a:lnTo>
                  <a:lnTo>
                    <a:pt x="173" y="807"/>
                  </a:lnTo>
                  <a:lnTo>
                    <a:pt x="173" y="807"/>
                  </a:lnTo>
                  <a:lnTo>
                    <a:pt x="173" y="807"/>
                  </a:lnTo>
                  <a:lnTo>
                    <a:pt x="173" y="807"/>
                  </a:lnTo>
                  <a:lnTo>
                    <a:pt x="179" y="807"/>
                  </a:lnTo>
                  <a:lnTo>
                    <a:pt x="179" y="807"/>
                  </a:lnTo>
                  <a:lnTo>
                    <a:pt x="179" y="801"/>
                  </a:lnTo>
                  <a:lnTo>
                    <a:pt x="179" y="801"/>
                  </a:lnTo>
                  <a:lnTo>
                    <a:pt x="179" y="801"/>
                  </a:lnTo>
                  <a:lnTo>
                    <a:pt x="179" y="796"/>
                  </a:lnTo>
                  <a:lnTo>
                    <a:pt x="179" y="796"/>
                  </a:lnTo>
                  <a:lnTo>
                    <a:pt x="179" y="801"/>
                  </a:lnTo>
                  <a:lnTo>
                    <a:pt x="179" y="801"/>
                  </a:lnTo>
                  <a:lnTo>
                    <a:pt x="179" y="801"/>
                  </a:lnTo>
                  <a:lnTo>
                    <a:pt x="179" y="801"/>
                  </a:lnTo>
                  <a:lnTo>
                    <a:pt x="179" y="801"/>
                  </a:lnTo>
                  <a:lnTo>
                    <a:pt x="185" y="801"/>
                  </a:lnTo>
                  <a:lnTo>
                    <a:pt x="185" y="801"/>
                  </a:lnTo>
                  <a:lnTo>
                    <a:pt x="185" y="796"/>
                  </a:lnTo>
                  <a:lnTo>
                    <a:pt x="185" y="796"/>
                  </a:lnTo>
                  <a:lnTo>
                    <a:pt x="185" y="796"/>
                  </a:lnTo>
                  <a:lnTo>
                    <a:pt x="185" y="790"/>
                  </a:lnTo>
                  <a:lnTo>
                    <a:pt x="185" y="790"/>
                  </a:lnTo>
                  <a:lnTo>
                    <a:pt x="185" y="790"/>
                  </a:lnTo>
                  <a:lnTo>
                    <a:pt x="185" y="790"/>
                  </a:lnTo>
                  <a:lnTo>
                    <a:pt x="185" y="790"/>
                  </a:lnTo>
                  <a:lnTo>
                    <a:pt x="185" y="790"/>
                  </a:lnTo>
                  <a:lnTo>
                    <a:pt x="185" y="785"/>
                  </a:lnTo>
                  <a:lnTo>
                    <a:pt x="185" y="785"/>
                  </a:lnTo>
                  <a:lnTo>
                    <a:pt x="185" y="790"/>
                  </a:lnTo>
                  <a:lnTo>
                    <a:pt x="185" y="790"/>
                  </a:lnTo>
                  <a:lnTo>
                    <a:pt x="185" y="790"/>
                  </a:lnTo>
                  <a:lnTo>
                    <a:pt x="185" y="790"/>
                  </a:lnTo>
                  <a:lnTo>
                    <a:pt x="185" y="790"/>
                  </a:lnTo>
                  <a:lnTo>
                    <a:pt x="185" y="796"/>
                  </a:lnTo>
                  <a:lnTo>
                    <a:pt x="185" y="796"/>
                  </a:lnTo>
                  <a:lnTo>
                    <a:pt x="185" y="796"/>
                  </a:lnTo>
                  <a:lnTo>
                    <a:pt x="185" y="801"/>
                  </a:lnTo>
                  <a:lnTo>
                    <a:pt x="185" y="801"/>
                  </a:lnTo>
                  <a:lnTo>
                    <a:pt x="185" y="801"/>
                  </a:lnTo>
                  <a:lnTo>
                    <a:pt x="185" y="801"/>
                  </a:lnTo>
                  <a:lnTo>
                    <a:pt x="185" y="807"/>
                  </a:lnTo>
                  <a:lnTo>
                    <a:pt x="185" y="807"/>
                  </a:lnTo>
                  <a:lnTo>
                    <a:pt x="185" y="807"/>
                  </a:lnTo>
                  <a:lnTo>
                    <a:pt x="179" y="807"/>
                  </a:lnTo>
                  <a:lnTo>
                    <a:pt x="185" y="813"/>
                  </a:lnTo>
                  <a:lnTo>
                    <a:pt x="185" y="813"/>
                  </a:lnTo>
                  <a:lnTo>
                    <a:pt x="185" y="813"/>
                  </a:lnTo>
                  <a:lnTo>
                    <a:pt x="185" y="813"/>
                  </a:lnTo>
                  <a:lnTo>
                    <a:pt x="190" y="813"/>
                  </a:lnTo>
                  <a:lnTo>
                    <a:pt x="190" y="813"/>
                  </a:lnTo>
                  <a:lnTo>
                    <a:pt x="190" y="813"/>
                  </a:lnTo>
                  <a:lnTo>
                    <a:pt x="190" y="813"/>
                  </a:lnTo>
                  <a:lnTo>
                    <a:pt x="196" y="807"/>
                  </a:lnTo>
                  <a:lnTo>
                    <a:pt x="201" y="801"/>
                  </a:lnTo>
                  <a:lnTo>
                    <a:pt x="207" y="796"/>
                  </a:lnTo>
                  <a:lnTo>
                    <a:pt x="207" y="796"/>
                  </a:lnTo>
                  <a:lnTo>
                    <a:pt x="207" y="796"/>
                  </a:lnTo>
                  <a:lnTo>
                    <a:pt x="207" y="790"/>
                  </a:lnTo>
                  <a:lnTo>
                    <a:pt x="207" y="790"/>
                  </a:lnTo>
                  <a:lnTo>
                    <a:pt x="207" y="790"/>
                  </a:lnTo>
                  <a:lnTo>
                    <a:pt x="207" y="785"/>
                  </a:lnTo>
                  <a:lnTo>
                    <a:pt x="207" y="785"/>
                  </a:lnTo>
                  <a:lnTo>
                    <a:pt x="207" y="785"/>
                  </a:lnTo>
                  <a:lnTo>
                    <a:pt x="207" y="785"/>
                  </a:lnTo>
                  <a:lnTo>
                    <a:pt x="207" y="785"/>
                  </a:lnTo>
                  <a:lnTo>
                    <a:pt x="207" y="785"/>
                  </a:lnTo>
                  <a:lnTo>
                    <a:pt x="213" y="790"/>
                  </a:lnTo>
                  <a:lnTo>
                    <a:pt x="213" y="785"/>
                  </a:lnTo>
                  <a:lnTo>
                    <a:pt x="213" y="785"/>
                  </a:lnTo>
                  <a:lnTo>
                    <a:pt x="218" y="779"/>
                  </a:lnTo>
                  <a:lnTo>
                    <a:pt x="218" y="785"/>
                  </a:lnTo>
                  <a:lnTo>
                    <a:pt x="218" y="785"/>
                  </a:lnTo>
                  <a:lnTo>
                    <a:pt x="218" y="785"/>
                  </a:lnTo>
                  <a:lnTo>
                    <a:pt x="218" y="785"/>
                  </a:lnTo>
                  <a:lnTo>
                    <a:pt x="218" y="779"/>
                  </a:lnTo>
                  <a:lnTo>
                    <a:pt x="218" y="779"/>
                  </a:lnTo>
                  <a:lnTo>
                    <a:pt x="218" y="779"/>
                  </a:lnTo>
                  <a:lnTo>
                    <a:pt x="218" y="785"/>
                  </a:lnTo>
                  <a:lnTo>
                    <a:pt x="218" y="785"/>
                  </a:lnTo>
                  <a:lnTo>
                    <a:pt x="224" y="785"/>
                  </a:lnTo>
                  <a:lnTo>
                    <a:pt x="224" y="785"/>
                  </a:lnTo>
                  <a:lnTo>
                    <a:pt x="224" y="779"/>
                  </a:lnTo>
                  <a:lnTo>
                    <a:pt x="229" y="779"/>
                  </a:lnTo>
                  <a:lnTo>
                    <a:pt x="229" y="773"/>
                  </a:lnTo>
                  <a:lnTo>
                    <a:pt x="224" y="773"/>
                  </a:lnTo>
                  <a:lnTo>
                    <a:pt x="229" y="773"/>
                  </a:lnTo>
                  <a:lnTo>
                    <a:pt x="229" y="773"/>
                  </a:lnTo>
                  <a:lnTo>
                    <a:pt x="229" y="773"/>
                  </a:lnTo>
                  <a:lnTo>
                    <a:pt x="229" y="779"/>
                  </a:lnTo>
                  <a:lnTo>
                    <a:pt x="235" y="779"/>
                  </a:lnTo>
                  <a:lnTo>
                    <a:pt x="235" y="773"/>
                  </a:lnTo>
                  <a:lnTo>
                    <a:pt x="235" y="773"/>
                  </a:lnTo>
                  <a:lnTo>
                    <a:pt x="241" y="773"/>
                  </a:lnTo>
                  <a:lnTo>
                    <a:pt x="241" y="773"/>
                  </a:lnTo>
                  <a:lnTo>
                    <a:pt x="241" y="773"/>
                  </a:lnTo>
                  <a:lnTo>
                    <a:pt x="246" y="768"/>
                  </a:lnTo>
                  <a:lnTo>
                    <a:pt x="241" y="768"/>
                  </a:lnTo>
                  <a:lnTo>
                    <a:pt x="241" y="768"/>
                  </a:lnTo>
                  <a:lnTo>
                    <a:pt x="241" y="768"/>
                  </a:lnTo>
                  <a:lnTo>
                    <a:pt x="241" y="762"/>
                  </a:lnTo>
                  <a:lnTo>
                    <a:pt x="235" y="762"/>
                  </a:lnTo>
                  <a:lnTo>
                    <a:pt x="235" y="762"/>
                  </a:lnTo>
                  <a:lnTo>
                    <a:pt x="235" y="762"/>
                  </a:lnTo>
                  <a:lnTo>
                    <a:pt x="241" y="757"/>
                  </a:lnTo>
                  <a:lnTo>
                    <a:pt x="241" y="757"/>
                  </a:lnTo>
                  <a:lnTo>
                    <a:pt x="241" y="757"/>
                  </a:lnTo>
                  <a:lnTo>
                    <a:pt x="235" y="757"/>
                  </a:lnTo>
                  <a:lnTo>
                    <a:pt x="235" y="751"/>
                  </a:lnTo>
                  <a:lnTo>
                    <a:pt x="235" y="751"/>
                  </a:lnTo>
                  <a:lnTo>
                    <a:pt x="235" y="751"/>
                  </a:lnTo>
                  <a:lnTo>
                    <a:pt x="235" y="751"/>
                  </a:lnTo>
                  <a:lnTo>
                    <a:pt x="235" y="751"/>
                  </a:lnTo>
                  <a:lnTo>
                    <a:pt x="235" y="751"/>
                  </a:lnTo>
                  <a:lnTo>
                    <a:pt x="241" y="745"/>
                  </a:lnTo>
                  <a:lnTo>
                    <a:pt x="241" y="745"/>
                  </a:lnTo>
                  <a:lnTo>
                    <a:pt x="241" y="745"/>
                  </a:lnTo>
                  <a:lnTo>
                    <a:pt x="235" y="751"/>
                  </a:lnTo>
                  <a:lnTo>
                    <a:pt x="235" y="751"/>
                  </a:lnTo>
                  <a:lnTo>
                    <a:pt x="235" y="751"/>
                  </a:lnTo>
                  <a:lnTo>
                    <a:pt x="235" y="751"/>
                  </a:lnTo>
                  <a:lnTo>
                    <a:pt x="235" y="751"/>
                  </a:lnTo>
                  <a:lnTo>
                    <a:pt x="241" y="757"/>
                  </a:lnTo>
                  <a:lnTo>
                    <a:pt x="241" y="757"/>
                  </a:lnTo>
                  <a:lnTo>
                    <a:pt x="241" y="757"/>
                  </a:lnTo>
                  <a:lnTo>
                    <a:pt x="241" y="762"/>
                  </a:lnTo>
                  <a:lnTo>
                    <a:pt x="241" y="762"/>
                  </a:lnTo>
                  <a:lnTo>
                    <a:pt x="241" y="762"/>
                  </a:lnTo>
                  <a:lnTo>
                    <a:pt x="246" y="762"/>
                  </a:lnTo>
                  <a:lnTo>
                    <a:pt x="246" y="768"/>
                  </a:lnTo>
                  <a:lnTo>
                    <a:pt x="246" y="768"/>
                  </a:lnTo>
                  <a:lnTo>
                    <a:pt x="252" y="768"/>
                  </a:lnTo>
                  <a:lnTo>
                    <a:pt x="252" y="768"/>
                  </a:lnTo>
                  <a:lnTo>
                    <a:pt x="257" y="768"/>
                  </a:lnTo>
                  <a:lnTo>
                    <a:pt x="257" y="762"/>
                  </a:lnTo>
                  <a:lnTo>
                    <a:pt x="263" y="762"/>
                  </a:lnTo>
                  <a:lnTo>
                    <a:pt x="263" y="762"/>
                  </a:lnTo>
                  <a:lnTo>
                    <a:pt x="263" y="757"/>
                  </a:lnTo>
                  <a:lnTo>
                    <a:pt x="269" y="757"/>
                  </a:lnTo>
                  <a:lnTo>
                    <a:pt x="269" y="757"/>
                  </a:lnTo>
                  <a:lnTo>
                    <a:pt x="269" y="751"/>
                  </a:lnTo>
                  <a:lnTo>
                    <a:pt x="269" y="751"/>
                  </a:lnTo>
                  <a:lnTo>
                    <a:pt x="269" y="751"/>
                  </a:lnTo>
                  <a:lnTo>
                    <a:pt x="269" y="751"/>
                  </a:lnTo>
                  <a:lnTo>
                    <a:pt x="269" y="751"/>
                  </a:lnTo>
                  <a:lnTo>
                    <a:pt x="269" y="751"/>
                  </a:lnTo>
                  <a:lnTo>
                    <a:pt x="274" y="751"/>
                  </a:lnTo>
                  <a:lnTo>
                    <a:pt x="274" y="745"/>
                  </a:lnTo>
                  <a:lnTo>
                    <a:pt x="274" y="745"/>
                  </a:lnTo>
                  <a:lnTo>
                    <a:pt x="274" y="745"/>
                  </a:lnTo>
                  <a:lnTo>
                    <a:pt x="274" y="745"/>
                  </a:lnTo>
                  <a:lnTo>
                    <a:pt x="274" y="745"/>
                  </a:lnTo>
                  <a:lnTo>
                    <a:pt x="274" y="740"/>
                  </a:lnTo>
                  <a:lnTo>
                    <a:pt x="274" y="740"/>
                  </a:lnTo>
                  <a:lnTo>
                    <a:pt x="269" y="740"/>
                  </a:lnTo>
                  <a:lnTo>
                    <a:pt x="269" y="740"/>
                  </a:lnTo>
                  <a:lnTo>
                    <a:pt x="274" y="740"/>
                  </a:lnTo>
                  <a:lnTo>
                    <a:pt x="274" y="740"/>
                  </a:lnTo>
                  <a:lnTo>
                    <a:pt x="274" y="740"/>
                  </a:lnTo>
                  <a:lnTo>
                    <a:pt x="274" y="740"/>
                  </a:lnTo>
                  <a:lnTo>
                    <a:pt x="274" y="740"/>
                  </a:lnTo>
                  <a:lnTo>
                    <a:pt x="274" y="740"/>
                  </a:lnTo>
                  <a:lnTo>
                    <a:pt x="274" y="740"/>
                  </a:lnTo>
                  <a:lnTo>
                    <a:pt x="274" y="740"/>
                  </a:lnTo>
                  <a:lnTo>
                    <a:pt x="274" y="740"/>
                  </a:lnTo>
                  <a:lnTo>
                    <a:pt x="274" y="734"/>
                  </a:lnTo>
                  <a:lnTo>
                    <a:pt x="280" y="734"/>
                  </a:lnTo>
                  <a:lnTo>
                    <a:pt x="280" y="734"/>
                  </a:lnTo>
                  <a:lnTo>
                    <a:pt x="280" y="729"/>
                  </a:lnTo>
                  <a:lnTo>
                    <a:pt x="274" y="729"/>
                  </a:lnTo>
                  <a:lnTo>
                    <a:pt x="274" y="723"/>
                  </a:lnTo>
                  <a:lnTo>
                    <a:pt x="274" y="723"/>
                  </a:lnTo>
                  <a:lnTo>
                    <a:pt x="274" y="723"/>
                  </a:lnTo>
                  <a:lnTo>
                    <a:pt x="274" y="717"/>
                  </a:lnTo>
                  <a:lnTo>
                    <a:pt x="280" y="717"/>
                  </a:lnTo>
                  <a:lnTo>
                    <a:pt x="280" y="717"/>
                  </a:lnTo>
                  <a:lnTo>
                    <a:pt x="274" y="712"/>
                  </a:lnTo>
                  <a:lnTo>
                    <a:pt x="274" y="712"/>
                  </a:lnTo>
                  <a:lnTo>
                    <a:pt x="274" y="712"/>
                  </a:lnTo>
                  <a:lnTo>
                    <a:pt x="274" y="712"/>
                  </a:lnTo>
                  <a:lnTo>
                    <a:pt x="274" y="712"/>
                  </a:lnTo>
                  <a:lnTo>
                    <a:pt x="274" y="712"/>
                  </a:lnTo>
                  <a:lnTo>
                    <a:pt x="274" y="712"/>
                  </a:lnTo>
                  <a:lnTo>
                    <a:pt x="274" y="712"/>
                  </a:lnTo>
                  <a:lnTo>
                    <a:pt x="274" y="712"/>
                  </a:lnTo>
                  <a:lnTo>
                    <a:pt x="274" y="712"/>
                  </a:lnTo>
                  <a:lnTo>
                    <a:pt x="274" y="712"/>
                  </a:lnTo>
                  <a:lnTo>
                    <a:pt x="274" y="712"/>
                  </a:lnTo>
                  <a:lnTo>
                    <a:pt x="274" y="706"/>
                  </a:lnTo>
                  <a:lnTo>
                    <a:pt x="274" y="706"/>
                  </a:lnTo>
                  <a:lnTo>
                    <a:pt x="274" y="706"/>
                  </a:lnTo>
                  <a:lnTo>
                    <a:pt x="274" y="712"/>
                  </a:lnTo>
                  <a:lnTo>
                    <a:pt x="274" y="712"/>
                  </a:lnTo>
                  <a:lnTo>
                    <a:pt x="274" y="712"/>
                  </a:lnTo>
                  <a:lnTo>
                    <a:pt x="280" y="712"/>
                  </a:lnTo>
                  <a:lnTo>
                    <a:pt x="285" y="717"/>
                  </a:lnTo>
                  <a:lnTo>
                    <a:pt x="285" y="717"/>
                  </a:lnTo>
                  <a:lnTo>
                    <a:pt x="285" y="717"/>
                  </a:lnTo>
                  <a:lnTo>
                    <a:pt x="285" y="717"/>
                  </a:lnTo>
                  <a:lnTo>
                    <a:pt x="285" y="717"/>
                  </a:lnTo>
                  <a:lnTo>
                    <a:pt x="285" y="723"/>
                  </a:lnTo>
                  <a:lnTo>
                    <a:pt x="285" y="723"/>
                  </a:lnTo>
                  <a:lnTo>
                    <a:pt x="285" y="723"/>
                  </a:lnTo>
                  <a:lnTo>
                    <a:pt x="291" y="723"/>
                  </a:lnTo>
                  <a:lnTo>
                    <a:pt x="291" y="723"/>
                  </a:lnTo>
                  <a:lnTo>
                    <a:pt x="291" y="723"/>
                  </a:lnTo>
                  <a:lnTo>
                    <a:pt x="291" y="729"/>
                  </a:lnTo>
                  <a:lnTo>
                    <a:pt x="291" y="729"/>
                  </a:lnTo>
                  <a:lnTo>
                    <a:pt x="291" y="729"/>
                  </a:lnTo>
                  <a:lnTo>
                    <a:pt x="291" y="729"/>
                  </a:lnTo>
                  <a:lnTo>
                    <a:pt x="291" y="729"/>
                  </a:lnTo>
                  <a:lnTo>
                    <a:pt x="291" y="729"/>
                  </a:lnTo>
                  <a:lnTo>
                    <a:pt x="291" y="729"/>
                  </a:lnTo>
                  <a:lnTo>
                    <a:pt x="297" y="729"/>
                  </a:lnTo>
                  <a:lnTo>
                    <a:pt x="297" y="729"/>
                  </a:lnTo>
                  <a:lnTo>
                    <a:pt x="297" y="729"/>
                  </a:lnTo>
                  <a:lnTo>
                    <a:pt x="297" y="729"/>
                  </a:lnTo>
                  <a:lnTo>
                    <a:pt x="297" y="729"/>
                  </a:lnTo>
                  <a:lnTo>
                    <a:pt x="291" y="729"/>
                  </a:lnTo>
                  <a:lnTo>
                    <a:pt x="291" y="729"/>
                  </a:lnTo>
                  <a:lnTo>
                    <a:pt x="291" y="729"/>
                  </a:lnTo>
                  <a:lnTo>
                    <a:pt x="291" y="734"/>
                  </a:lnTo>
                  <a:lnTo>
                    <a:pt x="291" y="734"/>
                  </a:lnTo>
                  <a:lnTo>
                    <a:pt x="291" y="734"/>
                  </a:lnTo>
                  <a:lnTo>
                    <a:pt x="297" y="734"/>
                  </a:lnTo>
                  <a:lnTo>
                    <a:pt x="297" y="734"/>
                  </a:lnTo>
                  <a:lnTo>
                    <a:pt x="297" y="734"/>
                  </a:lnTo>
                  <a:lnTo>
                    <a:pt x="291" y="740"/>
                  </a:lnTo>
                  <a:lnTo>
                    <a:pt x="291" y="740"/>
                  </a:lnTo>
                  <a:lnTo>
                    <a:pt x="297" y="740"/>
                  </a:lnTo>
                  <a:lnTo>
                    <a:pt x="297" y="740"/>
                  </a:lnTo>
                  <a:lnTo>
                    <a:pt x="297" y="740"/>
                  </a:lnTo>
                  <a:lnTo>
                    <a:pt x="297" y="740"/>
                  </a:lnTo>
                  <a:lnTo>
                    <a:pt x="297" y="745"/>
                  </a:lnTo>
                  <a:lnTo>
                    <a:pt x="297" y="745"/>
                  </a:lnTo>
                  <a:lnTo>
                    <a:pt x="297" y="745"/>
                  </a:lnTo>
                  <a:lnTo>
                    <a:pt x="297" y="745"/>
                  </a:lnTo>
                  <a:lnTo>
                    <a:pt x="297" y="745"/>
                  </a:lnTo>
                  <a:lnTo>
                    <a:pt x="297" y="745"/>
                  </a:lnTo>
                  <a:lnTo>
                    <a:pt x="297" y="745"/>
                  </a:lnTo>
                  <a:lnTo>
                    <a:pt x="297" y="745"/>
                  </a:lnTo>
                  <a:lnTo>
                    <a:pt x="297" y="745"/>
                  </a:lnTo>
                  <a:lnTo>
                    <a:pt x="297" y="745"/>
                  </a:lnTo>
                  <a:lnTo>
                    <a:pt x="297" y="745"/>
                  </a:lnTo>
                  <a:lnTo>
                    <a:pt x="297" y="745"/>
                  </a:lnTo>
                  <a:lnTo>
                    <a:pt x="297" y="745"/>
                  </a:lnTo>
                  <a:lnTo>
                    <a:pt x="297" y="745"/>
                  </a:lnTo>
                  <a:lnTo>
                    <a:pt x="297" y="751"/>
                  </a:lnTo>
                  <a:lnTo>
                    <a:pt x="297" y="751"/>
                  </a:lnTo>
                  <a:lnTo>
                    <a:pt x="297" y="751"/>
                  </a:lnTo>
                  <a:lnTo>
                    <a:pt x="302" y="757"/>
                  </a:lnTo>
                  <a:lnTo>
                    <a:pt x="302" y="757"/>
                  </a:lnTo>
                  <a:lnTo>
                    <a:pt x="302" y="757"/>
                  </a:lnTo>
                  <a:lnTo>
                    <a:pt x="302" y="757"/>
                  </a:lnTo>
                  <a:lnTo>
                    <a:pt x="302" y="757"/>
                  </a:lnTo>
                  <a:lnTo>
                    <a:pt x="302" y="768"/>
                  </a:lnTo>
                  <a:lnTo>
                    <a:pt x="308" y="768"/>
                  </a:lnTo>
                  <a:lnTo>
                    <a:pt x="308" y="762"/>
                  </a:lnTo>
                  <a:lnTo>
                    <a:pt x="308" y="762"/>
                  </a:lnTo>
                  <a:lnTo>
                    <a:pt x="308" y="762"/>
                  </a:lnTo>
                  <a:lnTo>
                    <a:pt x="308" y="762"/>
                  </a:lnTo>
                  <a:lnTo>
                    <a:pt x="308" y="762"/>
                  </a:lnTo>
                  <a:lnTo>
                    <a:pt x="313" y="762"/>
                  </a:lnTo>
                  <a:lnTo>
                    <a:pt x="313" y="762"/>
                  </a:lnTo>
                  <a:lnTo>
                    <a:pt x="313" y="762"/>
                  </a:lnTo>
                  <a:lnTo>
                    <a:pt x="313" y="762"/>
                  </a:lnTo>
                  <a:lnTo>
                    <a:pt x="313" y="762"/>
                  </a:lnTo>
                  <a:lnTo>
                    <a:pt x="313" y="762"/>
                  </a:lnTo>
                  <a:lnTo>
                    <a:pt x="313" y="762"/>
                  </a:lnTo>
                  <a:lnTo>
                    <a:pt x="319" y="762"/>
                  </a:lnTo>
                  <a:lnTo>
                    <a:pt x="319" y="762"/>
                  </a:lnTo>
                  <a:lnTo>
                    <a:pt x="319" y="762"/>
                  </a:lnTo>
                  <a:lnTo>
                    <a:pt x="325" y="762"/>
                  </a:lnTo>
                  <a:lnTo>
                    <a:pt x="325" y="762"/>
                  </a:lnTo>
                  <a:lnTo>
                    <a:pt x="325" y="762"/>
                  </a:lnTo>
                  <a:lnTo>
                    <a:pt x="325" y="762"/>
                  </a:lnTo>
                  <a:lnTo>
                    <a:pt x="325" y="762"/>
                  </a:lnTo>
                  <a:lnTo>
                    <a:pt x="325" y="762"/>
                  </a:lnTo>
                  <a:lnTo>
                    <a:pt x="325" y="762"/>
                  </a:lnTo>
                  <a:lnTo>
                    <a:pt x="325" y="762"/>
                  </a:lnTo>
                  <a:lnTo>
                    <a:pt x="325" y="762"/>
                  </a:lnTo>
                  <a:lnTo>
                    <a:pt x="319" y="768"/>
                  </a:lnTo>
                  <a:lnTo>
                    <a:pt x="319" y="768"/>
                  </a:lnTo>
                  <a:lnTo>
                    <a:pt x="319" y="768"/>
                  </a:lnTo>
                  <a:lnTo>
                    <a:pt x="319" y="773"/>
                  </a:lnTo>
                  <a:lnTo>
                    <a:pt x="319" y="773"/>
                  </a:lnTo>
                  <a:lnTo>
                    <a:pt x="319" y="779"/>
                  </a:lnTo>
                  <a:lnTo>
                    <a:pt x="319" y="779"/>
                  </a:lnTo>
                  <a:lnTo>
                    <a:pt x="319" y="779"/>
                  </a:lnTo>
                  <a:lnTo>
                    <a:pt x="319" y="779"/>
                  </a:lnTo>
                  <a:lnTo>
                    <a:pt x="319" y="779"/>
                  </a:lnTo>
                  <a:lnTo>
                    <a:pt x="319" y="779"/>
                  </a:lnTo>
                  <a:lnTo>
                    <a:pt x="319" y="790"/>
                  </a:lnTo>
                  <a:lnTo>
                    <a:pt x="319" y="790"/>
                  </a:lnTo>
                  <a:lnTo>
                    <a:pt x="319" y="790"/>
                  </a:lnTo>
                  <a:lnTo>
                    <a:pt x="319" y="790"/>
                  </a:lnTo>
                  <a:lnTo>
                    <a:pt x="319" y="790"/>
                  </a:lnTo>
                  <a:lnTo>
                    <a:pt x="319" y="790"/>
                  </a:lnTo>
                  <a:lnTo>
                    <a:pt x="313" y="790"/>
                  </a:lnTo>
                  <a:lnTo>
                    <a:pt x="313" y="790"/>
                  </a:lnTo>
                  <a:lnTo>
                    <a:pt x="319" y="796"/>
                  </a:lnTo>
                  <a:lnTo>
                    <a:pt x="319" y="796"/>
                  </a:lnTo>
                  <a:lnTo>
                    <a:pt x="319" y="796"/>
                  </a:lnTo>
                  <a:lnTo>
                    <a:pt x="319" y="796"/>
                  </a:lnTo>
                  <a:lnTo>
                    <a:pt x="319" y="801"/>
                  </a:lnTo>
                  <a:lnTo>
                    <a:pt x="325" y="801"/>
                  </a:lnTo>
                  <a:lnTo>
                    <a:pt x="325" y="801"/>
                  </a:lnTo>
                  <a:lnTo>
                    <a:pt x="325" y="807"/>
                  </a:lnTo>
                  <a:lnTo>
                    <a:pt x="325" y="807"/>
                  </a:lnTo>
                  <a:lnTo>
                    <a:pt x="325" y="807"/>
                  </a:lnTo>
                  <a:lnTo>
                    <a:pt x="325" y="807"/>
                  </a:lnTo>
                  <a:lnTo>
                    <a:pt x="325" y="813"/>
                  </a:lnTo>
                  <a:lnTo>
                    <a:pt x="325" y="813"/>
                  </a:lnTo>
                  <a:lnTo>
                    <a:pt x="325" y="813"/>
                  </a:lnTo>
                  <a:lnTo>
                    <a:pt x="325" y="813"/>
                  </a:lnTo>
                  <a:lnTo>
                    <a:pt x="325" y="813"/>
                  </a:lnTo>
                  <a:lnTo>
                    <a:pt x="325" y="813"/>
                  </a:lnTo>
                  <a:lnTo>
                    <a:pt x="325" y="813"/>
                  </a:lnTo>
                  <a:lnTo>
                    <a:pt x="325" y="813"/>
                  </a:lnTo>
                  <a:lnTo>
                    <a:pt x="325" y="813"/>
                  </a:lnTo>
                  <a:lnTo>
                    <a:pt x="325" y="813"/>
                  </a:lnTo>
                  <a:lnTo>
                    <a:pt x="325" y="818"/>
                  </a:lnTo>
                  <a:lnTo>
                    <a:pt x="325" y="818"/>
                  </a:lnTo>
                  <a:lnTo>
                    <a:pt x="325" y="818"/>
                  </a:lnTo>
                  <a:lnTo>
                    <a:pt x="325" y="818"/>
                  </a:lnTo>
                  <a:lnTo>
                    <a:pt x="325" y="818"/>
                  </a:lnTo>
                  <a:lnTo>
                    <a:pt x="325" y="818"/>
                  </a:lnTo>
                  <a:lnTo>
                    <a:pt x="325" y="818"/>
                  </a:lnTo>
                  <a:lnTo>
                    <a:pt x="325" y="818"/>
                  </a:lnTo>
                  <a:lnTo>
                    <a:pt x="325" y="818"/>
                  </a:lnTo>
                  <a:lnTo>
                    <a:pt x="330" y="824"/>
                  </a:lnTo>
                  <a:lnTo>
                    <a:pt x="330" y="824"/>
                  </a:lnTo>
                  <a:lnTo>
                    <a:pt x="330" y="824"/>
                  </a:lnTo>
                  <a:lnTo>
                    <a:pt x="330" y="829"/>
                  </a:lnTo>
                  <a:lnTo>
                    <a:pt x="330" y="829"/>
                  </a:lnTo>
                  <a:lnTo>
                    <a:pt x="330" y="829"/>
                  </a:lnTo>
                  <a:lnTo>
                    <a:pt x="330" y="835"/>
                  </a:lnTo>
                  <a:lnTo>
                    <a:pt x="330" y="835"/>
                  </a:lnTo>
                  <a:lnTo>
                    <a:pt x="330" y="835"/>
                  </a:lnTo>
                  <a:lnTo>
                    <a:pt x="325" y="835"/>
                  </a:lnTo>
                  <a:lnTo>
                    <a:pt x="325" y="835"/>
                  </a:lnTo>
                  <a:lnTo>
                    <a:pt x="325" y="835"/>
                  </a:lnTo>
                  <a:lnTo>
                    <a:pt x="325" y="835"/>
                  </a:lnTo>
                  <a:lnTo>
                    <a:pt x="325" y="835"/>
                  </a:lnTo>
                  <a:lnTo>
                    <a:pt x="325" y="835"/>
                  </a:lnTo>
                  <a:lnTo>
                    <a:pt x="325" y="835"/>
                  </a:lnTo>
                  <a:lnTo>
                    <a:pt x="325" y="841"/>
                  </a:lnTo>
                  <a:lnTo>
                    <a:pt x="325" y="841"/>
                  </a:lnTo>
                  <a:lnTo>
                    <a:pt x="325" y="841"/>
                  </a:lnTo>
                  <a:lnTo>
                    <a:pt x="330" y="841"/>
                  </a:lnTo>
                  <a:lnTo>
                    <a:pt x="330" y="846"/>
                  </a:lnTo>
                  <a:lnTo>
                    <a:pt x="330" y="846"/>
                  </a:lnTo>
                  <a:lnTo>
                    <a:pt x="330" y="846"/>
                  </a:lnTo>
                  <a:lnTo>
                    <a:pt x="330" y="846"/>
                  </a:lnTo>
                  <a:lnTo>
                    <a:pt x="330" y="846"/>
                  </a:lnTo>
                  <a:lnTo>
                    <a:pt x="330" y="852"/>
                  </a:lnTo>
                  <a:lnTo>
                    <a:pt x="330" y="852"/>
                  </a:lnTo>
                  <a:lnTo>
                    <a:pt x="330" y="852"/>
                  </a:lnTo>
                  <a:lnTo>
                    <a:pt x="330" y="852"/>
                  </a:lnTo>
                  <a:lnTo>
                    <a:pt x="330" y="852"/>
                  </a:lnTo>
                  <a:lnTo>
                    <a:pt x="330" y="857"/>
                  </a:lnTo>
                  <a:lnTo>
                    <a:pt x="330" y="857"/>
                  </a:lnTo>
                  <a:lnTo>
                    <a:pt x="330" y="857"/>
                  </a:lnTo>
                  <a:lnTo>
                    <a:pt x="330" y="857"/>
                  </a:lnTo>
                  <a:lnTo>
                    <a:pt x="330" y="857"/>
                  </a:lnTo>
                  <a:lnTo>
                    <a:pt x="330" y="857"/>
                  </a:lnTo>
                  <a:lnTo>
                    <a:pt x="330" y="857"/>
                  </a:lnTo>
                  <a:lnTo>
                    <a:pt x="330" y="857"/>
                  </a:lnTo>
                  <a:lnTo>
                    <a:pt x="330" y="857"/>
                  </a:lnTo>
                  <a:lnTo>
                    <a:pt x="330" y="857"/>
                  </a:lnTo>
                  <a:lnTo>
                    <a:pt x="330" y="863"/>
                  </a:lnTo>
                  <a:lnTo>
                    <a:pt x="330" y="863"/>
                  </a:lnTo>
                  <a:lnTo>
                    <a:pt x="330" y="863"/>
                  </a:lnTo>
                  <a:lnTo>
                    <a:pt x="330" y="863"/>
                  </a:lnTo>
                  <a:lnTo>
                    <a:pt x="330" y="863"/>
                  </a:lnTo>
                  <a:lnTo>
                    <a:pt x="330" y="863"/>
                  </a:lnTo>
                  <a:lnTo>
                    <a:pt x="330" y="869"/>
                  </a:lnTo>
                  <a:lnTo>
                    <a:pt x="330" y="874"/>
                  </a:lnTo>
                  <a:lnTo>
                    <a:pt x="330" y="874"/>
                  </a:lnTo>
                  <a:lnTo>
                    <a:pt x="330" y="874"/>
                  </a:lnTo>
                  <a:lnTo>
                    <a:pt x="336" y="874"/>
                  </a:lnTo>
                  <a:lnTo>
                    <a:pt x="336" y="874"/>
                  </a:lnTo>
                  <a:lnTo>
                    <a:pt x="336" y="874"/>
                  </a:lnTo>
                  <a:lnTo>
                    <a:pt x="336" y="874"/>
                  </a:lnTo>
                  <a:lnTo>
                    <a:pt x="336" y="874"/>
                  </a:lnTo>
                  <a:lnTo>
                    <a:pt x="336" y="874"/>
                  </a:lnTo>
                  <a:lnTo>
                    <a:pt x="336" y="874"/>
                  </a:lnTo>
                  <a:lnTo>
                    <a:pt x="336" y="869"/>
                  </a:lnTo>
                  <a:lnTo>
                    <a:pt x="336" y="869"/>
                  </a:lnTo>
                  <a:lnTo>
                    <a:pt x="336" y="869"/>
                  </a:lnTo>
                  <a:lnTo>
                    <a:pt x="336" y="869"/>
                  </a:lnTo>
                  <a:lnTo>
                    <a:pt x="336" y="874"/>
                  </a:lnTo>
                  <a:lnTo>
                    <a:pt x="336" y="874"/>
                  </a:lnTo>
                  <a:lnTo>
                    <a:pt x="336" y="869"/>
                  </a:lnTo>
                  <a:lnTo>
                    <a:pt x="336" y="869"/>
                  </a:lnTo>
                  <a:lnTo>
                    <a:pt x="336" y="869"/>
                  </a:lnTo>
                  <a:lnTo>
                    <a:pt x="336" y="869"/>
                  </a:lnTo>
                  <a:lnTo>
                    <a:pt x="336" y="869"/>
                  </a:lnTo>
                  <a:lnTo>
                    <a:pt x="336" y="869"/>
                  </a:lnTo>
                  <a:lnTo>
                    <a:pt x="336" y="869"/>
                  </a:lnTo>
                  <a:lnTo>
                    <a:pt x="341" y="869"/>
                  </a:lnTo>
                  <a:lnTo>
                    <a:pt x="341" y="869"/>
                  </a:lnTo>
                  <a:lnTo>
                    <a:pt x="341" y="869"/>
                  </a:lnTo>
                  <a:lnTo>
                    <a:pt x="341" y="869"/>
                  </a:lnTo>
                  <a:lnTo>
                    <a:pt x="341" y="869"/>
                  </a:lnTo>
                  <a:lnTo>
                    <a:pt x="341" y="874"/>
                  </a:lnTo>
                  <a:lnTo>
                    <a:pt x="341" y="874"/>
                  </a:lnTo>
                  <a:lnTo>
                    <a:pt x="341" y="874"/>
                  </a:lnTo>
                  <a:lnTo>
                    <a:pt x="341" y="874"/>
                  </a:lnTo>
                  <a:lnTo>
                    <a:pt x="341" y="874"/>
                  </a:lnTo>
                  <a:lnTo>
                    <a:pt x="341" y="874"/>
                  </a:lnTo>
                  <a:lnTo>
                    <a:pt x="341" y="880"/>
                  </a:lnTo>
                  <a:lnTo>
                    <a:pt x="341" y="880"/>
                  </a:lnTo>
                  <a:lnTo>
                    <a:pt x="341" y="874"/>
                  </a:lnTo>
                  <a:lnTo>
                    <a:pt x="336" y="874"/>
                  </a:lnTo>
                  <a:lnTo>
                    <a:pt x="336" y="874"/>
                  </a:lnTo>
                  <a:lnTo>
                    <a:pt x="336" y="874"/>
                  </a:lnTo>
                  <a:lnTo>
                    <a:pt x="336" y="880"/>
                  </a:lnTo>
                  <a:lnTo>
                    <a:pt x="336" y="880"/>
                  </a:lnTo>
                  <a:lnTo>
                    <a:pt x="336" y="880"/>
                  </a:lnTo>
                  <a:lnTo>
                    <a:pt x="336" y="880"/>
                  </a:lnTo>
                  <a:lnTo>
                    <a:pt x="336" y="885"/>
                  </a:lnTo>
                  <a:lnTo>
                    <a:pt x="341" y="885"/>
                  </a:lnTo>
                  <a:lnTo>
                    <a:pt x="341" y="891"/>
                  </a:lnTo>
                  <a:lnTo>
                    <a:pt x="341" y="891"/>
                  </a:lnTo>
                  <a:lnTo>
                    <a:pt x="341" y="891"/>
                  </a:lnTo>
                  <a:lnTo>
                    <a:pt x="341" y="891"/>
                  </a:lnTo>
                  <a:lnTo>
                    <a:pt x="341" y="891"/>
                  </a:lnTo>
                  <a:lnTo>
                    <a:pt x="341" y="891"/>
                  </a:lnTo>
                  <a:lnTo>
                    <a:pt x="341" y="891"/>
                  </a:lnTo>
                  <a:lnTo>
                    <a:pt x="341" y="891"/>
                  </a:lnTo>
                  <a:lnTo>
                    <a:pt x="341" y="891"/>
                  </a:lnTo>
                  <a:lnTo>
                    <a:pt x="341" y="897"/>
                  </a:lnTo>
                  <a:lnTo>
                    <a:pt x="341" y="897"/>
                  </a:lnTo>
                  <a:lnTo>
                    <a:pt x="341" y="897"/>
                  </a:lnTo>
                  <a:lnTo>
                    <a:pt x="341" y="897"/>
                  </a:lnTo>
                  <a:lnTo>
                    <a:pt x="341" y="902"/>
                  </a:lnTo>
                  <a:lnTo>
                    <a:pt x="347" y="908"/>
                  </a:lnTo>
                  <a:lnTo>
                    <a:pt x="347" y="908"/>
                  </a:lnTo>
                  <a:lnTo>
                    <a:pt x="347" y="908"/>
                  </a:lnTo>
                  <a:lnTo>
                    <a:pt x="347" y="908"/>
                  </a:lnTo>
                  <a:lnTo>
                    <a:pt x="347" y="908"/>
                  </a:lnTo>
                  <a:lnTo>
                    <a:pt x="347" y="908"/>
                  </a:lnTo>
                  <a:lnTo>
                    <a:pt x="347" y="908"/>
                  </a:lnTo>
                  <a:lnTo>
                    <a:pt x="347" y="908"/>
                  </a:lnTo>
                  <a:lnTo>
                    <a:pt x="347" y="914"/>
                  </a:lnTo>
                  <a:lnTo>
                    <a:pt x="347" y="914"/>
                  </a:lnTo>
                  <a:lnTo>
                    <a:pt x="347" y="914"/>
                  </a:lnTo>
                  <a:lnTo>
                    <a:pt x="347" y="914"/>
                  </a:lnTo>
                  <a:lnTo>
                    <a:pt x="347" y="914"/>
                  </a:lnTo>
                  <a:lnTo>
                    <a:pt x="347" y="919"/>
                  </a:lnTo>
                  <a:lnTo>
                    <a:pt x="347" y="919"/>
                  </a:lnTo>
                  <a:lnTo>
                    <a:pt x="347" y="919"/>
                  </a:lnTo>
                  <a:lnTo>
                    <a:pt x="347" y="925"/>
                  </a:lnTo>
                  <a:lnTo>
                    <a:pt x="347" y="925"/>
                  </a:lnTo>
                  <a:lnTo>
                    <a:pt x="347" y="925"/>
                  </a:lnTo>
                  <a:lnTo>
                    <a:pt x="347" y="925"/>
                  </a:lnTo>
                  <a:lnTo>
                    <a:pt x="347" y="925"/>
                  </a:lnTo>
                  <a:lnTo>
                    <a:pt x="347" y="925"/>
                  </a:lnTo>
                  <a:lnTo>
                    <a:pt x="347" y="925"/>
                  </a:lnTo>
                  <a:lnTo>
                    <a:pt x="347" y="925"/>
                  </a:lnTo>
                  <a:lnTo>
                    <a:pt x="347" y="925"/>
                  </a:lnTo>
                  <a:lnTo>
                    <a:pt x="347" y="930"/>
                  </a:lnTo>
                  <a:lnTo>
                    <a:pt x="347" y="930"/>
                  </a:lnTo>
                  <a:lnTo>
                    <a:pt x="347" y="930"/>
                  </a:lnTo>
                  <a:lnTo>
                    <a:pt x="347" y="930"/>
                  </a:lnTo>
                  <a:lnTo>
                    <a:pt x="347" y="936"/>
                  </a:lnTo>
                  <a:lnTo>
                    <a:pt x="347" y="936"/>
                  </a:lnTo>
                  <a:lnTo>
                    <a:pt x="347" y="936"/>
                  </a:lnTo>
                  <a:lnTo>
                    <a:pt x="347" y="936"/>
                  </a:lnTo>
                  <a:lnTo>
                    <a:pt x="347" y="936"/>
                  </a:lnTo>
                  <a:lnTo>
                    <a:pt x="347" y="936"/>
                  </a:lnTo>
                  <a:lnTo>
                    <a:pt x="353" y="936"/>
                  </a:lnTo>
                  <a:lnTo>
                    <a:pt x="353" y="936"/>
                  </a:lnTo>
                  <a:lnTo>
                    <a:pt x="353" y="936"/>
                  </a:lnTo>
                  <a:lnTo>
                    <a:pt x="353" y="936"/>
                  </a:lnTo>
                  <a:lnTo>
                    <a:pt x="353" y="936"/>
                  </a:lnTo>
                  <a:lnTo>
                    <a:pt x="353" y="936"/>
                  </a:lnTo>
                  <a:lnTo>
                    <a:pt x="353" y="942"/>
                  </a:lnTo>
                  <a:lnTo>
                    <a:pt x="353" y="942"/>
                  </a:lnTo>
                  <a:lnTo>
                    <a:pt x="347" y="942"/>
                  </a:lnTo>
                  <a:lnTo>
                    <a:pt x="353" y="942"/>
                  </a:lnTo>
                  <a:lnTo>
                    <a:pt x="353" y="942"/>
                  </a:lnTo>
                  <a:lnTo>
                    <a:pt x="353" y="942"/>
                  </a:lnTo>
                  <a:lnTo>
                    <a:pt x="353" y="942"/>
                  </a:lnTo>
                  <a:lnTo>
                    <a:pt x="347" y="942"/>
                  </a:lnTo>
                  <a:lnTo>
                    <a:pt x="347" y="942"/>
                  </a:lnTo>
                  <a:lnTo>
                    <a:pt x="347" y="942"/>
                  </a:lnTo>
                  <a:lnTo>
                    <a:pt x="353" y="942"/>
                  </a:lnTo>
                  <a:lnTo>
                    <a:pt x="353" y="942"/>
                  </a:lnTo>
                  <a:lnTo>
                    <a:pt x="353" y="947"/>
                  </a:lnTo>
                  <a:lnTo>
                    <a:pt x="353" y="947"/>
                  </a:lnTo>
                  <a:lnTo>
                    <a:pt x="353" y="947"/>
                  </a:lnTo>
                  <a:lnTo>
                    <a:pt x="353" y="947"/>
                  </a:lnTo>
                  <a:lnTo>
                    <a:pt x="353" y="942"/>
                  </a:lnTo>
                  <a:lnTo>
                    <a:pt x="353" y="947"/>
                  </a:lnTo>
                  <a:lnTo>
                    <a:pt x="353" y="947"/>
                  </a:lnTo>
                  <a:lnTo>
                    <a:pt x="353" y="947"/>
                  </a:lnTo>
                  <a:lnTo>
                    <a:pt x="353" y="947"/>
                  </a:lnTo>
                  <a:lnTo>
                    <a:pt x="353" y="947"/>
                  </a:lnTo>
                  <a:lnTo>
                    <a:pt x="353" y="942"/>
                  </a:lnTo>
                  <a:lnTo>
                    <a:pt x="353" y="942"/>
                  </a:lnTo>
                  <a:lnTo>
                    <a:pt x="353" y="942"/>
                  </a:lnTo>
                  <a:lnTo>
                    <a:pt x="353" y="942"/>
                  </a:lnTo>
                  <a:lnTo>
                    <a:pt x="353" y="942"/>
                  </a:lnTo>
                  <a:lnTo>
                    <a:pt x="353" y="942"/>
                  </a:lnTo>
                  <a:lnTo>
                    <a:pt x="353" y="942"/>
                  </a:lnTo>
                  <a:lnTo>
                    <a:pt x="353" y="942"/>
                  </a:lnTo>
                  <a:lnTo>
                    <a:pt x="353" y="936"/>
                  </a:lnTo>
                  <a:lnTo>
                    <a:pt x="353" y="936"/>
                  </a:lnTo>
                  <a:lnTo>
                    <a:pt x="353" y="936"/>
                  </a:lnTo>
                  <a:lnTo>
                    <a:pt x="353" y="936"/>
                  </a:lnTo>
                  <a:lnTo>
                    <a:pt x="353" y="930"/>
                  </a:lnTo>
                  <a:lnTo>
                    <a:pt x="353" y="925"/>
                  </a:lnTo>
                  <a:lnTo>
                    <a:pt x="353" y="925"/>
                  </a:lnTo>
                  <a:lnTo>
                    <a:pt x="353" y="925"/>
                  </a:lnTo>
                  <a:lnTo>
                    <a:pt x="353" y="925"/>
                  </a:lnTo>
                  <a:lnTo>
                    <a:pt x="353" y="919"/>
                  </a:lnTo>
                  <a:lnTo>
                    <a:pt x="353" y="919"/>
                  </a:lnTo>
                  <a:lnTo>
                    <a:pt x="353" y="919"/>
                  </a:lnTo>
                  <a:lnTo>
                    <a:pt x="353" y="919"/>
                  </a:lnTo>
                  <a:lnTo>
                    <a:pt x="353" y="919"/>
                  </a:lnTo>
                  <a:lnTo>
                    <a:pt x="353" y="919"/>
                  </a:lnTo>
                  <a:lnTo>
                    <a:pt x="353" y="914"/>
                  </a:lnTo>
                  <a:lnTo>
                    <a:pt x="353" y="914"/>
                  </a:lnTo>
                  <a:lnTo>
                    <a:pt x="353" y="914"/>
                  </a:lnTo>
                  <a:lnTo>
                    <a:pt x="353" y="914"/>
                  </a:lnTo>
                  <a:lnTo>
                    <a:pt x="353" y="914"/>
                  </a:lnTo>
                  <a:lnTo>
                    <a:pt x="353" y="914"/>
                  </a:lnTo>
                  <a:lnTo>
                    <a:pt x="353" y="914"/>
                  </a:lnTo>
                  <a:lnTo>
                    <a:pt x="353" y="919"/>
                  </a:lnTo>
                  <a:lnTo>
                    <a:pt x="353" y="919"/>
                  </a:lnTo>
                  <a:lnTo>
                    <a:pt x="353" y="919"/>
                  </a:lnTo>
                  <a:lnTo>
                    <a:pt x="353" y="919"/>
                  </a:lnTo>
                  <a:lnTo>
                    <a:pt x="353" y="919"/>
                  </a:lnTo>
                  <a:lnTo>
                    <a:pt x="353" y="919"/>
                  </a:lnTo>
                  <a:lnTo>
                    <a:pt x="353" y="919"/>
                  </a:lnTo>
                  <a:lnTo>
                    <a:pt x="353" y="925"/>
                  </a:lnTo>
                  <a:lnTo>
                    <a:pt x="358" y="925"/>
                  </a:lnTo>
                  <a:lnTo>
                    <a:pt x="358" y="925"/>
                  </a:lnTo>
                  <a:lnTo>
                    <a:pt x="358" y="925"/>
                  </a:lnTo>
                  <a:lnTo>
                    <a:pt x="358" y="930"/>
                  </a:lnTo>
                  <a:lnTo>
                    <a:pt x="358" y="930"/>
                  </a:lnTo>
                  <a:lnTo>
                    <a:pt x="358" y="930"/>
                  </a:lnTo>
                  <a:lnTo>
                    <a:pt x="358" y="930"/>
                  </a:lnTo>
                  <a:lnTo>
                    <a:pt x="358" y="930"/>
                  </a:lnTo>
                  <a:lnTo>
                    <a:pt x="358" y="936"/>
                  </a:lnTo>
                  <a:lnTo>
                    <a:pt x="358" y="936"/>
                  </a:lnTo>
                  <a:lnTo>
                    <a:pt x="358" y="936"/>
                  </a:lnTo>
                  <a:lnTo>
                    <a:pt x="358" y="936"/>
                  </a:lnTo>
                  <a:lnTo>
                    <a:pt x="358" y="936"/>
                  </a:lnTo>
                  <a:lnTo>
                    <a:pt x="358" y="936"/>
                  </a:lnTo>
                  <a:lnTo>
                    <a:pt x="358" y="936"/>
                  </a:lnTo>
                  <a:lnTo>
                    <a:pt x="364" y="942"/>
                  </a:lnTo>
                  <a:lnTo>
                    <a:pt x="364" y="942"/>
                  </a:lnTo>
                  <a:lnTo>
                    <a:pt x="364" y="942"/>
                  </a:lnTo>
                  <a:lnTo>
                    <a:pt x="364" y="942"/>
                  </a:lnTo>
                  <a:lnTo>
                    <a:pt x="364" y="942"/>
                  </a:lnTo>
                  <a:lnTo>
                    <a:pt x="364" y="942"/>
                  </a:lnTo>
                  <a:lnTo>
                    <a:pt x="364" y="947"/>
                  </a:lnTo>
                  <a:lnTo>
                    <a:pt x="364" y="947"/>
                  </a:lnTo>
                  <a:lnTo>
                    <a:pt x="364" y="947"/>
                  </a:lnTo>
                  <a:lnTo>
                    <a:pt x="369" y="947"/>
                  </a:lnTo>
                  <a:lnTo>
                    <a:pt x="369" y="947"/>
                  </a:lnTo>
                  <a:lnTo>
                    <a:pt x="369" y="947"/>
                  </a:lnTo>
                  <a:lnTo>
                    <a:pt x="364" y="947"/>
                  </a:lnTo>
                  <a:lnTo>
                    <a:pt x="364" y="953"/>
                  </a:lnTo>
                  <a:lnTo>
                    <a:pt x="364" y="953"/>
                  </a:lnTo>
                  <a:lnTo>
                    <a:pt x="369" y="953"/>
                  </a:lnTo>
                  <a:lnTo>
                    <a:pt x="369" y="953"/>
                  </a:lnTo>
                  <a:lnTo>
                    <a:pt x="369" y="953"/>
                  </a:lnTo>
                  <a:lnTo>
                    <a:pt x="369" y="953"/>
                  </a:lnTo>
                  <a:lnTo>
                    <a:pt x="369" y="953"/>
                  </a:lnTo>
                  <a:lnTo>
                    <a:pt x="369" y="953"/>
                  </a:lnTo>
                  <a:lnTo>
                    <a:pt x="369" y="953"/>
                  </a:lnTo>
                  <a:lnTo>
                    <a:pt x="369" y="953"/>
                  </a:lnTo>
                  <a:lnTo>
                    <a:pt x="369" y="953"/>
                  </a:lnTo>
                  <a:lnTo>
                    <a:pt x="369" y="953"/>
                  </a:lnTo>
                  <a:lnTo>
                    <a:pt x="369" y="953"/>
                  </a:lnTo>
                  <a:lnTo>
                    <a:pt x="369" y="953"/>
                  </a:lnTo>
                  <a:lnTo>
                    <a:pt x="369" y="953"/>
                  </a:lnTo>
                  <a:lnTo>
                    <a:pt x="369" y="953"/>
                  </a:lnTo>
                  <a:lnTo>
                    <a:pt x="369" y="958"/>
                  </a:lnTo>
                  <a:lnTo>
                    <a:pt x="369" y="958"/>
                  </a:lnTo>
                  <a:lnTo>
                    <a:pt x="369" y="958"/>
                  </a:lnTo>
                  <a:lnTo>
                    <a:pt x="369" y="958"/>
                  </a:lnTo>
                  <a:lnTo>
                    <a:pt x="369" y="958"/>
                  </a:lnTo>
                  <a:lnTo>
                    <a:pt x="369" y="958"/>
                  </a:lnTo>
                  <a:lnTo>
                    <a:pt x="369" y="958"/>
                  </a:lnTo>
                  <a:lnTo>
                    <a:pt x="369" y="958"/>
                  </a:lnTo>
                  <a:lnTo>
                    <a:pt x="369" y="964"/>
                  </a:lnTo>
                  <a:lnTo>
                    <a:pt x="375" y="964"/>
                  </a:lnTo>
                  <a:lnTo>
                    <a:pt x="375" y="964"/>
                  </a:lnTo>
                  <a:lnTo>
                    <a:pt x="375" y="964"/>
                  </a:lnTo>
                  <a:lnTo>
                    <a:pt x="375" y="970"/>
                  </a:lnTo>
                  <a:lnTo>
                    <a:pt x="375" y="975"/>
                  </a:lnTo>
                  <a:lnTo>
                    <a:pt x="375" y="975"/>
                  </a:lnTo>
                  <a:lnTo>
                    <a:pt x="375" y="975"/>
                  </a:lnTo>
                  <a:lnTo>
                    <a:pt x="375" y="975"/>
                  </a:lnTo>
                  <a:lnTo>
                    <a:pt x="375" y="975"/>
                  </a:lnTo>
                  <a:lnTo>
                    <a:pt x="375" y="975"/>
                  </a:lnTo>
                  <a:lnTo>
                    <a:pt x="375" y="981"/>
                  </a:lnTo>
                  <a:lnTo>
                    <a:pt x="375" y="981"/>
                  </a:lnTo>
                  <a:lnTo>
                    <a:pt x="375" y="981"/>
                  </a:lnTo>
                  <a:lnTo>
                    <a:pt x="375" y="981"/>
                  </a:lnTo>
                  <a:lnTo>
                    <a:pt x="375" y="981"/>
                  </a:lnTo>
                  <a:lnTo>
                    <a:pt x="375" y="981"/>
                  </a:lnTo>
                  <a:lnTo>
                    <a:pt x="381" y="986"/>
                  </a:lnTo>
                  <a:lnTo>
                    <a:pt x="381" y="986"/>
                  </a:lnTo>
                  <a:lnTo>
                    <a:pt x="381" y="992"/>
                  </a:lnTo>
                  <a:lnTo>
                    <a:pt x="381" y="992"/>
                  </a:lnTo>
                  <a:lnTo>
                    <a:pt x="381" y="992"/>
                  </a:lnTo>
                  <a:lnTo>
                    <a:pt x="381" y="992"/>
                  </a:lnTo>
                  <a:lnTo>
                    <a:pt x="381" y="992"/>
                  </a:lnTo>
                  <a:lnTo>
                    <a:pt x="381" y="992"/>
                  </a:lnTo>
                  <a:lnTo>
                    <a:pt x="381" y="992"/>
                  </a:lnTo>
                  <a:lnTo>
                    <a:pt x="381" y="992"/>
                  </a:lnTo>
                  <a:lnTo>
                    <a:pt x="381" y="992"/>
                  </a:lnTo>
                  <a:lnTo>
                    <a:pt x="381" y="992"/>
                  </a:lnTo>
                  <a:lnTo>
                    <a:pt x="381" y="992"/>
                  </a:lnTo>
                  <a:lnTo>
                    <a:pt x="381" y="992"/>
                  </a:lnTo>
                  <a:lnTo>
                    <a:pt x="381" y="992"/>
                  </a:lnTo>
                  <a:lnTo>
                    <a:pt x="381" y="992"/>
                  </a:lnTo>
                  <a:lnTo>
                    <a:pt x="381" y="992"/>
                  </a:lnTo>
                  <a:lnTo>
                    <a:pt x="381" y="992"/>
                  </a:lnTo>
                  <a:lnTo>
                    <a:pt x="381" y="992"/>
                  </a:lnTo>
                  <a:lnTo>
                    <a:pt x="381" y="992"/>
                  </a:lnTo>
                  <a:lnTo>
                    <a:pt x="381" y="992"/>
                  </a:lnTo>
                  <a:lnTo>
                    <a:pt x="381" y="992"/>
                  </a:lnTo>
                  <a:lnTo>
                    <a:pt x="381" y="992"/>
                  </a:lnTo>
                  <a:lnTo>
                    <a:pt x="381" y="998"/>
                  </a:lnTo>
                  <a:lnTo>
                    <a:pt x="381" y="998"/>
                  </a:lnTo>
                  <a:lnTo>
                    <a:pt x="381" y="998"/>
                  </a:lnTo>
                  <a:lnTo>
                    <a:pt x="381" y="998"/>
                  </a:lnTo>
                  <a:lnTo>
                    <a:pt x="381" y="998"/>
                  </a:lnTo>
                  <a:lnTo>
                    <a:pt x="381" y="998"/>
                  </a:lnTo>
                  <a:lnTo>
                    <a:pt x="381" y="998"/>
                  </a:lnTo>
                  <a:lnTo>
                    <a:pt x="381" y="998"/>
                  </a:lnTo>
                  <a:lnTo>
                    <a:pt x="381" y="998"/>
                  </a:lnTo>
                  <a:lnTo>
                    <a:pt x="381" y="998"/>
                  </a:lnTo>
                  <a:lnTo>
                    <a:pt x="381" y="998"/>
                  </a:lnTo>
                  <a:lnTo>
                    <a:pt x="381" y="998"/>
                  </a:lnTo>
                  <a:lnTo>
                    <a:pt x="381" y="1003"/>
                  </a:lnTo>
                  <a:lnTo>
                    <a:pt x="381" y="1003"/>
                  </a:lnTo>
                  <a:lnTo>
                    <a:pt x="381" y="1003"/>
                  </a:lnTo>
                  <a:lnTo>
                    <a:pt x="381" y="1003"/>
                  </a:lnTo>
                  <a:lnTo>
                    <a:pt x="381" y="1003"/>
                  </a:lnTo>
                  <a:lnTo>
                    <a:pt x="381" y="1003"/>
                  </a:lnTo>
                  <a:lnTo>
                    <a:pt x="381" y="1003"/>
                  </a:lnTo>
                  <a:lnTo>
                    <a:pt x="381" y="1003"/>
                  </a:lnTo>
                  <a:lnTo>
                    <a:pt x="381" y="1009"/>
                  </a:lnTo>
                  <a:lnTo>
                    <a:pt x="381" y="1009"/>
                  </a:lnTo>
                  <a:lnTo>
                    <a:pt x="381" y="1009"/>
                  </a:lnTo>
                  <a:lnTo>
                    <a:pt x="381" y="1009"/>
                  </a:lnTo>
                  <a:lnTo>
                    <a:pt x="381" y="1009"/>
                  </a:lnTo>
                  <a:lnTo>
                    <a:pt x="381" y="1009"/>
                  </a:lnTo>
                  <a:lnTo>
                    <a:pt x="381" y="1009"/>
                  </a:lnTo>
                  <a:lnTo>
                    <a:pt x="381" y="1009"/>
                  </a:lnTo>
                  <a:lnTo>
                    <a:pt x="381" y="1009"/>
                  </a:lnTo>
                  <a:lnTo>
                    <a:pt x="381" y="1009"/>
                  </a:lnTo>
                  <a:lnTo>
                    <a:pt x="375" y="1009"/>
                  </a:lnTo>
                  <a:lnTo>
                    <a:pt x="375" y="1009"/>
                  </a:lnTo>
                  <a:lnTo>
                    <a:pt x="375" y="1014"/>
                  </a:lnTo>
                  <a:lnTo>
                    <a:pt x="375" y="1014"/>
                  </a:lnTo>
                  <a:lnTo>
                    <a:pt x="381" y="1014"/>
                  </a:lnTo>
                  <a:lnTo>
                    <a:pt x="381" y="1014"/>
                  </a:lnTo>
                  <a:lnTo>
                    <a:pt x="381" y="1014"/>
                  </a:lnTo>
                  <a:lnTo>
                    <a:pt x="381" y="1014"/>
                  </a:lnTo>
                  <a:lnTo>
                    <a:pt x="381" y="1014"/>
                  </a:lnTo>
                  <a:lnTo>
                    <a:pt x="381" y="1014"/>
                  </a:lnTo>
                  <a:lnTo>
                    <a:pt x="381" y="1020"/>
                  </a:lnTo>
                  <a:lnTo>
                    <a:pt x="381" y="1020"/>
                  </a:lnTo>
                  <a:lnTo>
                    <a:pt x="375" y="1020"/>
                  </a:lnTo>
                  <a:lnTo>
                    <a:pt x="375" y="1020"/>
                  </a:lnTo>
                  <a:lnTo>
                    <a:pt x="375" y="1020"/>
                  </a:lnTo>
                  <a:lnTo>
                    <a:pt x="375" y="1020"/>
                  </a:lnTo>
                  <a:lnTo>
                    <a:pt x="375" y="1026"/>
                  </a:lnTo>
                  <a:lnTo>
                    <a:pt x="375" y="1026"/>
                  </a:lnTo>
                  <a:lnTo>
                    <a:pt x="375" y="1026"/>
                  </a:lnTo>
                  <a:lnTo>
                    <a:pt x="375" y="1026"/>
                  </a:lnTo>
                  <a:lnTo>
                    <a:pt x="375" y="1026"/>
                  </a:lnTo>
                  <a:lnTo>
                    <a:pt x="375" y="1026"/>
                  </a:lnTo>
                  <a:lnTo>
                    <a:pt x="381" y="1026"/>
                  </a:lnTo>
                  <a:lnTo>
                    <a:pt x="381" y="1026"/>
                  </a:lnTo>
                  <a:lnTo>
                    <a:pt x="381" y="1026"/>
                  </a:lnTo>
                  <a:lnTo>
                    <a:pt x="381" y="1026"/>
                  </a:lnTo>
                  <a:lnTo>
                    <a:pt x="381" y="1026"/>
                  </a:lnTo>
                  <a:lnTo>
                    <a:pt x="381" y="1026"/>
                  </a:lnTo>
                  <a:lnTo>
                    <a:pt x="386" y="1026"/>
                  </a:lnTo>
                  <a:lnTo>
                    <a:pt x="381" y="1026"/>
                  </a:lnTo>
                  <a:lnTo>
                    <a:pt x="381" y="1026"/>
                  </a:lnTo>
                  <a:lnTo>
                    <a:pt x="381" y="1026"/>
                  </a:lnTo>
                  <a:lnTo>
                    <a:pt x="381" y="1026"/>
                  </a:lnTo>
                  <a:lnTo>
                    <a:pt x="381" y="1026"/>
                  </a:lnTo>
                  <a:lnTo>
                    <a:pt x="381" y="1026"/>
                  </a:lnTo>
                  <a:lnTo>
                    <a:pt x="381" y="1026"/>
                  </a:lnTo>
                  <a:lnTo>
                    <a:pt x="381" y="1031"/>
                  </a:lnTo>
                  <a:lnTo>
                    <a:pt x="381" y="1031"/>
                  </a:lnTo>
                  <a:lnTo>
                    <a:pt x="381" y="1031"/>
                  </a:lnTo>
                  <a:lnTo>
                    <a:pt x="381" y="1031"/>
                  </a:lnTo>
                  <a:lnTo>
                    <a:pt x="381" y="1031"/>
                  </a:lnTo>
                  <a:lnTo>
                    <a:pt x="381" y="1031"/>
                  </a:lnTo>
                  <a:lnTo>
                    <a:pt x="381" y="1031"/>
                  </a:lnTo>
                  <a:lnTo>
                    <a:pt x="381" y="1031"/>
                  </a:lnTo>
                  <a:lnTo>
                    <a:pt x="381" y="1031"/>
                  </a:lnTo>
                  <a:lnTo>
                    <a:pt x="381" y="1031"/>
                  </a:lnTo>
                  <a:lnTo>
                    <a:pt x="386" y="1031"/>
                  </a:lnTo>
                  <a:lnTo>
                    <a:pt x="381" y="1037"/>
                  </a:lnTo>
                  <a:lnTo>
                    <a:pt x="381" y="1037"/>
                  </a:lnTo>
                  <a:lnTo>
                    <a:pt x="386" y="1037"/>
                  </a:lnTo>
                  <a:lnTo>
                    <a:pt x="386" y="1037"/>
                  </a:lnTo>
                  <a:lnTo>
                    <a:pt x="386" y="1037"/>
                  </a:lnTo>
                  <a:lnTo>
                    <a:pt x="386" y="1042"/>
                  </a:lnTo>
                  <a:lnTo>
                    <a:pt x="386" y="1042"/>
                  </a:lnTo>
                  <a:lnTo>
                    <a:pt x="381" y="1042"/>
                  </a:lnTo>
                  <a:lnTo>
                    <a:pt x="381" y="1042"/>
                  </a:lnTo>
                  <a:lnTo>
                    <a:pt x="381" y="1042"/>
                  </a:lnTo>
                  <a:lnTo>
                    <a:pt x="381" y="1042"/>
                  </a:lnTo>
                  <a:lnTo>
                    <a:pt x="381" y="1042"/>
                  </a:lnTo>
                  <a:lnTo>
                    <a:pt x="381" y="1042"/>
                  </a:lnTo>
                  <a:lnTo>
                    <a:pt x="375" y="1042"/>
                  </a:lnTo>
                  <a:lnTo>
                    <a:pt x="375" y="1042"/>
                  </a:lnTo>
                  <a:lnTo>
                    <a:pt x="375" y="1042"/>
                  </a:lnTo>
                  <a:lnTo>
                    <a:pt x="381" y="1042"/>
                  </a:lnTo>
                  <a:lnTo>
                    <a:pt x="381" y="1042"/>
                  </a:lnTo>
                  <a:lnTo>
                    <a:pt x="381" y="1042"/>
                  </a:lnTo>
                  <a:lnTo>
                    <a:pt x="381" y="1042"/>
                  </a:lnTo>
                  <a:lnTo>
                    <a:pt x="381" y="1042"/>
                  </a:lnTo>
                  <a:lnTo>
                    <a:pt x="381" y="1048"/>
                  </a:lnTo>
                  <a:lnTo>
                    <a:pt x="381" y="1048"/>
                  </a:lnTo>
                  <a:lnTo>
                    <a:pt x="381" y="1048"/>
                  </a:lnTo>
                  <a:lnTo>
                    <a:pt x="381" y="1048"/>
                  </a:lnTo>
                  <a:lnTo>
                    <a:pt x="381" y="1048"/>
                  </a:lnTo>
                  <a:lnTo>
                    <a:pt x="381" y="1048"/>
                  </a:lnTo>
                  <a:lnTo>
                    <a:pt x="381" y="1048"/>
                  </a:lnTo>
                  <a:lnTo>
                    <a:pt x="381" y="1048"/>
                  </a:lnTo>
                  <a:lnTo>
                    <a:pt x="375" y="1048"/>
                  </a:lnTo>
                  <a:lnTo>
                    <a:pt x="381" y="1048"/>
                  </a:lnTo>
                  <a:lnTo>
                    <a:pt x="381" y="1048"/>
                  </a:lnTo>
                  <a:lnTo>
                    <a:pt x="381" y="1048"/>
                  </a:lnTo>
                  <a:lnTo>
                    <a:pt x="381" y="1048"/>
                  </a:lnTo>
                  <a:lnTo>
                    <a:pt x="381" y="1048"/>
                  </a:lnTo>
                  <a:lnTo>
                    <a:pt x="375" y="1054"/>
                  </a:lnTo>
                  <a:lnTo>
                    <a:pt x="375" y="1054"/>
                  </a:lnTo>
                  <a:lnTo>
                    <a:pt x="375" y="1054"/>
                  </a:lnTo>
                  <a:lnTo>
                    <a:pt x="375" y="1054"/>
                  </a:lnTo>
                  <a:lnTo>
                    <a:pt x="375" y="1054"/>
                  </a:lnTo>
                  <a:lnTo>
                    <a:pt x="381" y="1054"/>
                  </a:lnTo>
                  <a:lnTo>
                    <a:pt x="381" y="1054"/>
                  </a:lnTo>
                  <a:lnTo>
                    <a:pt x="381" y="1059"/>
                  </a:lnTo>
                  <a:lnTo>
                    <a:pt x="381" y="1059"/>
                  </a:lnTo>
                  <a:lnTo>
                    <a:pt x="381" y="1054"/>
                  </a:lnTo>
                  <a:lnTo>
                    <a:pt x="381" y="1054"/>
                  </a:lnTo>
                  <a:lnTo>
                    <a:pt x="381" y="1054"/>
                  </a:lnTo>
                  <a:lnTo>
                    <a:pt x="381" y="1054"/>
                  </a:lnTo>
                  <a:lnTo>
                    <a:pt x="386" y="1054"/>
                  </a:lnTo>
                  <a:lnTo>
                    <a:pt x="386" y="1054"/>
                  </a:lnTo>
                  <a:lnTo>
                    <a:pt x="386" y="1054"/>
                  </a:lnTo>
                  <a:lnTo>
                    <a:pt x="386" y="1054"/>
                  </a:lnTo>
                  <a:lnTo>
                    <a:pt x="386" y="1054"/>
                  </a:lnTo>
                  <a:lnTo>
                    <a:pt x="386" y="1054"/>
                  </a:lnTo>
                  <a:lnTo>
                    <a:pt x="386" y="1054"/>
                  </a:lnTo>
                  <a:lnTo>
                    <a:pt x="386" y="1054"/>
                  </a:lnTo>
                  <a:lnTo>
                    <a:pt x="386" y="1048"/>
                  </a:lnTo>
                  <a:lnTo>
                    <a:pt x="386" y="1048"/>
                  </a:lnTo>
                  <a:lnTo>
                    <a:pt x="392" y="1048"/>
                  </a:lnTo>
                  <a:lnTo>
                    <a:pt x="392" y="1048"/>
                  </a:lnTo>
                  <a:lnTo>
                    <a:pt x="392" y="1048"/>
                  </a:lnTo>
                  <a:lnTo>
                    <a:pt x="392" y="1048"/>
                  </a:lnTo>
                  <a:lnTo>
                    <a:pt x="392" y="1048"/>
                  </a:lnTo>
                  <a:lnTo>
                    <a:pt x="386" y="1048"/>
                  </a:lnTo>
                  <a:lnTo>
                    <a:pt x="386" y="1054"/>
                  </a:lnTo>
                  <a:lnTo>
                    <a:pt x="386" y="1054"/>
                  </a:lnTo>
                  <a:lnTo>
                    <a:pt x="392" y="1054"/>
                  </a:lnTo>
                  <a:lnTo>
                    <a:pt x="392" y="1054"/>
                  </a:lnTo>
                  <a:lnTo>
                    <a:pt x="392" y="1054"/>
                  </a:lnTo>
                  <a:lnTo>
                    <a:pt x="392" y="1054"/>
                  </a:lnTo>
                  <a:lnTo>
                    <a:pt x="392" y="1054"/>
                  </a:lnTo>
                  <a:lnTo>
                    <a:pt x="392" y="1054"/>
                  </a:lnTo>
                  <a:lnTo>
                    <a:pt x="392" y="1054"/>
                  </a:lnTo>
                  <a:lnTo>
                    <a:pt x="392" y="1054"/>
                  </a:lnTo>
                  <a:lnTo>
                    <a:pt x="392" y="1054"/>
                  </a:lnTo>
                  <a:lnTo>
                    <a:pt x="392" y="1059"/>
                  </a:lnTo>
                  <a:lnTo>
                    <a:pt x="386" y="1059"/>
                  </a:lnTo>
                  <a:lnTo>
                    <a:pt x="386" y="1059"/>
                  </a:lnTo>
                  <a:lnTo>
                    <a:pt x="386" y="1059"/>
                  </a:lnTo>
                  <a:lnTo>
                    <a:pt x="386" y="1054"/>
                  </a:lnTo>
                  <a:lnTo>
                    <a:pt x="386" y="1059"/>
                  </a:lnTo>
                  <a:lnTo>
                    <a:pt x="386" y="1059"/>
                  </a:lnTo>
                  <a:lnTo>
                    <a:pt x="386" y="1059"/>
                  </a:lnTo>
                  <a:lnTo>
                    <a:pt x="386" y="1059"/>
                  </a:lnTo>
                  <a:lnTo>
                    <a:pt x="386" y="1059"/>
                  </a:lnTo>
                  <a:lnTo>
                    <a:pt x="386" y="1065"/>
                  </a:lnTo>
                  <a:lnTo>
                    <a:pt x="386" y="1065"/>
                  </a:lnTo>
                  <a:lnTo>
                    <a:pt x="386" y="1065"/>
                  </a:lnTo>
                  <a:lnTo>
                    <a:pt x="386" y="1065"/>
                  </a:lnTo>
                  <a:lnTo>
                    <a:pt x="386" y="1065"/>
                  </a:lnTo>
                  <a:lnTo>
                    <a:pt x="386" y="1065"/>
                  </a:lnTo>
                  <a:lnTo>
                    <a:pt x="386" y="1065"/>
                  </a:lnTo>
                  <a:lnTo>
                    <a:pt x="386" y="1065"/>
                  </a:lnTo>
                  <a:lnTo>
                    <a:pt x="386" y="1065"/>
                  </a:lnTo>
                  <a:lnTo>
                    <a:pt x="386" y="1065"/>
                  </a:lnTo>
                  <a:lnTo>
                    <a:pt x="386" y="1070"/>
                  </a:lnTo>
                  <a:lnTo>
                    <a:pt x="386" y="1070"/>
                  </a:lnTo>
                  <a:lnTo>
                    <a:pt x="386" y="1070"/>
                  </a:lnTo>
                  <a:lnTo>
                    <a:pt x="386" y="1070"/>
                  </a:lnTo>
                  <a:lnTo>
                    <a:pt x="381" y="1070"/>
                  </a:lnTo>
                  <a:lnTo>
                    <a:pt x="381" y="1076"/>
                  </a:lnTo>
                  <a:lnTo>
                    <a:pt x="381" y="1076"/>
                  </a:lnTo>
                  <a:lnTo>
                    <a:pt x="386" y="1076"/>
                  </a:lnTo>
                  <a:lnTo>
                    <a:pt x="386" y="1076"/>
                  </a:lnTo>
                  <a:lnTo>
                    <a:pt x="386" y="1076"/>
                  </a:lnTo>
                  <a:lnTo>
                    <a:pt x="386" y="1076"/>
                  </a:lnTo>
                  <a:lnTo>
                    <a:pt x="386" y="1082"/>
                  </a:lnTo>
                  <a:lnTo>
                    <a:pt x="386" y="1082"/>
                  </a:lnTo>
                  <a:lnTo>
                    <a:pt x="386" y="1082"/>
                  </a:lnTo>
                  <a:lnTo>
                    <a:pt x="386" y="1082"/>
                  </a:lnTo>
                  <a:lnTo>
                    <a:pt x="386" y="1082"/>
                  </a:lnTo>
                  <a:lnTo>
                    <a:pt x="386" y="1087"/>
                  </a:lnTo>
                  <a:lnTo>
                    <a:pt x="386" y="1087"/>
                  </a:lnTo>
                  <a:lnTo>
                    <a:pt x="386" y="1087"/>
                  </a:lnTo>
                  <a:lnTo>
                    <a:pt x="381" y="1087"/>
                  </a:lnTo>
                  <a:lnTo>
                    <a:pt x="381" y="1087"/>
                  </a:lnTo>
                  <a:lnTo>
                    <a:pt x="381" y="1093"/>
                  </a:lnTo>
                  <a:lnTo>
                    <a:pt x="381" y="1093"/>
                  </a:lnTo>
                  <a:lnTo>
                    <a:pt x="381" y="1093"/>
                  </a:lnTo>
                  <a:lnTo>
                    <a:pt x="381" y="1093"/>
                  </a:lnTo>
                  <a:lnTo>
                    <a:pt x="386" y="1093"/>
                  </a:lnTo>
                  <a:lnTo>
                    <a:pt x="386" y="1093"/>
                  </a:lnTo>
                  <a:lnTo>
                    <a:pt x="386" y="1093"/>
                  </a:lnTo>
                  <a:lnTo>
                    <a:pt x="381" y="1098"/>
                  </a:lnTo>
                  <a:lnTo>
                    <a:pt x="381" y="1098"/>
                  </a:lnTo>
                  <a:lnTo>
                    <a:pt x="381" y="1098"/>
                  </a:lnTo>
                  <a:lnTo>
                    <a:pt x="381" y="1098"/>
                  </a:lnTo>
                  <a:lnTo>
                    <a:pt x="381" y="1098"/>
                  </a:lnTo>
                  <a:lnTo>
                    <a:pt x="386" y="1098"/>
                  </a:lnTo>
                  <a:lnTo>
                    <a:pt x="386" y="1098"/>
                  </a:lnTo>
                  <a:lnTo>
                    <a:pt x="386" y="1098"/>
                  </a:lnTo>
                  <a:lnTo>
                    <a:pt x="386" y="1098"/>
                  </a:lnTo>
                  <a:lnTo>
                    <a:pt x="386" y="1098"/>
                  </a:lnTo>
                  <a:lnTo>
                    <a:pt x="386" y="1104"/>
                  </a:lnTo>
                  <a:lnTo>
                    <a:pt x="381" y="1104"/>
                  </a:lnTo>
                  <a:lnTo>
                    <a:pt x="381" y="1104"/>
                  </a:lnTo>
                  <a:lnTo>
                    <a:pt x="381" y="1104"/>
                  </a:lnTo>
                  <a:lnTo>
                    <a:pt x="381" y="1104"/>
                  </a:lnTo>
                  <a:lnTo>
                    <a:pt x="381" y="1104"/>
                  </a:lnTo>
                  <a:lnTo>
                    <a:pt x="381" y="1104"/>
                  </a:lnTo>
                  <a:lnTo>
                    <a:pt x="381" y="1104"/>
                  </a:lnTo>
                  <a:lnTo>
                    <a:pt x="381" y="1104"/>
                  </a:lnTo>
                  <a:lnTo>
                    <a:pt x="381" y="1104"/>
                  </a:lnTo>
                  <a:lnTo>
                    <a:pt x="381" y="1104"/>
                  </a:lnTo>
                  <a:lnTo>
                    <a:pt x="375" y="1104"/>
                  </a:lnTo>
                  <a:lnTo>
                    <a:pt x="375" y="1104"/>
                  </a:lnTo>
                  <a:lnTo>
                    <a:pt x="375" y="1104"/>
                  </a:lnTo>
                  <a:lnTo>
                    <a:pt x="375" y="1104"/>
                  </a:lnTo>
                  <a:lnTo>
                    <a:pt x="375" y="1104"/>
                  </a:lnTo>
                  <a:lnTo>
                    <a:pt x="375" y="1104"/>
                  </a:lnTo>
                  <a:lnTo>
                    <a:pt x="381" y="1104"/>
                  </a:lnTo>
                  <a:lnTo>
                    <a:pt x="381" y="1104"/>
                  </a:lnTo>
                  <a:lnTo>
                    <a:pt x="381" y="1104"/>
                  </a:lnTo>
                  <a:lnTo>
                    <a:pt x="381" y="1110"/>
                  </a:lnTo>
                  <a:lnTo>
                    <a:pt x="375" y="1110"/>
                  </a:lnTo>
                  <a:lnTo>
                    <a:pt x="375" y="1110"/>
                  </a:lnTo>
                  <a:lnTo>
                    <a:pt x="375" y="1110"/>
                  </a:lnTo>
                  <a:lnTo>
                    <a:pt x="375" y="1110"/>
                  </a:lnTo>
                  <a:lnTo>
                    <a:pt x="375" y="1110"/>
                  </a:lnTo>
                  <a:lnTo>
                    <a:pt x="375" y="1110"/>
                  </a:lnTo>
                  <a:lnTo>
                    <a:pt x="375" y="1115"/>
                  </a:lnTo>
                  <a:lnTo>
                    <a:pt x="375" y="1115"/>
                  </a:lnTo>
                  <a:lnTo>
                    <a:pt x="375" y="1115"/>
                  </a:lnTo>
                  <a:lnTo>
                    <a:pt x="375" y="1115"/>
                  </a:lnTo>
                  <a:lnTo>
                    <a:pt x="375" y="1110"/>
                  </a:lnTo>
                  <a:lnTo>
                    <a:pt x="375" y="1115"/>
                  </a:lnTo>
                  <a:lnTo>
                    <a:pt x="375" y="1115"/>
                  </a:lnTo>
                  <a:lnTo>
                    <a:pt x="375" y="1115"/>
                  </a:lnTo>
                  <a:lnTo>
                    <a:pt x="375" y="1115"/>
                  </a:lnTo>
                  <a:lnTo>
                    <a:pt x="375" y="1115"/>
                  </a:lnTo>
                  <a:lnTo>
                    <a:pt x="369" y="1115"/>
                  </a:lnTo>
                  <a:lnTo>
                    <a:pt x="369" y="1115"/>
                  </a:lnTo>
                  <a:lnTo>
                    <a:pt x="369" y="1115"/>
                  </a:lnTo>
                  <a:lnTo>
                    <a:pt x="369" y="1115"/>
                  </a:lnTo>
                  <a:lnTo>
                    <a:pt x="369" y="1115"/>
                  </a:lnTo>
                  <a:lnTo>
                    <a:pt x="369" y="1115"/>
                  </a:lnTo>
                  <a:lnTo>
                    <a:pt x="369" y="1121"/>
                  </a:lnTo>
                  <a:lnTo>
                    <a:pt x="369" y="1126"/>
                  </a:lnTo>
                  <a:lnTo>
                    <a:pt x="369" y="1126"/>
                  </a:lnTo>
                  <a:lnTo>
                    <a:pt x="369" y="1126"/>
                  </a:lnTo>
                  <a:lnTo>
                    <a:pt x="369" y="1132"/>
                  </a:lnTo>
                  <a:lnTo>
                    <a:pt x="369" y="1132"/>
                  </a:lnTo>
                  <a:lnTo>
                    <a:pt x="375" y="1138"/>
                  </a:lnTo>
                  <a:lnTo>
                    <a:pt x="375" y="1138"/>
                  </a:lnTo>
                  <a:lnTo>
                    <a:pt x="369" y="1138"/>
                  </a:lnTo>
                  <a:lnTo>
                    <a:pt x="369" y="1143"/>
                  </a:lnTo>
                  <a:lnTo>
                    <a:pt x="369" y="1143"/>
                  </a:lnTo>
                  <a:lnTo>
                    <a:pt x="369" y="1143"/>
                  </a:lnTo>
                  <a:lnTo>
                    <a:pt x="369" y="1143"/>
                  </a:lnTo>
                  <a:lnTo>
                    <a:pt x="369" y="1143"/>
                  </a:lnTo>
                  <a:lnTo>
                    <a:pt x="369" y="1149"/>
                  </a:lnTo>
                  <a:lnTo>
                    <a:pt x="369" y="1149"/>
                  </a:lnTo>
                  <a:lnTo>
                    <a:pt x="369" y="1149"/>
                  </a:lnTo>
                  <a:lnTo>
                    <a:pt x="375" y="1154"/>
                  </a:lnTo>
                  <a:lnTo>
                    <a:pt x="375" y="1154"/>
                  </a:lnTo>
                  <a:lnTo>
                    <a:pt x="369" y="1154"/>
                  </a:lnTo>
                  <a:lnTo>
                    <a:pt x="375" y="1154"/>
                  </a:lnTo>
                  <a:lnTo>
                    <a:pt x="375" y="1154"/>
                  </a:lnTo>
                  <a:lnTo>
                    <a:pt x="375" y="1154"/>
                  </a:lnTo>
                  <a:lnTo>
                    <a:pt x="375" y="1154"/>
                  </a:lnTo>
                  <a:lnTo>
                    <a:pt x="375" y="1160"/>
                  </a:lnTo>
                  <a:lnTo>
                    <a:pt x="375" y="1154"/>
                  </a:lnTo>
                  <a:lnTo>
                    <a:pt x="375" y="1154"/>
                  </a:lnTo>
                  <a:lnTo>
                    <a:pt x="381" y="1149"/>
                  </a:lnTo>
                  <a:lnTo>
                    <a:pt x="381" y="1143"/>
                  </a:lnTo>
                  <a:lnTo>
                    <a:pt x="381" y="1143"/>
                  </a:lnTo>
                  <a:lnTo>
                    <a:pt x="381" y="1143"/>
                  </a:lnTo>
                  <a:lnTo>
                    <a:pt x="381" y="1143"/>
                  </a:lnTo>
                  <a:lnTo>
                    <a:pt x="386" y="1138"/>
                  </a:lnTo>
                  <a:lnTo>
                    <a:pt x="386" y="1138"/>
                  </a:lnTo>
                  <a:lnTo>
                    <a:pt x="386" y="1138"/>
                  </a:lnTo>
                  <a:lnTo>
                    <a:pt x="386" y="1138"/>
                  </a:lnTo>
                  <a:lnTo>
                    <a:pt x="386" y="1138"/>
                  </a:lnTo>
                  <a:lnTo>
                    <a:pt x="386" y="1132"/>
                  </a:lnTo>
                  <a:lnTo>
                    <a:pt x="386" y="1132"/>
                  </a:lnTo>
                  <a:lnTo>
                    <a:pt x="386" y="1126"/>
                  </a:lnTo>
                  <a:lnTo>
                    <a:pt x="386" y="1126"/>
                  </a:lnTo>
                  <a:lnTo>
                    <a:pt x="386" y="1121"/>
                  </a:lnTo>
                  <a:lnTo>
                    <a:pt x="386" y="1121"/>
                  </a:lnTo>
                  <a:lnTo>
                    <a:pt x="386" y="1121"/>
                  </a:lnTo>
                  <a:lnTo>
                    <a:pt x="386" y="1121"/>
                  </a:lnTo>
                  <a:lnTo>
                    <a:pt x="386" y="1115"/>
                  </a:lnTo>
                  <a:lnTo>
                    <a:pt x="386" y="1115"/>
                  </a:lnTo>
                  <a:lnTo>
                    <a:pt x="392" y="1110"/>
                  </a:lnTo>
                  <a:lnTo>
                    <a:pt x="392" y="1110"/>
                  </a:lnTo>
                  <a:lnTo>
                    <a:pt x="392" y="1110"/>
                  </a:lnTo>
                  <a:lnTo>
                    <a:pt x="392" y="1110"/>
                  </a:lnTo>
                  <a:lnTo>
                    <a:pt x="392" y="1110"/>
                  </a:lnTo>
                  <a:lnTo>
                    <a:pt x="392" y="1110"/>
                  </a:lnTo>
                  <a:lnTo>
                    <a:pt x="392" y="1110"/>
                  </a:lnTo>
                  <a:lnTo>
                    <a:pt x="392" y="1110"/>
                  </a:lnTo>
                  <a:lnTo>
                    <a:pt x="392" y="1110"/>
                  </a:lnTo>
                  <a:lnTo>
                    <a:pt x="397" y="1110"/>
                  </a:lnTo>
                  <a:lnTo>
                    <a:pt x="397" y="1110"/>
                  </a:lnTo>
                  <a:lnTo>
                    <a:pt x="397" y="1110"/>
                  </a:lnTo>
                  <a:lnTo>
                    <a:pt x="397" y="1110"/>
                  </a:lnTo>
                  <a:lnTo>
                    <a:pt x="397" y="1110"/>
                  </a:lnTo>
                  <a:lnTo>
                    <a:pt x="397" y="1110"/>
                  </a:lnTo>
                  <a:lnTo>
                    <a:pt x="397" y="1110"/>
                  </a:lnTo>
                  <a:lnTo>
                    <a:pt x="397" y="1110"/>
                  </a:lnTo>
                  <a:lnTo>
                    <a:pt x="397" y="1104"/>
                  </a:lnTo>
                  <a:lnTo>
                    <a:pt x="397" y="1104"/>
                  </a:lnTo>
                  <a:lnTo>
                    <a:pt x="397" y="1104"/>
                  </a:lnTo>
                  <a:lnTo>
                    <a:pt x="397" y="1104"/>
                  </a:lnTo>
                  <a:lnTo>
                    <a:pt x="397" y="1104"/>
                  </a:lnTo>
                  <a:lnTo>
                    <a:pt x="397" y="1104"/>
                  </a:lnTo>
                  <a:lnTo>
                    <a:pt x="397" y="1098"/>
                  </a:lnTo>
                  <a:lnTo>
                    <a:pt x="397" y="1098"/>
                  </a:lnTo>
                  <a:lnTo>
                    <a:pt x="403" y="1098"/>
                  </a:lnTo>
                  <a:lnTo>
                    <a:pt x="403" y="1098"/>
                  </a:lnTo>
                  <a:lnTo>
                    <a:pt x="403" y="1098"/>
                  </a:lnTo>
                  <a:lnTo>
                    <a:pt x="403" y="1098"/>
                  </a:lnTo>
                  <a:lnTo>
                    <a:pt x="403" y="1098"/>
                  </a:lnTo>
                  <a:lnTo>
                    <a:pt x="403" y="1098"/>
                  </a:lnTo>
                  <a:lnTo>
                    <a:pt x="403" y="1098"/>
                  </a:lnTo>
                  <a:lnTo>
                    <a:pt x="403" y="1098"/>
                  </a:lnTo>
                  <a:lnTo>
                    <a:pt x="403" y="1098"/>
                  </a:lnTo>
                  <a:lnTo>
                    <a:pt x="403" y="1098"/>
                  </a:lnTo>
                  <a:lnTo>
                    <a:pt x="409" y="1098"/>
                  </a:lnTo>
                  <a:lnTo>
                    <a:pt x="409" y="1093"/>
                  </a:lnTo>
                  <a:lnTo>
                    <a:pt x="409" y="1093"/>
                  </a:lnTo>
                  <a:lnTo>
                    <a:pt x="409" y="1093"/>
                  </a:lnTo>
                  <a:lnTo>
                    <a:pt x="409" y="1093"/>
                  </a:lnTo>
                  <a:lnTo>
                    <a:pt x="409" y="1093"/>
                  </a:lnTo>
                  <a:lnTo>
                    <a:pt x="409" y="1093"/>
                  </a:lnTo>
                  <a:lnTo>
                    <a:pt x="409" y="1093"/>
                  </a:lnTo>
                  <a:lnTo>
                    <a:pt x="414" y="1093"/>
                  </a:lnTo>
                  <a:lnTo>
                    <a:pt x="414" y="1093"/>
                  </a:lnTo>
                  <a:lnTo>
                    <a:pt x="414" y="1087"/>
                  </a:lnTo>
                  <a:lnTo>
                    <a:pt x="414" y="1082"/>
                  </a:lnTo>
                  <a:lnTo>
                    <a:pt x="420" y="1082"/>
                  </a:lnTo>
                  <a:lnTo>
                    <a:pt x="420" y="1082"/>
                  </a:lnTo>
                  <a:lnTo>
                    <a:pt x="420" y="1076"/>
                  </a:lnTo>
                  <a:lnTo>
                    <a:pt x="420" y="1076"/>
                  </a:lnTo>
                  <a:lnTo>
                    <a:pt x="420" y="1076"/>
                  </a:lnTo>
                  <a:lnTo>
                    <a:pt x="420" y="1076"/>
                  </a:lnTo>
                  <a:lnTo>
                    <a:pt x="420" y="1070"/>
                  </a:lnTo>
                  <a:lnTo>
                    <a:pt x="425" y="1070"/>
                  </a:lnTo>
                  <a:lnTo>
                    <a:pt x="425" y="1070"/>
                  </a:lnTo>
                  <a:lnTo>
                    <a:pt x="425" y="1070"/>
                  </a:lnTo>
                  <a:lnTo>
                    <a:pt x="425" y="1070"/>
                  </a:lnTo>
                  <a:lnTo>
                    <a:pt x="425" y="1065"/>
                  </a:lnTo>
                  <a:lnTo>
                    <a:pt x="425" y="1065"/>
                  </a:lnTo>
                  <a:lnTo>
                    <a:pt x="425" y="1065"/>
                  </a:lnTo>
                  <a:lnTo>
                    <a:pt x="425" y="1059"/>
                  </a:lnTo>
                  <a:lnTo>
                    <a:pt x="425" y="1059"/>
                  </a:lnTo>
                  <a:lnTo>
                    <a:pt x="425" y="1059"/>
                  </a:lnTo>
                  <a:lnTo>
                    <a:pt x="431" y="1059"/>
                  </a:lnTo>
                  <a:lnTo>
                    <a:pt x="431" y="1059"/>
                  </a:lnTo>
                  <a:lnTo>
                    <a:pt x="431" y="1059"/>
                  </a:lnTo>
                  <a:lnTo>
                    <a:pt x="437" y="1054"/>
                  </a:lnTo>
                  <a:lnTo>
                    <a:pt x="437" y="1054"/>
                  </a:lnTo>
                  <a:lnTo>
                    <a:pt x="437" y="1048"/>
                  </a:lnTo>
                  <a:lnTo>
                    <a:pt x="437" y="1048"/>
                  </a:lnTo>
                  <a:lnTo>
                    <a:pt x="437" y="1048"/>
                  </a:lnTo>
                  <a:lnTo>
                    <a:pt x="437" y="1048"/>
                  </a:lnTo>
                  <a:lnTo>
                    <a:pt x="437" y="1048"/>
                  </a:lnTo>
                  <a:lnTo>
                    <a:pt x="431" y="1042"/>
                  </a:lnTo>
                  <a:lnTo>
                    <a:pt x="431" y="1042"/>
                  </a:lnTo>
                  <a:lnTo>
                    <a:pt x="431" y="1042"/>
                  </a:lnTo>
                  <a:lnTo>
                    <a:pt x="437" y="1042"/>
                  </a:lnTo>
                  <a:lnTo>
                    <a:pt x="437" y="1037"/>
                  </a:lnTo>
                  <a:lnTo>
                    <a:pt x="437" y="1037"/>
                  </a:lnTo>
                  <a:lnTo>
                    <a:pt x="431" y="1037"/>
                  </a:lnTo>
                  <a:lnTo>
                    <a:pt x="431" y="1037"/>
                  </a:lnTo>
                  <a:lnTo>
                    <a:pt x="431" y="1037"/>
                  </a:lnTo>
                  <a:lnTo>
                    <a:pt x="431" y="1037"/>
                  </a:lnTo>
                  <a:lnTo>
                    <a:pt x="431" y="1031"/>
                  </a:lnTo>
                  <a:lnTo>
                    <a:pt x="431" y="1031"/>
                  </a:lnTo>
                  <a:lnTo>
                    <a:pt x="431" y="1031"/>
                  </a:lnTo>
                  <a:lnTo>
                    <a:pt x="431" y="1031"/>
                  </a:lnTo>
                  <a:lnTo>
                    <a:pt x="431" y="1031"/>
                  </a:lnTo>
                  <a:lnTo>
                    <a:pt x="431" y="1031"/>
                  </a:lnTo>
                  <a:lnTo>
                    <a:pt x="431" y="1031"/>
                  </a:lnTo>
                  <a:lnTo>
                    <a:pt x="425" y="1031"/>
                  </a:lnTo>
                  <a:lnTo>
                    <a:pt x="425" y="1031"/>
                  </a:lnTo>
                  <a:lnTo>
                    <a:pt x="425" y="1031"/>
                  </a:lnTo>
                  <a:lnTo>
                    <a:pt x="425" y="1026"/>
                  </a:lnTo>
                  <a:lnTo>
                    <a:pt x="425" y="1026"/>
                  </a:lnTo>
                  <a:lnTo>
                    <a:pt x="431" y="1026"/>
                  </a:lnTo>
                  <a:lnTo>
                    <a:pt x="431" y="1026"/>
                  </a:lnTo>
                  <a:lnTo>
                    <a:pt x="425" y="1026"/>
                  </a:lnTo>
                  <a:lnTo>
                    <a:pt x="425" y="1026"/>
                  </a:lnTo>
                  <a:lnTo>
                    <a:pt x="425" y="1026"/>
                  </a:lnTo>
                  <a:lnTo>
                    <a:pt x="425" y="1026"/>
                  </a:lnTo>
                  <a:lnTo>
                    <a:pt x="425" y="1020"/>
                  </a:lnTo>
                  <a:lnTo>
                    <a:pt x="425" y="1020"/>
                  </a:lnTo>
                  <a:lnTo>
                    <a:pt x="425" y="1020"/>
                  </a:lnTo>
                  <a:lnTo>
                    <a:pt x="425" y="1020"/>
                  </a:lnTo>
                  <a:lnTo>
                    <a:pt x="425" y="1020"/>
                  </a:lnTo>
                  <a:lnTo>
                    <a:pt x="425" y="1020"/>
                  </a:lnTo>
                  <a:lnTo>
                    <a:pt x="425" y="1014"/>
                  </a:lnTo>
                  <a:lnTo>
                    <a:pt x="425" y="1014"/>
                  </a:lnTo>
                  <a:lnTo>
                    <a:pt x="425" y="1009"/>
                  </a:lnTo>
                  <a:lnTo>
                    <a:pt x="425" y="1009"/>
                  </a:lnTo>
                  <a:lnTo>
                    <a:pt x="425" y="1009"/>
                  </a:lnTo>
                  <a:lnTo>
                    <a:pt x="425" y="1009"/>
                  </a:lnTo>
                  <a:lnTo>
                    <a:pt x="425" y="1009"/>
                  </a:lnTo>
                  <a:lnTo>
                    <a:pt x="425" y="1003"/>
                  </a:lnTo>
                  <a:lnTo>
                    <a:pt x="425" y="1003"/>
                  </a:lnTo>
                  <a:lnTo>
                    <a:pt x="425" y="1003"/>
                  </a:lnTo>
                  <a:lnTo>
                    <a:pt x="425" y="1003"/>
                  </a:lnTo>
                  <a:lnTo>
                    <a:pt x="425" y="1003"/>
                  </a:lnTo>
                  <a:lnTo>
                    <a:pt x="420" y="1003"/>
                  </a:lnTo>
                  <a:lnTo>
                    <a:pt x="420" y="998"/>
                  </a:lnTo>
                  <a:lnTo>
                    <a:pt x="420" y="998"/>
                  </a:lnTo>
                  <a:lnTo>
                    <a:pt x="420" y="998"/>
                  </a:lnTo>
                  <a:lnTo>
                    <a:pt x="420" y="998"/>
                  </a:lnTo>
                  <a:lnTo>
                    <a:pt x="420" y="998"/>
                  </a:lnTo>
                  <a:lnTo>
                    <a:pt x="414" y="998"/>
                  </a:lnTo>
                  <a:lnTo>
                    <a:pt x="414" y="998"/>
                  </a:lnTo>
                  <a:lnTo>
                    <a:pt x="414" y="998"/>
                  </a:lnTo>
                  <a:lnTo>
                    <a:pt x="414" y="998"/>
                  </a:lnTo>
                  <a:lnTo>
                    <a:pt x="414" y="998"/>
                  </a:lnTo>
                  <a:lnTo>
                    <a:pt x="414" y="998"/>
                  </a:lnTo>
                  <a:lnTo>
                    <a:pt x="414" y="992"/>
                  </a:lnTo>
                  <a:lnTo>
                    <a:pt x="414" y="992"/>
                  </a:lnTo>
                  <a:lnTo>
                    <a:pt x="414" y="992"/>
                  </a:lnTo>
                  <a:lnTo>
                    <a:pt x="414" y="992"/>
                  </a:lnTo>
                  <a:lnTo>
                    <a:pt x="414" y="992"/>
                  </a:lnTo>
                  <a:lnTo>
                    <a:pt x="414" y="992"/>
                  </a:lnTo>
                  <a:lnTo>
                    <a:pt x="409" y="986"/>
                  </a:lnTo>
                  <a:lnTo>
                    <a:pt x="409" y="986"/>
                  </a:lnTo>
                  <a:lnTo>
                    <a:pt x="409" y="986"/>
                  </a:lnTo>
                  <a:lnTo>
                    <a:pt x="409" y="986"/>
                  </a:lnTo>
                  <a:lnTo>
                    <a:pt x="409" y="981"/>
                  </a:lnTo>
                  <a:lnTo>
                    <a:pt x="409" y="981"/>
                  </a:lnTo>
                  <a:lnTo>
                    <a:pt x="409" y="981"/>
                  </a:lnTo>
                  <a:lnTo>
                    <a:pt x="409" y="981"/>
                  </a:lnTo>
                  <a:lnTo>
                    <a:pt x="409" y="981"/>
                  </a:lnTo>
                  <a:lnTo>
                    <a:pt x="409" y="981"/>
                  </a:lnTo>
                  <a:lnTo>
                    <a:pt x="409" y="981"/>
                  </a:lnTo>
                  <a:lnTo>
                    <a:pt x="409" y="975"/>
                  </a:lnTo>
                  <a:lnTo>
                    <a:pt x="409" y="975"/>
                  </a:lnTo>
                  <a:lnTo>
                    <a:pt x="409" y="975"/>
                  </a:lnTo>
                  <a:lnTo>
                    <a:pt x="409" y="975"/>
                  </a:lnTo>
                  <a:lnTo>
                    <a:pt x="403" y="975"/>
                  </a:lnTo>
                  <a:lnTo>
                    <a:pt x="409" y="975"/>
                  </a:lnTo>
                  <a:lnTo>
                    <a:pt x="409" y="970"/>
                  </a:lnTo>
                  <a:lnTo>
                    <a:pt x="409" y="970"/>
                  </a:lnTo>
                  <a:lnTo>
                    <a:pt x="409" y="970"/>
                  </a:lnTo>
                  <a:lnTo>
                    <a:pt x="409" y="970"/>
                  </a:lnTo>
                  <a:lnTo>
                    <a:pt x="409" y="964"/>
                  </a:lnTo>
                  <a:lnTo>
                    <a:pt x="409" y="964"/>
                  </a:lnTo>
                  <a:lnTo>
                    <a:pt x="409" y="964"/>
                  </a:lnTo>
                  <a:lnTo>
                    <a:pt x="409" y="964"/>
                  </a:lnTo>
                  <a:lnTo>
                    <a:pt x="414" y="964"/>
                  </a:lnTo>
                  <a:lnTo>
                    <a:pt x="414" y="964"/>
                  </a:lnTo>
                  <a:lnTo>
                    <a:pt x="409" y="964"/>
                  </a:lnTo>
                  <a:lnTo>
                    <a:pt x="409" y="958"/>
                  </a:lnTo>
                  <a:lnTo>
                    <a:pt x="409" y="958"/>
                  </a:lnTo>
                  <a:lnTo>
                    <a:pt x="409" y="958"/>
                  </a:lnTo>
                  <a:lnTo>
                    <a:pt x="409" y="958"/>
                  </a:lnTo>
                  <a:lnTo>
                    <a:pt x="414" y="958"/>
                  </a:lnTo>
                  <a:lnTo>
                    <a:pt x="414" y="958"/>
                  </a:lnTo>
                  <a:lnTo>
                    <a:pt x="409" y="958"/>
                  </a:lnTo>
                  <a:lnTo>
                    <a:pt x="414" y="953"/>
                  </a:lnTo>
                  <a:lnTo>
                    <a:pt x="414" y="953"/>
                  </a:lnTo>
                  <a:lnTo>
                    <a:pt x="409" y="942"/>
                  </a:lnTo>
                  <a:lnTo>
                    <a:pt x="409" y="936"/>
                  </a:lnTo>
                  <a:lnTo>
                    <a:pt x="409" y="936"/>
                  </a:lnTo>
                  <a:lnTo>
                    <a:pt x="409" y="936"/>
                  </a:lnTo>
                  <a:lnTo>
                    <a:pt x="409" y="936"/>
                  </a:lnTo>
                  <a:lnTo>
                    <a:pt x="409" y="936"/>
                  </a:lnTo>
                  <a:lnTo>
                    <a:pt x="409" y="930"/>
                  </a:lnTo>
                  <a:lnTo>
                    <a:pt x="409" y="930"/>
                  </a:lnTo>
                  <a:lnTo>
                    <a:pt x="403" y="930"/>
                  </a:lnTo>
                  <a:lnTo>
                    <a:pt x="403" y="925"/>
                  </a:lnTo>
                  <a:lnTo>
                    <a:pt x="409" y="925"/>
                  </a:lnTo>
                  <a:lnTo>
                    <a:pt x="409" y="925"/>
                  </a:lnTo>
                  <a:lnTo>
                    <a:pt x="403" y="925"/>
                  </a:lnTo>
                  <a:lnTo>
                    <a:pt x="403" y="925"/>
                  </a:lnTo>
                  <a:lnTo>
                    <a:pt x="403" y="925"/>
                  </a:lnTo>
                  <a:lnTo>
                    <a:pt x="403" y="925"/>
                  </a:lnTo>
                  <a:lnTo>
                    <a:pt x="403" y="925"/>
                  </a:lnTo>
                  <a:lnTo>
                    <a:pt x="403" y="925"/>
                  </a:lnTo>
                  <a:lnTo>
                    <a:pt x="403" y="925"/>
                  </a:lnTo>
                  <a:lnTo>
                    <a:pt x="403" y="925"/>
                  </a:lnTo>
                  <a:lnTo>
                    <a:pt x="403" y="919"/>
                  </a:lnTo>
                  <a:lnTo>
                    <a:pt x="403" y="919"/>
                  </a:lnTo>
                  <a:lnTo>
                    <a:pt x="403" y="919"/>
                  </a:lnTo>
                  <a:lnTo>
                    <a:pt x="397" y="919"/>
                  </a:lnTo>
                  <a:lnTo>
                    <a:pt x="397" y="914"/>
                  </a:lnTo>
                  <a:lnTo>
                    <a:pt x="397" y="914"/>
                  </a:lnTo>
                  <a:lnTo>
                    <a:pt x="397" y="914"/>
                  </a:lnTo>
                  <a:lnTo>
                    <a:pt x="397" y="914"/>
                  </a:lnTo>
                  <a:lnTo>
                    <a:pt x="397" y="914"/>
                  </a:lnTo>
                  <a:lnTo>
                    <a:pt x="392" y="914"/>
                  </a:lnTo>
                  <a:lnTo>
                    <a:pt x="392" y="908"/>
                  </a:lnTo>
                  <a:lnTo>
                    <a:pt x="386" y="908"/>
                  </a:lnTo>
                  <a:lnTo>
                    <a:pt x="386" y="902"/>
                  </a:lnTo>
                  <a:lnTo>
                    <a:pt x="381" y="902"/>
                  </a:lnTo>
                  <a:lnTo>
                    <a:pt x="381" y="902"/>
                  </a:lnTo>
                  <a:lnTo>
                    <a:pt x="381" y="902"/>
                  </a:lnTo>
                  <a:lnTo>
                    <a:pt x="381" y="902"/>
                  </a:lnTo>
                  <a:lnTo>
                    <a:pt x="381" y="902"/>
                  </a:lnTo>
                  <a:lnTo>
                    <a:pt x="381" y="902"/>
                  </a:lnTo>
                  <a:lnTo>
                    <a:pt x="381" y="902"/>
                  </a:lnTo>
                  <a:lnTo>
                    <a:pt x="381" y="897"/>
                  </a:lnTo>
                  <a:lnTo>
                    <a:pt x="381" y="897"/>
                  </a:lnTo>
                  <a:lnTo>
                    <a:pt x="375" y="897"/>
                  </a:lnTo>
                  <a:lnTo>
                    <a:pt x="375" y="897"/>
                  </a:lnTo>
                  <a:lnTo>
                    <a:pt x="375" y="897"/>
                  </a:lnTo>
                  <a:lnTo>
                    <a:pt x="375" y="897"/>
                  </a:lnTo>
                  <a:lnTo>
                    <a:pt x="369" y="885"/>
                  </a:lnTo>
                  <a:lnTo>
                    <a:pt x="369" y="885"/>
                  </a:lnTo>
                  <a:lnTo>
                    <a:pt x="369" y="885"/>
                  </a:lnTo>
                  <a:lnTo>
                    <a:pt x="369" y="885"/>
                  </a:lnTo>
                  <a:lnTo>
                    <a:pt x="369" y="885"/>
                  </a:lnTo>
                  <a:lnTo>
                    <a:pt x="369" y="880"/>
                  </a:lnTo>
                  <a:lnTo>
                    <a:pt x="364" y="880"/>
                  </a:lnTo>
                  <a:lnTo>
                    <a:pt x="358" y="874"/>
                  </a:lnTo>
                  <a:lnTo>
                    <a:pt x="358" y="869"/>
                  </a:lnTo>
                  <a:lnTo>
                    <a:pt x="353" y="869"/>
                  </a:lnTo>
                  <a:lnTo>
                    <a:pt x="358" y="869"/>
                  </a:lnTo>
                  <a:lnTo>
                    <a:pt x="358" y="869"/>
                  </a:lnTo>
                  <a:lnTo>
                    <a:pt x="358" y="869"/>
                  </a:lnTo>
                  <a:lnTo>
                    <a:pt x="353" y="863"/>
                  </a:lnTo>
                  <a:lnTo>
                    <a:pt x="353" y="863"/>
                  </a:lnTo>
                  <a:lnTo>
                    <a:pt x="353" y="863"/>
                  </a:lnTo>
                  <a:lnTo>
                    <a:pt x="353" y="863"/>
                  </a:lnTo>
                  <a:lnTo>
                    <a:pt x="353" y="863"/>
                  </a:lnTo>
                  <a:lnTo>
                    <a:pt x="353" y="857"/>
                  </a:lnTo>
                  <a:lnTo>
                    <a:pt x="353" y="857"/>
                  </a:lnTo>
                  <a:lnTo>
                    <a:pt x="353" y="857"/>
                  </a:lnTo>
                  <a:lnTo>
                    <a:pt x="353" y="857"/>
                  </a:lnTo>
                  <a:lnTo>
                    <a:pt x="353" y="857"/>
                  </a:lnTo>
                  <a:lnTo>
                    <a:pt x="353" y="857"/>
                  </a:lnTo>
                  <a:lnTo>
                    <a:pt x="353" y="857"/>
                  </a:lnTo>
                  <a:lnTo>
                    <a:pt x="353" y="852"/>
                  </a:lnTo>
                  <a:lnTo>
                    <a:pt x="353" y="852"/>
                  </a:lnTo>
                  <a:lnTo>
                    <a:pt x="353" y="852"/>
                  </a:lnTo>
                  <a:lnTo>
                    <a:pt x="353" y="852"/>
                  </a:lnTo>
                  <a:lnTo>
                    <a:pt x="353" y="852"/>
                  </a:lnTo>
                  <a:lnTo>
                    <a:pt x="353" y="852"/>
                  </a:lnTo>
                  <a:lnTo>
                    <a:pt x="353" y="846"/>
                  </a:lnTo>
                  <a:lnTo>
                    <a:pt x="353" y="846"/>
                  </a:lnTo>
                  <a:lnTo>
                    <a:pt x="353" y="846"/>
                  </a:lnTo>
                  <a:lnTo>
                    <a:pt x="353" y="846"/>
                  </a:lnTo>
                  <a:lnTo>
                    <a:pt x="353" y="846"/>
                  </a:lnTo>
                  <a:lnTo>
                    <a:pt x="353" y="846"/>
                  </a:lnTo>
                  <a:lnTo>
                    <a:pt x="353" y="846"/>
                  </a:lnTo>
                  <a:lnTo>
                    <a:pt x="353" y="846"/>
                  </a:lnTo>
                  <a:lnTo>
                    <a:pt x="353" y="841"/>
                  </a:lnTo>
                  <a:lnTo>
                    <a:pt x="358" y="841"/>
                  </a:lnTo>
                  <a:lnTo>
                    <a:pt x="358" y="841"/>
                  </a:lnTo>
                  <a:lnTo>
                    <a:pt x="358" y="841"/>
                  </a:lnTo>
                  <a:lnTo>
                    <a:pt x="358" y="841"/>
                  </a:lnTo>
                  <a:lnTo>
                    <a:pt x="364" y="841"/>
                  </a:lnTo>
                  <a:lnTo>
                    <a:pt x="364" y="841"/>
                  </a:lnTo>
                  <a:lnTo>
                    <a:pt x="364" y="841"/>
                  </a:lnTo>
                  <a:lnTo>
                    <a:pt x="364" y="841"/>
                  </a:lnTo>
                  <a:lnTo>
                    <a:pt x="364" y="841"/>
                  </a:lnTo>
                  <a:lnTo>
                    <a:pt x="364" y="841"/>
                  </a:lnTo>
                  <a:lnTo>
                    <a:pt x="364" y="841"/>
                  </a:lnTo>
                  <a:lnTo>
                    <a:pt x="364" y="841"/>
                  </a:lnTo>
                  <a:lnTo>
                    <a:pt x="364" y="841"/>
                  </a:lnTo>
                  <a:lnTo>
                    <a:pt x="364" y="841"/>
                  </a:lnTo>
                  <a:lnTo>
                    <a:pt x="364" y="841"/>
                  </a:lnTo>
                  <a:lnTo>
                    <a:pt x="364" y="841"/>
                  </a:lnTo>
                  <a:lnTo>
                    <a:pt x="364" y="841"/>
                  </a:lnTo>
                  <a:lnTo>
                    <a:pt x="364" y="841"/>
                  </a:lnTo>
                  <a:lnTo>
                    <a:pt x="364" y="835"/>
                  </a:lnTo>
                  <a:lnTo>
                    <a:pt x="364" y="835"/>
                  </a:lnTo>
                  <a:lnTo>
                    <a:pt x="364" y="835"/>
                  </a:lnTo>
                  <a:lnTo>
                    <a:pt x="364" y="835"/>
                  </a:lnTo>
                  <a:lnTo>
                    <a:pt x="364" y="835"/>
                  </a:lnTo>
                  <a:lnTo>
                    <a:pt x="364" y="835"/>
                  </a:lnTo>
                  <a:lnTo>
                    <a:pt x="369" y="835"/>
                  </a:lnTo>
                  <a:lnTo>
                    <a:pt x="369" y="835"/>
                  </a:lnTo>
                  <a:lnTo>
                    <a:pt x="369" y="835"/>
                  </a:lnTo>
                  <a:lnTo>
                    <a:pt x="369" y="835"/>
                  </a:lnTo>
                  <a:lnTo>
                    <a:pt x="369" y="835"/>
                  </a:lnTo>
                  <a:lnTo>
                    <a:pt x="375" y="835"/>
                  </a:lnTo>
                  <a:lnTo>
                    <a:pt x="375" y="835"/>
                  </a:lnTo>
                  <a:lnTo>
                    <a:pt x="375" y="835"/>
                  </a:lnTo>
                  <a:lnTo>
                    <a:pt x="375" y="835"/>
                  </a:lnTo>
                  <a:lnTo>
                    <a:pt x="375" y="829"/>
                  </a:lnTo>
                  <a:lnTo>
                    <a:pt x="375" y="818"/>
                  </a:lnTo>
                  <a:lnTo>
                    <a:pt x="375" y="818"/>
                  </a:lnTo>
                  <a:lnTo>
                    <a:pt x="375" y="818"/>
                  </a:lnTo>
                  <a:lnTo>
                    <a:pt x="375" y="813"/>
                  </a:lnTo>
                  <a:lnTo>
                    <a:pt x="375" y="813"/>
                  </a:lnTo>
                  <a:lnTo>
                    <a:pt x="375" y="807"/>
                  </a:lnTo>
                  <a:lnTo>
                    <a:pt x="375" y="807"/>
                  </a:lnTo>
                  <a:lnTo>
                    <a:pt x="375" y="801"/>
                  </a:lnTo>
                  <a:lnTo>
                    <a:pt x="375" y="801"/>
                  </a:lnTo>
                  <a:lnTo>
                    <a:pt x="375" y="801"/>
                  </a:lnTo>
                  <a:lnTo>
                    <a:pt x="375" y="796"/>
                  </a:lnTo>
                  <a:lnTo>
                    <a:pt x="375" y="796"/>
                  </a:lnTo>
                  <a:lnTo>
                    <a:pt x="375" y="796"/>
                  </a:lnTo>
                  <a:lnTo>
                    <a:pt x="375" y="796"/>
                  </a:lnTo>
                  <a:lnTo>
                    <a:pt x="375" y="790"/>
                  </a:lnTo>
                  <a:lnTo>
                    <a:pt x="375" y="790"/>
                  </a:lnTo>
                  <a:lnTo>
                    <a:pt x="375" y="796"/>
                  </a:lnTo>
                  <a:lnTo>
                    <a:pt x="375" y="796"/>
                  </a:lnTo>
                  <a:lnTo>
                    <a:pt x="375" y="796"/>
                  </a:lnTo>
                  <a:lnTo>
                    <a:pt x="375" y="796"/>
                  </a:lnTo>
                  <a:lnTo>
                    <a:pt x="381" y="796"/>
                  </a:lnTo>
                  <a:lnTo>
                    <a:pt x="381" y="790"/>
                  </a:lnTo>
                  <a:lnTo>
                    <a:pt x="381" y="790"/>
                  </a:lnTo>
                  <a:lnTo>
                    <a:pt x="381" y="790"/>
                  </a:lnTo>
                  <a:lnTo>
                    <a:pt x="381" y="790"/>
                  </a:lnTo>
                  <a:lnTo>
                    <a:pt x="381" y="790"/>
                  </a:lnTo>
                  <a:lnTo>
                    <a:pt x="381" y="790"/>
                  </a:lnTo>
                  <a:lnTo>
                    <a:pt x="386" y="790"/>
                  </a:lnTo>
                  <a:lnTo>
                    <a:pt x="386" y="790"/>
                  </a:lnTo>
                  <a:lnTo>
                    <a:pt x="386" y="790"/>
                  </a:lnTo>
                  <a:lnTo>
                    <a:pt x="386" y="790"/>
                  </a:lnTo>
                  <a:lnTo>
                    <a:pt x="386" y="790"/>
                  </a:lnTo>
                  <a:lnTo>
                    <a:pt x="392" y="790"/>
                  </a:lnTo>
                  <a:lnTo>
                    <a:pt x="392" y="790"/>
                  </a:lnTo>
                  <a:lnTo>
                    <a:pt x="392" y="785"/>
                  </a:lnTo>
                  <a:lnTo>
                    <a:pt x="392" y="785"/>
                  </a:lnTo>
                  <a:lnTo>
                    <a:pt x="392" y="785"/>
                  </a:lnTo>
                  <a:lnTo>
                    <a:pt x="392" y="785"/>
                  </a:lnTo>
                  <a:lnTo>
                    <a:pt x="392" y="785"/>
                  </a:lnTo>
                  <a:lnTo>
                    <a:pt x="392" y="779"/>
                  </a:lnTo>
                  <a:lnTo>
                    <a:pt x="392" y="779"/>
                  </a:lnTo>
                  <a:lnTo>
                    <a:pt x="392" y="779"/>
                  </a:lnTo>
                  <a:lnTo>
                    <a:pt x="397" y="773"/>
                  </a:lnTo>
                  <a:lnTo>
                    <a:pt x="397" y="773"/>
                  </a:lnTo>
                  <a:lnTo>
                    <a:pt x="392" y="773"/>
                  </a:lnTo>
                  <a:lnTo>
                    <a:pt x="392" y="768"/>
                  </a:lnTo>
                  <a:lnTo>
                    <a:pt x="392" y="768"/>
                  </a:lnTo>
                  <a:lnTo>
                    <a:pt x="392" y="768"/>
                  </a:lnTo>
                  <a:lnTo>
                    <a:pt x="392" y="768"/>
                  </a:lnTo>
                  <a:lnTo>
                    <a:pt x="392" y="768"/>
                  </a:lnTo>
                  <a:lnTo>
                    <a:pt x="386" y="773"/>
                  </a:lnTo>
                  <a:lnTo>
                    <a:pt x="386" y="773"/>
                  </a:lnTo>
                  <a:lnTo>
                    <a:pt x="386" y="773"/>
                  </a:lnTo>
                  <a:lnTo>
                    <a:pt x="381" y="779"/>
                  </a:lnTo>
                  <a:lnTo>
                    <a:pt x="381" y="779"/>
                  </a:lnTo>
                  <a:lnTo>
                    <a:pt x="381" y="779"/>
                  </a:lnTo>
                  <a:lnTo>
                    <a:pt x="381" y="779"/>
                  </a:lnTo>
                  <a:lnTo>
                    <a:pt x="381" y="773"/>
                  </a:lnTo>
                  <a:lnTo>
                    <a:pt x="381" y="773"/>
                  </a:lnTo>
                  <a:lnTo>
                    <a:pt x="381" y="773"/>
                  </a:lnTo>
                  <a:lnTo>
                    <a:pt x="381" y="768"/>
                  </a:lnTo>
                  <a:lnTo>
                    <a:pt x="381" y="768"/>
                  </a:lnTo>
                  <a:lnTo>
                    <a:pt x="381" y="768"/>
                  </a:lnTo>
                  <a:lnTo>
                    <a:pt x="375" y="762"/>
                  </a:lnTo>
                  <a:lnTo>
                    <a:pt x="375" y="762"/>
                  </a:lnTo>
                  <a:lnTo>
                    <a:pt x="375" y="762"/>
                  </a:lnTo>
                  <a:lnTo>
                    <a:pt x="375" y="762"/>
                  </a:lnTo>
                  <a:lnTo>
                    <a:pt x="375" y="762"/>
                  </a:lnTo>
                  <a:lnTo>
                    <a:pt x="375" y="762"/>
                  </a:lnTo>
                  <a:lnTo>
                    <a:pt x="375" y="762"/>
                  </a:lnTo>
                  <a:lnTo>
                    <a:pt x="375" y="757"/>
                  </a:lnTo>
                  <a:lnTo>
                    <a:pt x="369" y="757"/>
                  </a:lnTo>
                  <a:lnTo>
                    <a:pt x="369" y="757"/>
                  </a:lnTo>
                  <a:lnTo>
                    <a:pt x="369" y="757"/>
                  </a:lnTo>
                  <a:lnTo>
                    <a:pt x="369" y="751"/>
                  </a:lnTo>
                  <a:lnTo>
                    <a:pt x="369" y="751"/>
                  </a:lnTo>
                  <a:lnTo>
                    <a:pt x="369" y="751"/>
                  </a:lnTo>
                  <a:lnTo>
                    <a:pt x="369" y="751"/>
                  </a:lnTo>
                  <a:lnTo>
                    <a:pt x="369" y="751"/>
                  </a:lnTo>
                  <a:lnTo>
                    <a:pt x="369" y="751"/>
                  </a:lnTo>
                  <a:lnTo>
                    <a:pt x="369" y="745"/>
                  </a:lnTo>
                  <a:lnTo>
                    <a:pt x="369" y="745"/>
                  </a:lnTo>
                  <a:lnTo>
                    <a:pt x="369" y="745"/>
                  </a:lnTo>
                  <a:lnTo>
                    <a:pt x="369" y="745"/>
                  </a:lnTo>
                  <a:lnTo>
                    <a:pt x="369" y="745"/>
                  </a:lnTo>
                  <a:lnTo>
                    <a:pt x="369" y="745"/>
                  </a:lnTo>
                  <a:lnTo>
                    <a:pt x="369" y="745"/>
                  </a:lnTo>
                  <a:lnTo>
                    <a:pt x="369" y="745"/>
                  </a:lnTo>
                  <a:lnTo>
                    <a:pt x="369" y="745"/>
                  </a:lnTo>
                  <a:lnTo>
                    <a:pt x="369" y="745"/>
                  </a:lnTo>
                  <a:lnTo>
                    <a:pt x="375" y="745"/>
                  </a:lnTo>
                  <a:lnTo>
                    <a:pt x="369" y="740"/>
                  </a:lnTo>
                  <a:lnTo>
                    <a:pt x="369" y="740"/>
                  </a:lnTo>
                  <a:lnTo>
                    <a:pt x="369" y="740"/>
                  </a:lnTo>
                  <a:lnTo>
                    <a:pt x="369" y="740"/>
                  </a:lnTo>
                  <a:lnTo>
                    <a:pt x="369" y="740"/>
                  </a:lnTo>
                  <a:lnTo>
                    <a:pt x="369" y="740"/>
                  </a:lnTo>
                  <a:lnTo>
                    <a:pt x="369" y="740"/>
                  </a:lnTo>
                  <a:lnTo>
                    <a:pt x="369" y="740"/>
                  </a:lnTo>
                  <a:lnTo>
                    <a:pt x="369" y="734"/>
                  </a:lnTo>
                  <a:lnTo>
                    <a:pt x="369" y="734"/>
                  </a:lnTo>
                  <a:lnTo>
                    <a:pt x="364" y="734"/>
                  </a:lnTo>
                  <a:lnTo>
                    <a:pt x="364" y="734"/>
                  </a:lnTo>
                  <a:lnTo>
                    <a:pt x="364" y="734"/>
                  </a:lnTo>
                  <a:lnTo>
                    <a:pt x="364" y="734"/>
                  </a:lnTo>
                  <a:lnTo>
                    <a:pt x="358" y="734"/>
                  </a:lnTo>
                  <a:lnTo>
                    <a:pt x="358" y="729"/>
                  </a:lnTo>
                  <a:lnTo>
                    <a:pt x="358" y="729"/>
                  </a:lnTo>
                  <a:lnTo>
                    <a:pt x="358" y="729"/>
                  </a:lnTo>
                  <a:lnTo>
                    <a:pt x="358" y="729"/>
                  </a:lnTo>
                  <a:lnTo>
                    <a:pt x="358" y="729"/>
                  </a:lnTo>
                  <a:lnTo>
                    <a:pt x="358" y="729"/>
                  </a:lnTo>
                  <a:lnTo>
                    <a:pt x="358" y="729"/>
                  </a:lnTo>
                  <a:lnTo>
                    <a:pt x="358" y="729"/>
                  </a:lnTo>
                  <a:lnTo>
                    <a:pt x="358" y="729"/>
                  </a:lnTo>
                  <a:lnTo>
                    <a:pt x="358" y="729"/>
                  </a:lnTo>
                  <a:lnTo>
                    <a:pt x="353" y="723"/>
                  </a:lnTo>
                  <a:lnTo>
                    <a:pt x="353" y="723"/>
                  </a:lnTo>
                  <a:lnTo>
                    <a:pt x="353" y="723"/>
                  </a:lnTo>
                  <a:lnTo>
                    <a:pt x="347" y="717"/>
                  </a:lnTo>
                  <a:lnTo>
                    <a:pt x="347" y="717"/>
                  </a:lnTo>
                  <a:lnTo>
                    <a:pt x="347" y="717"/>
                  </a:lnTo>
                  <a:lnTo>
                    <a:pt x="347" y="712"/>
                  </a:lnTo>
                  <a:lnTo>
                    <a:pt x="347" y="712"/>
                  </a:lnTo>
                  <a:lnTo>
                    <a:pt x="347" y="712"/>
                  </a:lnTo>
                  <a:lnTo>
                    <a:pt x="347" y="712"/>
                  </a:lnTo>
                  <a:lnTo>
                    <a:pt x="347" y="712"/>
                  </a:lnTo>
                  <a:lnTo>
                    <a:pt x="347" y="712"/>
                  </a:lnTo>
                  <a:lnTo>
                    <a:pt x="341" y="712"/>
                  </a:lnTo>
                  <a:lnTo>
                    <a:pt x="341" y="712"/>
                  </a:lnTo>
                  <a:lnTo>
                    <a:pt x="341" y="706"/>
                  </a:lnTo>
                  <a:lnTo>
                    <a:pt x="341" y="706"/>
                  </a:lnTo>
                  <a:lnTo>
                    <a:pt x="341" y="706"/>
                  </a:lnTo>
                  <a:lnTo>
                    <a:pt x="341" y="706"/>
                  </a:lnTo>
                  <a:lnTo>
                    <a:pt x="341" y="706"/>
                  </a:lnTo>
                  <a:lnTo>
                    <a:pt x="336" y="701"/>
                  </a:lnTo>
                  <a:lnTo>
                    <a:pt x="336" y="701"/>
                  </a:lnTo>
                  <a:lnTo>
                    <a:pt x="336" y="701"/>
                  </a:lnTo>
                  <a:lnTo>
                    <a:pt x="330" y="695"/>
                  </a:lnTo>
                  <a:lnTo>
                    <a:pt x="325" y="695"/>
                  </a:lnTo>
                  <a:lnTo>
                    <a:pt x="325" y="689"/>
                  </a:lnTo>
                  <a:lnTo>
                    <a:pt x="325" y="689"/>
                  </a:lnTo>
                  <a:lnTo>
                    <a:pt x="325" y="689"/>
                  </a:lnTo>
                  <a:lnTo>
                    <a:pt x="325" y="689"/>
                  </a:lnTo>
                  <a:lnTo>
                    <a:pt x="325" y="689"/>
                  </a:lnTo>
                  <a:lnTo>
                    <a:pt x="325" y="689"/>
                  </a:lnTo>
                  <a:lnTo>
                    <a:pt x="325" y="689"/>
                  </a:lnTo>
                  <a:lnTo>
                    <a:pt x="325" y="684"/>
                  </a:lnTo>
                  <a:lnTo>
                    <a:pt x="325" y="684"/>
                  </a:lnTo>
                  <a:lnTo>
                    <a:pt x="325" y="684"/>
                  </a:lnTo>
                  <a:lnTo>
                    <a:pt x="325" y="684"/>
                  </a:lnTo>
                  <a:lnTo>
                    <a:pt x="325" y="684"/>
                  </a:lnTo>
                  <a:lnTo>
                    <a:pt x="325" y="684"/>
                  </a:lnTo>
                  <a:lnTo>
                    <a:pt x="325" y="678"/>
                  </a:lnTo>
                  <a:lnTo>
                    <a:pt x="325" y="678"/>
                  </a:lnTo>
                  <a:lnTo>
                    <a:pt x="325" y="678"/>
                  </a:lnTo>
                  <a:lnTo>
                    <a:pt x="325" y="678"/>
                  </a:lnTo>
                  <a:lnTo>
                    <a:pt x="325" y="678"/>
                  </a:lnTo>
                  <a:lnTo>
                    <a:pt x="325" y="673"/>
                  </a:lnTo>
                  <a:lnTo>
                    <a:pt x="325" y="673"/>
                  </a:lnTo>
                  <a:lnTo>
                    <a:pt x="325" y="673"/>
                  </a:lnTo>
                  <a:lnTo>
                    <a:pt x="325" y="673"/>
                  </a:lnTo>
                  <a:lnTo>
                    <a:pt x="325" y="673"/>
                  </a:lnTo>
                  <a:lnTo>
                    <a:pt x="325" y="673"/>
                  </a:lnTo>
                  <a:lnTo>
                    <a:pt x="325" y="673"/>
                  </a:lnTo>
                  <a:lnTo>
                    <a:pt x="325" y="673"/>
                  </a:lnTo>
                  <a:lnTo>
                    <a:pt x="325" y="673"/>
                  </a:lnTo>
                  <a:lnTo>
                    <a:pt x="325" y="673"/>
                  </a:lnTo>
                  <a:lnTo>
                    <a:pt x="325" y="673"/>
                  </a:lnTo>
                  <a:lnTo>
                    <a:pt x="325" y="667"/>
                  </a:lnTo>
                  <a:lnTo>
                    <a:pt x="325" y="667"/>
                  </a:lnTo>
                  <a:lnTo>
                    <a:pt x="325" y="667"/>
                  </a:lnTo>
                  <a:lnTo>
                    <a:pt x="325" y="667"/>
                  </a:lnTo>
                  <a:lnTo>
                    <a:pt x="325" y="667"/>
                  </a:lnTo>
                  <a:lnTo>
                    <a:pt x="325" y="667"/>
                  </a:lnTo>
                  <a:lnTo>
                    <a:pt x="325" y="667"/>
                  </a:lnTo>
                  <a:lnTo>
                    <a:pt x="325" y="667"/>
                  </a:lnTo>
                  <a:lnTo>
                    <a:pt x="325" y="667"/>
                  </a:lnTo>
                  <a:lnTo>
                    <a:pt x="325" y="667"/>
                  </a:lnTo>
                  <a:lnTo>
                    <a:pt x="319" y="661"/>
                  </a:lnTo>
                  <a:lnTo>
                    <a:pt x="319" y="661"/>
                  </a:lnTo>
                  <a:lnTo>
                    <a:pt x="319" y="656"/>
                  </a:lnTo>
                  <a:lnTo>
                    <a:pt x="319" y="656"/>
                  </a:lnTo>
                  <a:lnTo>
                    <a:pt x="319" y="656"/>
                  </a:lnTo>
                  <a:lnTo>
                    <a:pt x="319" y="656"/>
                  </a:lnTo>
                  <a:lnTo>
                    <a:pt x="319" y="656"/>
                  </a:lnTo>
                  <a:lnTo>
                    <a:pt x="319" y="656"/>
                  </a:lnTo>
                  <a:lnTo>
                    <a:pt x="319" y="656"/>
                  </a:lnTo>
                  <a:lnTo>
                    <a:pt x="313" y="656"/>
                  </a:lnTo>
                  <a:lnTo>
                    <a:pt x="313" y="656"/>
                  </a:lnTo>
                  <a:lnTo>
                    <a:pt x="313" y="656"/>
                  </a:lnTo>
                  <a:lnTo>
                    <a:pt x="313" y="656"/>
                  </a:lnTo>
                  <a:lnTo>
                    <a:pt x="313" y="656"/>
                  </a:lnTo>
                  <a:lnTo>
                    <a:pt x="313" y="656"/>
                  </a:lnTo>
                  <a:lnTo>
                    <a:pt x="313" y="656"/>
                  </a:lnTo>
                  <a:lnTo>
                    <a:pt x="308" y="656"/>
                  </a:lnTo>
                  <a:lnTo>
                    <a:pt x="308" y="656"/>
                  </a:lnTo>
                  <a:lnTo>
                    <a:pt x="308" y="650"/>
                  </a:lnTo>
                  <a:lnTo>
                    <a:pt x="308" y="650"/>
                  </a:lnTo>
                  <a:lnTo>
                    <a:pt x="308" y="650"/>
                  </a:lnTo>
                  <a:lnTo>
                    <a:pt x="308" y="645"/>
                  </a:lnTo>
                  <a:lnTo>
                    <a:pt x="308" y="645"/>
                  </a:lnTo>
                  <a:lnTo>
                    <a:pt x="308" y="645"/>
                  </a:lnTo>
                  <a:lnTo>
                    <a:pt x="302" y="639"/>
                  </a:lnTo>
                  <a:lnTo>
                    <a:pt x="302" y="639"/>
                  </a:lnTo>
                  <a:lnTo>
                    <a:pt x="302" y="639"/>
                  </a:lnTo>
                  <a:lnTo>
                    <a:pt x="302" y="639"/>
                  </a:lnTo>
                  <a:lnTo>
                    <a:pt x="308" y="639"/>
                  </a:lnTo>
                  <a:lnTo>
                    <a:pt x="308" y="639"/>
                  </a:lnTo>
                  <a:lnTo>
                    <a:pt x="308" y="645"/>
                  </a:lnTo>
                  <a:lnTo>
                    <a:pt x="308" y="645"/>
                  </a:lnTo>
                  <a:lnTo>
                    <a:pt x="308" y="645"/>
                  </a:lnTo>
                  <a:lnTo>
                    <a:pt x="308" y="645"/>
                  </a:lnTo>
                  <a:lnTo>
                    <a:pt x="308" y="645"/>
                  </a:lnTo>
                  <a:lnTo>
                    <a:pt x="308" y="645"/>
                  </a:lnTo>
                  <a:lnTo>
                    <a:pt x="313" y="645"/>
                  </a:lnTo>
                  <a:lnTo>
                    <a:pt x="313" y="645"/>
                  </a:lnTo>
                  <a:lnTo>
                    <a:pt x="319" y="639"/>
                  </a:lnTo>
                  <a:lnTo>
                    <a:pt x="319" y="639"/>
                  </a:lnTo>
                  <a:lnTo>
                    <a:pt x="325" y="639"/>
                  </a:lnTo>
                  <a:lnTo>
                    <a:pt x="325" y="639"/>
                  </a:lnTo>
                  <a:lnTo>
                    <a:pt x="325" y="639"/>
                  </a:lnTo>
                  <a:lnTo>
                    <a:pt x="325" y="639"/>
                  </a:lnTo>
                  <a:lnTo>
                    <a:pt x="325" y="639"/>
                  </a:lnTo>
                  <a:lnTo>
                    <a:pt x="325" y="633"/>
                  </a:lnTo>
                  <a:lnTo>
                    <a:pt x="325" y="633"/>
                  </a:lnTo>
                  <a:lnTo>
                    <a:pt x="325" y="628"/>
                  </a:lnTo>
                  <a:lnTo>
                    <a:pt x="325" y="628"/>
                  </a:lnTo>
                  <a:lnTo>
                    <a:pt x="325" y="628"/>
                  </a:lnTo>
                  <a:lnTo>
                    <a:pt x="325" y="628"/>
                  </a:lnTo>
                  <a:lnTo>
                    <a:pt x="325" y="622"/>
                  </a:lnTo>
                  <a:lnTo>
                    <a:pt x="325" y="622"/>
                  </a:lnTo>
                  <a:lnTo>
                    <a:pt x="325" y="622"/>
                  </a:lnTo>
                  <a:lnTo>
                    <a:pt x="325" y="622"/>
                  </a:lnTo>
                  <a:lnTo>
                    <a:pt x="325" y="622"/>
                  </a:lnTo>
                  <a:lnTo>
                    <a:pt x="325" y="616"/>
                  </a:lnTo>
                  <a:lnTo>
                    <a:pt x="319" y="616"/>
                  </a:lnTo>
                  <a:lnTo>
                    <a:pt x="319" y="616"/>
                  </a:lnTo>
                  <a:lnTo>
                    <a:pt x="325" y="616"/>
                  </a:lnTo>
                  <a:lnTo>
                    <a:pt x="325" y="616"/>
                  </a:lnTo>
                  <a:lnTo>
                    <a:pt x="325" y="616"/>
                  </a:lnTo>
                  <a:lnTo>
                    <a:pt x="325" y="611"/>
                  </a:lnTo>
                  <a:lnTo>
                    <a:pt x="325" y="611"/>
                  </a:lnTo>
                  <a:lnTo>
                    <a:pt x="325" y="611"/>
                  </a:lnTo>
                  <a:lnTo>
                    <a:pt x="330" y="605"/>
                  </a:lnTo>
                  <a:lnTo>
                    <a:pt x="330" y="605"/>
                  </a:lnTo>
                  <a:lnTo>
                    <a:pt x="330" y="605"/>
                  </a:lnTo>
                  <a:lnTo>
                    <a:pt x="330" y="600"/>
                  </a:lnTo>
                  <a:lnTo>
                    <a:pt x="330" y="600"/>
                  </a:lnTo>
                  <a:lnTo>
                    <a:pt x="330" y="600"/>
                  </a:lnTo>
                  <a:lnTo>
                    <a:pt x="330" y="600"/>
                  </a:lnTo>
                  <a:lnTo>
                    <a:pt x="330" y="594"/>
                  </a:lnTo>
                  <a:lnTo>
                    <a:pt x="330" y="594"/>
                  </a:lnTo>
                  <a:lnTo>
                    <a:pt x="330" y="594"/>
                  </a:lnTo>
                  <a:lnTo>
                    <a:pt x="330" y="594"/>
                  </a:lnTo>
                  <a:lnTo>
                    <a:pt x="330" y="594"/>
                  </a:lnTo>
                  <a:lnTo>
                    <a:pt x="330" y="594"/>
                  </a:lnTo>
                  <a:lnTo>
                    <a:pt x="330" y="594"/>
                  </a:lnTo>
                  <a:lnTo>
                    <a:pt x="330" y="594"/>
                  </a:lnTo>
                  <a:lnTo>
                    <a:pt x="330" y="588"/>
                  </a:lnTo>
                  <a:lnTo>
                    <a:pt x="330" y="588"/>
                  </a:lnTo>
                  <a:lnTo>
                    <a:pt x="330" y="588"/>
                  </a:lnTo>
                  <a:lnTo>
                    <a:pt x="330" y="588"/>
                  </a:lnTo>
                  <a:lnTo>
                    <a:pt x="330" y="588"/>
                  </a:lnTo>
                  <a:lnTo>
                    <a:pt x="330" y="583"/>
                  </a:lnTo>
                  <a:lnTo>
                    <a:pt x="330" y="583"/>
                  </a:lnTo>
                  <a:lnTo>
                    <a:pt x="330" y="583"/>
                  </a:lnTo>
                  <a:lnTo>
                    <a:pt x="330" y="583"/>
                  </a:lnTo>
                  <a:lnTo>
                    <a:pt x="330" y="583"/>
                  </a:lnTo>
                  <a:lnTo>
                    <a:pt x="330" y="583"/>
                  </a:lnTo>
                  <a:lnTo>
                    <a:pt x="330" y="577"/>
                  </a:lnTo>
                  <a:lnTo>
                    <a:pt x="330" y="577"/>
                  </a:lnTo>
                  <a:lnTo>
                    <a:pt x="330" y="577"/>
                  </a:lnTo>
                  <a:lnTo>
                    <a:pt x="330" y="577"/>
                  </a:lnTo>
                  <a:lnTo>
                    <a:pt x="336" y="577"/>
                  </a:lnTo>
                  <a:lnTo>
                    <a:pt x="336" y="577"/>
                  </a:lnTo>
                  <a:lnTo>
                    <a:pt x="336" y="577"/>
                  </a:lnTo>
                  <a:lnTo>
                    <a:pt x="341" y="572"/>
                  </a:lnTo>
                  <a:lnTo>
                    <a:pt x="341" y="572"/>
                  </a:lnTo>
                  <a:lnTo>
                    <a:pt x="341" y="572"/>
                  </a:lnTo>
                  <a:lnTo>
                    <a:pt x="341" y="572"/>
                  </a:lnTo>
                  <a:lnTo>
                    <a:pt x="341" y="572"/>
                  </a:lnTo>
                  <a:lnTo>
                    <a:pt x="341" y="572"/>
                  </a:lnTo>
                  <a:lnTo>
                    <a:pt x="341" y="572"/>
                  </a:lnTo>
                  <a:lnTo>
                    <a:pt x="341" y="572"/>
                  </a:lnTo>
                  <a:lnTo>
                    <a:pt x="341" y="566"/>
                  </a:lnTo>
                  <a:lnTo>
                    <a:pt x="341" y="566"/>
                  </a:lnTo>
                  <a:lnTo>
                    <a:pt x="341" y="560"/>
                  </a:lnTo>
                  <a:lnTo>
                    <a:pt x="341" y="560"/>
                  </a:lnTo>
                  <a:lnTo>
                    <a:pt x="347" y="560"/>
                  </a:lnTo>
                  <a:lnTo>
                    <a:pt x="347" y="560"/>
                  </a:lnTo>
                  <a:lnTo>
                    <a:pt x="347" y="566"/>
                  </a:lnTo>
                  <a:lnTo>
                    <a:pt x="347" y="566"/>
                  </a:lnTo>
                  <a:lnTo>
                    <a:pt x="347" y="566"/>
                  </a:lnTo>
                  <a:lnTo>
                    <a:pt x="347" y="566"/>
                  </a:lnTo>
                  <a:lnTo>
                    <a:pt x="353" y="566"/>
                  </a:lnTo>
                  <a:lnTo>
                    <a:pt x="353" y="566"/>
                  </a:lnTo>
                  <a:lnTo>
                    <a:pt x="353" y="566"/>
                  </a:lnTo>
                  <a:lnTo>
                    <a:pt x="353" y="566"/>
                  </a:lnTo>
                  <a:lnTo>
                    <a:pt x="353" y="572"/>
                  </a:lnTo>
                  <a:lnTo>
                    <a:pt x="353" y="572"/>
                  </a:lnTo>
                  <a:lnTo>
                    <a:pt x="358" y="572"/>
                  </a:lnTo>
                  <a:lnTo>
                    <a:pt x="358" y="572"/>
                  </a:lnTo>
                  <a:lnTo>
                    <a:pt x="358" y="572"/>
                  </a:lnTo>
                  <a:lnTo>
                    <a:pt x="364" y="572"/>
                  </a:lnTo>
                  <a:lnTo>
                    <a:pt x="364" y="572"/>
                  </a:lnTo>
                  <a:lnTo>
                    <a:pt x="369" y="572"/>
                  </a:lnTo>
                  <a:lnTo>
                    <a:pt x="369" y="566"/>
                  </a:lnTo>
                  <a:lnTo>
                    <a:pt x="369" y="566"/>
                  </a:lnTo>
                  <a:lnTo>
                    <a:pt x="369" y="566"/>
                  </a:lnTo>
                  <a:lnTo>
                    <a:pt x="369" y="566"/>
                  </a:lnTo>
                  <a:lnTo>
                    <a:pt x="369" y="572"/>
                  </a:lnTo>
                  <a:lnTo>
                    <a:pt x="369" y="572"/>
                  </a:lnTo>
                  <a:lnTo>
                    <a:pt x="375" y="572"/>
                  </a:lnTo>
                  <a:lnTo>
                    <a:pt x="375" y="572"/>
                  </a:lnTo>
                  <a:lnTo>
                    <a:pt x="375" y="572"/>
                  </a:lnTo>
                  <a:lnTo>
                    <a:pt x="375" y="572"/>
                  </a:lnTo>
                  <a:lnTo>
                    <a:pt x="375" y="566"/>
                  </a:lnTo>
                  <a:lnTo>
                    <a:pt x="375" y="566"/>
                  </a:lnTo>
                  <a:lnTo>
                    <a:pt x="375" y="566"/>
                  </a:lnTo>
                  <a:lnTo>
                    <a:pt x="375" y="566"/>
                  </a:lnTo>
                  <a:lnTo>
                    <a:pt x="381" y="566"/>
                  </a:lnTo>
                  <a:lnTo>
                    <a:pt x="381" y="566"/>
                  </a:lnTo>
                  <a:lnTo>
                    <a:pt x="386" y="566"/>
                  </a:lnTo>
                  <a:lnTo>
                    <a:pt x="386" y="566"/>
                  </a:lnTo>
                  <a:lnTo>
                    <a:pt x="392" y="560"/>
                  </a:lnTo>
                  <a:lnTo>
                    <a:pt x="392" y="560"/>
                  </a:lnTo>
                  <a:lnTo>
                    <a:pt x="392" y="560"/>
                  </a:lnTo>
                  <a:lnTo>
                    <a:pt x="392" y="566"/>
                  </a:lnTo>
                  <a:lnTo>
                    <a:pt x="392" y="566"/>
                  </a:lnTo>
                  <a:lnTo>
                    <a:pt x="392" y="566"/>
                  </a:lnTo>
                  <a:lnTo>
                    <a:pt x="397" y="566"/>
                  </a:lnTo>
                  <a:lnTo>
                    <a:pt x="397" y="560"/>
                  </a:lnTo>
                  <a:lnTo>
                    <a:pt x="397" y="560"/>
                  </a:lnTo>
                  <a:lnTo>
                    <a:pt x="403" y="560"/>
                  </a:lnTo>
                  <a:lnTo>
                    <a:pt x="403" y="560"/>
                  </a:lnTo>
                  <a:lnTo>
                    <a:pt x="403" y="560"/>
                  </a:lnTo>
                  <a:lnTo>
                    <a:pt x="403" y="555"/>
                  </a:lnTo>
                  <a:lnTo>
                    <a:pt x="403" y="555"/>
                  </a:lnTo>
                  <a:lnTo>
                    <a:pt x="403" y="555"/>
                  </a:lnTo>
                  <a:lnTo>
                    <a:pt x="403" y="555"/>
                  </a:lnTo>
                  <a:lnTo>
                    <a:pt x="403" y="555"/>
                  </a:lnTo>
                  <a:lnTo>
                    <a:pt x="403" y="555"/>
                  </a:lnTo>
                  <a:lnTo>
                    <a:pt x="403" y="555"/>
                  </a:lnTo>
                  <a:lnTo>
                    <a:pt x="403" y="555"/>
                  </a:lnTo>
                  <a:lnTo>
                    <a:pt x="403" y="549"/>
                  </a:lnTo>
                  <a:lnTo>
                    <a:pt x="403" y="549"/>
                  </a:lnTo>
                  <a:lnTo>
                    <a:pt x="403" y="544"/>
                  </a:lnTo>
                  <a:lnTo>
                    <a:pt x="403" y="544"/>
                  </a:lnTo>
                  <a:lnTo>
                    <a:pt x="409" y="544"/>
                  </a:lnTo>
                  <a:lnTo>
                    <a:pt x="409" y="544"/>
                  </a:lnTo>
                  <a:lnTo>
                    <a:pt x="409" y="544"/>
                  </a:lnTo>
                  <a:lnTo>
                    <a:pt x="414" y="544"/>
                  </a:lnTo>
                  <a:lnTo>
                    <a:pt x="414" y="544"/>
                  </a:lnTo>
                  <a:lnTo>
                    <a:pt x="414" y="544"/>
                  </a:lnTo>
                  <a:lnTo>
                    <a:pt x="420" y="544"/>
                  </a:lnTo>
                  <a:lnTo>
                    <a:pt x="420" y="544"/>
                  </a:lnTo>
                  <a:lnTo>
                    <a:pt x="425" y="544"/>
                  </a:lnTo>
                  <a:lnTo>
                    <a:pt x="431" y="544"/>
                  </a:lnTo>
                  <a:lnTo>
                    <a:pt x="431" y="544"/>
                  </a:lnTo>
                  <a:lnTo>
                    <a:pt x="431" y="538"/>
                  </a:lnTo>
                  <a:lnTo>
                    <a:pt x="431" y="538"/>
                  </a:lnTo>
                  <a:lnTo>
                    <a:pt x="431" y="538"/>
                  </a:lnTo>
                  <a:lnTo>
                    <a:pt x="431" y="538"/>
                  </a:lnTo>
                  <a:lnTo>
                    <a:pt x="431" y="538"/>
                  </a:lnTo>
                  <a:lnTo>
                    <a:pt x="431" y="538"/>
                  </a:lnTo>
                  <a:lnTo>
                    <a:pt x="431" y="532"/>
                  </a:lnTo>
                  <a:lnTo>
                    <a:pt x="431" y="532"/>
                  </a:lnTo>
                  <a:lnTo>
                    <a:pt x="425" y="532"/>
                  </a:lnTo>
                  <a:lnTo>
                    <a:pt x="425" y="527"/>
                  </a:lnTo>
                  <a:lnTo>
                    <a:pt x="425" y="527"/>
                  </a:lnTo>
                  <a:lnTo>
                    <a:pt x="425" y="527"/>
                  </a:lnTo>
                  <a:lnTo>
                    <a:pt x="425" y="527"/>
                  </a:lnTo>
                  <a:lnTo>
                    <a:pt x="431" y="527"/>
                  </a:lnTo>
                  <a:lnTo>
                    <a:pt x="437" y="532"/>
                  </a:lnTo>
                  <a:lnTo>
                    <a:pt x="437" y="532"/>
                  </a:lnTo>
                  <a:lnTo>
                    <a:pt x="437" y="532"/>
                  </a:lnTo>
                  <a:lnTo>
                    <a:pt x="437" y="532"/>
                  </a:lnTo>
                  <a:lnTo>
                    <a:pt x="437" y="532"/>
                  </a:lnTo>
                  <a:lnTo>
                    <a:pt x="437" y="532"/>
                  </a:lnTo>
                  <a:lnTo>
                    <a:pt x="437" y="532"/>
                  </a:lnTo>
                  <a:lnTo>
                    <a:pt x="442" y="532"/>
                  </a:lnTo>
                  <a:lnTo>
                    <a:pt x="442" y="527"/>
                  </a:lnTo>
                  <a:lnTo>
                    <a:pt x="442" y="527"/>
                  </a:lnTo>
                  <a:lnTo>
                    <a:pt x="448" y="527"/>
                  </a:lnTo>
                  <a:lnTo>
                    <a:pt x="448" y="527"/>
                  </a:lnTo>
                  <a:lnTo>
                    <a:pt x="448" y="527"/>
                  </a:lnTo>
                  <a:lnTo>
                    <a:pt x="448" y="527"/>
                  </a:lnTo>
                  <a:lnTo>
                    <a:pt x="448" y="527"/>
                  </a:lnTo>
                  <a:lnTo>
                    <a:pt x="448" y="521"/>
                  </a:lnTo>
                  <a:lnTo>
                    <a:pt x="453" y="521"/>
                  </a:lnTo>
                  <a:lnTo>
                    <a:pt x="453" y="521"/>
                  </a:lnTo>
                  <a:lnTo>
                    <a:pt x="453" y="521"/>
                  </a:lnTo>
                  <a:lnTo>
                    <a:pt x="453" y="521"/>
                  </a:lnTo>
                  <a:lnTo>
                    <a:pt x="453" y="521"/>
                  </a:lnTo>
                  <a:lnTo>
                    <a:pt x="459" y="521"/>
                  </a:lnTo>
                  <a:lnTo>
                    <a:pt x="459" y="521"/>
                  </a:lnTo>
                  <a:lnTo>
                    <a:pt x="459" y="521"/>
                  </a:lnTo>
                  <a:lnTo>
                    <a:pt x="459" y="527"/>
                  </a:lnTo>
                  <a:lnTo>
                    <a:pt x="459" y="527"/>
                  </a:lnTo>
                  <a:lnTo>
                    <a:pt x="459" y="527"/>
                  </a:lnTo>
                  <a:lnTo>
                    <a:pt x="459" y="527"/>
                  </a:lnTo>
                  <a:lnTo>
                    <a:pt x="459" y="527"/>
                  </a:lnTo>
                  <a:lnTo>
                    <a:pt x="459" y="527"/>
                  </a:lnTo>
                  <a:lnTo>
                    <a:pt x="459" y="527"/>
                  </a:lnTo>
                  <a:lnTo>
                    <a:pt x="465" y="527"/>
                  </a:lnTo>
                  <a:lnTo>
                    <a:pt x="465" y="527"/>
                  </a:lnTo>
                  <a:lnTo>
                    <a:pt x="465" y="527"/>
                  </a:lnTo>
                  <a:lnTo>
                    <a:pt x="465" y="532"/>
                  </a:lnTo>
                  <a:lnTo>
                    <a:pt x="465" y="527"/>
                  </a:lnTo>
                  <a:lnTo>
                    <a:pt x="465" y="527"/>
                  </a:lnTo>
                  <a:lnTo>
                    <a:pt x="465" y="527"/>
                  </a:lnTo>
                  <a:lnTo>
                    <a:pt x="465" y="527"/>
                  </a:lnTo>
                  <a:lnTo>
                    <a:pt x="465" y="527"/>
                  </a:lnTo>
                  <a:lnTo>
                    <a:pt x="465" y="527"/>
                  </a:lnTo>
                  <a:lnTo>
                    <a:pt x="465" y="521"/>
                  </a:lnTo>
                  <a:lnTo>
                    <a:pt x="465" y="521"/>
                  </a:lnTo>
                  <a:lnTo>
                    <a:pt x="470" y="516"/>
                  </a:lnTo>
                  <a:lnTo>
                    <a:pt x="470" y="516"/>
                  </a:lnTo>
                  <a:lnTo>
                    <a:pt x="470" y="510"/>
                  </a:lnTo>
                  <a:lnTo>
                    <a:pt x="470" y="510"/>
                  </a:lnTo>
                  <a:lnTo>
                    <a:pt x="470" y="510"/>
                  </a:lnTo>
                  <a:lnTo>
                    <a:pt x="470" y="510"/>
                  </a:lnTo>
                  <a:lnTo>
                    <a:pt x="470" y="510"/>
                  </a:lnTo>
                  <a:lnTo>
                    <a:pt x="470" y="504"/>
                  </a:lnTo>
                  <a:lnTo>
                    <a:pt x="470" y="504"/>
                  </a:lnTo>
                  <a:lnTo>
                    <a:pt x="476" y="504"/>
                  </a:lnTo>
                  <a:lnTo>
                    <a:pt x="476" y="504"/>
                  </a:lnTo>
                  <a:lnTo>
                    <a:pt x="476" y="499"/>
                  </a:lnTo>
                  <a:lnTo>
                    <a:pt x="481" y="499"/>
                  </a:lnTo>
                  <a:lnTo>
                    <a:pt x="481" y="499"/>
                  </a:lnTo>
                  <a:lnTo>
                    <a:pt x="481" y="499"/>
                  </a:lnTo>
                  <a:lnTo>
                    <a:pt x="481" y="499"/>
                  </a:lnTo>
                  <a:lnTo>
                    <a:pt x="481" y="499"/>
                  </a:lnTo>
                  <a:lnTo>
                    <a:pt x="487" y="499"/>
                  </a:lnTo>
                  <a:lnTo>
                    <a:pt x="487" y="499"/>
                  </a:lnTo>
                  <a:lnTo>
                    <a:pt x="493" y="499"/>
                  </a:lnTo>
                  <a:lnTo>
                    <a:pt x="493" y="499"/>
                  </a:lnTo>
                  <a:lnTo>
                    <a:pt x="493" y="499"/>
                  </a:lnTo>
                  <a:lnTo>
                    <a:pt x="493" y="499"/>
                  </a:lnTo>
                  <a:lnTo>
                    <a:pt x="498" y="499"/>
                  </a:lnTo>
                  <a:lnTo>
                    <a:pt x="498" y="493"/>
                  </a:lnTo>
                  <a:lnTo>
                    <a:pt x="498" y="493"/>
                  </a:lnTo>
                  <a:lnTo>
                    <a:pt x="498" y="493"/>
                  </a:lnTo>
                  <a:lnTo>
                    <a:pt x="493" y="493"/>
                  </a:lnTo>
                  <a:lnTo>
                    <a:pt x="487" y="493"/>
                  </a:lnTo>
                  <a:lnTo>
                    <a:pt x="487" y="493"/>
                  </a:lnTo>
                  <a:lnTo>
                    <a:pt x="493" y="493"/>
                  </a:lnTo>
                  <a:lnTo>
                    <a:pt x="493" y="488"/>
                  </a:lnTo>
                  <a:lnTo>
                    <a:pt x="493" y="488"/>
                  </a:lnTo>
                  <a:lnTo>
                    <a:pt x="493" y="488"/>
                  </a:lnTo>
                  <a:lnTo>
                    <a:pt x="493" y="488"/>
                  </a:lnTo>
                  <a:lnTo>
                    <a:pt x="493" y="488"/>
                  </a:lnTo>
                  <a:lnTo>
                    <a:pt x="493" y="488"/>
                  </a:lnTo>
                  <a:lnTo>
                    <a:pt x="493" y="488"/>
                  </a:lnTo>
                  <a:lnTo>
                    <a:pt x="493" y="482"/>
                  </a:lnTo>
                  <a:lnTo>
                    <a:pt x="498" y="482"/>
                  </a:lnTo>
                  <a:lnTo>
                    <a:pt x="498" y="482"/>
                  </a:lnTo>
                  <a:lnTo>
                    <a:pt x="498" y="476"/>
                  </a:lnTo>
                  <a:lnTo>
                    <a:pt x="504" y="471"/>
                  </a:lnTo>
                  <a:lnTo>
                    <a:pt x="504" y="471"/>
                  </a:lnTo>
                  <a:lnTo>
                    <a:pt x="504" y="471"/>
                  </a:lnTo>
                  <a:lnTo>
                    <a:pt x="504" y="465"/>
                  </a:lnTo>
                  <a:lnTo>
                    <a:pt x="504" y="465"/>
                  </a:lnTo>
                  <a:lnTo>
                    <a:pt x="504" y="465"/>
                  </a:lnTo>
                  <a:lnTo>
                    <a:pt x="504" y="465"/>
                  </a:lnTo>
                  <a:lnTo>
                    <a:pt x="504" y="465"/>
                  </a:lnTo>
                  <a:lnTo>
                    <a:pt x="504" y="471"/>
                  </a:lnTo>
                  <a:lnTo>
                    <a:pt x="504" y="471"/>
                  </a:lnTo>
                  <a:lnTo>
                    <a:pt x="509" y="471"/>
                  </a:lnTo>
                  <a:lnTo>
                    <a:pt x="509" y="465"/>
                  </a:lnTo>
                  <a:lnTo>
                    <a:pt x="509" y="465"/>
                  </a:lnTo>
                  <a:lnTo>
                    <a:pt x="509" y="465"/>
                  </a:lnTo>
                  <a:lnTo>
                    <a:pt x="515" y="465"/>
                  </a:lnTo>
                  <a:lnTo>
                    <a:pt x="521" y="460"/>
                  </a:lnTo>
                  <a:lnTo>
                    <a:pt x="526" y="454"/>
                  </a:lnTo>
                  <a:lnTo>
                    <a:pt x="526" y="454"/>
                  </a:lnTo>
                  <a:lnTo>
                    <a:pt x="526" y="454"/>
                  </a:lnTo>
                  <a:lnTo>
                    <a:pt x="526" y="454"/>
                  </a:lnTo>
                  <a:lnTo>
                    <a:pt x="526" y="454"/>
                  </a:lnTo>
                  <a:lnTo>
                    <a:pt x="526" y="448"/>
                  </a:lnTo>
                  <a:lnTo>
                    <a:pt x="526" y="448"/>
                  </a:lnTo>
                  <a:close/>
                  <a:moveTo>
                    <a:pt x="369" y="1098"/>
                  </a:moveTo>
                  <a:lnTo>
                    <a:pt x="369" y="1098"/>
                  </a:lnTo>
                  <a:lnTo>
                    <a:pt x="369" y="1098"/>
                  </a:lnTo>
                  <a:lnTo>
                    <a:pt x="369" y="1098"/>
                  </a:lnTo>
                  <a:lnTo>
                    <a:pt x="369" y="1098"/>
                  </a:lnTo>
                  <a:lnTo>
                    <a:pt x="369" y="1098"/>
                  </a:lnTo>
                  <a:lnTo>
                    <a:pt x="369" y="1098"/>
                  </a:lnTo>
                  <a:lnTo>
                    <a:pt x="369" y="1098"/>
                  </a:lnTo>
                  <a:lnTo>
                    <a:pt x="369" y="1098"/>
                  </a:lnTo>
                  <a:lnTo>
                    <a:pt x="369" y="1098"/>
                  </a:lnTo>
                  <a:lnTo>
                    <a:pt x="375" y="1098"/>
                  </a:lnTo>
                  <a:lnTo>
                    <a:pt x="375" y="1098"/>
                  </a:lnTo>
                  <a:lnTo>
                    <a:pt x="375" y="1098"/>
                  </a:lnTo>
                  <a:lnTo>
                    <a:pt x="375" y="1098"/>
                  </a:lnTo>
                  <a:lnTo>
                    <a:pt x="375" y="1098"/>
                  </a:lnTo>
                  <a:lnTo>
                    <a:pt x="375" y="1098"/>
                  </a:lnTo>
                  <a:lnTo>
                    <a:pt x="375" y="1098"/>
                  </a:lnTo>
                  <a:lnTo>
                    <a:pt x="375" y="1098"/>
                  </a:lnTo>
                  <a:lnTo>
                    <a:pt x="375" y="1093"/>
                  </a:lnTo>
                  <a:lnTo>
                    <a:pt x="375" y="1093"/>
                  </a:lnTo>
                  <a:lnTo>
                    <a:pt x="375" y="1093"/>
                  </a:lnTo>
                  <a:lnTo>
                    <a:pt x="375" y="1093"/>
                  </a:lnTo>
                  <a:lnTo>
                    <a:pt x="369" y="1093"/>
                  </a:lnTo>
                  <a:lnTo>
                    <a:pt x="369" y="1093"/>
                  </a:lnTo>
                  <a:lnTo>
                    <a:pt x="369" y="1093"/>
                  </a:lnTo>
                  <a:lnTo>
                    <a:pt x="369" y="1093"/>
                  </a:lnTo>
                  <a:lnTo>
                    <a:pt x="369" y="1098"/>
                  </a:lnTo>
                  <a:close/>
                  <a:moveTo>
                    <a:pt x="369" y="1098"/>
                  </a:moveTo>
                  <a:lnTo>
                    <a:pt x="369" y="1098"/>
                  </a:lnTo>
                  <a:lnTo>
                    <a:pt x="369" y="1098"/>
                  </a:lnTo>
                  <a:lnTo>
                    <a:pt x="369" y="1098"/>
                  </a:lnTo>
                  <a:lnTo>
                    <a:pt x="369" y="1098"/>
                  </a:lnTo>
                  <a:lnTo>
                    <a:pt x="369" y="1098"/>
                  </a:lnTo>
                  <a:lnTo>
                    <a:pt x="369" y="1098"/>
                  </a:lnTo>
                  <a:lnTo>
                    <a:pt x="369" y="1098"/>
                  </a:lnTo>
                  <a:lnTo>
                    <a:pt x="369" y="1098"/>
                  </a:lnTo>
                  <a:close/>
                  <a:moveTo>
                    <a:pt x="369" y="1014"/>
                  </a:moveTo>
                  <a:lnTo>
                    <a:pt x="369" y="1014"/>
                  </a:lnTo>
                  <a:lnTo>
                    <a:pt x="369" y="1009"/>
                  </a:lnTo>
                  <a:lnTo>
                    <a:pt x="369" y="1009"/>
                  </a:lnTo>
                  <a:lnTo>
                    <a:pt x="369" y="1009"/>
                  </a:lnTo>
                  <a:lnTo>
                    <a:pt x="369" y="1009"/>
                  </a:lnTo>
                  <a:lnTo>
                    <a:pt x="369" y="1014"/>
                  </a:lnTo>
                  <a:lnTo>
                    <a:pt x="369" y="1014"/>
                  </a:lnTo>
                  <a:lnTo>
                    <a:pt x="369" y="1014"/>
                  </a:lnTo>
                  <a:lnTo>
                    <a:pt x="369" y="1014"/>
                  </a:lnTo>
                  <a:close/>
                  <a:moveTo>
                    <a:pt x="353" y="1126"/>
                  </a:moveTo>
                  <a:lnTo>
                    <a:pt x="353" y="1126"/>
                  </a:lnTo>
                  <a:lnTo>
                    <a:pt x="353" y="1126"/>
                  </a:lnTo>
                  <a:lnTo>
                    <a:pt x="353" y="1126"/>
                  </a:lnTo>
                  <a:lnTo>
                    <a:pt x="353" y="1126"/>
                  </a:lnTo>
                  <a:lnTo>
                    <a:pt x="353" y="1126"/>
                  </a:lnTo>
                  <a:lnTo>
                    <a:pt x="353" y="1126"/>
                  </a:lnTo>
                  <a:lnTo>
                    <a:pt x="353" y="1126"/>
                  </a:lnTo>
                  <a:lnTo>
                    <a:pt x="353" y="1126"/>
                  </a:lnTo>
                  <a:lnTo>
                    <a:pt x="353" y="1126"/>
                  </a:lnTo>
                  <a:lnTo>
                    <a:pt x="353" y="1126"/>
                  </a:lnTo>
                  <a:lnTo>
                    <a:pt x="353" y="1126"/>
                  </a:lnTo>
                  <a:close/>
                  <a:moveTo>
                    <a:pt x="353" y="1149"/>
                  </a:moveTo>
                  <a:lnTo>
                    <a:pt x="353" y="1149"/>
                  </a:lnTo>
                  <a:lnTo>
                    <a:pt x="353" y="1149"/>
                  </a:lnTo>
                  <a:lnTo>
                    <a:pt x="353" y="1149"/>
                  </a:lnTo>
                  <a:lnTo>
                    <a:pt x="353" y="1149"/>
                  </a:lnTo>
                  <a:lnTo>
                    <a:pt x="353" y="1154"/>
                  </a:lnTo>
                  <a:lnTo>
                    <a:pt x="353" y="1154"/>
                  </a:lnTo>
                  <a:lnTo>
                    <a:pt x="353" y="1149"/>
                  </a:lnTo>
                  <a:lnTo>
                    <a:pt x="353" y="1149"/>
                  </a:lnTo>
                  <a:lnTo>
                    <a:pt x="353" y="1149"/>
                  </a:lnTo>
                  <a:lnTo>
                    <a:pt x="353" y="1149"/>
                  </a:lnTo>
                  <a:lnTo>
                    <a:pt x="353" y="1149"/>
                  </a:lnTo>
                  <a:lnTo>
                    <a:pt x="353" y="1149"/>
                  </a:lnTo>
                  <a:lnTo>
                    <a:pt x="353" y="1149"/>
                  </a:lnTo>
                  <a:lnTo>
                    <a:pt x="353" y="1149"/>
                  </a:lnTo>
                  <a:lnTo>
                    <a:pt x="358" y="1149"/>
                  </a:lnTo>
                  <a:lnTo>
                    <a:pt x="358" y="1149"/>
                  </a:lnTo>
                  <a:lnTo>
                    <a:pt x="358" y="1149"/>
                  </a:lnTo>
                  <a:lnTo>
                    <a:pt x="358" y="1149"/>
                  </a:lnTo>
                  <a:lnTo>
                    <a:pt x="353" y="1149"/>
                  </a:lnTo>
                  <a:lnTo>
                    <a:pt x="353" y="1143"/>
                  </a:lnTo>
                  <a:lnTo>
                    <a:pt x="353" y="1143"/>
                  </a:lnTo>
                  <a:lnTo>
                    <a:pt x="353" y="1143"/>
                  </a:lnTo>
                  <a:lnTo>
                    <a:pt x="353" y="1149"/>
                  </a:lnTo>
                  <a:lnTo>
                    <a:pt x="353" y="1149"/>
                  </a:lnTo>
                  <a:lnTo>
                    <a:pt x="353" y="1149"/>
                  </a:lnTo>
                  <a:close/>
                  <a:moveTo>
                    <a:pt x="358" y="1042"/>
                  </a:moveTo>
                  <a:lnTo>
                    <a:pt x="358" y="1042"/>
                  </a:lnTo>
                  <a:lnTo>
                    <a:pt x="358" y="1042"/>
                  </a:lnTo>
                  <a:lnTo>
                    <a:pt x="358" y="1042"/>
                  </a:lnTo>
                  <a:lnTo>
                    <a:pt x="358" y="1042"/>
                  </a:lnTo>
                  <a:lnTo>
                    <a:pt x="358" y="1042"/>
                  </a:lnTo>
                  <a:lnTo>
                    <a:pt x="358" y="1037"/>
                  </a:lnTo>
                  <a:lnTo>
                    <a:pt x="358" y="1037"/>
                  </a:lnTo>
                  <a:lnTo>
                    <a:pt x="358" y="1037"/>
                  </a:lnTo>
                  <a:lnTo>
                    <a:pt x="353" y="1042"/>
                  </a:lnTo>
                  <a:lnTo>
                    <a:pt x="358" y="1042"/>
                  </a:lnTo>
                  <a:close/>
                  <a:moveTo>
                    <a:pt x="358" y="1110"/>
                  </a:moveTo>
                  <a:lnTo>
                    <a:pt x="358" y="1110"/>
                  </a:lnTo>
                  <a:lnTo>
                    <a:pt x="358" y="1110"/>
                  </a:lnTo>
                  <a:lnTo>
                    <a:pt x="358" y="1110"/>
                  </a:lnTo>
                  <a:lnTo>
                    <a:pt x="358" y="1110"/>
                  </a:lnTo>
                  <a:lnTo>
                    <a:pt x="358" y="1104"/>
                  </a:lnTo>
                  <a:lnTo>
                    <a:pt x="358" y="1104"/>
                  </a:lnTo>
                  <a:lnTo>
                    <a:pt x="353" y="1104"/>
                  </a:lnTo>
                  <a:lnTo>
                    <a:pt x="353" y="1104"/>
                  </a:lnTo>
                  <a:lnTo>
                    <a:pt x="353" y="1104"/>
                  </a:lnTo>
                  <a:lnTo>
                    <a:pt x="353" y="1104"/>
                  </a:lnTo>
                  <a:lnTo>
                    <a:pt x="353" y="1098"/>
                  </a:lnTo>
                  <a:lnTo>
                    <a:pt x="353" y="1098"/>
                  </a:lnTo>
                  <a:lnTo>
                    <a:pt x="353" y="1098"/>
                  </a:lnTo>
                  <a:lnTo>
                    <a:pt x="353" y="1098"/>
                  </a:lnTo>
                  <a:lnTo>
                    <a:pt x="353" y="1098"/>
                  </a:lnTo>
                  <a:lnTo>
                    <a:pt x="353" y="1098"/>
                  </a:lnTo>
                  <a:lnTo>
                    <a:pt x="347" y="1098"/>
                  </a:lnTo>
                  <a:lnTo>
                    <a:pt x="347" y="1098"/>
                  </a:lnTo>
                  <a:lnTo>
                    <a:pt x="347" y="1098"/>
                  </a:lnTo>
                  <a:lnTo>
                    <a:pt x="347" y="1098"/>
                  </a:lnTo>
                  <a:lnTo>
                    <a:pt x="347" y="1104"/>
                  </a:lnTo>
                  <a:lnTo>
                    <a:pt x="347" y="1104"/>
                  </a:lnTo>
                  <a:lnTo>
                    <a:pt x="347" y="1104"/>
                  </a:lnTo>
                  <a:lnTo>
                    <a:pt x="347" y="1104"/>
                  </a:lnTo>
                  <a:lnTo>
                    <a:pt x="347" y="1104"/>
                  </a:lnTo>
                  <a:lnTo>
                    <a:pt x="347" y="1104"/>
                  </a:lnTo>
                  <a:lnTo>
                    <a:pt x="347" y="1104"/>
                  </a:lnTo>
                  <a:lnTo>
                    <a:pt x="347" y="1104"/>
                  </a:lnTo>
                  <a:lnTo>
                    <a:pt x="347" y="1104"/>
                  </a:lnTo>
                  <a:lnTo>
                    <a:pt x="353" y="1104"/>
                  </a:lnTo>
                  <a:lnTo>
                    <a:pt x="353" y="1104"/>
                  </a:lnTo>
                  <a:lnTo>
                    <a:pt x="353" y="1104"/>
                  </a:lnTo>
                  <a:lnTo>
                    <a:pt x="353" y="1104"/>
                  </a:lnTo>
                  <a:lnTo>
                    <a:pt x="353" y="1104"/>
                  </a:lnTo>
                  <a:lnTo>
                    <a:pt x="353" y="1104"/>
                  </a:lnTo>
                  <a:lnTo>
                    <a:pt x="353" y="1104"/>
                  </a:lnTo>
                  <a:lnTo>
                    <a:pt x="353" y="1104"/>
                  </a:lnTo>
                  <a:lnTo>
                    <a:pt x="353" y="1104"/>
                  </a:lnTo>
                  <a:lnTo>
                    <a:pt x="353" y="1104"/>
                  </a:lnTo>
                  <a:lnTo>
                    <a:pt x="353" y="1104"/>
                  </a:lnTo>
                  <a:lnTo>
                    <a:pt x="353" y="1104"/>
                  </a:lnTo>
                  <a:lnTo>
                    <a:pt x="353" y="1110"/>
                  </a:lnTo>
                  <a:lnTo>
                    <a:pt x="358" y="1110"/>
                  </a:lnTo>
                  <a:lnTo>
                    <a:pt x="358" y="1110"/>
                  </a:lnTo>
                  <a:lnTo>
                    <a:pt x="358" y="1110"/>
                  </a:lnTo>
                  <a:lnTo>
                    <a:pt x="353" y="1110"/>
                  </a:lnTo>
                  <a:lnTo>
                    <a:pt x="353" y="1110"/>
                  </a:lnTo>
                  <a:lnTo>
                    <a:pt x="358" y="1110"/>
                  </a:lnTo>
                  <a:lnTo>
                    <a:pt x="358" y="1115"/>
                  </a:lnTo>
                  <a:lnTo>
                    <a:pt x="358" y="1115"/>
                  </a:lnTo>
                  <a:lnTo>
                    <a:pt x="358" y="1115"/>
                  </a:lnTo>
                  <a:lnTo>
                    <a:pt x="353" y="1115"/>
                  </a:lnTo>
                  <a:lnTo>
                    <a:pt x="353" y="1115"/>
                  </a:lnTo>
                  <a:lnTo>
                    <a:pt x="358" y="1115"/>
                  </a:lnTo>
                  <a:lnTo>
                    <a:pt x="358" y="1115"/>
                  </a:lnTo>
                  <a:lnTo>
                    <a:pt x="358" y="1115"/>
                  </a:lnTo>
                  <a:lnTo>
                    <a:pt x="358" y="1115"/>
                  </a:lnTo>
                  <a:lnTo>
                    <a:pt x="358" y="1115"/>
                  </a:lnTo>
                  <a:lnTo>
                    <a:pt x="358" y="1115"/>
                  </a:lnTo>
                  <a:lnTo>
                    <a:pt x="358" y="1115"/>
                  </a:lnTo>
                  <a:lnTo>
                    <a:pt x="358" y="1115"/>
                  </a:lnTo>
                  <a:lnTo>
                    <a:pt x="358" y="1115"/>
                  </a:lnTo>
                  <a:lnTo>
                    <a:pt x="358" y="1115"/>
                  </a:lnTo>
                  <a:lnTo>
                    <a:pt x="358" y="1110"/>
                  </a:lnTo>
                  <a:lnTo>
                    <a:pt x="358" y="1110"/>
                  </a:lnTo>
                  <a:lnTo>
                    <a:pt x="358" y="1110"/>
                  </a:lnTo>
                  <a:close/>
                  <a:moveTo>
                    <a:pt x="358" y="1154"/>
                  </a:moveTo>
                  <a:lnTo>
                    <a:pt x="358" y="1154"/>
                  </a:lnTo>
                  <a:lnTo>
                    <a:pt x="358" y="1154"/>
                  </a:lnTo>
                  <a:lnTo>
                    <a:pt x="353" y="1154"/>
                  </a:lnTo>
                  <a:lnTo>
                    <a:pt x="353" y="1154"/>
                  </a:lnTo>
                  <a:lnTo>
                    <a:pt x="353" y="1154"/>
                  </a:lnTo>
                  <a:lnTo>
                    <a:pt x="353" y="1154"/>
                  </a:lnTo>
                  <a:lnTo>
                    <a:pt x="353" y="1154"/>
                  </a:lnTo>
                  <a:lnTo>
                    <a:pt x="353" y="1160"/>
                  </a:lnTo>
                  <a:lnTo>
                    <a:pt x="353" y="1160"/>
                  </a:lnTo>
                  <a:lnTo>
                    <a:pt x="353" y="1160"/>
                  </a:lnTo>
                  <a:lnTo>
                    <a:pt x="353" y="1160"/>
                  </a:lnTo>
                  <a:lnTo>
                    <a:pt x="353" y="1160"/>
                  </a:lnTo>
                  <a:lnTo>
                    <a:pt x="353" y="1160"/>
                  </a:lnTo>
                  <a:lnTo>
                    <a:pt x="347" y="1160"/>
                  </a:lnTo>
                  <a:lnTo>
                    <a:pt x="347" y="1160"/>
                  </a:lnTo>
                  <a:lnTo>
                    <a:pt x="347" y="1160"/>
                  </a:lnTo>
                  <a:lnTo>
                    <a:pt x="347" y="1160"/>
                  </a:lnTo>
                  <a:lnTo>
                    <a:pt x="347" y="1166"/>
                  </a:lnTo>
                  <a:lnTo>
                    <a:pt x="347" y="1166"/>
                  </a:lnTo>
                  <a:lnTo>
                    <a:pt x="347" y="1166"/>
                  </a:lnTo>
                  <a:lnTo>
                    <a:pt x="347" y="1166"/>
                  </a:lnTo>
                  <a:lnTo>
                    <a:pt x="353" y="1166"/>
                  </a:lnTo>
                  <a:lnTo>
                    <a:pt x="353" y="1166"/>
                  </a:lnTo>
                  <a:lnTo>
                    <a:pt x="353" y="1160"/>
                  </a:lnTo>
                  <a:lnTo>
                    <a:pt x="353" y="1160"/>
                  </a:lnTo>
                  <a:lnTo>
                    <a:pt x="353" y="1160"/>
                  </a:lnTo>
                  <a:lnTo>
                    <a:pt x="353" y="1160"/>
                  </a:lnTo>
                  <a:lnTo>
                    <a:pt x="353" y="1160"/>
                  </a:lnTo>
                  <a:lnTo>
                    <a:pt x="353" y="1160"/>
                  </a:lnTo>
                  <a:lnTo>
                    <a:pt x="358" y="1160"/>
                  </a:lnTo>
                  <a:lnTo>
                    <a:pt x="358" y="1160"/>
                  </a:lnTo>
                  <a:lnTo>
                    <a:pt x="358" y="1160"/>
                  </a:lnTo>
                  <a:lnTo>
                    <a:pt x="358" y="1154"/>
                  </a:lnTo>
                  <a:lnTo>
                    <a:pt x="358" y="1154"/>
                  </a:lnTo>
                  <a:lnTo>
                    <a:pt x="358" y="1154"/>
                  </a:lnTo>
                  <a:lnTo>
                    <a:pt x="358" y="1154"/>
                  </a:lnTo>
                  <a:lnTo>
                    <a:pt x="358" y="1154"/>
                  </a:lnTo>
                  <a:lnTo>
                    <a:pt x="358" y="1154"/>
                  </a:lnTo>
                  <a:lnTo>
                    <a:pt x="358" y="1154"/>
                  </a:lnTo>
                  <a:lnTo>
                    <a:pt x="358" y="1154"/>
                  </a:lnTo>
                  <a:lnTo>
                    <a:pt x="358" y="1154"/>
                  </a:lnTo>
                  <a:lnTo>
                    <a:pt x="358" y="1154"/>
                  </a:lnTo>
                  <a:lnTo>
                    <a:pt x="358" y="1154"/>
                  </a:lnTo>
                  <a:lnTo>
                    <a:pt x="358" y="1154"/>
                  </a:lnTo>
                  <a:lnTo>
                    <a:pt x="358" y="1154"/>
                  </a:lnTo>
                  <a:close/>
                  <a:moveTo>
                    <a:pt x="358" y="1042"/>
                  </a:moveTo>
                  <a:lnTo>
                    <a:pt x="358" y="1042"/>
                  </a:lnTo>
                  <a:lnTo>
                    <a:pt x="358" y="1048"/>
                  </a:lnTo>
                  <a:lnTo>
                    <a:pt x="358" y="1048"/>
                  </a:lnTo>
                  <a:lnTo>
                    <a:pt x="358" y="1048"/>
                  </a:lnTo>
                  <a:lnTo>
                    <a:pt x="358" y="1048"/>
                  </a:lnTo>
                  <a:lnTo>
                    <a:pt x="358" y="1042"/>
                  </a:lnTo>
                  <a:lnTo>
                    <a:pt x="358" y="1042"/>
                  </a:lnTo>
                  <a:lnTo>
                    <a:pt x="358" y="1042"/>
                  </a:lnTo>
                  <a:lnTo>
                    <a:pt x="358" y="1042"/>
                  </a:lnTo>
                  <a:close/>
                  <a:moveTo>
                    <a:pt x="353" y="1003"/>
                  </a:moveTo>
                  <a:lnTo>
                    <a:pt x="353" y="1009"/>
                  </a:lnTo>
                  <a:lnTo>
                    <a:pt x="353" y="1009"/>
                  </a:lnTo>
                  <a:lnTo>
                    <a:pt x="358" y="1009"/>
                  </a:lnTo>
                  <a:lnTo>
                    <a:pt x="358" y="1009"/>
                  </a:lnTo>
                  <a:lnTo>
                    <a:pt x="358" y="1009"/>
                  </a:lnTo>
                  <a:lnTo>
                    <a:pt x="358" y="1009"/>
                  </a:lnTo>
                  <a:lnTo>
                    <a:pt x="358" y="1003"/>
                  </a:lnTo>
                  <a:lnTo>
                    <a:pt x="358" y="1003"/>
                  </a:lnTo>
                  <a:lnTo>
                    <a:pt x="358" y="1003"/>
                  </a:lnTo>
                  <a:lnTo>
                    <a:pt x="358" y="1003"/>
                  </a:lnTo>
                  <a:lnTo>
                    <a:pt x="358" y="1003"/>
                  </a:lnTo>
                  <a:lnTo>
                    <a:pt x="358" y="1003"/>
                  </a:lnTo>
                  <a:lnTo>
                    <a:pt x="358" y="1003"/>
                  </a:lnTo>
                  <a:lnTo>
                    <a:pt x="358" y="1003"/>
                  </a:lnTo>
                  <a:lnTo>
                    <a:pt x="353" y="1003"/>
                  </a:lnTo>
                  <a:close/>
                  <a:moveTo>
                    <a:pt x="358" y="1054"/>
                  </a:moveTo>
                  <a:lnTo>
                    <a:pt x="358" y="1048"/>
                  </a:lnTo>
                  <a:lnTo>
                    <a:pt x="358" y="1048"/>
                  </a:lnTo>
                  <a:lnTo>
                    <a:pt x="358" y="1048"/>
                  </a:lnTo>
                  <a:lnTo>
                    <a:pt x="358" y="1054"/>
                  </a:lnTo>
                  <a:lnTo>
                    <a:pt x="358" y="1054"/>
                  </a:lnTo>
                  <a:lnTo>
                    <a:pt x="353" y="1059"/>
                  </a:lnTo>
                  <a:lnTo>
                    <a:pt x="353" y="1059"/>
                  </a:lnTo>
                  <a:lnTo>
                    <a:pt x="358" y="1059"/>
                  </a:lnTo>
                  <a:lnTo>
                    <a:pt x="358" y="1059"/>
                  </a:lnTo>
                  <a:lnTo>
                    <a:pt x="358" y="1059"/>
                  </a:lnTo>
                  <a:lnTo>
                    <a:pt x="353" y="1059"/>
                  </a:lnTo>
                  <a:lnTo>
                    <a:pt x="353" y="1059"/>
                  </a:lnTo>
                  <a:lnTo>
                    <a:pt x="353" y="1059"/>
                  </a:lnTo>
                  <a:lnTo>
                    <a:pt x="353" y="1065"/>
                  </a:lnTo>
                  <a:lnTo>
                    <a:pt x="353" y="1065"/>
                  </a:lnTo>
                  <a:lnTo>
                    <a:pt x="353" y="1065"/>
                  </a:lnTo>
                  <a:lnTo>
                    <a:pt x="353" y="1065"/>
                  </a:lnTo>
                  <a:lnTo>
                    <a:pt x="353" y="1065"/>
                  </a:lnTo>
                  <a:lnTo>
                    <a:pt x="353" y="1065"/>
                  </a:lnTo>
                  <a:lnTo>
                    <a:pt x="353" y="1065"/>
                  </a:lnTo>
                  <a:lnTo>
                    <a:pt x="353" y="1065"/>
                  </a:lnTo>
                  <a:lnTo>
                    <a:pt x="353" y="1065"/>
                  </a:lnTo>
                  <a:lnTo>
                    <a:pt x="353" y="1065"/>
                  </a:lnTo>
                  <a:lnTo>
                    <a:pt x="353" y="1065"/>
                  </a:lnTo>
                  <a:lnTo>
                    <a:pt x="353" y="1070"/>
                  </a:lnTo>
                  <a:lnTo>
                    <a:pt x="353" y="1070"/>
                  </a:lnTo>
                  <a:lnTo>
                    <a:pt x="353" y="1070"/>
                  </a:lnTo>
                  <a:lnTo>
                    <a:pt x="353" y="1070"/>
                  </a:lnTo>
                  <a:lnTo>
                    <a:pt x="353" y="1070"/>
                  </a:lnTo>
                  <a:lnTo>
                    <a:pt x="353" y="1070"/>
                  </a:lnTo>
                  <a:lnTo>
                    <a:pt x="353" y="1070"/>
                  </a:lnTo>
                  <a:lnTo>
                    <a:pt x="353" y="1070"/>
                  </a:lnTo>
                  <a:lnTo>
                    <a:pt x="353" y="1070"/>
                  </a:lnTo>
                  <a:lnTo>
                    <a:pt x="353" y="1070"/>
                  </a:lnTo>
                  <a:lnTo>
                    <a:pt x="353" y="1070"/>
                  </a:lnTo>
                  <a:lnTo>
                    <a:pt x="353" y="1070"/>
                  </a:lnTo>
                  <a:lnTo>
                    <a:pt x="353" y="1070"/>
                  </a:lnTo>
                  <a:lnTo>
                    <a:pt x="353" y="1070"/>
                  </a:lnTo>
                  <a:lnTo>
                    <a:pt x="353" y="1070"/>
                  </a:lnTo>
                  <a:lnTo>
                    <a:pt x="353" y="1070"/>
                  </a:lnTo>
                  <a:lnTo>
                    <a:pt x="353" y="1070"/>
                  </a:lnTo>
                  <a:lnTo>
                    <a:pt x="353" y="1070"/>
                  </a:lnTo>
                  <a:lnTo>
                    <a:pt x="353" y="1070"/>
                  </a:lnTo>
                  <a:lnTo>
                    <a:pt x="353" y="1070"/>
                  </a:lnTo>
                  <a:lnTo>
                    <a:pt x="353" y="1065"/>
                  </a:lnTo>
                  <a:lnTo>
                    <a:pt x="358" y="1070"/>
                  </a:lnTo>
                  <a:lnTo>
                    <a:pt x="358" y="1070"/>
                  </a:lnTo>
                  <a:lnTo>
                    <a:pt x="358" y="1070"/>
                  </a:lnTo>
                  <a:lnTo>
                    <a:pt x="358" y="1070"/>
                  </a:lnTo>
                  <a:lnTo>
                    <a:pt x="358" y="1070"/>
                  </a:lnTo>
                  <a:lnTo>
                    <a:pt x="358" y="1070"/>
                  </a:lnTo>
                  <a:lnTo>
                    <a:pt x="358" y="1070"/>
                  </a:lnTo>
                  <a:lnTo>
                    <a:pt x="358" y="1070"/>
                  </a:lnTo>
                  <a:lnTo>
                    <a:pt x="358" y="1065"/>
                  </a:lnTo>
                  <a:lnTo>
                    <a:pt x="358" y="1065"/>
                  </a:lnTo>
                  <a:lnTo>
                    <a:pt x="358" y="1065"/>
                  </a:lnTo>
                  <a:lnTo>
                    <a:pt x="358" y="1059"/>
                  </a:lnTo>
                  <a:lnTo>
                    <a:pt x="358" y="1059"/>
                  </a:lnTo>
                  <a:lnTo>
                    <a:pt x="358" y="1059"/>
                  </a:lnTo>
                  <a:lnTo>
                    <a:pt x="358" y="1054"/>
                  </a:lnTo>
                  <a:lnTo>
                    <a:pt x="358" y="1054"/>
                  </a:lnTo>
                  <a:lnTo>
                    <a:pt x="358" y="1054"/>
                  </a:lnTo>
                  <a:lnTo>
                    <a:pt x="358" y="1054"/>
                  </a:lnTo>
                  <a:lnTo>
                    <a:pt x="358" y="1054"/>
                  </a:lnTo>
                  <a:lnTo>
                    <a:pt x="358" y="1054"/>
                  </a:lnTo>
                  <a:lnTo>
                    <a:pt x="358" y="1054"/>
                  </a:lnTo>
                  <a:lnTo>
                    <a:pt x="358" y="1054"/>
                  </a:lnTo>
                  <a:close/>
                  <a:moveTo>
                    <a:pt x="358" y="1082"/>
                  </a:moveTo>
                  <a:lnTo>
                    <a:pt x="358" y="1082"/>
                  </a:lnTo>
                  <a:lnTo>
                    <a:pt x="358" y="1082"/>
                  </a:lnTo>
                  <a:lnTo>
                    <a:pt x="358" y="1082"/>
                  </a:lnTo>
                  <a:lnTo>
                    <a:pt x="358" y="1082"/>
                  </a:lnTo>
                  <a:lnTo>
                    <a:pt x="358" y="1082"/>
                  </a:lnTo>
                  <a:lnTo>
                    <a:pt x="353" y="1082"/>
                  </a:lnTo>
                  <a:lnTo>
                    <a:pt x="353" y="1082"/>
                  </a:lnTo>
                  <a:lnTo>
                    <a:pt x="353" y="1082"/>
                  </a:lnTo>
                  <a:lnTo>
                    <a:pt x="353" y="1082"/>
                  </a:lnTo>
                  <a:lnTo>
                    <a:pt x="358" y="1082"/>
                  </a:lnTo>
                  <a:lnTo>
                    <a:pt x="358" y="1082"/>
                  </a:lnTo>
                  <a:lnTo>
                    <a:pt x="358" y="1087"/>
                  </a:lnTo>
                  <a:lnTo>
                    <a:pt x="358" y="1082"/>
                  </a:lnTo>
                  <a:lnTo>
                    <a:pt x="358" y="1082"/>
                  </a:lnTo>
                  <a:lnTo>
                    <a:pt x="358" y="1082"/>
                  </a:lnTo>
                  <a:lnTo>
                    <a:pt x="358" y="1082"/>
                  </a:lnTo>
                  <a:lnTo>
                    <a:pt x="358" y="1082"/>
                  </a:lnTo>
                  <a:close/>
                </a:path>
              </a:pathLst>
            </a:custGeom>
            <a:solidFill>
              <a:schemeClr val="tx1">
                <a:lumMod val="40000"/>
                <a:lumOff val="60000"/>
                <a:alpha val="30000"/>
              </a:schemeClr>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57" name="Bhutan"/>
            <p:cNvSpPr>
              <a:spLocks/>
            </p:cNvSpPr>
            <p:nvPr/>
          </p:nvSpPr>
          <p:spPr bwMode="auto">
            <a:xfrm>
              <a:off x="10490201" y="6265863"/>
              <a:ext cx="311150" cy="177800"/>
            </a:xfrm>
            <a:custGeom>
              <a:avLst/>
              <a:gdLst>
                <a:gd name="T0" fmla="*/ 190 w 196"/>
                <a:gd name="T1" fmla="*/ 84 h 112"/>
                <a:gd name="T2" fmla="*/ 190 w 196"/>
                <a:gd name="T3" fmla="*/ 79 h 112"/>
                <a:gd name="T4" fmla="*/ 196 w 196"/>
                <a:gd name="T5" fmla="*/ 73 h 112"/>
                <a:gd name="T6" fmla="*/ 185 w 196"/>
                <a:gd name="T7" fmla="*/ 62 h 112"/>
                <a:gd name="T8" fmla="*/ 174 w 196"/>
                <a:gd name="T9" fmla="*/ 62 h 112"/>
                <a:gd name="T10" fmla="*/ 168 w 196"/>
                <a:gd name="T11" fmla="*/ 56 h 112"/>
                <a:gd name="T12" fmla="*/ 168 w 196"/>
                <a:gd name="T13" fmla="*/ 45 h 112"/>
                <a:gd name="T14" fmla="*/ 168 w 196"/>
                <a:gd name="T15" fmla="*/ 28 h 112"/>
                <a:gd name="T16" fmla="*/ 162 w 196"/>
                <a:gd name="T17" fmla="*/ 28 h 112"/>
                <a:gd name="T18" fmla="*/ 151 w 196"/>
                <a:gd name="T19" fmla="*/ 23 h 112"/>
                <a:gd name="T20" fmla="*/ 140 w 196"/>
                <a:gd name="T21" fmla="*/ 23 h 112"/>
                <a:gd name="T22" fmla="*/ 134 w 196"/>
                <a:gd name="T23" fmla="*/ 28 h 112"/>
                <a:gd name="T24" fmla="*/ 118 w 196"/>
                <a:gd name="T25" fmla="*/ 23 h 112"/>
                <a:gd name="T26" fmla="*/ 106 w 196"/>
                <a:gd name="T27" fmla="*/ 23 h 112"/>
                <a:gd name="T28" fmla="*/ 101 w 196"/>
                <a:gd name="T29" fmla="*/ 17 h 112"/>
                <a:gd name="T30" fmla="*/ 106 w 196"/>
                <a:gd name="T31" fmla="*/ 11 h 112"/>
                <a:gd name="T32" fmla="*/ 90 w 196"/>
                <a:gd name="T33" fmla="*/ 6 h 112"/>
                <a:gd name="T34" fmla="*/ 84 w 196"/>
                <a:gd name="T35" fmla="*/ 6 h 112"/>
                <a:gd name="T36" fmla="*/ 67 w 196"/>
                <a:gd name="T37" fmla="*/ 6 h 112"/>
                <a:gd name="T38" fmla="*/ 62 w 196"/>
                <a:gd name="T39" fmla="*/ 6 h 112"/>
                <a:gd name="T40" fmla="*/ 56 w 196"/>
                <a:gd name="T41" fmla="*/ 11 h 112"/>
                <a:gd name="T42" fmla="*/ 39 w 196"/>
                <a:gd name="T43" fmla="*/ 23 h 112"/>
                <a:gd name="T44" fmla="*/ 34 w 196"/>
                <a:gd name="T45" fmla="*/ 34 h 112"/>
                <a:gd name="T46" fmla="*/ 22 w 196"/>
                <a:gd name="T47" fmla="*/ 45 h 112"/>
                <a:gd name="T48" fmla="*/ 22 w 196"/>
                <a:gd name="T49" fmla="*/ 51 h 112"/>
                <a:gd name="T50" fmla="*/ 17 w 196"/>
                <a:gd name="T51" fmla="*/ 51 h 112"/>
                <a:gd name="T52" fmla="*/ 11 w 196"/>
                <a:gd name="T53" fmla="*/ 56 h 112"/>
                <a:gd name="T54" fmla="*/ 11 w 196"/>
                <a:gd name="T55" fmla="*/ 62 h 112"/>
                <a:gd name="T56" fmla="*/ 11 w 196"/>
                <a:gd name="T57" fmla="*/ 67 h 112"/>
                <a:gd name="T58" fmla="*/ 0 w 196"/>
                <a:gd name="T59" fmla="*/ 73 h 112"/>
                <a:gd name="T60" fmla="*/ 0 w 196"/>
                <a:gd name="T61" fmla="*/ 84 h 112"/>
                <a:gd name="T62" fmla="*/ 6 w 196"/>
                <a:gd name="T63" fmla="*/ 96 h 112"/>
                <a:gd name="T64" fmla="*/ 11 w 196"/>
                <a:gd name="T65" fmla="*/ 96 h 112"/>
                <a:gd name="T66" fmla="*/ 11 w 196"/>
                <a:gd name="T67" fmla="*/ 96 h 112"/>
                <a:gd name="T68" fmla="*/ 17 w 196"/>
                <a:gd name="T69" fmla="*/ 101 h 112"/>
                <a:gd name="T70" fmla="*/ 28 w 196"/>
                <a:gd name="T71" fmla="*/ 101 h 112"/>
                <a:gd name="T72" fmla="*/ 39 w 196"/>
                <a:gd name="T73" fmla="*/ 101 h 112"/>
                <a:gd name="T74" fmla="*/ 50 w 196"/>
                <a:gd name="T75" fmla="*/ 107 h 112"/>
                <a:gd name="T76" fmla="*/ 56 w 196"/>
                <a:gd name="T77" fmla="*/ 112 h 112"/>
                <a:gd name="T78" fmla="*/ 62 w 196"/>
                <a:gd name="T79" fmla="*/ 112 h 112"/>
                <a:gd name="T80" fmla="*/ 62 w 196"/>
                <a:gd name="T81" fmla="*/ 107 h 112"/>
                <a:gd name="T82" fmla="*/ 62 w 196"/>
                <a:gd name="T83" fmla="*/ 107 h 112"/>
                <a:gd name="T84" fmla="*/ 78 w 196"/>
                <a:gd name="T85" fmla="*/ 107 h 112"/>
                <a:gd name="T86" fmla="*/ 90 w 196"/>
                <a:gd name="T87" fmla="*/ 101 h 112"/>
                <a:gd name="T88" fmla="*/ 95 w 196"/>
                <a:gd name="T89" fmla="*/ 96 h 112"/>
                <a:gd name="T90" fmla="*/ 134 w 196"/>
                <a:gd name="T91" fmla="*/ 107 h 112"/>
                <a:gd name="T92" fmla="*/ 146 w 196"/>
                <a:gd name="T93" fmla="*/ 107 h 112"/>
                <a:gd name="T94" fmla="*/ 151 w 196"/>
                <a:gd name="T95" fmla="*/ 107 h 112"/>
                <a:gd name="T96" fmla="*/ 157 w 196"/>
                <a:gd name="T97" fmla="*/ 101 h 112"/>
                <a:gd name="T98" fmla="*/ 162 w 196"/>
                <a:gd name="T99" fmla="*/ 101 h 112"/>
                <a:gd name="T100" fmla="*/ 179 w 196"/>
                <a:gd name="T101" fmla="*/ 101 h 112"/>
                <a:gd name="T102" fmla="*/ 185 w 196"/>
                <a:gd name="T103" fmla="*/ 107 h 112"/>
                <a:gd name="T104" fmla="*/ 185 w 196"/>
                <a:gd name="T105" fmla="*/ 101 h 112"/>
                <a:gd name="T106" fmla="*/ 196 w 196"/>
                <a:gd name="T107" fmla="*/ 10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6" h="112">
                  <a:moveTo>
                    <a:pt x="196" y="90"/>
                  </a:moveTo>
                  <a:lnTo>
                    <a:pt x="190" y="90"/>
                  </a:lnTo>
                  <a:lnTo>
                    <a:pt x="190" y="84"/>
                  </a:lnTo>
                  <a:lnTo>
                    <a:pt x="190" y="84"/>
                  </a:lnTo>
                  <a:lnTo>
                    <a:pt x="190" y="84"/>
                  </a:lnTo>
                  <a:lnTo>
                    <a:pt x="190" y="84"/>
                  </a:lnTo>
                  <a:lnTo>
                    <a:pt x="190" y="79"/>
                  </a:lnTo>
                  <a:lnTo>
                    <a:pt x="190" y="79"/>
                  </a:lnTo>
                  <a:lnTo>
                    <a:pt x="190" y="79"/>
                  </a:lnTo>
                  <a:lnTo>
                    <a:pt x="190" y="79"/>
                  </a:lnTo>
                  <a:lnTo>
                    <a:pt x="190" y="79"/>
                  </a:lnTo>
                  <a:lnTo>
                    <a:pt x="190" y="79"/>
                  </a:lnTo>
                  <a:lnTo>
                    <a:pt x="190" y="79"/>
                  </a:lnTo>
                  <a:lnTo>
                    <a:pt x="190" y="79"/>
                  </a:lnTo>
                  <a:lnTo>
                    <a:pt x="190" y="73"/>
                  </a:lnTo>
                  <a:lnTo>
                    <a:pt x="190" y="73"/>
                  </a:lnTo>
                  <a:lnTo>
                    <a:pt x="196" y="73"/>
                  </a:lnTo>
                  <a:lnTo>
                    <a:pt x="196" y="73"/>
                  </a:lnTo>
                  <a:lnTo>
                    <a:pt x="196" y="73"/>
                  </a:lnTo>
                  <a:lnTo>
                    <a:pt x="190" y="62"/>
                  </a:lnTo>
                  <a:lnTo>
                    <a:pt x="190" y="62"/>
                  </a:lnTo>
                  <a:lnTo>
                    <a:pt x="190" y="62"/>
                  </a:lnTo>
                  <a:lnTo>
                    <a:pt x="185" y="62"/>
                  </a:lnTo>
                  <a:lnTo>
                    <a:pt x="185" y="62"/>
                  </a:lnTo>
                  <a:lnTo>
                    <a:pt x="185" y="62"/>
                  </a:lnTo>
                  <a:lnTo>
                    <a:pt x="179" y="62"/>
                  </a:lnTo>
                  <a:lnTo>
                    <a:pt x="179" y="62"/>
                  </a:lnTo>
                  <a:lnTo>
                    <a:pt x="174" y="62"/>
                  </a:lnTo>
                  <a:lnTo>
                    <a:pt x="174" y="62"/>
                  </a:lnTo>
                  <a:lnTo>
                    <a:pt x="174" y="62"/>
                  </a:lnTo>
                  <a:lnTo>
                    <a:pt x="174" y="62"/>
                  </a:lnTo>
                  <a:lnTo>
                    <a:pt x="174" y="62"/>
                  </a:lnTo>
                  <a:lnTo>
                    <a:pt x="174" y="62"/>
                  </a:lnTo>
                  <a:lnTo>
                    <a:pt x="174" y="62"/>
                  </a:lnTo>
                  <a:lnTo>
                    <a:pt x="168" y="62"/>
                  </a:lnTo>
                  <a:lnTo>
                    <a:pt x="168" y="56"/>
                  </a:lnTo>
                  <a:lnTo>
                    <a:pt x="168" y="56"/>
                  </a:lnTo>
                  <a:lnTo>
                    <a:pt x="168" y="56"/>
                  </a:lnTo>
                  <a:lnTo>
                    <a:pt x="168" y="56"/>
                  </a:lnTo>
                  <a:lnTo>
                    <a:pt x="162" y="51"/>
                  </a:lnTo>
                  <a:lnTo>
                    <a:pt x="168" y="45"/>
                  </a:lnTo>
                  <a:lnTo>
                    <a:pt x="168" y="45"/>
                  </a:lnTo>
                  <a:lnTo>
                    <a:pt x="168" y="39"/>
                  </a:lnTo>
                  <a:lnTo>
                    <a:pt x="168" y="34"/>
                  </a:lnTo>
                  <a:lnTo>
                    <a:pt x="168" y="34"/>
                  </a:lnTo>
                  <a:lnTo>
                    <a:pt x="168" y="34"/>
                  </a:lnTo>
                  <a:lnTo>
                    <a:pt x="168" y="34"/>
                  </a:lnTo>
                  <a:lnTo>
                    <a:pt x="168" y="28"/>
                  </a:lnTo>
                  <a:lnTo>
                    <a:pt x="168" y="28"/>
                  </a:lnTo>
                  <a:lnTo>
                    <a:pt x="168" y="28"/>
                  </a:lnTo>
                  <a:lnTo>
                    <a:pt x="168" y="28"/>
                  </a:lnTo>
                  <a:lnTo>
                    <a:pt x="168" y="28"/>
                  </a:lnTo>
                  <a:lnTo>
                    <a:pt x="162" y="28"/>
                  </a:lnTo>
                  <a:lnTo>
                    <a:pt x="162" y="28"/>
                  </a:lnTo>
                  <a:lnTo>
                    <a:pt x="157" y="28"/>
                  </a:lnTo>
                  <a:lnTo>
                    <a:pt x="157" y="28"/>
                  </a:lnTo>
                  <a:lnTo>
                    <a:pt x="157" y="28"/>
                  </a:lnTo>
                  <a:lnTo>
                    <a:pt x="157" y="23"/>
                  </a:lnTo>
                  <a:lnTo>
                    <a:pt x="151" y="23"/>
                  </a:lnTo>
                  <a:lnTo>
                    <a:pt x="151" y="23"/>
                  </a:lnTo>
                  <a:lnTo>
                    <a:pt x="146" y="17"/>
                  </a:lnTo>
                  <a:lnTo>
                    <a:pt x="146" y="23"/>
                  </a:lnTo>
                  <a:lnTo>
                    <a:pt x="146" y="23"/>
                  </a:lnTo>
                  <a:lnTo>
                    <a:pt x="146" y="23"/>
                  </a:lnTo>
                  <a:lnTo>
                    <a:pt x="140" y="23"/>
                  </a:lnTo>
                  <a:lnTo>
                    <a:pt x="140" y="23"/>
                  </a:lnTo>
                  <a:lnTo>
                    <a:pt x="140" y="23"/>
                  </a:lnTo>
                  <a:lnTo>
                    <a:pt x="140" y="23"/>
                  </a:lnTo>
                  <a:lnTo>
                    <a:pt x="140" y="23"/>
                  </a:lnTo>
                  <a:lnTo>
                    <a:pt x="140" y="23"/>
                  </a:lnTo>
                  <a:lnTo>
                    <a:pt x="134" y="28"/>
                  </a:lnTo>
                  <a:lnTo>
                    <a:pt x="134" y="28"/>
                  </a:lnTo>
                  <a:lnTo>
                    <a:pt x="134" y="28"/>
                  </a:lnTo>
                  <a:lnTo>
                    <a:pt x="129" y="28"/>
                  </a:lnTo>
                  <a:lnTo>
                    <a:pt x="129" y="23"/>
                  </a:lnTo>
                  <a:lnTo>
                    <a:pt x="123" y="23"/>
                  </a:lnTo>
                  <a:lnTo>
                    <a:pt x="123" y="23"/>
                  </a:lnTo>
                  <a:lnTo>
                    <a:pt x="118" y="23"/>
                  </a:lnTo>
                  <a:lnTo>
                    <a:pt x="118" y="23"/>
                  </a:lnTo>
                  <a:lnTo>
                    <a:pt x="118" y="23"/>
                  </a:lnTo>
                  <a:lnTo>
                    <a:pt x="112" y="17"/>
                  </a:lnTo>
                  <a:lnTo>
                    <a:pt x="112" y="17"/>
                  </a:lnTo>
                  <a:lnTo>
                    <a:pt x="112" y="17"/>
                  </a:lnTo>
                  <a:lnTo>
                    <a:pt x="106" y="23"/>
                  </a:lnTo>
                  <a:lnTo>
                    <a:pt x="106" y="23"/>
                  </a:lnTo>
                  <a:lnTo>
                    <a:pt x="106" y="23"/>
                  </a:lnTo>
                  <a:lnTo>
                    <a:pt x="101" y="23"/>
                  </a:lnTo>
                  <a:lnTo>
                    <a:pt x="101" y="23"/>
                  </a:lnTo>
                  <a:lnTo>
                    <a:pt x="101" y="23"/>
                  </a:lnTo>
                  <a:lnTo>
                    <a:pt x="101" y="17"/>
                  </a:lnTo>
                  <a:lnTo>
                    <a:pt x="101" y="17"/>
                  </a:lnTo>
                  <a:lnTo>
                    <a:pt x="106" y="17"/>
                  </a:lnTo>
                  <a:lnTo>
                    <a:pt x="106" y="11"/>
                  </a:lnTo>
                  <a:lnTo>
                    <a:pt x="106" y="11"/>
                  </a:lnTo>
                  <a:lnTo>
                    <a:pt x="106" y="11"/>
                  </a:lnTo>
                  <a:lnTo>
                    <a:pt x="106" y="11"/>
                  </a:lnTo>
                  <a:lnTo>
                    <a:pt x="101" y="6"/>
                  </a:lnTo>
                  <a:lnTo>
                    <a:pt x="101" y="6"/>
                  </a:lnTo>
                  <a:lnTo>
                    <a:pt x="95" y="6"/>
                  </a:lnTo>
                  <a:lnTo>
                    <a:pt x="95" y="6"/>
                  </a:lnTo>
                  <a:lnTo>
                    <a:pt x="95" y="6"/>
                  </a:lnTo>
                  <a:lnTo>
                    <a:pt x="90" y="6"/>
                  </a:lnTo>
                  <a:lnTo>
                    <a:pt x="90" y="6"/>
                  </a:lnTo>
                  <a:lnTo>
                    <a:pt x="90" y="6"/>
                  </a:lnTo>
                  <a:lnTo>
                    <a:pt x="90" y="0"/>
                  </a:lnTo>
                  <a:lnTo>
                    <a:pt x="84" y="0"/>
                  </a:lnTo>
                  <a:lnTo>
                    <a:pt x="84" y="0"/>
                  </a:lnTo>
                  <a:lnTo>
                    <a:pt x="84" y="6"/>
                  </a:lnTo>
                  <a:lnTo>
                    <a:pt x="84" y="6"/>
                  </a:lnTo>
                  <a:lnTo>
                    <a:pt x="78" y="0"/>
                  </a:lnTo>
                  <a:lnTo>
                    <a:pt x="78" y="0"/>
                  </a:lnTo>
                  <a:lnTo>
                    <a:pt x="73" y="6"/>
                  </a:lnTo>
                  <a:lnTo>
                    <a:pt x="73" y="6"/>
                  </a:lnTo>
                  <a:lnTo>
                    <a:pt x="67" y="6"/>
                  </a:lnTo>
                  <a:lnTo>
                    <a:pt x="67" y="6"/>
                  </a:lnTo>
                  <a:lnTo>
                    <a:pt x="67" y="6"/>
                  </a:lnTo>
                  <a:lnTo>
                    <a:pt x="67" y="6"/>
                  </a:lnTo>
                  <a:lnTo>
                    <a:pt x="62" y="6"/>
                  </a:lnTo>
                  <a:lnTo>
                    <a:pt x="62" y="6"/>
                  </a:lnTo>
                  <a:lnTo>
                    <a:pt x="62" y="6"/>
                  </a:lnTo>
                  <a:lnTo>
                    <a:pt x="62" y="6"/>
                  </a:lnTo>
                  <a:lnTo>
                    <a:pt x="62" y="11"/>
                  </a:lnTo>
                  <a:lnTo>
                    <a:pt x="62" y="11"/>
                  </a:lnTo>
                  <a:lnTo>
                    <a:pt x="62" y="11"/>
                  </a:lnTo>
                  <a:lnTo>
                    <a:pt x="56" y="11"/>
                  </a:lnTo>
                  <a:lnTo>
                    <a:pt x="56" y="11"/>
                  </a:lnTo>
                  <a:lnTo>
                    <a:pt x="50" y="17"/>
                  </a:lnTo>
                  <a:lnTo>
                    <a:pt x="45" y="17"/>
                  </a:lnTo>
                  <a:lnTo>
                    <a:pt x="45" y="17"/>
                  </a:lnTo>
                  <a:lnTo>
                    <a:pt x="45" y="17"/>
                  </a:lnTo>
                  <a:lnTo>
                    <a:pt x="45" y="23"/>
                  </a:lnTo>
                  <a:lnTo>
                    <a:pt x="39" y="23"/>
                  </a:lnTo>
                  <a:lnTo>
                    <a:pt x="39" y="23"/>
                  </a:lnTo>
                  <a:lnTo>
                    <a:pt x="39" y="23"/>
                  </a:lnTo>
                  <a:lnTo>
                    <a:pt x="39" y="23"/>
                  </a:lnTo>
                  <a:lnTo>
                    <a:pt x="39" y="23"/>
                  </a:lnTo>
                  <a:lnTo>
                    <a:pt x="39" y="28"/>
                  </a:lnTo>
                  <a:lnTo>
                    <a:pt x="34" y="34"/>
                  </a:lnTo>
                  <a:lnTo>
                    <a:pt x="34" y="34"/>
                  </a:lnTo>
                  <a:lnTo>
                    <a:pt x="34" y="34"/>
                  </a:lnTo>
                  <a:lnTo>
                    <a:pt x="28" y="34"/>
                  </a:lnTo>
                  <a:lnTo>
                    <a:pt x="28" y="39"/>
                  </a:lnTo>
                  <a:lnTo>
                    <a:pt x="28" y="39"/>
                  </a:lnTo>
                  <a:lnTo>
                    <a:pt x="22" y="45"/>
                  </a:lnTo>
                  <a:lnTo>
                    <a:pt x="22" y="45"/>
                  </a:lnTo>
                  <a:lnTo>
                    <a:pt x="22" y="51"/>
                  </a:lnTo>
                  <a:lnTo>
                    <a:pt x="22" y="51"/>
                  </a:lnTo>
                  <a:lnTo>
                    <a:pt x="22" y="51"/>
                  </a:lnTo>
                  <a:lnTo>
                    <a:pt x="22" y="51"/>
                  </a:lnTo>
                  <a:lnTo>
                    <a:pt x="22" y="51"/>
                  </a:lnTo>
                  <a:lnTo>
                    <a:pt x="17" y="51"/>
                  </a:lnTo>
                  <a:lnTo>
                    <a:pt x="17" y="51"/>
                  </a:lnTo>
                  <a:lnTo>
                    <a:pt x="17" y="51"/>
                  </a:lnTo>
                  <a:lnTo>
                    <a:pt x="17" y="51"/>
                  </a:lnTo>
                  <a:lnTo>
                    <a:pt x="17" y="51"/>
                  </a:lnTo>
                  <a:lnTo>
                    <a:pt x="17" y="51"/>
                  </a:lnTo>
                  <a:lnTo>
                    <a:pt x="17" y="51"/>
                  </a:lnTo>
                  <a:lnTo>
                    <a:pt x="11" y="56"/>
                  </a:lnTo>
                  <a:lnTo>
                    <a:pt x="11" y="56"/>
                  </a:lnTo>
                  <a:lnTo>
                    <a:pt x="11" y="56"/>
                  </a:lnTo>
                  <a:lnTo>
                    <a:pt x="11" y="56"/>
                  </a:lnTo>
                  <a:lnTo>
                    <a:pt x="11" y="56"/>
                  </a:lnTo>
                  <a:lnTo>
                    <a:pt x="11" y="56"/>
                  </a:lnTo>
                  <a:lnTo>
                    <a:pt x="11" y="56"/>
                  </a:lnTo>
                  <a:lnTo>
                    <a:pt x="11" y="56"/>
                  </a:lnTo>
                  <a:lnTo>
                    <a:pt x="11" y="62"/>
                  </a:lnTo>
                  <a:lnTo>
                    <a:pt x="11" y="62"/>
                  </a:lnTo>
                  <a:lnTo>
                    <a:pt x="11" y="62"/>
                  </a:lnTo>
                  <a:lnTo>
                    <a:pt x="11" y="67"/>
                  </a:lnTo>
                  <a:lnTo>
                    <a:pt x="11" y="67"/>
                  </a:lnTo>
                  <a:lnTo>
                    <a:pt x="11" y="67"/>
                  </a:lnTo>
                  <a:lnTo>
                    <a:pt x="11" y="73"/>
                  </a:lnTo>
                  <a:lnTo>
                    <a:pt x="11" y="67"/>
                  </a:lnTo>
                  <a:lnTo>
                    <a:pt x="11" y="67"/>
                  </a:lnTo>
                  <a:lnTo>
                    <a:pt x="6" y="73"/>
                  </a:lnTo>
                  <a:lnTo>
                    <a:pt x="6" y="73"/>
                  </a:lnTo>
                  <a:lnTo>
                    <a:pt x="6" y="73"/>
                  </a:lnTo>
                  <a:lnTo>
                    <a:pt x="6" y="73"/>
                  </a:lnTo>
                  <a:lnTo>
                    <a:pt x="0" y="73"/>
                  </a:lnTo>
                  <a:lnTo>
                    <a:pt x="0" y="73"/>
                  </a:lnTo>
                  <a:lnTo>
                    <a:pt x="0" y="79"/>
                  </a:lnTo>
                  <a:lnTo>
                    <a:pt x="0" y="79"/>
                  </a:lnTo>
                  <a:lnTo>
                    <a:pt x="0" y="79"/>
                  </a:lnTo>
                  <a:lnTo>
                    <a:pt x="0" y="79"/>
                  </a:lnTo>
                  <a:lnTo>
                    <a:pt x="0" y="84"/>
                  </a:lnTo>
                  <a:lnTo>
                    <a:pt x="0" y="84"/>
                  </a:lnTo>
                  <a:lnTo>
                    <a:pt x="6" y="84"/>
                  </a:lnTo>
                  <a:lnTo>
                    <a:pt x="6" y="84"/>
                  </a:lnTo>
                  <a:lnTo>
                    <a:pt x="6" y="90"/>
                  </a:lnTo>
                  <a:lnTo>
                    <a:pt x="6" y="90"/>
                  </a:lnTo>
                  <a:lnTo>
                    <a:pt x="6" y="96"/>
                  </a:lnTo>
                  <a:lnTo>
                    <a:pt x="6" y="96"/>
                  </a:lnTo>
                  <a:lnTo>
                    <a:pt x="6" y="90"/>
                  </a:lnTo>
                  <a:lnTo>
                    <a:pt x="6" y="90"/>
                  </a:lnTo>
                  <a:lnTo>
                    <a:pt x="11" y="96"/>
                  </a:lnTo>
                  <a:lnTo>
                    <a:pt x="11" y="96"/>
                  </a:lnTo>
                  <a:lnTo>
                    <a:pt x="11" y="96"/>
                  </a:lnTo>
                  <a:lnTo>
                    <a:pt x="11" y="96"/>
                  </a:lnTo>
                  <a:lnTo>
                    <a:pt x="11" y="96"/>
                  </a:lnTo>
                  <a:lnTo>
                    <a:pt x="11" y="96"/>
                  </a:lnTo>
                  <a:lnTo>
                    <a:pt x="11" y="96"/>
                  </a:lnTo>
                  <a:lnTo>
                    <a:pt x="11" y="96"/>
                  </a:lnTo>
                  <a:lnTo>
                    <a:pt x="11" y="96"/>
                  </a:lnTo>
                  <a:lnTo>
                    <a:pt x="11" y="96"/>
                  </a:lnTo>
                  <a:lnTo>
                    <a:pt x="17" y="96"/>
                  </a:lnTo>
                  <a:lnTo>
                    <a:pt x="17" y="96"/>
                  </a:lnTo>
                  <a:lnTo>
                    <a:pt x="17" y="101"/>
                  </a:lnTo>
                  <a:lnTo>
                    <a:pt x="17" y="101"/>
                  </a:lnTo>
                  <a:lnTo>
                    <a:pt x="17" y="101"/>
                  </a:lnTo>
                  <a:lnTo>
                    <a:pt x="17" y="101"/>
                  </a:lnTo>
                  <a:lnTo>
                    <a:pt x="22" y="101"/>
                  </a:lnTo>
                  <a:lnTo>
                    <a:pt x="22" y="101"/>
                  </a:lnTo>
                  <a:lnTo>
                    <a:pt x="28" y="101"/>
                  </a:lnTo>
                  <a:lnTo>
                    <a:pt x="28" y="101"/>
                  </a:lnTo>
                  <a:lnTo>
                    <a:pt x="28" y="101"/>
                  </a:lnTo>
                  <a:lnTo>
                    <a:pt x="28" y="101"/>
                  </a:lnTo>
                  <a:lnTo>
                    <a:pt x="28" y="101"/>
                  </a:lnTo>
                  <a:lnTo>
                    <a:pt x="28" y="101"/>
                  </a:lnTo>
                  <a:lnTo>
                    <a:pt x="34" y="101"/>
                  </a:lnTo>
                  <a:lnTo>
                    <a:pt x="34" y="101"/>
                  </a:lnTo>
                  <a:lnTo>
                    <a:pt x="34" y="101"/>
                  </a:lnTo>
                  <a:lnTo>
                    <a:pt x="39" y="101"/>
                  </a:lnTo>
                  <a:lnTo>
                    <a:pt x="39" y="107"/>
                  </a:lnTo>
                  <a:lnTo>
                    <a:pt x="45" y="107"/>
                  </a:lnTo>
                  <a:lnTo>
                    <a:pt x="45" y="107"/>
                  </a:lnTo>
                  <a:lnTo>
                    <a:pt x="50" y="107"/>
                  </a:lnTo>
                  <a:lnTo>
                    <a:pt x="50" y="107"/>
                  </a:lnTo>
                  <a:lnTo>
                    <a:pt x="50" y="107"/>
                  </a:lnTo>
                  <a:lnTo>
                    <a:pt x="50" y="107"/>
                  </a:lnTo>
                  <a:lnTo>
                    <a:pt x="50" y="112"/>
                  </a:lnTo>
                  <a:lnTo>
                    <a:pt x="50" y="112"/>
                  </a:lnTo>
                  <a:lnTo>
                    <a:pt x="50" y="107"/>
                  </a:lnTo>
                  <a:lnTo>
                    <a:pt x="56" y="107"/>
                  </a:lnTo>
                  <a:lnTo>
                    <a:pt x="56" y="112"/>
                  </a:lnTo>
                  <a:lnTo>
                    <a:pt x="56" y="112"/>
                  </a:lnTo>
                  <a:lnTo>
                    <a:pt x="56" y="112"/>
                  </a:lnTo>
                  <a:lnTo>
                    <a:pt x="62" y="112"/>
                  </a:lnTo>
                  <a:lnTo>
                    <a:pt x="62" y="112"/>
                  </a:lnTo>
                  <a:lnTo>
                    <a:pt x="62" y="112"/>
                  </a:lnTo>
                  <a:lnTo>
                    <a:pt x="62" y="112"/>
                  </a:lnTo>
                  <a:lnTo>
                    <a:pt x="62" y="112"/>
                  </a:lnTo>
                  <a:lnTo>
                    <a:pt x="62" y="112"/>
                  </a:lnTo>
                  <a:lnTo>
                    <a:pt x="62" y="112"/>
                  </a:lnTo>
                  <a:lnTo>
                    <a:pt x="62" y="112"/>
                  </a:lnTo>
                  <a:lnTo>
                    <a:pt x="62" y="112"/>
                  </a:lnTo>
                  <a:lnTo>
                    <a:pt x="62" y="107"/>
                  </a:lnTo>
                  <a:lnTo>
                    <a:pt x="62" y="107"/>
                  </a:lnTo>
                  <a:lnTo>
                    <a:pt x="62" y="107"/>
                  </a:lnTo>
                  <a:lnTo>
                    <a:pt x="62" y="107"/>
                  </a:lnTo>
                  <a:lnTo>
                    <a:pt x="62" y="107"/>
                  </a:lnTo>
                  <a:lnTo>
                    <a:pt x="62" y="107"/>
                  </a:lnTo>
                  <a:lnTo>
                    <a:pt x="62" y="107"/>
                  </a:lnTo>
                  <a:lnTo>
                    <a:pt x="62" y="107"/>
                  </a:lnTo>
                  <a:lnTo>
                    <a:pt x="67" y="112"/>
                  </a:lnTo>
                  <a:lnTo>
                    <a:pt x="67" y="112"/>
                  </a:lnTo>
                  <a:lnTo>
                    <a:pt x="67" y="112"/>
                  </a:lnTo>
                  <a:lnTo>
                    <a:pt x="73" y="107"/>
                  </a:lnTo>
                  <a:lnTo>
                    <a:pt x="78" y="107"/>
                  </a:lnTo>
                  <a:lnTo>
                    <a:pt x="78" y="107"/>
                  </a:lnTo>
                  <a:lnTo>
                    <a:pt x="84" y="107"/>
                  </a:lnTo>
                  <a:lnTo>
                    <a:pt x="84" y="101"/>
                  </a:lnTo>
                  <a:lnTo>
                    <a:pt x="84" y="101"/>
                  </a:lnTo>
                  <a:lnTo>
                    <a:pt x="84" y="101"/>
                  </a:lnTo>
                  <a:lnTo>
                    <a:pt x="90" y="101"/>
                  </a:lnTo>
                  <a:lnTo>
                    <a:pt x="90" y="101"/>
                  </a:lnTo>
                  <a:lnTo>
                    <a:pt x="90" y="101"/>
                  </a:lnTo>
                  <a:lnTo>
                    <a:pt x="90" y="101"/>
                  </a:lnTo>
                  <a:lnTo>
                    <a:pt x="90" y="101"/>
                  </a:lnTo>
                  <a:lnTo>
                    <a:pt x="95" y="96"/>
                  </a:lnTo>
                  <a:lnTo>
                    <a:pt x="95" y="96"/>
                  </a:lnTo>
                  <a:lnTo>
                    <a:pt x="101" y="101"/>
                  </a:lnTo>
                  <a:lnTo>
                    <a:pt x="106" y="107"/>
                  </a:lnTo>
                  <a:lnTo>
                    <a:pt x="112" y="107"/>
                  </a:lnTo>
                  <a:lnTo>
                    <a:pt x="129" y="107"/>
                  </a:lnTo>
                  <a:lnTo>
                    <a:pt x="134" y="107"/>
                  </a:lnTo>
                  <a:lnTo>
                    <a:pt x="134" y="107"/>
                  </a:lnTo>
                  <a:lnTo>
                    <a:pt x="134" y="107"/>
                  </a:lnTo>
                  <a:lnTo>
                    <a:pt x="134" y="107"/>
                  </a:lnTo>
                  <a:lnTo>
                    <a:pt x="140" y="107"/>
                  </a:lnTo>
                  <a:lnTo>
                    <a:pt x="146" y="107"/>
                  </a:lnTo>
                  <a:lnTo>
                    <a:pt x="146" y="107"/>
                  </a:lnTo>
                  <a:lnTo>
                    <a:pt x="146" y="107"/>
                  </a:lnTo>
                  <a:lnTo>
                    <a:pt x="146" y="107"/>
                  </a:lnTo>
                  <a:lnTo>
                    <a:pt x="151" y="107"/>
                  </a:lnTo>
                  <a:lnTo>
                    <a:pt x="151" y="107"/>
                  </a:lnTo>
                  <a:lnTo>
                    <a:pt x="151" y="107"/>
                  </a:lnTo>
                  <a:lnTo>
                    <a:pt x="151" y="107"/>
                  </a:lnTo>
                  <a:lnTo>
                    <a:pt x="151" y="107"/>
                  </a:lnTo>
                  <a:lnTo>
                    <a:pt x="151" y="101"/>
                  </a:lnTo>
                  <a:lnTo>
                    <a:pt x="151" y="101"/>
                  </a:lnTo>
                  <a:lnTo>
                    <a:pt x="157" y="101"/>
                  </a:lnTo>
                  <a:lnTo>
                    <a:pt x="157" y="101"/>
                  </a:lnTo>
                  <a:lnTo>
                    <a:pt x="157" y="101"/>
                  </a:lnTo>
                  <a:lnTo>
                    <a:pt x="157" y="101"/>
                  </a:lnTo>
                  <a:lnTo>
                    <a:pt x="157" y="101"/>
                  </a:lnTo>
                  <a:lnTo>
                    <a:pt x="162" y="101"/>
                  </a:lnTo>
                  <a:lnTo>
                    <a:pt x="162" y="101"/>
                  </a:lnTo>
                  <a:lnTo>
                    <a:pt x="162" y="107"/>
                  </a:lnTo>
                  <a:lnTo>
                    <a:pt x="162" y="107"/>
                  </a:lnTo>
                  <a:lnTo>
                    <a:pt x="162" y="101"/>
                  </a:lnTo>
                  <a:lnTo>
                    <a:pt x="168" y="101"/>
                  </a:lnTo>
                  <a:lnTo>
                    <a:pt x="168" y="107"/>
                  </a:lnTo>
                  <a:lnTo>
                    <a:pt x="168" y="107"/>
                  </a:lnTo>
                  <a:lnTo>
                    <a:pt x="174" y="107"/>
                  </a:lnTo>
                  <a:lnTo>
                    <a:pt x="174" y="101"/>
                  </a:lnTo>
                  <a:lnTo>
                    <a:pt x="179" y="101"/>
                  </a:lnTo>
                  <a:lnTo>
                    <a:pt x="179" y="101"/>
                  </a:lnTo>
                  <a:lnTo>
                    <a:pt x="179" y="101"/>
                  </a:lnTo>
                  <a:lnTo>
                    <a:pt x="179" y="101"/>
                  </a:lnTo>
                  <a:lnTo>
                    <a:pt x="179" y="101"/>
                  </a:lnTo>
                  <a:lnTo>
                    <a:pt x="185" y="107"/>
                  </a:lnTo>
                  <a:lnTo>
                    <a:pt x="185" y="107"/>
                  </a:lnTo>
                  <a:lnTo>
                    <a:pt x="185" y="101"/>
                  </a:lnTo>
                  <a:lnTo>
                    <a:pt x="185" y="101"/>
                  </a:lnTo>
                  <a:lnTo>
                    <a:pt x="185" y="101"/>
                  </a:lnTo>
                  <a:lnTo>
                    <a:pt x="185" y="101"/>
                  </a:lnTo>
                  <a:lnTo>
                    <a:pt x="185" y="101"/>
                  </a:lnTo>
                  <a:lnTo>
                    <a:pt x="185" y="101"/>
                  </a:lnTo>
                  <a:lnTo>
                    <a:pt x="185" y="101"/>
                  </a:lnTo>
                  <a:lnTo>
                    <a:pt x="185" y="101"/>
                  </a:lnTo>
                  <a:lnTo>
                    <a:pt x="185" y="101"/>
                  </a:lnTo>
                  <a:lnTo>
                    <a:pt x="190" y="101"/>
                  </a:lnTo>
                  <a:lnTo>
                    <a:pt x="190" y="101"/>
                  </a:lnTo>
                  <a:lnTo>
                    <a:pt x="196" y="101"/>
                  </a:lnTo>
                  <a:lnTo>
                    <a:pt x="196" y="96"/>
                  </a:lnTo>
                  <a:lnTo>
                    <a:pt x="196" y="96"/>
                  </a:lnTo>
                  <a:lnTo>
                    <a:pt x="196" y="90"/>
                  </a:lnTo>
                  <a:lnTo>
                    <a:pt x="196" y="90"/>
                  </a:lnTo>
                  <a:close/>
                </a:path>
              </a:pathLst>
            </a:custGeom>
            <a:solidFill>
              <a:schemeClr val="tx1">
                <a:lumMod val="40000"/>
                <a:lumOff val="60000"/>
                <a:alpha val="30000"/>
              </a:schemeClr>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58" name="Bangladesh"/>
            <p:cNvSpPr>
              <a:spLocks noEditPoints="1"/>
            </p:cNvSpPr>
            <p:nvPr/>
          </p:nvSpPr>
          <p:spPr bwMode="auto">
            <a:xfrm>
              <a:off x="10418763" y="6453188"/>
              <a:ext cx="436563" cy="595313"/>
            </a:xfrm>
            <a:custGeom>
              <a:avLst/>
              <a:gdLst>
                <a:gd name="T0" fmla="*/ 157 w 275"/>
                <a:gd name="T1" fmla="*/ 252 h 375"/>
                <a:gd name="T2" fmla="*/ 157 w 275"/>
                <a:gd name="T3" fmla="*/ 291 h 375"/>
                <a:gd name="T4" fmla="*/ 157 w 275"/>
                <a:gd name="T5" fmla="*/ 241 h 375"/>
                <a:gd name="T6" fmla="*/ 62 w 275"/>
                <a:gd name="T7" fmla="*/ 303 h 375"/>
                <a:gd name="T8" fmla="*/ 146 w 275"/>
                <a:gd name="T9" fmla="*/ 235 h 375"/>
                <a:gd name="T10" fmla="*/ 146 w 275"/>
                <a:gd name="T11" fmla="*/ 291 h 375"/>
                <a:gd name="T12" fmla="*/ 151 w 275"/>
                <a:gd name="T13" fmla="*/ 269 h 375"/>
                <a:gd name="T14" fmla="*/ 230 w 275"/>
                <a:gd name="T15" fmla="*/ 308 h 375"/>
                <a:gd name="T16" fmla="*/ 230 w 275"/>
                <a:gd name="T17" fmla="*/ 303 h 375"/>
                <a:gd name="T18" fmla="*/ 269 w 275"/>
                <a:gd name="T19" fmla="*/ 303 h 375"/>
                <a:gd name="T20" fmla="*/ 258 w 275"/>
                <a:gd name="T21" fmla="*/ 207 h 375"/>
                <a:gd name="T22" fmla="*/ 230 w 275"/>
                <a:gd name="T23" fmla="*/ 190 h 375"/>
                <a:gd name="T24" fmla="*/ 213 w 275"/>
                <a:gd name="T25" fmla="*/ 235 h 375"/>
                <a:gd name="T26" fmla="*/ 196 w 275"/>
                <a:gd name="T27" fmla="*/ 218 h 375"/>
                <a:gd name="T28" fmla="*/ 185 w 275"/>
                <a:gd name="T29" fmla="*/ 185 h 375"/>
                <a:gd name="T30" fmla="*/ 213 w 275"/>
                <a:gd name="T31" fmla="*/ 157 h 375"/>
                <a:gd name="T32" fmla="*/ 241 w 275"/>
                <a:gd name="T33" fmla="*/ 134 h 375"/>
                <a:gd name="T34" fmla="*/ 263 w 275"/>
                <a:gd name="T35" fmla="*/ 106 h 375"/>
                <a:gd name="T36" fmla="*/ 241 w 275"/>
                <a:gd name="T37" fmla="*/ 95 h 375"/>
                <a:gd name="T38" fmla="*/ 191 w 275"/>
                <a:gd name="T39" fmla="*/ 90 h 375"/>
                <a:gd name="T40" fmla="*/ 107 w 275"/>
                <a:gd name="T41" fmla="*/ 78 h 375"/>
                <a:gd name="T42" fmla="*/ 101 w 275"/>
                <a:gd name="T43" fmla="*/ 34 h 375"/>
                <a:gd name="T44" fmla="*/ 90 w 275"/>
                <a:gd name="T45" fmla="*/ 39 h 375"/>
                <a:gd name="T46" fmla="*/ 62 w 275"/>
                <a:gd name="T47" fmla="*/ 22 h 375"/>
                <a:gd name="T48" fmla="*/ 56 w 275"/>
                <a:gd name="T49" fmla="*/ 17 h 375"/>
                <a:gd name="T50" fmla="*/ 34 w 275"/>
                <a:gd name="T51" fmla="*/ 11 h 375"/>
                <a:gd name="T52" fmla="*/ 23 w 275"/>
                <a:gd name="T53" fmla="*/ 6 h 375"/>
                <a:gd name="T54" fmla="*/ 11 w 275"/>
                <a:gd name="T55" fmla="*/ 34 h 375"/>
                <a:gd name="T56" fmla="*/ 39 w 275"/>
                <a:gd name="T57" fmla="*/ 73 h 375"/>
                <a:gd name="T58" fmla="*/ 56 w 275"/>
                <a:gd name="T59" fmla="*/ 90 h 375"/>
                <a:gd name="T60" fmla="*/ 17 w 275"/>
                <a:gd name="T61" fmla="*/ 112 h 375"/>
                <a:gd name="T62" fmla="*/ 6 w 275"/>
                <a:gd name="T63" fmla="*/ 134 h 375"/>
                <a:gd name="T64" fmla="*/ 45 w 275"/>
                <a:gd name="T65" fmla="*/ 168 h 375"/>
                <a:gd name="T66" fmla="*/ 34 w 275"/>
                <a:gd name="T67" fmla="*/ 196 h 375"/>
                <a:gd name="T68" fmla="*/ 51 w 275"/>
                <a:gd name="T69" fmla="*/ 230 h 375"/>
                <a:gd name="T70" fmla="*/ 56 w 275"/>
                <a:gd name="T71" fmla="*/ 275 h 375"/>
                <a:gd name="T72" fmla="*/ 73 w 275"/>
                <a:gd name="T73" fmla="*/ 319 h 375"/>
                <a:gd name="T74" fmla="*/ 84 w 275"/>
                <a:gd name="T75" fmla="*/ 314 h 375"/>
                <a:gd name="T76" fmla="*/ 84 w 275"/>
                <a:gd name="T77" fmla="*/ 275 h 375"/>
                <a:gd name="T78" fmla="*/ 95 w 275"/>
                <a:gd name="T79" fmla="*/ 280 h 375"/>
                <a:gd name="T80" fmla="*/ 95 w 275"/>
                <a:gd name="T81" fmla="*/ 303 h 375"/>
                <a:gd name="T82" fmla="*/ 107 w 275"/>
                <a:gd name="T83" fmla="*/ 291 h 375"/>
                <a:gd name="T84" fmla="*/ 112 w 275"/>
                <a:gd name="T85" fmla="*/ 280 h 375"/>
                <a:gd name="T86" fmla="*/ 118 w 275"/>
                <a:gd name="T87" fmla="*/ 297 h 375"/>
                <a:gd name="T88" fmla="*/ 118 w 275"/>
                <a:gd name="T89" fmla="*/ 303 h 375"/>
                <a:gd name="T90" fmla="*/ 140 w 275"/>
                <a:gd name="T91" fmla="*/ 291 h 375"/>
                <a:gd name="T92" fmla="*/ 146 w 275"/>
                <a:gd name="T93" fmla="*/ 286 h 375"/>
                <a:gd name="T94" fmla="*/ 146 w 275"/>
                <a:gd name="T95" fmla="*/ 258 h 375"/>
                <a:gd name="T96" fmla="*/ 146 w 275"/>
                <a:gd name="T97" fmla="*/ 235 h 375"/>
                <a:gd name="T98" fmla="*/ 140 w 275"/>
                <a:gd name="T99" fmla="*/ 213 h 375"/>
                <a:gd name="T100" fmla="*/ 157 w 275"/>
                <a:gd name="T101" fmla="*/ 196 h 375"/>
                <a:gd name="T102" fmla="*/ 157 w 275"/>
                <a:gd name="T103" fmla="*/ 213 h 375"/>
                <a:gd name="T104" fmla="*/ 174 w 275"/>
                <a:gd name="T105" fmla="*/ 258 h 375"/>
                <a:gd name="T106" fmla="*/ 191 w 275"/>
                <a:gd name="T107" fmla="*/ 252 h 375"/>
                <a:gd name="T108" fmla="*/ 202 w 275"/>
                <a:gd name="T109" fmla="*/ 247 h 375"/>
                <a:gd name="T110" fmla="*/ 224 w 275"/>
                <a:gd name="T111" fmla="*/ 275 h 375"/>
                <a:gd name="T112" fmla="*/ 230 w 275"/>
                <a:gd name="T113" fmla="*/ 303 h 375"/>
                <a:gd name="T114" fmla="*/ 235 w 275"/>
                <a:gd name="T115" fmla="*/ 314 h 375"/>
                <a:gd name="T116" fmla="*/ 235 w 275"/>
                <a:gd name="T117" fmla="*/ 347 h 375"/>
                <a:gd name="T118" fmla="*/ 247 w 275"/>
                <a:gd name="T119" fmla="*/ 342 h 375"/>
                <a:gd name="T120" fmla="*/ 207 w 275"/>
                <a:gd name="T121" fmla="*/ 269 h 375"/>
                <a:gd name="T122" fmla="*/ 174 w 275"/>
                <a:gd name="T123" fmla="*/ 286 h 375"/>
                <a:gd name="T124" fmla="*/ 179 w 275"/>
                <a:gd name="T125" fmla="*/ 286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5" h="375">
                  <a:moveTo>
                    <a:pt x="151" y="297"/>
                  </a:moveTo>
                  <a:lnTo>
                    <a:pt x="151" y="297"/>
                  </a:lnTo>
                  <a:lnTo>
                    <a:pt x="151" y="297"/>
                  </a:lnTo>
                  <a:lnTo>
                    <a:pt x="146" y="297"/>
                  </a:lnTo>
                  <a:lnTo>
                    <a:pt x="146" y="297"/>
                  </a:lnTo>
                  <a:lnTo>
                    <a:pt x="146" y="297"/>
                  </a:lnTo>
                  <a:lnTo>
                    <a:pt x="146" y="303"/>
                  </a:lnTo>
                  <a:lnTo>
                    <a:pt x="146" y="303"/>
                  </a:lnTo>
                  <a:lnTo>
                    <a:pt x="146" y="303"/>
                  </a:lnTo>
                  <a:lnTo>
                    <a:pt x="146" y="303"/>
                  </a:lnTo>
                  <a:lnTo>
                    <a:pt x="146" y="303"/>
                  </a:lnTo>
                  <a:lnTo>
                    <a:pt x="146" y="303"/>
                  </a:lnTo>
                  <a:lnTo>
                    <a:pt x="151" y="303"/>
                  </a:lnTo>
                  <a:lnTo>
                    <a:pt x="146" y="303"/>
                  </a:lnTo>
                  <a:lnTo>
                    <a:pt x="146" y="303"/>
                  </a:lnTo>
                  <a:lnTo>
                    <a:pt x="146" y="303"/>
                  </a:lnTo>
                  <a:lnTo>
                    <a:pt x="146" y="303"/>
                  </a:lnTo>
                  <a:lnTo>
                    <a:pt x="146" y="303"/>
                  </a:lnTo>
                  <a:lnTo>
                    <a:pt x="151" y="303"/>
                  </a:lnTo>
                  <a:lnTo>
                    <a:pt x="151" y="303"/>
                  </a:lnTo>
                  <a:lnTo>
                    <a:pt x="151" y="303"/>
                  </a:lnTo>
                  <a:lnTo>
                    <a:pt x="151" y="303"/>
                  </a:lnTo>
                  <a:lnTo>
                    <a:pt x="151" y="303"/>
                  </a:lnTo>
                  <a:lnTo>
                    <a:pt x="151" y="297"/>
                  </a:lnTo>
                  <a:lnTo>
                    <a:pt x="151" y="297"/>
                  </a:lnTo>
                  <a:lnTo>
                    <a:pt x="151" y="297"/>
                  </a:lnTo>
                  <a:lnTo>
                    <a:pt x="151" y="297"/>
                  </a:lnTo>
                  <a:close/>
                  <a:moveTo>
                    <a:pt x="168" y="269"/>
                  </a:moveTo>
                  <a:lnTo>
                    <a:pt x="163" y="263"/>
                  </a:lnTo>
                  <a:lnTo>
                    <a:pt x="163" y="263"/>
                  </a:lnTo>
                  <a:lnTo>
                    <a:pt x="163" y="263"/>
                  </a:lnTo>
                  <a:lnTo>
                    <a:pt x="163" y="258"/>
                  </a:lnTo>
                  <a:lnTo>
                    <a:pt x="163" y="258"/>
                  </a:lnTo>
                  <a:lnTo>
                    <a:pt x="157" y="252"/>
                  </a:lnTo>
                  <a:lnTo>
                    <a:pt x="157" y="252"/>
                  </a:lnTo>
                  <a:lnTo>
                    <a:pt x="157" y="252"/>
                  </a:lnTo>
                  <a:lnTo>
                    <a:pt x="157" y="252"/>
                  </a:lnTo>
                  <a:lnTo>
                    <a:pt x="157" y="247"/>
                  </a:lnTo>
                  <a:lnTo>
                    <a:pt x="157" y="247"/>
                  </a:lnTo>
                  <a:lnTo>
                    <a:pt x="157" y="247"/>
                  </a:lnTo>
                  <a:lnTo>
                    <a:pt x="151" y="247"/>
                  </a:lnTo>
                  <a:lnTo>
                    <a:pt x="151" y="247"/>
                  </a:lnTo>
                  <a:lnTo>
                    <a:pt x="151" y="247"/>
                  </a:lnTo>
                  <a:lnTo>
                    <a:pt x="151" y="247"/>
                  </a:lnTo>
                  <a:lnTo>
                    <a:pt x="151" y="252"/>
                  </a:lnTo>
                  <a:lnTo>
                    <a:pt x="151" y="252"/>
                  </a:lnTo>
                  <a:lnTo>
                    <a:pt x="151" y="258"/>
                  </a:lnTo>
                  <a:lnTo>
                    <a:pt x="151" y="258"/>
                  </a:lnTo>
                  <a:lnTo>
                    <a:pt x="157" y="258"/>
                  </a:lnTo>
                  <a:lnTo>
                    <a:pt x="157" y="263"/>
                  </a:lnTo>
                  <a:lnTo>
                    <a:pt x="157" y="263"/>
                  </a:lnTo>
                  <a:lnTo>
                    <a:pt x="157" y="263"/>
                  </a:lnTo>
                  <a:lnTo>
                    <a:pt x="157" y="269"/>
                  </a:lnTo>
                  <a:lnTo>
                    <a:pt x="157" y="269"/>
                  </a:lnTo>
                  <a:lnTo>
                    <a:pt x="157" y="269"/>
                  </a:lnTo>
                  <a:lnTo>
                    <a:pt x="157" y="269"/>
                  </a:lnTo>
                  <a:lnTo>
                    <a:pt x="157" y="269"/>
                  </a:lnTo>
                  <a:lnTo>
                    <a:pt x="157" y="275"/>
                  </a:lnTo>
                  <a:lnTo>
                    <a:pt x="157" y="275"/>
                  </a:lnTo>
                  <a:lnTo>
                    <a:pt x="157" y="280"/>
                  </a:lnTo>
                  <a:lnTo>
                    <a:pt x="157" y="280"/>
                  </a:lnTo>
                  <a:lnTo>
                    <a:pt x="157" y="286"/>
                  </a:lnTo>
                  <a:lnTo>
                    <a:pt x="151" y="286"/>
                  </a:lnTo>
                  <a:lnTo>
                    <a:pt x="157" y="286"/>
                  </a:lnTo>
                  <a:lnTo>
                    <a:pt x="151" y="291"/>
                  </a:lnTo>
                  <a:lnTo>
                    <a:pt x="151" y="291"/>
                  </a:lnTo>
                  <a:lnTo>
                    <a:pt x="151" y="291"/>
                  </a:lnTo>
                  <a:lnTo>
                    <a:pt x="151" y="291"/>
                  </a:lnTo>
                  <a:lnTo>
                    <a:pt x="151" y="291"/>
                  </a:lnTo>
                  <a:lnTo>
                    <a:pt x="157" y="291"/>
                  </a:lnTo>
                  <a:lnTo>
                    <a:pt x="157" y="291"/>
                  </a:lnTo>
                  <a:lnTo>
                    <a:pt x="157" y="291"/>
                  </a:lnTo>
                  <a:lnTo>
                    <a:pt x="157" y="297"/>
                  </a:lnTo>
                  <a:lnTo>
                    <a:pt x="157" y="297"/>
                  </a:lnTo>
                  <a:lnTo>
                    <a:pt x="157" y="297"/>
                  </a:lnTo>
                  <a:lnTo>
                    <a:pt x="157" y="297"/>
                  </a:lnTo>
                  <a:lnTo>
                    <a:pt x="157" y="297"/>
                  </a:lnTo>
                  <a:lnTo>
                    <a:pt x="157" y="297"/>
                  </a:lnTo>
                  <a:lnTo>
                    <a:pt x="157" y="291"/>
                  </a:lnTo>
                  <a:lnTo>
                    <a:pt x="163" y="291"/>
                  </a:lnTo>
                  <a:lnTo>
                    <a:pt x="163" y="291"/>
                  </a:lnTo>
                  <a:lnTo>
                    <a:pt x="163" y="291"/>
                  </a:lnTo>
                  <a:lnTo>
                    <a:pt x="163" y="291"/>
                  </a:lnTo>
                  <a:lnTo>
                    <a:pt x="163" y="291"/>
                  </a:lnTo>
                  <a:lnTo>
                    <a:pt x="168" y="286"/>
                  </a:lnTo>
                  <a:lnTo>
                    <a:pt x="168" y="286"/>
                  </a:lnTo>
                  <a:lnTo>
                    <a:pt x="168" y="275"/>
                  </a:lnTo>
                  <a:lnTo>
                    <a:pt x="168" y="269"/>
                  </a:lnTo>
                  <a:lnTo>
                    <a:pt x="168" y="269"/>
                  </a:lnTo>
                  <a:close/>
                  <a:moveTo>
                    <a:pt x="157" y="269"/>
                  </a:moveTo>
                  <a:lnTo>
                    <a:pt x="157" y="269"/>
                  </a:lnTo>
                  <a:lnTo>
                    <a:pt x="157" y="269"/>
                  </a:lnTo>
                  <a:lnTo>
                    <a:pt x="157" y="263"/>
                  </a:lnTo>
                  <a:lnTo>
                    <a:pt x="157" y="263"/>
                  </a:lnTo>
                  <a:lnTo>
                    <a:pt x="157" y="263"/>
                  </a:lnTo>
                  <a:lnTo>
                    <a:pt x="157" y="263"/>
                  </a:lnTo>
                  <a:lnTo>
                    <a:pt x="157" y="269"/>
                  </a:lnTo>
                  <a:lnTo>
                    <a:pt x="157" y="269"/>
                  </a:lnTo>
                  <a:lnTo>
                    <a:pt x="157" y="269"/>
                  </a:lnTo>
                  <a:close/>
                  <a:moveTo>
                    <a:pt x="151" y="247"/>
                  </a:moveTo>
                  <a:lnTo>
                    <a:pt x="151" y="247"/>
                  </a:lnTo>
                  <a:lnTo>
                    <a:pt x="151" y="247"/>
                  </a:lnTo>
                  <a:lnTo>
                    <a:pt x="157" y="247"/>
                  </a:lnTo>
                  <a:lnTo>
                    <a:pt x="157" y="247"/>
                  </a:lnTo>
                  <a:lnTo>
                    <a:pt x="157" y="247"/>
                  </a:lnTo>
                  <a:lnTo>
                    <a:pt x="157" y="241"/>
                  </a:lnTo>
                  <a:lnTo>
                    <a:pt x="157" y="241"/>
                  </a:lnTo>
                  <a:lnTo>
                    <a:pt x="157" y="241"/>
                  </a:lnTo>
                  <a:lnTo>
                    <a:pt x="151" y="241"/>
                  </a:lnTo>
                  <a:lnTo>
                    <a:pt x="151" y="241"/>
                  </a:lnTo>
                  <a:lnTo>
                    <a:pt x="151" y="241"/>
                  </a:lnTo>
                  <a:lnTo>
                    <a:pt x="151" y="241"/>
                  </a:lnTo>
                  <a:lnTo>
                    <a:pt x="151" y="241"/>
                  </a:lnTo>
                  <a:lnTo>
                    <a:pt x="146" y="241"/>
                  </a:lnTo>
                  <a:lnTo>
                    <a:pt x="146" y="241"/>
                  </a:lnTo>
                  <a:lnTo>
                    <a:pt x="146" y="241"/>
                  </a:lnTo>
                  <a:lnTo>
                    <a:pt x="146" y="241"/>
                  </a:lnTo>
                  <a:lnTo>
                    <a:pt x="146" y="241"/>
                  </a:lnTo>
                  <a:lnTo>
                    <a:pt x="146" y="241"/>
                  </a:lnTo>
                  <a:lnTo>
                    <a:pt x="146" y="247"/>
                  </a:lnTo>
                  <a:lnTo>
                    <a:pt x="146" y="247"/>
                  </a:lnTo>
                  <a:lnTo>
                    <a:pt x="146" y="247"/>
                  </a:lnTo>
                  <a:lnTo>
                    <a:pt x="146" y="247"/>
                  </a:lnTo>
                  <a:lnTo>
                    <a:pt x="146" y="247"/>
                  </a:lnTo>
                  <a:lnTo>
                    <a:pt x="146" y="247"/>
                  </a:lnTo>
                  <a:lnTo>
                    <a:pt x="146" y="247"/>
                  </a:lnTo>
                  <a:lnTo>
                    <a:pt x="146" y="252"/>
                  </a:lnTo>
                  <a:lnTo>
                    <a:pt x="146" y="252"/>
                  </a:lnTo>
                  <a:lnTo>
                    <a:pt x="151" y="247"/>
                  </a:lnTo>
                  <a:lnTo>
                    <a:pt x="146" y="247"/>
                  </a:lnTo>
                  <a:lnTo>
                    <a:pt x="151" y="247"/>
                  </a:lnTo>
                  <a:lnTo>
                    <a:pt x="151" y="247"/>
                  </a:lnTo>
                  <a:close/>
                  <a:moveTo>
                    <a:pt x="67" y="308"/>
                  </a:moveTo>
                  <a:lnTo>
                    <a:pt x="62" y="308"/>
                  </a:lnTo>
                  <a:lnTo>
                    <a:pt x="62" y="308"/>
                  </a:lnTo>
                  <a:lnTo>
                    <a:pt x="62" y="303"/>
                  </a:lnTo>
                  <a:lnTo>
                    <a:pt x="62" y="303"/>
                  </a:lnTo>
                  <a:lnTo>
                    <a:pt x="62" y="303"/>
                  </a:lnTo>
                  <a:lnTo>
                    <a:pt x="62" y="303"/>
                  </a:lnTo>
                  <a:lnTo>
                    <a:pt x="62" y="303"/>
                  </a:lnTo>
                  <a:lnTo>
                    <a:pt x="62" y="303"/>
                  </a:lnTo>
                  <a:lnTo>
                    <a:pt x="62" y="303"/>
                  </a:lnTo>
                  <a:lnTo>
                    <a:pt x="62" y="303"/>
                  </a:lnTo>
                  <a:lnTo>
                    <a:pt x="62" y="303"/>
                  </a:lnTo>
                  <a:lnTo>
                    <a:pt x="62" y="303"/>
                  </a:lnTo>
                  <a:lnTo>
                    <a:pt x="62" y="308"/>
                  </a:lnTo>
                  <a:lnTo>
                    <a:pt x="62" y="308"/>
                  </a:lnTo>
                  <a:lnTo>
                    <a:pt x="62" y="308"/>
                  </a:lnTo>
                  <a:lnTo>
                    <a:pt x="62" y="308"/>
                  </a:lnTo>
                  <a:lnTo>
                    <a:pt x="62" y="314"/>
                  </a:lnTo>
                  <a:lnTo>
                    <a:pt x="67" y="314"/>
                  </a:lnTo>
                  <a:lnTo>
                    <a:pt x="67" y="314"/>
                  </a:lnTo>
                  <a:lnTo>
                    <a:pt x="67" y="308"/>
                  </a:lnTo>
                  <a:lnTo>
                    <a:pt x="67" y="308"/>
                  </a:lnTo>
                  <a:close/>
                  <a:moveTo>
                    <a:pt x="151" y="235"/>
                  </a:moveTo>
                  <a:lnTo>
                    <a:pt x="151" y="235"/>
                  </a:lnTo>
                  <a:lnTo>
                    <a:pt x="151" y="235"/>
                  </a:lnTo>
                  <a:lnTo>
                    <a:pt x="151" y="235"/>
                  </a:lnTo>
                  <a:lnTo>
                    <a:pt x="151" y="235"/>
                  </a:lnTo>
                  <a:lnTo>
                    <a:pt x="151" y="235"/>
                  </a:lnTo>
                  <a:lnTo>
                    <a:pt x="151" y="235"/>
                  </a:lnTo>
                  <a:lnTo>
                    <a:pt x="151" y="235"/>
                  </a:lnTo>
                  <a:lnTo>
                    <a:pt x="151" y="235"/>
                  </a:lnTo>
                  <a:lnTo>
                    <a:pt x="157" y="235"/>
                  </a:lnTo>
                  <a:lnTo>
                    <a:pt x="157" y="235"/>
                  </a:lnTo>
                  <a:lnTo>
                    <a:pt x="157" y="235"/>
                  </a:lnTo>
                  <a:lnTo>
                    <a:pt x="157" y="235"/>
                  </a:lnTo>
                  <a:lnTo>
                    <a:pt x="157" y="235"/>
                  </a:lnTo>
                  <a:lnTo>
                    <a:pt x="157" y="235"/>
                  </a:lnTo>
                  <a:lnTo>
                    <a:pt x="157" y="235"/>
                  </a:lnTo>
                  <a:lnTo>
                    <a:pt x="157" y="235"/>
                  </a:lnTo>
                  <a:lnTo>
                    <a:pt x="157" y="235"/>
                  </a:lnTo>
                  <a:lnTo>
                    <a:pt x="157" y="235"/>
                  </a:lnTo>
                  <a:lnTo>
                    <a:pt x="157" y="235"/>
                  </a:lnTo>
                  <a:lnTo>
                    <a:pt x="151" y="230"/>
                  </a:lnTo>
                  <a:lnTo>
                    <a:pt x="151" y="230"/>
                  </a:lnTo>
                  <a:lnTo>
                    <a:pt x="151" y="230"/>
                  </a:lnTo>
                  <a:lnTo>
                    <a:pt x="146" y="230"/>
                  </a:lnTo>
                  <a:lnTo>
                    <a:pt x="146" y="235"/>
                  </a:lnTo>
                  <a:lnTo>
                    <a:pt x="146" y="235"/>
                  </a:lnTo>
                  <a:lnTo>
                    <a:pt x="151" y="235"/>
                  </a:lnTo>
                  <a:close/>
                  <a:moveTo>
                    <a:pt x="140" y="297"/>
                  </a:moveTo>
                  <a:lnTo>
                    <a:pt x="140" y="297"/>
                  </a:lnTo>
                  <a:lnTo>
                    <a:pt x="135" y="297"/>
                  </a:lnTo>
                  <a:lnTo>
                    <a:pt x="135" y="303"/>
                  </a:lnTo>
                  <a:lnTo>
                    <a:pt x="135" y="303"/>
                  </a:lnTo>
                  <a:lnTo>
                    <a:pt x="135" y="303"/>
                  </a:lnTo>
                  <a:lnTo>
                    <a:pt x="135" y="303"/>
                  </a:lnTo>
                  <a:lnTo>
                    <a:pt x="135" y="303"/>
                  </a:lnTo>
                  <a:lnTo>
                    <a:pt x="140" y="303"/>
                  </a:lnTo>
                  <a:lnTo>
                    <a:pt x="140" y="297"/>
                  </a:lnTo>
                  <a:lnTo>
                    <a:pt x="140" y="297"/>
                  </a:lnTo>
                  <a:lnTo>
                    <a:pt x="140" y="297"/>
                  </a:lnTo>
                  <a:lnTo>
                    <a:pt x="140" y="297"/>
                  </a:lnTo>
                  <a:close/>
                  <a:moveTo>
                    <a:pt x="151" y="291"/>
                  </a:moveTo>
                  <a:lnTo>
                    <a:pt x="146" y="291"/>
                  </a:lnTo>
                  <a:lnTo>
                    <a:pt x="146" y="291"/>
                  </a:lnTo>
                  <a:lnTo>
                    <a:pt x="146" y="297"/>
                  </a:lnTo>
                  <a:lnTo>
                    <a:pt x="146" y="297"/>
                  </a:lnTo>
                  <a:lnTo>
                    <a:pt x="146" y="297"/>
                  </a:lnTo>
                  <a:lnTo>
                    <a:pt x="151" y="297"/>
                  </a:lnTo>
                  <a:lnTo>
                    <a:pt x="151" y="291"/>
                  </a:lnTo>
                  <a:lnTo>
                    <a:pt x="151" y="291"/>
                  </a:lnTo>
                  <a:lnTo>
                    <a:pt x="151" y="291"/>
                  </a:lnTo>
                  <a:lnTo>
                    <a:pt x="151" y="286"/>
                  </a:lnTo>
                  <a:lnTo>
                    <a:pt x="151" y="286"/>
                  </a:lnTo>
                  <a:lnTo>
                    <a:pt x="151" y="286"/>
                  </a:lnTo>
                  <a:lnTo>
                    <a:pt x="151" y="291"/>
                  </a:lnTo>
                  <a:lnTo>
                    <a:pt x="151" y="286"/>
                  </a:lnTo>
                  <a:lnTo>
                    <a:pt x="151" y="286"/>
                  </a:lnTo>
                  <a:lnTo>
                    <a:pt x="151" y="286"/>
                  </a:lnTo>
                  <a:lnTo>
                    <a:pt x="151" y="286"/>
                  </a:lnTo>
                  <a:lnTo>
                    <a:pt x="151" y="286"/>
                  </a:lnTo>
                  <a:lnTo>
                    <a:pt x="151" y="286"/>
                  </a:lnTo>
                  <a:lnTo>
                    <a:pt x="151" y="286"/>
                  </a:lnTo>
                  <a:lnTo>
                    <a:pt x="146" y="291"/>
                  </a:lnTo>
                  <a:lnTo>
                    <a:pt x="146" y="291"/>
                  </a:lnTo>
                  <a:lnTo>
                    <a:pt x="146" y="291"/>
                  </a:lnTo>
                  <a:lnTo>
                    <a:pt x="146" y="291"/>
                  </a:lnTo>
                  <a:lnTo>
                    <a:pt x="146" y="291"/>
                  </a:lnTo>
                  <a:lnTo>
                    <a:pt x="146" y="291"/>
                  </a:lnTo>
                  <a:lnTo>
                    <a:pt x="146" y="291"/>
                  </a:lnTo>
                  <a:lnTo>
                    <a:pt x="151" y="291"/>
                  </a:lnTo>
                  <a:lnTo>
                    <a:pt x="151" y="291"/>
                  </a:lnTo>
                  <a:close/>
                  <a:moveTo>
                    <a:pt x="140" y="291"/>
                  </a:moveTo>
                  <a:lnTo>
                    <a:pt x="140" y="291"/>
                  </a:lnTo>
                  <a:lnTo>
                    <a:pt x="140" y="291"/>
                  </a:lnTo>
                  <a:lnTo>
                    <a:pt x="140" y="291"/>
                  </a:lnTo>
                  <a:lnTo>
                    <a:pt x="140" y="297"/>
                  </a:lnTo>
                  <a:lnTo>
                    <a:pt x="140" y="297"/>
                  </a:lnTo>
                  <a:lnTo>
                    <a:pt x="140" y="297"/>
                  </a:lnTo>
                  <a:lnTo>
                    <a:pt x="140" y="297"/>
                  </a:lnTo>
                  <a:lnTo>
                    <a:pt x="140" y="297"/>
                  </a:lnTo>
                  <a:lnTo>
                    <a:pt x="140" y="303"/>
                  </a:lnTo>
                  <a:lnTo>
                    <a:pt x="140" y="303"/>
                  </a:lnTo>
                  <a:lnTo>
                    <a:pt x="140" y="303"/>
                  </a:lnTo>
                  <a:lnTo>
                    <a:pt x="140" y="303"/>
                  </a:lnTo>
                  <a:lnTo>
                    <a:pt x="146" y="297"/>
                  </a:lnTo>
                  <a:lnTo>
                    <a:pt x="146" y="297"/>
                  </a:lnTo>
                  <a:lnTo>
                    <a:pt x="146" y="297"/>
                  </a:lnTo>
                  <a:lnTo>
                    <a:pt x="146" y="297"/>
                  </a:lnTo>
                  <a:lnTo>
                    <a:pt x="140" y="291"/>
                  </a:lnTo>
                  <a:close/>
                  <a:moveTo>
                    <a:pt x="140" y="291"/>
                  </a:moveTo>
                  <a:lnTo>
                    <a:pt x="140" y="291"/>
                  </a:lnTo>
                  <a:lnTo>
                    <a:pt x="140" y="291"/>
                  </a:lnTo>
                  <a:lnTo>
                    <a:pt x="140" y="291"/>
                  </a:lnTo>
                  <a:lnTo>
                    <a:pt x="140" y="297"/>
                  </a:lnTo>
                  <a:lnTo>
                    <a:pt x="135" y="297"/>
                  </a:lnTo>
                  <a:lnTo>
                    <a:pt x="140" y="297"/>
                  </a:lnTo>
                  <a:lnTo>
                    <a:pt x="140" y="297"/>
                  </a:lnTo>
                  <a:lnTo>
                    <a:pt x="140" y="291"/>
                  </a:lnTo>
                  <a:close/>
                  <a:moveTo>
                    <a:pt x="151" y="269"/>
                  </a:moveTo>
                  <a:lnTo>
                    <a:pt x="151" y="269"/>
                  </a:lnTo>
                  <a:lnTo>
                    <a:pt x="151" y="269"/>
                  </a:lnTo>
                  <a:lnTo>
                    <a:pt x="151" y="269"/>
                  </a:lnTo>
                  <a:lnTo>
                    <a:pt x="151" y="269"/>
                  </a:lnTo>
                  <a:lnTo>
                    <a:pt x="151" y="269"/>
                  </a:lnTo>
                  <a:lnTo>
                    <a:pt x="151" y="269"/>
                  </a:lnTo>
                  <a:lnTo>
                    <a:pt x="151" y="269"/>
                  </a:lnTo>
                  <a:lnTo>
                    <a:pt x="151" y="269"/>
                  </a:lnTo>
                  <a:lnTo>
                    <a:pt x="151" y="269"/>
                  </a:lnTo>
                  <a:lnTo>
                    <a:pt x="157" y="275"/>
                  </a:lnTo>
                  <a:lnTo>
                    <a:pt x="157" y="275"/>
                  </a:lnTo>
                  <a:lnTo>
                    <a:pt x="157" y="275"/>
                  </a:lnTo>
                  <a:lnTo>
                    <a:pt x="157" y="275"/>
                  </a:lnTo>
                  <a:lnTo>
                    <a:pt x="157" y="275"/>
                  </a:lnTo>
                  <a:lnTo>
                    <a:pt x="157" y="275"/>
                  </a:lnTo>
                  <a:lnTo>
                    <a:pt x="157" y="275"/>
                  </a:lnTo>
                  <a:lnTo>
                    <a:pt x="157" y="275"/>
                  </a:lnTo>
                  <a:lnTo>
                    <a:pt x="157" y="275"/>
                  </a:lnTo>
                  <a:lnTo>
                    <a:pt x="157" y="269"/>
                  </a:lnTo>
                  <a:lnTo>
                    <a:pt x="157" y="269"/>
                  </a:lnTo>
                  <a:lnTo>
                    <a:pt x="157" y="275"/>
                  </a:lnTo>
                  <a:lnTo>
                    <a:pt x="157" y="269"/>
                  </a:lnTo>
                  <a:lnTo>
                    <a:pt x="157" y="269"/>
                  </a:lnTo>
                  <a:lnTo>
                    <a:pt x="157" y="269"/>
                  </a:lnTo>
                  <a:lnTo>
                    <a:pt x="151" y="269"/>
                  </a:lnTo>
                  <a:close/>
                  <a:moveTo>
                    <a:pt x="235" y="325"/>
                  </a:moveTo>
                  <a:lnTo>
                    <a:pt x="235" y="325"/>
                  </a:lnTo>
                  <a:lnTo>
                    <a:pt x="235" y="319"/>
                  </a:lnTo>
                  <a:lnTo>
                    <a:pt x="235" y="319"/>
                  </a:lnTo>
                  <a:lnTo>
                    <a:pt x="235" y="319"/>
                  </a:lnTo>
                  <a:lnTo>
                    <a:pt x="230" y="314"/>
                  </a:lnTo>
                  <a:lnTo>
                    <a:pt x="230" y="308"/>
                  </a:lnTo>
                  <a:lnTo>
                    <a:pt x="230" y="308"/>
                  </a:lnTo>
                  <a:lnTo>
                    <a:pt x="230" y="308"/>
                  </a:lnTo>
                  <a:lnTo>
                    <a:pt x="230" y="308"/>
                  </a:lnTo>
                  <a:lnTo>
                    <a:pt x="230" y="308"/>
                  </a:lnTo>
                  <a:lnTo>
                    <a:pt x="230" y="308"/>
                  </a:lnTo>
                  <a:lnTo>
                    <a:pt x="230" y="314"/>
                  </a:lnTo>
                  <a:lnTo>
                    <a:pt x="230" y="314"/>
                  </a:lnTo>
                  <a:lnTo>
                    <a:pt x="230" y="314"/>
                  </a:lnTo>
                  <a:lnTo>
                    <a:pt x="230" y="314"/>
                  </a:lnTo>
                  <a:lnTo>
                    <a:pt x="230" y="314"/>
                  </a:lnTo>
                  <a:lnTo>
                    <a:pt x="230" y="314"/>
                  </a:lnTo>
                  <a:lnTo>
                    <a:pt x="230" y="314"/>
                  </a:lnTo>
                  <a:lnTo>
                    <a:pt x="230" y="308"/>
                  </a:lnTo>
                  <a:lnTo>
                    <a:pt x="230" y="308"/>
                  </a:lnTo>
                  <a:lnTo>
                    <a:pt x="224" y="314"/>
                  </a:lnTo>
                  <a:lnTo>
                    <a:pt x="224" y="314"/>
                  </a:lnTo>
                  <a:lnTo>
                    <a:pt x="224" y="314"/>
                  </a:lnTo>
                  <a:lnTo>
                    <a:pt x="230" y="319"/>
                  </a:lnTo>
                  <a:lnTo>
                    <a:pt x="230" y="319"/>
                  </a:lnTo>
                  <a:lnTo>
                    <a:pt x="230" y="325"/>
                  </a:lnTo>
                  <a:lnTo>
                    <a:pt x="230" y="325"/>
                  </a:lnTo>
                  <a:lnTo>
                    <a:pt x="224" y="325"/>
                  </a:lnTo>
                  <a:lnTo>
                    <a:pt x="224" y="325"/>
                  </a:lnTo>
                  <a:lnTo>
                    <a:pt x="224" y="325"/>
                  </a:lnTo>
                  <a:lnTo>
                    <a:pt x="224" y="325"/>
                  </a:lnTo>
                  <a:lnTo>
                    <a:pt x="230" y="325"/>
                  </a:lnTo>
                  <a:lnTo>
                    <a:pt x="230" y="331"/>
                  </a:lnTo>
                  <a:lnTo>
                    <a:pt x="230" y="331"/>
                  </a:lnTo>
                  <a:lnTo>
                    <a:pt x="230" y="325"/>
                  </a:lnTo>
                  <a:lnTo>
                    <a:pt x="230" y="325"/>
                  </a:lnTo>
                  <a:lnTo>
                    <a:pt x="230" y="325"/>
                  </a:lnTo>
                  <a:lnTo>
                    <a:pt x="230" y="325"/>
                  </a:lnTo>
                  <a:lnTo>
                    <a:pt x="230" y="325"/>
                  </a:lnTo>
                  <a:lnTo>
                    <a:pt x="230" y="325"/>
                  </a:lnTo>
                  <a:lnTo>
                    <a:pt x="235" y="325"/>
                  </a:lnTo>
                  <a:lnTo>
                    <a:pt x="235" y="325"/>
                  </a:lnTo>
                  <a:close/>
                  <a:moveTo>
                    <a:pt x="230" y="308"/>
                  </a:moveTo>
                  <a:lnTo>
                    <a:pt x="230" y="303"/>
                  </a:lnTo>
                  <a:lnTo>
                    <a:pt x="230" y="303"/>
                  </a:lnTo>
                  <a:lnTo>
                    <a:pt x="230" y="303"/>
                  </a:lnTo>
                  <a:lnTo>
                    <a:pt x="230" y="303"/>
                  </a:lnTo>
                  <a:lnTo>
                    <a:pt x="230" y="303"/>
                  </a:lnTo>
                  <a:lnTo>
                    <a:pt x="230" y="303"/>
                  </a:lnTo>
                  <a:lnTo>
                    <a:pt x="230" y="297"/>
                  </a:lnTo>
                  <a:lnTo>
                    <a:pt x="224" y="303"/>
                  </a:lnTo>
                  <a:lnTo>
                    <a:pt x="224" y="303"/>
                  </a:lnTo>
                  <a:lnTo>
                    <a:pt x="224" y="303"/>
                  </a:lnTo>
                  <a:lnTo>
                    <a:pt x="224" y="308"/>
                  </a:lnTo>
                  <a:lnTo>
                    <a:pt x="224" y="314"/>
                  </a:lnTo>
                  <a:lnTo>
                    <a:pt x="224" y="314"/>
                  </a:lnTo>
                  <a:lnTo>
                    <a:pt x="224" y="314"/>
                  </a:lnTo>
                  <a:lnTo>
                    <a:pt x="224" y="308"/>
                  </a:lnTo>
                  <a:lnTo>
                    <a:pt x="230" y="308"/>
                  </a:lnTo>
                  <a:close/>
                  <a:moveTo>
                    <a:pt x="151" y="207"/>
                  </a:moveTo>
                  <a:lnTo>
                    <a:pt x="146" y="207"/>
                  </a:lnTo>
                  <a:lnTo>
                    <a:pt x="146" y="207"/>
                  </a:lnTo>
                  <a:lnTo>
                    <a:pt x="140" y="207"/>
                  </a:lnTo>
                  <a:lnTo>
                    <a:pt x="140" y="207"/>
                  </a:lnTo>
                  <a:lnTo>
                    <a:pt x="146" y="207"/>
                  </a:lnTo>
                  <a:lnTo>
                    <a:pt x="146" y="213"/>
                  </a:lnTo>
                  <a:lnTo>
                    <a:pt x="146" y="213"/>
                  </a:lnTo>
                  <a:lnTo>
                    <a:pt x="146" y="213"/>
                  </a:lnTo>
                  <a:lnTo>
                    <a:pt x="146" y="213"/>
                  </a:lnTo>
                  <a:lnTo>
                    <a:pt x="146" y="213"/>
                  </a:lnTo>
                  <a:lnTo>
                    <a:pt x="151" y="213"/>
                  </a:lnTo>
                  <a:lnTo>
                    <a:pt x="151" y="213"/>
                  </a:lnTo>
                  <a:lnTo>
                    <a:pt x="151" y="213"/>
                  </a:lnTo>
                  <a:lnTo>
                    <a:pt x="151" y="207"/>
                  </a:lnTo>
                  <a:close/>
                  <a:moveTo>
                    <a:pt x="275" y="336"/>
                  </a:moveTo>
                  <a:lnTo>
                    <a:pt x="275" y="336"/>
                  </a:lnTo>
                  <a:lnTo>
                    <a:pt x="269" y="331"/>
                  </a:lnTo>
                  <a:lnTo>
                    <a:pt x="269" y="331"/>
                  </a:lnTo>
                  <a:lnTo>
                    <a:pt x="269" y="325"/>
                  </a:lnTo>
                  <a:lnTo>
                    <a:pt x="269" y="314"/>
                  </a:lnTo>
                  <a:lnTo>
                    <a:pt x="269" y="303"/>
                  </a:lnTo>
                  <a:lnTo>
                    <a:pt x="269" y="303"/>
                  </a:lnTo>
                  <a:lnTo>
                    <a:pt x="269" y="297"/>
                  </a:lnTo>
                  <a:lnTo>
                    <a:pt x="269" y="297"/>
                  </a:lnTo>
                  <a:lnTo>
                    <a:pt x="269" y="297"/>
                  </a:lnTo>
                  <a:lnTo>
                    <a:pt x="269" y="291"/>
                  </a:lnTo>
                  <a:lnTo>
                    <a:pt x="269" y="286"/>
                  </a:lnTo>
                  <a:lnTo>
                    <a:pt x="269" y="286"/>
                  </a:lnTo>
                  <a:lnTo>
                    <a:pt x="269" y="286"/>
                  </a:lnTo>
                  <a:lnTo>
                    <a:pt x="269" y="286"/>
                  </a:lnTo>
                  <a:lnTo>
                    <a:pt x="269" y="286"/>
                  </a:lnTo>
                  <a:lnTo>
                    <a:pt x="263" y="263"/>
                  </a:lnTo>
                  <a:lnTo>
                    <a:pt x="263" y="263"/>
                  </a:lnTo>
                  <a:lnTo>
                    <a:pt x="263" y="263"/>
                  </a:lnTo>
                  <a:lnTo>
                    <a:pt x="263" y="258"/>
                  </a:lnTo>
                  <a:lnTo>
                    <a:pt x="263" y="258"/>
                  </a:lnTo>
                  <a:lnTo>
                    <a:pt x="263" y="252"/>
                  </a:lnTo>
                  <a:lnTo>
                    <a:pt x="263" y="252"/>
                  </a:lnTo>
                  <a:lnTo>
                    <a:pt x="263" y="247"/>
                  </a:lnTo>
                  <a:lnTo>
                    <a:pt x="263" y="247"/>
                  </a:lnTo>
                  <a:lnTo>
                    <a:pt x="263" y="247"/>
                  </a:lnTo>
                  <a:lnTo>
                    <a:pt x="263" y="247"/>
                  </a:lnTo>
                  <a:lnTo>
                    <a:pt x="258" y="241"/>
                  </a:lnTo>
                  <a:lnTo>
                    <a:pt x="258" y="241"/>
                  </a:lnTo>
                  <a:lnTo>
                    <a:pt x="258" y="241"/>
                  </a:lnTo>
                  <a:lnTo>
                    <a:pt x="258" y="235"/>
                  </a:lnTo>
                  <a:lnTo>
                    <a:pt x="258" y="235"/>
                  </a:lnTo>
                  <a:lnTo>
                    <a:pt x="258" y="230"/>
                  </a:lnTo>
                  <a:lnTo>
                    <a:pt x="252" y="218"/>
                  </a:lnTo>
                  <a:lnTo>
                    <a:pt x="252" y="218"/>
                  </a:lnTo>
                  <a:lnTo>
                    <a:pt x="252" y="218"/>
                  </a:lnTo>
                  <a:lnTo>
                    <a:pt x="258" y="213"/>
                  </a:lnTo>
                  <a:lnTo>
                    <a:pt x="258" y="213"/>
                  </a:lnTo>
                  <a:lnTo>
                    <a:pt x="258" y="213"/>
                  </a:lnTo>
                  <a:lnTo>
                    <a:pt x="258" y="213"/>
                  </a:lnTo>
                  <a:lnTo>
                    <a:pt x="258" y="213"/>
                  </a:lnTo>
                  <a:lnTo>
                    <a:pt x="258" y="213"/>
                  </a:lnTo>
                  <a:lnTo>
                    <a:pt x="258" y="207"/>
                  </a:lnTo>
                  <a:lnTo>
                    <a:pt x="258" y="207"/>
                  </a:lnTo>
                  <a:lnTo>
                    <a:pt x="258" y="207"/>
                  </a:lnTo>
                  <a:lnTo>
                    <a:pt x="252" y="207"/>
                  </a:lnTo>
                  <a:lnTo>
                    <a:pt x="252" y="207"/>
                  </a:lnTo>
                  <a:lnTo>
                    <a:pt x="252" y="207"/>
                  </a:lnTo>
                  <a:lnTo>
                    <a:pt x="252" y="207"/>
                  </a:lnTo>
                  <a:lnTo>
                    <a:pt x="252" y="207"/>
                  </a:lnTo>
                  <a:lnTo>
                    <a:pt x="252" y="207"/>
                  </a:lnTo>
                  <a:lnTo>
                    <a:pt x="252" y="207"/>
                  </a:lnTo>
                  <a:lnTo>
                    <a:pt x="252" y="202"/>
                  </a:lnTo>
                  <a:lnTo>
                    <a:pt x="252" y="202"/>
                  </a:lnTo>
                  <a:lnTo>
                    <a:pt x="252" y="202"/>
                  </a:lnTo>
                  <a:lnTo>
                    <a:pt x="252" y="190"/>
                  </a:lnTo>
                  <a:lnTo>
                    <a:pt x="252" y="190"/>
                  </a:lnTo>
                  <a:lnTo>
                    <a:pt x="252" y="190"/>
                  </a:lnTo>
                  <a:lnTo>
                    <a:pt x="252" y="185"/>
                  </a:lnTo>
                  <a:lnTo>
                    <a:pt x="252" y="185"/>
                  </a:lnTo>
                  <a:lnTo>
                    <a:pt x="247" y="185"/>
                  </a:lnTo>
                  <a:lnTo>
                    <a:pt x="247" y="185"/>
                  </a:lnTo>
                  <a:lnTo>
                    <a:pt x="247" y="190"/>
                  </a:lnTo>
                  <a:lnTo>
                    <a:pt x="247" y="190"/>
                  </a:lnTo>
                  <a:lnTo>
                    <a:pt x="247" y="190"/>
                  </a:lnTo>
                  <a:lnTo>
                    <a:pt x="247" y="185"/>
                  </a:lnTo>
                  <a:lnTo>
                    <a:pt x="247" y="185"/>
                  </a:lnTo>
                  <a:lnTo>
                    <a:pt x="241" y="185"/>
                  </a:lnTo>
                  <a:lnTo>
                    <a:pt x="241" y="185"/>
                  </a:lnTo>
                  <a:lnTo>
                    <a:pt x="241" y="190"/>
                  </a:lnTo>
                  <a:lnTo>
                    <a:pt x="235" y="190"/>
                  </a:lnTo>
                  <a:lnTo>
                    <a:pt x="235" y="190"/>
                  </a:lnTo>
                  <a:lnTo>
                    <a:pt x="235" y="190"/>
                  </a:lnTo>
                  <a:lnTo>
                    <a:pt x="235" y="190"/>
                  </a:lnTo>
                  <a:lnTo>
                    <a:pt x="230" y="185"/>
                  </a:lnTo>
                  <a:lnTo>
                    <a:pt x="230" y="185"/>
                  </a:lnTo>
                  <a:lnTo>
                    <a:pt x="230" y="185"/>
                  </a:lnTo>
                  <a:lnTo>
                    <a:pt x="230" y="185"/>
                  </a:lnTo>
                  <a:lnTo>
                    <a:pt x="230" y="190"/>
                  </a:lnTo>
                  <a:lnTo>
                    <a:pt x="230" y="190"/>
                  </a:lnTo>
                  <a:lnTo>
                    <a:pt x="230" y="196"/>
                  </a:lnTo>
                  <a:lnTo>
                    <a:pt x="230" y="202"/>
                  </a:lnTo>
                  <a:lnTo>
                    <a:pt x="230" y="202"/>
                  </a:lnTo>
                  <a:lnTo>
                    <a:pt x="230" y="202"/>
                  </a:lnTo>
                  <a:lnTo>
                    <a:pt x="230" y="202"/>
                  </a:lnTo>
                  <a:lnTo>
                    <a:pt x="224" y="207"/>
                  </a:lnTo>
                  <a:lnTo>
                    <a:pt x="224" y="207"/>
                  </a:lnTo>
                  <a:lnTo>
                    <a:pt x="224" y="207"/>
                  </a:lnTo>
                  <a:lnTo>
                    <a:pt x="219" y="213"/>
                  </a:lnTo>
                  <a:lnTo>
                    <a:pt x="219" y="213"/>
                  </a:lnTo>
                  <a:lnTo>
                    <a:pt x="219" y="218"/>
                  </a:lnTo>
                  <a:lnTo>
                    <a:pt x="219" y="218"/>
                  </a:lnTo>
                  <a:lnTo>
                    <a:pt x="224" y="224"/>
                  </a:lnTo>
                  <a:lnTo>
                    <a:pt x="224" y="224"/>
                  </a:lnTo>
                  <a:lnTo>
                    <a:pt x="224" y="224"/>
                  </a:lnTo>
                  <a:lnTo>
                    <a:pt x="224" y="224"/>
                  </a:lnTo>
                  <a:lnTo>
                    <a:pt x="224" y="230"/>
                  </a:lnTo>
                  <a:lnTo>
                    <a:pt x="224" y="230"/>
                  </a:lnTo>
                  <a:lnTo>
                    <a:pt x="219" y="230"/>
                  </a:lnTo>
                  <a:lnTo>
                    <a:pt x="219" y="230"/>
                  </a:lnTo>
                  <a:lnTo>
                    <a:pt x="219" y="230"/>
                  </a:lnTo>
                  <a:lnTo>
                    <a:pt x="219" y="230"/>
                  </a:lnTo>
                  <a:lnTo>
                    <a:pt x="219" y="230"/>
                  </a:lnTo>
                  <a:lnTo>
                    <a:pt x="219" y="230"/>
                  </a:lnTo>
                  <a:lnTo>
                    <a:pt x="219" y="230"/>
                  </a:lnTo>
                  <a:lnTo>
                    <a:pt x="219" y="230"/>
                  </a:lnTo>
                  <a:lnTo>
                    <a:pt x="219" y="230"/>
                  </a:lnTo>
                  <a:lnTo>
                    <a:pt x="219" y="230"/>
                  </a:lnTo>
                  <a:lnTo>
                    <a:pt x="219" y="235"/>
                  </a:lnTo>
                  <a:lnTo>
                    <a:pt x="213" y="235"/>
                  </a:lnTo>
                  <a:lnTo>
                    <a:pt x="213" y="235"/>
                  </a:lnTo>
                  <a:lnTo>
                    <a:pt x="213" y="235"/>
                  </a:lnTo>
                  <a:lnTo>
                    <a:pt x="213" y="235"/>
                  </a:lnTo>
                  <a:lnTo>
                    <a:pt x="213" y="235"/>
                  </a:lnTo>
                  <a:lnTo>
                    <a:pt x="213" y="235"/>
                  </a:lnTo>
                  <a:lnTo>
                    <a:pt x="213" y="235"/>
                  </a:lnTo>
                  <a:lnTo>
                    <a:pt x="213" y="235"/>
                  </a:lnTo>
                  <a:lnTo>
                    <a:pt x="213" y="235"/>
                  </a:lnTo>
                  <a:lnTo>
                    <a:pt x="213" y="235"/>
                  </a:lnTo>
                  <a:lnTo>
                    <a:pt x="213" y="235"/>
                  </a:lnTo>
                  <a:lnTo>
                    <a:pt x="213" y="235"/>
                  </a:lnTo>
                  <a:lnTo>
                    <a:pt x="213" y="235"/>
                  </a:lnTo>
                  <a:lnTo>
                    <a:pt x="207" y="235"/>
                  </a:lnTo>
                  <a:lnTo>
                    <a:pt x="207" y="235"/>
                  </a:lnTo>
                  <a:lnTo>
                    <a:pt x="207" y="235"/>
                  </a:lnTo>
                  <a:lnTo>
                    <a:pt x="207" y="235"/>
                  </a:lnTo>
                  <a:lnTo>
                    <a:pt x="207" y="230"/>
                  </a:lnTo>
                  <a:lnTo>
                    <a:pt x="207" y="230"/>
                  </a:lnTo>
                  <a:lnTo>
                    <a:pt x="207" y="230"/>
                  </a:lnTo>
                  <a:lnTo>
                    <a:pt x="207" y="230"/>
                  </a:lnTo>
                  <a:lnTo>
                    <a:pt x="207" y="230"/>
                  </a:lnTo>
                  <a:lnTo>
                    <a:pt x="207" y="230"/>
                  </a:lnTo>
                  <a:lnTo>
                    <a:pt x="207" y="230"/>
                  </a:lnTo>
                  <a:lnTo>
                    <a:pt x="202" y="224"/>
                  </a:lnTo>
                  <a:lnTo>
                    <a:pt x="202" y="224"/>
                  </a:lnTo>
                  <a:lnTo>
                    <a:pt x="202" y="218"/>
                  </a:lnTo>
                  <a:lnTo>
                    <a:pt x="202" y="218"/>
                  </a:lnTo>
                  <a:lnTo>
                    <a:pt x="202" y="218"/>
                  </a:lnTo>
                  <a:lnTo>
                    <a:pt x="202" y="218"/>
                  </a:lnTo>
                  <a:lnTo>
                    <a:pt x="202" y="218"/>
                  </a:lnTo>
                  <a:lnTo>
                    <a:pt x="202" y="218"/>
                  </a:lnTo>
                  <a:lnTo>
                    <a:pt x="202" y="218"/>
                  </a:lnTo>
                  <a:lnTo>
                    <a:pt x="202" y="218"/>
                  </a:lnTo>
                  <a:lnTo>
                    <a:pt x="202" y="218"/>
                  </a:lnTo>
                  <a:lnTo>
                    <a:pt x="202" y="218"/>
                  </a:lnTo>
                  <a:lnTo>
                    <a:pt x="202" y="218"/>
                  </a:lnTo>
                  <a:lnTo>
                    <a:pt x="202" y="218"/>
                  </a:lnTo>
                  <a:lnTo>
                    <a:pt x="202" y="213"/>
                  </a:lnTo>
                  <a:lnTo>
                    <a:pt x="196" y="213"/>
                  </a:lnTo>
                  <a:lnTo>
                    <a:pt x="196" y="218"/>
                  </a:lnTo>
                  <a:lnTo>
                    <a:pt x="196" y="218"/>
                  </a:lnTo>
                  <a:lnTo>
                    <a:pt x="196" y="218"/>
                  </a:lnTo>
                  <a:lnTo>
                    <a:pt x="196" y="224"/>
                  </a:lnTo>
                  <a:lnTo>
                    <a:pt x="196" y="230"/>
                  </a:lnTo>
                  <a:lnTo>
                    <a:pt x="196" y="230"/>
                  </a:lnTo>
                  <a:lnTo>
                    <a:pt x="196" y="224"/>
                  </a:lnTo>
                  <a:lnTo>
                    <a:pt x="196" y="224"/>
                  </a:lnTo>
                  <a:lnTo>
                    <a:pt x="191" y="213"/>
                  </a:lnTo>
                  <a:lnTo>
                    <a:pt x="191" y="213"/>
                  </a:lnTo>
                  <a:lnTo>
                    <a:pt x="191" y="213"/>
                  </a:lnTo>
                  <a:lnTo>
                    <a:pt x="191" y="213"/>
                  </a:lnTo>
                  <a:lnTo>
                    <a:pt x="191" y="213"/>
                  </a:lnTo>
                  <a:lnTo>
                    <a:pt x="191" y="207"/>
                  </a:lnTo>
                  <a:lnTo>
                    <a:pt x="191" y="207"/>
                  </a:lnTo>
                  <a:lnTo>
                    <a:pt x="191" y="207"/>
                  </a:lnTo>
                  <a:lnTo>
                    <a:pt x="191" y="207"/>
                  </a:lnTo>
                  <a:lnTo>
                    <a:pt x="191" y="207"/>
                  </a:lnTo>
                  <a:lnTo>
                    <a:pt x="191" y="207"/>
                  </a:lnTo>
                  <a:lnTo>
                    <a:pt x="191" y="202"/>
                  </a:lnTo>
                  <a:lnTo>
                    <a:pt x="191" y="202"/>
                  </a:lnTo>
                  <a:lnTo>
                    <a:pt x="191" y="202"/>
                  </a:lnTo>
                  <a:lnTo>
                    <a:pt x="191" y="202"/>
                  </a:lnTo>
                  <a:lnTo>
                    <a:pt x="191" y="202"/>
                  </a:lnTo>
                  <a:lnTo>
                    <a:pt x="185" y="202"/>
                  </a:lnTo>
                  <a:lnTo>
                    <a:pt x="185" y="202"/>
                  </a:lnTo>
                  <a:lnTo>
                    <a:pt x="185" y="196"/>
                  </a:lnTo>
                  <a:lnTo>
                    <a:pt x="185" y="196"/>
                  </a:lnTo>
                  <a:lnTo>
                    <a:pt x="185" y="190"/>
                  </a:lnTo>
                  <a:lnTo>
                    <a:pt x="185" y="190"/>
                  </a:lnTo>
                  <a:lnTo>
                    <a:pt x="185" y="190"/>
                  </a:lnTo>
                  <a:lnTo>
                    <a:pt x="185" y="190"/>
                  </a:lnTo>
                  <a:lnTo>
                    <a:pt x="185" y="190"/>
                  </a:lnTo>
                  <a:lnTo>
                    <a:pt x="185" y="190"/>
                  </a:lnTo>
                  <a:lnTo>
                    <a:pt x="185" y="190"/>
                  </a:lnTo>
                  <a:lnTo>
                    <a:pt x="185" y="190"/>
                  </a:lnTo>
                  <a:lnTo>
                    <a:pt x="185" y="185"/>
                  </a:lnTo>
                  <a:lnTo>
                    <a:pt x="185" y="185"/>
                  </a:lnTo>
                  <a:lnTo>
                    <a:pt x="185" y="185"/>
                  </a:lnTo>
                  <a:lnTo>
                    <a:pt x="185" y="185"/>
                  </a:lnTo>
                  <a:lnTo>
                    <a:pt x="185" y="185"/>
                  </a:lnTo>
                  <a:lnTo>
                    <a:pt x="185" y="185"/>
                  </a:lnTo>
                  <a:lnTo>
                    <a:pt x="191" y="185"/>
                  </a:lnTo>
                  <a:lnTo>
                    <a:pt x="191" y="179"/>
                  </a:lnTo>
                  <a:lnTo>
                    <a:pt x="191" y="179"/>
                  </a:lnTo>
                  <a:lnTo>
                    <a:pt x="191" y="179"/>
                  </a:lnTo>
                  <a:lnTo>
                    <a:pt x="191" y="174"/>
                  </a:lnTo>
                  <a:lnTo>
                    <a:pt x="191" y="174"/>
                  </a:lnTo>
                  <a:lnTo>
                    <a:pt x="191" y="174"/>
                  </a:lnTo>
                  <a:lnTo>
                    <a:pt x="191" y="168"/>
                  </a:lnTo>
                  <a:lnTo>
                    <a:pt x="191" y="168"/>
                  </a:lnTo>
                  <a:lnTo>
                    <a:pt x="191" y="168"/>
                  </a:lnTo>
                  <a:lnTo>
                    <a:pt x="191" y="168"/>
                  </a:lnTo>
                  <a:lnTo>
                    <a:pt x="196" y="168"/>
                  </a:lnTo>
                  <a:lnTo>
                    <a:pt x="196" y="168"/>
                  </a:lnTo>
                  <a:lnTo>
                    <a:pt x="196" y="168"/>
                  </a:lnTo>
                  <a:lnTo>
                    <a:pt x="196" y="168"/>
                  </a:lnTo>
                  <a:lnTo>
                    <a:pt x="196" y="168"/>
                  </a:lnTo>
                  <a:lnTo>
                    <a:pt x="196" y="168"/>
                  </a:lnTo>
                  <a:lnTo>
                    <a:pt x="196" y="162"/>
                  </a:lnTo>
                  <a:lnTo>
                    <a:pt x="196" y="162"/>
                  </a:lnTo>
                  <a:lnTo>
                    <a:pt x="202" y="162"/>
                  </a:lnTo>
                  <a:lnTo>
                    <a:pt x="202" y="162"/>
                  </a:lnTo>
                  <a:lnTo>
                    <a:pt x="207" y="162"/>
                  </a:lnTo>
                  <a:lnTo>
                    <a:pt x="207" y="162"/>
                  </a:lnTo>
                  <a:lnTo>
                    <a:pt x="213" y="162"/>
                  </a:lnTo>
                  <a:lnTo>
                    <a:pt x="213" y="162"/>
                  </a:lnTo>
                  <a:lnTo>
                    <a:pt x="213" y="162"/>
                  </a:lnTo>
                  <a:lnTo>
                    <a:pt x="213" y="157"/>
                  </a:lnTo>
                  <a:lnTo>
                    <a:pt x="213" y="157"/>
                  </a:lnTo>
                  <a:lnTo>
                    <a:pt x="213" y="157"/>
                  </a:lnTo>
                  <a:lnTo>
                    <a:pt x="213" y="157"/>
                  </a:lnTo>
                  <a:lnTo>
                    <a:pt x="213" y="157"/>
                  </a:lnTo>
                  <a:lnTo>
                    <a:pt x="213" y="157"/>
                  </a:lnTo>
                  <a:lnTo>
                    <a:pt x="219" y="157"/>
                  </a:lnTo>
                  <a:lnTo>
                    <a:pt x="219" y="157"/>
                  </a:lnTo>
                  <a:lnTo>
                    <a:pt x="219" y="157"/>
                  </a:lnTo>
                  <a:lnTo>
                    <a:pt x="219" y="157"/>
                  </a:lnTo>
                  <a:lnTo>
                    <a:pt x="219" y="157"/>
                  </a:lnTo>
                  <a:lnTo>
                    <a:pt x="219" y="157"/>
                  </a:lnTo>
                  <a:lnTo>
                    <a:pt x="219" y="151"/>
                  </a:lnTo>
                  <a:lnTo>
                    <a:pt x="219" y="151"/>
                  </a:lnTo>
                  <a:lnTo>
                    <a:pt x="224" y="151"/>
                  </a:lnTo>
                  <a:lnTo>
                    <a:pt x="224" y="151"/>
                  </a:lnTo>
                  <a:lnTo>
                    <a:pt x="224" y="157"/>
                  </a:lnTo>
                  <a:lnTo>
                    <a:pt x="224" y="157"/>
                  </a:lnTo>
                  <a:lnTo>
                    <a:pt x="224" y="157"/>
                  </a:lnTo>
                  <a:lnTo>
                    <a:pt x="224" y="157"/>
                  </a:lnTo>
                  <a:lnTo>
                    <a:pt x="230" y="157"/>
                  </a:lnTo>
                  <a:lnTo>
                    <a:pt x="230" y="157"/>
                  </a:lnTo>
                  <a:lnTo>
                    <a:pt x="230" y="157"/>
                  </a:lnTo>
                  <a:lnTo>
                    <a:pt x="230" y="151"/>
                  </a:lnTo>
                  <a:lnTo>
                    <a:pt x="230" y="151"/>
                  </a:lnTo>
                  <a:lnTo>
                    <a:pt x="230" y="146"/>
                  </a:lnTo>
                  <a:lnTo>
                    <a:pt x="230" y="146"/>
                  </a:lnTo>
                  <a:lnTo>
                    <a:pt x="230" y="146"/>
                  </a:lnTo>
                  <a:lnTo>
                    <a:pt x="230" y="146"/>
                  </a:lnTo>
                  <a:lnTo>
                    <a:pt x="230" y="146"/>
                  </a:lnTo>
                  <a:lnTo>
                    <a:pt x="235" y="146"/>
                  </a:lnTo>
                  <a:lnTo>
                    <a:pt x="235" y="146"/>
                  </a:lnTo>
                  <a:lnTo>
                    <a:pt x="230" y="146"/>
                  </a:lnTo>
                  <a:lnTo>
                    <a:pt x="230" y="146"/>
                  </a:lnTo>
                  <a:lnTo>
                    <a:pt x="235" y="146"/>
                  </a:lnTo>
                  <a:lnTo>
                    <a:pt x="241" y="146"/>
                  </a:lnTo>
                  <a:lnTo>
                    <a:pt x="241" y="146"/>
                  </a:lnTo>
                  <a:lnTo>
                    <a:pt x="241" y="140"/>
                  </a:lnTo>
                  <a:lnTo>
                    <a:pt x="241" y="140"/>
                  </a:lnTo>
                  <a:lnTo>
                    <a:pt x="241" y="134"/>
                  </a:lnTo>
                  <a:lnTo>
                    <a:pt x="241" y="134"/>
                  </a:lnTo>
                  <a:lnTo>
                    <a:pt x="241" y="134"/>
                  </a:lnTo>
                  <a:lnTo>
                    <a:pt x="241" y="134"/>
                  </a:lnTo>
                  <a:lnTo>
                    <a:pt x="247" y="134"/>
                  </a:lnTo>
                  <a:lnTo>
                    <a:pt x="247" y="134"/>
                  </a:lnTo>
                  <a:lnTo>
                    <a:pt x="247" y="134"/>
                  </a:lnTo>
                  <a:lnTo>
                    <a:pt x="247" y="129"/>
                  </a:lnTo>
                  <a:lnTo>
                    <a:pt x="247" y="129"/>
                  </a:lnTo>
                  <a:lnTo>
                    <a:pt x="247" y="129"/>
                  </a:lnTo>
                  <a:lnTo>
                    <a:pt x="247" y="118"/>
                  </a:lnTo>
                  <a:lnTo>
                    <a:pt x="247" y="118"/>
                  </a:lnTo>
                  <a:lnTo>
                    <a:pt x="247" y="118"/>
                  </a:lnTo>
                  <a:lnTo>
                    <a:pt x="247" y="118"/>
                  </a:lnTo>
                  <a:lnTo>
                    <a:pt x="247" y="118"/>
                  </a:lnTo>
                  <a:lnTo>
                    <a:pt x="247" y="112"/>
                  </a:lnTo>
                  <a:lnTo>
                    <a:pt x="247" y="112"/>
                  </a:lnTo>
                  <a:lnTo>
                    <a:pt x="247" y="112"/>
                  </a:lnTo>
                  <a:lnTo>
                    <a:pt x="247" y="112"/>
                  </a:lnTo>
                  <a:lnTo>
                    <a:pt x="252" y="112"/>
                  </a:lnTo>
                  <a:lnTo>
                    <a:pt x="252" y="112"/>
                  </a:lnTo>
                  <a:lnTo>
                    <a:pt x="252" y="112"/>
                  </a:lnTo>
                  <a:lnTo>
                    <a:pt x="258" y="112"/>
                  </a:lnTo>
                  <a:lnTo>
                    <a:pt x="258" y="112"/>
                  </a:lnTo>
                  <a:lnTo>
                    <a:pt x="258" y="112"/>
                  </a:lnTo>
                  <a:lnTo>
                    <a:pt x="258" y="112"/>
                  </a:lnTo>
                  <a:lnTo>
                    <a:pt x="258" y="112"/>
                  </a:lnTo>
                  <a:lnTo>
                    <a:pt x="258" y="112"/>
                  </a:lnTo>
                  <a:lnTo>
                    <a:pt x="258" y="112"/>
                  </a:lnTo>
                  <a:lnTo>
                    <a:pt x="258" y="112"/>
                  </a:lnTo>
                  <a:lnTo>
                    <a:pt x="263" y="112"/>
                  </a:lnTo>
                  <a:lnTo>
                    <a:pt x="263" y="112"/>
                  </a:lnTo>
                  <a:lnTo>
                    <a:pt x="263" y="112"/>
                  </a:lnTo>
                  <a:lnTo>
                    <a:pt x="263" y="112"/>
                  </a:lnTo>
                  <a:lnTo>
                    <a:pt x="263" y="112"/>
                  </a:lnTo>
                  <a:lnTo>
                    <a:pt x="263" y="112"/>
                  </a:lnTo>
                  <a:lnTo>
                    <a:pt x="263" y="106"/>
                  </a:lnTo>
                  <a:lnTo>
                    <a:pt x="263" y="106"/>
                  </a:lnTo>
                  <a:lnTo>
                    <a:pt x="263" y="106"/>
                  </a:lnTo>
                  <a:lnTo>
                    <a:pt x="263" y="106"/>
                  </a:lnTo>
                  <a:lnTo>
                    <a:pt x="263" y="106"/>
                  </a:lnTo>
                  <a:lnTo>
                    <a:pt x="263" y="106"/>
                  </a:lnTo>
                  <a:lnTo>
                    <a:pt x="263" y="106"/>
                  </a:lnTo>
                  <a:lnTo>
                    <a:pt x="263" y="106"/>
                  </a:lnTo>
                  <a:lnTo>
                    <a:pt x="263" y="106"/>
                  </a:lnTo>
                  <a:lnTo>
                    <a:pt x="263" y="106"/>
                  </a:lnTo>
                  <a:lnTo>
                    <a:pt x="263" y="106"/>
                  </a:lnTo>
                  <a:lnTo>
                    <a:pt x="263" y="106"/>
                  </a:lnTo>
                  <a:lnTo>
                    <a:pt x="258" y="106"/>
                  </a:lnTo>
                  <a:lnTo>
                    <a:pt x="258" y="106"/>
                  </a:lnTo>
                  <a:lnTo>
                    <a:pt x="258" y="106"/>
                  </a:lnTo>
                  <a:lnTo>
                    <a:pt x="258" y="106"/>
                  </a:lnTo>
                  <a:lnTo>
                    <a:pt x="258" y="106"/>
                  </a:lnTo>
                  <a:lnTo>
                    <a:pt x="258" y="106"/>
                  </a:lnTo>
                  <a:lnTo>
                    <a:pt x="258" y="106"/>
                  </a:lnTo>
                  <a:lnTo>
                    <a:pt x="258" y="106"/>
                  </a:lnTo>
                  <a:lnTo>
                    <a:pt x="258" y="106"/>
                  </a:lnTo>
                  <a:lnTo>
                    <a:pt x="258" y="101"/>
                  </a:lnTo>
                  <a:lnTo>
                    <a:pt x="258" y="101"/>
                  </a:lnTo>
                  <a:lnTo>
                    <a:pt x="258" y="101"/>
                  </a:lnTo>
                  <a:lnTo>
                    <a:pt x="252" y="101"/>
                  </a:lnTo>
                  <a:lnTo>
                    <a:pt x="252" y="101"/>
                  </a:lnTo>
                  <a:lnTo>
                    <a:pt x="252" y="101"/>
                  </a:lnTo>
                  <a:lnTo>
                    <a:pt x="252" y="101"/>
                  </a:lnTo>
                  <a:lnTo>
                    <a:pt x="247" y="101"/>
                  </a:lnTo>
                  <a:lnTo>
                    <a:pt x="247" y="95"/>
                  </a:lnTo>
                  <a:lnTo>
                    <a:pt x="247" y="95"/>
                  </a:lnTo>
                  <a:lnTo>
                    <a:pt x="247" y="95"/>
                  </a:lnTo>
                  <a:lnTo>
                    <a:pt x="247" y="95"/>
                  </a:lnTo>
                  <a:lnTo>
                    <a:pt x="247" y="95"/>
                  </a:lnTo>
                  <a:lnTo>
                    <a:pt x="247" y="95"/>
                  </a:lnTo>
                  <a:lnTo>
                    <a:pt x="247" y="95"/>
                  </a:lnTo>
                  <a:lnTo>
                    <a:pt x="241" y="95"/>
                  </a:lnTo>
                  <a:lnTo>
                    <a:pt x="241" y="95"/>
                  </a:lnTo>
                  <a:lnTo>
                    <a:pt x="241" y="95"/>
                  </a:lnTo>
                  <a:lnTo>
                    <a:pt x="241" y="95"/>
                  </a:lnTo>
                  <a:lnTo>
                    <a:pt x="241" y="95"/>
                  </a:lnTo>
                  <a:lnTo>
                    <a:pt x="241" y="95"/>
                  </a:lnTo>
                  <a:lnTo>
                    <a:pt x="241" y="95"/>
                  </a:lnTo>
                  <a:lnTo>
                    <a:pt x="241" y="90"/>
                  </a:lnTo>
                  <a:lnTo>
                    <a:pt x="235" y="90"/>
                  </a:lnTo>
                  <a:lnTo>
                    <a:pt x="235" y="90"/>
                  </a:lnTo>
                  <a:lnTo>
                    <a:pt x="235" y="90"/>
                  </a:lnTo>
                  <a:lnTo>
                    <a:pt x="230" y="95"/>
                  </a:lnTo>
                  <a:lnTo>
                    <a:pt x="230" y="90"/>
                  </a:lnTo>
                  <a:lnTo>
                    <a:pt x="224" y="95"/>
                  </a:lnTo>
                  <a:lnTo>
                    <a:pt x="219" y="95"/>
                  </a:lnTo>
                  <a:lnTo>
                    <a:pt x="219" y="95"/>
                  </a:lnTo>
                  <a:lnTo>
                    <a:pt x="219" y="95"/>
                  </a:lnTo>
                  <a:lnTo>
                    <a:pt x="219" y="95"/>
                  </a:lnTo>
                  <a:lnTo>
                    <a:pt x="219" y="95"/>
                  </a:lnTo>
                  <a:lnTo>
                    <a:pt x="219" y="95"/>
                  </a:lnTo>
                  <a:lnTo>
                    <a:pt x="219" y="95"/>
                  </a:lnTo>
                  <a:lnTo>
                    <a:pt x="219" y="95"/>
                  </a:lnTo>
                  <a:lnTo>
                    <a:pt x="213" y="95"/>
                  </a:lnTo>
                  <a:lnTo>
                    <a:pt x="213" y="95"/>
                  </a:lnTo>
                  <a:lnTo>
                    <a:pt x="213" y="95"/>
                  </a:lnTo>
                  <a:lnTo>
                    <a:pt x="213" y="95"/>
                  </a:lnTo>
                  <a:lnTo>
                    <a:pt x="213" y="95"/>
                  </a:lnTo>
                  <a:lnTo>
                    <a:pt x="213" y="95"/>
                  </a:lnTo>
                  <a:lnTo>
                    <a:pt x="207" y="95"/>
                  </a:lnTo>
                  <a:lnTo>
                    <a:pt x="207" y="95"/>
                  </a:lnTo>
                  <a:lnTo>
                    <a:pt x="207" y="95"/>
                  </a:lnTo>
                  <a:lnTo>
                    <a:pt x="207" y="95"/>
                  </a:lnTo>
                  <a:lnTo>
                    <a:pt x="207" y="95"/>
                  </a:lnTo>
                  <a:lnTo>
                    <a:pt x="207" y="95"/>
                  </a:lnTo>
                  <a:lnTo>
                    <a:pt x="207" y="95"/>
                  </a:lnTo>
                  <a:lnTo>
                    <a:pt x="202" y="95"/>
                  </a:lnTo>
                  <a:lnTo>
                    <a:pt x="202" y="95"/>
                  </a:lnTo>
                  <a:lnTo>
                    <a:pt x="202" y="95"/>
                  </a:lnTo>
                  <a:lnTo>
                    <a:pt x="191" y="90"/>
                  </a:lnTo>
                  <a:lnTo>
                    <a:pt x="191" y="90"/>
                  </a:lnTo>
                  <a:lnTo>
                    <a:pt x="191" y="90"/>
                  </a:lnTo>
                  <a:lnTo>
                    <a:pt x="191" y="90"/>
                  </a:lnTo>
                  <a:lnTo>
                    <a:pt x="185" y="90"/>
                  </a:lnTo>
                  <a:lnTo>
                    <a:pt x="185" y="90"/>
                  </a:lnTo>
                  <a:lnTo>
                    <a:pt x="174" y="95"/>
                  </a:lnTo>
                  <a:lnTo>
                    <a:pt x="174" y="95"/>
                  </a:lnTo>
                  <a:lnTo>
                    <a:pt x="174" y="95"/>
                  </a:lnTo>
                  <a:lnTo>
                    <a:pt x="168" y="95"/>
                  </a:lnTo>
                  <a:lnTo>
                    <a:pt x="163" y="95"/>
                  </a:lnTo>
                  <a:lnTo>
                    <a:pt x="163" y="95"/>
                  </a:lnTo>
                  <a:lnTo>
                    <a:pt x="163" y="95"/>
                  </a:lnTo>
                  <a:lnTo>
                    <a:pt x="163" y="95"/>
                  </a:lnTo>
                  <a:lnTo>
                    <a:pt x="163" y="95"/>
                  </a:lnTo>
                  <a:lnTo>
                    <a:pt x="163" y="95"/>
                  </a:lnTo>
                  <a:lnTo>
                    <a:pt x="163" y="95"/>
                  </a:lnTo>
                  <a:lnTo>
                    <a:pt x="157" y="95"/>
                  </a:lnTo>
                  <a:lnTo>
                    <a:pt x="157" y="95"/>
                  </a:lnTo>
                  <a:lnTo>
                    <a:pt x="157" y="95"/>
                  </a:lnTo>
                  <a:lnTo>
                    <a:pt x="157" y="95"/>
                  </a:lnTo>
                  <a:lnTo>
                    <a:pt x="157" y="95"/>
                  </a:lnTo>
                  <a:lnTo>
                    <a:pt x="151" y="95"/>
                  </a:lnTo>
                  <a:lnTo>
                    <a:pt x="151" y="95"/>
                  </a:lnTo>
                  <a:lnTo>
                    <a:pt x="146" y="95"/>
                  </a:lnTo>
                  <a:lnTo>
                    <a:pt x="140" y="95"/>
                  </a:lnTo>
                  <a:lnTo>
                    <a:pt x="140" y="95"/>
                  </a:lnTo>
                  <a:lnTo>
                    <a:pt x="135" y="90"/>
                  </a:lnTo>
                  <a:lnTo>
                    <a:pt x="123" y="90"/>
                  </a:lnTo>
                  <a:lnTo>
                    <a:pt x="112" y="84"/>
                  </a:lnTo>
                  <a:lnTo>
                    <a:pt x="112" y="84"/>
                  </a:lnTo>
                  <a:lnTo>
                    <a:pt x="107" y="84"/>
                  </a:lnTo>
                  <a:lnTo>
                    <a:pt x="107" y="84"/>
                  </a:lnTo>
                  <a:lnTo>
                    <a:pt x="107" y="84"/>
                  </a:lnTo>
                  <a:lnTo>
                    <a:pt x="107" y="84"/>
                  </a:lnTo>
                  <a:lnTo>
                    <a:pt x="107" y="78"/>
                  </a:lnTo>
                  <a:lnTo>
                    <a:pt x="107" y="78"/>
                  </a:lnTo>
                  <a:lnTo>
                    <a:pt x="107" y="78"/>
                  </a:lnTo>
                  <a:lnTo>
                    <a:pt x="107" y="73"/>
                  </a:lnTo>
                  <a:lnTo>
                    <a:pt x="107" y="73"/>
                  </a:lnTo>
                  <a:lnTo>
                    <a:pt x="107" y="67"/>
                  </a:lnTo>
                  <a:lnTo>
                    <a:pt x="107" y="62"/>
                  </a:lnTo>
                  <a:lnTo>
                    <a:pt x="107" y="62"/>
                  </a:lnTo>
                  <a:lnTo>
                    <a:pt x="107" y="56"/>
                  </a:lnTo>
                  <a:lnTo>
                    <a:pt x="107" y="50"/>
                  </a:lnTo>
                  <a:lnTo>
                    <a:pt x="107" y="50"/>
                  </a:lnTo>
                  <a:lnTo>
                    <a:pt x="107" y="45"/>
                  </a:lnTo>
                  <a:lnTo>
                    <a:pt x="107" y="45"/>
                  </a:lnTo>
                  <a:lnTo>
                    <a:pt x="107" y="45"/>
                  </a:lnTo>
                  <a:lnTo>
                    <a:pt x="107" y="45"/>
                  </a:lnTo>
                  <a:lnTo>
                    <a:pt x="107" y="45"/>
                  </a:lnTo>
                  <a:lnTo>
                    <a:pt x="107" y="39"/>
                  </a:lnTo>
                  <a:lnTo>
                    <a:pt x="107" y="39"/>
                  </a:lnTo>
                  <a:lnTo>
                    <a:pt x="107" y="39"/>
                  </a:lnTo>
                  <a:lnTo>
                    <a:pt x="107" y="39"/>
                  </a:lnTo>
                  <a:lnTo>
                    <a:pt x="107" y="39"/>
                  </a:lnTo>
                  <a:lnTo>
                    <a:pt x="107" y="39"/>
                  </a:lnTo>
                  <a:lnTo>
                    <a:pt x="107" y="39"/>
                  </a:lnTo>
                  <a:lnTo>
                    <a:pt x="107" y="39"/>
                  </a:lnTo>
                  <a:lnTo>
                    <a:pt x="107" y="39"/>
                  </a:lnTo>
                  <a:lnTo>
                    <a:pt x="107" y="39"/>
                  </a:lnTo>
                  <a:lnTo>
                    <a:pt x="107" y="39"/>
                  </a:lnTo>
                  <a:lnTo>
                    <a:pt x="107" y="39"/>
                  </a:lnTo>
                  <a:lnTo>
                    <a:pt x="107" y="39"/>
                  </a:lnTo>
                  <a:lnTo>
                    <a:pt x="107" y="39"/>
                  </a:lnTo>
                  <a:lnTo>
                    <a:pt x="107" y="39"/>
                  </a:lnTo>
                  <a:lnTo>
                    <a:pt x="101" y="39"/>
                  </a:lnTo>
                  <a:lnTo>
                    <a:pt x="101" y="34"/>
                  </a:lnTo>
                  <a:lnTo>
                    <a:pt x="101" y="34"/>
                  </a:lnTo>
                  <a:lnTo>
                    <a:pt x="101" y="34"/>
                  </a:lnTo>
                  <a:lnTo>
                    <a:pt x="101" y="34"/>
                  </a:lnTo>
                  <a:lnTo>
                    <a:pt x="101" y="34"/>
                  </a:lnTo>
                  <a:lnTo>
                    <a:pt x="101" y="34"/>
                  </a:lnTo>
                  <a:lnTo>
                    <a:pt x="101" y="28"/>
                  </a:lnTo>
                  <a:lnTo>
                    <a:pt x="101" y="28"/>
                  </a:lnTo>
                  <a:lnTo>
                    <a:pt x="101" y="28"/>
                  </a:lnTo>
                  <a:lnTo>
                    <a:pt x="101" y="28"/>
                  </a:lnTo>
                  <a:lnTo>
                    <a:pt x="101" y="28"/>
                  </a:lnTo>
                  <a:lnTo>
                    <a:pt x="95" y="28"/>
                  </a:lnTo>
                  <a:lnTo>
                    <a:pt x="95" y="28"/>
                  </a:lnTo>
                  <a:lnTo>
                    <a:pt x="95" y="28"/>
                  </a:lnTo>
                  <a:lnTo>
                    <a:pt x="95" y="28"/>
                  </a:lnTo>
                  <a:lnTo>
                    <a:pt x="95" y="28"/>
                  </a:lnTo>
                  <a:lnTo>
                    <a:pt x="95" y="22"/>
                  </a:lnTo>
                  <a:lnTo>
                    <a:pt x="95" y="22"/>
                  </a:lnTo>
                  <a:lnTo>
                    <a:pt x="95" y="22"/>
                  </a:lnTo>
                  <a:lnTo>
                    <a:pt x="95" y="22"/>
                  </a:lnTo>
                  <a:lnTo>
                    <a:pt x="95" y="22"/>
                  </a:lnTo>
                  <a:lnTo>
                    <a:pt x="95" y="28"/>
                  </a:lnTo>
                  <a:lnTo>
                    <a:pt x="95" y="28"/>
                  </a:lnTo>
                  <a:lnTo>
                    <a:pt x="95" y="28"/>
                  </a:lnTo>
                  <a:lnTo>
                    <a:pt x="95" y="28"/>
                  </a:lnTo>
                  <a:lnTo>
                    <a:pt x="95" y="28"/>
                  </a:lnTo>
                  <a:lnTo>
                    <a:pt x="90" y="28"/>
                  </a:lnTo>
                  <a:lnTo>
                    <a:pt x="90" y="28"/>
                  </a:lnTo>
                  <a:lnTo>
                    <a:pt x="90" y="28"/>
                  </a:lnTo>
                  <a:lnTo>
                    <a:pt x="90" y="28"/>
                  </a:lnTo>
                  <a:lnTo>
                    <a:pt x="95" y="28"/>
                  </a:lnTo>
                  <a:lnTo>
                    <a:pt x="95" y="34"/>
                  </a:lnTo>
                  <a:lnTo>
                    <a:pt x="95" y="34"/>
                  </a:lnTo>
                  <a:lnTo>
                    <a:pt x="90" y="34"/>
                  </a:lnTo>
                  <a:lnTo>
                    <a:pt x="90" y="34"/>
                  </a:lnTo>
                  <a:lnTo>
                    <a:pt x="90" y="34"/>
                  </a:lnTo>
                  <a:lnTo>
                    <a:pt x="90" y="34"/>
                  </a:lnTo>
                  <a:lnTo>
                    <a:pt x="95" y="34"/>
                  </a:lnTo>
                  <a:lnTo>
                    <a:pt x="95" y="34"/>
                  </a:lnTo>
                  <a:lnTo>
                    <a:pt x="95" y="34"/>
                  </a:lnTo>
                  <a:lnTo>
                    <a:pt x="95" y="34"/>
                  </a:lnTo>
                  <a:lnTo>
                    <a:pt x="90" y="39"/>
                  </a:lnTo>
                  <a:lnTo>
                    <a:pt x="90" y="39"/>
                  </a:lnTo>
                  <a:lnTo>
                    <a:pt x="90" y="39"/>
                  </a:lnTo>
                  <a:lnTo>
                    <a:pt x="90" y="39"/>
                  </a:lnTo>
                  <a:lnTo>
                    <a:pt x="90" y="39"/>
                  </a:lnTo>
                  <a:lnTo>
                    <a:pt x="90" y="39"/>
                  </a:lnTo>
                  <a:lnTo>
                    <a:pt x="90" y="39"/>
                  </a:lnTo>
                  <a:lnTo>
                    <a:pt x="90" y="39"/>
                  </a:lnTo>
                  <a:lnTo>
                    <a:pt x="90" y="39"/>
                  </a:lnTo>
                  <a:lnTo>
                    <a:pt x="90" y="39"/>
                  </a:lnTo>
                  <a:lnTo>
                    <a:pt x="90" y="39"/>
                  </a:lnTo>
                  <a:lnTo>
                    <a:pt x="84" y="39"/>
                  </a:lnTo>
                  <a:lnTo>
                    <a:pt x="84" y="39"/>
                  </a:lnTo>
                  <a:lnTo>
                    <a:pt x="84" y="39"/>
                  </a:lnTo>
                  <a:lnTo>
                    <a:pt x="84" y="39"/>
                  </a:lnTo>
                  <a:lnTo>
                    <a:pt x="84" y="39"/>
                  </a:lnTo>
                  <a:lnTo>
                    <a:pt x="84" y="39"/>
                  </a:lnTo>
                  <a:lnTo>
                    <a:pt x="84" y="39"/>
                  </a:lnTo>
                  <a:lnTo>
                    <a:pt x="84" y="39"/>
                  </a:lnTo>
                  <a:lnTo>
                    <a:pt x="84" y="39"/>
                  </a:lnTo>
                  <a:lnTo>
                    <a:pt x="84" y="39"/>
                  </a:lnTo>
                  <a:lnTo>
                    <a:pt x="79" y="39"/>
                  </a:lnTo>
                  <a:lnTo>
                    <a:pt x="79" y="39"/>
                  </a:lnTo>
                  <a:lnTo>
                    <a:pt x="79" y="39"/>
                  </a:lnTo>
                  <a:lnTo>
                    <a:pt x="79" y="39"/>
                  </a:lnTo>
                  <a:lnTo>
                    <a:pt x="79" y="39"/>
                  </a:lnTo>
                  <a:lnTo>
                    <a:pt x="79" y="39"/>
                  </a:lnTo>
                  <a:lnTo>
                    <a:pt x="73" y="34"/>
                  </a:lnTo>
                  <a:lnTo>
                    <a:pt x="73" y="34"/>
                  </a:lnTo>
                  <a:lnTo>
                    <a:pt x="73" y="34"/>
                  </a:lnTo>
                  <a:lnTo>
                    <a:pt x="73" y="34"/>
                  </a:lnTo>
                  <a:lnTo>
                    <a:pt x="73" y="34"/>
                  </a:lnTo>
                  <a:lnTo>
                    <a:pt x="67" y="34"/>
                  </a:lnTo>
                  <a:lnTo>
                    <a:pt x="67" y="28"/>
                  </a:lnTo>
                  <a:lnTo>
                    <a:pt x="67" y="28"/>
                  </a:lnTo>
                  <a:lnTo>
                    <a:pt x="67" y="28"/>
                  </a:lnTo>
                  <a:lnTo>
                    <a:pt x="62" y="22"/>
                  </a:lnTo>
                  <a:lnTo>
                    <a:pt x="62" y="22"/>
                  </a:lnTo>
                  <a:lnTo>
                    <a:pt x="62" y="22"/>
                  </a:lnTo>
                  <a:lnTo>
                    <a:pt x="62" y="22"/>
                  </a:lnTo>
                  <a:lnTo>
                    <a:pt x="62" y="17"/>
                  </a:lnTo>
                  <a:lnTo>
                    <a:pt x="62" y="17"/>
                  </a:lnTo>
                  <a:lnTo>
                    <a:pt x="62" y="17"/>
                  </a:lnTo>
                  <a:lnTo>
                    <a:pt x="62" y="17"/>
                  </a:lnTo>
                  <a:lnTo>
                    <a:pt x="62" y="17"/>
                  </a:lnTo>
                  <a:lnTo>
                    <a:pt x="62" y="17"/>
                  </a:lnTo>
                  <a:lnTo>
                    <a:pt x="62" y="17"/>
                  </a:lnTo>
                  <a:lnTo>
                    <a:pt x="62" y="17"/>
                  </a:lnTo>
                  <a:lnTo>
                    <a:pt x="62" y="17"/>
                  </a:lnTo>
                  <a:lnTo>
                    <a:pt x="62" y="17"/>
                  </a:lnTo>
                  <a:lnTo>
                    <a:pt x="62" y="17"/>
                  </a:lnTo>
                  <a:lnTo>
                    <a:pt x="62" y="11"/>
                  </a:lnTo>
                  <a:lnTo>
                    <a:pt x="62" y="11"/>
                  </a:lnTo>
                  <a:lnTo>
                    <a:pt x="62" y="11"/>
                  </a:lnTo>
                  <a:lnTo>
                    <a:pt x="56" y="11"/>
                  </a:lnTo>
                  <a:lnTo>
                    <a:pt x="56" y="11"/>
                  </a:lnTo>
                  <a:lnTo>
                    <a:pt x="56" y="11"/>
                  </a:lnTo>
                  <a:lnTo>
                    <a:pt x="56" y="11"/>
                  </a:lnTo>
                  <a:lnTo>
                    <a:pt x="56" y="11"/>
                  </a:lnTo>
                  <a:lnTo>
                    <a:pt x="56" y="11"/>
                  </a:lnTo>
                  <a:lnTo>
                    <a:pt x="56" y="11"/>
                  </a:lnTo>
                  <a:lnTo>
                    <a:pt x="51" y="11"/>
                  </a:lnTo>
                  <a:lnTo>
                    <a:pt x="51" y="11"/>
                  </a:lnTo>
                  <a:lnTo>
                    <a:pt x="51" y="11"/>
                  </a:lnTo>
                  <a:lnTo>
                    <a:pt x="51" y="17"/>
                  </a:lnTo>
                  <a:lnTo>
                    <a:pt x="51" y="17"/>
                  </a:lnTo>
                  <a:lnTo>
                    <a:pt x="56" y="17"/>
                  </a:lnTo>
                  <a:lnTo>
                    <a:pt x="56" y="17"/>
                  </a:lnTo>
                  <a:lnTo>
                    <a:pt x="56" y="17"/>
                  </a:lnTo>
                  <a:lnTo>
                    <a:pt x="56" y="22"/>
                  </a:lnTo>
                  <a:lnTo>
                    <a:pt x="56" y="22"/>
                  </a:lnTo>
                  <a:lnTo>
                    <a:pt x="56" y="22"/>
                  </a:lnTo>
                  <a:lnTo>
                    <a:pt x="56" y="17"/>
                  </a:lnTo>
                  <a:lnTo>
                    <a:pt x="56" y="22"/>
                  </a:lnTo>
                  <a:lnTo>
                    <a:pt x="62" y="22"/>
                  </a:lnTo>
                  <a:lnTo>
                    <a:pt x="62" y="22"/>
                  </a:lnTo>
                  <a:lnTo>
                    <a:pt x="62" y="22"/>
                  </a:lnTo>
                  <a:lnTo>
                    <a:pt x="62" y="22"/>
                  </a:lnTo>
                  <a:lnTo>
                    <a:pt x="62" y="22"/>
                  </a:lnTo>
                  <a:lnTo>
                    <a:pt x="56" y="22"/>
                  </a:lnTo>
                  <a:lnTo>
                    <a:pt x="56" y="22"/>
                  </a:lnTo>
                  <a:lnTo>
                    <a:pt x="51" y="22"/>
                  </a:lnTo>
                  <a:lnTo>
                    <a:pt x="51" y="22"/>
                  </a:lnTo>
                  <a:lnTo>
                    <a:pt x="51" y="22"/>
                  </a:lnTo>
                  <a:lnTo>
                    <a:pt x="51" y="22"/>
                  </a:lnTo>
                  <a:lnTo>
                    <a:pt x="51" y="22"/>
                  </a:lnTo>
                  <a:lnTo>
                    <a:pt x="45" y="22"/>
                  </a:lnTo>
                  <a:lnTo>
                    <a:pt x="45" y="22"/>
                  </a:lnTo>
                  <a:lnTo>
                    <a:pt x="45" y="22"/>
                  </a:lnTo>
                  <a:lnTo>
                    <a:pt x="45" y="22"/>
                  </a:lnTo>
                  <a:lnTo>
                    <a:pt x="45" y="22"/>
                  </a:lnTo>
                  <a:lnTo>
                    <a:pt x="39" y="22"/>
                  </a:lnTo>
                  <a:lnTo>
                    <a:pt x="39" y="22"/>
                  </a:lnTo>
                  <a:lnTo>
                    <a:pt x="39" y="22"/>
                  </a:lnTo>
                  <a:lnTo>
                    <a:pt x="39" y="17"/>
                  </a:lnTo>
                  <a:lnTo>
                    <a:pt x="39" y="17"/>
                  </a:lnTo>
                  <a:lnTo>
                    <a:pt x="39" y="17"/>
                  </a:lnTo>
                  <a:lnTo>
                    <a:pt x="39" y="17"/>
                  </a:lnTo>
                  <a:lnTo>
                    <a:pt x="39" y="17"/>
                  </a:lnTo>
                  <a:lnTo>
                    <a:pt x="39" y="17"/>
                  </a:lnTo>
                  <a:lnTo>
                    <a:pt x="39" y="17"/>
                  </a:lnTo>
                  <a:lnTo>
                    <a:pt x="39" y="11"/>
                  </a:lnTo>
                  <a:lnTo>
                    <a:pt x="39" y="11"/>
                  </a:lnTo>
                  <a:lnTo>
                    <a:pt x="39" y="11"/>
                  </a:lnTo>
                  <a:lnTo>
                    <a:pt x="39" y="11"/>
                  </a:lnTo>
                  <a:lnTo>
                    <a:pt x="39" y="11"/>
                  </a:lnTo>
                  <a:lnTo>
                    <a:pt x="39" y="11"/>
                  </a:lnTo>
                  <a:lnTo>
                    <a:pt x="39" y="11"/>
                  </a:lnTo>
                  <a:lnTo>
                    <a:pt x="34" y="11"/>
                  </a:lnTo>
                  <a:lnTo>
                    <a:pt x="34" y="11"/>
                  </a:lnTo>
                  <a:lnTo>
                    <a:pt x="34" y="11"/>
                  </a:lnTo>
                  <a:lnTo>
                    <a:pt x="34" y="11"/>
                  </a:lnTo>
                  <a:lnTo>
                    <a:pt x="34" y="11"/>
                  </a:lnTo>
                  <a:lnTo>
                    <a:pt x="34" y="6"/>
                  </a:lnTo>
                  <a:lnTo>
                    <a:pt x="34" y="6"/>
                  </a:lnTo>
                  <a:lnTo>
                    <a:pt x="34" y="6"/>
                  </a:lnTo>
                  <a:lnTo>
                    <a:pt x="28" y="6"/>
                  </a:lnTo>
                  <a:lnTo>
                    <a:pt x="28" y="6"/>
                  </a:lnTo>
                  <a:lnTo>
                    <a:pt x="28" y="6"/>
                  </a:lnTo>
                  <a:lnTo>
                    <a:pt x="28" y="6"/>
                  </a:lnTo>
                  <a:lnTo>
                    <a:pt x="28" y="6"/>
                  </a:lnTo>
                  <a:lnTo>
                    <a:pt x="28" y="6"/>
                  </a:lnTo>
                  <a:lnTo>
                    <a:pt x="28" y="6"/>
                  </a:lnTo>
                  <a:lnTo>
                    <a:pt x="23" y="6"/>
                  </a:lnTo>
                  <a:lnTo>
                    <a:pt x="23" y="0"/>
                  </a:lnTo>
                  <a:lnTo>
                    <a:pt x="23" y="0"/>
                  </a:lnTo>
                  <a:lnTo>
                    <a:pt x="23" y="0"/>
                  </a:lnTo>
                  <a:lnTo>
                    <a:pt x="23" y="0"/>
                  </a:lnTo>
                  <a:lnTo>
                    <a:pt x="23" y="0"/>
                  </a:lnTo>
                  <a:lnTo>
                    <a:pt x="23" y="0"/>
                  </a:lnTo>
                  <a:lnTo>
                    <a:pt x="23" y="0"/>
                  </a:lnTo>
                  <a:lnTo>
                    <a:pt x="23" y="0"/>
                  </a:lnTo>
                  <a:lnTo>
                    <a:pt x="17" y="6"/>
                  </a:lnTo>
                  <a:lnTo>
                    <a:pt x="17" y="6"/>
                  </a:lnTo>
                  <a:lnTo>
                    <a:pt x="17" y="6"/>
                  </a:lnTo>
                  <a:lnTo>
                    <a:pt x="17" y="6"/>
                  </a:lnTo>
                  <a:lnTo>
                    <a:pt x="17" y="6"/>
                  </a:lnTo>
                  <a:lnTo>
                    <a:pt x="17" y="11"/>
                  </a:lnTo>
                  <a:lnTo>
                    <a:pt x="17" y="11"/>
                  </a:lnTo>
                  <a:lnTo>
                    <a:pt x="17" y="11"/>
                  </a:lnTo>
                  <a:lnTo>
                    <a:pt x="17" y="6"/>
                  </a:lnTo>
                  <a:lnTo>
                    <a:pt x="23" y="6"/>
                  </a:lnTo>
                  <a:lnTo>
                    <a:pt x="23" y="6"/>
                  </a:lnTo>
                  <a:lnTo>
                    <a:pt x="23" y="6"/>
                  </a:lnTo>
                  <a:lnTo>
                    <a:pt x="23" y="6"/>
                  </a:lnTo>
                  <a:lnTo>
                    <a:pt x="28" y="11"/>
                  </a:lnTo>
                  <a:lnTo>
                    <a:pt x="28" y="11"/>
                  </a:lnTo>
                  <a:lnTo>
                    <a:pt x="28" y="17"/>
                  </a:lnTo>
                  <a:lnTo>
                    <a:pt x="28" y="17"/>
                  </a:lnTo>
                  <a:lnTo>
                    <a:pt x="28" y="17"/>
                  </a:lnTo>
                  <a:lnTo>
                    <a:pt x="28" y="17"/>
                  </a:lnTo>
                  <a:lnTo>
                    <a:pt x="28" y="17"/>
                  </a:lnTo>
                  <a:lnTo>
                    <a:pt x="28" y="17"/>
                  </a:lnTo>
                  <a:lnTo>
                    <a:pt x="28" y="17"/>
                  </a:lnTo>
                  <a:lnTo>
                    <a:pt x="23" y="17"/>
                  </a:lnTo>
                  <a:lnTo>
                    <a:pt x="23" y="17"/>
                  </a:lnTo>
                  <a:lnTo>
                    <a:pt x="23" y="17"/>
                  </a:lnTo>
                  <a:lnTo>
                    <a:pt x="23" y="17"/>
                  </a:lnTo>
                  <a:lnTo>
                    <a:pt x="23" y="17"/>
                  </a:lnTo>
                  <a:lnTo>
                    <a:pt x="23" y="17"/>
                  </a:lnTo>
                  <a:lnTo>
                    <a:pt x="17" y="22"/>
                  </a:lnTo>
                  <a:lnTo>
                    <a:pt x="17" y="22"/>
                  </a:lnTo>
                  <a:lnTo>
                    <a:pt x="17" y="22"/>
                  </a:lnTo>
                  <a:lnTo>
                    <a:pt x="17" y="22"/>
                  </a:lnTo>
                  <a:lnTo>
                    <a:pt x="17" y="28"/>
                  </a:lnTo>
                  <a:lnTo>
                    <a:pt x="17" y="28"/>
                  </a:lnTo>
                  <a:lnTo>
                    <a:pt x="11" y="28"/>
                  </a:lnTo>
                  <a:lnTo>
                    <a:pt x="11" y="28"/>
                  </a:lnTo>
                  <a:lnTo>
                    <a:pt x="11" y="28"/>
                  </a:lnTo>
                  <a:lnTo>
                    <a:pt x="11" y="28"/>
                  </a:lnTo>
                  <a:lnTo>
                    <a:pt x="11" y="28"/>
                  </a:lnTo>
                  <a:lnTo>
                    <a:pt x="11" y="28"/>
                  </a:lnTo>
                  <a:lnTo>
                    <a:pt x="11" y="28"/>
                  </a:lnTo>
                  <a:lnTo>
                    <a:pt x="6" y="34"/>
                  </a:lnTo>
                  <a:lnTo>
                    <a:pt x="6" y="34"/>
                  </a:lnTo>
                  <a:lnTo>
                    <a:pt x="6" y="34"/>
                  </a:lnTo>
                  <a:lnTo>
                    <a:pt x="6" y="34"/>
                  </a:lnTo>
                  <a:lnTo>
                    <a:pt x="6" y="34"/>
                  </a:lnTo>
                  <a:lnTo>
                    <a:pt x="6" y="34"/>
                  </a:lnTo>
                  <a:lnTo>
                    <a:pt x="11" y="34"/>
                  </a:lnTo>
                  <a:lnTo>
                    <a:pt x="11" y="34"/>
                  </a:lnTo>
                  <a:lnTo>
                    <a:pt x="6" y="39"/>
                  </a:lnTo>
                  <a:lnTo>
                    <a:pt x="6" y="39"/>
                  </a:lnTo>
                  <a:lnTo>
                    <a:pt x="6" y="39"/>
                  </a:lnTo>
                  <a:lnTo>
                    <a:pt x="6" y="45"/>
                  </a:lnTo>
                  <a:lnTo>
                    <a:pt x="6" y="45"/>
                  </a:lnTo>
                  <a:lnTo>
                    <a:pt x="6" y="45"/>
                  </a:lnTo>
                  <a:lnTo>
                    <a:pt x="6" y="45"/>
                  </a:lnTo>
                  <a:lnTo>
                    <a:pt x="6" y="45"/>
                  </a:lnTo>
                  <a:lnTo>
                    <a:pt x="6" y="50"/>
                  </a:lnTo>
                  <a:lnTo>
                    <a:pt x="6" y="50"/>
                  </a:lnTo>
                  <a:lnTo>
                    <a:pt x="6" y="50"/>
                  </a:lnTo>
                  <a:lnTo>
                    <a:pt x="6" y="50"/>
                  </a:lnTo>
                  <a:lnTo>
                    <a:pt x="6" y="50"/>
                  </a:lnTo>
                  <a:lnTo>
                    <a:pt x="6" y="50"/>
                  </a:lnTo>
                  <a:lnTo>
                    <a:pt x="6" y="56"/>
                  </a:lnTo>
                  <a:lnTo>
                    <a:pt x="6" y="56"/>
                  </a:lnTo>
                  <a:lnTo>
                    <a:pt x="11" y="50"/>
                  </a:lnTo>
                  <a:lnTo>
                    <a:pt x="11" y="50"/>
                  </a:lnTo>
                  <a:lnTo>
                    <a:pt x="11" y="50"/>
                  </a:lnTo>
                  <a:lnTo>
                    <a:pt x="17" y="50"/>
                  </a:lnTo>
                  <a:lnTo>
                    <a:pt x="17" y="56"/>
                  </a:lnTo>
                  <a:lnTo>
                    <a:pt x="23" y="62"/>
                  </a:lnTo>
                  <a:lnTo>
                    <a:pt x="23" y="62"/>
                  </a:lnTo>
                  <a:lnTo>
                    <a:pt x="23" y="67"/>
                  </a:lnTo>
                  <a:lnTo>
                    <a:pt x="23" y="67"/>
                  </a:lnTo>
                  <a:lnTo>
                    <a:pt x="28" y="67"/>
                  </a:lnTo>
                  <a:lnTo>
                    <a:pt x="28" y="67"/>
                  </a:lnTo>
                  <a:lnTo>
                    <a:pt x="28" y="67"/>
                  </a:lnTo>
                  <a:lnTo>
                    <a:pt x="28" y="73"/>
                  </a:lnTo>
                  <a:lnTo>
                    <a:pt x="28" y="73"/>
                  </a:lnTo>
                  <a:lnTo>
                    <a:pt x="34" y="73"/>
                  </a:lnTo>
                  <a:lnTo>
                    <a:pt x="34" y="73"/>
                  </a:lnTo>
                  <a:lnTo>
                    <a:pt x="34" y="73"/>
                  </a:lnTo>
                  <a:lnTo>
                    <a:pt x="39" y="73"/>
                  </a:lnTo>
                  <a:lnTo>
                    <a:pt x="39" y="73"/>
                  </a:lnTo>
                  <a:lnTo>
                    <a:pt x="39" y="73"/>
                  </a:lnTo>
                  <a:lnTo>
                    <a:pt x="39" y="73"/>
                  </a:lnTo>
                  <a:lnTo>
                    <a:pt x="39" y="73"/>
                  </a:lnTo>
                  <a:lnTo>
                    <a:pt x="39" y="73"/>
                  </a:lnTo>
                  <a:lnTo>
                    <a:pt x="39" y="73"/>
                  </a:lnTo>
                  <a:lnTo>
                    <a:pt x="39" y="73"/>
                  </a:lnTo>
                  <a:lnTo>
                    <a:pt x="45" y="73"/>
                  </a:lnTo>
                  <a:lnTo>
                    <a:pt x="45" y="73"/>
                  </a:lnTo>
                  <a:lnTo>
                    <a:pt x="45" y="73"/>
                  </a:lnTo>
                  <a:lnTo>
                    <a:pt x="45" y="73"/>
                  </a:lnTo>
                  <a:lnTo>
                    <a:pt x="45" y="73"/>
                  </a:lnTo>
                  <a:lnTo>
                    <a:pt x="45" y="73"/>
                  </a:lnTo>
                  <a:lnTo>
                    <a:pt x="45" y="73"/>
                  </a:lnTo>
                  <a:lnTo>
                    <a:pt x="45" y="73"/>
                  </a:lnTo>
                  <a:lnTo>
                    <a:pt x="45" y="73"/>
                  </a:lnTo>
                  <a:lnTo>
                    <a:pt x="45" y="78"/>
                  </a:lnTo>
                  <a:lnTo>
                    <a:pt x="45" y="78"/>
                  </a:lnTo>
                  <a:lnTo>
                    <a:pt x="45" y="78"/>
                  </a:lnTo>
                  <a:lnTo>
                    <a:pt x="45" y="78"/>
                  </a:lnTo>
                  <a:lnTo>
                    <a:pt x="45" y="78"/>
                  </a:lnTo>
                  <a:lnTo>
                    <a:pt x="45" y="78"/>
                  </a:lnTo>
                  <a:lnTo>
                    <a:pt x="51" y="84"/>
                  </a:lnTo>
                  <a:lnTo>
                    <a:pt x="51" y="84"/>
                  </a:lnTo>
                  <a:lnTo>
                    <a:pt x="51" y="84"/>
                  </a:lnTo>
                  <a:lnTo>
                    <a:pt x="51" y="84"/>
                  </a:lnTo>
                  <a:lnTo>
                    <a:pt x="51" y="84"/>
                  </a:lnTo>
                  <a:lnTo>
                    <a:pt x="51" y="84"/>
                  </a:lnTo>
                  <a:lnTo>
                    <a:pt x="56" y="84"/>
                  </a:lnTo>
                  <a:lnTo>
                    <a:pt x="56" y="84"/>
                  </a:lnTo>
                  <a:lnTo>
                    <a:pt x="56" y="84"/>
                  </a:lnTo>
                  <a:lnTo>
                    <a:pt x="56" y="84"/>
                  </a:lnTo>
                  <a:lnTo>
                    <a:pt x="56" y="84"/>
                  </a:lnTo>
                  <a:lnTo>
                    <a:pt x="56" y="84"/>
                  </a:lnTo>
                  <a:lnTo>
                    <a:pt x="56" y="90"/>
                  </a:lnTo>
                  <a:lnTo>
                    <a:pt x="56" y="90"/>
                  </a:lnTo>
                  <a:lnTo>
                    <a:pt x="56" y="90"/>
                  </a:lnTo>
                  <a:lnTo>
                    <a:pt x="56" y="90"/>
                  </a:lnTo>
                  <a:lnTo>
                    <a:pt x="56" y="90"/>
                  </a:lnTo>
                  <a:lnTo>
                    <a:pt x="51" y="90"/>
                  </a:lnTo>
                  <a:lnTo>
                    <a:pt x="56" y="95"/>
                  </a:lnTo>
                  <a:lnTo>
                    <a:pt x="51" y="95"/>
                  </a:lnTo>
                  <a:lnTo>
                    <a:pt x="51" y="90"/>
                  </a:lnTo>
                  <a:lnTo>
                    <a:pt x="51" y="90"/>
                  </a:lnTo>
                  <a:lnTo>
                    <a:pt x="45" y="90"/>
                  </a:lnTo>
                  <a:lnTo>
                    <a:pt x="45" y="90"/>
                  </a:lnTo>
                  <a:lnTo>
                    <a:pt x="45" y="90"/>
                  </a:lnTo>
                  <a:lnTo>
                    <a:pt x="45" y="95"/>
                  </a:lnTo>
                  <a:lnTo>
                    <a:pt x="45" y="95"/>
                  </a:lnTo>
                  <a:lnTo>
                    <a:pt x="45" y="95"/>
                  </a:lnTo>
                  <a:lnTo>
                    <a:pt x="39" y="90"/>
                  </a:lnTo>
                  <a:lnTo>
                    <a:pt x="39" y="90"/>
                  </a:lnTo>
                  <a:lnTo>
                    <a:pt x="34" y="90"/>
                  </a:lnTo>
                  <a:lnTo>
                    <a:pt x="34" y="90"/>
                  </a:lnTo>
                  <a:lnTo>
                    <a:pt x="34" y="90"/>
                  </a:lnTo>
                  <a:lnTo>
                    <a:pt x="34" y="90"/>
                  </a:lnTo>
                  <a:lnTo>
                    <a:pt x="34" y="95"/>
                  </a:lnTo>
                  <a:lnTo>
                    <a:pt x="34" y="95"/>
                  </a:lnTo>
                  <a:lnTo>
                    <a:pt x="34" y="90"/>
                  </a:lnTo>
                  <a:lnTo>
                    <a:pt x="28" y="90"/>
                  </a:lnTo>
                  <a:lnTo>
                    <a:pt x="28" y="90"/>
                  </a:lnTo>
                  <a:lnTo>
                    <a:pt x="28" y="90"/>
                  </a:lnTo>
                  <a:lnTo>
                    <a:pt x="28" y="90"/>
                  </a:lnTo>
                  <a:lnTo>
                    <a:pt x="23" y="95"/>
                  </a:lnTo>
                  <a:lnTo>
                    <a:pt x="23" y="95"/>
                  </a:lnTo>
                  <a:lnTo>
                    <a:pt x="23" y="101"/>
                  </a:lnTo>
                  <a:lnTo>
                    <a:pt x="23" y="101"/>
                  </a:lnTo>
                  <a:lnTo>
                    <a:pt x="23" y="106"/>
                  </a:lnTo>
                  <a:lnTo>
                    <a:pt x="23" y="106"/>
                  </a:lnTo>
                  <a:lnTo>
                    <a:pt x="23" y="106"/>
                  </a:lnTo>
                  <a:lnTo>
                    <a:pt x="17" y="112"/>
                  </a:lnTo>
                  <a:lnTo>
                    <a:pt x="17" y="112"/>
                  </a:lnTo>
                  <a:lnTo>
                    <a:pt x="17" y="112"/>
                  </a:lnTo>
                  <a:lnTo>
                    <a:pt x="17" y="112"/>
                  </a:lnTo>
                  <a:lnTo>
                    <a:pt x="17" y="112"/>
                  </a:lnTo>
                  <a:lnTo>
                    <a:pt x="11" y="112"/>
                  </a:lnTo>
                  <a:lnTo>
                    <a:pt x="11" y="112"/>
                  </a:lnTo>
                  <a:lnTo>
                    <a:pt x="11" y="106"/>
                  </a:lnTo>
                  <a:lnTo>
                    <a:pt x="11" y="106"/>
                  </a:lnTo>
                  <a:lnTo>
                    <a:pt x="11" y="106"/>
                  </a:lnTo>
                  <a:lnTo>
                    <a:pt x="11" y="106"/>
                  </a:lnTo>
                  <a:lnTo>
                    <a:pt x="11" y="106"/>
                  </a:lnTo>
                  <a:lnTo>
                    <a:pt x="6" y="106"/>
                  </a:lnTo>
                  <a:lnTo>
                    <a:pt x="6" y="112"/>
                  </a:lnTo>
                  <a:lnTo>
                    <a:pt x="6" y="112"/>
                  </a:lnTo>
                  <a:lnTo>
                    <a:pt x="6" y="112"/>
                  </a:lnTo>
                  <a:lnTo>
                    <a:pt x="6" y="112"/>
                  </a:lnTo>
                  <a:lnTo>
                    <a:pt x="6" y="112"/>
                  </a:lnTo>
                  <a:lnTo>
                    <a:pt x="6" y="112"/>
                  </a:lnTo>
                  <a:lnTo>
                    <a:pt x="6" y="118"/>
                  </a:lnTo>
                  <a:lnTo>
                    <a:pt x="6" y="118"/>
                  </a:lnTo>
                  <a:lnTo>
                    <a:pt x="6" y="118"/>
                  </a:lnTo>
                  <a:lnTo>
                    <a:pt x="6" y="118"/>
                  </a:lnTo>
                  <a:lnTo>
                    <a:pt x="6" y="118"/>
                  </a:lnTo>
                  <a:lnTo>
                    <a:pt x="6" y="118"/>
                  </a:lnTo>
                  <a:lnTo>
                    <a:pt x="6" y="118"/>
                  </a:lnTo>
                  <a:lnTo>
                    <a:pt x="6" y="118"/>
                  </a:lnTo>
                  <a:lnTo>
                    <a:pt x="0" y="118"/>
                  </a:lnTo>
                  <a:lnTo>
                    <a:pt x="0" y="123"/>
                  </a:lnTo>
                  <a:lnTo>
                    <a:pt x="0" y="123"/>
                  </a:lnTo>
                  <a:lnTo>
                    <a:pt x="0" y="123"/>
                  </a:lnTo>
                  <a:lnTo>
                    <a:pt x="0" y="129"/>
                  </a:lnTo>
                  <a:lnTo>
                    <a:pt x="0" y="129"/>
                  </a:lnTo>
                  <a:lnTo>
                    <a:pt x="0" y="129"/>
                  </a:lnTo>
                  <a:lnTo>
                    <a:pt x="6" y="129"/>
                  </a:lnTo>
                  <a:lnTo>
                    <a:pt x="6" y="129"/>
                  </a:lnTo>
                  <a:lnTo>
                    <a:pt x="6" y="129"/>
                  </a:lnTo>
                  <a:lnTo>
                    <a:pt x="6" y="134"/>
                  </a:lnTo>
                  <a:lnTo>
                    <a:pt x="6" y="134"/>
                  </a:lnTo>
                  <a:lnTo>
                    <a:pt x="6" y="134"/>
                  </a:lnTo>
                  <a:lnTo>
                    <a:pt x="6" y="134"/>
                  </a:lnTo>
                  <a:lnTo>
                    <a:pt x="6" y="134"/>
                  </a:lnTo>
                  <a:lnTo>
                    <a:pt x="6" y="134"/>
                  </a:lnTo>
                  <a:lnTo>
                    <a:pt x="6" y="134"/>
                  </a:lnTo>
                  <a:lnTo>
                    <a:pt x="23" y="146"/>
                  </a:lnTo>
                  <a:lnTo>
                    <a:pt x="28" y="146"/>
                  </a:lnTo>
                  <a:lnTo>
                    <a:pt x="28" y="146"/>
                  </a:lnTo>
                  <a:lnTo>
                    <a:pt x="34" y="146"/>
                  </a:lnTo>
                  <a:lnTo>
                    <a:pt x="34" y="151"/>
                  </a:lnTo>
                  <a:lnTo>
                    <a:pt x="39" y="151"/>
                  </a:lnTo>
                  <a:lnTo>
                    <a:pt x="39" y="146"/>
                  </a:lnTo>
                  <a:lnTo>
                    <a:pt x="39" y="146"/>
                  </a:lnTo>
                  <a:lnTo>
                    <a:pt x="39" y="146"/>
                  </a:lnTo>
                  <a:lnTo>
                    <a:pt x="39" y="146"/>
                  </a:lnTo>
                  <a:lnTo>
                    <a:pt x="45" y="151"/>
                  </a:lnTo>
                  <a:lnTo>
                    <a:pt x="45" y="151"/>
                  </a:lnTo>
                  <a:lnTo>
                    <a:pt x="45" y="151"/>
                  </a:lnTo>
                  <a:lnTo>
                    <a:pt x="45" y="151"/>
                  </a:lnTo>
                  <a:lnTo>
                    <a:pt x="45" y="151"/>
                  </a:lnTo>
                  <a:lnTo>
                    <a:pt x="45" y="157"/>
                  </a:lnTo>
                  <a:lnTo>
                    <a:pt x="45" y="157"/>
                  </a:lnTo>
                  <a:lnTo>
                    <a:pt x="45" y="157"/>
                  </a:lnTo>
                  <a:lnTo>
                    <a:pt x="45" y="157"/>
                  </a:lnTo>
                  <a:lnTo>
                    <a:pt x="39" y="157"/>
                  </a:lnTo>
                  <a:lnTo>
                    <a:pt x="39" y="157"/>
                  </a:lnTo>
                  <a:lnTo>
                    <a:pt x="39" y="157"/>
                  </a:lnTo>
                  <a:lnTo>
                    <a:pt x="39" y="157"/>
                  </a:lnTo>
                  <a:lnTo>
                    <a:pt x="39" y="157"/>
                  </a:lnTo>
                  <a:lnTo>
                    <a:pt x="39" y="162"/>
                  </a:lnTo>
                  <a:lnTo>
                    <a:pt x="39" y="162"/>
                  </a:lnTo>
                  <a:lnTo>
                    <a:pt x="39" y="162"/>
                  </a:lnTo>
                  <a:lnTo>
                    <a:pt x="39" y="162"/>
                  </a:lnTo>
                  <a:lnTo>
                    <a:pt x="39" y="162"/>
                  </a:lnTo>
                  <a:lnTo>
                    <a:pt x="39" y="162"/>
                  </a:lnTo>
                  <a:lnTo>
                    <a:pt x="39" y="162"/>
                  </a:lnTo>
                  <a:lnTo>
                    <a:pt x="45" y="168"/>
                  </a:lnTo>
                  <a:lnTo>
                    <a:pt x="45" y="168"/>
                  </a:lnTo>
                  <a:lnTo>
                    <a:pt x="39" y="168"/>
                  </a:lnTo>
                  <a:lnTo>
                    <a:pt x="39" y="168"/>
                  </a:lnTo>
                  <a:lnTo>
                    <a:pt x="39" y="168"/>
                  </a:lnTo>
                  <a:lnTo>
                    <a:pt x="39" y="168"/>
                  </a:lnTo>
                  <a:lnTo>
                    <a:pt x="39" y="174"/>
                  </a:lnTo>
                  <a:lnTo>
                    <a:pt x="39" y="174"/>
                  </a:lnTo>
                  <a:lnTo>
                    <a:pt x="39" y="174"/>
                  </a:lnTo>
                  <a:lnTo>
                    <a:pt x="39" y="174"/>
                  </a:lnTo>
                  <a:lnTo>
                    <a:pt x="39" y="174"/>
                  </a:lnTo>
                  <a:lnTo>
                    <a:pt x="39" y="179"/>
                  </a:lnTo>
                  <a:lnTo>
                    <a:pt x="34" y="174"/>
                  </a:lnTo>
                  <a:lnTo>
                    <a:pt x="34" y="179"/>
                  </a:lnTo>
                  <a:lnTo>
                    <a:pt x="34" y="179"/>
                  </a:lnTo>
                  <a:lnTo>
                    <a:pt x="34" y="179"/>
                  </a:lnTo>
                  <a:lnTo>
                    <a:pt x="34" y="179"/>
                  </a:lnTo>
                  <a:lnTo>
                    <a:pt x="34" y="179"/>
                  </a:lnTo>
                  <a:lnTo>
                    <a:pt x="34" y="179"/>
                  </a:lnTo>
                  <a:lnTo>
                    <a:pt x="34" y="179"/>
                  </a:lnTo>
                  <a:lnTo>
                    <a:pt x="34" y="179"/>
                  </a:lnTo>
                  <a:lnTo>
                    <a:pt x="34" y="185"/>
                  </a:lnTo>
                  <a:lnTo>
                    <a:pt x="34" y="185"/>
                  </a:lnTo>
                  <a:lnTo>
                    <a:pt x="34" y="185"/>
                  </a:lnTo>
                  <a:lnTo>
                    <a:pt x="34" y="185"/>
                  </a:lnTo>
                  <a:lnTo>
                    <a:pt x="34" y="190"/>
                  </a:lnTo>
                  <a:lnTo>
                    <a:pt x="34" y="190"/>
                  </a:lnTo>
                  <a:lnTo>
                    <a:pt x="34" y="190"/>
                  </a:lnTo>
                  <a:lnTo>
                    <a:pt x="34" y="190"/>
                  </a:lnTo>
                  <a:lnTo>
                    <a:pt x="34" y="190"/>
                  </a:lnTo>
                  <a:lnTo>
                    <a:pt x="34" y="190"/>
                  </a:lnTo>
                  <a:lnTo>
                    <a:pt x="34" y="190"/>
                  </a:lnTo>
                  <a:lnTo>
                    <a:pt x="34" y="196"/>
                  </a:lnTo>
                  <a:lnTo>
                    <a:pt x="34" y="196"/>
                  </a:lnTo>
                  <a:lnTo>
                    <a:pt x="34" y="196"/>
                  </a:lnTo>
                  <a:lnTo>
                    <a:pt x="34" y="196"/>
                  </a:lnTo>
                  <a:lnTo>
                    <a:pt x="34" y="196"/>
                  </a:lnTo>
                  <a:lnTo>
                    <a:pt x="34" y="196"/>
                  </a:lnTo>
                  <a:lnTo>
                    <a:pt x="39" y="196"/>
                  </a:lnTo>
                  <a:lnTo>
                    <a:pt x="39" y="196"/>
                  </a:lnTo>
                  <a:lnTo>
                    <a:pt x="39" y="202"/>
                  </a:lnTo>
                  <a:lnTo>
                    <a:pt x="39" y="202"/>
                  </a:lnTo>
                  <a:lnTo>
                    <a:pt x="39" y="202"/>
                  </a:lnTo>
                  <a:lnTo>
                    <a:pt x="45" y="202"/>
                  </a:lnTo>
                  <a:lnTo>
                    <a:pt x="45" y="202"/>
                  </a:lnTo>
                  <a:lnTo>
                    <a:pt x="45" y="202"/>
                  </a:lnTo>
                  <a:lnTo>
                    <a:pt x="45" y="202"/>
                  </a:lnTo>
                  <a:lnTo>
                    <a:pt x="45" y="202"/>
                  </a:lnTo>
                  <a:lnTo>
                    <a:pt x="39" y="207"/>
                  </a:lnTo>
                  <a:lnTo>
                    <a:pt x="39" y="213"/>
                  </a:lnTo>
                  <a:lnTo>
                    <a:pt x="39" y="213"/>
                  </a:lnTo>
                  <a:lnTo>
                    <a:pt x="39" y="213"/>
                  </a:lnTo>
                  <a:lnTo>
                    <a:pt x="39" y="218"/>
                  </a:lnTo>
                  <a:lnTo>
                    <a:pt x="39" y="218"/>
                  </a:lnTo>
                  <a:lnTo>
                    <a:pt x="45" y="218"/>
                  </a:lnTo>
                  <a:lnTo>
                    <a:pt x="45" y="218"/>
                  </a:lnTo>
                  <a:lnTo>
                    <a:pt x="45" y="218"/>
                  </a:lnTo>
                  <a:lnTo>
                    <a:pt x="45" y="218"/>
                  </a:lnTo>
                  <a:lnTo>
                    <a:pt x="45" y="218"/>
                  </a:lnTo>
                  <a:lnTo>
                    <a:pt x="51" y="218"/>
                  </a:lnTo>
                  <a:lnTo>
                    <a:pt x="51" y="218"/>
                  </a:lnTo>
                  <a:lnTo>
                    <a:pt x="51" y="218"/>
                  </a:lnTo>
                  <a:lnTo>
                    <a:pt x="56" y="218"/>
                  </a:lnTo>
                  <a:lnTo>
                    <a:pt x="56" y="218"/>
                  </a:lnTo>
                  <a:lnTo>
                    <a:pt x="56" y="218"/>
                  </a:lnTo>
                  <a:lnTo>
                    <a:pt x="56" y="218"/>
                  </a:lnTo>
                  <a:lnTo>
                    <a:pt x="56" y="218"/>
                  </a:lnTo>
                  <a:lnTo>
                    <a:pt x="56" y="218"/>
                  </a:lnTo>
                  <a:lnTo>
                    <a:pt x="56" y="218"/>
                  </a:lnTo>
                  <a:lnTo>
                    <a:pt x="56" y="224"/>
                  </a:lnTo>
                  <a:lnTo>
                    <a:pt x="51" y="224"/>
                  </a:lnTo>
                  <a:lnTo>
                    <a:pt x="51" y="230"/>
                  </a:lnTo>
                  <a:lnTo>
                    <a:pt x="51" y="230"/>
                  </a:lnTo>
                  <a:lnTo>
                    <a:pt x="51" y="230"/>
                  </a:lnTo>
                  <a:lnTo>
                    <a:pt x="51" y="235"/>
                  </a:lnTo>
                  <a:lnTo>
                    <a:pt x="51" y="235"/>
                  </a:lnTo>
                  <a:lnTo>
                    <a:pt x="51" y="235"/>
                  </a:lnTo>
                  <a:lnTo>
                    <a:pt x="51" y="235"/>
                  </a:lnTo>
                  <a:lnTo>
                    <a:pt x="51" y="241"/>
                  </a:lnTo>
                  <a:lnTo>
                    <a:pt x="51" y="241"/>
                  </a:lnTo>
                  <a:lnTo>
                    <a:pt x="56" y="241"/>
                  </a:lnTo>
                  <a:lnTo>
                    <a:pt x="56" y="241"/>
                  </a:lnTo>
                  <a:lnTo>
                    <a:pt x="56" y="241"/>
                  </a:lnTo>
                  <a:lnTo>
                    <a:pt x="56" y="241"/>
                  </a:lnTo>
                  <a:lnTo>
                    <a:pt x="56" y="247"/>
                  </a:lnTo>
                  <a:lnTo>
                    <a:pt x="56" y="247"/>
                  </a:lnTo>
                  <a:lnTo>
                    <a:pt x="56" y="247"/>
                  </a:lnTo>
                  <a:lnTo>
                    <a:pt x="56" y="247"/>
                  </a:lnTo>
                  <a:lnTo>
                    <a:pt x="51" y="247"/>
                  </a:lnTo>
                  <a:lnTo>
                    <a:pt x="51" y="252"/>
                  </a:lnTo>
                  <a:lnTo>
                    <a:pt x="56" y="252"/>
                  </a:lnTo>
                  <a:lnTo>
                    <a:pt x="56" y="252"/>
                  </a:lnTo>
                  <a:lnTo>
                    <a:pt x="56" y="252"/>
                  </a:lnTo>
                  <a:lnTo>
                    <a:pt x="56" y="258"/>
                  </a:lnTo>
                  <a:lnTo>
                    <a:pt x="56" y="258"/>
                  </a:lnTo>
                  <a:lnTo>
                    <a:pt x="56" y="258"/>
                  </a:lnTo>
                  <a:lnTo>
                    <a:pt x="56" y="258"/>
                  </a:lnTo>
                  <a:lnTo>
                    <a:pt x="56" y="263"/>
                  </a:lnTo>
                  <a:lnTo>
                    <a:pt x="56" y="263"/>
                  </a:lnTo>
                  <a:lnTo>
                    <a:pt x="56" y="263"/>
                  </a:lnTo>
                  <a:lnTo>
                    <a:pt x="56" y="263"/>
                  </a:lnTo>
                  <a:lnTo>
                    <a:pt x="56" y="269"/>
                  </a:lnTo>
                  <a:lnTo>
                    <a:pt x="56" y="269"/>
                  </a:lnTo>
                  <a:lnTo>
                    <a:pt x="56" y="269"/>
                  </a:lnTo>
                  <a:lnTo>
                    <a:pt x="56" y="269"/>
                  </a:lnTo>
                  <a:lnTo>
                    <a:pt x="56" y="269"/>
                  </a:lnTo>
                  <a:lnTo>
                    <a:pt x="56" y="269"/>
                  </a:lnTo>
                  <a:lnTo>
                    <a:pt x="56" y="275"/>
                  </a:lnTo>
                  <a:lnTo>
                    <a:pt x="56" y="275"/>
                  </a:lnTo>
                  <a:lnTo>
                    <a:pt x="62" y="275"/>
                  </a:lnTo>
                  <a:lnTo>
                    <a:pt x="56" y="275"/>
                  </a:lnTo>
                  <a:lnTo>
                    <a:pt x="62" y="280"/>
                  </a:lnTo>
                  <a:lnTo>
                    <a:pt x="62" y="280"/>
                  </a:lnTo>
                  <a:lnTo>
                    <a:pt x="62" y="286"/>
                  </a:lnTo>
                  <a:lnTo>
                    <a:pt x="62" y="286"/>
                  </a:lnTo>
                  <a:lnTo>
                    <a:pt x="62" y="286"/>
                  </a:lnTo>
                  <a:lnTo>
                    <a:pt x="62" y="286"/>
                  </a:lnTo>
                  <a:lnTo>
                    <a:pt x="62" y="286"/>
                  </a:lnTo>
                  <a:lnTo>
                    <a:pt x="62" y="286"/>
                  </a:lnTo>
                  <a:lnTo>
                    <a:pt x="62" y="291"/>
                  </a:lnTo>
                  <a:lnTo>
                    <a:pt x="62" y="291"/>
                  </a:lnTo>
                  <a:lnTo>
                    <a:pt x="62" y="291"/>
                  </a:lnTo>
                  <a:lnTo>
                    <a:pt x="62" y="297"/>
                  </a:lnTo>
                  <a:lnTo>
                    <a:pt x="62" y="297"/>
                  </a:lnTo>
                  <a:lnTo>
                    <a:pt x="62" y="297"/>
                  </a:lnTo>
                  <a:lnTo>
                    <a:pt x="62" y="303"/>
                  </a:lnTo>
                  <a:lnTo>
                    <a:pt x="62" y="303"/>
                  </a:lnTo>
                  <a:lnTo>
                    <a:pt x="62" y="308"/>
                  </a:lnTo>
                  <a:lnTo>
                    <a:pt x="67" y="308"/>
                  </a:lnTo>
                  <a:lnTo>
                    <a:pt x="67" y="308"/>
                  </a:lnTo>
                  <a:lnTo>
                    <a:pt x="67" y="308"/>
                  </a:lnTo>
                  <a:lnTo>
                    <a:pt x="67" y="308"/>
                  </a:lnTo>
                  <a:lnTo>
                    <a:pt x="67" y="308"/>
                  </a:lnTo>
                  <a:lnTo>
                    <a:pt x="67" y="308"/>
                  </a:lnTo>
                  <a:lnTo>
                    <a:pt x="67" y="308"/>
                  </a:lnTo>
                  <a:lnTo>
                    <a:pt x="67" y="308"/>
                  </a:lnTo>
                  <a:lnTo>
                    <a:pt x="67" y="308"/>
                  </a:lnTo>
                  <a:lnTo>
                    <a:pt x="67" y="308"/>
                  </a:lnTo>
                  <a:lnTo>
                    <a:pt x="67" y="308"/>
                  </a:lnTo>
                  <a:lnTo>
                    <a:pt x="73" y="314"/>
                  </a:lnTo>
                  <a:lnTo>
                    <a:pt x="73" y="314"/>
                  </a:lnTo>
                  <a:lnTo>
                    <a:pt x="73" y="314"/>
                  </a:lnTo>
                  <a:lnTo>
                    <a:pt x="73" y="314"/>
                  </a:lnTo>
                  <a:lnTo>
                    <a:pt x="73" y="319"/>
                  </a:lnTo>
                  <a:lnTo>
                    <a:pt x="73" y="319"/>
                  </a:lnTo>
                  <a:lnTo>
                    <a:pt x="73" y="319"/>
                  </a:lnTo>
                  <a:lnTo>
                    <a:pt x="73" y="319"/>
                  </a:lnTo>
                  <a:lnTo>
                    <a:pt x="73" y="314"/>
                  </a:lnTo>
                  <a:lnTo>
                    <a:pt x="79" y="314"/>
                  </a:lnTo>
                  <a:lnTo>
                    <a:pt x="73" y="314"/>
                  </a:lnTo>
                  <a:lnTo>
                    <a:pt x="73" y="314"/>
                  </a:lnTo>
                  <a:lnTo>
                    <a:pt x="73" y="314"/>
                  </a:lnTo>
                  <a:lnTo>
                    <a:pt x="73" y="308"/>
                  </a:lnTo>
                  <a:lnTo>
                    <a:pt x="73" y="308"/>
                  </a:lnTo>
                  <a:lnTo>
                    <a:pt x="73" y="308"/>
                  </a:lnTo>
                  <a:lnTo>
                    <a:pt x="73" y="308"/>
                  </a:lnTo>
                  <a:lnTo>
                    <a:pt x="79" y="308"/>
                  </a:lnTo>
                  <a:lnTo>
                    <a:pt x="79" y="308"/>
                  </a:lnTo>
                  <a:lnTo>
                    <a:pt x="79" y="308"/>
                  </a:lnTo>
                  <a:lnTo>
                    <a:pt x="79" y="303"/>
                  </a:lnTo>
                  <a:lnTo>
                    <a:pt x="79" y="303"/>
                  </a:lnTo>
                  <a:lnTo>
                    <a:pt x="79" y="303"/>
                  </a:lnTo>
                  <a:lnTo>
                    <a:pt x="79" y="303"/>
                  </a:lnTo>
                  <a:lnTo>
                    <a:pt x="79" y="303"/>
                  </a:lnTo>
                  <a:lnTo>
                    <a:pt x="79" y="303"/>
                  </a:lnTo>
                  <a:lnTo>
                    <a:pt x="79" y="297"/>
                  </a:lnTo>
                  <a:lnTo>
                    <a:pt x="79" y="297"/>
                  </a:lnTo>
                  <a:lnTo>
                    <a:pt x="79" y="297"/>
                  </a:lnTo>
                  <a:lnTo>
                    <a:pt x="79" y="297"/>
                  </a:lnTo>
                  <a:lnTo>
                    <a:pt x="79" y="297"/>
                  </a:lnTo>
                  <a:lnTo>
                    <a:pt x="79" y="297"/>
                  </a:lnTo>
                  <a:lnTo>
                    <a:pt x="79" y="303"/>
                  </a:lnTo>
                  <a:lnTo>
                    <a:pt x="79" y="303"/>
                  </a:lnTo>
                  <a:lnTo>
                    <a:pt x="79" y="303"/>
                  </a:lnTo>
                  <a:lnTo>
                    <a:pt x="79" y="303"/>
                  </a:lnTo>
                  <a:lnTo>
                    <a:pt x="79" y="308"/>
                  </a:lnTo>
                  <a:lnTo>
                    <a:pt x="79" y="308"/>
                  </a:lnTo>
                  <a:lnTo>
                    <a:pt x="79" y="308"/>
                  </a:lnTo>
                  <a:lnTo>
                    <a:pt x="79" y="314"/>
                  </a:lnTo>
                  <a:lnTo>
                    <a:pt x="84" y="314"/>
                  </a:lnTo>
                  <a:lnTo>
                    <a:pt x="84" y="314"/>
                  </a:lnTo>
                  <a:lnTo>
                    <a:pt x="84" y="314"/>
                  </a:lnTo>
                  <a:lnTo>
                    <a:pt x="84" y="308"/>
                  </a:lnTo>
                  <a:lnTo>
                    <a:pt x="84" y="308"/>
                  </a:lnTo>
                  <a:lnTo>
                    <a:pt x="84" y="308"/>
                  </a:lnTo>
                  <a:lnTo>
                    <a:pt x="84" y="308"/>
                  </a:lnTo>
                  <a:lnTo>
                    <a:pt x="84" y="303"/>
                  </a:lnTo>
                  <a:lnTo>
                    <a:pt x="84" y="303"/>
                  </a:lnTo>
                  <a:lnTo>
                    <a:pt x="84" y="303"/>
                  </a:lnTo>
                  <a:lnTo>
                    <a:pt x="90" y="303"/>
                  </a:lnTo>
                  <a:lnTo>
                    <a:pt x="90" y="303"/>
                  </a:lnTo>
                  <a:lnTo>
                    <a:pt x="90" y="303"/>
                  </a:lnTo>
                  <a:lnTo>
                    <a:pt x="90" y="297"/>
                  </a:lnTo>
                  <a:lnTo>
                    <a:pt x="90" y="297"/>
                  </a:lnTo>
                  <a:lnTo>
                    <a:pt x="90" y="297"/>
                  </a:lnTo>
                  <a:lnTo>
                    <a:pt x="90" y="297"/>
                  </a:lnTo>
                  <a:lnTo>
                    <a:pt x="90" y="297"/>
                  </a:lnTo>
                  <a:lnTo>
                    <a:pt x="90" y="291"/>
                  </a:lnTo>
                  <a:lnTo>
                    <a:pt x="90" y="291"/>
                  </a:lnTo>
                  <a:lnTo>
                    <a:pt x="90" y="291"/>
                  </a:lnTo>
                  <a:lnTo>
                    <a:pt x="90" y="291"/>
                  </a:lnTo>
                  <a:lnTo>
                    <a:pt x="90" y="291"/>
                  </a:lnTo>
                  <a:lnTo>
                    <a:pt x="90" y="291"/>
                  </a:lnTo>
                  <a:lnTo>
                    <a:pt x="90" y="291"/>
                  </a:lnTo>
                  <a:lnTo>
                    <a:pt x="90" y="291"/>
                  </a:lnTo>
                  <a:lnTo>
                    <a:pt x="90" y="291"/>
                  </a:lnTo>
                  <a:lnTo>
                    <a:pt x="90" y="291"/>
                  </a:lnTo>
                  <a:lnTo>
                    <a:pt x="90" y="286"/>
                  </a:lnTo>
                  <a:lnTo>
                    <a:pt x="90" y="286"/>
                  </a:lnTo>
                  <a:lnTo>
                    <a:pt x="90" y="286"/>
                  </a:lnTo>
                  <a:lnTo>
                    <a:pt x="90" y="286"/>
                  </a:lnTo>
                  <a:lnTo>
                    <a:pt x="90" y="286"/>
                  </a:lnTo>
                  <a:lnTo>
                    <a:pt x="84" y="286"/>
                  </a:lnTo>
                  <a:lnTo>
                    <a:pt x="84" y="291"/>
                  </a:lnTo>
                  <a:lnTo>
                    <a:pt x="84" y="291"/>
                  </a:lnTo>
                  <a:lnTo>
                    <a:pt x="84" y="280"/>
                  </a:lnTo>
                  <a:lnTo>
                    <a:pt x="84" y="275"/>
                  </a:lnTo>
                  <a:lnTo>
                    <a:pt x="84" y="275"/>
                  </a:lnTo>
                  <a:lnTo>
                    <a:pt x="90" y="280"/>
                  </a:lnTo>
                  <a:lnTo>
                    <a:pt x="90" y="280"/>
                  </a:lnTo>
                  <a:lnTo>
                    <a:pt x="90" y="280"/>
                  </a:lnTo>
                  <a:lnTo>
                    <a:pt x="90" y="286"/>
                  </a:lnTo>
                  <a:lnTo>
                    <a:pt x="90" y="291"/>
                  </a:lnTo>
                  <a:lnTo>
                    <a:pt x="90" y="291"/>
                  </a:lnTo>
                  <a:lnTo>
                    <a:pt x="90" y="291"/>
                  </a:lnTo>
                  <a:lnTo>
                    <a:pt x="90" y="291"/>
                  </a:lnTo>
                  <a:lnTo>
                    <a:pt x="90" y="297"/>
                  </a:lnTo>
                  <a:lnTo>
                    <a:pt x="90" y="297"/>
                  </a:lnTo>
                  <a:lnTo>
                    <a:pt x="90" y="297"/>
                  </a:lnTo>
                  <a:lnTo>
                    <a:pt x="90" y="297"/>
                  </a:lnTo>
                  <a:lnTo>
                    <a:pt x="90" y="291"/>
                  </a:lnTo>
                  <a:lnTo>
                    <a:pt x="90" y="291"/>
                  </a:lnTo>
                  <a:lnTo>
                    <a:pt x="90" y="291"/>
                  </a:lnTo>
                  <a:lnTo>
                    <a:pt x="90" y="286"/>
                  </a:lnTo>
                  <a:lnTo>
                    <a:pt x="90" y="286"/>
                  </a:lnTo>
                  <a:lnTo>
                    <a:pt x="90" y="286"/>
                  </a:lnTo>
                  <a:lnTo>
                    <a:pt x="90" y="286"/>
                  </a:lnTo>
                  <a:lnTo>
                    <a:pt x="90" y="286"/>
                  </a:lnTo>
                  <a:lnTo>
                    <a:pt x="90" y="280"/>
                  </a:lnTo>
                  <a:lnTo>
                    <a:pt x="90" y="280"/>
                  </a:lnTo>
                  <a:lnTo>
                    <a:pt x="90" y="280"/>
                  </a:lnTo>
                  <a:lnTo>
                    <a:pt x="95" y="280"/>
                  </a:lnTo>
                  <a:lnTo>
                    <a:pt x="90" y="280"/>
                  </a:lnTo>
                  <a:lnTo>
                    <a:pt x="95" y="280"/>
                  </a:lnTo>
                  <a:lnTo>
                    <a:pt x="95" y="275"/>
                  </a:lnTo>
                  <a:lnTo>
                    <a:pt x="95" y="275"/>
                  </a:lnTo>
                  <a:lnTo>
                    <a:pt x="95" y="275"/>
                  </a:lnTo>
                  <a:lnTo>
                    <a:pt x="95" y="275"/>
                  </a:lnTo>
                  <a:lnTo>
                    <a:pt x="95" y="275"/>
                  </a:lnTo>
                  <a:lnTo>
                    <a:pt x="95" y="275"/>
                  </a:lnTo>
                  <a:lnTo>
                    <a:pt x="95" y="280"/>
                  </a:lnTo>
                  <a:lnTo>
                    <a:pt x="95" y="280"/>
                  </a:lnTo>
                  <a:lnTo>
                    <a:pt x="95" y="280"/>
                  </a:lnTo>
                  <a:lnTo>
                    <a:pt x="90" y="280"/>
                  </a:lnTo>
                  <a:lnTo>
                    <a:pt x="90" y="286"/>
                  </a:lnTo>
                  <a:lnTo>
                    <a:pt x="95" y="286"/>
                  </a:lnTo>
                  <a:lnTo>
                    <a:pt x="95" y="286"/>
                  </a:lnTo>
                  <a:lnTo>
                    <a:pt x="95" y="286"/>
                  </a:lnTo>
                  <a:lnTo>
                    <a:pt x="95" y="286"/>
                  </a:lnTo>
                  <a:lnTo>
                    <a:pt x="95" y="291"/>
                  </a:lnTo>
                  <a:lnTo>
                    <a:pt x="90" y="291"/>
                  </a:lnTo>
                  <a:lnTo>
                    <a:pt x="90" y="291"/>
                  </a:lnTo>
                  <a:lnTo>
                    <a:pt x="90" y="297"/>
                  </a:lnTo>
                  <a:lnTo>
                    <a:pt x="90" y="303"/>
                  </a:lnTo>
                  <a:lnTo>
                    <a:pt x="90" y="303"/>
                  </a:lnTo>
                  <a:lnTo>
                    <a:pt x="90" y="303"/>
                  </a:lnTo>
                  <a:lnTo>
                    <a:pt x="90" y="303"/>
                  </a:lnTo>
                  <a:lnTo>
                    <a:pt x="90" y="308"/>
                  </a:lnTo>
                  <a:lnTo>
                    <a:pt x="90" y="308"/>
                  </a:lnTo>
                  <a:lnTo>
                    <a:pt x="90" y="308"/>
                  </a:lnTo>
                  <a:lnTo>
                    <a:pt x="90" y="308"/>
                  </a:lnTo>
                  <a:lnTo>
                    <a:pt x="90" y="314"/>
                  </a:lnTo>
                  <a:lnTo>
                    <a:pt x="95" y="314"/>
                  </a:lnTo>
                  <a:lnTo>
                    <a:pt x="95" y="314"/>
                  </a:lnTo>
                  <a:lnTo>
                    <a:pt x="95" y="314"/>
                  </a:lnTo>
                  <a:lnTo>
                    <a:pt x="95" y="308"/>
                  </a:lnTo>
                  <a:lnTo>
                    <a:pt x="95" y="308"/>
                  </a:lnTo>
                  <a:lnTo>
                    <a:pt x="95" y="308"/>
                  </a:lnTo>
                  <a:lnTo>
                    <a:pt x="95" y="308"/>
                  </a:lnTo>
                  <a:lnTo>
                    <a:pt x="95" y="308"/>
                  </a:lnTo>
                  <a:lnTo>
                    <a:pt x="95" y="314"/>
                  </a:lnTo>
                  <a:lnTo>
                    <a:pt x="101" y="308"/>
                  </a:lnTo>
                  <a:lnTo>
                    <a:pt x="101" y="308"/>
                  </a:lnTo>
                  <a:lnTo>
                    <a:pt x="101" y="308"/>
                  </a:lnTo>
                  <a:lnTo>
                    <a:pt x="95" y="308"/>
                  </a:lnTo>
                  <a:lnTo>
                    <a:pt x="95" y="308"/>
                  </a:lnTo>
                  <a:lnTo>
                    <a:pt x="95" y="303"/>
                  </a:lnTo>
                  <a:lnTo>
                    <a:pt x="95" y="303"/>
                  </a:lnTo>
                  <a:lnTo>
                    <a:pt x="95" y="303"/>
                  </a:lnTo>
                  <a:lnTo>
                    <a:pt x="95" y="303"/>
                  </a:lnTo>
                  <a:lnTo>
                    <a:pt x="95" y="303"/>
                  </a:lnTo>
                  <a:lnTo>
                    <a:pt x="95" y="303"/>
                  </a:lnTo>
                  <a:lnTo>
                    <a:pt x="95" y="303"/>
                  </a:lnTo>
                  <a:lnTo>
                    <a:pt x="95" y="303"/>
                  </a:lnTo>
                  <a:lnTo>
                    <a:pt x="95" y="303"/>
                  </a:lnTo>
                  <a:lnTo>
                    <a:pt x="95" y="308"/>
                  </a:lnTo>
                  <a:lnTo>
                    <a:pt x="101" y="308"/>
                  </a:lnTo>
                  <a:lnTo>
                    <a:pt x="101" y="308"/>
                  </a:lnTo>
                  <a:lnTo>
                    <a:pt x="101" y="308"/>
                  </a:lnTo>
                  <a:lnTo>
                    <a:pt x="101" y="308"/>
                  </a:lnTo>
                  <a:lnTo>
                    <a:pt x="101" y="303"/>
                  </a:lnTo>
                  <a:lnTo>
                    <a:pt x="101" y="303"/>
                  </a:lnTo>
                  <a:lnTo>
                    <a:pt x="107" y="308"/>
                  </a:lnTo>
                  <a:lnTo>
                    <a:pt x="107" y="308"/>
                  </a:lnTo>
                  <a:lnTo>
                    <a:pt x="107" y="308"/>
                  </a:lnTo>
                  <a:lnTo>
                    <a:pt x="107" y="308"/>
                  </a:lnTo>
                  <a:lnTo>
                    <a:pt x="107" y="303"/>
                  </a:lnTo>
                  <a:lnTo>
                    <a:pt x="107" y="303"/>
                  </a:lnTo>
                  <a:lnTo>
                    <a:pt x="107" y="303"/>
                  </a:lnTo>
                  <a:lnTo>
                    <a:pt x="107" y="303"/>
                  </a:lnTo>
                  <a:lnTo>
                    <a:pt x="107" y="303"/>
                  </a:lnTo>
                  <a:lnTo>
                    <a:pt x="112" y="303"/>
                  </a:lnTo>
                  <a:lnTo>
                    <a:pt x="112" y="303"/>
                  </a:lnTo>
                  <a:lnTo>
                    <a:pt x="112" y="303"/>
                  </a:lnTo>
                  <a:lnTo>
                    <a:pt x="112" y="303"/>
                  </a:lnTo>
                  <a:lnTo>
                    <a:pt x="112" y="303"/>
                  </a:lnTo>
                  <a:lnTo>
                    <a:pt x="107" y="297"/>
                  </a:lnTo>
                  <a:lnTo>
                    <a:pt x="107" y="297"/>
                  </a:lnTo>
                  <a:lnTo>
                    <a:pt x="107" y="297"/>
                  </a:lnTo>
                  <a:lnTo>
                    <a:pt x="107" y="297"/>
                  </a:lnTo>
                  <a:lnTo>
                    <a:pt x="107" y="297"/>
                  </a:lnTo>
                  <a:lnTo>
                    <a:pt x="107" y="297"/>
                  </a:lnTo>
                  <a:lnTo>
                    <a:pt x="107" y="291"/>
                  </a:lnTo>
                  <a:lnTo>
                    <a:pt x="107" y="291"/>
                  </a:lnTo>
                  <a:lnTo>
                    <a:pt x="107" y="291"/>
                  </a:lnTo>
                  <a:lnTo>
                    <a:pt x="107" y="291"/>
                  </a:lnTo>
                  <a:lnTo>
                    <a:pt x="107" y="291"/>
                  </a:lnTo>
                  <a:lnTo>
                    <a:pt x="107" y="291"/>
                  </a:lnTo>
                  <a:lnTo>
                    <a:pt x="107" y="291"/>
                  </a:lnTo>
                  <a:lnTo>
                    <a:pt x="107" y="291"/>
                  </a:lnTo>
                  <a:lnTo>
                    <a:pt x="107" y="291"/>
                  </a:lnTo>
                  <a:lnTo>
                    <a:pt x="112" y="291"/>
                  </a:lnTo>
                  <a:lnTo>
                    <a:pt x="112" y="286"/>
                  </a:lnTo>
                  <a:lnTo>
                    <a:pt x="112" y="286"/>
                  </a:lnTo>
                  <a:lnTo>
                    <a:pt x="107" y="280"/>
                  </a:lnTo>
                  <a:lnTo>
                    <a:pt x="107" y="280"/>
                  </a:lnTo>
                  <a:lnTo>
                    <a:pt x="107" y="280"/>
                  </a:lnTo>
                  <a:lnTo>
                    <a:pt x="112" y="275"/>
                  </a:lnTo>
                  <a:lnTo>
                    <a:pt x="112" y="275"/>
                  </a:lnTo>
                  <a:lnTo>
                    <a:pt x="112" y="269"/>
                  </a:lnTo>
                  <a:lnTo>
                    <a:pt x="112" y="269"/>
                  </a:lnTo>
                  <a:lnTo>
                    <a:pt x="112" y="269"/>
                  </a:lnTo>
                  <a:lnTo>
                    <a:pt x="112" y="269"/>
                  </a:lnTo>
                  <a:lnTo>
                    <a:pt x="112" y="269"/>
                  </a:lnTo>
                  <a:lnTo>
                    <a:pt x="112" y="269"/>
                  </a:lnTo>
                  <a:lnTo>
                    <a:pt x="112" y="269"/>
                  </a:lnTo>
                  <a:lnTo>
                    <a:pt x="112" y="269"/>
                  </a:lnTo>
                  <a:lnTo>
                    <a:pt x="118" y="263"/>
                  </a:lnTo>
                  <a:lnTo>
                    <a:pt x="118" y="263"/>
                  </a:lnTo>
                  <a:lnTo>
                    <a:pt x="118" y="263"/>
                  </a:lnTo>
                  <a:lnTo>
                    <a:pt x="118" y="263"/>
                  </a:lnTo>
                  <a:lnTo>
                    <a:pt x="118" y="263"/>
                  </a:lnTo>
                  <a:lnTo>
                    <a:pt x="118" y="269"/>
                  </a:lnTo>
                  <a:lnTo>
                    <a:pt x="118" y="269"/>
                  </a:lnTo>
                  <a:lnTo>
                    <a:pt x="112" y="275"/>
                  </a:lnTo>
                  <a:lnTo>
                    <a:pt x="112" y="275"/>
                  </a:lnTo>
                  <a:lnTo>
                    <a:pt x="112" y="280"/>
                  </a:lnTo>
                  <a:lnTo>
                    <a:pt x="112" y="280"/>
                  </a:lnTo>
                  <a:lnTo>
                    <a:pt x="112" y="280"/>
                  </a:lnTo>
                  <a:lnTo>
                    <a:pt x="112" y="280"/>
                  </a:lnTo>
                  <a:lnTo>
                    <a:pt x="112" y="280"/>
                  </a:lnTo>
                  <a:lnTo>
                    <a:pt x="112" y="280"/>
                  </a:lnTo>
                  <a:lnTo>
                    <a:pt x="112" y="280"/>
                  </a:lnTo>
                  <a:lnTo>
                    <a:pt x="112" y="286"/>
                  </a:lnTo>
                  <a:lnTo>
                    <a:pt x="112" y="286"/>
                  </a:lnTo>
                  <a:lnTo>
                    <a:pt x="112" y="291"/>
                  </a:lnTo>
                  <a:lnTo>
                    <a:pt x="112" y="291"/>
                  </a:lnTo>
                  <a:lnTo>
                    <a:pt x="112" y="291"/>
                  </a:lnTo>
                  <a:lnTo>
                    <a:pt x="112" y="297"/>
                  </a:lnTo>
                  <a:lnTo>
                    <a:pt x="112" y="297"/>
                  </a:lnTo>
                  <a:lnTo>
                    <a:pt x="112" y="297"/>
                  </a:lnTo>
                  <a:lnTo>
                    <a:pt x="118" y="297"/>
                  </a:lnTo>
                  <a:lnTo>
                    <a:pt x="118" y="297"/>
                  </a:lnTo>
                  <a:lnTo>
                    <a:pt x="118" y="297"/>
                  </a:lnTo>
                  <a:lnTo>
                    <a:pt x="118" y="291"/>
                  </a:lnTo>
                  <a:lnTo>
                    <a:pt x="118" y="291"/>
                  </a:lnTo>
                  <a:lnTo>
                    <a:pt x="118" y="291"/>
                  </a:lnTo>
                  <a:lnTo>
                    <a:pt x="118" y="291"/>
                  </a:lnTo>
                  <a:lnTo>
                    <a:pt x="118" y="286"/>
                  </a:lnTo>
                  <a:lnTo>
                    <a:pt x="118" y="286"/>
                  </a:lnTo>
                  <a:lnTo>
                    <a:pt x="123" y="286"/>
                  </a:lnTo>
                  <a:lnTo>
                    <a:pt x="123" y="286"/>
                  </a:lnTo>
                  <a:lnTo>
                    <a:pt x="123" y="286"/>
                  </a:lnTo>
                  <a:lnTo>
                    <a:pt x="118" y="286"/>
                  </a:lnTo>
                  <a:lnTo>
                    <a:pt x="118" y="286"/>
                  </a:lnTo>
                  <a:lnTo>
                    <a:pt x="118" y="286"/>
                  </a:lnTo>
                  <a:lnTo>
                    <a:pt x="118" y="291"/>
                  </a:lnTo>
                  <a:lnTo>
                    <a:pt x="118" y="291"/>
                  </a:lnTo>
                  <a:lnTo>
                    <a:pt x="118" y="291"/>
                  </a:lnTo>
                  <a:lnTo>
                    <a:pt x="118" y="291"/>
                  </a:lnTo>
                  <a:lnTo>
                    <a:pt x="118" y="291"/>
                  </a:lnTo>
                  <a:lnTo>
                    <a:pt x="118" y="291"/>
                  </a:lnTo>
                  <a:lnTo>
                    <a:pt x="118" y="291"/>
                  </a:lnTo>
                  <a:lnTo>
                    <a:pt x="118" y="297"/>
                  </a:lnTo>
                  <a:lnTo>
                    <a:pt x="118" y="297"/>
                  </a:lnTo>
                  <a:lnTo>
                    <a:pt x="118" y="297"/>
                  </a:lnTo>
                  <a:lnTo>
                    <a:pt x="118" y="297"/>
                  </a:lnTo>
                  <a:lnTo>
                    <a:pt x="118" y="297"/>
                  </a:lnTo>
                  <a:lnTo>
                    <a:pt x="123" y="297"/>
                  </a:lnTo>
                  <a:lnTo>
                    <a:pt x="123" y="297"/>
                  </a:lnTo>
                  <a:lnTo>
                    <a:pt x="123" y="291"/>
                  </a:lnTo>
                  <a:lnTo>
                    <a:pt x="123" y="291"/>
                  </a:lnTo>
                  <a:lnTo>
                    <a:pt x="123" y="291"/>
                  </a:lnTo>
                  <a:lnTo>
                    <a:pt x="123" y="286"/>
                  </a:lnTo>
                  <a:lnTo>
                    <a:pt x="129" y="286"/>
                  </a:lnTo>
                  <a:lnTo>
                    <a:pt x="129" y="286"/>
                  </a:lnTo>
                  <a:lnTo>
                    <a:pt x="129" y="286"/>
                  </a:lnTo>
                  <a:lnTo>
                    <a:pt x="129" y="286"/>
                  </a:lnTo>
                  <a:lnTo>
                    <a:pt x="129" y="280"/>
                  </a:lnTo>
                  <a:lnTo>
                    <a:pt x="129" y="286"/>
                  </a:lnTo>
                  <a:lnTo>
                    <a:pt x="129" y="286"/>
                  </a:lnTo>
                  <a:lnTo>
                    <a:pt x="129" y="286"/>
                  </a:lnTo>
                  <a:lnTo>
                    <a:pt x="129" y="286"/>
                  </a:lnTo>
                  <a:lnTo>
                    <a:pt x="129" y="286"/>
                  </a:lnTo>
                  <a:lnTo>
                    <a:pt x="129" y="286"/>
                  </a:lnTo>
                  <a:lnTo>
                    <a:pt x="129" y="286"/>
                  </a:lnTo>
                  <a:lnTo>
                    <a:pt x="129" y="286"/>
                  </a:lnTo>
                  <a:lnTo>
                    <a:pt x="129" y="286"/>
                  </a:lnTo>
                  <a:lnTo>
                    <a:pt x="129" y="291"/>
                  </a:lnTo>
                  <a:lnTo>
                    <a:pt x="123" y="291"/>
                  </a:lnTo>
                  <a:lnTo>
                    <a:pt x="123" y="291"/>
                  </a:lnTo>
                  <a:lnTo>
                    <a:pt x="123" y="291"/>
                  </a:lnTo>
                  <a:lnTo>
                    <a:pt x="123" y="291"/>
                  </a:lnTo>
                  <a:lnTo>
                    <a:pt x="123" y="297"/>
                  </a:lnTo>
                  <a:lnTo>
                    <a:pt x="123" y="297"/>
                  </a:lnTo>
                  <a:lnTo>
                    <a:pt x="123" y="297"/>
                  </a:lnTo>
                  <a:lnTo>
                    <a:pt x="123" y="297"/>
                  </a:lnTo>
                  <a:lnTo>
                    <a:pt x="118" y="297"/>
                  </a:lnTo>
                  <a:lnTo>
                    <a:pt x="118" y="297"/>
                  </a:lnTo>
                  <a:lnTo>
                    <a:pt x="118" y="297"/>
                  </a:lnTo>
                  <a:lnTo>
                    <a:pt x="118" y="303"/>
                  </a:lnTo>
                  <a:lnTo>
                    <a:pt x="118" y="303"/>
                  </a:lnTo>
                  <a:lnTo>
                    <a:pt x="118" y="303"/>
                  </a:lnTo>
                  <a:lnTo>
                    <a:pt x="118" y="303"/>
                  </a:lnTo>
                  <a:lnTo>
                    <a:pt x="123" y="303"/>
                  </a:lnTo>
                  <a:lnTo>
                    <a:pt x="123" y="303"/>
                  </a:lnTo>
                  <a:lnTo>
                    <a:pt x="123" y="303"/>
                  </a:lnTo>
                  <a:lnTo>
                    <a:pt x="123" y="303"/>
                  </a:lnTo>
                  <a:lnTo>
                    <a:pt x="123" y="303"/>
                  </a:lnTo>
                  <a:lnTo>
                    <a:pt x="123" y="303"/>
                  </a:lnTo>
                  <a:lnTo>
                    <a:pt x="123" y="297"/>
                  </a:lnTo>
                  <a:lnTo>
                    <a:pt x="123" y="303"/>
                  </a:lnTo>
                  <a:lnTo>
                    <a:pt x="123" y="303"/>
                  </a:lnTo>
                  <a:lnTo>
                    <a:pt x="123" y="303"/>
                  </a:lnTo>
                  <a:lnTo>
                    <a:pt x="123" y="303"/>
                  </a:lnTo>
                  <a:lnTo>
                    <a:pt x="123" y="303"/>
                  </a:lnTo>
                  <a:lnTo>
                    <a:pt x="123" y="303"/>
                  </a:lnTo>
                  <a:lnTo>
                    <a:pt x="123" y="303"/>
                  </a:lnTo>
                  <a:lnTo>
                    <a:pt x="123" y="303"/>
                  </a:lnTo>
                  <a:lnTo>
                    <a:pt x="123" y="303"/>
                  </a:lnTo>
                  <a:lnTo>
                    <a:pt x="123" y="303"/>
                  </a:lnTo>
                  <a:lnTo>
                    <a:pt x="123" y="308"/>
                  </a:lnTo>
                  <a:lnTo>
                    <a:pt x="123" y="308"/>
                  </a:lnTo>
                  <a:lnTo>
                    <a:pt x="123" y="308"/>
                  </a:lnTo>
                  <a:lnTo>
                    <a:pt x="129" y="308"/>
                  </a:lnTo>
                  <a:lnTo>
                    <a:pt x="129" y="308"/>
                  </a:lnTo>
                  <a:lnTo>
                    <a:pt x="129" y="308"/>
                  </a:lnTo>
                  <a:lnTo>
                    <a:pt x="129" y="308"/>
                  </a:lnTo>
                  <a:lnTo>
                    <a:pt x="135" y="303"/>
                  </a:lnTo>
                  <a:lnTo>
                    <a:pt x="135" y="303"/>
                  </a:lnTo>
                  <a:lnTo>
                    <a:pt x="135" y="303"/>
                  </a:lnTo>
                  <a:lnTo>
                    <a:pt x="135" y="303"/>
                  </a:lnTo>
                  <a:lnTo>
                    <a:pt x="135" y="297"/>
                  </a:lnTo>
                  <a:lnTo>
                    <a:pt x="135" y="297"/>
                  </a:lnTo>
                  <a:lnTo>
                    <a:pt x="135" y="291"/>
                  </a:lnTo>
                  <a:lnTo>
                    <a:pt x="135" y="291"/>
                  </a:lnTo>
                  <a:lnTo>
                    <a:pt x="135" y="291"/>
                  </a:lnTo>
                  <a:lnTo>
                    <a:pt x="140" y="291"/>
                  </a:lnTo>
                  <a:lnTo>
                    <a:pt x="140" y="291"/>
                  </a:lnTo>
                  <a:lnTo>
                    <a:pt x="140" y="291"/>
                  </a:lnTo>
                  <a:lnTo>
                    <a:pt x="140" y="291"/>
                  </a:lnTo>
                  <a:lnTo>
                    <a:pt x="140" y="286"/>
                  </a:lnTo>
                  <a:lnTo>
                    <a:pt x="140" y="286"/>
                  </a:lnTo>
                  <a:lnTo>
                    <a:pt x="140" y="286"/>
                  </a:lnTo>
                  <a:lnTo>
                    <a:pt x="140" y="286"/>
                  </a:lnTo>
                  <a:lnTo>
                    <a:pt x="140" y="286"/>
                  </a:lnTo>
                  <a:lnTo>
                    <a:pt x="140" y="286"/>
                  </a:lnTo>
                  <a:lnTo>
                    <a:pt x="140" y="286"/>
                  </a:lnTo>
                  <a:lnTo>
                    <a:pt x="140" y="286"/>
                  </a:lnTo>
                  <a:lnTo>
                    <a:pt x="140" y="286"/>
                  </a:lnTo>
                  <a:lnTo>
                    <a:pt x="140" y="286"/>
                  </a:lnTo>
                  <a:lnTo>
                    <a:pt x="140" y="286"/>
                  </a:lnTo>
                  <a:lnTo>
                    <a:pt x="140" y="286"/>
                  </a:lnTo>
                  <a:lnTo>
                    <a:pt x="140" y="280"/>
                  </a:lnTo>
                  <a:lnTo>
                    <a:pt x="140" y="280"/>
                  </a:lnTo>
                  <a:lnTo>
                    <a:pt x="140" y="280"/>
                  </a:lnTo>
                  <a:lnTo>
                    <a:pt x="140" y="280"/>
                  </a:lnTo>
                  <a:lnTo>
                    <a:pt x="140" y="280"/>
                  </a:lnTo>
                  <a:lnTo>
                    <a:pt x="140" y="280"/>
                  </a:lnTo>
                  <a:lnTo>
                    <a:pt x="140" y="275"/>
                  </a:lnTo>
                  <a:lnTo>
                    <a:pt x="140" y="275"/>
                  </a:lnTo>
                  <a:lnTo>
                    <a:pt x="140" y="280"/>
                  </a:lnTo>
                  <a:lnTo>
                    <a:pt x="140" y="280"/>
                  </a:lnTo>
                  <a:lnTo>
                    <a:pt x="140" y="280"/>
                  </a:lnTo>
                  <a:lnTo>
                    <a:pt x="140" y="280"/>
                  </a:lnTo>
                  <a:lnTo>
                    <a:pt x="140" y="286"/>
                  </a:lnTo>
                  <a:lnTo>
                    <a:pt x="140" y="286"/>
                  </a:lnTo>
                  <a:lnTo>
                    <a:pt x="140" y="291"/>
                  </a:lnTo>
                  <a:lnTo>
                    <a:pt x="140" y="291"/>
                  </a:lnTo>
                  <a:lnTo>
                    <a:pt x="140" y="291"/>
                  </a:lnTo>
                  <a:lnTo>
                    <a:pt x="140" y="291"/>
                  </a:lnTo>
                  <a:lnTo>
                    <a:pt x="146" y="291"/>
                  </a:lnTo>
                  <a:lnTo>
                    <a:pt x="146" y="291"/>
                  </a:lnTo>
                  <a:lnTo>
                    <a:pt x="146" y="291"/>
                  </a:lnTo>
                  <a:lnTo>
                    <a:pt x="146" y="286"/>
                  </a:lnTo>
                  <a:lnTo>
                    <a:pt x="146" y="286"/>
                  </a:lnTo>
                  <a:lnTo>
                    <a:pt x="146" y="286"/>
                  </a:lnTo>
                  <a:lnTo>
                    <a:pt x="146" y="286"/>
                  </a:lnTo>
                  <a:lnTo>
                    <a:pt x="146" y="286"/>
                  </a:lnTo>
                  <a:lnTo>
                    <a:pt x="151" y="280"/>
                  </a:lnTo>
                  <a:lnTo>
                    <a:pt x="151" y="280"/>
                  </a:lnTo>
                  <a:lnTo>
                    <a:pt x="151" y="280"/>
                  </a:lnTo>
                  <a:lnTo>
                    <a:pt x="151" y="275"/>
                  </a:lnTo>
                  <a:lnTo>
                    <a:pt x="151" y="275"/>
                  </a:lnTo>
                  <a:lnTo>
                    <a:pt x="151" y="269"/>
                  </a:lnTo>
                  <a:lnTo>
                    <a:pt x="151" y="269"/>
                  </a:lnTo>
                  <a:lnTo>
                    <a:pt x="151" y="269"/>
                  </a:lnTo>
                  <a:lnTo>
                    <a:pt x="151" y="269"/>
                  </a:lnTo>
                  <a:lnTo>
                    <a:pt x="151" y="263"/>
                  </a:lnTo>
                  <a:lnTo>
                    <a:pt x="151" y="263"/>
                  </a:lnTo>
                  <a:lnTo>
                    <a:pt x="151" y="263"/>
                  </a:lnTo>
                  <a:lnTo>
                    <a:pt x="151" y="263"/>
                  </a:lnTo>
                  <a:lnTo>
                    <a:pt x="151" y="263"/>
                  </a:lnTo>
                  <a:lnTo>
                    <a:pt x="151" y="258"/>
                  </a:lnTo>
                  <a:lnTo>
                    <a:pt x="146" y="258"/>
                  </a:lnTo>
                  <a:lnTo>
                    <a:pt x="146" y="258"/>
                  </a:lnTo>
                  <a:lnTo>
                    <a:pt x="146" y="258"/>
                  </a:lnTo>
                  <a:lnTo>
                    <a:pt x="146" y="258"/>
                  </a:lnTo>
                  <a:lnTo>
                    <a:pt x="146" y="258"/>
                  </a:lnTo>
                  <a:lnTo>
                    <a:pt x="146" y="258"/>
                  </a:lnTo>
                  <a:lnTo>
                    <a:pt x="146" y="263"/>
                  </a:lnTo>
                  <a:lnTo>
                    <a:pt x="146" y="263"/>
                  </a:lnTo>
                  <a:lnTo>
                    <a:pt x="146" y="263"/>
                  </a:lnTo>
                  <a:lnTo>
                    <a:pt x="146" y="263"/>
                  </a:lnTo>
                  <a:lnTo>
                    <a:pt x="146" y="263"/>
                  </a:lnTo>
                  <a:lnTo>
                    <a:pt x="146" y="263"/>
                  </a:lnTo>
                  <a:lnTo>
                    <a:pt x="146" y="263"/>
                  </a:lnTo>
                  <a:lnTo>
                    <a:pt x="146" y="258"/>
                  </a:lnTo>
                  <a:lnTo>
                    <a:pt x="146" y="258"/>
                  </a:lnTo>
                  <a:lnTo>
                    <a:pt x="146" y="258"/>
                  </a:lnTo>
                  <a:lnTo>
                    <a:pt x="146" y="258"/>
                  </a:lnTo>
                  <a:lnTo>
                    <a:pt x="146" y="258"/>
                  </a:lnTo>
                  <a:lnTo>
                    <a:pt x="146" y="258"/>
                  </a:lnTo>
                  <a:lnTo>
                    <a:pt x="146" y="258"/>
                  </a:lnTo>
                  <a:lnTo>
                    <a:pt x="146" y="252"/>
                  </a:lnTo>
                  <a:lnTo>
                    <a:pt x="146" y="252"/>
                  </a:lnTo>
                  <a:lnTo>
                    <a:pt x="146" y="252"/>
                  </a:lnTo>
                  <a:lnTo>
                    <a:pt x="146" y="252"/>
                  </a:lnTo>
                  <a:lnTo>
                    <a:pt x="146" y="247"/>
                  </a:lnTo>
                  <a:lnTo>
                    <a:pt x="146" y="247"/>
                  </a:lnTo>
                  <a:lnTo>
                    <a:pt x="146" y="247"/>
                  </a:lnTo>
                  <a:lnTo>
                    <a:pt x="140" y="247"/>
                  </a:lnTo>
                  <a:lnTo>
                    <a:pt x="140" y="247"/>
                  </a:lnTo>
                  <a:lnTo>
                    <a:pt x="140" y="247"/>
                  </a:lnTo>
                  <a:lnTo>
                    <a:pt x="140" y="247"/>
                  </a:lnTo>
                  <a:lnTo>
                    <a:pt x="140" y="247"/>
                  </a:lnTo>
                  <a:lnTo>
                    <a:pt x="140" y="247"/>
                  </a:lnTo>
                  <a:lnTo>
                    <a:pt x="140" y="247"/>
                  </a:lnTo>
                  <a:lnTo>
                    <a:pt x="140" y="247"/>
                  </a:lnTo>
                  <a:lnTo>
                    <a:pt x="140" y="247"/>
                  </a:lnTo>
                  <a:lnTo>
                    <a:pt x="140" y="247"/>
                  </a:lnTo>
                  <a:lnTo>
                    <a:pt x="146" y="241"/>
                  </a:lnTo>
                  <a:lnTo>
                    <a:pt x="146" y="241"/>
                  </a:lnTo>
                  <a:lnTo>
                    <a:pt x="146" y="241"/>
                  </a:lnTo>
                  <a:lnTo>
                    <a:pt x="146" y="241"/>
                  </a:lnTo>
                  <a:lnTo>
                    <a:pt x="146" y="241"/>
                  </a:lnTo>
                  <a:lnTo>
                    <a:pt x="146" y="241"/>
                  </a:lnTo>
                  <a:lnTo>
                    <a:pt x="151" y="241"/>
                  </a:lnTo>
                  <a:lnTo>
                    <a:pt x="151" y="241"/>
                  </a:lnTo>
                  <a:lnTo>
                    <a:pt x="151" y="235"/>
                  </a:lnTo>
                  <a:lnTo>
                    <a:pt x="146" y="235"/>
                  </a:lnTo>
                  <a:lnTo>
                    <a:pt x="146" y="235"/>
                  </a:lnTo>
                  <a:lnTo>
                    <a:pt x="146" y="235"/>
                  </a:lnTo>
                  <a:lnTo>
                    <a:pt x="146" y="235"/>
                  </a:lnTo>
                  <a:lnTo>
                    <a:pt x="146" y="235"/>
                  </a:lnTo>
                  <a:lnTo>
                    <a:pt x="146" y="235"/>
                  </a:lnTo>
                  <a:lnTo>
                    <a:pt x="146" y="235"/>
                  </a:lnTo>
                  <a:lnTo>
                    <a:pt x="146" y="235"/>
                  </a:lnTo>
                  <a:lnTo>
                    <a:pt x="146" y="235"/>
                  </a:lnTo>
                  <a:lnTo>
                    <a:pt x="146" y="230"/>
                  </a:lnTo>
                  <a:lnTo>
                    <a:pt x="146" y="230"/>
                  </a:lnTo>
                  <a:lnTo>
                    <a:pt x="146" y="230"/>
                  </a:lnTo>
                  <a:lnTo>
                    <a:pt x="146" y="230"/>
                  </a:lnTo>
                  <a:lnTo>
                    <a:pt x="146" y="230"/>
                  </a:lnTo>
                  <a:lnTo>
                    <a:pt x="146" y="230"/>
                  </a:lnTo>
                  <a:lnTo>
                    <a:pt x="146" y="230"/>
                  </a:lnTo>
                  <a:lnTo>
                    <a:pt x="146" y="224"/>
                  </a:lnTo>
                  <a:lnTo>
                    <a:pt x="151" y="224"/>
                  </a:lnTo>
                  <a:lnTo>
                    <a:pt x="151" y="224"/>
                  </a:lnTo>
                  <a:lnTo>
                    <a:pt x="151" y="224"/>
                  </a:lnTo>
                  <a:lnTo>
                    <a:pt x="151" y="224"/>
                  </a:lnTo>
                  <a:lnTo>
                    <a:pt x="151" y="224"/>
                  </a:lnTo>
                  <a:lnTo>
                    <a:pt x="151" y="224"/>
                  </a:lnTo>
                  <a:lnTo>
                    <a:pt x="151" y="224"/>
                  </a:lnTo>
                  <a:lnTo>
                    <a:pt x="151" y="224"/>
                  </a:lnTo>
                  <a:lnTo>
                    <a:pt x="151" y="230"/>
                  </a:lnTo>
                  <a:lnTo>
                    <a:pt x="151" y="224"/>
                  </a:lnTo>
                  <a:lnTo>
                    <a:pt x="151" y="224"/>
                  </a:lnTo>
                  <a:lnTo>
                    <a:pt x="151" y="224"/>
                  </a:lnTo>
                  <a:lnTo>
                    <a:pt x="151" y="218"/>
                  </a:lnTo>
                  <a:lnTo>
                    <a:pt x="151" y="218"/>
                  </a:lnTo>
                  <a:lnTo>
                    <a:pt x="151" y="218"/>
                  </a:lnTo>
                  <a:lnTo>
                    <a:pt x="151" y="218"/>
                  </a:lnTo>
                  <a:lnTo>
                    <a:pt x="151" y="218"/>
                  </a:lnTo>
                  <a:lnTo>
                    <a:pt x="151" y="218"/>
                  </a:lnTo>
                  <a:lnTo>
                    <a:pt x="151" y="218"/>
                  </a:lnTo>
                  <a:lnTo>
                    <a:pt x="151" y="213"/>
                  </a:lnTo>
                  <a:lnTo>
                    <a:pt x="151" y="213"/>
                  </a:lnTo>
                  <a:lnTo>
                    <a:pt x="146" y="213"/>
                  </a:lnTo>
                  <a:lnTo>
                    <a:pt x="146" y="213"/>
                  </a:lnTo>
                  <a:lnTo>
                    <a:pt x="146" y="213"/>
                  </a:lnTo>
                  <a:lnTo>
                    <a:pt x="140" y="213"/>
                  </a:lnTo>
                  <a:lnTo>
                    <a:pt x="140" y="213"/>
                  </a:lnTo>
                  <a:lnTo>
                    <a:pt x="140" y="207"/>
                  </a:lnTo>
                  <a:lnTo>
                    <a:pt x="140" y="207"/>
                  </a:lnTo>
                  <a:lnTo>
                    <a:pt x="140" y="207"/>
                  </a:lnTo>
                  <a:lnTo>
                    <a:pt x="135" y="202"/>
                  </a:lnTo>
                  <a:lnTo>
                    <a:pt x="135" y="202"/>
                  </a:lnTo>
                  <a:lnTo>
                    <a:pt x="135" y="202"/>
                  </a:lnTo>
                  <a:lnTo>
                    <a:pt x="135" y="202"/>
                  </a:lnTo>
                  <a:lnTo>
                    <a:pt x="135" y="202"/>
                  </a:lnTo>
                  <a:lnTo>
                    <a:pt x="146" y="207"/>
                  </a:lnTo>
                  <a:lnTo>
                    <a:pt x="151" y="207"/>
                  </a:lnTo>
                  <a:lnTo>
                    <a:pt x="151" y="207"/>
                  </a:lnTo>
                  <a:lnTo>
                    <a:pt x="151" y="207"/>
                  </a:lnTo>
                  <a:lnTo>
                    <a:pt x="151" y="202"/>
                  </a:lnTo>
                  <a:lnTo>
                    <a:pt x="151" y="202"/>
                  </a:lnTo>
                  <a:lnTo>
                    <a:pt x="151" y="202"/>
                  </a:lnTo>
                  <a:lnTo>
                    <a:pt x="151" y="196"/>
                  </a:lnTo>
                  <a:lnTo>
                    <a:pt x="151" y="196"/>
                  </a:lnTo>
                  <a:lnTo>
                    <a:pt x="151" y="196"/>
                  </a:lnTo>
                  <a:lnTo>
                    <a:pt x="146" y="196"/>
                  </a:lnTo>
                  <a:lnTo>
                    <a:pt x="146" y="196"/>
                  </a:lnTo>
                  <a:lnTo>
                    <a:pt x="146" y="196"/>
                  </a:lnTo>
                  <a:lnTo>
                    <a:pt x="146" y="196"/>
                  </a:lnTo>
                  <a:lnTo>
                    <a:pt x="146" y="196"/>
                  </a:lnTo>
                  <a:lnTo>
                    <a:pt x="146" y="196"/>
                  </a:lnTo>
                  <a:lnTo>
                    <a:pt x="151" y="196"/>
                  </a:lnTo>
                  <a:lnTo>
                    <a:pt x="151" y="196"/>
                  </a:lnTo>
                  <a:lnTo>
                    <a:pt x="151" y="196"/>
                  </a:lnTo>
                  <a:lnTo>
                    <a:pt x="151" y="196"/>
                  </a:lnTo>
                  <a:lnTo>
                    <a:pt x="151" y="196"/>
                  </a:lnTo>
                  <a:lnTo>
                    <a:pt x="151" y="196"/>
                  </a:lnTo>
                  <a:lnTo>
                    <a:pt x="151" y="190"/>
                  </a:lnTo>
                  <a:lnTo>
                    <a:pt x="151" y="196"/>
                  </a:lnTo>
                  <a:lnTo>
                    <a:pt x="151" y="196"/>
                  </a:lnTo>
                  <a:lnTo>
                    <a:pt x="151" y="196"/>
                  </a:lnTo>
                  <a:lnTo>
                    <a:pt x="151" y="196"/>
                  </a:lnTo>
                  <a:lnTo>
                    <a:pt x="157" y="196"/>
                  </a:lnTo>
                  <a:lnTo>
                    <a:pt x="157" y="196"/>
                  </a:lnTo>
                  <a:lnTo>
                    <a:pt x="151" y="196"/>
                  </a:lnTo>
                  <a:lnTo>
                    <a:pt x="151" y="196"/>
                  </a:lnTo>
                  <a:lnTo>
                    <a:pt x="151" y="196"/>
                  </a:lnTo>
                  <a:lnTo>
                    <a:pt x="151" y="202"/>
                  </a:lnTo>
                  <a:lnTo>
                    <a:pt x="151" y="202"/>
                  </a:lnTo>
                  <a:lnTo>
                    <a:pt x="151" y="202"/>
                  </a:lnTo>
                  <a:lnTo>
                    <a:pt x="157" y="202"/>
                  </a:lnTo>
                  <a:lnTo>
                    <a:pt x="157" y="196"/>
                  </a:lnTo>
                  <a:lnTo>
                    <a:pt x="157" y="202"/>
                  </a:lnTo>
                  <a:lnTo>
                    <a:pt x="157" y="202"/>
                  </a:lnTo>
                  <a:lnTo>
                    <a:pt x="157" y="196"/>
                  </a:lnTo>
                  <a:lnTo>
                    <a:pt x="157" y="196"/>
                  </a:lnTo>
                  <a:lnTo>
                    <a:pt x="157" y="196"/>
                  </a:lnTo>
                  <a:lnTo>
                    <a:pt x="157" y="196"/>
                  </a:lnTo>
                  <a:lnTo>
                    <a:pt x="157" y="196"/>
                  </a:lnTo>
                  <a:lnTo>
                    <a:pt x="157" y="196"/>
                  </a:lnTo>
                  <a:lnTo>
                    <a:pt x="157" y="196"/>
                  </a:lnTo>
                  <a:lnTo>
                    <a:pt x="157" y="196"/>
                  </a:lnTo>
                  <a:lnTo>
                    <a:pt x="157" y="202"/>
                  </a:lnTo>
                  <a:lnTo>
                    <a:pt x="157" y="202"/>
                  </a:lnTo>
                  <a:lnTo>
                    <a:pt x="157" y="202"/>
                  </a:lnTo>
                  <a:lnTo>
                    <a:pt x="151" y="202"/>
                  </a:lnTo>
                  <a:lnTo>
                    <a:pt x="151" y="202"/>
                  </a:lnTo>
                  <a:lnTo>
                    <a:pt x="151" y="207"/>
                  </a:lnTo>
                  <a:lnTo>
                    <a:pt x="151" y="207"/>
                  </a:lnTo>
                  <a:lnTo>
                    <a:pt x="151" y="207"/>
                  </a:lnTo>
                  <a:lnTo>
                    <a:pt x="157" y="213"/>
                  </a:lnTo>
                  <a:lnTo>
                    <a:pt x="157" y="213"/>
                  </a:lnTo>
                  <a:lnTo>
                    <a:pt x="157" y="213"/>
                  </a:lnTo>
                  <a:lnTo>
                    <a:pt x="157" y="213"/>
                  </a:lnTo>
                  <a:lnTo>
                    <a:pt x="157" y="213"/>
                  </a:lnTo>
                  <a:lnTo>
                    <a:pt x="157" y="213"/>
                  </a:lnTo>
                  <a:lnTo>
                    <a:pt x="157" y="213"/>
                  </a:lnTo>
                  <a:lnTo>
                    <a:pt x="157" y="213"/>
                  </a:lnTo>
                  <a:lnTo>
                    <a:pt x="157" y="213"/>
                  </a:lnTo>
                  <a:lnTo>
                    <a:pt x="157" y="213"/>
                  </a:lnTo>
                  <a:lnTo>
                    <a:pt x="157" y="218"/>
                  </a:lnTo>
                  <a:lnTo>
                    <a:pt x="157" y="218"/>
                  </a:lnTo>
                  <a:lnTo>
                    <a:pt x="157" y="218"/>
                  </a:lnTo>
                  <a:lnTo>
                    <a:pt x="157" y="218"/>
                  </a:lnTo>
                  <a:lnTo>
                    <a:pt x="157" y="224"/>
                  </a:lnTo>
                  <a:lnTo>
                    <a:pt x="157" y="224"/>
                  </a:lnTo>
                  <a:lnTo>
                    <a:pt x="157" y="230"/>
                  </a:lnTo>
                  <a:lnTo>
                    <a:pt x="157" y="230"/>
                  </a:lnTo>
                  <a:lnTo>
                    <a:pt x="157" y="230"/>
                  </a:lnTo>
                  <a:lnTo>
                    <a:pt x="157" y="235"/>
                  </a:lnTo>
                  <a:lnTo>
                    <a:pt x="163" y="235"/>
                  </a:lnTo>
                  <a:lnTo>
                    <a:pt x="163" y="235"/>
                  </a:lnTo>
                  <a:lnTo>
                    <a:pt x="163" y="241"/>
                  </a:lnTo>
                  <a:lnTo>
                    <a:pt x="163" y="241"/>
                  </a:lnTo>
                  <a:lnTo>
                    <a:pt x="163" y="241"/>
                  </a:lnTo>
                  <a:lnTo>
                    <a:pt x="163" y="241"/>
                  </a:lnTo>
                  <a:lnTo>
                    <a:pt x="163" y="247"/>
                  </a:lnTo>
                  <a:lnTo>
                    <a:pt x="163" y="247"/>
                  </a:lnTo>
                  <a:lnTo>
                    <a:pt x="163" y="247"/>
                  </a:lnTo>
                  <a:lnTo>
                    <a:pt x="163" y="247"/>
                  </a:lnTo>
                  <a:lnTo>
                    <a:pt x="163" y="247"/>
                  </a:lnTo>
                  <a:lnTo>
                    <a:pt x="163" y="247"/>
                  </a:lnTo>
                  <a:lnTo>
                    <a:pt x="163" y="247"/>
                  </a:lnTo>
                  <a:lnTo>
                    <a:pt x="168" y="247"/>
                  </a:lnTo>
                  <a:lnTo>
                    <a:pt x="168" y="252"/>
                  </a:lnTo>
                  <a:lnTo>
                    <a:pt x="168" y="252"/>
                  </a:lnTo>
                  <a:lnTo>
                    <a:pt x="168" y="252"/>
                  </a:lnTo>
                  <a:lnTo>
                    <a:pt x="168" y="252"/>
                  </a:lnTo>
                  <a:lnTo>
                    <a:pt x="168" y="252"/>
                  </a:lnTo>
                  <a:lnTo>
                    <a:pt x="168" y="258"/>
                  </a:lnTo>
                  <a:lnTo>
                    <a:pt x="168" y="258"/>
                  </a:lnTo>
                  <a:lnTo>
                    <a:pt x="168" y="258"/>
                  </a:lnTo>
                  <a:lnTo>
                    <a:pt x="174" y="258"/>
                  </a:lnTo>
                  <a:lnTo>
                    <a:pt x="174" y="258"/>
                  </a:lnTo>
                  <a:lnTo>
                    <a:pt x="174" y="258"/>
                  </a:lnTo>
                  <a:lnTo>
                    <a:pt x="174" y="258"/>
                  </a:lnTo>
                  <a:lnTo>
                    <a:pt x="179" y="258"/>
                  </a:lnTo>
                  <a:lnTo>
                    <a:pt x="179" y="258"/>
                  </a:lnTo>
                  <a:lnTo>
                    <a:pt x="179" y="258"/>
                  </a:lnTo>
                  <a:lnTo>
                    <a:pt x="179" y="258"/>
                  </a:lnTo>
                  <a:lnTo>
                    <a:pt x="179" y="252"/>
                  </a:lnTo>
                  <a:lnTo>
                    <a:pt x="174" y="252"/>
                  </a:lnTo>
                  <a:lnTo>
                    <a:pt x="179" y="252"/>
                  </a:lnTo>
                  <a:lnTo>
                    <a:pt x="179" y="252"/>
                  </a:lnTo>
                  <a:lnTo>
                    <a:pt x="179" y="252"/>
                  </a:lnTo>
                  <a:lnTo>
                    <a:pt x="179" y="258"/>
                  </a:lnTo>
                  <a:lnTo>
                    <a:pt x="179" y="258"/>
                  </a:lnTo>
                  <a:lnTo>
                    <a:pt x="179" y="258"/>
                  </a:lnTo>
                  <a:lnTo>
                    <a:pt x="179" y="263"/>
                  </a:lnTo>
                  <a:lnTo>
                    <a:pt x="185" y="263"/>
                  </a:lnTo>
                  <a:lnTo>
                    <a:pt x="185" y="263"/>
                  </a:lnTo>
                  <a:lnTo>
                    <a:pt x="191" y="263"/>
                  </a:lnTo>
                  <a:lnTo>
                    <a:pt x="191" y="258"/>
                  </a:lnTo>
                  <a:lnTo>
                    <a:pt x="191" y="258"/>
                  </a:lnTo>
                  <a:lnTo>
                    <a:pt x="191" y="258"/>
                  </a:lnTo>
                  <a:lnTo>
                    <a:pt x="191" y="258"/>
                  </a:lnTo>
                  <a:lnTo>
                    <a:pt x="191" y="252"/>
                  </a:lnTo>
                  <a:lnTo>
                    <a:pt x="191" y="252"/>
                  </a:lnTo>
                  <a:lnTo>
                    <a:pt x="191" y="252"/>
                  </a:lnTo>
                  <a:lnTo>
                    <a:pt x="185" y="252"/>
                  </a:lnTo>
                  <a:lnTo>
                    <a:pt x="185" y="252"/>
                  </a:lnTo>
                  <a:lnTo>
                    <a:pt x="185" y="252"/>
                  </a:lnTo>
                  <a:lnTo>
                    <a:pt x="191" y="252"/>
                  </a:lnTo>
                  <a:lnTo>
                    <a:pt x="185" y="252"/>
                  </a:lnTo>
                  <a:lnTo>
                    <a:pt x="185" y="252"/>
                  </a:lnTo>
                  <a:lnTo>
                    <a:pt x="185" y="247"/>
                  </a:lnTo>
                  <a:lnTo>
                    <a:pt x="191" y="247"/>
                  </a:lnTo>
                  <a:lnTo>
                    <a:pt x="191" y="252"/>
                  </a:lnTo>
                  <a:lnTo>
                    <a:pt x="191" y="252"/>
                  </a:lnTo>
                  <a:lnTo>
                    <a:pt x="191" y="252"/>
                  </a:lnTo>
                  <a:lnTo>
                    <a:pt x="191" y="252"/>
                  </a:lnTo>
                  <a:lnTo>
                    <a:pt x="191" y="252"/>
                  </a:lnTo>
                  <a:lnTo>
                    <a:pt x="191" y="252"/>
                  </a:lnTo>
                  <a:lnTo>
                    <a:pt x="191" y="252"/>
                  </a:lnTo>
                  <a:lnTo>
                    <a:pt x="191" y="252"/>
                  </a:lnTo>
                  <a:lnTo>
                    <a:pt x="191" y="252"/>
                  </a:lnTo>
                  <a:lnTo>
                    <a:pt x="196" y="252"/>
                  </a:lnTo>
                  <a:lnTo>
                    <a:pt x="196" y="252"/>
                  </a:lnTo>
                  <a:lnTo>
                    <a:pt x="196" y="252"/>
                  </a:lnTo>
                  <a:lnTo>
                    <a:pt x="196" y="252"/>
                  </a:lnTo>
                  <a:lnTo>
                    <a:pt x="196" y="247"/>
                  </a:lnTo>
                  <a:lnTo>
                    <a:pt x="196" y="247"/>
                  </a:lnTo>
                  <a:lnTo>
                    <a:pt x="191" y="247"/>
                  </a:lnTo>
                  <a:lnTo>
                    <a:pt x="196" y="247"/>
                  </a:lnTo>
                  <a:lnTo>
                    <a:pt x="196" y="247"/>
                  </a:lnTo>
                  <a:lnTo>
                    <a:pt x="196" y="247"/>
                  </a:lnTo>
                  <a:lnTo>
                    <a:pt x="196" y="247"/>
                  </a:lnTo>
                  <a:lnTo>
                    <a:pt x="196" y="247"/>
                  </a:lnTo>
                  <a:lnTo>
                    <a:pt x="196" y="247"/>
                  </a:lnTo>
                  <a:lnTo>
                    <a:pt x="196" y="247"/>
                  </a:lnTo>
                  <a:lnTo>
                    <a:pt x="196" y="247"/>
                  </a:lnTo>
                  <a:lnTo>
                    <a:pt x="202" y="247"/>
                  </a:lnTo>
                  <a:lnTo>
                    <a:pt x="202" y="247"/>
                  </a:lnTo>
                  <a:lnTo>
                    <a:pt x="202" y="247"/>
                  </a:lnTo>
                  <a:lnTo>
                    <a:pt x="202" y="247"/>
                  </a:lnTo>
                  <a:lnTo>
                    <a:pt x="202" y="241"/>
                  </a:lnTo>
                  <a:lnTo>
                    <a:pt x="202" y="241"/>
                  </a:lnTo>
                  <a:lnTo>
                    <a:pt x="202" y="241"/>
                  </a:lnTo>
                  <a:lnTo>
                    <a:pt x="202" y="241"/>
                  </a:lnTo>
                  <a:lnTo>
                    <a:pt x="207" y="235"/>
                  </a:lnTo>
                  <a:lnTo>
                    <a:pt x="207" y="235"/>
                  </a:lnTo>
                  <a:lnTo>
                    <a:pt x="207" y="241"/>
                  </a:lnTo>
                  <a:lnTo>
                    <a:pt x="202" y="241"/>
                  </a:lnTo>
                  <a:lnTo>
                    <a:pt x="202" y="247"/>
                  </a:lnTo>
                  <a:lnTo>
                    <a:pt x="202" y="247"/>
                  </a:lnTo>
                  <a:lnTo>
                    <a:pt x="202" y="247"/>
                  </a:lnTo>
                  <a:lnTo>
                    <a:pt x="202" y="247"/>
                  </a:lnTo>
                  <a:lnTo>
                    <a:pt x="202" y="247"/>
                  </a:lnTo>
                  <a:lnTo>
                    <a:pt x="202" y="247"/>
                  </a:lnTo>
                  <a:lnTo>
                    <a:pt x="202" y="247"/>
                  </a:lnTo>
                  <a:lnTo>
                    <a:pt x="207" y="247"/>
                  </a:lnTo>
                  <a:lnTo>
                    <a:pt x="207" y="247"/>
                  </a:lnTo>
                  <a:lnTo>
                    <a:pt x="207" y="252"/>
                  </a:lnTo>
                  <a:lnTo>
                    <a:pt x="207" y="252"/>
                  </a:lnTo>
                  <a:lnTo>
                    <a:pt x="219" y="263"/>
                  </a:lnTo>
                  <a:lnTo>
                    <a:pt x="219" y="269"/>
                  </a:lnTo>
                  <a:lnTo>
                    <a:pt x="219" y="269"/>
                  </a:lnTo>
                  <a:lnTo>
                    <a:pt x="224" y="280"/>
                  </a:lnTo>
                  <a:lnTo>
                    <a:pt x="224" y="280"/>
                  </a:lnTo>
                  <a:lnTo>
                    <a:pt x="224" y="280"/>
                  </a:lnTo>
                  <a:lnTo>
                    <a:pt x="224" y="280"/>
                  </a:lnTo>
                  <a:lnTo>
                    <a:pt x="224" y="280"/>
                  </a:lnTo>
                  <a:lnTo>
                    <a:pt x="224" y="280"/>
                  </a:lnTo>
                  <a:lnTo>
                    <a:pt x="224" y="280"/>
                  </a:lnTo>
                  <a:lnTo>
                    <a:pt x="224" y="275"/>
                  </a:lnTo>
                  <a:lnTo>
                    <a:pt x="224" y="275"/>
                  </a:lnTo>
                  <a:lnTo>
                    <a:pt x="224" y="275"/>
                  </a:lnTo>
                  <a:lnTo>
                    <a:pt x="224" y="275"/>
                  </a:lnTo>
                  <a:lnTo>
                    <a:pt x="224" y="275"/>
                  </a:lnTo>
                  <a:lnTo>
                    <a:pt x="224" y="275"/>
                  </a:lnTo>
                  <a:lnTo>
                    <a:pt x="224" y="275"/>
                  </a:lnTo>
                  <a:lnTo>
                    <a:pt x="230" y="275"/>
                  </a:lnTo>
                  <a:lnTo>
                    <a:pt x="230" y="275"/>
                  </a:lnTo>
                  <a:lnTo>
                    <a:pt x="230" y="275"/>
                  </a:lnTo>
                  <a:lnTo>
                    <a:pt x="230" y="269"/>
                  </a:lnTo>
                  <a:lnTo>
                    <a:pt x="230" y="269"/>
                  </a:lnTo>
                  <a:lnTo>
                    <a:pt x="230" y="269"/>
                  </a:lnTo>
                  <a:lnTo>
                    <a:pt x="230" y="269"/>
                  </a:lnTo>
                  <a:lnTo>
                    <a:pt x="230" y="275"/>
                  </a:lnTo>
                  <a:lnTo>
                    <a:pt x="230" y="275"/>
                  </a:lnTo>
                  <a:lnTo>
                    <a:pt x="224" y="275"/>
                  </a:lnTo>
                  <a:lnTo>
                    <a:pt x="224" y="275"/>
                  </a:lnTo>
                  <a:lnTo>
                    <a:pt x="224" y="275"/>
                  </a:lnTo>
                  <a:lnTo>
                    <a:pt x="224" y="280"/>
                  </a:lnTo>
                  <a:lnTo>
                    <a:pt x="224" y="280"/>
                  </a:lnTo>
                  <a:lnTo>
                    <a:pt x="224" y="280"/>
                  </a:lnTo>
                  <a:lnTo>
                    <a:pt x="224" y="280"/>
                  </a:lnTo>
                  <a:lnTo>
                    <a:pt x="224" y="280"/>
                  </a:lnTo>
                  <a:lnTo>
                    <a:pt x="224" y="280"/>
                  </a:lnTo>
                  <a:lnTo>
                    <a:pt x="224" y="280"/>
                  </a:lnTo>
                  <a:lnTo>
                    <a:pt x="224" y="280"/>
                  </a:lnTo>
                  <a:lnTo>
                    <a:pt x="224" y="280"/>
                  </a:lnTo>
                  <a:lnTo>
                    <a:pt x="224" y="286"/>
                  </a:lnTo>
                  <a:lnTo>
                    <a:pt x="224" y="286"/>
                  </a:lnTo>
                  <a:lnTo>
                    <a:pt x="224" y="286"/>
                  </a:lnTo>
                  <a:lnTo>
                    <a:pt x="224" y="286"/>
                  </a:lnTo>
                  <a:lnTo>
                    <a:pt x="224" y="286"/>
                  </a:lnTo>
                  <a:lnTo>
                    <a:pt x="224" y="286"/>
                  </a:lnTo>
                  <a:lnTo>
                    <a:pt x="224" y="286"/>
                  </a:lnTo>
                  <a:lnTo>
                    <a:pt x="224" y="286"/>
                  </a:lnTo>
                  <a:lnTo>
                    <a:pt x="230" y="286"/>
                  </a:lnTo>
                  <a:lnTo>
                    <a:pt x="230" y="286"/>
                  </a:lnTo>
                  <a:lnTo>
                    <a:pt x="224" y="286"/>
                  </a:lnTo>
                  <a:lnTo>
                    <a:pt x="224" y="286"/>
                  </a:lnTo>
                  <a:lnTo>
                    <a:pt x="230" y="297"/>
                  </a:lnTo>
                  <a:lnTo>
                    <a:pt x="230" y="297"/>
                  </a:lnTo>
                  <a:lnTo>
                    <a:pt x="230" y="297"/>
                  </a:lnTo>
                  <a:lnTo>
                    <a:pt x="230" y="297"/>
                  </a:lnTo>
                  <a:lnTo>
                    <a:pt x="230" y="297"/>
                  </a:lnTo>
                  <a:lnTo>
                    <a:pt x="230" y="303"/>
                  </a:lnTo>
                  <a:lnTo>
                    <a:pt x="230" y="303"/>
                  </a:lnTo>
                  <a:lnTo>
                    <a:pt x="230" y="303"/>
                  </a:lnTo>
                  <a:lnTo>
                    <a:pt x="230" y="303"/>
                  </a:lnTo>
                  <a:lnTo>
                    <a:pt x="230" y="303"/>
                  </a:lnTo>
                  <a:lnTo>
                    <a:pt x="230" y="303"/>
                  </a:lnTo>
                  <a:lnTo>
                    <a:pt x="230" y="303"/>
                  </a:lnTo>
                  <a:lnTo>
                    <a:pt x="230" y="303"/>
                  </a:lnTo>
                  <a:lnTo>
                    <a:pt x="230" y="303"/>
                  </a:lnTo>
                  <a:lnTo>
                    <a:pt x="230" y="303"/>
                  </a:lnTo>
                  <a:lnTo>
                    <a:pt x="230" y="303"/>
                  </a:lnTo>
                  <a:lnTo>
                    <a:pt x="230" y="303"/>
                  </a:lnTo>
                  <a:lnTo>
                    <a:pt x="230" y="308"/>
                  </a:lnTo>
                  <a:lnTo>
                    <a:pt x="230" y="308"/>
                  </a:lnTo>
                  <a:lnTo>
                    <a:pt x="230" y="308"/>
                  </a:lnTo>
                  <a:lnTo>
                    <a:pt x="230" y="308"/>
                  </a:lnTo>
                  <a:lnTo>
                    <a:pt x="230" y="308"/>
                  </a:lnTo>
                  <a:lnTo>
                    <a:pt x="230" y="308"/>
                  </a:lnTo>
                  <a:lnTo>
                    <a:pt x="235" y="308"/>
                  </a:lnTo>
                  <a:lnTo>
                    <a:pt x="235" y="308"/>
                  </a:lnTo>
                  <a:lnTo>
                    <a:pt x="235" y="308"/>
                  </a:lnTo>
                  <a:lnTo>
                    <a:pt x="235" y="308"/>
                  </a:lnTo>
                  <a:lnTo>
                    <a:pt x="235" y="308"/>
                  </a:lnTo>
                  <a:lnTo>
                    <a:pt x="235" y="308"/>
                  </a:lnTo>
                  <a:lnTo>
                    <a:pt x="235" y="308"/>
                  </a:lnTo>
                  <a:lnTo>
                    <a:pt x="235" y="314"/>
                  </a:lnTo>
                  <a:lnTo>
                    <a:pt x="235" y="314"/>
                  </a:lnTo>
                  <a:lnTo>
                    <a:pt x="230" y="314"/>
                  </a:lnTo>
                  <a:lnTo>
                    <a:pt x="230" y="314"/>
                  </a:lnTo>
                  <a:lnTo>
                    <a:pt x="230" y="314"/>
                  </a:lnTo>
                  <a:lnTo>
                    <a:pt x="235" y="314"/>
                  </a:lnTo>
                  <a:lnTo>
                    <a:pt x="235" y="314"/>
                  </a:lnTo>
                  <a:lnTo>
                    <a:pt x="235" y="314"/>
                  </a:lnTo>
                  <a:lnTo>
                    <a:pt x="235" y="314"/>
                  </a:lnTo>
                  <a:lnTo>
                    <a:pt x="235" y="314"/>
                  </a:lnTo>
                  <a:lnTo>
                    <a:pt x="235" y="314"/>
                  </a:lnTo>
                  <a:lnTo>
                    <a:pt x="235" y="319"/>
                  </a:lnTo>
                  <a:lnTo>
                    <a:pt x="235" y="319"/>
                  </a:lnTo>
                  <a:lnTo>
                    <a:pt x="235" y="319"/>
                  </a:lnTo>
                  <a:lnTo>
                    <a:pt x="235" y="314"/>
                  </a:lnTo>
                  <a:lnTo>
                    <a:pt x="235" y="314"/>
                  </a:lnTo>
                  <a:lnTo>
                    <a:pt x="235" y="314"/>
                  </a:lnTo>
                  <a:lnTo>
                    <a:pt x="235" y="314"/>
                  </a:lnTo>
                  <a:lnTo>
                    <a:pt x="235" y="314"/>
                  </a:lnTo>
                  <a:lnTo>
                    <a:pt x="235" y="314"/>
                  </a:lnTo>
                  <a:lnTo>
                    <a:pt x="235" y="314"/>
                  </a:lnTo>
                  <a:lnTo>
                    <a:pt x="235" y="314"/>
                  </a:lnTo>
                  <a:lnTo>
                    <a:pt x="235" y="314"/>
                  </a:lnTo>
                  <a:lnTo>
                    <a:pt x="235" y="314"/>
                  </a:lnTo>
                  <a:lnTo>
                    <a:pt x="235" y="314"/>
                  </a:lnTo>
                  <a:lnTo>
                    <a:pt x="235" y="314"/>
                  </a:lnTo>
                  <a:lnTo>
                    <a:pt x="235" y="319"/>
                  </a:lnTo>
                  <a:lnTo>
                    <a:pt x="235" y="319"/>
                  </a:lnTo>
                  <a:lnTo>
                    <a:pt x="235" y="319"/>
                  </a:lnTo>
                  <a:lnTo>
                    <a:pt x="235" y="319"/>
                  </a:lnTo>
                  <a:lnTo>
                    <a:pt x="235" y="319"/>
                  </a:lnTo>
                  <a:lnTo>
                    <a:pt x="235" y="319"/>
                  </a:lnTo>
                  <a:lnTo>
                    <a:pt x="235" y="319"/>
                  </a:lnTo>
                  <a:lnTo>
                    <a:pt x="235" y="325"/>
                  </a:lnTo>
                  <a:lnTo>
                    <a:pt x="235" y="325"/>
                  </a:lnTo>
                  <a:lnTo>
                    <a:pt x="235" y="325"/>
                  </a:lnTo>
                  <a:lnTo>
                    <a:pt x="235" y="325"/>
                  </a:lnTo>
                  <a:lnTo>
                    <a:pt x="235" y="325"/>
                  </a:lnTo>
                  <a:lnTo>
                    <a:pt x="235" y="325"/>
                  </a:lnTo>
                  <a:lnTo>
                    <a:pt x="235" y="325"/>
                  </a:lnTo>
                  <a:lnTo>
                    <a:pt x="235" y="325"/>
                  </a:lnTo>
                  <a:lnTo>
                    <a:pt x="235" y="331"/>
                  </a:lnTo>
                  <a:lnTo>
                    <a:pt x="235" y="331"/>
                  </a:lnTo>
                  <a:lnTo>
                    <a:pt x="235" y="331"/>
                  </a:lnTo>
                  <a:lnTo>
                    <a:pt x="235" y="331"/>
                  </a:lnTo>
                  <a:lnTo>
                    <a:pt x="230" y="331"/>
                  </a:lnTo>
                  <a:lnTo>
                    <a:pt x="230" y="331"/>
                  </a:lnTo>
                  <a:lnTo>
                    <a:pt x="230" y="331"/>
                  </a:lnTo>
                  <a:lnTo>
                    <a:pt x="230" y="331"/>
                  </a:lnTo>
                  <a:lnTo>
                    <a:pt x="235" y="331"/>
                  </a:lnTo>
                  <a:lnTo>
                    <a:pt x="235" y="331"/>
                  </a:lnTo>
                  <a:lnTo>
                    <a:pt x="235" y="331"/>
                  </a:lnTo>
                  <a:lnTo>
                    <a:pt x="235" y="336"/>
                  </a:lnTo>
                  <a:lnTo>
                    <a:pt x="235" y="342"/>
                  </a:lnTo>
                  <a:lnTo>
                    <a:pt x="235" y="342"/>
                  </a:lnTo>
                  <a:lnTo>
                    <a:pt x="235" y="342"/>
                  </a:lnTo>
                  <a:lnTo>
                    <a:pt x="235" y="347"/>
                  </a:lnTo>
                  <a:lnTo>
                    <a:pt x="235" y="347"/>
                  </a:lnTo>
                  <a:lnTo>
                    <a:pt x="235" y="347"/>
                  </a:lnTo>
                  <a:lnTo>
                    <a:pt x="241" y="353"/>
                  </a:lnTo>
                  <a:lnTo>
                    <a:pt x="241" y="353"/>
                  </a:lnTo>
                  <a:lnTo>
                    <a:pt x="241" y="353"/>
                  </a:lnTo>
                  <a:lnTo>
                    <a:pt x="241" y="353"/>
                  </a:lnTo>
                  <a:lnTo>
                    <a:pt x="247" y="359"/>
                  </a:lnTo>
                  <a:lnTo>
                    <a:pt x="247" y="359"/>
                  </a:lnTo>
                  <a:lnTo>
                    <a:pt x="247" y="364"/>
                  </a:lnTo>
                  <a:lnTo>
                    <a:pt x="252" y="370"/>
                  </a:lnTo>
                  <a:lnTo>
                    <a:pt x="252" y="375"/>
                  </a:lnTo>
                  <a:lnTo>
                    <a:pt x="252" y="375"/>
                  </a:lnTo>
                  <a:lnTo>
                    <a:pt x="252" y="375"/>
                  </a:lnTo>
                  <a:lnTo>
                    <a:pt x="252" y="375"/>
                  </a:lnTo>
                  <a:lnTo>
                    <a:pt x="252" y="375"/>
                  </a:lnTo>
                  <a:lnTo>
                    <a:pt x="252" y="375"/>
                  </a:lnTo>
                  <a:lnTo>
                    <a:pt x="252" y="375"/>
                  </a:lnTo>
                  <a:lnTo>
                    <a:pt x="252" y="375"/>
                  </a:lnTo>
                  <a:lnTo>
                    <a:pt x="252" y="370"/>
                  </a:lnTo>
                  <a:lnTo>
                    <a:pt x="252" y="370"/>
                  </a:lnTo>
                  <a:lnTo>
                    <a:pt x="252" y="370"/>
                  </a:lnTo>
                  <a:lnTo>
                    <a:pt x="252" y="364"/>
                  </a:lnTo>
                  <a:lnTo>
                    <a:pt x="252" y="364"/>
                  </a:lnTo>
                  <a:lnTo>
                    <a:pt x="252" y="364"/>
                  </a:lnTo>
                  <a:lnTo>
                    <a:pt x="252" y="359"/>
                  </a:lnTo>
                  <a:lnTo>
                    <a:pt x="252" y="359"/>
                  </a:lnTo>
                  <a:lnTo>
                    <a:pt x="252" y="353"/>
                  </a:lnTo>
                  <a:lnTo>
                    <a:pt x="247" y="353"/>
                  </a:lnTo>
                  <a:lnTo>
                    <a:pt x="247" y="353"/>
                  </a:lnTo>
                  <a:lnTo>
                    <a:pt x="247" y="353"/>
                  </a:lnTo>
                  <a:lnTo>
                    <a:pt x="247" y="347"/>
                  </a:lnTo>
                  <a:lnTo>
                    <a:pt x="247" y="347"/>
                  </a:lnTo>
                  <a:lnTo>
                    <a:pt x="247" y="347"/>
                  </a:lnTo>
                  <a:lnTo>
                    <a:pt x="247" y="347"/>
                  </a:lnTo>
                  <a:lnTo>
                    <a:pt x="247" y="342"/>
                  </a:lnTo>
                  <a:lnTo>
                    <a:pt x="247" y="342"/>
                  </a:lnTo>
                  <a:lnTo>
                    <a:pt x="247" y="342"/>
                  </a:lnTo>
                  <a:lnTo>
                    <a:pt x="247" y="342"/>
                  </a:lnTo>
                  <a:lnTo>
                    <a:pt x="247" y="336"/>
                  </a:lnTo>
                  <a:lnTo>
                    <a:pt x="247" y="336"/>
                  </a:lnTo>
                  <a:lnTo>
                    <a:pt x="247" y="331"/>
                  </a:lnTo>
                  <a:lnTo>
                    <a:pt x="247" y="331"/>
                  </a:lnTo>
                  <a:lnTo>
                    <a:pt x="252" y="331"/>
                  </a:lnTo>
                  <a:lnTo>
                    <a:pt x="252" y="331"/>
                  </a:lnTo>
                  <a:lnTo>
                    <a:pt x="252" y="331"/>
                  </a:lnTo>
                  <a:lnTo>
                    <a:pt x="258" y="331"/>
                  </a:lnTo>
                  <a:lnTo>
                    <a:pt x="258" y="331"/>
                  </a:lnTo>
                  <a:lnTo>
                    <a:pt x="258" y="331"/>
                  </a:lnTo>
                  <a:lnTo>
                    <a:pt x="258" y="331"/>
                  </a:lnTo>
                  <a:lnTo>
                    <a:pt x="258" y="336"/>
                  </a:lnTo>
                  <a:lnTo>
                    <a:pt x="258" y="336"/>
                  </a:lnTo>
                  <a:lnTo>
                    <a:pt x="258" y="336"/>
                  </a:lnTo>
                  <a:lnTo>
                    <a:pt x="258" y="336"/>
                  </a:lnTo>
                  <a:lnTo>
                    <a:pt x="263" y="336"/>
                  </a:lnTo>
                  <a:lnTo>
                    <a:pt x="263" y="336"/>
                  </a:lnTo>
                  <a:lnTo>
                    <a:pt x="263" y="336"/>
                  </a:lnTo>
                  <a:lnTo>
                    <a:pt x="269" y="336"/>
                  </a:lnTo>
                  <a:lnTo>
                    <a:pt x="269" y="342"/>
                  </a:lnTo>
                  <a:lnTo>
                    <a:pt x="269" y="342"/>
                  </a:lnTo>
                  <a:lnTo>
                    <a:pt x="269" y="342"/>
                  </a:lnTo>
                  <a:lnTo>
                    <a:pt x="269" y="342"/>
                  </a:lnTo>
                  <a:lnTo>
                    <a:pt x="269" y="342"/>
                  </a:lnTo>
                  <a:lnTo>
                    <a:pt x="275" y="342"/>
                  </a:lnTo>
                  <a:lnTo>
                    <a:pt x="275" y="342"/>
                  </a:lnTo>
                  <a:lnTo>
                    <a:pt x="275" y="336"/>
                  </a:lnTo>
                  <a:close/>
                  <a:moveTo>
                    <a:pt x="202" y="258"/>
                  </a:moveTo>
                  <a:lnTo>
                    <a:pt x="202" y="258"/>
                  </a:lnTo>
                  <a:lnTo>
                    <a:pt x="202" y="263"/>
                  </a:lnTo>
                  <a:lnTo>
                    <a:pt x="202" y="263"/>
                  </a:lnTo>
                  <a:lnTo>
                    <a:pt x="202" y="269"/>
                  </a:lnTo>
                  <a:lnTo>
                    <a:pt x="202" y="269"/>
                  </a:lnTo>
                  <a:lnTo>
                    <a:pt x="207" y="269"/>
                  </a:lnTo>
                  <a:lnTo>
                    <a:pt x="207" y="269"/>
                  </a:lnTo>
                  <a:lnTo>
                    <a:pt x="207" y="269"/>
                  </a:lnTo>
                  <a:lnTo>
                    <a:pt x="207" y="263"/>
                  </a:lnTo>
                  <a:lnTo>
                    <a:pt x="202" y="258"/>
                  </a:lnTo>
                  <a:close/>
                  <a:moveTo>
                    <a:pt x="174" y="280"/>
                  </a:moveTo>
                  <a:lnTo>
                    <a:pt x="174" y="280"/>
                  </a:lnTo>
                  <a:lnTo>
                    <a:pt x="174" y="286"/>
                  </a:lnTo>
                  <a:lnTo>
                    <a:pt x="174" y="286"/>
                  </a:lnTo>
                  <a:lnTo>
                    <a:pt x="174" y="280"/>
                  </a:lnTo>
                  <a:lnTo>
                    <a:pt x="174" y="280"/>
                  </a:lnTo>
                  <a:lnTo>
                    <a:pt x="174" y="280"/>
                  </a:lnTo>
                  <a:lnTo>
                    <a:pt x="174" y="280"/>
                  </a:lnTo>
                  <a:close/>
                  <a:moveTo>
                    <a:pt x="174" y="280"/>
                  </a:moveTo>
                  <a:lnTo>
                    <a:pt x="174" y="275"/>
                  </a:lnTo>
                  <a:lnTo>
                    <a:pt x="174" y="275"/>
                  </a:lnTo>
                  <a:lnTo>
                    <a:pt x="174" y="275"/>
                  </a:lnTo>
                  <a:lnTo>
                    <a:pt x="174" y="275"/>
                  </a:lnTo>
                  <a:lnTo>
                    <a:pt x="174" y="275"/>
                  </a:lnTo>
                  <a:lnTo>
                    <a:pt x="174" y="275"/>
                  </a:lnTo>
                  <a:lnTo>
                    <a:pt x="174" y="275"/>
                  </a:lnTo>
                  <a:lnTo>
                    <a:pt x="174" y="280"/>
                  </a:lnTo>
                  <a:lnTo>
                    <a:pt x="174" y="280"/>
                  </a:lnTo>
                  <a:lnTo>
                    <a:pt x="174" y="280"/>
                  </a:lnTo>
                  <a:lnTo>
                    <a:pt x="174" y="280"/>
                  </a:lnTo>
                  <a:lnTo>
                    <a:pt x="174" y="280"/>
                  </a:lnTo>
                  <a:lnTo>
                    <a:pt x="174" y="280"/>
                  </a:lnTo>
                  <a:close/>
                  <a:moveTo>
                    <a:pt x="174" y="280"/>
                  </a:moveTo>
                  <a:lnTo>
                    <a:pt x="174" y="280"/>
                  </a:lnTo>
                  <a:lnTo>
                    <a:pt x="174" y="280"/>
                  </a:lnTo>
                  <a:lnTo>
                    <a:pt x="174" y="280"/>
                  </a:lnTo>
                  <a:lnTo>
                    <a:pt x="174" y="286"/>
                  </a:lnTo>
                  <a:lnTo>
                    <a:pt x="174" y="286"/>
                  </a:lnTo>
                  <a:lnTo>
                    <a:pt x="174" y="286"/>
                  </a:lnTo>
                  <a:lnTo>
                    <a:pt x="174" y="286"/>
                  </a:lnTo>
                  <a:lnTo>
                    <a:pt x="174" y="286"/>
                  </a:lnTo>
                  <a:lnTo>
                    <a:pt x="174" y="286"/>
                  </a:lnTo>
                  <a:lnTo>
                    <a:pt x="174" y="280"/>
                  </a:lnTo>
                  <a:lnTo>
                    <a:pt x="174" y="280"/>
                  </a:lnTo>
                  <a:lnTo>
                    <a:pt x="174" y="280"/>
                  </a:lnTo>
                  <a:close/>
                  <a:moveTo>
                    <a:pt x="146" y="230"/>
                  </a:moveTo>
                  <a:lnTo>
                    <a:pt x="146" y="230"/>
                  </a:lnTo>
                  <a:lnTo>
                    <a:pt x="146" y="230"/>
                  </a:lnTo>
                  <a:lnTo>
                    <a:pt x="146" y="230"/>
                  </a:lnTo>
                  <a:lnTo>
                    <a:pt x="146" y="230"/>
                  </a:lnTo>
                  <a:lnTo>
                    <a:pt x="146" y="230"/>
                  </a:lnTo>
                  <a:lnTo>
                    <a:pt x="146" y="230"/>
                  </a:lnTo>
                  <a:lnTo>
                    <a:pt x="146" y="230"/>
                  </a:lnTo>
                  <a:lnTo>
                    <a:pt x="146" y="230"/>
                  </a:lnTo>
                  <a:lnTo>
                    <a:pt x="146" y="230"/>
                  </a:lnTo>
                  <a:lnTo>
                    <a:pt x="146" y="230"/>
                  </a:lnTo>
                  <a:close/>
                  <a:moveTo>
                    <a:pt x="185" y="263"/>
                  </a:moveTo>
                  <a:lnTo>
                    <a:pt x="185" y="263"/>
                  </a:lnTo>
                  <a:lnTo>
                    <a:pt x="185" y="263"/>
                  </a:lnTo>
                  <a:lnTo>
                    <a:pt x="185" y="269"/>
                  </a:lnTo>
                  <a:lnTo>
                    <a:pt x="185" y="269"/>
                  </a:lnTo>
                  <a:lnTo>
                    <a:pt x="185" y="269"/>
                  </a:lnTo>
                  <a:lnTo>
                    <a:pt x="191" y="263"/>
                  </a:lnTo>
                  <a:lnTo>
                    <a:pt x="191" y="263"/>
                  </a:lnTo>
                  <a:lnTo>
                    <a:pt x="191" y="263"/>
                  </a:lnTo>
                  <a:lnTo>
                    <a:pt x="185" y="263"/>
                  </a:lnTo>
                  <a:close/>
                  <a:moveTo>
                    <a:pt x="185" y="280"/>
                  </a:moveTo>
                  <a:lnTo>
                    <a:pt x="185" y="275"/>
                  </a:lnTo>
                  <a:lnTo>
                    <a:pt x="185" y="275"/>
                  </a:lnTo>
                  <a:lnTo>
                    <a:pt x="185" y="275"/>
                  </a:lnTo>
                  <a:lnTo>
                    <a:pt x="185" y="269"/>
                  </a:lnTo>
                  <a:lnTo>
                    <a:pt x="179" y="269"/>
                  </a:lnTo>
                  <a:lnTo>
                    <a:pt x="179" y="269"/>
                  </a:lnTo>
                  <a:lnTo>
                    <a:pt x="179" y="275"/>
                  </a:lnTo>
                  <a:lnTo>
                    <a:pt x="179" y="280"/>
                  </a:lnTo>
                  <a:lnTo>
                    <a:pt x="179" y="286"/>
                  </a:lnTo>
                  <a:lnTo>
                    <a:pt x="179" y="286"/>
                  </a:lnTo>
                  <a:lnTo>
                    <a:pt x="179" y="286"/>
                  </a:lnTo>
                  <a:lnTo>
                    <a:pt x="174" y="286"/>
                  </a:lnTo>
                  <a:lnTo>
                    <a:pt x="179" y="291"/>
                  </a:lnTo>
                  <a:lnTo>
                    <a:pt x="179" y="291"/>
                  </a:lnTo>
                  <a:lnTo>
                    <a:pt x="179" y="291"/>
                  </a:lnTo>
                  <a:lnTo>
                    <a:pt x="179" y="291"/>
                  </a:lnTo>
                  <a:lnTo>
                    <a:pt x="179" y="291"/>
                  </a:lnTo>
                  <a:lnTo>
                    <a:pt x="179" y="286"/>
                  </a:lnTo>
                  <a:lnTo>
                    <a:pt x="185" y="286"/>
                  </a:lnTo>
                  <a:lnTo>
                    <a:pt x="185" y="286"/>
                  </a:lnTo>
                  <a:lnTo>
                    <a:pt x="185" y="286"/>
                  </a:lnTo>
                  <a:lnTo>
                    <a:pt x="185" y="286"/>
                  </a:lnTo>
                  <a:lnTo>
                    <a:pt x="185" y="286"/>
                  </a:lnTo>
                  <a:lnTo>
                    <a:pt x="185" y="280"/>
                  </a:lnTo>
                  <a:lnTo>
                    <a:pt x="185" y="280"/>
                  </a:lnTo>
                  <a:lnTo>
                    <a:pt x="185" y="280"/>
                  </a:lnTo>
                  <a:lnTo>
                    <a:pt x="185" y="280"/>
                  </a:lnTo>
                  <a:close/>
                </a:path>
              </a:pathLst>
            </a:custGeom>
            <a:solidFill>
              <a:schemeClr val="tx1">
                <a:lumMod val="40000"/>
                <a:lumOff val="60000"/>
                <a:alpha val="30000"/>
              </a:schemeClr>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59" name="Nepal"/>
            <p:cNvSpPr>
              <a:spLocks/>
            </p:cNvSpPr>
            <p:nvPr/>
          </p:nvSpPr>
          <p:spPr bwMode="auto">
            <a:xfrm>
              <a:off x="9672638" y="6043613"/>
              <a:ext cx="763588" cy="436563"/>
            </a:xfrm>
            <a:custGeom>
              <a:avLst/>
              <a:gdLst>
                <a:gd name="T0" fmla="*/ 470 w 481"/>
                <a:gd name="T1" fmla="*/ 224 h 275"/>
                <a:gd name="T2" fmla="*/ 470 w 481"/>
                <a:gd name="T3" fmla="*/ 202 h 275"/>
                <a:gd name="T4" fmla="*/ 476 w 481"/>
                <a:gd name="T5" fmla="*/ 174 h 275"/>
                <a:gd name="T6" fmla="*/ 453 w 481"/>
                <a:gd name="T7" fmla="*/ 179 h 275"/>
                <a:gd name="T8" fmla="*/ 431 w 481"/>
                <a:gd name="T9" fmla="*/ 174 h 275"/>
                <a:gd name="T10" fmla="*/ 403 w 481"/>
                <a:gd name="T11" fmla="*/ 168 h 275"/>
                <a:gd name="T12" fmla="*/ 386 w 481"/>
                <a:gd name="T13" fmla="*/ 157 h 275"/>
                <a:gd name="T14" fmla="*/ 381 w 481"/>
                <a:gd name="T15" fmla="*/ 168 h 275"/>
                <a:gd name="T16" fmla="*/ 364 w 481"/>
                <a:gd name="T17" fmla="*/ 163 h 275"/>
                <a:gd name="T18" fmla="*/ 358 w 481"/>
                <a:gd name="T19" fmla="*/ 163 h 275"/>
                <a:gd name="T20" fmla="*/ 358 w 481"/>
                <a:gd name="T21" fmla="*/ 174 h 275"/>
                <a:gd name="T22" fmla="*/ 347 w 481"/>
                <a:gd name="T23" fmla="*/ 157 h 275"/>
                <a:gd name="T24" fmla="*/ 330 w 481"/>
                <a:gd name="T25" fmla="*/ 146 h 275"/>
                <a:gd name="T26" fmla="*/ 313 w 481"/>
                <a:gd name="T27" fmla="*/ 146 h 275"/>
                <a:gd name="T28" fmla="*/ 297 w 481"/>
                <a:gd name="T29" fmla="*/ 140 h 275"/>
                <a:gd name="T30" fmla="*/ 297 w 481"/>
                <a:gd name="T31" fmla="*/ 123 h 275"/>
                <a:gd name="T32" fmla="*/ 280 w 481"/>
                <a:gd name="T33" fmla="*/ 129 h 275"/>
                <a:gd name="T34" fmla="*/ 263 w 481"/>
                <a:gd name="T35" fmla="*/ 118 h 275"/>
                <a:gd name="T36" fmla="*/ 246 w 481"/>
                <a:gd name="T37" fmla="*/ 95 h 275"/>
                <a:gd name="T38" fmla="*/ 235 w 481"/>
                <a:gd name="T39" fmla="*/ 84 h 275"/>
                <a:gd name="T40" fmla="*/ 224 w 481"/>
                <a:gd name="T41" fmla="*/ 79 h 275"/>
                <a:gd name="T42" fmla="*/ 207 w 481"/>
                <a:gd name="T43" fmla="*/ 84 h 275"/>
                <a:gd name="T44" fmla="*/ 196 w 481"/>
                <a:gd name="T45" fmla="*/ 67 h 275"/>
                <a:gd name="T46" fmla="*/ 184 w 481"/>
                <a:gd name="T47" fmla="*/ 56 h 275"/>
                <a:gd name="T48" fmla="*/ 173 w 481"/>
                <a:gd name="T49" fmla="*/ 56 h 275"/>
                <a:gd name="T50" fmla="*/ 156 w 481"/>
                <a:gd name="T51" fmla="*/ 45 h 275"/>
                <a:gd name="T52" fmla="*/ 140 w 481"/>
                <a:gd name="T53" fmla="*/ 34 h 275"/>
                <a:gd name="T54" fmla="*/ 123 w 481"/>
                <a:gd name="T55" fmla="*/ 17 h 275"/>
                <a:gd name="T56" fmla="*/ 112 w 481"/>
                <a:gd name="T57" fmla="*/ 6 h 275"/>
                <a:gd name="T58" fmla="*/ 89 w 481"/>
                <a:gd name="T59" fmla="*/ 6 h 275"/>
                <a:gd name="T60" fmla="*/ 78 w 481"/>
                <a:gd name="T61" fmla="*/ 17 h 275"/>
                <a:gd name="T62" fmla="*/ 72 w 481"/>
                <a:gd name="T63" fmla="*/ 28 h 275"/>
                <a:gd name="T64" fmla="*/ 56 w 481"/>
                <a:gd name="T65" fmla="*/ 17 h 275"/>
                <a:gd name="T66" fmla="*/ 33 w 481"/>
                <a:gd name="T67" fmla="*/ 34 h 275"/>
                <a:gd name="T68" fmla="*/ 16 w 481"/>
                <a:gd name="T69" fmla="*/ 62 h 275"/>
                <a:gd name="T70" fmla="*/ 11 w 481"/>
                <a:gd name="T71" fmla="*/ 67 h 275"/>
                <a:gd name="T72" fmla="*/ 11 w 481"/>
                <a:gd name="T73" fmla="*/ 90 h 275"/>
                <a:gd name="T74" fmla="*/ 0 w 481"/>
                <a:gd name="T75" fmla="*/ 107 h 275"/>
                <a:gd name="T76" fmla="*/ 16 w 481"/>
                <a:gd name="T77" fmla="*/ 118 h 275"/>
                <a:gd name="T78" fmla="*/ 33 w 481"/>
                <a:gd name="T79" fmla="*/ 118 h 275"/>
                <a:gd name="T80" fmla="*/ 50 w 481"/>
                <a:gd name="T81" fmla="*/ 135 h 275"/>
                <a:gd name="T82" fmla="*/ 72 w 481"/>
                <a:gd name="T83" fmla="*/ 146 h 275"/>
                <a:gd name="T84" fmla="*/ 84 w 481"/>
                <a:gd name="T85" fmla="*/ 157 h 275"/>
                <a:gd name="T86" fmla="*/ 106 w 481"/>
                <a:gd name="T87" fmla="*/ 174 h 275"/>
                <a:gd name="T88" fmla="*/ 140 w 481"/>
                <a:gd name="T89" fmla="*/ 185 h 275"/>
                <a:gd name="T90" fmla="*/ 190 w 481"/>
                <a:gd name="T91" fmla="*/ 207 h 275"/>
                <a:gd name="T92" fmla="*/ 212 w 481"/>
                <a:gd name="T93" fmla="*/ 202 h 275"/>
                <a:gd name="T94" fmla="*/ 229 w 481"/>
                <a:gd name="T95" fmla="*/ 202 h 275"/>
                <a:gd name="T96" fmla="*/ 246 w 481"/>
                <a:gd name="T97" fmla="*/ 202 h 275"/>
                <a:gd name="T98" fmla="*/ 280 w 481"/>
                <a:gd name="T99" fmla="*/ 230 h 275"/>
                <a:gd name="T100" fmla="*/ 297 w 481"/>
                <a:gd name="T101" fmla="*/ 241 h 275"/>
                <a:gd name="T102" fmla="*/ 319 w 481"/>
                <a:gd name="T103" fmla="*/ 247 h 275"/>
                <a:gd name="T104" fmla="*/ 341 w 481"/>
                <a:gd name="T105" fmla="*/ 258 h 275"/>
                <a:gd name="T106" fmla="*/ 364 w 481"/>
                <a:gd name="T107" fmla="*/ 258 h 275"/>
                <a:gd name="T108" fmla="*/ 381 w 481"/>
                <a:gd name="T109" fmla="*/ 264 h 275"/>
                <a:gd name="T110" fmla="*/ 403 w 481"/>
                <a:gd name="T111" fmla="*/ 264 h 275"/>
                <a:gd name="T112" fmla="*/ 420 w 481"/>
                <a:gd name="T113" fmla="*/ 269 h 275"/>
                <a:gd name="T114" fmla="*/ 448 w 481"/>
                <a:gd name="T115" fmla="*/ 275 h 275"/>
                <a:gd name="T116" fmla="*/ 465 w 481"/>
                <a:gd name="T117" fmla="*/ 269 h 275"/>
                <a:gd name="T118" fmla="*/ 476 w 481"/>
                <a:gd name="T119" fmla="*/ 25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1" h="275">
                  <a:moveTo>
                    <a:pt x="481" y="247"/>
                  </a:moveTo>
                  <a:lnTo>
                    <a:pt x="481" y="247"/>
                  </a:lnTo>
                  <a:lnTo>
                    <a:pt x="481" y="241"/>
                  </a:lnTo>
                  <a:lnTo>
                    <a:pt x="476" y="241"/>
                  </a:lnTo>
                  <a:lnTo>
                    <a:pt x="476" y="241"/>
                  </a:lnTo>
                  <a:lnTo>
                    <a:pt x="476" y="236"/>
                  </a:lnTo>
                  <a:lnTo>
                    <a:pt x="476" y="236"/>
                  </a:lnTo>
                  <a:lnTo>
                    <a:pt x="476" y="236"/>
                  </a:lnTo>
                  <a:lnTo>
                    <a:pt x="476" y="230"/>
                  </a:lnTo>
                  <a:lnTo>
                    <a:pt x="470" y="230"/>
                  </a:lnTo>
                  <a:lnTo>
                    <a:pt x="470" y="230"/>
                  </a:lnTo>
                  <a:lnTo>
                    <a:pt x="470" y="230"/>
                  </a:lnTo>
                  <a:lnTo>
                    <a:pt x="470" y="230"/>
                  </a:lnTo>
                  <a:lnTo>
                    <a:pt x="470" y="224"/>
                  </a:lnTo>
                  <a:lnTo>
                    <a:pt x="470" y="224"/>
                  </a:lnTo>
                  <a:lnTo>
                    <a:pt x="470" y="224"/>
                  </a:lnTo>
                  <a:lnTo>
                    <a:pt x="470" y="224"/>
                  </a:lnTo>
                  <a:lnTo>
                    <a:pt x="470" y="224"/>
                  </a:lnTo>
                  <a:lnTo>
                    <a:pt x="470" y="219"/>
                  </a:lnTo>
                  <a:lnTo>
                    <a:pt x="470" y="219"/>
                  </a:lnTo>
                  <a:lnTo>
                    <a:pt x="470" y="213"/>
                  </a:lnTo>
                  <a:lnTo>
                    <a:pt x="470" y="213"/>
                  </a:lnTo>
                  <a:lnTo>
                    <a:pt x="470" y="207"/>
                  </a:lnTo>
                  <a:lnTo>
                    <a:pt x="470" y="207"/>
                  </a:lnTo>
                  <a:lnTo>
                    <a:pt x="470" y="207"/>
                  </a:lnTo>
                  <a:lnTo>
                    <a:pt x="470" y="207"/>
                  </a:lnTo>
                  <a:lnTo>
                    <a:pt x="470" y="207"/>
                  </a:lnTo>
                  <a:lnTo>
                    <a:pt x="470" y="207"/>
                  </a:lnTo>
                  <a:lnTo>
                    <a:pt x="470" y="202"/>
                  </a:lnTo>
                  <a:lnTo>
                    <a:pt x="470" y="202"/>
                  </a:lnTo>
                  <a:lnTo>
                    <a:pt x="470" y="202"/>
                  </a:lnTo>
                  <a:lnTo>
                    <a:pt x="470" y="202"/>
                  </a:lnTo>
                  <a:lnTo>
                    <a:pt x="470" y="202"/>
                  </a:lnTo>
                  <a:lnTo>
                    <a:pt x="470" y="202"/>
                  </a:lnTo>
                  <a:lnTo>
                    <a:pt x="470" y="202"/>
                  </a:lnTo>
                  <a:lnTo>
                    <a:pt x="470" y="202"/>
                  </a:lnTo>
                  <a:lnTo>
                    <a:pt x="470" y="202"/>
                  </a:lnTo>
                  <a:lnTo>
                    <a:pt x="470" y="202"/>
                  </a:lnTo>
                  <a:lnTo>
                    <a:pt x="470" y="196"/>
                  </a:lnTo>
                  <a:lnTo>
                    <a:pt x="470" y="196"/>
                  </a:lnTo>
                  <a:lnTo>
                    <a:pt x="476" y="191"/>
                  </a:lnTo>
                  <a:lnTo>
                    <a:pt x="476" y="185"/>
                  </a:lnTo>
                  <a:lnTo>
                    <a:pt x="476" y="179"/>
                  </a:lnTo>
                  <a:lnTo>
                    <a:pt x="481" y="179"/>
                  </a:lnTo>
                  <a:lnTo>
                    <a:pt x="481" y="179"/>
                  </a:lnTo>
                  <a:lnTo>
                    <a:pt x="481" y="174"/>
                  </a:lnTo>
                  <a:lnTo>
                    <a:pt x="481" y="174"/>
                  </a:lnTo>
                  <a:lnTo>
                    <a:pt x="481" y="174"/>
                  </a:lnTo>
                  <a:lnTo>
                    <a:pt x="476" y="174"/>
                  </a:lnTo>
                  <a:lnTo>
                    <a:pt x="476" y="174"/>
                  </a:lnTo>
                  <a:lnTo>
                    <a:pt x="476" y="174"/>
                  </a:lnTo>
                  <a:lnTo>
                    <a:pt x="470" y="174"/>
                  </a:lnTo>
                  <a:lnTo>
                    <a:pt x="470" y="174"/>
                  </a:lnTo>
                  <a:lnTo>
                    <a:pt x="470" y="174"/>
                  </a:lnTo>
                  <a:lnTo>
                    <a:pt x="470" y="174"/>
                  </a:lnTo>
                  <a:lnTo>
                    <a:pt x="470" y="174"/>
                  </a:lnTo>
                  <a:lnTo>
                    <a:pt x="470" y="174"/>
                  </a:lnTo>
                  <a:lnTo>
                    <a:pt x="465" y="174"/>
                  </a:lnTo>
                  <a:lnTo>
                    <a:pt x="465" y="174"/>
                  </a:lnTo>
                  <a:lnTo>
                    <a:pt x="459" y="174"/>
                  </a:lnTo>
                  <a:lnTo>
                    <a:pt x="459" y="174"/>
                  </a:lnTo>
                  <a:lnTo>
                    <a:pt x="459" y="174"/>
                  </a:lnTo>
                  <a:lnTo>
                    <a:pt x="459" y="174"/>
                  </a:lnTo>
                  <a:lnTo>
                    <a:pt x="459" y="174"/>
                  </a:lnTo>
                  <a:lnTo>
                    <a:pt x="459" y="174"/>
                  </a:lnTo>
                  <a:lnTo>
                    <a:pt x="453" y="179"/>
                  </a:lnTo>
                  <a:lnTo>
                    <a:pt x="453" y="179"/>
                  </a:lnTo>
                  <a:lnTo>
                    <a:pt x="453" y="179"/>
                  </a:lnTo>
                  <a:lnTo>
                    <a:pt x="453" y="179"/>
                  </a:lnTo>
                  <a:lnTo>
                    <a:pt x="448" y="179"/>
                  </a:lnTo>
                  <a:lnTo>
                    <a:pt x="448" y="179"/>
                  </a:lnTo>
                  <a:lnTo>
                    <a:pt x="448" y="179"/>
                  </a:lnTo>
                  <a:lnTo>
                    <a:pt x="448" y="179"/>
                  </a:lnTo>
                  <a:lnTo>
                    <a:pt x="442" y="179"/>
                  </a:lnTo>
                  <a:lnTo>
                    <a:pt x="442" y="179"/>
                  </a:lnTo>
                  <a:lnTo>
                    <a:pt x="442" y="179"/>
                  </a:lnTo>
                  <a:lnTo>
                    <a:pt x="442" y="174"/>
                  </a:lnTo>
                  <a:lnTo>
                    <a:pt x="442" y="174"/>
                  </a:lnTo>
                  <a:lnTo>
                    <a:pt x="442" y="174"/>
                  </a:lnTo>
                  <a:lnTo>
                    <a:pt x="442" y="174"/>
                  </a:lnTo>
                  <a:lnTo>
                    <a:pt x="437" y="174"/>
                  </a:lnTo>
                  <a:lnTo>
                    <a:pt x="431" y="179"/>
                  </a:lnTo>
                  <a:lnTo>
                    <a:pt x="431" y="179"/>
                  </a:lnTo>
                  <a:lnTo>
                    <a:pt x="431" y="179"/>
                  </a:lnTo>
                  <a:lnTo>
                    <a:pt x="431" y="174"/>
                  </a:lnTo>
                  <a:lnTo>
                    <a:pt x="431" y="174"/>
                  </a:lnTo>
                  <a:lnTo>
                    <a:pt x="431" y="174"/>
                  </a:lnTo>
                  <a:lnTo>
                    <a:pt x="431" y="174"/>
                  </a:lnTo>
                  <a:lnTo>
                    <a:pt x="431" y="174"/>
                  </a:lnTo>
                  <a:lnTo>
                    <a:pt x="425" y="179"/>
                  </a:lnTo>
                  <a:lnTo>
                    <a:pt x="425" y="174"/>
                  </a:lnTo>
                  <a:lnTo>
                    <a:pt x="420" y="179"/>
                  </a:lnTo>
                  <a:lnTo>
                    <a:pt x="420" y="174"/>
                  </a:lnTo>
                  <a:lnTo>
                    <a:pt x="420" y="174"/>
                  </a:lnTo>
                  <a:lnTo>
                    <a:pt x="414" y="174"/>
                  </a:lnTo>
                  <a:lnTo>
                    <a:pt x="414" y="168"/>
                  </a:lnTo>
                  <a:lnTo>
                    <a:pt x="409" y="168"/>
                  </a:lnTo>
                  <a:lnTo>
                    <a:pt x="409" y="168"/>
                  </a:lnTo>
                  <a:lnTo>
                    <a:pt x="409" y="168"/>
                  </a:lnTo>
                  <a:lnTo>
                    <a:pt x="409" y="168"/>
                  </a:lnTo>
                  <a:lnTo>
                    <a:pt x="409" y="168"/>
                  </a:lnTo>
                  <a:lnTo>
                    <a:pt x="403" y="168"/>
                  </a:lnTo>
                  <a:lnTo>
                    <a:pt x="403" y="168"/>
                  </a:lnTo>
                  <a:lnTo>
                    <a:pt x="403" y="168"/>
                  </a:lnTo>
                  <a:lnTo>
                    <a:pt x="403" y="163"/>
                  </a:lnTo>
                  <a:lnTo>
                    <a:pt x="403" y="163"/>
                  </a:lnTo>
                  <a:lnTo>
                    <a:pt x="403" y="163"/>
                  </a:lnTo>
                  <a:lnTo>
                    <a:pt x="397" y="163"/>
                  </a:lnTo>
                  <a:lnTo>
                    <a:pt x="397" y="163"/>
                  </a:lnTo>
                  <a:lnTo>
                    <a:pt x="397" y="163"/>
                  </a:lnTo>
                  <a:lnTo>
                    <a:pt x="397" y="163"/>
                  </a:lnTo>
                  <a:lnTo>
                    <a:pt x="397" y="163"/>
                  </a:lnTo>
                  <a:lnTo>
                    <a:pt x="392" y="157"/>
                  </a:lnTo>
                  <a:lnTo>
                    <a:pt x="392" y="157"/>
                  </a:lnTo>
                  <a:lnTo>
                    <a:pt x="392" y="157"/>
                  </a:lnTo>
                  <a:lnTo>
                    <a:pt x="392" y="157"/>
                  </a:lnTo>
                  <a:lnTo>
                    <a:pt x="392" y="157"/>
                  </a:lnTo>
                  <a:lnTo>
                    <a:pt x="386" y="157"/>
                  </a:lnTo>
                  <a:lnTo>
                    <a:pt x="386" y="157"/>
                  </a:lnTo>
                  <a:lnTo>
                    <a:pt x="386" y="157"/>
                  </a:lnTo>
                  <a:lnTo>
                    <a:pt x="386" y="157"/>
                  </a:lnTo>
                  <a:lnTo>
                    <a:pt x="386" y="157"/>
                  </a:lnTo>
                  <a:lnTo>
                    <a:pt x="386" y="157"/>
                  </a:lnTo>
                  <a:lnTo>
                    <a:pt x="386" y="157"/>
                  </a:lnTo>
                  <a:lnTo>
                    <a:pt x="386" y="163"/>
                  </a:lnTo>
                  <a:lnTo>
                    <a:pt x="386" y="163"/>
                  </a:lnTo>
                  <a:lnTo>
                    <a:pt x="386" y="163"/>
                  </a:lnTo>
                  <a:lnTo>
                    <a:pt x="381" y="163"/>
                  </a:lnTo>
                  <a:lnTo>
                    <a:pt x="381" y="163"/>
                  </a:lnTo>
                  <a:lnTo>
                    <a:pt x="381" y="163"/>
                  </a:lnTo>
                  <a:lnTo>
                    <a:pt x="381" y="163"/>
                  </a:lnTo>
                  <a:lnTo>
                    <a:pt x="381" y="168"/>
                  </a:lnTo>
                  <a:lnTo>
                    <a:pt x="381" y="168"/>
                  </a:lnTo>
                  <a:lnTo>
                    <a:pt x="381" y="168"/>
                  </a:lnTo>
                  <a:lnTo>
                    <a:pt x="381" y="168"/>
                  </a:lnTo>
                  <a:lnTo>
                    <a:pt x="381" y="168"/>
                  </a:lnTo>
                  <a:lnTo>
                    <a:pt x="375" y="168"/>
                  </a:lnTo>
                  <a:lnTo>
                    <a:pt x="375" y="174"/>
                  </a:lnTo>
                  <a:lnTo>
                    <a:pt x="375" y="168"/>
                  </a:lnTo>
                  <a:lnTo>
                    <a:pt x="375" y="168"/>
                  </a:lnTo>
                  <a:lnTo>
                    <a:pt x="375" y="168"/>
                  </a:lnTo>
                  <a:lnTo>
                    <a:pt x="375" y="168"/>
                  </a:lnTo>
                  <a:lnTo>
                    <a:pt x="369" y="168"/>
                  </a:lnTo>
                  <a:lnTo>
                    <a:pt x="369" y="168"/>
                  </a:lnTo>
                  <a:lnTo>
                    <a:pt x="369" y="168"/>
                  </a:lnTo>
                  <a:lnTo>
                    <a:pt x="369" y="168"/>
                  </a:lnTo>
                  <a:lnTo>
                    <a:pt x="369" y="168"/>
                  </a:lnTo>
                  <a:lnTo>
                    <a:pt x="369" y="168"/>
                  </a:lnTo>
                  <a:lnTo>
                    <a:pt x="369" y="168"/>
                  </a:lnTo>
                  <a:lnTo>
                    <a:pt x="364" y="168"/>
                  </a:lnTo>
                  <a:lnTo>
                    <a:pt x="364" y="163"/>
                  </a:lnTo>
                  <a:lnTo>
                    <a:pt x="364" y="163"/>
                  </a:lnTo>
                  <a:lnTo>
                    <a:pt x="364" y="163"/>
                  </a:lnTo>
                  <a:lnTo>
                    <a:pt x="364" y="163"/>
                  </a:lnTo>
                  <a:lnTo>
                    <a:pt x="364" y="163"/>
                  </a:lnTo>
                  <a:lnTo>
                    <a:pt x="364" y="163"/>
                  </a:lnTo>
                  <a:lnTo>
                    <a:pt x="364" y="163"/>
                  </a:lnTo>
                  <a:lnTo>
                    <a:pt x="364" y="163"/>
                  </a:lnTo>
                  <a:lnTo>
                    <a:pt x="364" y="163"/>
                  </a:lnTo>
                  <a:lnTo>
                    <a:pt x="364" y="157"/>
                  </a:lnTo>
                  <a:lnTo>
                    <a:pt x="364" y="157"/>
                  </a:lnTo>
                  <a:lnTo>
                    <a:pt x="364" y="157"/>
                  </a:lnTo>
                  <a:lnTo>
                    <a:pt x="364" y="157"/>
                  </a:lnTo>
                  <a:lnTo>
                    <a:pt x="358" y="157"/>
                  </a:lnTo>
                  <a:lnTo>
                    <a:pt x="358" y="163"/>
                  </a:lnTo>
                  <a:lnTo>
                    <a:pt x="358" y="163"/>
                  </a:lnTo>
                  <a:lnTo>
                    <a:pt x="358" y="163"/>
                  </a:lnTo>
                  <a:lnTo>
                    <a:pt x="358" y="163"/>
                  </a:lnTo>
                  <a:lnTo>
                    <a:pt x="358" y="163"/>
                  </a:lnTo>
                  <a:lnTo>
                    <a:pt x="358" y="163"/>
                  </a:lnTo>
                  <a:lnTo>
                    <a:pt x="358" y="163"/>
                  </a:lnTo>
                  <a:lnTo>
                    <a:pt x="358" y="163"/>
                  </a:lnTo>
                  <a:lnTo>
                    <a:pt x="358" y="163"/>
                  </a:lnTo>
                  <a:lnTo>
                    <a:pt x="358" y="163"/>
                  </a:lnTo>
                  <a:lnTo>
                    <a:pt x="358" y="163"/>
                  </a:lnTo>
                  <a:lnTo>
                    <a:pt x="358" y="163"/>
                  </a:lnTo>
                  <a:lnTo>
                    <a:pt x="358" y="163"/>
                  </a:lnTo>
                  <a:lnTo>
                    <a:pt x="358" y="168"/>
                  </a:lnTo>
                  <a:lnTo>
                    <a:pt x="358" y="168"/>
                  </a:lnTo>
                  <a:lnTo>
                    <a:pt x="358" y="168"/>
                  </a:lnTo>
                  <a:lnTo>
                    <a:pt x="358" y="168"/>
                  </a:lnTo>
                  <a:lnTo>
                    <a:pt x="358" y="168"/>
                  </a:lnTo>
                  <a:lnTo>
                    <a:pt x="358" y="168"/>
                  </a:lnTo>
                  <a:lnTo>
                    <a:pt x="358" y="168"/>
                  </a:lnTo>
                  <a:lnTo>
                    <a:pt x="358" y="168"/>
                  </a:lnTo>
                  <a:lnTo>
                    <a:pt x="358" y="168"/>
                  </a:lnTo>
                  <a:lnTo>
                    <a:pt x="358" y="174"/>
                  </a:lnTo>
                  <a:lnTo>
                    <a:pt x="358" y="174"/>
                  </a:lnTo>
                  <a:lnTo>
                    <a:pt x="353" y="174"/>
                  </a:lnTo>
                  <a:lnTo>
                    <a:pt x="353" y="174"/>
                  </a:lnTo>
                  <a:lnTo>
                    <a:pt x="353" y="174"/>
                  </a:lnTo>
                  <a:lnTo>
                    <a:pt x="353" y="174"/>
                  </a:lnTo>
                  <a:lnTo>
                    <a:pt x="347" y="174"/>
                  </a:lnTo>
                  <a:lnTo>
                    <a:pt x="347" y="168"/>
                  </a:lnTo>
                  <a:lnTo>
                    <a:pt x="347" y="168"/>
                  </a:lnTo>
                  <a:lnTo>
                    <a:pt x="347" y="168"/>
                  </a:lnTo>
                  <a:lnTo>
                    <a:pt x="347" y="168"/>
                  </a:lnTo>
                  <a:lnTo>
                    <a:pt x="347" y="163"/>
                  </a:lnTo>
                  <a:lnTo>
                    <a:pt x="347" y="163"/>
                  </a:lnTo>
                  <a:lnTo>
                    <a:pt x="347" y="163"/>
                  </a:lnTo>
                  <a:lnTo>
                    <a:pt x="347" y="163"/>
                  </a:lnTo>
                  <a:lnTo>
                    <a:pt x="347" y="163"/>
                  </a:lnTo>
                  <a:lnTo>
                    <a:pt x="347" y="157"/>
                  </a:lnTo>
                  <a:lnTo>
                    <a:pt x="347" y="157"/>
                  </a:lnTo>
                  <a:lnTo>
                    <a:pt x="347" y="157"/>
                  </a:lnTo>
                  <a:lnTo>
                    <a:pt x="341" y="157"/>
                  </a:lnTo>
                  <a:lnTo>
                    <a:pt x="341" y="157"/>
                  </a:lnTo>
                  <a:lnTo>
                    <a:pt x="341" y="157"/>
                  </a:lnTo>
                  <a:lnTo>
                    <a:pt x="341" y="151"/>
                  </a:lnTo>
                  <a:lnTo>
                    <a:pt x="341" y="151"/>
                  </a:lnTo>
                  <a:lnTo>
                    <a:pt x="336" y="151"/>
                  </a:lnTo>
                  <a:lnTo>
                    <a:pt x="336" y="151"/>
                  </a:lnTo>
                  <a:lnTo>
                    <a:pt x="336" y="151"/>
                  </a:lnTo>
                  <a:lnTo>
                    <a:pt x="336" y="146"/>
                  </a:lnTo>
                  <a:lnTo>
                    <a:pt x="336" y="146"/>
                  </a:lnTo>
                  <a:lnTo>
                    <a:pt x="336" y="140"/>
                  </a:lnTo>
                  <a:lnTo>
                    <a:pt x="330" y="140"/>
                  </a:lnTo>
                  <a:lnTo>
                    <a:pt x="330" y="146"/>
                  </a:lnTo>
                  <a:lnTo>
                    <a:pt x="330" y="146"/>
                  </a:lnTo>
                  <a:lnTo>
                    <a:pt x="330" y="146"/>
                  </a:lnTo>
                  <a:lnTo>
                    <a:pt x="330" y="146"/>
                  </a:lnTo>
                  <a:lnTo>
                    <a:pt x="330" y="146"/>
                  </a:lnTo>
                  <a:lnTo>
                    <a:pt x="330" y="146"/>
                  </a:lnTo>
                  <a:lnTo>
                    <a:pt x="330" y="146"/>
                  </a:lnTo>
                  <a:lnTo>
                    <a:pt x="330" y="146"/>
                  </a:lnTo>
                  <a:lnTo>
                    <a:pt x="325" y="146"/>
                  </a:lnTo>
                  <a:lnTo>
                    <a:pt x="325" y="146"/>
                  </a:lnTo>
                  <a:lnTo>
                    <a:pt x="325" y="146"/>
                  </a:lnTo>
                  <a:lnTo>
                    <a:pt x="325" y="146"/>
                  </a:lnTo>
                  <a:lnTo>
                    <a:pt x="325" y="146"/>
                  </a:lnTo>
                  <a:lnTo>
                    <a:pt x="319" y="146"/>
                  </a:lnTo>
                  <a:lnTo>
                    <a:pt x="319" y="146"/>
                  </a:lnTo>
                  <a:lnTo>
                    <a:pt x="319" y="146"/>
                  </a:lnTo>
                  <a:lnTo>
                    <a:pt x="319" y="146"/>
                  </a:lnTo>
                  <a:lnTo>
                    <a:pt x="319" y="146"/>
                  </a:lnTo>
                  <a:lnTo>
                    <a:pt x="313" y="146"/>
                  </a:lnTo>
                  <a:lnTo>
                    <a:pt x="313" y="146"/>
                  </a:lnTo>
                  <a:lnTo>
                    <a:pt x="313" y="146"/>
                  </a:lnTo>
                  <a:lnTo>
                    <a:pt x="313" y="146"/>
                  </a:lnTo>
                  <a:lnTo>
                    <a:pt x="313" y="146"/>
                  </a:lnTo>
                  <a:lnTo>
                    <a:pt x="313" y="146"/>
                  </a:lnTo>
                  <a:lnTo>
                    <a:pt x="313" y="146"/>
                  </a:lnTo>
                  <a:lnTo>
                    <a:pt x="308" y="146"/>
                  </a:lnTo>
                  <a:lnTo>
                    <a:pt x="308" y="146"/>
                  </a:lnTo>
                  <a:lnTo>
                    <a:pt x="308" y="146"/>
                  </a:lnTo>
                  <a:lnTo>
                    <a:pt x="308" y="146"/>
                  </a:lnTo>
                  <a:lnTo>
                    <a:pt x="308" y="146"/>
                  </a:lnTo>
                  <a:lnTo>
                    <a:pt x="302" y="146"/>
                  </a:lnTo>
                  <a:lnTo>
                    <a:pt x="302" y="146"/>
                  </a:lnTo>
                  <a:lnTo>
                    <a:pt x="302" y="146"/>
                  </a:lnTo>
                  <a:lnTo>
                    <a:pt x="297" y="146"/>
                  </a:lnTo>
                  <a:lnTo>
                    <a:pt x="297" y="146"/>
                  </a:lnTo>
                  <a:lnTo>
                    <a:pt x="297" y="146"/>
                  </a:lnTo>
                  <a:lnTo>
                    <a:pt x="297" y="146"/>
                  </a:lnTo>
                  <a:lnTo>
                    <a:pt x="297" y="140"/>
                  </a:lnTo>
                  <a:lnTo>
                    <a:pt x="297" y="140"/>
                  </a:lnTo>
                  <a:lnTo>
                    <a:pt x="297" y="135"/>
                  </a:lnTo>
                  <a:lnTo>
                    <a:pt x="297" y="135"/>
                  </a:lnTo>
                  <a:lnTo>
                    <a:pt x="297" y="135"/>
                  </a:lnTo>
                  <a:lnTo>
                    <a:pt x="302" y="135"/>
                  </a:lnTo>
                  <a:lnTo>
                    <a:pt x="302" y="135"/>
                  </a:lnTo>
                  <a:lnTo>
                    <a:pt x="302" y="135"/>
                  </a:lnTo>
                  <a:lnTo>
                    <a:pt x="302" y="129"/>
                  </a:lnTo>
                  <a:lnTo>
                    <a:pt x="302" y="129"/>
                  </a:lnTo>
                  <a:lnTo>
                    <a:pt x="302" y="129"/>
                  </a:lnTo>
                  <a:lnTo>
                    <a:pt x="302" y="129"/>
                  </a:lnTo>
                  <a:lnTo>
                    <a:pt x="302" y="129"/>
                  </a:lnTo>
                  <a:lnTo>
                    <a:pt x="302" y="129"/>
                  </a:lnTo>
                  <a:lnTo>
                    <a:pt x="302" y="123"/>
                  </a:lnTo>
                  <a:lnTo>
                    <a:pt x="302" y="123"/>
                  </a:lnTo>
                  <a:lnTo>
                    <a:pt x="297" y="123"/>
                  </a:lnTo>
                  <a:lnTo>
                    <a:pt x="297" y="123"/>
                  </a:lnTo>
                  <a:lnTo>
                    <a:pt x="297" y="123"/>
                  </a:lnTo>
                  <a:lnTo>
                    <a:pt x="297" y="123"/>
                  </a:lnTo>
                  <a:lnTo>
                    <a:pt x="297" y="123"/>
                  </a:lnTo>
                  <a:lnTo>
                    <a:pt x="291" y="123"/>
                  </a:lnTo>
                  <a:lnTo>
                    <a:pt x="291" y="123"/>
                  </a:lnTo>
                  <a:lnTo>
                    <a:pt x="291" y="123"/>
                  </a:lnTo>
                  <a:lnTo>
                    <a:pt x="291" y="123"/>
                  </a:lnTo>
                  <a:lnTo>
                    <a:pt x="291" y="129"/>
                  </a:lnTo>
                  <a:lnTo>
                    <a:pt x="291" y="129"/>
                  </a:lnTo>
                  <a:lnTo>
                    <a:pt x="291" y="129"/>
                  </a:lnTo>
                  <a:lnTo>
                    <a:pt x="291" y="129"/>
                  </a:lnTo>
                  <a:lnTo>
                    <a:pt x="285" y="129"/>
                  </a:lnTo>
                  <a:lnTo>
                    <a:pt x="285" y="129"/>
                  </a:lnTo>
                  <a:lnTo>
                    <a:pt x="285" y="129"/>
                  </a:lnTo>
                  <a:lnTo>
                    <a:pt x="285" y="129"/>
                  </a:lnTo>
                  <a:lnTo>
                    <a:pt x="280" y="129"/>
                  </a:lnTo>
                  <a:lnTo>
                    <a:pt x="280" y="129"/>
                  </a:lnTo>
                  <a:lnTo>
                    <a:pt x="280" y="129"/>
                  </a:lnTo>
                  <a:lnTo>
                    <a:pt x="280" y="129"/>
                  </a:lnTo>
                  <a:lnTo>
                    <a:pt x="280" y="123"/>
                  </a:lnTo>
                  <a:lnTo>
                    <a:pt x="280" y="123"/>
                  </a:lnTo>
                  <a:lnTo>
                    <a:pt x="274" y="123"/>
                  </a:lnTo>
                  <a:lnTo>
                    <a:pt x="274" y="123"/>
                  </a:lnTo>
                  <a:lnTo>
                    <a:pt x="274" y="123"/>
                  </a:lnTo>
                  <a:lnTo>
                    <a:pt x="274" y="123"/>
                  </a:lnTo>
                  <a:lnTo>
                    <a:pt x="274" y="123"/>
                  </a:lnTo>
                  <a:lnTo>
                    <a:pt x="268" y="118"/>
                  </a:lnTo>
                  <a:lnTo>
                    <a:pt x="268" y="118"/>
                  </a:lnTo>
                  <a:lnTo>
                    <a:pt x="268" y="118"/>
                  </a:lnTo>
                  <a:lnTo>
                    <a:pt x="268" y="118"/>
                  </a:lnTo>
                  <a:lnTo>
                    <a:pt x="268" y="118"/>
                  </a:lnTo>
                  <a:lnTo>
                    <a:pt x="263" y="118"/>
                  </a:lnTo>
                  <a:lnTo>
                    <a:pt x="263" y="118"/>
                  </a:lnTo>
                  <a:lnTo>
                    <a:pt x="263" y="118"/>
                  </a:lnTo>
                  <a:lnTo>
                    <a:pt x="263" y="118"/>
                  </a:lnTo>
                  <a:lnTo>
                    <a:pt x="263" y="118"/>
                  </a:lnTo>
                  <a:lnTo>
                    <a:pt x="257" y="112"/>
                  </a:lnTo>
                  <a:lnTo>
                    <a:pt x="257" y="112"/>
                  </a:lnTo>
                  <a:lnTo>
                    <a:pt x="257" y="112"/>
                  </a:lnTo>
                  <a:lnTo>
                    <a:pt x="257" y="112"/>
                  </a:lnTo>
                  <a:lnTo>
                    <a:pt x="257" y="107"/>
                  </a:lnTo>
                  <a:lnTo>
                    <a:pt x="257" y="107"/>
                  </a:lnTo>
                  <a:lnTo>
                    <a:pt x="257" y="107"/>
                  </a:lnTo>
                  <a:lnTo>
                    <a:pt x="252" y="107"/>
                  </a:lnTo>
                  <a:lnTo>
                    <a:pt x="246" y="107"/>
                  </a:lnTo>
                  <a:lnTo>
                    <a:pt x="246" y="107"/>
                  </a:lnTo>
                  <a:lnTo>
                    <a:pt x="246" y="101"/>
                  </a:lnTo>
                  <a:lnTo>
                    <a:pt x="246" y="95"/>
                  </a:lnTo>
                  <a:lnTo>
                    <a:pt x="246" y="95"/>
                  </a:lnTo>
                  <a:lnTo>
                    <a:pt x="246" y="95"/>
                  </a:lnTo>
                  <a:lnTo>
                    <a:pt x="246" y="95"/>
                  </a:lnTo>
                  <a:lnTo>
                    <a:pt x="246" y="90"/>
                  </a:lnTo>
                  <a:lnTo>
                    <a:pt x="246" y="90"/>
                  </a:lnTo>
                  <a:lnTo>
                    <a:pt x="246" y="90"/>
                  </a:lnTo>
                  <a:lnTo>
                    <a:pt x="240" y="90"/>
                  </a:lnTo>
                  <a:lnTo>
                    <a:pt x="240" y="90"/>
                  </a:lnTo>
                  <a:lnTo>
                    <a:pt x="240" y="90"/>
                  </a:lnTo>
                  <a:lnTo>
                    <a:pt x="240" y="84"/>
                  </a:lnTo>
                  <a:lnTo>
                    <a:pt x="246" y="84"/>
                  </a:lnTo>
                  <a:lnTo>
                    <a:pt x="240" y="84"/>
                  </a:lnTo>
                  <a:lnTo>
                    <a:pt x="240" y="84"/>
                  </a:lnTo>
                  <a:lnTo>
                    <a:pt x="240" y="84"/>
                  </a:lnTo>
                  <a:lnTo>
                    <a:pt x="240" y="84"/>
                  </a:lnTo>
                  <a:lnTo>
                    <a:pt x="240" y="84"/>
                  </a:lnTo>
                  <a:lnTo>
                    <a:pt x="240" y="84"/>
                  </a:lnTo>
                  <a:lnTo>
                    <a:pt x="240" y="79"/>
                  </a:lnTo>
                  <a:lnTo>
                    <a:pt x="240" y="79"/>
                  </a:lnTo>
                  <a:lnTo>
                    <a:pt x="235" y="84"/>
                  </a:lnTo>
                  <a:lnTo>
                    <a:pt x="235" y="84"/>
                  </a:lnTo>
                  <a:lnTo>
                    <a:pt x="235" y="79"/>
                  </a:lnTo>
                  <a:lnTo>
                    <a:pt x="235" y="79"/>
                  </a:lnTo>
                  <a:lnTo>
                    <a:pt x="235" y="79"/>
                  </a:lnTo>
                  <a:lnTo>
                    <a:pt x="235" y="79"/>
                  </a:lnTo>
                  <a:lnTo>
                    <a:pt x="235" y="79"/>
                  </a:lnTo>
                  <a:lnTo>
                    <a:pt x="235" y="79"/>
                  </a:lnTo>
                  <a:lnTo>
                    <a:pt x="229" y="79"/>
                  </a:lnTo>
                  <a:lnTo>
                    <a:pt x="229" y="79"/>
                  </a:lnTo>
                  <a:lnTo>
                    <a:pt x="229" y="79"/>
                  </a:lnTo>
                  <a:lnTo>
                    <a:pt x="229" y="79"/>
                  </a:lnTo>
                  <a:lnTo>
                    <a:pt x="229" y="79"/>
                  </a:lnTo>
                  <a:lnTo>
                    <a:pt x="229" y="79"/>
                  </a:lnTo>
                  <a:lnTo>
                    <a:pt x="229" y="79"/>
                  </a:lnTo>
                  <a:lnTo>
                    <a:pt x="224" y="79"/>
                  </a:lnTo>
                  <a:lnTo>
                    <a:pt x="224" y="79"/>
                  </a:lnTo>
                  <a:lnTo>
                    <a:pt x="224" y="79"/>
                  </a:lnTo>
                  <a:lnTo>
                    <a:pt x="224" y="84"/>
                  </a:lnTo>
                  <a:lnTo>
                    <a:pt x="218" y="84"/>
                  </a:lnTo>
                  <a:lnTo>
                    <a:pt x="218" y="84"/>
                  </a:lnTo>
                  <a:lnTo>
                    <a:pt x="218" y="84"/>
                  </a:lnTo>
                  <a:lnTo>
                    <a:pt x="218" y="84"/>
                  </a:lnTo>
                  <a:lnTo>
                    <a:pt x="212" y="84"/>
                  </a:lnTo>
                  <a:lnTo>
                    <a:pt x="212" y="84"/>
                  </a:lnTo>
                  <a:lnTo>
                    <a:pt x="212" y="84"/>
                  </a:lnTo>
                  <a:lnTo>
                    <a:pt x="212" y="90"/>
                  </a:lnTo>
                  <a:lnTo>
                    <a:pt x="212" y="90"/>
                  </a:lnTo>
                  <a:lnTo>
                    <a:pt x="212" y="90"/>
                  </a:lnTo>
                  <a:lnTo>
                    <a:pt x="212" y="90"/>
                  </a:lnTo>
                  <a:lnTo>
                    <a:pt x="207" y="90"/>
                  </a:lnTo>
                  <a:lnTo>
                    <a:pt x="207" y="90"/>
                  </a:lnTo>
                  <a:lnTo>
                    <a:pt x="207" y="84"/>
                  </a:lnTo>
                  <a:lnTo>
                    <a:pt x="207" y="84"/>
                  </a:lnTo>
                  <a:lnTo>
                    <a:pt x="207" y="84"/>
                  </a:lnTo>
                  <a:lnTo>
                    <a:pt x="207" y="84"/>
                  </a:lnTo>
                  <a:lnTo>
                    <a:pt x="207" y="84"/>
                  </a:lnTo>
                  <a:lnTo>
                    <a:pt x="207" y="84"/>
                  </a:lnTo>
                  <a:lnTo>
                    <a:pt x="207" y="79"/>
                  </a:lnTo>
                  <a:lnTo>
                    <a:pt x="207" y="79"/>
                  </a:lnTo>
                  <a:lnTo>
                    <a:pt x="201" y="79"/>
                  </a:lnTo>
                  <a:lnTo>
                    <a:pt x="201" y="79"/>
                  </a:lnTo>
                  <a:lnTo>
                    <a:pt x="201" y="79"/>
                  </a:lnTo>
                  <a:lnTo>
                    <a:pt x="201" y="79"/>
                  </a:lnTo>
                  <a:lnTo>
                    <a:pt x="201" y="73"/>
                  </a:lnTo>
                  <a:lnTo>
                    <a:pt x="201" y="73"/>
                  </a:lnTo>
                  <a:lnTo>
                    <a:pt x="196" y="73"/>
                  </a:lnTo>
                  <a:lnTo>
                    <a:pt x="196" y="73"/>
                  </a:lnTo>
                  <a:lnTo>
                    <a:pt x="196" y="73"/>
                  </a:lnTo>
                  <a:lnTo>
                    <a:pt x="196" y="73"/>
                  </a:lnTo>
                  <a:lnTo>
                    <a:pt x="196" y="73"/>
                  </a:lnTo>
                  <a:lnTo>
                    <a:pt x="196" y="67"/>
                  </a:lnTo>
                  <a:lnTo>
                    <a:pt x="196" y="67"/>
                  </a:lnTo>
                  <a:lnTo>
                    <a:pt x="196" y="67"/>
                  </a:lnTo>
                  <a:lnTo>
                    <a:pt x="196" y="67"/>
                  </a:lnTo>
                  <a:lnTo>
                    <a:pt x="190" y="67"/>
                  </a:lnTo>
                  <a:lnTo>
                    <a:pt x="190" y="67"/>
                  </a:lnTo>
                  <a:lnTo>
                    <a:pt x="190" y="62"/>
                  </a:lnTo>
                  <a:lnTo>
                    <a:pt x="190" y="62"/>
                  </a:lnTo>
                  <a:lnTo>
                    <a:pt x="190" y="62"/>
                  </a:lnTo>
                  <a:lnTo>
                    <a:pt x="190" y="62"/>
                  </a:lnTo>
                  <a:lnTo>
                    <a:pt x="190" y="62"/>
                  </a:lnTo>
                  <a:lnTo>
                    <a:pt x="190" y="62"/>
                  </a:lnTo>
                  <a:lnTo>
                    <a:pt x="190" y="62"/>
                  </a:lnTo>
                  <a:lnTo>
                    <a:pt x="190" y="62"/>
                  </a:lnTo>
                  <a:lnTo>
                    <a:pt x="184" y="62"/>
                  </a:lnTo>
                  <a:lnTo>
                    <a:pt x="184" y="56"/>
                  </a:lnTo>
                  <a:lnTo>
                    <a:pt x="184" y="56"/>
                  </a:lnTo>
                  <a:lnTo>
                    <a:pt x="184" y="56"/>
                  </a:lnTo>
                  <a:lnTo>
                    <a:pt x="184" y="56"/>
                  </a:lnTo>
                  <a:lnTo>
                    <a:pt x="184" y="56"/>
                  </a:lnTo>
                  <a:lnTo>
                    <a:pt x="184" y="56"/>
                  </a:lnTo>
                  <a:lnTo>
                    <a:pt x="184" y="56"/>
                  </a:lnTo>
                  <a:lnTo>
                    <a:pt x="184" y="56"/>
                  </a:lnTo>
                  <a:lnTo>
                    <a:pt x="179" y="56"/>
                  </a:lnTo>
                  <a:lnTo>
                    <a:pt x="179" y="56"/>
                  </a:lnTo>
                  <a:lnTo>
                    <a:pt x="179" y="56"/>
                  </a:lnTo>
                  <a:lnTo>
                    <a:pt x="179" y="56"/>
                  </a:lnTo>
                  <a:lnTo>
                    <a:pt x="179" y="62"/>
                  </a:lnTo>
                  <a:lnTo>
                    <a:pt x="179" y="62"/>
                  </a:lnTo>
                  <a:lnTo>
                    <a:pt x="179" y="62"/>
                  </a:lnTo>
                  <a:lnTo>
                    <a:pt x="179" y="56"/>
                  </a:lnTo>
                  <a:lnTo>
                    <a:pt x="179" y="56"/>
                  </a:lnTo>
                  <a:lnTo>
                    <a:pt x="173" y="56"/>
                  </a:lnTo>
                  <a:lnTo>
                    <a:pt x="173" y="56"/>
                  </a:lnTo>
                  <a:lnTo>
                    <a:pt x="173" y="56"/>
                  </a:lnTo>
                  <a:lnTo>
                    <a:pt x="173" y="56"/>
                  </a:lnTo>
                  <a:lnTo>
                    <a:pt x="173" y="51"/>
                  </a:lnTo>
                  <a:lnTo>
                    <a:pt x="168" y="51"/>
                  </a:lnTo>
                  <a:lnTo>
                    <a:pt x="168" y="51"/>
                  </a:lnTo>
                  <a:lnTo>
                    <a:pt x="168" y="51"/>
                  </a:lnTo>
                  <a:lnTo>
                    <a:pt x="168" y="56"/>
                  </a:lnTo>
                  <a:lnTo>
                    <a:pt x="168" y="56"/>
                  </a:lnTo>
                  <a:lnTo>
                    <a:pt x="162" y="51"/>
                  </a:lnTo>
                  <a:lnTo>
                    <a:pt x="162" y="51"/>
                  </a:lnTo>
                  <a:lnTo>
                    <a:pt x="162" y="51"/>
                  </a:lnTo>
                  <a:lnTo>
                    <a:pt x="162" y="51"/>
                  </a:lnTo>
                  <a:lnTo>
                    <a:pt x="162" y="51"/>
                  </a:lnTo>
                  <a:lnTo>
                    <a:pt x="162" y="51"/>
                  </a:lnTo>
                  <a:lnTo>
                    <a:pt x="162" y="51"/>
                  </a:lnTo>
                  <a:lnTo>
                    <a:pt x="156" y="45"/>
                  </a:lnTo>
                  <a:lnTo>
                    <a:pt x="156" y="45"/>
                  </a:lnTo>
                  <a:lnTo>
                    <a:pt x="156" y="45"/>
                  </a:lnTo>
                  <a:lnTo>
                    <a:pt x="156" y="45"/>
                  </a:lnTo>
                  <a:lnTo>
                    <a:pt x="156" y="45"/>
                  </a:lnTo>
                  <a:lnTo>
                    <a:pt x="156" y="45"/>
                  </a:lnTo>
                  <a:lnTo>
                    <a:pt x="156" y="45"/>
                  </a:lnTo>
                  <a:lnTo>
                    <a:pt x="156" y="45"/>
                  </a:lnTo>
                  <a:lnTo>
                    <a:pt x="151" y="45"/>
                  </a:lnTo>
                  <a:lnTo>
                    <a:pt x="151" y="39"/>
                  </a:lnTo>
                  <a:lnTo>
                    <a:pt x="145" y="34"/>
                  </a:lnTo>
                  <a:lnTo>
                    <a:pt x="145" y="34"/>
                  </a:lnTo>
                  <a:lnTo>
                    <a:pt x="145" y="34"/>
                  </a:lnTo>
                  <a:lnTo>
                    <a:pt x="145" y="34"/>
                  </a:lnTo>
                  <a:lnTo>
                    <a:pt x="140" y="34"/>
                  </a:lnTo>
                  <a:lnTo>
                    <a:pt x="140" y="34"/>
                  </a:lnTo>
                  <a:lnTo>
                    <a:pt x="140" y="34"/>
                  </a:lnTo>
                  <a:lnTo>
                    <a:pt x="140" y="28"/>
                  </a:lnTo>
                  <a:lnTo>
                    <a:pt x="140" y="28"/>
                  </a:lnTo>
                  <a:lnTo>
                    <a:pt x="140" y="34"/>
                  </a:lnTo>
                  <a:lnTo>
                    <a:pt x="134" y="28"/>
                  </a:lnTo>
                  <a:lnTo>
                    <a:pt x="134" y="28"/>
                  </a:lnTo>
                  <a:lnTo>
                    <a:pt x="134" y="28"/>
                  </a:lnTo>
                  <a:lnTo>
                    <a:pt x="134" y="28"/>
                  </a:lnTo>
                  <a:lnTo>
                    <a:pt x="134" y="28"/>
                  </a:lnTo>
                  <a:lnTo>
                    <a:pt x="134" y="28"/>
                  </a:lnTo>
                  <a:lnTo>
                    <a:pt x="128" y="28"/>
                  </a:lnTo>
                  <a:lnTo>
                    <a:pt x="128" y="28"/>
                  </a:lnTo>
                  <a:lnTo>
                    <a:pt x="128" y="28"/>
                  </a:lnTo>
                  <a:lnTo>
                    <a:pt x="128" y="28"/>
                  </a:lnTo>
                  <a:lnTo>
                    <a:pt x="123" y="28"/>
                  </a:lnTo>
                  <a:lnTo>
                    <a:pt x="123" y="28"/>
                  </a:lnTo>
                  <a:lnTo>
                    <a:pt x="123" y="23"/>
                  </a:lnTo>
                  <a:lnTo>
                    <a:pt x="123" y="23"/>
                  </a:lnTo>
                  <a:lnTo>
                    <a:pt x="123" y="23"/>
                  </a:lnTo>
                  <a:lnTo>
                    <a:pt x="123" y="23"/>
                  </a:lnTo>
                  <a:lnTo>
                    <a:pt x="123" y="17"/>
                  </a:lnTo>
                  <a:lnTo>
                    <a:pt x="123" y="17"/>
                  </a:lnTo>
                  <a:lnTo>
                    <a:pt x="123" y="17"/>
                  </a:lnTo>
                  <a:lnTo>
                    <a:pt x="123" y="17"/>
                  </a:lnTo>
                  <a:lnTo>
                    <a:pt x="123" y="17"/>
                  </a:lnTo>
                  <a:lnTo>
                    <a:pt x="123" y="11"/>
                  </a:lnTo>
                  <a:lnTo>
                    <a:pt x="123" y="11"/>
                  </a:lnTo>
                  <a:lnTo>
                    <a:pt x="123" y="11"/>
                  </a:lnTo>
                  <a:lnTo>
                    <a:pt x="123" y="6"/>
                  </a:lnTo>
                  <a:lnTo>
                    <a:pt x="117" y="6"/>
                  </a:lnTo>
                  <a:lnTo>
                    <a:pt x="117" y="6"/>
                  </a:lnTo>
                  <a:lnTo>
                    <a:pt x="117" y="6"/>
                  </a:lnTo>
                  <a:lnTo>
                    <a:pt x="117" y="11"/>
                  </a:lnTo>
                  <a:lnTo>
                    <a:pt x="117" y="11"/>
                  </a:lnTo>
                  <a:lnTo>
                    <a:pt x="112" y="11"/>
                  </a:lnTo>
                  <a:lnTo>
                    <a:pt x="112" y="6"/>
                  </a:lnTo>
                  <a:lnTo>
                    <a:pt x="112" y="6"/>
                  </a:lnTo>
                  <a:lnTo>
                    <a:pt x="112" y="6"/>
                  </a:lnTo>
                  <a:lnTo>
                    <a:pt x="112" y="6"/>
                  </a:lnTo>
                  <a:lnTo>
                    <a:pt x="112" y="6"/>
                  </a:lnTo>
                  <a:lnTo>
                    <a:pt x="106" y="6"/>
                  </a:lnTo>
                  <a:lnTo>
                    <a:pt x="106" y="6"/>
                  </a:lnTo>
                  <a:lnTo>
                    <a:pt x="106" y="6"/>
                  </a:lnTo>
                  <a:lnTo>
                    <a:pt x="100" y="6"/>
                  </a:lnTo>
                  <a:lnTo>
                    <a:pt x="100" y="6"/>
                  </a:lnTo>
                  <a:lnTo>
                    <a:pt x="95" y="6"/>
                  </a:lnTo>
                  <a:lnTo>
                    <a:pt x="95" y="0"/>
                  </a:lnTo>
                  <a:lnTo>
                    <a:pt x="95" y="6"/>
                  </a:lnTo>
                  <a:lnTo>
                    <a:pt x="89" y="6"/>
                  </a:lnTo>
                  <a:lnTo>
                    <a:pt x="89" y="6"/>
                  </a:lnTo>
                  <a:lnTo>
                    <a:pt x="89" y="6"/>
                  </a:lnTo>
                  <a:lnTo>
                    <a:pt x="89" y="6"/>
                  </a:lnTo>
                  <a:lnTo>
                    <a:pt x="89" y="6"/>
                  </a:lnTo>
                  <a:lnTo>
                    <a:pt x="89" y="6"/>
                  </a:lnTo>
                  <a:lnTo>
                    <a:pt x="89" y="6"/>
                  </a:lnTo>
                  <a:lnTo>
                    <a:pt x="89" y="6"/>
                  </a:lnTo>
                  <a:lnTo>
                    <a:pt x="89" y="11"/>
                  </a:lnTo>
                  <a:lnTo>
                    <a:pt x="84" y="6"/>
                  </a:lnTo>
                  <a:lnTo>
                    <a:pt x="84" y="6"/>
                  </a:lnTo>
                  <a:lnTo>
                    <a:pt x="84" y="6"/>
                  </a:lnTo>
                  <a:lnTo>
                    <a:pt x="84" y="6"/>
                  </a:lnTo>
                  <a:lnTo>
                    <a:pt x="78" y="6"/>
                  </a:lnTo>
                  <a:lnTo>
                    <a:pt x="78" y="6"/>
                  </a:lnTo>
                  <a:lnTo>
                    <a:pt x="78" y="6"/>
                  </a:lnTo>
                  <a:lnTo>
                    <a:pt x="78" y="11"/>
                  </a:lnTo>
                  <a:lnTo>
                    <a:pt x="78" y="11"/>
                  </a:lnTo>
                  <a:lnTo>
                    <a:pt x="78" y="11"/>
                  </a:lnTo>
                  <a:lnTo>
                    <a:pt x="78" y="11"/>
                  </a:lnTo>
                  <a:lnTo>
                    <a:pt x="78" y="11"/>
                  </a:lnTo>
                  <a:lnTo>
                    <a:pt x="78" y="17"/>
                  </a:lnTo>
                  <a:lnTo>
                    <a:pt x="78" y="17"/>
                  </a:lnTo>
                  <a:lnTo>
                    <a:pt x="78" y="17"/>
                  </a:lnTo>
                  <a:lnTo>
                    <a:pt x="78" y="17"/>
                  </a:lnTo>
                  <a:lnTo>
                    <a:pt x="78" y="17"/>
                  </a:lnTo>
                  <a:lnTo>
                    <a:pt x="78" y="23"/>
                  </a:lnTo>
                  <a:lnTo>
                    <a:pt x="78" y="23"/>
                  </a:lnTo>
                  <a:lnTo>
                    <a:pt x="78" y="23"/>
                  </a:lnTo>
                  <a:lnTo>
                    <a:pt x="78" y="23"/>
                  </a:lnTo>
                  <a:lnTo>
                    <a:pt x="72" y="23"/>
                  </a:lnTo>
                  <a:lnTo>
                    <a:pt x="72" y="23"/>
                  </a:lnTo>
                  <a:lnTo>
                    <a:pt x="72" y="23"/>
                  </a:lnTo>
                  <a:lnTo>
                    <a:pt x="72" y="23"/>
                  </a:lnTo>
                  <a:lnTo>
                    <a:pt x="72" y="23"/>
                  </a:lnTo>
                  <a:lnTo>
                    <a:pt x="72" y="23"/>
                  </a:lnTo>
                  <a:lnTo>
                    <a:pt x="72" y="28"/>
                  </a:lnTo>
                  <a:lnTo>
                    <a:pt x="72" y="28"/>
                  </a:lnTo>
                  <a:lnTo>
                    <a:pt x="72" y="28"/>
                  </a:lnTo>
                  <a:lnTo>
                    <a:pt x="72" y="28"/>
                  </a:lnTo>
                  <a:lnTo>
                    <a:pt x="72" y="28"/>
                  </a:lnTo>
                  <a:lnTo>
                    <a:pt x="72" y="28"/>
                  </a:lnTo>
                  <a:lnTo>
                    <a:pt x="72" y="28"/>
                  </a:lnTo>
                  <a:lnTo>
                    <a:pt x="72" y="28"/>
                  </a:lnTo>
                  <a:lnTo>
                    <a:pt x="67" y="28"/>
                  </a:lnTo>
                  <a:lnTo>
                    <a:pt x="67" y="28"/>
                  </a:lnTo>
                  <a:lnTo>
                    <a:pt x="67" y="28"/>
                  </a:lnTo>
                  <a:lnTo>
                    <a:pt x="61" y="28"/>
                  </a:lnTo>
                  <a:lnTo>
                    <a:pt x="61" y="28"/>
                  </a:lnTo>
                  <a:lnTo>
                    <a:pt x="61" y="28"/>
                  </a:lnTo>
                  <a:lnTo>
                    <a:pt x="61" y="28"/>
                  </a:lnTo>
                  <a:lnTo>
                    <a:pt x="61" y="23"/>
                  </a:lnTo>
                  <a:lnTo>
                    <a:pt x="61" y="23"/>
                  </a:lnTo>
                  <a:lnTo>
                    <a:pt x="61" y="23"/>
                  </a:lnTo>
                  <a:lnTo>
                    <a:pt x="56" y="17"/>
                  </a:lnTo>
                  <a:lnTo>
                    <a:pt x="56" y="17"/>
                  </a:lnTo>
                  <a:lnTo>
                    <a:pt x="56" y="17"/>
                  </a:lnTo>
                  <a:lnTo>
                    <a:pt x="56" y="17"/>
                  </a:lnTo>
                  <a:lnTo>
                    <a:pt x="50" y="17"/>
                  </a:lnTo>
                  <a:lnTo>
                    <a:pt x="50" y="17"/>
                  </a:lnTo>
                  <a:lnTo>
                    <a:pt x="50" y="17"/>
                  </a:lnTo>
                  <a:lnTo>
                    <a:pt x="50" y="17"/>
                  </a:lnTo>
                  <a:lnTo>
                    <a:pt x="50" y="17"/>
                  </a:lnTo>
                  <a:lnTo>
                    <a:pt x="50" y="17"/>
                  </a:lnTo>
                  <a:lnTo>
                    <a:pt x="50" y="17"/>
                  </a:lnTo>
                  <a:lnTo>
                    <a:pt x="50" y="23"/>
                  </a:lnTo>
                  <a:lnTo>
                    <a:pt x="44" y="23"/>
                  </a:lnTo>
                  <a:lnTo>
                    <a:pt x="44" y="28"/>
                  </a:lnTo>
                  <a:lnTo>
                    <a:pt x="44" y="28"/>
                  </a:lnTo>
                  <a:lnTo>
                    <a:pt x="39" y="28"/>
                  </a:lnTo>
                  <a:lnTo>
                    <a:pt x="39" y="28"/>
                  </a:lnTo>
                  <a:lnTo>
                    <a:pt x="39" y="34"/>
                  </a:lnTo>
                  <a:lnTo>
                    <a:pt x="39" y="34"/>
                  </a:lnTo>
                  <a:lnTo>
                    <a:pt x="39" y="34"/>
                  </a:lnTo>
                  <a:lnTo>
                    <a:pt x="33" y="34"/>
                  </a:lnTo>
                  <a:lnTo>
                    <a:pt x="33" y="34"/>
                  </a:lnTo>
                  <a:lnTo>
                    <a:pt x="33" y="34"/>
                  </a:lnTo>
                  <a:lnTo>
                    <a:pt x="33" y="34"/>
                  </a:lnTo>
                  <a:lnTo>
                    <a:pt x="33" y="39"/>
                  </a:lnTo>
                  <a:lnTo>
                    <a:pt x="28" y="39"/>
                  </a:lnTo>
                  <a:lnTo>
                    <a:pt x="28" y="45"/>
                  </a:lnTo>
                  <a:lnTo>
                    <a:pt x="28" y="45"/>
                  </a:lnTo>
                  <a:lnTo>
                    <a:pt x="22" y="45"/>
                  </a:lnTo>
                  <a:lnTo>
                    <a:pt x="22" y="45"/>
                  </a:lnTo>
                  <a:lnTo>
                    <a:pt x="16" y="51"/>
                  </a:lnTo>
                  <a:lnTo>
                    <a:pt x="16" y="51"/>
                  </a:lnTo>
                  <a:lnTo>
                    <a:pt x="22" y="51"/>
                  </a:lnTo>
                  <a:lnTo>
                    <a:pt x="22" y="56"/>
                  </a:lnTo>
                  <a:lnTo>
                    <a:pt x="22" y="56"/>
                  </a:lnTo>
                  <a:lnTo>
                    <a:pt x="22" y="56"/>
                  </a:lnTo>
                  <a:lnTo>
                    <a:pt x="22" y="62"/>
                  </a:lnTo>
                  <a:lnTo>
                    <a:pt x="16" y="62"/>
                  </a:lnTo>
                  <a:lnTo>
                    <a:pt x="16" y="62"/>
                  </a:lnTo>
                  <a:lnTo>
                    <a:pt x="16" y="62"/>
                  </a:lnTo>
                  <a:lnTo>
                    <a:pt x="16" y="62"/>
                  </a:lnTo>
                  <a:lnTo>
                    <a:pt x="16" y="62"/>
                  </a:lnTo>
                  <a:lnTo>
                    <a:pt x="16" y="62"/>
                  </a:lnTo>
                  <a:lnTo>
                    <a:pt x="16" y="62"/>
                  </a:lnTo>
                  <a:lnTo>
                    <a:pt x="16" y="62"/>
                  </a:lnTo>
                  <a:lnTo>
                    <a:pt x="16" y="62"/>
                  </a:lnTo>
                  <a:lnTo>
                    <a:pt x="16" y="62"/>
                  </a:lnTo>
                  <a:lnTo>
                    <a:pt x="16" y="67"/>
                  </a:lnTo>
                  <a:lnTo>
                    <a:pt x="16" y="67"/>
                  </a:lnTo>
                  <a:lnTo>
                    <a:pt x="16" y="67"/>
                  </a:lnTo>
                  <a:lnTo>
                    <a:pt x="16" y="67"/>
                  </a:lnTo>
                  <a:lnTo>
                    <a:pt x="16" y="67"/>
                  </a:lnTo>
                  <a:lnTo>
                    <a:pt x="16" y="67"/>
                  </a:lnTo>
                  <a:lnTo>
                    <a:pt x="11" y="67"/>
                  </a:lnTo>
                  <a:lnTo>
                    <a:pt x="11" y="67"/>
                  </a:lnTo>
                  <a:lnTo>
                    <a:pt x="11" y="67"/>
                  </a:lnTo>
                  <a:lnTo>
                    <a:pt x="11" y="73"/>
                  </a:lnTo>
                  <a:lnTo>
                    <a:pt x="11" y="73"/>
                  </a:lnTo>
                  <a:lnTo>
                    <a:pt x="11" y="73"/>
                  </a:lnTo>
                  <a:lnTo>
                    <a:pt x="11" y="79"/>
                  </a:lnTo>
                  <a:lnTo>
                    <a:pt x="11" y="79"/>
                  </a:lnTo>
                  <a:lnTo>
                    <a:pt x="16" y="79"/>
                  </a:lnTo>
                  <a:lnTo>
                    <a:pt x="16" y="79"/>
                  </a:lnTo>
                  <a:lnTo>
                    <a:pt x="16" y="79"/>
                  </a:lnTo>
                  <a:lnTo>
                    <a:pt x="16" y="79"/>
                  </a:lnTo>
                  <a:lnTo>
                    <a:pt x="16" y="79"/>
                  </a:lnTo>
                  <a:lnTo>
                    <a:pt x="11" y="84"/>
                  </a:lnTo>
                  <a:lnTo>
                    <a:pt x="11" y="84"/>
                  </a:lnTo>
                  <a:lnTo>
                    <a:pt x="11" y="84"/>
                  </a:lnTo>
                  <a:lnTo>
                    <a:pt x="11" y="84"/>
                  </a:lnTo>
                  <a:lnTo>
                    <a:pt x="11" y="84"/>
                  </a:lnTo>
                  <a:lnTo>
                    <a:pt x="11" y="90"/>
                  </a:lnTo>
                  <a:lnTo>
                    <a:pt x="11" y="90"/>
                  </a:lnTo>
                  <a:lnTo>
                    <a:pt x="11" y="90"/>
                  </a:lnTo>
                  <a:lnTo>
                    <a:pt x="11" y="90"/>
                  </a:lnTo>
                  <a:lnTo>
                    <a:pt x="11" y="90"/>
                  </a:lnTo>
                  <a:lnTo>
                    <a:pt x="5" y="90"/>
                  </a:lnTo>
                  <a:lnTo>
                    <a:pt x="5" y="90"/>
                  </a:lnTo>
                  <a:lnTo>
                    <a:pt x="5" y="95"/>
                  </a:lnTo>
                  <a:lnTo>
                    <a:pt x="5" y="95"/>
                  </a:lnTo>
                  <a:lnTo>
                    <a:pt x="5" y="101"/>
                  </a:lnTo>
                  <a:lnTo>
                    <a:pt x="5" y="101"/>
                  </a:lnTo>
                  <a:lnTo>
                    <a:pt x="5" y="101"/>
                  </a:lnTo>
                  <a:lnTo>
                    <a:pt x="5" y="101"/>
                  </a:lnTo>
                  <a:lnTo>
                    <a:pt x="0" y="101"/>
                  </a:lnTo>
                  <a:lnTo>
                    <a:pt x="0" y="101"/>
                  </a:lnTo>
                  <a:lnTo>
                    <a:pt x="0" y="101"/>
                  </a:lnTo>
                  <a:lnTo>
                    <a:pt x="0" y="107"/>
                  </a:lnTo>
                  <a:lnTo>
                    <a:pt x="0" y="107"/>
                  </a:lnTo>
                  <a:lnTo>
                    <a:pt x="0" y="107"/>
                  </a:lnTo>
                  <a:lnTo>
                    <a:pt x="0" y="107"/>
                  </a:lnTo>
                  <a:lnTo>
                    <a:pt x="0" y="112"/>
                  </a:lnTo>
                  <a:lnTo>
                    <a:pt x="5" y="112"/>
                  </a:lnTo>
                  <a:lnTo>
                    <a:pt x="5" y="112"/>
                  </a:lnTo>
                  <a:lnTo>
                    <a:pt x="5" y="112"/>
                  </a:lnTo>
                  <a:lnTo>
                    <a:pt x="5" y="112"/>
                  </a:lnTo>
                  <a:lnTo>
                    <a:pt x="5" y="112"/>
                  </a:lnTo>
                  <a:lnTo>
                    <a:pt x="11" y="118"/>
                  </a:lnTo>
                  <a:lnTo>
                    <a:pt x="11" y="118"/>
                  </a:lnTo>
                  <a:lnTo>
                    <a:pt x="11" y="118"/>
                  </a:lnTo>
                  <a:lnTo>
                    <a:pt x="11" y="118"/>
                  </a:lnTo>
                  <a:lnTo>
                    <a:pt x="11" y="118"/>
                  </a:lnTo>
                  <a:lnTo>
                    <a:pt x="11" y="118"/>
                  </a:lnTo>
                  <a:lnTo>
                    <a:pt x="16" y="118"/>
                  </a:lnTo>
                  <a:lnTo>
                    <a:pt x="16" y="118"/>
                  </a:lnTo>
                  <a:lnTo>
                    <a:pt x="16" y="118"/>
                  </a:lnTo>
                  <a:lnTo>
                    <a:pt x="16" y="123"/>
                  </a:lnTo>
                  <a:lnTo>
                    <a:pt x="16" y="123"/>
                  </a:lnTo>
                  <a:lnTo>
                    <a:pt x="16" y="123"/>
                  </a:lnTo>
                  <a:lnTo>
                    <a:pt x="22" y="123"/>
                  </a:lnTo>
                  <a:lnTo>
                    <a:pt x="22" y="123"/>
                  </a:lnTo>
                  <a:lnTo>
                    <a:pt x="22" y="123"/>
                  </a:lnTo>
                  <a:lnTo>
                    <a:pt x="22" y="123"/>
                  </a:lnTo>
                  <a:lnTo>
                    <a:pt x="28" y="129"/>
                  </a:lnTo>
                  <a:lnTo>
                    <a:pt x="28" y="129"/>
                  </a:lnTo>
                  <a:lnTo>
                    <a:pt x="28" y="129"/>
                  </a:lnTo>
                  <a:lnTo>
                    <a:pt x="28" y="123"/>
                  </a:lnTo>
                  <a:lnTo>
                    <a:pt x="28" y="123"/>
                  </a:lnTo>
                  <a:lnTo>
                    <a:pt x="28" y="118"/>
                  </a:lnTo>
                  <a:lnTo>
                    <a:pt x="28" y="118"/>
                  </a:lnTo>
                  <a:lnTo>
                    <a:pt x="28" y="118"/>
                  </a:lnTo>
                  <a:lnTo>
                    <a:pt x="33" y="118"/>
                  </a:lnTo>
                  <a:lnTo>
                    <a:pt x="33" y="118"/>
                  </a:lnTo>
                  <a:lnTo>
                    <a:pt x="33" y="123"/>
                  </a:lnTo>
                  <a:lnTo>
                    <a:pt x="33" y="123"/>
                  </a:lnTo>
                  <a:lnTo>
                    <a:pt x="33" y="123"/>
                  </a:lnTo>
                  <a:lnTo>
                    <a:pt x="33" y="123"/>
                  </a:lnTo>
                  <a:lnTo>
                    <a:pt x="33" y="123"/>
                  </a:lnTo>
                  <a:lnTo>
                    <a:pt x="33" y="123"/>
                  </a:lnTo>
                  <a:lnTo>
                    <a:pt x="39" y="123"/>
                  </a:lnTo>
                  <a:lnTo>
                    <a:pt x="39" y="123"/>
                  </a:lnTo>
                  <a:lnTo>
                    <a:pt x="39" y="129"/>
                  </a:lnTo>
                  <a:lnTo>
                    <a:pt x="39" y="129"/>
                  </a:lnTo>
                  <a:lnTo>
                    <a:pt x="39" y="129"/>
                  </a:lnTo>
                  <a:lnTo>
                    <a:pt x="44" y="129"/>
                  </a:lnTo>
                  <a:lnTo>
                    <a:pt x="44" y="129"/>
                  </a:lnTo>
                  <a:lnTo>
                    <a:pt x="44" y="129"/>
                  </a:lnTo>
                  <a:lnTo>
                    <a:pt x="44" y="129"/>
                  </a:lnTo>
                  <a:lnTo>
                    <a:pt x="50" y="129"/>
                  </a:lnTo>
                  <a:lnTo>
                    <a:pt x="50" y="135"/>
                  </a:lnTo>
                  <a:lnTo>
                    <a:pt x="50" y="135"/>
                  </a:lnTo>
                  <a:lnTo>
                    <a:pt x="50" y="135"/>
                  </a:lnTo>
                  <a:lnTo>
                    <a:pt x="50" y="135"/>
                  </a:lnTo>
                  <a:lnTo>
                    <a:pt x="50" y="135"/>
                  </a:lnTo>
                  <a:lnTo>
                    <a:pt x="50" y="135"/>
                  </a:lnTo>
                  <a:lnTo>
                    <a:pt x="56" y="135"/>
                  </a:lnTo>
                  <a:lnTo>
                    <a:pt x="56" y="135"/>
                  </a:lnTo>
                  <a:lnTo>
                    <a:pt x="56" y="135"/>
                  </a:lnTo>
                  <a:lnTo>
                    <a:pt x="56" y="135"/>
                  </a:lnTo>
                  <a:lnTo>
                    <a:pt x="56" y="135"/>
                  </a:lnTo>
                  <a:lnTo>
                    <a:pt x="56" y="140"/>
                  </a:lnTo>
                  <a:lnTo>
                    <a:pt x="56" y="140"/>
                  </a:lnTo>
                  <a:lnTo>
                    <a:pt x="61" y="140"/>
                  </a:lnTo>
                  <a:lnTo>
                    <a:pt x="67" y="140"/>
                  </a:lnTo>
                  <a:lnTo>
                    <a:pt x="67" y="140"/>
                  </a:lnTo>
                  <a:lnTo>
                    <a:pt x="67" y="140"/>
                  </a:lnTo>
                  <a:lnTo>
                    <a:pt x="72" y="146"/>
                  </a:lnTo>
                  <a:lnTo>
                    <a:pt x="72" y="146"/>
                  </a:lnTo>
                  <a:lnTo>
                    <a:pt x="72" y="151"/>
                  </a:lnTo>
                  <a:lnTo>
                    <a:pt x="72" y="151"/>
                  </a:lnTo>
                  <a:lnTo>
                    <a:pt x="72" y="157"/>
                  </a:lnTo>
                  <a:lnTo>
                    <a:pt x="72" y="157"/>
                  </a:lnTo>
                  <a:lnTo>
                    <a:pt x="72" y="157"/>
                  </a:lnTo>
                  <a:lnTo>
                    <a:pt x="72" y="157"/>
                  </a:lnTo>
                  <a:lnTo>
                    <a:pt x="72" y="157"/>
                  </a:lnTo>
                  <a:lnTo>
                    <a:pt x="78" y="157"/>
                  </a:lnTo>
                  <a:lnTo>
                    <a:pt x="78" y="157"/>
                  </a:lnTo>
                  <a:lnTo>
                    <a:pt x="78" y="157"/>
                  </a:lnTo>
                  <a:lnTo>
                    <a:pt x="78" y="157"/>
                  </a:lnTo>
                  <a:lnTo>
                    <a:pt x="78" y="157"/>
                  </a:lnTo>
                  <a:lnTo>
                    <a:pt x="78" y="151"/>
                  </a:lnTo>
                  <a:lnTo>
                    <a:pt x="78" y="151"/>
                  </a:lnTo>
                  <a:lnTo>
                    <a:pt x="78" y="157"/>
                  </a:lnTo>
                  <a:lnTo>
                    <a:pt x="84" y="157"/>
                  </a:lnTo>
                  <a:lnTo>
                    <a:pt x="84" y="157"/>
                  </a:lnTo>
                  <a:lnTo>
                    <a:pt x="84" y="157"/>
                  </a:lnTo>
                  <a:lnTo>
                    <a:pt x="84" y="157"/>
                  </a:lnTo>
                  <a:lnTo>
                    <a:pt x="84" y="157"/>
                  </a:lnTo>
                  <a:lnTo>
                    <a:pt x="84" y="163"/>
                  </a:lnTo>
                  <a:lnTo>
                    <a:pt x="84" y="163"/>
                  </a:lnTo>
                  <a:lnTo>
                    <a:pt x="89" y="163"/>
                  </a:lnTo>
                  <a:lnTo>
                    <a:pt x="89" y="163"/>
                  </a:lnTo>
                  <a:lnTo>
                    <a:pt x="95" y="163"/>
                  </a:lnTo>
                  <a:lnTo>
                    <a:pt x="95" y="163"/>
                  </a:lnTo>
                  <a:lnTo>
                    <a:pt x="95" y="163"/>
                  </a:lnTo>
                  <a:lnTo>
                    <a:pt x="95" y="168"/>
                  </a:lnTo>
                  <a:lnTo>
                    <a:pt x="95" y="168"/>
                  </a:lnTo>
                  <a:lnTo>
                    <a:pt x="100" y="168"/>
                  </a:lnTo>
                  <a:lnTo>
                    <a:pt x="100" y="168"/>
                  </a:lnTo>
                  <a:lnTo>
                    <a:pt x="100" y="174"/>
                  </a:lnTo>
                  <a:lnTo>
                    <a:pt x="106" y="174"/>
                  </a:lnTo>
                  <a:lnTo>
                    <a:pt x="106" y="174"/>
                  </a:lnTo>
                  <a:lnTo>
                    <a:pt x="106" y="174"/>
                  </a:lnTo>
                  <a:lnTo>
                    <a:pt x="112" y="174"/>
                  </a:lnTo>
                  <a:lnTo>
                    <a:pt x="112" y="174"/>
                  </a:lnTo>
                  <a:lnTo>
                    <a:pt x="112" y="174"/>
                  </a:lnTo>
                  <a:lnTo>
                    <a:pt x="117" y="168"/>
                  </a:lnTo>
                  <a:lnTo>
                    <a:pt x="117" y="168"/>
                  </a:lnTo>
                  <a:lnTo>
                    <a:pt x="117" y="174"/>
                  </a:lnTo>
                  <a:lnTo>
                    <a:pt x="117" y="174"/>
                  </a:lnTo>
                  <a:lnTo>
                    <a:pt x="123" y="174"/>
                  </a:lnTo>
                  <a:lnTo>
                    <a:pt x="123" y="174"/>
                  </a:lnTo>
                  <a:lnTo>
                    <a:pt x="123" y="174"/>
                  </a:lnTo>
                  <a:lnTo>
                    <a:pt x="123" y="174"/>
                  </a:lnTo>
                  <a:lnTo>
                    <a:pt x="134" y="179"/>
                  </a:lnTo>
                  <a:lnTo>
                    <a:pt x="134" y="185"/>
                  </a:lnTo>
                  <a:lnTo>
                    <a:pt x="140" y="185"/>
                  </a:lnTo>
                  <a:lnTo>
                    <a:pt x="140" y="185"/>
                  </a:lnTo>
                  <a:lnTo>
                    <a:pt x="145" y="185"/>
                  </a:lnTo>
                  <a:lnTo>
                    <a:pt x="156" y="185"/>
                  </a:lnTo>
                  <a:lnTo>
                    <a:pt x="156" y="185"/>
                  </a:lnTo>
                  <a:lnTo>
                    <a:pt x="156" y="185"/>
                  </a:lnTo>
                  <a:lnTo>
                    <a:pt x="156" y="185"/>
                  </a:lnTo>
                  <a:lnTo>
                    <a:pt x="156" y="191"/>
                  </a:lnTo>
                  <a:lnTo>
                    <a:pt x="156" y="196"/>
                  </a:lnTo>
                  <a:lnTo>
                    <a:pt x="156" y="196"/>
                  </a:lnTo>
                  <a:lnTo>
                    <a:pt x="162" y="196"/>
                  </a:lnTo>
                  <a:lnTo>
                    <a:pt x="168" y="196"/>
                  </a:lnTo>
                  <a:lnTo>
                    <a:pt x="168" y="202"/>
                  </a:lnTo>
                  <a:lnTo>
                    <a:pt x="173" y="202"/>
                  </a:lnTo>
                  <a:lnTo>
                    <a:pt x="173" y="202"/>
                  </a:lnTo>
                  <a:lnTo>
                    <a:pt x="184" y="202"/>
                  </a:lnTo>
                  <a:lnTo>
                    <a:pt x="184" y="202"/>
                  </a:lnTo>
                  <a:lnTo>
                    <a:pt x="190" y="207"/>
                  </a:lnTo>
                  <a:lnTo>
                    <a:pt x="190" y="207"/>
                  </a:lnTo>
                  <a:lnTo>
                    <a:pt x="190" y="207"/>
                  </a:lnTo>
                  <a:lnTo>
                    <a:pt x="190" y="207"/>
                  </a:lnTo>
                  <a:lnTo>
                    <a:pt x="190" y="207"/>
                  </a:lnTo>
                  <a:lnTo>
                    <a:pt x="190" y="207"/>
                  </a:lnTo>
                  <a:lnTo>
                    <a:pt x="196" y="207"/>
                  </a:lnTo>
                  <a:lnTo>
                    <a:pt x="196" y="207"/>
                  </a:lnTo>
                  <a:lnTo>
                    <a:pt x="196" y="207"/>
                  </a:lnTo>
                  <a:lnTo>
                    <a:pt x="196" y="207"/>
                  </a:lnTo>
                  <a:lnTo>
                    <a:pt x="196" y="207"/>
                  </a:lnTo>
                  <a:lnTo>
                    <a:pt x="196" y="202"/>
                  </a:lnTo>
                  <a:lnTo>
                    <a:pt x="196" y="202"/>
                  </a:lnTo>
                  <a:lnTo>
                    <a:pt x="196" y="202"/>
                  </a:lnTo>
                  <a:lnTo>
                    <a:pt x="196" y="202"/>
                  </a:lnTo>
                  <a:lnTo>
                    <a:pt x="196" y="202"/>
                  </a:lnTo>
                  <a:lnTo>
                    <a:pt x="196" y="202"/>
                  </a:lnTo>
                  <a:lnTo>
                    <a:pt x="201" y="202"/>
                  </a:lnTo>
                  <a:lnTo>
                    <a:pt x="212" y="202"/>
                  </a:lnTo>
                  <a:lnTo>
                    <a:pt x="212" y="202"/>
                  </a:lnTo>
                  <a:lnTo>
                    <a:pt x="224" y="207"/>
                  </a:lnTo>
                  <a:lnTo>
                    <a:pt x="224" y="207"/>
                  </a:lnTo>
                  <a:lnTo>
                    <a:pt x="224" y="207"/>
                  </a:lnTo>
                  <a:lnTo>
                    <a:pt x="224" y="207"/>
                  </a:lnTo>
                  <a:lnTo>
                    <a:pt x="224" y="207"/>
                  </a:lnTo>
                  <a:lnTo>
                    <a:pt x="224" y="207"/>
                  </a:lnTo>
                  <a:lnTo>
                    <a:pt x="229" y="207"/>
                  </a:lnTo>
                  <a:lnTo>
                    <a:pt x="229" y="207"/>
                  </a:lnTo>
                  <a:lnTo>
                    <a:pt x="224" y="207"/>
                  </a:lnTo>
                  <a:lnTo>
                    <a:pt x="224" y="207"/>
                  </a:lnTo>
                  <a:lnTo>
                    <a:pt x="224" y="202"/>
                  </a:lnTo>
                  <a:lnTo>
                    <a:pt x="224" y="202"/>
                  </a:lnTo>
                  <a:lnTo>
                    <a:pt x="224" y="202"/>
                  </a:lnTo>
                  <a:lnTo>
                    <a:pt x="229" y="202"/>
                  </a:lnTo>
                  <a:lnTo>
                    <a:pt x="229" y="202"/>
                  </a:lnTo>
                  <a:lnTo>
                    <a:pt x="229" y="202"/>
                  </a:lnTo>
                  <a:lnTo>
                    <a:pt x="229" y="202"/>
                  </a:lnTo>
                  <a:lnTo>
                    <a:pt x="235" y="202"/>
                  </a:lnTo>
                  <a:lnTo>
                    <a:pt x="235" y="202"/>
                  </a:lnTo>
                  <a:lnTo>
                    <a:pt x="235" y="202"/>
                  </a:lnTo>
                  <a:lnTo>
                    <a:pt x="240" y="196"/>
                  </a:lnTo>
                  <a:lnTo>
                    <a:pt x="240" y="196"/>
                  </a:lnTo>
                  <a:lnTo>
                    <a:pt x="240" y="196"/>
                  </a:lnTo>
                  <a:lnTo>
                    <a:pt x="240" y="196"/>
                  </a:lnTo>
                  <a:lnTo>
                    <a:pt x="240" y="202"/>
                  </a:lnTo>
                  <a:lnTo>
                    <a:pt x="240" y="202"/>
                  </a:lnTo>
                  <a:lnTo>
                    <a:pt x="246" y="202"/>
                  </a:lnTo>
                  <a:lnTo>
                    <a:pt x="246" y="202"/>
                  </a:lnTo>
                  <a:lnTo>
                    <a:pt x="246" y="202"/>
                  </a:lnTo>
                  <a:lnTo>
                    <a:pt x="246" y="202"/>
                  </a:lnTo>
                  <a:lnTo>
                    <a:pt x="246" y="202"/>
                  </a:lnTo>
                  <a:lnTo>
                    <a:pt x="246" y="202"/>
                  </a:lnTo>
                  <a:lnTo>
                    <a:pt x="246" y="202"/>
                  </a:lnTo>
                  <a:lnTo>
                    <a:pt x="252" y="207"/>
                  </a:lnTo>
                  <a:lnTo>
                    <a:pt x="252" y="207"/>
                  </a:lnTo>
                  <a:lnTo>
                    <a:pt x="268" y="207"/>
                  </a:lnTo>
                  <a:lnTo>
                    <a:pt x="268" y="213"/>
                  </a:lnTo>
                  <a:lnTo>
                    <a:pt x="268" y="213"/>
                  </a:lnTo>
                  <a:lnTo>
                    <a:pt x="274" y="213"/>
                  </a:lnTo>
                  <a:lnTo>
                    <a:pt x="274" y="219"/>
                  </a:lnTo>
                  <a:lnTo>
                    <a:pt x="274" y="219"/>
                  </a:lnTo>
                  <a:lnTo>
                    <a:pt x="274" y="224"/>
                  </a:lnTo>
                  <a:lnTo>
                    <a:pt x="274" y="224"/>
                  </a:lnTo>
                  <a:lnTo>
                    <a:pt x="268" y="224"/>
                  </a:lnTo>
                  <a:lnTo>
                    <a:pt x="268" y="230"/>
                  </a:lnTo>
                  <a:lnTo>
                    <a:pt x="268" y="230"/>
                  </a:lnTo>
                  <a:lnTo>
                    <a:pt x="274" y="230"/>
                  </a:lnTo>
                  <a:lnTo>
                    <a:pt x="280" y="230"/>
                  </a:lnTo>
                  <a:lnTo>
                    <a:pt x="280" y="230"/>
                  </a:lnTo>
                  <a:lnTo>
                    <a:pt x="280" y="230"/>
                  </a:lnTo>
                  <a:lnTo>
                    <a:pt x="280" y="230"/>
                  </a:lnTo>
                  <a:lnTo>
                    <a:pt x="280" y="230"/>
                  </a:lnTo>
                  <a:lnTo>
                    <a:pt x="285" y="230"/>
                  </a:lnTo>
                  <a:lnTo>
                    <a:pt x="285" y="230"/>
                  </a:lnTo>
                  <a:lnTo>
                    <a:pt x="285" y="230"/>
                  </a:lnTo>
                  <a:lnTo>
                    <a:pt x="285" y="236"/>
                  </a:lnTo>
                  <a:lnTo>
                    <a:pt x="291" y="236"/>
                  </a:lnTo>
                  <a:lnTo>
                    <a:pt x="291" y="236"/>
                  </a:lnTo>
                  <a:lnTo>
                    <a:pt x="291" y="236"/>
                  </a:lnTo>
                  <a:lnTo>
                    <a:pt x="291" y="236"/>
                  </a:lnTo>
                  <a:lnTo>
                    <a:pt x="291" y="241"/>
                  </a:lnTo>
                  <a:lnTo>
                    <a:pt x="291" y="241"/>
                  </a:lnTo>
                  <a:lnTo>
                    <a:pt x="291" y="241"/>
                  </a:lnTo>
                  <a:lnTo>
                    <a:pt x="297" y="241"/>
                  </a:lnTo>
                  <a:lnTo>
                    <a:pt x="297" y="241"/>
                  </a:lnTo>
                  <a:lnTo>
                    <a:pt x="297" y="241"/>
                  </a:lnTo>
                  <a:lnTo>
                    <a:pt x="297" y="241"/>
                  </a:lnTo>
                  <a:lnTo>
                    <a:pt x="297" y="241"/>
                  </a:lnTo>
                  <a:lnTo>
                    <a:pt x="302" y="241"/>
                  </a:lnTo>
                  <a:lnTo>
                    <a:pt x="302" y="241"/>
                  </a:lnTo>
                  <a:lnTo>
                    <a:pt x="302" y="241"/>
                  </a:lnTo>
                  <a:lnTo>
                    <a:pt x="302" y="247"/>
                  </a:lnTo>
                  <a:lnTo>
                    <a:pt x="302" y="247"/>
                  </a:lnTo>
                  <a:lnTo>
                    <a:pt x="308" y="247"/>
                  </a:lnTo>
                  <a:lnTo>
                    <a:pt x="313" y="247"/>
                  </a:lnTo>
                  <a:lnTo>
                    <a:pt x="313" y="247"/>
                  </a:lnTo>
                  <a:lnTo>
                    <a:pt x="313" y="247"/>
                  </a:lnTo>
                  <a:lnTo>
                    <a:pt x="313" y="247"/>
                  </a:lnTo>
                  <a:lnTo>
                    <a:pt x="313" y="247"/>
                  </a:lnTo>
                  <a:lnTo>
                    <a:pt x="313" y="247"/>
                  </a:lnTo>
                  <a:lnTo>
                    <a:pt x="319" y="247"/>
                  </a:lnTo>
                  <a:lnTo>
                    <a:pt x="319" y="247"/>
                  </a:lnTo>
                  <a:lnTo>
                    <a:pt x="319" y="247"/>
                  </a:lnTo>
                  <a:lnTo>
                    <a:pt x="319" y="247"/>
                  </a:lnTo>
                  <a:lnTo>
                    <a:pt x="325" y="241"/>
                  </a:lnTo>
                  <a:lnTo>
                    <a:pt x="330" y="241"/>
                  </a:lnTo>
                  <a:lnTo>
                    <a:pt x="330" y="241"/>
                  </a:lnTo>
                  <a:lnTo>
                    <a:pt x="336" y="241"/>
                  </a:lnTo>
                  <a:lnTo>
                    <a:pt x="336" y="247"/>
                  </a:lnTo>
                  <a:lnTo>
                    <a:pt x="336" y="247"/>
                  </a:lnTo>
                  <a:lnTo>
                    <a:pt x="336" y="252"/>
                  </a:lnTo>
                  <a:lnTo>
                    <a:pt x="336" y="252"/>
                  </a:lnTo>
                  <a:lnTo>
                    <a:pt x="336" y="252"/>
                  </a:lnTo>
                  <a:lnTo>
                    <a:pt x="341" y="258"/>
                  </a:lnTo>
                  <a:lnTo>
                    <a:pt x="341" y="258"/>
                  </a:lnTo>
                  <a:lnTo>
                    <a:pt x="341" y="258"/>
                  </a:lnTo>
                  <a:lnTo>
                    <a:pt x="341" y="258"/>
                  </a:lnTo>
                  <a:lnTo>
                    <a:pt x="341" y="258"/>
                  </a:lnTo>
                  <a:lnTo>
                    <a:pt x="341" y="258"/>
                  </a:lnTo>
                  <a:lnTo>
                    <a:pt x="341" y="258"/>
                  </a:lnTo>
                  <a:lnTo>
                    <a:pt x="341" y="258"/>
                  </a:lnTo>
                  <a:lnTo>
                    <a:pt x="341" y="258"/>
                  </a:lnTo>
                  <a:lnTo>
                    <a:pt x="341" y="258"/>
                  </a:lnTo>
                  <a:lnTo>
                    <a:pt x="341" y="258"/>
                  </a:lnTo>
                  <a:lnTo>
                    <a:pt x="347" y="258"/>
                  </a:lnTo>
                  <a:lnTo>
                    <a:pt x="347" y="252"/>
                  </a:lnTo>
                  <a:lnTo>
                    <a:pt x="353" y="252"/>
                  </a:lnTo>
                  <a:lnTo>
                    <a:pt x="353" y="252"/>
                  </a:lnTo>
                  <a:lnTo>
                    <a:pt x="353" y="252"/>
                  </a:lnTo>
                  <a:lnTo>
                    <a:pt x="358" y="258"/>
                  </a:lnTo>
                  <a:lnTo>
                    <a:pt x="358" y="258"/>
                  </a:lnTo>
                  <a:lnTo>
                    <a:pt x="358" y="258"/>
                  </a:lnTo>
                  <a:lnTo>
                    <a:pt x="358" y="258"/>
                  </a:lnTo>
                  <a:lnTo>
                    <a:pt x="358" y="258"/>
                  </a:lnTo>
                  <a:lnTo>
                    <a:pt x="358" y="258"/>
                  </a:lnTo>
                  <a:lnTo>
                    <a:pt x="364" y="258"/>
                  </a:lnTo>
                  <a:lnTo>
                    <a:pt x="364" y="258"/>
                  </a:lnTo>
                  <a:lnTo>
                    <a:pt x="364" y="258"/>
                  </a:lnTo>
                  <a:lnTo>
                    <a:pt x="364" y="258"/>
                  </a:lnTo>
                  <a:lnTo>
                    <a:pt x="364" y="258"/>
                  </a:lnTo>
                  <a:lnTo>
                    <a:pt x="364" y="258"/>
                  </a:lnTo>
                  <a:lnTo>
                    <a:pt x="364" y="258"/>
                  </a:lnTo>
                  <a:lnTo>
                    <a:pt x="369" y="258"/>
                  </a:lnTo>
                  <a:lnTo>
                    <a:pt x="369" y="258"/>
                  </a:lnTo>
                  <a:lnTo>
                    <a:pt x="369" y="258"/>
                  </a:lnTo>
                  <a:lnTo>
                    <a:pt x="369" y="258"/>
                  </a:lnTo>
                  <a:lnTo>
                    <a:pt x="369" y="258"/>
                  </a:lnTo>
                  <a:lnTo>
                    <a:pt x="369" y="258"/>
                  </a:lnTo>
                  <a:lnTo>
                    <a:pt x="369" y="258"/>
                  </a:lnTo>
                  <a:lnTo>
                    <a:pt x="369" y="258"/>
                  </a:lnTo>
                  <a:lnTo>
                    <a:pt x="375" y="258"/>
                  </a:lnTo>
                  <a:lnTo>
                    <a:pt x="375" y="258"/>
                  </a:lnTo>
                  <a:lnTo>
                    <a:pt x="381" y="264"/>
                  </a:lnTo>
                  <a:lnTo>
                    <a:pt x="381" y="264"/>
                  </a:lnTo>
                  <a:lnTo>
                    <a:pt x="381" y="264"/>
                  </a:lnTo>
                  <a:lnTo>
                    <a:pt x="381" y="264"/>
                  </a:lnTo>
                  <a:lnTo>
                    <a:pt x="381" y="264"/>
                  </a:lnTo>
                  <a:lnTo>
                    <a:pt x="386" y="264"/>
                  </a:lnTo>
                  <a:lnTo>
                    <a:pt x="386" y="264"/>
                  </a:lnTo>
                  <a:lnTo>
                    <a:pt x="386" y="264"/>
                  </a:lnTo>
                  <a:lnTo>
                    <a:pt x="386" y="269"/>
                  </a:lnTo>
                  <a:lnTo>
                    <a:pt x="392" y="269"/>
                  </a:lnTo>
                  <a:lnTo>
                    <a:pt x="392" y="269"/>
                  </a:lnTo>
                  <a:lnTo>
                    <a:pt x="392" y="269"/>
                  </a:lnTo>
                  <a:lnTo>
                    <a:pt x="397" y="269"/>
                  </a:lnTo>
                  <a:lnTo>
                    <a:pt x="397" y="269"/>
                  </a:lnTo>
                  <a:lnTo>
                    <a:pt x="397" y="269"/>
                  </a:lnTo>
                  <a:lnTo>
                    <a:pt x="397" y="269"/>
                  </a:lnTo>
                  <a:lnTo>
                    <a:pt x="397" y="269"/>
                  </a:lnTo>
                  <a:lnTo>
                    <a:pt x="397" y="269"/>
                  </a:lnTo>
                  <a:lnTo>
                    <a:pt x="403" y="269"/>
                  </a:lnTo>
                  <a:lnTo>
                    <a:pt x="403" y="264"/>
                  </a:lnTo>
                  <a:lnTo>
                    <a:pt x="403" y="264"/>
                  </a:lnTo>
                  <a:lnTo>
                    <a:pt x="403" y="264"/>
                  </a:lnTo>
                  <a:lnTo>
                    <a:pt x="409" y="264"/>
                  </a:lnTo>
                  <a:lnTo>
                    <a:pt x="409" y="264"/>
                  </a:lnTo>
                  <a:lnTo>
                    <a:pt x="409" y="264"/>
                  </a:lnTo>
                  <a:lnTo>
                    <a:pt x="414" y="258"/>
                  </a:lnTo>
                  <a:lnTo>
                    <a:pt x="414" y="258"/>
                  </a:lnTo>
                  <a:lnTo>
                    <a:pt x="414" y="258"/>
                  </a:lnTo>
                  <a:lnTo>
                    <a:pt x="414" y="258"/>
                  </a:lnTo>
                  <a:lnTo>
                    <a:pt x="414" y="264"/>
                  </a:lnTo>
                  <a:lnTo>
                    <a:pt x="414" y="264"/>
                  </a:lnTo>
                  <a:lnTo>
                    <a:pt x="414" y="264"/>
                  </a:lnTo>
                  <a:lnTo>
                    <a:pt x="414" y="264"/>
                  </a:lnTo>
                  <a:lnTo>
                    <a:pt x="414" y="264"/>
                  </a:lnTo>
                  <a:lnTo>
                    <a:pt x="414" y="269"/>
                  </a:lnTo>
                  <a:lnTo>
                    <a:pt x="414" y="269"/>
                  </a:lnTo>
                  <a:lnTo>
                    <a:pt x="420" y="269"/>
                  </a:lnTo>
                  <a:lnTo>
                    <a:pt x="420" y="269"/>
                  </a:lnTo>
                  <a:lnTo>
                    <a:pt x="425" y="269"/>
                  </a:lnTo>
                  <a:lnTo>
                    <a:pt x="425" y="269"/>
                  </a:lnTo>
                  <a:lnTo>
                    <a:pt x="425" y="269"/>
                  </a:lnTo>
                  <a:lnTo>
                    <a:pt x="425" y="275"/>
                  </a:lnTo>
                  <a:lnTo>
                    <a:pt x="425" y="275"/>
                  </a:lnTo>
                  <a:lnTo>
                    <a:pt x="431" y="275"/>
                  </a:lnTo>
                  <a:lnTo>
                    <a:pt x="431" y="275"/>
                  </a:lnTo>
                  <a:lnTo>
                    <a:pt x="431" y="275"/>
                  </a:lnTo>
                  <a:lnTo>
                    <a:pt x="431" y="269"/>
                  </a:lnTo>
                  <a:lnTo>
                    <a:pt x="431" y="269"/>
                  </a:lnTo>
                  <a:lnTo>
                    <a:pt x="431" y="269"/>
                  </a:lnTo>
                  <a:lnTo>
                    <a:pt x="437" y="269"/>
                  </a:lnTo>
                  <a:lnTo>
                    <a:pt x="437" y="269"/>
                  </a:lnTo>
                  <a:lnTo>
                    <a:pt x="437" y="269"/>
                  </a:lnTo>
                  <a:lnTo>
                    <a:pt x="442" y="269"/>
                  </a:lnTo>
                  <a:lnTo>
                    <a:pt x="448" y="275"/>
                  </a:lnTo>
                  <a:lnTo>
                    <a:pt x="448" y="269"/>
                  </a:lnTo>
                  <a:lnTo>
                    <a:pt x="448" y="269"/>
                  </a:lnTo>
                  <a:lnTo>
                    <a:pt x="448" y="269"/>
                  </a:lnTo>
                  <a:lnTo>
                    <a:pt x="453" y="269"/>
                  </a:lnTo>
                  <a:lnTo>
                    <a:pt x="453" y="269"/>
                  </a:lnTo>
                  <a:lnTo>
                    <a:pt x="453" y="269"/>
                  </a:lnTo>
                  <a:lnTo>
                    <a:pt x="453" y="269"/>
                  </a:lnTo>
                  <a:lnTo>
                    <a:pt x="453" y="269"/>
                  </a:lnTo>
                  <a:lnTo>
                    <a:pt x="453" y="269"/>
                  </a:lnTo>
                  <a:lnTo>
                    <a:pt x="453" y="269"/>
                  </a:lnTo>
                  <a:lnTo>
                    <a:pt x="453" y="269"/>
                  </a:lnTo>
                  <a:lnTo>
                    <a:pt x="459" y="269"/>
                  </a:lnTo>
                  <a:lnTo>
                    <a:pt x="459" y="269"/>
                  </a:lnTo>
                  <a:lnTo>
                    <a:pt x="459" y="269"/>
                  </a:lnTo>
                  <a:lnTo>
                    <a:pt x="459" y="269"/>
                  </a:lnTo>
                  <a:lnTo>
                    <a:pt x="465" y="264"/>
                  </a:lnTo>
                  <a:lnTo>
                    <a:pt x="465" y="269"/>
                  </a:lnTo>
                  <a:lnTo>
                    <a:pt x="465" y="269"/>
                  </a:lnTo>
                  <a:lnTo>
                    <a:pt x="465" y="269"/>
                  </a:lnTo>
                  <a:lnTo>
                    <a:pt x="465" y="269"/>
                  </a:lnTo>
                  <a:lnTo>
                    <a:pt x="465" y="269"/>
                  </a:lnTo>
                  <a:lnTo>
                    <a:pt x="465" y="269"/>
                  </a:lnTo>
                  <a:lnTo>
                    <a:pt x="465" y="269"/>
                  </a:lnTo>
                  <a:lnTo>
                    <a:pt x="465" y="269"/>
                  </a:lnTo>
                  <a:lnTo>
                    <a:pt x="470" y="275"/>
                  </a:lnTo>
                  <a:lnTo>
                    <a:pt x="470" y="275"/>
                  </a:lnTo>
                  <a:lnTo>
                    <a:pt x="470" y="269"/>
                  </a:lnTo>
                  <a:lnTo>
                    <a:pt x="476" y="269"/>
                  </a:lnTo>
                  <a:lnTo>
                    <a:pt x="476" y="264"/>
                  </a:lnTo>
                  <a:lnTo>
                    <a:pt x="476" y="264"/>
                  </a:lnTo>
                  <a:lnTo>
                    <a:pt x="476" y="264"/>
                  </a:lnTo>
                  <a:lnTo>
                    <a:pt x="476" y="264"/>
                  </a:lnTo>
                  <a:lnTo>
                    <a:pt x="476" y="264"/>
                  </a:lnTo>
                  <a:lnTo>
                    <a:pt x="476" y="258"/>
                  </a:lnTo>
                  <a:lnTo>
                    <a:pt x="476" y="252"/>
                  </a:lnTo>
                  <a:lnTo>
                    <a:pt x="481" y="252"/>
                  </a:lnTo>
                  <a:lnTo>
                    <a:pt x="481" y="247"/>
                  </a:lnTo>
                  <a:lnTo>
                    <a:pt x="481" y="247"/>
                  </a:lnTo>
                  <a:lnTo>
                    <a:pt x="481" y="247"/>
                  </a:lnTo>
                  <a:close/>
                </a:path>
              </a:pathLst>
            </a:custGeom>
            <a:solidFill>
              <a:schemeClr val="tx1">
                <a:lumMod val="40000"/>
                <a:lumOff val="60000"/>
                <a:alpha val="30000"/>
              </a:schemeClr>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60" name="Sri Lanka"/>
            <p:cNvSpPr>
              <a:spLocks noEditPoints="1"/>
            </p:cNvSpPr>
            <p:nvPr/>
          </p:nvSpPr>
          <p:spPr bwMode="auto">
            <a:xfrm>
              <a:off x="9636126" y="8099425"/>
              <a:ext cx="214313" cy="363538"/>
            </a:xfrm>
            <a:custGeom>
              <a:avLst/>
              <a:gdLst>
                <a:gd name="T0" fmla="*/ 129 w 135"/>
                <a:gd name="T1" fmla="*/ 140 h 229"/>
                <a:gd name="T2" fmla="*/ 123 w 135"/>
                <a:gd name="T3" fmla="*/ 129 h 229"/>
                <a:gd name="T4" fmla="*/ 17 w 135"/>
                <a:gd name="T5" fmla="*/ 11 h 229"/>
                <a:gd name="T6" fmla="*/ 17 w 135"/>
                <a:gd name="T7" fmla="*/ 11 h 229"/>
                <a:gd name="T8" fmla="*/ 11 w 135"/>
                <a:gd name="T9" fmla="*/ 11 h 229"/>
                <a:gd name="T10" fmla="*/ 11 w 135"/>
                <a:gd name="T11" fmla="*/ 50 h 229"/>
                <a:gd name="T12" fmla="*/ 6 w 135"/>
                <a:gd name="T13" fmla="*/ 45 h 229"/>
                <a:gd name="T14" fmla="*/ 0 w 135"/>
                <a:gd name="T15" fmla="*/ 17 h 229"/>
                <a:gd name="T16" fmla="*/ 129 w 135"/>
                <a:gd name="T17" fmla="*/ 140 h 229"/>
                <a:gd name="T18" fmla="*/ 129 w 135"/>
                <a:gd name="T19" fmla="*/ 140 h 229"/>
                <a:gd name="T20" fmla="*/ 123 w 135"/>
                <a:gd name="T21" fmla="*/ 140 h 229"/>
                <a:gd name="T22" fmla="*/ 123 w 135"/>
                <a:gd name="T23" fmla="*/ 129 h 229"/>
                <a:gd name="T24" fmla="*/ 118 w 135"/>
                <a:gd name="T25" fmla="*/ 129 h 229"/>
                <a:gd name="T26" fmla="*/ 118 w 135"/>
                <a:gd name="T27" fmla="*/ 123 h 229"/>
                <a:gd name="T28" fmla="*/ 118 w 135"/>
                <a:gd name="T29" fmla="*/ 117 h 229"/>
                <a:gd name="T30" fmla="*/ 112 w 135"/>
                <a:gd name="T31" fmla="*/ 112 h 229"/>
                <a:gd name="T32" fmla="*/ 112 w 135"/>
                <a:gd name="T33" fmla="*/ 112 h 229"/>
                <a:gd name="T34" fmla="*/ 107 w 135"/>
                <a:gd name="T35" fmla="*/ 101 h 229"/>
                <a:gd name="T36" fmla="*/ 101 w 135"/>
                <a:gd name="T37" fmla="*/ 101 h 229"/>
                <a:gd name="T38" fmla="*/ 107 w 135"/>
                <a:gd name="T39" fmla="*/ 89 h 229"/>
                <a:gd name="T40" fmla="*/ 101 w 135"/>
                <a:gd name="T41" fmla="*/ 84 h 229"/>
                <a:gd name="T42" fmla="*/ 90 w 135"/>
                <a:gd name="T43" fmla="*/ 78 h 229"/>
                <a:gd name="T44" fmla="*/ 95 w 135"/>
                <a:gd name="T45" fmla="*/ 78 h 229"/>
                <a:gd name="T46" fmla="*/ 95 w 135"/>
                <a:gd name="T47" fmla="*/ 73 h 229"/>
                <a:gd name="T48" fmla="*/ 90 w 135"/>
                <a:gd name="T49" fmla="*/ 67 h 229"/>
                <a:gd name="T50" fmla="*/ 79 w 135"/>
                <a:gd name="T51" fmla="*/ 50 h 229"/>
                <a:gd name="T52" fmla="*/ 73 w 135"/>
                <a:gd name="T53" fmla="*/ 50 h 229"/>
                <a:gd name="T54" fmla="*/ 73 w 135"/>
                <a:gd name="T55" fmla="*/ 45 h 229"/>
                <a:gd name="T56" fmla="*/ 73 w 135"/>
                <a:gd name="T57" fmla="*/ 39 h 229"/>
                <a:gd name="T58" fmla="*/ 67 w 135"/>
                <a:gd name="T59" fmla="*/ 33 h 229"/>
                <a:gd name="T60" fmla="*/ 67 w 135"/>
                <a:gd name="T61" fmla="*/ 33 h 229"/>
                <a:gd name="T62" fmla="*/ 34 w 135"/>
                <a:gd name="T63" fmla="*/ 0 h 229"/>
                <a:gd name="T64" fmla="*/ 39 w 135"/>
                <a:gd name="T65" fmla="*/ 11 h 229"/>
                <a:gd name="T66" fmla="*/ 28 w 135"/>
                <a:gd name="T67" fmla="*/ 5 h 229"/>
                <a:gd name="T68" fmla="*/ 17 w 135"/>
                <a:gd name="T69" fmla="*/ 5 h 229"/>
                <a:gd name="T70" fmla="*/ 28 w 135"/>
                <a:gd name="T71" fmla="*/ 17 h 229"/>
                <a:gd name="T72" fmla="*/ 34 w 135"/>
                <a:gd name="T73" fmla="*/ 11 h 229"/>
                <a:gd name="T74" fmla="*/ 45 w 135"/>
                <a:gd name="T75" fmla="*/ 17 h 229"/>
                <a:gd name="T76" fmla="*/ 56 w 135"/>
                <a:gd name="T77" fmla="*/ 22 h 229"/>
                <a:gd name="T78" fmla="*/ 34 w 135"/>
                <a:gd name="T79" fmla="*/ 17 h 229"/>
                <a:gd name="T80" fmla="*/ 34 w 135"/>
                <a:gd name="T81" fmla="*/ 22 h 229"/>
                <a:gd name="T82" fmla="*/ 28 w 135"/>
                <a:gd name="T83" fmla="*/ 33 h 229"/>
                <a:gd name="T84" fmla="*/ 23 w 135"/>
                <a:gd name="T85" fmla="*/ 50 h 229"/>
                <a:gd name="T86" fmla="*/ 17 w 135"/>
                <a:gd name="T87" fmla="*/ 73 h 229"/>
                <a:gd name="T88" fmla="*/ 11 w 135"/>
                <a:gd name="T89" fmla="*/ 84 h 229"/>
                <a:gd name="T90" fmla="*/ 11 w 135"/>
                <a:gd name="T91" fmla="*/ 95 h 229"/>
                <a:gd name="T92" fmla="*/ 11 w 135"/>
                <a:gd name="T93" fmla="*/ 106 h 229"/>
                <a:gd name="T94" fmla="*/ 6 w 135"/>
                <a:gd name="T95" fmla="*/ 95 h 229"/>
                <a:gd name="T96" fmla="*/ 6 w 135"/>
                <a:gd name="T97" fmla="*/ 95 h 229"/>
                <a:gd name="T98" fmla="*/ 6 w 135"/>
                <a:gd name="T99" fmla="*/ 112 h 229"/>
                <a:gd name="T100" fmla="*/ 11 w 135"/>
                <a:gd name="T101" fmla="*/ 134 h 229"/>
                <a:gd name="T102" fmla="*/ 11 w 135"/>
                <a:gd name="T103" fmla="*/ 157 h 229"/>
                <a:gd name="T104" fmla="*/ 11 w 135"/>
                <a:gd name="T105" fmla="*/ 157 h 229"/>
                <a:gd name="T106" fmla="*/ 17 w 135"/>
                <a:gd name="T107" fmla="*/ 196 h 229"/>
                <a:gd name="T108" fmla="*/ 23 w 135"/>
                <a:gd name="T109" fmla="*/ 207 h 229"/>
                <a:gd name="T110" fmla="*/ 28 w 135"/>
                <a:gd name="T111" fmla="*/ 218 h 229"/>
                <a:gd name="T112" fmla="*/ 39 w 135"/>
                <a:gd name="T113" fmla="*/ 229 h 229"/>
                <a:gd name="T114" fmla="*/ 45 w 135"/>
                <a:gd name="T115" fmla="*/ 229 h 229"/>
                <a:gd name="T116" fmla="*/ 56 w 135"/>
                <a:gd name="T117" fmla="*/ 229 h 229"/>
                <a:gd name="T118" fmla="*/ 67 w 135"/>
                <a:gd name="T119" fmla="*/ 224 h 229"/>
                <a:gd name="T120" fmla="*/ 90 w 135"/>
                <a:gd name="T121" fmla="*/ 218 h 229"/>
                <a:gd name="T122" fmla="*/ 118 w 135"/>
                <a:gd name="T123" fmla="*/ 201 h 229"/>
                <a:gd name="T124" fmla="*/ 129 w 135"/>
                <a:gd name="T125" fmla="*/ 17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5" h="229">
                  <a:moveTo>
                    <a:pt x="123" y="129"/>
                  </a:moveTo>
                  <a:lnTo>
                    <a:pt x="123" y="129"/>
                  </a:lnTo>
                  <a:lnTo>
                    <a:pt x="123" y="129"/>
                  </a:lnTo>
                  <a:lnTo>
                    <a:pt x="123" y="129"/>
                  </a:lnTo>
                  <a:lnTo>
                    <a:pt x="123" y="129"/>
                  </a:lnTo>
                  <a:lnTo>
                    <a:pt x="123" y="129"/>
                  </a:lnTo>
                  <a:lnTo>
                    <a:pt x="123" y="129"/>
                  </a:lnTo>
                  <a:lnTo>
                    <a:pt x="123" y="134"/>
                  </a:lnTo>
                  <a:lnTo>
                    <a:pt x="123" y="134"/>
                  </a:lnTo>
                  <a:lnTo>
                    <a:pt x="129" y="134"/>
                  </a:lnTo>
                  <a:lnTo>
                    <a:pt x="129" y="134"/>
                  </a:lnTo>
                  <a:lnTo>
                    <a:pt x="129" y="140"/>
                  </a:lnTo>
                  <a:lnTo>
                    <a:pt x="129" y="140"/>
                  </a:lnTo>
                  <a:lnTo>
                    <a:pt x="129" y="140"/>
                  </a:lnTo>
                  <a:lnTo>
                    <a:pt x="129" y="140"/>
                  </a:lnTo>
                  <a:lnTo>
                    <a:pt x="129" y="140"/>
                  </a:lnTo>
                  <a:lnTo>
                    <a:pt x="129" y="140"/>
                  </a:lnTo>
                  <a:lnTo>
                    <a:pt x="129" y="140"/>
                  </a:lnTo>
                  <a:lnTo>
                    <a:pt x="129" y="140"/>
                  </a:lnTo>
                  <a:lnTo>
                    <a:pt x="129" y="140"/>
                  </a:lnTo>
                  <a:lnTo>
                    <a:pt x="129" y="140"/>
                  </a:lnTo>
                  <a:lnTo>
                    <a:pt x="129" y="140"/>
                  </a:lnTo>
                  <a:lnTo>
                    <a:pt x="129" y="134"/>
                  </a:lnTo>
                  <a:lnTo>
                    <a:pt x="129" y="134"/>
                  </a:lnTo>
                  <a:lnTo>
                    <a:pt x="123" y="129"/>
                  </a:lnTo>
                  <a:lnTo>
                    <a:pt x="123" y="129"/>
                  </a:lnTo>
                  <a:lnTo>
                    <a:pt x="123" y="129"/>
                  </a:lnTo>
                  <a:lnTo>
                    <a:pt x="123" y="129"/>
                  </a:lnTo>
                  <a:lnTo>
                    <a:pt x="123" y="123"/>
                  </a:lnTo>
                  <a:lnTo>
                    <a:pt x="123" y="123"/>
                  </a:lnTo>
                  <a:lnTo>
                    <a:pt x="123" y="123"/>
                  </a:lnTo>
                  <a:lnTo>
                    <a:pt x="123" y="123"/>
                  </a:lnTo>
                  <a:lnTo>
                    <a:pt x="123" y="123"/>
                  </a:lnTo>
                  <a:lnTo>
                    <a:pt x="123" y="129"/>
                  </a:lnTo>
                  <a:close/>
                  <a:moveTo>
                    <a:pt x="17" y="11"/>
                  </a:moveTo>
                  <a:lnTo>
                    <a:pt x="17" y="11"/>
                  </a:lnTo>
                  <a:lnTo>
                    <a:pt x="17" y="11"/>
                  </a:lnTo>
                  <a:lnTo>
                    <a:pt x="17" y="11"/>
                  </a:lnTo>
                  <a:lnTo>
                    <a:pt x="17" y="11"/>
                  </a:lnTo>
                  <a:lnTo>
                    <a:pt x="17" y="11"/>
                  </a:lnTo>
                  <a:lnTo>
                    <a:pt x="17" y="11"/>
                  </a:lnTo>
                  <a:lnTo>
                    <a:pt x="17" y="11"/>
                  </a:lnTo>
                  <a:lnTo>
                    <a:pt x="17" y="11"/>
                  </a:lnTo>
                  <a:lnTo>
                    <a:pt x="23" y="11"/>
                  </a:lnTo>
                  <a:lnTo>
                    <a:pt x="23" y="11"/>
                  </a:lnTo>
                  <a:lnTo>
                    <a:pt x="17" y="11"/>
                  </a:lnTo>
                  <a:lnTo>
                    <a:pt x="17" y="11"/>
                  </a:lnTo>
                  <a:lnTo>
                    <a:pt x="17" y="11"/>
                  </a:lnTo>
                  <a:lnTo>
                    <a:pt x="17" y="11"/>
                  </a:lnTo>
                  <a:lnTo>
                    <a:pt x="17" y="11"/>
                  </a:lnTo>
                  <a:lnTo>
                    <a:pt x="17" y="11"/>
                  </a:lnTo>
                  <a:lnTo>
                    <a:pt x="17" y="11"/>
                  </a:lnTo>
                  <a:lnTo>
                    <a:pt x="17" y="11"/>
                  </a:lnTo>
                  <a:lnTo>
                    <a:pt x="17" y="11"/>
                  </a:lnTo>
                  <a:lnTo>
                    <a:pt x="17" y="11"/>
                  </a:lnTo>
                  <a:lnTo>
                    <a:pt x="17" y="11"/>
                  </a:lnTo>
                  <a:lnTo>
                    <a:pt x="17" y="11"/>
                  </a:lnTo>
                  <a:lnTo>
                    <a:pt x="17" y="11"/>
                  </a:lnTo>
                  <a:lnTo>
                    <a:pt x="17" y="11"/>
                  </a:lnTo>
                  <a:lnTo>
                    <a:pt x="17" y="11"/>
                  </a:lnTo>
                  <a:lnTo>
                    <a:pt x="17" y="5"/>
                  </a:lnTo>
                  <a:lnTo>
                    <a:pt x="17" y="5"/>
                  </a:lnTo>
                  <a:lnTo>
                    <a:pt x="17" y="5"/>
                  </a:lnTo>
                  <a:lnTo>
                    <a:pt x="17" y="5"/>
                  </a:lnTo>
                  <a:lnTo>
                    <a:pt x="17" y="5"/>
                  </a:lnTo>
                  <a:lnTo>
                    <a:pt x="17" y="5"/>
                  </a:lnTo>
                  <a:lnTo>
                    <a:pt x="11" y="5"/>
                  </a:lnTo>
                  <a:lnTo>
                    <a:pt x="11" y="5"/>
                  </a:lnTo>
                  <a:lnTo>
                    <a:pt x="11" y="5"/>
                  </a:lnTo>
                  <a:lnTo>
                    <a:pt x="11" y="11"/>
                  </a:lnTo>
                  <a:lnTo>
                    <a:pt x="11" y="11"/>
                  </a:lnTo>
                  <a:lnTo>
                    <a:pt x="17" y="11"/>
                  </a:lnTo>
                  <a:close/>
                  <a:moveTo>
                    <a:pt x="6" y="45"/>
                  </a:moveTo>
                  <a:lnTo>
                    <a:pt x="6" y="45"/>
                  </a:lnTo>
                  <a:lnTo>
                    <a:pt x="6" y="45"/>
                  </a:lnTo>
                  <a:lnTo>
                    <a:pt x="6" y="45"/>
                  </a:lnTo>
                  <a:lnTo>
                    <a:pt x="6" y="45"/>
                  </a:lnTo>
                  <a:lnTo>
                    <a:pt x="6" y="45"/>
                  </a:lnTo>
                  <a:lnTo>
                    <a:pt x="6" y="45"/>
                  </a:lnTo>
                  <a:lnTo>
                    <a:pt x="6" y="45"/>
                  </a:lnTo>
                  <a:lnTo>
                    <a:pt x="11" y="45"/>
                  </a:lnTo>
                  <a:lnTo>
                    <a:pt x="11" y="50"/>
                  </a:lnTo>
                  <a:lnTo>
                    <a:pt x="11" y="50"/>
                  </a:lnTo>
                  <a:lnTo>
                    <a:pt x="11" y="50"/>
                  </a:lnTo>
                  <a:lnTo>
                    <a:pt x="11" y="50"/>
                  </a:lnTo>
                  <a:lnTo>
                    <a:pt x="17" y="50"/>
                  </a:lnTo>
                  <a:lnTo>
                    <a:pt x="17" y="50"/>
                  </a:lnTo>
                  <a:lnTo>
                    <a:pt x="17" y="50"/>
                  </a:lnTo>
                  <a:lnTo>
                    <a:pt x="17" y="50"/>
                  </a:lnTo>
                  <a:lnTo>
                    <a:pt x="11" y="50"/>
                  </a:lnTo>
                  <a:lnTo>
                    <a:pt x="11" y="50"/>
                  </a:lnTo>
                  <a:lnTo>
                    <a:pt x="17" y="50"/>
                  </a:lnTo>
                  <a:lnTo>
                    <a:pt x="17" y="50"/>
                  </a:lnTo>
                  <a:lnTo>
                    <a:pt x="17" y="50"/>
                  </a:lnTo>
                  <a:lnTo>
                    <a:pt x="17" y="45"/>
                  </a:lnTo>
                  <a:lnTo>
                    <a:pt x="11" y="45"/>
                  </a:lnTo>
                  <a:lnTo>
                    <a:pt x="11" y="45"/>
                  </a:lnTo>
                  <a:lnTo>
                    <a:pt x="6" y="45"/>
                  </a:lnTo>
                  <a:lnTo>
                    <a:pt x="6" y="45"/>
                  </a:lnTo>
                  <a:lnTo>
                    <a:pt x="6" y="45"/>
                  </a:lnTo>
                  <a:lnTo>
                    <a:pt x="6" y="45"/>
                  </a:lnTo>
                  <a:close/>
                  <a:moveTo>
                    <a:pt x="6" y="22"/>
                  </a:moveTo>
                  <a:lnTo>
                    <a:pt x="6" y="22"/>
                  </a:lnTo>
                  <a:lnTo>
                    <a:pt x="6" y="22"/>
                  </a:lnTo>
                  <a:lnTo>
                    <a:pt x="6" y="17"/>
                  </a:lnTo>
                  <a:lnTo>
                    <a:pt x="6" y="17"/>
                  </a:lnTo>
                  <a:lnTo>
                    <a:pt x="6" y="17"/>
                  </a:lnTo>
                  <a:lnTo>
                    <a:pt x="0" y="17"/>
                  </a:lnTo>
                  <a:lnTo>
                    <a:pt x="0" y="17"/>
                  </a:lnTo>
                  <a:lnTo>
                    <a:pt x="0" y="17"/>
                  </a:lnTo>
                  <a:lnTo>
                    <a:pt x="0" y="17"/>
                  </a:lnTo>
                  <a:lnTo>
                    <a:pt x="0" y="17"/>
                  </a:lnTo>
                  <a:lnTo>
                    <a:pt x="0" y="22"/>
                  </a:lnTo>
                  <a:lnTo>
                    <a:pt x="0" y="22"/>
                  </a:lnTo>
                  <a:lnTo>
                    <a:pt x="6" y="22"/>
                  </a:lnTo>
                  <a:lnTo>
                    <a:pt x="6" y="22"/>
                  </a:lnTo>
                  <a:lnTo>
                    <a:pt x="6" y="22"/>
                  </a:lnTo>
                  <a:close/>
                  <a:moveTo>
                    <a:pt x="135" y="168"/>
                  </a:moveTo>
                  <a:lnTo>
                    <a:pt x="135" y="162"/>
                  </a:lnTo>
                  <a:lnTo>
                    <a:pt x="129" y="162"/>
                  </a:lnTo>
                  <a:lnTo>
                    <a:pt x="135" y="151"/>
                  </a:lnTo>
                  <a:lnTo>
                    <a:pt x="129" y="145"/>
                  </a:lnTo>
                  <a:lnTo>
                    <a:pt x="129" y="145"/>
                  </a:lnTo>
                  <a:lnTo>
                    <a:pt x="129" y="140"/>
                  </a:lnTo>
                  <a:lnTo>
                    <a:pt x="129" y="140"/>
                  </a:lnTo>
                  <a:lnTo>
                    <a:pt x="129" y="140"/>
                  </a:lnTo>
                  <a:lnTo>
                    <a:pt x="129" y="140"/>
                  </a:lnTo>
                  <a:lnTo>
                    <a:pt x="129" y="140"/>
                  </a:lnTo>
                  <a:lnTo>
                    <a:pt x="129" y="140"/>
                  </a:lnTo>
                  <a:lnTo>
                    <a:pt x="129" y="140"/>
                  </a:lnTo>
                  <a:lnTo>
                    <a:pt x="129" y="140"/>
                  </a:lnTo>
                  <a:lnTo>
                    <a:pt x="129" y="140"/>
                  </a:lnTo>
                  <a:lnTo>
                    <a:pt x="129" y="140"/>
                  </a:lnTo>
                  <a:lnTo>
                    <a:pt x="129" y="145"/>
                  </a:lnTo>
                  <a:lnTo>
                    <a:pt x="129" y="145"/>
                  </a:lnTo>
                  <a:lnTo>
                    <a:pt x="129" y="145"/>
                  </a:lnTo>
                  <a:lnTo>
                    <a:pt x="129" y="145"/>
                  </a:lnTo>
                  <a:lnTo>
                    <a:pt x="129" y="145"/>
                  </a:lnTo>
                  <a:lnTo>
                    <a:pt x="129" y="140"/>
                  </a:lnTo>
                  <a:lnTo>
                    <a:pt x="129" y="140"/>
                  </a:lnTo>
                  <a:lnTo>
                    <a:pt x="129" y="140"/>
                  </a:lnTo>
                  <a:lnTo>
                    <a:pt x="123" y="140"/>
                  </a:lnTo>
                  <a:lnTo>
                    <a:pt x="123" y="140"/>
                  </a:lnTo>
                  <a:lnTo>
                    <a:pt x="123" y="140"/>
                  </a:lnTo>
                  <a:lnTo>
                    <a:pt x="123" y="140"/>
                  </a:lnTo>
                  <a:lnTo>
                    <a:pt x="123" y="140"/>
                  </a:lnTo>
                  <a:lnTo>
                    <a:pt x="123" y="140"/>
                  </a:lnTo>
                  <a:lnTo>
                    <a:pt x="123" y="140"/>
                  </a:lnTo>
                  <a:lnTo>
                    <a:pt x="123" y="140"/>
                  </a:lnTo>
                  <a:lnTo>
                    <a:pt x="123" y="140"/>
                  </a:lnTo>
                  <a:lnTo>
                    <a:pt x="123" y="140"/>
                  </a:lnTo>
                  <a:lnTo>
                    <a:pt x="123" y="140"/>
                  </a:lnTo>
                  <a:lnTo>
                    <a:pt x="123" y="140"/>
                  </a:lnTo>
                  <a:lnTo>
                    <a:pt x="123" y="140"/>
                  </a:lnTo>
                  <a:lnTo>
                    <a:pt x="123" y="140"/>
                  </a:lnTo>
                  <a:lnTo>
                    <a:pt x="123" y="140"/>
                  </a:lnTo>
                  <a:lnTo>
                    <a:pt x="123" y="140"/>
                  </a:lnTo>
                  <a:lnTo>
                    <a:pt x="123" y="134"/>
                  </a:lnTo>
                  <a:lnTo>
                    <a:pt x="123" y="134"/>
                  </a:lnTo>
                  <a:lnTo>
                    <a:pt x="123" y="134"/>
                  </a:lnTo>
                  <a:lnTo>
                    <a:pt x="123" y="134"/>
                  </a:lnTo>
                  <a:lnTo>
                    <a:pt x="123" y="134"/>
                  </a:lnTo>
                  <a:lnTo>
                    <a:pt x="123" y="134"/>
                  </a:lnTo>
                  <a:lnTo>
                    <a:pt x="123" y="134"/>
                  </a:lnTo>
                  <a:lnTo>
                    <a:pt x="123" y="134"/>
                  </a:lnTo>
                  <a:lnTo>
                    <a:pt x="123" y="129"/>
                  </a:lnTo>
                  <a:lnTo>
                    <a:pt x="123" y="129"/>
                  </a:lnTo>
                  <a:lnTo>
                    <a:pt x="123" y="129"/>
                  </a:lnTo>
                  <a:lnTo>
                    <a:pt x="123" y="129"/>
                  </a:lnTo>
                  <a:lnTo>
                    <a:pt x="123" y="134"/>
                  </a:lnTo>
                  <a:lnTo>
                    <a:pt x="123" y="129"/>
                  </a:lnTo>
                  <a:lnTo>
                    <a:pt x="123" y="129"/>
                  </a:lnTo>
                  <a:lnTo>
                    <a:pt x="123" y="129"/>
                  </a:lnTo>
                  <a:lnTo>
                    <a:pt x="123" y="129"/>
                  </a:lnTo>
                  <a:lnTo>
                    <a:pt x="123" y="129"/>
                  </a:lnTo>
                  <a:lnTo>
                    <a:pt x="123" y="129"/>
                  </a:lnTo>
                  <a:lnTo>
                    <a:pt x="123" y="129"/>
                  </a:lnTo>
                  <a:lnTo>
                    <a:pt x="118" y="129"/>
                  </a:lnTo>
                  <a:lnTo>
                    <a:pt x="118" y="129"/>
                  </a:lnTo>
                  <a:lnTo>
                    <a:pt x="118" y="129"/>
                  </a:lnTo>
                  <a:lnTo>
                    <a:pt x="118" y="129"/>
                  </a:lnTo>
                  <a:lnTo>
                    <a:pt x="118" y="129"/>
                  </a:lnTo>
                  <a:lnTo>
                    <a:pt x="118" y="123"/>
                  </a:lnTo>
                  <a:lnTo>
                    <a:pt x="118" y="123"/>
                  </a:lnTo>
                  <a:lnTo>
                    <a:pt x="118" y="123"/>
                  </a:lnTo>
                  <a:lnTo>
                    <a:pt x="118" y="129"/>
                  </a:lnTo>
                  <a:lnTo>
                    <a:pt x="118" y="129"/>
                  </a:lnTo>
                  <a:lnTo>
                    <a:pt x="118" y="129"/>
                  </a:lnTo>
                  <a:lnTo>
                    <a:pt x="118" y="123"/>
                  </a:lnTo>
                  <a:lnTo>
                    <a:pt x="118" y="123"/>
                  </a:lnTo>
                  <a:lnTo>
                    <a:pt x="118" y="123"/>
                  </a:lnTo>
                  <a:lnTo>
                    <a:pt x="118" y="123"/>
                  </a:lnTo>
                  <a:lnTo>
                    <a:pt x="118" y="123"/>
                  </a:lnTo>
                  <a:lnTo>
                    <a:pt x="118" y="123"/>
                  </a:lnTo>
                  <a:lnTo>
                    <a:pt x="118" y="123"/>
                  </a:lnTo>
                  <a:lnTo>
                    <a:pt x="118" y="123"/>
                  </a:lnTo>
                  <a:lnTo>
                    <a:pt x="118" y="129"/>
                  </a:lnTo>
                  <a:lnTo>
                    <a:pt x="123" y="129"/>
                  </a:lnTo>
                  <a:lnTo>
                    <a:pt x="123" y="129"/>
                  </a:lnTo>
                  <a:lnTo>
                    <a:pt x="123" y="129"/>
                  </a:lnTo>
                  <a:lnTo>
                    <a:pt x="123" y="123"/>
                  </a:lnTo>
                  <a:lnTo>
                    <a:pt x="123" y="123"/>
                  </a:lnTo>
                  <a:lnTo>
                    <a:pt x="118" y="123"/>
                  </a:lnTo>
                  <a:lnTo>
                    <a:pt x="118" y="123"/>
                  </a:lnTo>
                  <a:lnTo>
                    <a:pt x="118" y="123"/>
                  </a:lnTo>
                  <a:lnTo>
                    <a:pt x="118" y="117"/>
                  </a:lnTo>
                  <a:lnTo>
                    <a:pt x="118" y="117"/>
                  </a:lnTo>
                  <a:lnTo>
                    <a:pt x="118" y="117"/>
                  </a:lnTo>
                  <a:lnTo>
                    <a:pt x="118" y="117"/>
                  </a:lnTo>
                  <a:lnTo>
                    <a:pt x="118" y="117"/>
                  </a:lnTo>
                  <a:lnTo>
                    <a:pt x="112" y="117"/>
                  </a:lnTo>
                  <a:lnTo>
                    <a:pt x="112" y="117"/>
                  </a:lnTo>
                  <a:lnTo>
                    <a:pt x="112" y="117"/>
                  </a:lnTo>
                  <a:lnTo>
                    <a:pt x="112" y="117"/>
                  </a:lnTo>
                  <a:lnTo>
                    <a:pt x="112" y="117"/>
                  </a:lnTo>
                  <a:lnTo>
                    <a:pt x="112" y="112"/>
                  </a:lnTo>
                  <a:lnTo>
                    <a:pt x="112" y="112"/>
                  </a:lnTo>
                  <a:lnTo>
                    <a:pt x="112" y="112"/>
                  </a:lnTo>
                  <a:lnTo>
                    <a:pt x="118" y="112"/>
                  </a:lnTo>
                  <a:lnTo>
                    <a:pt x="112" y="112"/>
                  </a:lnTo>
                  <a:lnTo>
                    <a:pt x="112" y="112"/>
                  </a:lnTo>
                  <a:lnTo>
                    <a:pt x="112" y="112"/>
                  </a:lnTo>
                  <a:lnTo>
                    <a:pt x="112" y="112"/>
                  </a:lnTo>
                  <a:lnTo>
                    <a:pt x="112" y="112"/>
                  </a:lnTo>
                  <a:lnTo>
                    <a:pt x="112" y="112"/>
                  </a:lnTo>
                  <a:lnTo>
                    <a:pt x="112" y="112"/>
                  </a:lnTo>
                  <a:lnTo>
                    <a:pt x="112" y="112"/>
                  </a:lnTo>
                  <a:lnTo>
                    <a:pt x="112" y="112"/>
                  </a:lnTo>
                  <a:lnTo>
                    <a:pt x="112" y="112"/>
                  </a:lnTo>
                  <a:lnTo>
                    <a:pt x="112" y="112"/>
                  </a:lnTo>
                  <a:lnTo>
                    <a:pt x="112" y="112"/>
                  </a:lnTo>
                  <a:lnTo>
                    <a:pt x="112" y="112"/>
                  </a:lnTo>
                  <a:lnTo>
                    <a:pt x="112" y="112"/>
                  </a:lnTo>
                  <a:lnTo>
                    <a:pt x="112" y="112"/>
                  </a:lnTo>
                  <a:lnTo>
                    <a:pt x="112" y="112"/>
                  </a:lnTo>
                  <a:lnTo>
                    <a:pt x="112" y="112"/>
                  </a:lnTo>
                  <a:lnTo>
                    <a:pt x="112" y="112"/>
                  </a:lnTo>
                  <a:lnTo>
                    <a:pt x="112" y="112"/>
                  </a:lnTo>
                  <a:lnTo>
                    <a:pt x="112" y="112"/>
                  </a:lnTo>
                  <a:lnTo>
                    <a:pt x="112" y="112"/>
                  </a:lnTo>
                  <a:lnTo>
                    <a:pt x="112" y="106"/>
                  </a:lnTo>
                  <a:lnTo>
                    <a:pt x="112" y="106"/>
                  </a:lnTo>
                  <a:lnTo>
                    <a:pt x="112" y="112"/>
                  </a:lnTo>
                  <a:lnTo>
                    <a:pt x="112" y="112"/>
                  </a:lnTo>
                  <a:lnTo>
                    <a:pt x="112" y="106"/>
                  </a:lnTo>
                  <a:lnTo>
                    <a:pt x="112" y="106"/>
                  </a:lnTo>
                  <a:lnTo>
                    <a:pt x="107" y="106"/>
                  </a:lnTo>
                  <a:lnTo>
                    <a:pt x="107" y="106"/>
                  </a:lnTo>
                  <a:lnTo>
                    <a:pt x="107" y="106"/>
                  </a:lnTo>
                  <a:lnTo>
                    <a:pt x="107" y="101"/>
                  </a:lnTo>
                  <a:lnTo>
                    <a:pt x="107" y="101"/>
                  </a:lnTo>
                  <a:lnTo>
                    <a:pt x="107" y="101"/>
                  </a:lnTo>
                  <a:lnTo>
                    <a:pt x="107" y="106"/>
                  </a:lnTo>
                  <a:lnTo>
                    <a:pt x="107" y="106"/>
                  </a:lnTo>
                  <a:lnTo>
                    <a:pt x="107" y="106"/>
                  </a:lnTo>
                  <a:lnTo>
                    <a:pt x="107" y="101"/>
                  </a:lnTo>
                  <a:lnTo>
                    <a:pt x="107" y="101"/>
                  </a:lnTo>
                  <a:lnTo>
                    <a:pt x="107" y="101"/>
                  </a:lnTo>
                  <a:lnTo>
                    <a:pt x="107" y="101"/>
                  </a:lnTo>
                  <a:lnTo>
                    <a:pt x="101" y="101"/>
                  </a:lnTo>
                  <a:lnTo>
                    <a:pt x="101" y="101"/>
                  </a:lnTo>
                  <a:lnTo>
                    <a:pt x="101" y="101"/>
                  </a:lnTo>
                  <a:lnTo>
                    <a:pt x="101" y="101"/>
                  </a:lnTo>
                  <a:lnTo>
                    <a:pt x="101" y="101"/>
                  </a:lnTo>
                  <a:lnTo>
                    <a:pt x="101" y="101"/>
                  </a:lnTo>
                  <a:lnTo>
                    <a:pt x="101" y="101"/>
                  </a:lnTo>
                  <a:lnTo>
                    <a:pt x="101" y="101"/>
                  </a:lnTo>
                  <a:lnTo>
                    <a:pt x="107" y="101"/>
                  </a:lnTo>
                  <a:lnTo>
                    <a:pt x="107" y="101"/>
                  </a:lnTo>
                  <a:lnTo>
                    <a:pt x="107" y="101"/>
                  </a:lnTo>
                  <a:lnTo>
                    <a:pt x="107" y="101"/>
                  </a:lnTo>
                  <a:lnTo>
                    <a:pt x="107" y="101"/>
                  </a:lnTo>
                  <a:lnTo>
                    <a:pt x="107" y="101"/>
                  </a:lnTo>
                  <a:lnTo>
                    <a:pt x="107" y="101"/>
                  </a:lnTo>
                  <a:lnTo>
                    <a:pt x="107" y="95"/>
                  </a:lnTo>
                  <a:lnTo>
                    <a:pt x="107" y="95"/>
                  </a:lnTo>
                  <a:lnTo>
                    <a:pt x="107" y="95"/>
                  </a:lnTo>
                  <a:lnTo>
                    <a:pt x="107" y="95"/>
                  </a:lnTo>
                  <a:lnTo>
                    <a:pt x="107" y="95"/>
                  </a:lnTo>
                  <a:lnTo>
                    <a:pt x="107" y="89"/>
                  </a:lnTo>
                  <a:lnTo>
                    <a:pt x="101" y="89"/>
                  </a:lnTo>
                  <a:lnTo>
                    <a:pt x="101" y="89"/>
                  </a:lnTo>
                  <a:lnTo>
                    <a:pt x="101" y="89"/>
                  </a:lnTo>
                  <a:lnTo>
                    <a:pt x="101" y="89"/>
                  </a:lnTo>
                  <a:lnTo>
                    <a:pt x="101" y="89"/>
                  </a:lnTo>
                  <a:lnTo>
                    <a:pt x="101" y="89"/>
                  </a:lnTo>
                  <a:lnTo>
                    <a:pt x="101" y="89"/>
                  </a:lnTo>
                  <a:lnTo>
                    <a:pt x="101" y="84"/>
                  </a:lnTo>
                  <a:lnTo>
                    <a:pt x="101" y="84"/>
                  </a:lnTo>
                  <a:lnTo>
                    <a:pt x="101" y="84"/>
                  </a:lnTo>
                  <a:lnTo>
                    <a:pt x="101" y="89"/>
                  </a:lnTo>
                  <a:lnTo>
                    <a:pt x="101" y="89"/>
                  </a:lnTo>
                  <a:lnTo>
                    <a:pt x="101" y="89"/>
                  </a:lnTo>
                  <a:lnTo>
                    <a:pt x="101" y="84"/>
                  </a:lnTo>
                  <a:lnTo>
                    <a:pt x="101" y="84"/>
                  </a:lnTo>
                  <a:lnTo>
                    <a:pt x="101" y="78"/>
                  </a:lnTo>
                  <a:lnTo>
                    <a:pt x="101" y="78"/>
                  </a:lnTo>
                  <a:lnTo>
                    <a:pt x="101" y="78"/>
                  </a:lnTo>
                  <a:lnTo>
                    <a:pt x="101" y="78"/>
                  </a:lnTo>
                  <a:lnTo>
                    <a:pt x="101" y="78"/>
                  </a:lnTo>
                  <a:lnTo>
                    <a:pt x="101" y="78"/>
                  </a:lnTo>
                  <a:lnTo>
                    <a:pt x="101" y="78"/>
                  </a:lnTo>
                  <a:lnTo>
                    <a:pt x="95" y="78"/>
                  </a:lnTo>
                  <a:lnTo>
                    <a:pt x="95" y="84"/>
                  </a:lnTo>
                  <a:lnTo>
                    <a:pt x="95" y="84"/>
                  </a:lnTo>
                  <a:lnTo>
                    <a:pt x="95" y="84"/>
                  </a:lnTo>
                  <a:lnTo>
                    <a:pt x="95" y="84"/>
                  </a:lnTo>
                  <a:lnTo>
                    <a:pt x="90" y="78"/>
                  </a:lnTo>
                  <a:lnTo>
                    <a:pt x="90" y="78"/>
                  </a:lnTo>
                  <a:lnTo>
                    <a:pt x="90" y="78"/>
                  </a:lnTo>
                  <a:lnTo>
                    <a:pt x="90" y="78"/>
                  </a:lnTo>
                  <a:lnTo>
                    <a:pt x="90" y="78"/>
                  </a:lnTo>
                  <a:lnTo>
                    <a:pt x="90" y="78"/>
                  </a:lnTo>
                  <a:lnTo>
                    <a:pt x="90" y="78"/>
                  </a:lnTo>
                  <a:lnTo>
                    <a:pt x="90" y="78"/>
                  </a:lnTo>
                  <a:lnTo>
                    <a:pt x="90" y="78"/>
                  </a:lnTo>
                  <a:lnTo>
                    <a:pt x="90" y="78"/>
                  </a:lnTo>
                  <a:lnTo>
                    <a:pt x="90" y="78"/>
                  </a:lnTo>
                  <a:lnTo>
                    <a:pt x="95" y="78"/>
                  </a:lnTo>
                  <a:lnTo>
                    <a:pt x="95" y="78"/>
                  </a:lnTo>
                  <a:lnTo>
                    <a:pt x="95" y="78"/>
                  </a:lnTo>
                  <a:lnTo>
                    <a:pt x="95" y="78"/>
                  </a:lnTo>
                  <a:lnTo>
                    <a:pt x="90" y="78"/>
                  </a:lnTo>
                  <a:lnTo>
                    <a:pt x="90" y="78"/>
                  </a:lnTo>
                  <a:lnTo>
                    <a:pt x="95" y="78"/>
                  </a:lnTo>
                  <a:lnTo>
                    <a:pt x="95" y="78"/>
                  </a:lnTo>
                  <a:lnTo>
                    <a:pt x="95" y="78"/>
                  </a:lnTo>
                  <a:lnTo>
                    <a:pt x="95" y="78"/>
                  </a:lnTo>
                  <a:lnTo>
                    <a:pt x="95" y="78"/>
                  </a:lnTo>
                  <a:lnTo>
                    <a:pt x="95" y="78"/>
                  </a:lnTo>
                  <a:lnTo>
                    <a:pt x="95" y="78"/>
                  </a:lnTo>
                  <a:lnTo>
                    <a:pt x="95" y="78"/>
                  </a:lnTo>
                  <a:lnTo>
                    <a:pt x="95" y="73"/>
                  </a:lnTo>
                  <a:lnTo>
                    <a:pt x="95" y="73"/>
                  </a:lnTo>
                  <a:lnTo>
                    <a:pt x="95" y="73"/>
                  </a:lnTo>
                  <a:lnTo>
                    <a:pt x="95" y="73"/>
                  </a:lnTo>
                  <a:lnTo>
                    <a:pt x="95" y="73"/>
                  </a:lnTo>
                  <a:lnTo>
                    <a:pt x="90" y="73"/>
                  </a:lnTo>
                  <a:lnTo>
                    <a:pt x="90" y="73"/>
                  </a:lnTo>
                  <a:lnTo>
                    <a:pt x="95" y="73"/>
                  </a:lnTo>
                  <a:lnTo>
                    <a:pt x="95" y="73"/>
                  </a:lnTo>
                  <a:lnTo>
                    <a:pt x="95" y="73"/>
                  </a:lnTo>
                  <a:lnTo>
                    <a:pt x="95" y="73"/>
                  </a:lnTo>
                  <a:lnTo>
                    <a:pt x="95" y="73"/>
                  </a:lnTo>
                  <a:lnTo>
                    <a:pt x="90" y="67"/>
                  </a:lnTo>
                  <a:lnTo>
                    <a:pt x="90" y="67"/>
                  </a:lnTo>
                  <a:lnTo>
                    <a:pt x="90" y="67"/>
                  </a:lnTo>
                  <a:lnTo>
                    <a:pt x="90" y="67"/>
                  </a:lnTo>
                  <a:lnTo>
                    <a:pt x="90" y="67"/>
                  </a:lnTo>
                  <a:lnTo>
                    <a:pt x="90" y="67"/>
                  </a:lnTo>
                  <a:lnTo>
                    <a:pt x="90" y="67"/>
                  </a:lnTo>
                  <a:lnTo>
                    <a:pt x="90" y="67"/>
                  </a:lnTo>
                  <a:lnTo>
                    <a:pt x="90" y="61"/>
                  </a:lnTo>
                  <a:lnTo>
                    <a:pt x="90" y="61"/>
                  </a:lnTo>
                  <a:lnTo>
                    <a:pt x="90" y="61"/>
                  </a:lnTo>
                  <a:lnTo>
                    <a:pt x="90" y="61"/>
                  </a:lnTo>
                  <a:lnTo>
                    <a:pt x="84" y="61"/>
                  </a:lnTo>
                  <a:lnTo>
                    <a:pt x="84" y="61"/>
                  </a:lnTo>
                  <a:lnTo>
                    <a:pt x="84" y="56"/>
                  </a:lnTo>
                  <a:lnTo>
                    <a:pt x="84" y="56"/>
                  </a:lnTo>
                  <a:lnTo>
                    <a:pt x="84" y="56"/>
                  </a:lnTo>
                  <a:lnTo>
                    <a:pt x="79" y="56"/>
                  </a:lnTo>
                  <a:lnTo>
                    <a:pt x="79" y="50"/>
                  </a:lnTo>
                  <a:lnTo>
                    <a:pt x="79" y="50"/>
                  </a:lnTo>
                  <a:lnTo>
                    <a:pt x="79" y="50"/>
                  </a:lnTo>
                  <a:lnTo>
                    <a:pt x="79" y="56"/>
                  </a:lnTo>
                  <a:lnTo>
                    <a:pt x="79" y="56"/>
                  </a:lnTo>
                  <a:lnTo>
                    <a:pt x="79" y="56"/>
                  </a:lnTo>
                  <a:lnTo>
                    <a:pt x="73" y="56"/>
                  </a:lnTo>
                  <a:lnTo>
                    <a:pt x="73" y="56"/>
                  </a:lnTo>
                  <a:lnTo>
                    <a:pt x="73" y="50"/>
                  </a:lnTo>
                  <a:lnTo>
                    <a:pt x="79" y="50"/>
                  </a:lnTo>
                  <a:lnTo>
                    <a:pt x="79" y="50"/>
                  </a:lnTo>
                  <a:lnTo>
                    <a:pt x="73" y="50"/>
                  </a:lnTo>
                  <a:lnTo>
                    <a:pt x="73" y="50"/>
                  </a:lnTo>
                  <a:lnTo>
                    <a:pt x="73" y="50"/>
                  </a:lnTo>
                  <a:lnTo>
                    <a:pt x="73" y="50"/>
                  </a:lnTo>
                  <a:lnTo>
                    <a:pt x="73" y="50"/>
                  </a:lnTo>
                  <a:lnTo>
                    <a:pt x="73" y="50"/>
                  </a:lnTo>
                  <a:lnTo>
                    <a:pt x="73" y="50"/>
                  </a:lnTo>
                  <a:lnTo>
                    <a:pt x="79" y="50"/>
                  </a:lnTo>
                  <a:lnTo>
                    <a:pt x="79" y="50"/>
                  </a:lnTo>
                  <a:lnTo>
                    <a:pt x="79" y="50"/>
                  </a:lnTo>
                  <a:lnTo>
                    <a:pt x="79" y="50"/>
                  </a:lnTo>
                  <a:lnTo>
                    <a:pt x="79" y="50"/>
                  </a:lnTo>
                  <a:lnTo>
                    <a:pt x="79" y="50"/>
                  </a:lnTo>
                  <a:lnTo>
                    <a:pt x="79" y="50"/>
                  </a:lnTo>
                  <a:lnTo>
                    <a:pt x="79" y="50"/>
                  </a:lnTo>
                  <a:lnTo>
                    <a:pt x="79" y="50"/>
                  </a:lnTo>
                  <a:lnTo>
                    <a:pt x="73" y="45"/>
                  </a:lnTo>
                  <a:lnTo>
                    <a:pt x="73" y="45"/>
                  </a:lnTo>
                  <a:lnTo>
                    <a:pt x="73" y="45"/>
                  </a:lnTo>
                  <a:lnTo>
                    <a:pt x="73" y="45"/>
                  </a:lnTo>
                  <a:lnTo>
                    <a:pt x="73" y="45"/>
                  </a:lnTo>
                  <a:lnTo>
                    <a:pt x="73" y="45"/>
                  </a:lnTo>
                  <a:lnTo>
                    <a:pt x="73" y="45"/>
                  </a:lnTo>
                  <a:lnTo>
                    <a:pt x="73" y="45"/>
                  </a:lnTo>
                  <a:lnTo>
                    <a:pt x="73" y="45"/>
                  </a:lnTo>
                  <a:lnTo>
                    <a:pt x="73" y="45"/>
                  </a:lnTo>
                  <a:lnTo>
                    <a:pt x="73" y="45"/>
                  </a:lnTo>
                  <a:lnTo>
                    <a:pt x="73" y="45"/>
                  </a:lnTo>
                  <a:lnTo>
                    <a:pt x="73" y="45"/>
                  </a:lnTo>
                  <a:lnTo>
                    <a:pt x="73" y="45"/>
                  </a:lnTo>
                  <a:lnTo>
                    <a:pt x="73" y="45"/>
                  </a:lnTo>
                  <a:lnTo>
                    <a:pt x="73" y="39"/>
                  </a:lnTo>
                  <a:lnTo>
                    <a:pt x="73" y="39"/>
                  </a:lnTo>
                  <a:lnTo>
                    <a:pt x="73" y="39"/>
                  </a:lnTo>
                  <a:lnTo>
                    <a:pt x="73" y="39"/>
                  </a:lnTo>
                  <a:lnTo>
                    <a:pt x="73" y="39"/>
                  </a:lnTo>
                  <a:lnTo>
                    <a:pt x="73" y="39"/>
                  </a:lnTo>
                  <a:lnTo>
                    <a:pt x="73" y="33"/>
                  </a:lnTo>
                  <a:lnTo>
                    <a:pt x="67" y="33"/>
                  </a:lnTo>
                  <a:lnTo>
                    <a:pt x="67" y="33"/>
                  </a:lnTo>
                  <a:lnTo>
                    <a:pt x="67" y="33"/>
                  </a:lnTo>
                  <a:lnTo>
                    <a:pt x="67" y="33"/>
                  </a:lnTo>
                  <a:lnTo>
                    <a:pt x="67" y="33"/>
                  </a:lnTo>
                  <a:lnTo>
                    <a:pt x="67" y="33"/>
                  </a:lnTo>
                  <a:lnTo>
                    <a:pt x="67" y="33"/>
                  </a:lnTo>
                  <a:lnTo>
                    <a:pt x="67" y="33"/>
                  </a:lnTo>
                  <a:lnTo>
                    <a:pt x="67" y="33"/>
                  </a:lnTo>
                  <a:lnTo>
                    <a:pt x="67" y="33"/>
                  </a:lnTo>
                  <a:lnTo>
                    <a:pt x="67" y="33"/>
                  </a:lnTo>
                  <a:lnTo>
                    <a:pt x="67" y="33"/>
                  </a:lnTo>
                  <a:lnTo>
                    <a:pt x="67" y="33"/>
                  </a:lnTo>
                  <a:lnTo>
                    <a:pt x="67" y="33"/>
                  </a:lnTo>
                  <a:lnTo>
                    <a:pt x="67" y="33"/>
                  </a:lnTo>
                  <a:lnTo>
                    <a:pt x="67" y="33"/>
                  </a:lnTo>
                  <a:lnTo>
                    <a:pt x="67" y="33"/>
                  </a:lnTo>
                  <a:lnTo>
                    <a:pt x="67" y="33"/>
                  </a:lnTo>
                  <a:lnTo>
                    <a:pt x="67" y="33"/>
                  </a:lnTo>
                  <a:lnTo>
                    <a:pt x="67" y="33"/>
                  </a:lnTo>
                  <a:lnTo>
                    <a:pt x="67" y="33"/>
                  </a:lnTo>
                  <a:lnTo>
                    <a:pt x="67" y="33"/>
                  </a:lnTo>
                  <a:lnTo>
                    <a:pt x="67" y="33"/>
                  </a:lnTo>
                  <a:lnTo>
                    <a:pt x="67" y="28"/>
                  </a:lnTo>
                  <a:lnTo>
                    <a:pt x="67" y="28"/>
                  </a:lnTo>
                  <a:lnTo>
                    <a:pt x="67" y="28"/>
                  </a:lnTo>
                  <a:lnTo>
                    <a:pt x="67" y="28"/>
                  </a:lnTo>
                  <a:lnTo>
                    <a:pt x="51" y="17"/>
                  </a:lnTo>
                  <a:lnTo>
                    <a:pt x="45" y="17"/>
                  </a:lnTo>
                  <a:lnTo>
                    <a:pt x="45" y="11"/>
                  </a:lnTo>
                  <a:lnTo>
                    <a:pt x="39" y="5"/>
                  </a:lnTo>
                  <a:lnTo>
                    <a:pt x="39" y="5"/>
                  </a:lnTo>
                  <a:lnTo>
                    <a:pt x="39" y="0"/>
                  </a:lnTo>
                  <a:lnTo>
                    <a:pt x="34" y="0"/>
                  </a:lnTo>
                  <a:lnTo>
                    <a:pt x="34" y="0"/>
                  </a:lnTo>
                  <a:lnTo>
                    <a:pt x="34" y="0"/>
                  </a:lnTo>
                  <a:lnTo>
                    <a:pt x="34" y="0"/>
                  </a:lnTo>
                  <a:lnTo>
                    <a:pt x="28" y="0"/>
                  </a:lnTo>
                  <a:lnTo>
                    <a:pt x="28" y="0"/>
                  </a:lnTo>
                  <a:lnTo>
                    <a:pt x="28" y="5"/>
                  </a:lnTo>
                  <a:lnTo>
                    <a:pt x="28" y="5"/>
                  </a:lnTo>
                  <a:lnTo>
                    <a:pt x="34" y="5"/>
                  </a:lnTo>
                  <a:lnTo>
                    <a:pt x="34" y="5"/>
                  </a:lnTo>
                  <a:lnTo>
                    <a:pt x="34" y="5"/>
                  </a:lnTo>
                  <a:lnTo>
                    <a:pt x="39" y="11"/>
                  </a:lnTo>
                  <a:lnTo>
                    <a:pt x="45" y="17"/>
                  </a:lnTo>
                  <a:lnTo>
                    <a:pt x="45" y="17"/>
                  </a:lnTo>
                  <a:lnTo>
                    <a:pt x="45" y="17"/>
                  </a:lnTo>
                  <a:lnTo>
                    <a:pt x="45" y="17"/>
                  </a:lnTo>
                  <a:lnTo>
                    <a:pt x="45" y="17"/>
                  </a:lnTo>
                  <a:lnTo>
                    <a:pt x="39" y="11"/>
                  </a:lnTo>
                  <a:lnTo>
                    <a:pt x="34" y="5"/>
                  </a:lnTo>
                  <a:lnTo>
                    <a:pt x="34" y="5"/>
                  </a:lnTo>
                  <a:lnTo>
                    <a:pt x="34" y="5"/>
                  </a:lnTo>
                  <a:lnTo>
                    <a:pt x="34" y="5"/>
                  </a:lnTo>
                  <a:lnTo>
                    <a:pt x="34" y="5"/>
                  </a:lnTo>
                  <a:lnTo>
                    <a:pt x="34" y="5"/>
                  </a:lnTo>
                  <a:lnTo>
                    <a:pt x="34" y="5"/>
                  </a:lnTo>
                  <a:lnTo>
                    <a:pt x="34" y="5"/>
                  </a:lnTo>
                  <a:lnTo>
                    <a:pt x="34" y="5"/>
                  </a:lnTo>
                  <a:lnTo>
                    <a:pt x="34" y="5"/>
                  </a:lnTo>
                  <a:lnTo>
                    <a:pt x="34" y="5"/>
                  </a:lnTo>
                  <a:lnTo>
                    <a:pt x="34" y="5"/>
                  </a:lnTo>
                  <a:lnTo>
                    <a:pt x="28" y="5"/>
                  </a:lnTo>
                  <a:lnTo>
                    <a:pt x="28" y="5"/>
                  </a:lnTo>
                  <a:lnTo>
                    <a:pt x="28" y="5"/>
                  </a:lnTo>
                  <a:lnTo>
                    <a:pt x="28" y="5"/>
                  </a:lnTo>
                  <a:lnTo>
                    <a:pt x="28" y="0"/>
                  </a:lnTo>
                  <a:lnTo>
                    <a:pt x="28" y="0"/>
                  </a:lnTo>
                  <a:lnTo>
                    <a:pt x="28" y="0"/>
                  </a:lnTo>
                  <a:lnTo>
                    <a:pt x="23" y="0"/>
                  </a:lnTo>
                  <a:lnTo>
                    <a:pt x="23" y="0"/>
                  </a:lnTo>
                  <a:lnTo>
                    <a:pt x="23" y="0"/>
                  </a:lnTo>
                  <a:lnTo>
                    <a:pt x="17" y="0"/>
                  </a:lnTo>
                  <a:lnTo>
                    <a:pt x="17" y="5"/>
                  </a:lnTo>
                  <a:lnTo>
                    <a:pt x="17" y="5"/>
                  </a:lnTo>
                  <a:lnTo>
                    <a:pt x="17" y="5"/>
                  </a:lnTo>
                  <a:lnTo>
                    <a:pt x="17" y="5"/>
                  </a:lnTo>
                  <a:lnTo>
                    <a:pt x="17" y="5"/>
                  </a:lnTo>
                  <a:lnTo>
                    <a:pt x="17" y="5"/>
                  </a:lnTo>
                  <a:lnTo>
                    <a:pt x="17" y="5"/>
                  </a:lnTo>
                  <a:lnTo>
                    <a:pt x="17" y="11"/>
                  </a:lnTo>
                  <a:lnTo>
                    <a:pt x="17" y="11"/>
                  </a:lnTo>
                  <a:lnTo>
                    <a:pt x="17" y="11"/>
                  </a:lnTo>
                  <a:lnTo>
                    <a:pt x="17" y="11"/>
                  </a:lnTo>
                  <a:lnTo>
                    <a:pt x="17" y="11"/>
                  </a:lnTo>
                  <a:lnTo>
                    <a:pt x="23" y="11"/>
                  </a:lnTo>
                  <a:lnTo>
                    <a:pt x="23" y="11"/>
                  </a:lnTo>
                  <a:lnTo>
                    <a:pt x="23" y="11"/>
                  </a:lnTo>
                  <a:lnTo>
                    <a:pt x="23" y="11"/>
                  </a:lnTo>
                  <a:lnTo>
                    <a:pt x="28" y="11"/>
                  </a:lnTo>
                  <a:lnTo>
                    <a:pt x="28" y="17"/>
                  </a:lnTo>
                  <a:lnTo>
                    <a:pt x="28" y="17"/>
                  </a:lnTo>
                  <a:lnTo>
                    <a:pt x="28" y="11"/>
                  </a:lnTo>
                  <a:lnTo>
                    <a:pt x="28" y="11"/>
                  </a:lnTo>
                  <a:lnTo>
                    <a:pt x="28" y="11"/>
                  </a:lnTo>
                  <a:lnTo>
                    <a:pt x="28" y="11"/>
                  </a:lnTo>
                  <a:lnTo>
                    <a:pt x="28" y="11"/>
                  </a:lnTo>
                  <a:lnTo>
                    <a:pt x="28" y="17"/>
                  </a:lnTo>
                  <a:lnTo>
                    <a:pt x="34" y="17"/>
                  </a:lnTo>
                  <a:lnTo>
                    <a:pt x="34" y="17"/>
                  </a:lnTo>
                  <a:lnTo>
                    <a:pt x="34" y="17"/>
                  </a:lnTo>
                  <a:lnTo>
                    <a:pt x="34" y="17"/>
                  </a:lnTo>
                  <a:lnTo>
                    <a:pt x="34" y="17"/>
                  </a:lnTo>
                  <a:lnTo>
                    <a:pt x="34" y="17"/>
                  </a:lnTo>
                  <a:lnTo>
                    <a:pt x="34" y="11"/>
                  </a:lnTo>
                  <a:lnTo>
                    <a:pt x="34" y="11"/>
                  </a:lnTo>
                  <a:lnTo>
                    <a:pt x="34" y="11"/>
                  </a:lnTo>
                  <a:lnTo>
                    <a:pt x="34" y="11"/>
                  </a:lnTo>
                  <a:lnTo>
                    <a:pt x="34" y="11"/>
                  </a:lnTo>
                  <a:lnTo>
                    <a:pt x="34" y="17"/>
                  </a:lnTo>
                  <a:lnTo>
                    <a:pt x="39" y="17"/>
                  </a:lnTo>
                  <a:lnTo>
                    <a:pt x="39" y="17"/>
                  </a:lnTo>
                  <a:lnTo>
                    <a:pt x="39" y="17"/>
                  </a:lnTo>
                  <a:lnTo>
                    <a:pt x="45" y="17"/>
                  </a:lnTo>
                  <a:lnTo>
                    <a:pt x="45" y="17"/>
                  </a:lnTo>
                  <a:lnTo>
                    <a:pt x="45" y="17"/>
                  </a:lnTo>
                  <a:lnTo>
                    <a:pt x="45" y="17"/>
                  </a:lnTo>
                  <a:lnTo>
                    <a:pt x="45" y="22"/>
                  </a:lnTo>
                  <a:lnTo>
                    <a:pt x="45" y="22"/>
                  </a:lnTo>
                  <a:lnTo>
                    <a:pt x="45" y="17"/>
                  </a:lnTo>
                  <a:lnTo>
                    <a:pt x="45" y="17"/>
                  </a:lnTo>
                  <a:lnTo>
                    <a:pt x="45" y="17"/>
                  </a:lnTo>
                  <a:lnTo>
                    <a:pt x="51" y="17"/>
                  </a:lnTo>
                  <a:lnTo>
                    <a:pt x="51" y="17"/>
                  </a:lnTo>
                  <a:lnTo>
                    <a:pt x="51" y="17"/>
                  </a:lnTo>
                  <a:lnTo>
                    <a:pt x="51" y="17"/>
                  </a:lnTo>
                  <a:lnTo>
                    <a:pt x="51" y="22"/>
                  </a:lnTo>
                  <a:lnTo>
                    <a:pt x="51" y="22"/>
                  </a:lnTo>
                  <a:lnTo>
                    <a:pt x="51" y="22"/>
                  </a:lnTo>
                  <a:lnTo>
                    <a:pt x="51" y="22"/>
                  </a:lnTo>
                  <a:lnTo>
                    <a:pt x="56" y="22"/>
                  </a:lnTo>
                  <a:lnTo>
                    <a:pt x="56" y="22"/>
                  </a:lnTo>
                  <a:lnTo>
                    <a:pt x="56" y="22"/>
                  </a:lnTo>
                  <a:lnTo>
                    <a:pt x="56" y="22"/>
                  </a:lnTo>
                  <a:lnTo>
                    <a:pt x="51" y="22"/>
                  </a:lnTo>
                  <a:lnTo>
                    <a:pt x="51" y="22"/>
                  </a:lnTo>
                  <a:lnTo>
                    <a:pt x="45" y="22"/>
                  </a:lnTo>
                  <a:lnTo>
                    <a:pt x="39" y="22"/>
                  </a:lnTo>
                  <a:lnTo>
                    <a:pt x="39" y="22"/>
                  </a:lnTo>
                  <a:lnTo>
                    <a:pt x="39" y="22"/>
                  </a:lnTo>
                  <a:lnTo>
                    <a:pt x="39" y="22"/>
                  </a:lnTo>
                  <a:lnTo>
                    <a:pt x="39" y="22"/>
                  </a:lnTo>
                  <a:lnTo>
                    <a:pt x="39" y="22"/>
                  </a:lnTo>
                  <a:lnTo>
                    <a:pt x="39" y="22"/>
                  </a:lnTo>
                  <a:lnTo>
                    <a:pt x="39" y="22"/>
                  </a:lnTo>
                  <a:lnTo>
                    <a:pt x="39" y="22"/>
                  </a:lnTo>
                  <a:lnTo>
                    <a:pt x="39" y="22"/>
                  </a:lnTo>
                  <a:lnTo>
                    <a:pt x="34" y="17"/>
                  </a:lnTo>
                  <a:lnTo>
                    <a:pt x="34" y="17"/>
                  </a:lnTo>
                  <a:lnTo>
                    <a:pt x="34" y="17"/>
                  </a:lnTo>
                  <a:lnTo>
                    <a:pt x="28" y="17"/>
                  </a:lnTo>
                  <a:lnTo>
                    <a:pt x="28" y="17"/>
                  </a:lnTo>
                  <a:lnTo>
                    <a:pt x="23" y="17"/>
                  </a:lnTo>
                  <a:lnTo>
                    <a:pt x="23" y="17"/>
                  </a:lnTo>
                  <a:lnTo>
                    <a:pt x="28" y="17"/>
                  </a:lnTo>
                  <a:lnTo>
                    <a:pt x="28" y="22"/>
                  </a:lnTo>
                  <a:lnTo>
                    <a:pt x="34" y="22"/>
                  </a:lnTo>
                  <a:lnTo>
                    <a:pt x="34" y="22"/>
                  </a:lnTo>
                  <a:lnTo>
                    <a:pt x="34" y="22"/>
                  </a:lnTo>
                  <a:lnTo>
                    <a:pt x="34" y="22"/>
                  </a:lnTo>
                  <a:lnTo>
                    <a:pt x="34" y="22"/>
                  </a:lnTo>
                  <a:lnTo>
                    <a:pt x="34" y="22"/>
                  </a:lnTo>
                  <a:lnTo>
                    <a:pt x="34" y="22"/>
                  </a:lnTo>
                  <a:lnTo>
                    <a:pt x="34" y="22"/>
                  </a:lnTo>
                  <a:lnTo>
                    <a:pt x="28" y="22"/>
                  </a:lnTo>
                  <a:lnTo>
                    <a:pt x="28" y="22"/>
                  </a:lnTo>
                  <a:lnTo>
                    <a:pt x="28" y="28"/>
                  </a:lnTo>
                  <a:lnTo>
                    <a:pt x="28" y="28"/>
                  </a:lnTo>
                  <a:lnTo>
                    <a:pt x="28" y="28"/>
                  </a:lnTo>
                  <a:lnTo>
                    <a:pt x="23" y="28"/>
                  </a:lnTo>
                  <a:lnTo>
                    <a:pt x="23" y="28"/>
                  </a:lnTo>
                  <a:lnTo>
                    <a:pt x="23" y="28"/>
                  </a:lnTo>
                  <a:lnTo>
                    <a:pt x="23" y="28"/>
                  </a:lnTo>
                  <a:lnTo>
                    <a:pt x="23" y="28"/>
                  </a:lnTo>
                  <a:lnTo>
                    <a:pt x="23" y="28"/>
                  </a:lnTo>
                  <a:lnTo>
                    <a:pt x="28" y="33"/>
                  </a:lnTo>
                  <a:lnTo>
                    <a:pt x="28" y="33"/>
                  </a:lnTo>
                  <a:lnTo>
                    <a:pt x="28" y="33"/>
                  </a:lnTo>
                  <a:lnTo>
                    <a:pt x="28" y="33"/>
                  </a:lnTo>
                  <a:lnTo>
                    <a:pt x="28" y="33"/>
                  </a:lnTo>
                  <a:lnTo>
                    <a:pt x="28" y="33"/>
                  </a:lnTo>
                  <a:lnTo>
                    <a:pt x="28" y="39"/>
                  </a:lnTo>
                  <a:lnTo>
                    <a:pt x="28" y="39"/>
                  </a:lnTo>
                  <a:lnTo>
                    <a:pt x="28" y="39"/>
                  </a:lnTo>
                  <a:lnTo>
                    <a:pt x="28" y="39"/>
                  </a:lnTo>
                  <a:lnTo>
                    <a:pt x="28" y="45"/>
                  </a:lnTo>
                  <a:lnTo>
                    <a:pt x="23" y="45"/>
                  </a:lnTo>
                  <a:lnTo>
                    <a:pt x="23" y="45"/>
                  </a:lnTo>
                  <a:lnTo>
                    <a:pt x="23" y="50"/>
                  </a:lnTo>
                  <a:lnTo>
                    <a:pt x="23" y="50"/>
                  </a:lnTo>
                  <a:lnTo>
                    <a:pt x="23" y="50"/>
                  </a:lnTo>
                  <a:lnTo>
                    <a:pt x="17" y="56"/>
                  </a:lnTo>
                  <a:lnTo>
                    <a:pt x="17" y="56"/>
                  </a:lnTo>
                  <a:lnTo>
                    <a:pt x="17" y="56"/>
                  </a:lnTo>
                  <a:lnTo>
                    <a:pt x="17" y="56"/>
                  </a:lnTo>
                  <a:lnTo>
                    <a:pt x="17" y="56"/>
                  </a:lnTo>
                  <a:lnTo>
                    <a:pt x="17" y="56"/>
                  </a:lnTo>
                  <a:lnTo>
                    <a:pt x="17" y="56"/>
                  </a:lnTo>
                  <a:lnTo>
                    <a:pt x="17" y="56"/>
                  </a:lnTo>
                  <a:lnTo>
                    <a:pt x="17" y="56"/>
                  </a:lnTo>
                  <a:lnTo>
                    <a:pt x="17" y="61"/>
                  </a:lnTo>
                  <a:lnTo>
                    <a:pt x="17" y="61"/>
                  </a:lnTo>
                  <a:lnTo>
                    <a:pt x="17" y="67"/>
                  </a:lnTo>
                  <a:lnTo>
                    <a:pt x="17" y="73"/>
                  </a:lnTo>
                  <a:lnTo>
                    <a:pt x="17" y="73"/>
                  </a:lnTo>
                  <a:lnTo>
                    <a:pt x="17" y="73"/>
                  </a:lnTo>
                  <a:lnTo>
                    <a:pt x="17" y="73"/>
                  </a:lnTo>
                  <a:lnTo>
                    <a:pt x="17" y="73"/>
                  </a:lnTo>
                  <a:lnTo>
                    <a:pt x="17" y="73"/>
                  </a:lnTo>
                  <a:lnTo>
                    <a:pt x="17" y="73"/>
                  </a:lnTo>
                  <a:lnTo>
                    <a:pt x="17" y="78"/>
                  </a:lnTo>
                  <a:lnTo>
                    <a:pt x="17" y="78"/>
                  </a:lnTo>
                  <a:lnTo>
                    <a:pt x="11" y="78"/>
                  </a:lnTo>
                  <a:lnTo>
                    <a:pt x="11" y="78"/>
                  </a:lnTo>
                  <a:lnTo>
                    <a:pt x="11" y="84"/>
                  </a:lnTo>
                  <a:lnTo>
                    <a:pt x="11" y="84"/>
                  </a:lnTo>
                  <a:lnTo>
                    <a:pt x="11" y="84"/>
                  </a:lnTo>
                  <a:lnTo>
                    <a:pt x="11" y="84"/>
                  </a:lnTo>
                  <a:lnTo>
                    <a:pt x="11" y="84"/>
                  </a:lnTo>
                  <a:lnTo>
                    <a:pt x="11" y="89"/>
                  </a:lnTo>
                  <a:lnTo>
                    <a:pt x="11" y="89"/>
                  </a:lnTo>
                  <a:lnTo>
                    <a:pt x="11" y="95"/>
                  </a:lnTo>
                  <a:lnTo>
                    <a:pt x="11" y="95"/>
                  </a:lnTo>
                  <a:lnTo>
                    <a:pt x="11" y="95"/>
                  </a:lnTo>
                  <a:lnTo>
                    <a:pt x="11" y="95"/>
                  </a:lnTo>
                  <a:lnTo>
                    <a:pt x="11" y="95"/>
                  </a:lnTo>
                  <a:lnTo>
                    <a:pt x="11" y="95"/>
                  </a:lnTo>
                  <a:lnTo>
                    <a:pt x="11" y="95"/>
                  </a:lnTo>
                  <a:lnTo>
                    <a:pt x="11" y="95"/>
                  </a:lnTo>
                  <a:lnTo>
                    <a:pt x="11" y="95"/>
                  </a:lnTo>
                  <a:lnTo>
                    <a:pt x="11" y="95"/>
                  </a:lnTo>
                  <a:lnTo>
                    <a:pt x="11" y="95"/>
                  </a:lnTo>
                  <a:lnTo>
                    <a:pt x="11" y="95"/>
                  </a:lnTo>
                  <a:lnTo>
                    <a:pt x="11" y="101"/>
                  </a:lnTo>
                  <a:lnTo>
                    <a:pt x="11" y="101"/>
                  </a:lnTo>
                  <a:lnTo>
                    <a:pt x="11" y="101"/>
                  </a:lnTo>
                  <a:lnTo>
                    <a:pt x="11" y="101"/>
                  </a:lnTo>
                  <a:lnTo>
                    <a:pt x="11" y="101"/>
                  </a:lnTo>
                  <a:lnTo>
                    <a:pt x="11" y="101"/>
                  </a:lnTo>
                  <a:lnTo>
                    <a:pt x="11" y="106"/>
                  </a:lnTo>
                  <a:lnTo>
                    <a:pt x="11" y="106"/>
                  </a:lnTo>
                  <a:lnTo>
                    <a:pt x="11" y="106"/>
                  </a:lnTo>
                  <a:lnTo>
                    <a:pt x="11" y="106"/>
                  </a:lnTo>
                  <a:lnTo>
                    <a:pt x="11" y="106"/>
                  </a:lnTo>
                  <a:lnTo>
                    <a:pt x="11" y="106"/>
                  </a:lnTo>
                  <a:lnTo>
                    <a:pt x="11" y="106"/>
                  </a:lnTo>
                  <a:lnTo>
                    <a:pt x="11" y="112"/>
                  </a:lnTo>
                  <a:lnTo>
                    <a:pt x="11" y="112"/>
                  </a:lnTo>
                  <a:lnTo>
                    <a:pt x="6" y="112"/>
                  </a:lnTo>
                  <a:lnTo>
                    <a:pt x="6" y="106"/>
                  </a:lnTo>
                  <a:lnTo>
                    <a:pt x="6" y="106"/>
                  </a:lnTo>
                  <a:lnTo>
                    <a:pt x="6" y="106"/>
                  </a:lnTo>
                  <a:lnTo>
                    <a:pt x="6" y="106"/>
                  </a:lnTo>
                  <a:lnTo>
                    <a:pt x="6" y="106"/>
                  </a:lnTo>
                  <a:lnTo>
                    <a:pt x="6" y="101"/>
                  </a:lnTo>
                  <a:lnTo>
                    <a:pt x="6" y="101"/>
                  </a:lnTo>
                  <a:lnTo>
                    <a:pt x="6" y="101"/>
                  </a:lnTo>
                  <a:lnTo>
                    <a:pt x="6" y="101"/>
                  </a:lnTo>
                  <a:lnTo>
                    <a:pt x="6" y="95"/>
                  </a:lnTo>
                  <a:lnTo>
                    <a:pt x="6" y="95"/>
                  </a:lnTo>
                  <a:lnTo>
                    <a:pt x="6" y="95"/>
                  </a:lnTo>
                  <a:lnTo>
                    <a:pt x="6" y="95"/>
                  </a:lnTo>
                  <a:lnTo>
                    <a:pt x="6" y="95"/>
                  </a:lnTo>
                  <a:lnTo>
                    <a:pt x="6" y="95"/>
                  </a:lnTo>
                  <a:lnTo>
                    <a:pt x="6" y="95"/>
                  </a:lnTo>
                  <a:lnTo>
                    <a:pt x="6" y="95"/>
                  </a:lnTo>
                  <a:lnTo>
                    <a:pt x="6" y="95"/>
                  </a:lnTo>
                  <a:lnTo>
                    <a:pt x="6" y="95"/>
                  </a:lnTo>
                  <a:lnTo>
                    <a:pt x="6" y="95"/>
                  </a:lnTo>
                  <a:lnTo>
                    <a:pt x="6" y="89"/>
                  </a:lnTo>
                  <a:lnTo>
                    <a:pt x="6" y="89"/>
                  </a:lnTo>
                  <a:lnTo>
                    <a:pt x="6" y="89"/>
                  </a:lnTo>
                  <a:lnTo>
                    <a:pt x="6" y="89"/>
                  </a:lnTo>
                  <a:lnTo>
                    <a:pt x="6" y="95"/>
                  </a:lnTo>
                  <a:lnTo>
                    <a:pt x="6" y="95"/>
                  </a:lnTo>
                  <a:lnTo>
                    <a:pt x="6" y="95"/>
                  </a:lnTo>
                  <a:lnTo>
                    <a:pt x="6" y="95"/>
                  </a:lnTo>
                  <a:lnTo>
                    <a:pt x="6" y="95"/>
                  </a:lnTo>
                  <a:lnTo>
                    <a:pt x="6" y="95"/>
                  </a:lnTo>
                  <a:lnTo>
                    <a:pt x="6" y="101"/>
                  </a:lnTo>
                  <a:lnTo>
                    <a:pt x="6" y="101"/>
                  </a:lnTo>
                  <a:lnTo>
                    <a:pt x="6" y="101"/>
                  </a:lnTo>
                  <a:lnTo>
                    <a:pt x="6" y="101"/>
                  </a:lnTo>
                  <a:lnTo>
                    <a:pt x="6" y="101"/>
                  </a:lnTo>
                  <a:lnTo>
                    <a:pt x="6" y="101"/>
                  </a:lnTo>
                  <a:lnTo>
                    <a:pt x="6" y="101"/>
                  </a:lnTo>
                  <a:lnTo>
                    <a:pt x="6" y="106"/>
                  </a:lnTo>
                  <a:lnTo>
                    <a:pt x="6" y="112"/>
                  </a:lnTo>
                  <a:lnTo>
                    <a:pt x="6" y="112"/>
                  </a:lnTo>
                  <a:lnTo>
                    <a:pt x="6" y="117"/>
                  </a:lnTo>
                  <a:lnTo>
                    <a:pt x="6" y="117"/>
                  </a:lnTo>
                  <a:lnTo>
                    <a:pt x="6" y="117"/>
                  </a:lnTo>
                  <a:lnTo>
                    <a:pt x="11" y="123"/>
                  </a:lnTo>
                  <a:lnTo>
                    <a:pt x="11" y="129"/>
                  </a:lnTo>
                  <a:lnTo>
                    <a:pt x="11" y="129"/>
                  </a:lnTo>
                  <a:lnTo>
                    <a:pt x="11" y="129"/>
                  </a:lnTo>
                  <a:lnTo>
                    <a:pt x="11" y="129"/>
                  </a:lnTo>
                  <a:lnTo>
                    <a:pt x="11" y="129"/>
                  </a:lnTo>
                  <a:lnTo>
                    <a:pt x="11" y="129"/>
                  </a:lnTo>
                  <a:lnTo>
                    <a:pt x="11" y="129"/>
                  </a:lnTo>
                  <a:lnTo>
                    <a:pt x="11" y="134"/>
                  </a:lnTo>
                  <a:lnTo>
                    <a:pt x="11" y="134"/>
                  </a:lnTo>
                  <a:lnTo>
                    <a:pt x="11" y="134"/>
                  </a:lnTo>
                  <a:lnTo>
                    <a:pt x="6" y="134"/>
                  </a:lnTo>
                  <a:lnTo>
                    <a:pt x="6" y="134"/>
                  </a:lnTo>
                  <a:lnTo>
                    <a:pt x="11" y="134"/>
                  </a:lnTo>
                  <a:lnTo>
                    <a:pt x="11" y="157"/>
                  </a:lnTo>
                  <a:lnTo>
                    <a:pt x="11" y="157"/>
                  </a:lnTo>
                  <a:lnTo>
                    <a:pt x="11" y="157"/>
                  </a:lnTo>
                  <a:lnTo>
                    <a:pt x="11" y="157"/>
                  </a:lnTo>
                  <a:lnTo>
                    <a:pt x="11" y="157"/>
                  </a:lnTo>
                  <a:lnTo>
                    <a:pt x="11" y="157"/>
                  </a:lnTo>
                  <a:lnTo>
                    <a:pt x="11" y="157"/>
                  </a:lnTo>
                  <a:lnTo>
                    <a:pt x="11" y="157"/>
                  </a:lnTo>
                  <a:lnTo>
                    <a:pt x="11" y="157"/>
                  </a:lnTo>
                  <a:lnTo>
                    <a:pt x="11" y="157"/>
                  </a:lnTo>
                  <a:lnTo>
                    <a:pt x="11" y="157"/>
                  </a:lnTo>
                  <a:lnTo>
                    <a:pt x="11" y="157"/>
                  </a:lnTo>
                  <a:lnTo>
                    <a:pt x="11" y="162"/>
                  </a:lnTo>
                  <a:lnTo>
                    <a:pt x="11" y="162"/>
                  </a:lnTo>
                  <a:lnTo>
                    <a:pt x="11" y="162"/>
                  </a:lnTo>
                  <a:lnTo>
                    <a:pt x="11" y="162"/>
                  </a:lnTo>
                  <a:lnTo>
                    <a:pt x="11" y="162"/>
                  </a:lnTo>
                  <a:lnTo>
                    <a:pt x="11" y="162"/>
                  </a:lnTo>
                  <a:lnTo>
                    <a:pt x="11" y="162"/>
                  </a:lnTo>
                  <a:lnTo>
                    <a:pt x="11" y="162"/>
                  </a:lnTo>
                  <a:lnTo>
                    <a:pt x="11" y="162"/>
                  </a:lnTo>
                  <a:lnTo>
                    <a:pt x="11" y="157"/>
                  </a:lnTo>
                  <a:lnTo>
                    <a:pt x="11" y="157"/>
                  </a:lnTo>
                  <a:lnTo>
                    <a:pt x="11" y="157"/>
                  </a:lnTo>
                  <a:lnTo>
                    <a:pt x="11" y="157"/>
                  </a:lnTo>
                  <a:lnTo>
                    <a:pt x="11" y="157"/>
                  </a:lnTo>
                  <a:lnTo>
                    <a:pt x="11" y="157"/>
                  </a:lnTo>
                  <a:lnTo>
                    <a:pt x="11" y="168"/>
                  </a:lnTo>
                  <a:lnTo>
                    <a:pt x="11" y="168"/>
                  </a:lnTo>
                  <a:lnTo>
                    <a:pt x="11" y="168"/>
                  </a:lnTo>
                  <a:lnTo>
                    <a:pt x="11" y="168"/>
                  </a:lnTo>
                  <a:lnTo>
                    <a:pt x="11" y="168"/>
                  </a:lnTo>
                  <a:lnTo>
                    <a:pt x="11" y="173"/>
                  </a:lnTo>
                  <a:lnTo>
                    <a:pt x="11" y="173"/>
                  </a:lnTo>
                  <a:lnTo>
                    <a:pt x="11" y="173"/>
                  </a:lnTo>
                  <a:lnTo>
                    <a:pt x="11" y="179"/>
                  </a:lnTo>
                  <a:lnTo>
                    <a:pt x="17" y="190"/>
                  </a:lnTo>
                  <a:lnTo>
                    <a:pt x="17" y="196"/>
                  </a:lnTo>
                  <a:lnTo>
                    <a:pt x="17" y="196"/>
                  </a:lnTo>
                  <a:lnTo>
                    <a:pt x="23" y="201"/>
                  </a:lnTo>
                  <a:lnTo>
                    <a:pt x="23" y="201"/>
                  </a:lnTo>
                  <a:lnTo>
                    <a:pt x="23" y="201"/>
                  </a:lnTo>
                  <a:lnTo>
                    <a:pt x="17" y="201"/>
                  </a:lnTo>
                  <a:lnTo>
                    <a:pt x="17" y="201"/>
                  </a:lnTo>
                  <a:lnTo>
                    <a:pt x="17" y="201"/>
                  </a:lnTo>
                  <a:lnTo>
                    <a:pt x="17" y="201"/>
                  </a:lnTo>
                  <a:lnTo>
                    <a:pt x="17" y="201"/>
                  </a:lnTo>
                  <a:lnTo>
                    <a:pt x="23" y="201"/>
                  </a:lnTo>
                  <a:lnTo>
                    <a:pt x="23" y="201"/>
                  </a:lnTo>
                  <a:lnTo>
                    <a:pt x="23" y="201"/>
                  </a:lnTo>
                  <a:lnTo>
                    <a:pt x="23" y="201"/>
                  </a:lnTo>
                  <a:lnTo>
                    <a:pt x="23" y="207"/>
                  </a:lnTo>
                  <a:lnTo>
                    <a:pt x="23" y="207"/>
                  </a:lnTo>
                  <a:lnTo>
                    <a:pt x="23" y="213"/>
                  </a:lnTo>
                  <a:lnTo>
                    <a:pt x="23" y="213"/>
                  </a:lnTo>
                  <a:lnTo>
                    <a:pt x="23" y="213"/>
                  </a:lnTo>
                  <a:lnTo>
                    <a:pt x="23" y="213"/>
                  </a:lnTo>
                  <a:lnTo>
                    <a:pt x="23" y="213"/>
                  </a:lnTo>
                  <a:lnTo>
                    <a:pt x="23" y="213"/>
                  </a:lnTo>
                  <a:lnTo>
                    <a:pt x="23" y="213"/>
                  </a:lnTo>
                  <a:lnTo>
                    <a:pt x="28" y="218"/>
                  </a:lnTo>
                  <a:lnTo>
                    <a:pt x="28" y="218"/>
                  </a:lnTo>
                  <a:lnTo>
                    <a:pt x="28" y="218"/>
                  </a:lnTo>
                  <a:lnTo>
                    <a:pt x="28" y="218"/>
                  </a:lnTo>
                  <a:lnTo>
                    <a:pt x="28" y="218"/>
                  </a:lnTo>
                  <a:lnTo>
                    <a:pt x="28" y="218"/>
                  </a:lnTo>
                  <a:lnTo>
                    <a:pt x="28" y="218"/>
                  </a:lnTo>
                  <a:lnTo>
                    <a:pt x="28" y="218"/>
                  </a:lnTo>
                  <a:lnTo>
                    <a:pt x="28" y="218"/>
                  </a:lnTo>
                  <a:lnTo>
                    <a:pt x="28" y="218"/>
                  </a:lnTo>
                  <a:lnTo>
                    <a:pt x="28" y="218"/>
                  </a:lnTo>
                  <a:lnTo>
                    <a:pt x="34" y="224"/>
                  </a:lnTo>
                  <a:lnTo>
                    <a:pt x="34" y="224"/>
                  </a:lnTo>
                  <a:lnTo>
                    <a:pt x="34" y="224"/>
                  </a:lnTo>
                  <a:lnTo>
                    <a:pt x="34" y="224"/>
                  </a:lnTo>
                  <a:lnTo>
                    <a:pt x="34" y="224"/>
                  </a:lnTo>
                  <a:lnTo>
                    <a:pt x="34" y="224"/>
                  </a:lnTo>
                  <a:lnTo>
                    <a:pt x="34" y="229"/>
                  </a:lnTo>
                  <a:lnTo>
                    <a:pt x="39" y="229"/>
                  </a:lnTo>
                  <a:lnTo>
                    <a:pt x="39" y="229"/>
                  </a:lnTo>
                  <a:lnTo>
                    <a:pt x="39" y="229"/>
                  </a:lnTo>
                  <a:lnTo>
                    <a:pt x="39" y="229"/>
                  </a:lnTo>
                  <a:lnTo>
                    <a:pt x="39" y="229"/>
                  </a:lnTo>
                  <a:lnTo>
                    <a:pt x="39" y="229"/>
                  </a:lnTo>
                  <a:lnTo>
                    <a:pt x="39" y="229"/>
                  </a:lnTo>
                  <a:lnTo>
                    <a:pt x="39" y="229"/>
                  </a:lnTo>
                  <a:lnTo>
                    <a:pt x="39" y="229"/>
                  </a:lnTo>
                  <a:lnTo>
                    <a:pt x="39" y="229"/>
                  </a:lnTo>
                  <a:lnTo>
                    <a:pt x="39" y="229"/>
                  </a:lnTo>
                  <a:lnTo>
                    <a:pt x="39" y="229"/>
                  </a:lnTo>
                  <a:lnTo>
                    <a:pt x="39" y="229"/>
                  </a:lnTo>
                  <a:lnTo>
                    <a:pt x="45" y="229"/>
                  </a:lnTo>
                  <a:lnTo>
                    <a:pt x="45" y="229"/>
                  </a:lnTo>
                  <a:lnTo>
                    <a:pt x="45" y="229"/>
                  </a:lnTo>
                  <a:lnTo>
                    <a:pt x="45" y="229"/>
                  </a:lnTo>
                  <a:lnTo>
                    <a:pt x="45" y="229"/>
                  </a:lnTo>
                  <a:lnTo>
                    <a:pt x="45" y="229"/>
                  </a:lnTo>
                  <a:lnTo>
                    <a:pt x="45" y="229"/>
                  </a:lnTo>
                  <a:lnTo>
                    <a:pt x="45" y="229"/>
                  </a:lnTo>
                  <a:lnTo>
                    <a:pt x="45" y="229"/>
                  </a:lnTo>
                  <a:lnTo>
                    <a:pt x="45" y="229"/>
                  </a:lnTo>
                  <a:lnTo>
                    <a:pt x="45" y="229"/>
                  </a:lnTo>
                  <a:lnTo>
                    <a:pt x="51" y="229"/>
                  </a:lnTo>
                  <a:lnTo>
                    <a:pt x="51" y="229"/>
                  </a:lnTo>
                  <a:lnTo>
                    <a:pt x="51" y="229"/>
                  </a:lnTo>
                  <a:lnTo>
                    <a:pt x="51" y="229"/>
                  </a:lnTo>
                  <a:lnTo>
                    <a:pt x="51" y="229"/>
                  </a:lnTo>
                  <a:lnTo>
                    <a:pt x="56" y="229"/>
                  </a:lnTo>
                  <a:lnTo>
                    <a:pt x="56" y="229"/>
                  </a:lnTo>
                  <a:lnTo>
                    <a:pt x="56" y="229"/>
                  </a:lnTo>
                  <a:lnTo>
                    <a:pt x="56" y="229"/>
                  </a:lnTo>
                  <a:lnTo>
                    <a:pt x="56" y="229"/>
                  </a:lnTo>
                  <a:lnTo>
                    <a:pt x="56" y="229"/>
                  </a:lnTo>
                  <a:lnTo>
                    <a:pt x="56" y="229"/>
                  </a:lnTo>
                  <a:lnTo>
                    <a:pt x="62" y="229"/>
                  </a:lnTo>
                  <a:lnTo>
                    <a:pt x="62" y="229"/>
                  </a:lnTo>
                  <a:lnTo>
                    <a:pt x="62" y="229"/>
                  </a:lnTo>
                  <a:lnTo>
                    <a:pt x="62" y="229"/>
                  </a:lnTo>
                  <a:lnTo>
                    <a:pt x="62" y="229"/>
                  </a:lnTo>
                  <a:lnTo>
                    <a:pt x="62" y="229"/>
                  </a:lnTo>
                  <a:lnTo>
                    <a:pt x="67" y="229"/>
                  </a:lnTo>
                  <a:lnTo>
                    <a:pt x="67" y="224"/>
                  </a:lnTo>
                  <a:lnTo>
                    <a:pt x="67" y="224"/>
                  </a:lnTo>
                  <a:lnTo>
                    <a:pt x="73" y="224"/>
                  </a:lnTo>
                  <a:lnTo>
                    <a:pt x="73" y="224"/>
                  </a:lnTo>
                  <a:lnTo>
                    <a:pt x="73" y="224"/>
                  </a:lnTo>
                  <a:lnTo>
                    <a:pt x="73" y="224"/>
                  </a:lnTo>
                  <a:lnTo>
                    <a:pt x="79" y="224"/>
                  </a:lnTo>
                  <a:lnTo>
                    <a:pt x="79" y="224"/>
                  </a:lnTo>
                  <a:lnTo>
                    <a:pt x="84" y="218"/>
                  </a:lnTo>
                  <a:lnTo>
                    <a:pt x="90" y="218"/>
                  </a:lnTo>
                  <a:lnTo>
                    <a:pt x="90" y="218"/>
                  </a:lnTo>
                  <a:lnTo>
                    <a:pt x="90" y="218"/>
                  </a:lnTo>
                  <a:lnTo>
                    <a:pt x="90" y="218"/>
                  </a:lnTo>
                  <a:lnTo>
                    <a:pt x="90" y="218"/>
                  </a:lnTo>
                  <a:lnTo>
                    <a:pt x="90" y="218"/>
                  </a:lnTo>
                  <a:lnTo>
                    <a:pt x="90" y="218"/>
                  </a:lnTo>
                  <a:lnTo>
                    <a:pt x="90" y="218"/>
                  </a:lnTo>
                  <a:lnTo>
                    <a:pt x="90" y="218"/>
                  </a:lnTo>
                  <a:lnTo>
                    <a:pt x="90" y="218"/>
                  </a:lnTo>
                  <a:lnTo>
                    <a:pt x="90" y="218"/>
                  </a:lnTo>
                  <a:lnTo>
                    <a:pt x="90" y="218"/>
                  </a:lnTo>
                  <a:lnTo>
                    <a:pt x="90" y="218"/>
                  </a:lnTo>
                  <a:lnTo>
                    <a:pt x="90" y="218"/>
                  </a:lnTo>
                  <a:lnTo>
                    <a:pt x="101" y="213"/>
                  </a:lnTo>
                  <a:lnTo>
                    <a:pt x="101" y="213"/>
                  </a:lnTo>
                  <a:lnTo>
                    <a:pt x="112" y="207"/>
                  </a:lnTo>
                  <a:lnTo>
                    <a:pt x="112" y="207"/>
                  </a:lnTo>
                  <a:lnTo>
                    <a:pt x="118" y="207"/>
                  </a:lnTo>
                  <a:lnTo>
                    <a:pt x="118" y="201"/>
                  </a:lnTo>
                  <a:lnTo>
                    <a:pt x="118" y="201"/>
                  </a:lnTo>
                  <a:lnTo>
                    <a:pt x="123" y="190"/>
                  </a:lnTo>
                  <a:lnTo>
                    <a:pt x="129" y="190"/>
                  </a:lnTo>
                  <a:lnTo>
                    <a:pt x="129" y="190"/>
                  </a:lnTo>
                  <a:lnTo>
                    <a:pt x="123" y="190"/>
                  </a:lnTo>
                  <a:lnTo>
                    <a:pt x="123" y="190"/>
                  </a:lnTo>
                  <a:lnTo>
                    <a:pt x="129" y="190"/>
                  </a:lnTo>
                  <a:lnTo>
                    <a:pt x="129" y="185"/>
                  </a:lnTo>
                  <a:lnTo>
                    <a:pt x="129" y="185"/>
                  </a:lnTo>
                  <a:lnTo>
                    <a:pt x="129" y="185"/>
                  </a:lnTo>
                  <a:lnTo>
                    <a:pt x="129" y="185"/>
                  </a:lnTo>
                  <a:lnTo>
                    <a:pt x="129" y="179"/>
                  </a:lnTo>
                  <a:lnTo>
                    <a:pt x="129" y="179"/>
                  </a:lnTo>
                  <a:lnTo>
                    <a:pt x="129" y="179"/>
                  </a:lnTo>
                  <a:lnTo>
                    <a:pt x="135" y="168"/>
                  </a:lnTo>
                  <a:lnTo>
                    <a:pt x="135" y="168"/>
                  </a:lnTo>
                  <a:lnTo>
                    <a:pt x="135" y="168"/>
                  </a:lnTo>
                  <a:close/>
                </a:path>
              </a:pathLst>
            </a:custGeom>
            <a:solidFill>
              <a:schemeClr val="tx1">
                <a:lumMod val="40000"/>
                <a:lumOff val="60000"/>
                <a:alpha val="30000"/>
              </a:schemeClr>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61" name="India"/>
            <p:cNvSpPr>
              <a:spLocks noEditPoints="1"/>
            </p:cNvSpPr>
            <p:nvPr/>
          </p:nvSpPr>
          <p:spPr bwMode="auto">
            <a:xfrm>
              <a:off x="8559801" y="5465763"/>
              <a:ext cx="2730500" cy="2927350"/>
            </a:xfrm>
            <a:custGeom>
              <a:avLst/>
              <a:gdLst>
                <a:gd name="T0" fmla="*/ 1177 w 1720"/>
                <a:gd name="T1" fmla="*/ 919 h 1844"/>
                <a:gd name="T2" fmla="*/ 1485 w 1720"/>
                <a:gd name="T3" fmla="*/ 1771 h 1844"/>
                <a:gd name="T4" fmla="*/ 1692 w 1720"/>
                <a:gd name="T5" fmla="*/ 499 h 1844"/>
                <a:gd name="T6" fmla="*/ 1541 w 1720"/>
                <a:gd name="T7" fmla="*/ 454 h 1844"/>
                <a:gd name="T8" fmla="*/ 1395 w 1720"/>
                <a:gd name="T9" fmla="*/ 543 h 1844"/>
                <a:gd name="T10" fmla="*/ 1278 w 1720"/>
                <a:gd name="T11" fmla="*/ 611 h 1844"/>
                <a:gd name="T12" fmla="*/ 1182 w 1720"/>
                <a:gd name="T13" fmla="*/ 532 h 1844"/>
                <a:gd name="T14" fmla="*/ 1110 w 1720"/>
                <a:gd name="T15" fmla="*/ 628 h 1844"/>
                <a:gd name="T16" fmla="*/ 953 w 1720"/>
                <a:gd name="T17" fmla="*/ 571 h 1844"/>
                <a:gd name="T18" fmla="*/ 768 w 1720"/>
                <a:gd name="T19" fmla="*/ 504 h 1844"/>
                <a:gd name="T20" fmla="*/ 723 w 1720"/>
                <a:gd name="T21" fmla="*/ 415 h 1844"/>
                <a:gd name="T22" fmla="*/ 656 w 1720"/>
                <a:gd name="T23" fmla="*/ 314 h 1844"/>
                <a:gd name="T24" fmla="*/ 645 w 1720"/>
                <a:gd name="T25" fmla="*/ 230 h 1844"/>
                <a:gd name="T26" fmla="*/ 516 w 1720"/>
                <a:gd name="T27" fmla="*/ 5 h 1844"/>
                <a:gd name="T28" fmla="*/ 342 w 1720"/>
                <a:gd name="T29" fmla="*/ 134 h 1844"/>
                <a:gd name="T30" fmla="*/ 392 w 1720"/>
                <a:gd name="T31" fmla="*/ 263 h 1844"/>
                <a:gd name="T32" fmla="*/ 308 w 1720"/>
                <a:gd name="T33" fmla="*/ 409 h 1844"/>
                <a:gd name="T34" fmla="*/ 152 w 1720"/>
                <a:gd name="T35" fmla="*/ 706 h 1844"/>
                <a:gd name="T36" fmla="*/ 12 w 1720"/>
                <a:gd name="T37" fmla="*/ 790 h 1844"/>
                <a:gd name="T38" fmla="*/ 17 w 1720"/>
                <a:gd name="T39" fmla="*/ 824 h 1844"/>
                <a:gd name="T40" fmla="*/ 124 w 1720"/>
                <a:gd name="T41" fmla="*/ 857 h 1844"/>
                <a:gd name="T42" fmla="*/ 84 w 1720"/>
                <a:gd name="T43" fmla="*/ 891 h 1844"/>
                <a:gd name="T44" fmla="*/ 174 w 1720"/>
                <a:gd name="T45" fmla="*/ 997 h 1844"/>
                <a:gd name="T46" fmla="*/ 230 w 1720"/>
                <a:gd name="T47" fmla="*/ 919 h 1844"/>
                <a:gd name="T48" fmla="*/ 269 w 1720"/>
                <a:gd name="T49" fmla="*/ 908 h 1844"/>
                <a:gd name="T50" fmla="*/ 264 w 1720"/>
                <a:gd name="T51" fmla="*/ 958 h 1844"/>
                <a:gd name="T52" fmla="*/ 269 w 1720"/>
                <a:gd name="T53" fmla="*/ 1025 h 1844"/>
                <a:gd name="T54" fmla="*/ 275 w 1720"/>
                <a:gd name="T55" fmla="*/ 1093 h 1844"/>
                <a:gd name="T56" fmla="*/ 286 w 1720"/>
                <a:gd name="T57" fmla="*/ 1132 h 1844"/>
                <a:gd name="T58" fmla="*/ 297 w 1720"/>
                <a:gd name="T59" fmla="*/ 1210 h 1844"/>
                <a:gd name="T60" fmla="*/ 314 w 1720"/>
                <a:gd name="T61" fmla="*/ 1289 h 1844"/>
                <a:gd name="T62" fmla="*/ 359 w 1720"/>
                <a:gd name="T63" fmla="*/ 1356 h 1844"/>
                <a:gd name="T64" fmla="*/ 387 w 1720"/>
                <a:gd name="T65" fmla="*/ 1435 h 1844"/>
                <a:gd name="T66" fmla="*/ 426 w 1720"/>
                <a:gd name="T67" fmla="*/ 1535 h 1844"/>
                <a:gd name="T68" fmla="*/ 488 w 1720"/>
                <a:gd name="T69" fmla="*/ 1676 h 1844"/>
                <a:gd name="T70" fmla="*/ 499 w 1720"/>
                <a:gd name="T71" fmla="*/ 1715 h 1844"/>
                <a:gd name="T72" fmla="*/ 661 w 1720"/>
                <a:gd name="T73" fmla="*/ 1692 h 1844"/>
                <a:gd name="T74" fmla="*/ 689 w 1720"/>
                <a:gd name="T75" fmla="*/ 1569 h 1844"/>
                <a:gd name="T76" fmla="*/ 717 w 1720"/>
                <a:gd name="T77" fmla="*/ 1446 h 1844"/>
                <a:gd name="T78" fmla="*/ 751 w 1720"/>
                <a:gd name="T79" fmla="*/ 1289 h 1844"/>
                <a:gd name="T80" fmla="*/ 829 w 1720"/>
                <a:gd name="T81" fmla="*/ 1233 h 1844"/>
                <a:gd name="T82" fmla="*/ 975 w 1720"/>
                <a:gd name="T83" fmla="*/ 1104 h 1844"/>
                <a:gd name="T84" fmla="*/ 1009 w 1720"/>
                <a:gd name="T85" fmla="*/ 1053 h 1844"/>
                <a:gd name="T86" fmla="*/ 1098 w 1720"/>
                <a:gd name="T87" fmla="*/ 1020 h 1844"/>
                <a:gd name="T88" fmla="*/ 1177 w 1720"/>
                <a:gd name="T89" fmla="*/ 902 h 1844"/>
                <a:gd name="T90" fmla="*/ 1205 w 1720"/>
                <a:gd name="T91" fmla="*/ 947 h 1844"/>
                <a:gd name="T92" fmla="*/ 1222 w 1720"/>
                <a:gd name="T93" fmla="*/ 936 h 1844"/>
                <a:gd name="T94" fmla="*/ 1210 w 1720"/>
                <a:gd name="T95" fmla="*/ 835 h 1844"/>
                <a:gd name="T96" fmla="*/ 1188 w 1720"/>
                <a:gd name="T97" fmla="*/ 734 h 1844"/>
                <a:gd name="T98" fmla="*/ 1182 w 1720"/>
                <a:gd name="T99" fmla="*/ 650 h 1844"/>
                <a:gd name="T100" fmla="*/ 1233 w 1720"/>
                <a:gd name="T101" fmla="*/ 639 h 1844"/>
                <a:gd name="T102" fmla="*/ 1294 w 1720"/>
                <a:gd name="T103" fmla="*/ 712 h 1844"/>
                <a:gd name="T104" fmla="*/ 1418 w 1720"/>
                <a:gd name="T105" fmla="*/ 740 h 1844"/>
                <a:gd name="T106" fmla="*/ 1367 w 1720"/>
                <a:gd name="T107" fmla="*/ 835 h 1844"/>
                <a:gd name="T108" fmla="*/ 1434 w 1720"/>
                <a:gd name="T109" fmla="*/ 869 h 1844"/>
                <a:gd name="T110" fmla="*/ 1485 w 1720"/>
                <a:gd name="T111" fmla="*/ 852 h 1844"/>
                <a:gd name="T112" fmla="*/ 1563 w 1720"/>
                <a:gd name="T113" fmla="*/ 723 h 1844"/>
                <a:gd name="T114" fmla="*/ 1675 w 1720"/>
                <a:gd name="T115" fmla="*/ 571 h 1844"/>
                <a:gd name="T116" fmla="*/ 1507 w 1720"/>
                <a:gd name="T117" fmla="*/ 1816 h 1844"/>
                <a:gd name="T118" fmla="*/ 1468 w 1720"/>
                <a:gd name="T119" fmla="*/ 1754 h 1844"/>
                <a:gd name="T120" fmla="*/ 1468 w 1720"/>
                <a:gd name="T121" fmla="*/ 1446 h 1844"/>
                <a:gd name="T122" fmla="*/ 1446 w 1720"/>
                <a:gd name="T123" fmla="*/ 1530 h 1844"/>
                <a:gd name="T124" fmla="*/ 1457 w 1720"/>
                <a:gd name="T125" fmla="*/ 1519 h 1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20" h="1844">
                  <a:moveTo>
                    <a:pt x="1423" y="1558"/>
                  </a:moveTo>
                  <a:lnTo>
                    <a:pt x="1423" y="1552"/>
                  </a:lnTo>
                  <a:lnTo>
                    <a:pt x="1418" y="1552"/>
                  </a:lnTo>
                  <a:lnTo>
                    <a:pt x="1418" y="1552"/>
                  </a:lnTo>
                  <a:lnTo>
                    <a:pt x="1418" y="1558"/>
                  </a:lnTo>
                  <a:lnTo>
                    <a:pt x="1418" y="1558"/>
                  </a:lnTo>
                  <a:lnTo>
                    <a:pt x="1418" y="1558"/>
                  </a:lnTo>
                  <a:lnTo>
                    <a:pt x="1423" y="1558"/>
                  </a:lnTo>
                  <a:lnTo>
                    <a:pt x="1423" y="1558"/>
                  </a:lnTo>
                  <a:lnTo>
                    <a:pt x="1423" y="1558"/>
                  </a:lnTo>
                  <a:lnTo>
                    <a:pt x="1423" y="1558"/>
                  </a:lnTo>
                  <a:lnTo>
                    <a:pt x="1423" y="1558"/>
                  </a:lnTo>
                  <a:lnTo>
                    <a:pt x="1423" y="1558"/>
                  </a:lnTo>
                  <a:close/>
                  <a:moveTo>
                    <a:pt x="292" y="1748"/>
                  </a:moveTo>
                  <a:lnTo>
                    <a:pt x="292" y="1748"/>
                  </a:lnTo>
                  <a:lnTo>
                    <a:pt x="292" y="1748"/>
                  </a:lnTo>
                  <a:lnTo>
                    <a:pt x="292" y="1748"/>
                  </a:lnTo>
                  <a:lnTo>
                    <a:pt x="292" y="1754"/>
                  </a:lnTo>
                  <a:lnTo>
                    <a:pt x="292" y="1754"/>
                  </a:lnTo>
                  <a:lnTo>
                    <a:pt x="286" y="1754"/>
                  </a:lnTo>
                  <a:lnTo>
                    <a:pt x="286" y="1754"/>
                  </a:lnTo>
                  <a:lnTo>
                    <a:pt x="286" y="1754"/>
                  </a:lnTo>
                  <a:lnTo>
                    <a:pt x="286" y="1754"/>
                  </a:lnTo>
                  <a:lnTo>
                    <a:pt x="286" y="1754"/>
                  </a:lnTo>
                  <a:lnTo>
                    <a:pt x="286" y="1754"/>
                  </a:lnTo>
                  <a:lnTo>
                    <a:pt x="292" y="1754"/>
                  </a:lnTo>
                  <a:lnTo>
                    <a:pt x="292" y="1754"/>
                  </a:lnTo>
                  <a:lnTo>
                    <a:pt x="292" y="1754"/>
                  </a:lnTo>
                  <a:lnTo>
                    <a:pt x="292" y="1754"/>
                  </a:lnTo>
                  <a:lnTo>
                    <a:pt x="292" y="1748"/>
                  </a:lnTo>
                  <a:lnTo>
                    <a:pt x="292" y="1748"/>
                  </a:lnTo>
                  <a:lnTo>
                    <a:pt x="292" y="1748"/>
                  </a:lnTo>
                  <a:close/>
                  <a:moveTo>
                    <a:pt x="325" y="1642"/>
                  </a:moveTo>
                  <a:lnTo>
                    <a:pt x="325" y="1642"/>
                  </a:lnTo>
                  <a:lnTo>
                    <a:pt x="325" y="1642"/>
                  </a:lnTo>
                  <a:lnTo>
                    <a:pt x="325" y="1642"/>
                  </a:lnTo>
                  <a:lnTo>
                    <a:pt x="325" y="1642"/>
                  </a:lnTo>
                  <a:lnTo>
                    <a:pt x="325" y="1642"/>
                  </a:lnTo>
                  <a:lnTo>
                    <a:pt x="325" y="1642"/>
                  </a:lnTo>
                  <a:lnTo>
                    <a:pt x="325" y="1642"/>
                  </a:lnTo>
                  <a:lnTo>
                    <a:pt x="325" y="1642"/>
                  </a:lnTo>
                  <a:lnTo>
                    <a:pt x="325" y="1642"/>
                  </a:lnTo>
                  <a:close/>
                  <a:moveTo>
                    <a:pt x="325" y="1642"/>
                  </a:moveTo>
                  <a:lnTo>
                    <a:pt x="325" y="1642"/>
                  </a:lnTo>
                  <a:lnTo>
                    <a:pt x="325" y="1647"/>
                  </a:lnTo>
                  <a:lnTo>
                    <a:pt x="325" y="1647"/>
                  </a:lnTo>
                  <a:lnTo>
                    <a:pt x="325" y="1647"/>
                  </a:lnTo>
                  <a:lnTo>
                    <a:pt x="325" y="1647"/>
                  </a:lnTo>
                  <a:lnTo>
                    <a:pt x="325" y="1647"/>
                  </a:lnTo>
                  <a:lnTo>
                    <a:pt x="325" y="1647"/>
                  </a:lnTo>
                  <a:lnTo>
                    <a:pt x="325" y="1647"/>
                  </a:lnTo>
                  <a:lnTo>
                    <a:pt x="325" y="1647"/>
                  </a:lnTo>
                  <a:lnTo>
                    <a:pt x="325" y="1647"/>
                  </a:lnTo>
                  <a:lnTo>
                    <a:pt x="325" y="1642"/>
                  </a:lnTo>
                  <a:lnTo>
                    <a:pt x="325" y="1642"/>
                  </a:lnTo>
                  <a:close/>
                  <a:moveTo>
                    <a:pt x="757" y="1300"/>
                  </a:moveTo>
                  <a:lnTo>
                    <a:pt x="757" y="1300"/>
                  </a:lnTo>
                  <a:lnTo>
                    <a:pt x="751" y="1300"/>
                  </a:lnTo>
                  <a:lnTo>
                    <a:pt x="751" y="1300"/>
                  </a:lnTo>
                  <a:lnTo>
                    <a:pt x="751" y="1300"/>
                  </a:lnTo>
                  <a:lnTo>
                    <a:pt x="751" y="1306"/>
                  </a:lnTo>
                  <a:lnTo>
                    <a:pt x="757" y="1306"/>
                  </a:lnTo>
                  <a:lnTo>
                    <a:pt x="757" y="1306"/>
                  </a:lnTo>
                  <a:lnTo>
                    <a:pt x="757" y="1306"/>
                  </a:lnTo>
                  <a:lnTo>
                    <a:pt x="757" y="1306"/>
                  </a:lnTo>
                  <a:lnTo>
                    <a:pt x="757" y="1306"/>
                  </a:lnTo>
                  <a:lnTo>
                    <a:pt x="757" y="1300"/>
                  </a:lnTo>
                  <a:lnTo>
                    <a:pt x="757" y="1300"/>
                  </a:lnTo>
                  <a:close/>
                  <a:moveTo>
                    <a:pt x="1177" y="925"/>
                  </a:moveTo>
                  <a:lnTo>
                    <a:pt x="1177" y="930"/>
                  </a:lnTo>
                  <a:lnTo>
                    <a:pt x="1171" y="936"/>
                  </a:lnTo>
                  <a:lnTo>
                    <a:pt x="1171" y="936"/>
                  </a:lnTo>
                  <a:lnTo>
                    <a:pt x="1171" y="936"/>
                  </a:lnTo>
                  <a:lnTo>
                    <a:pt x="1171" y="941"/>
                  </a:lnTo>
                  <a:lnTo>
                    <a:pt x="1171" y="941"/>
                  </a:lnTo>
                  <a:lnTo>
                    <a:pt x="1177" y="941"/>
                  </a:lnTo>
                  <a:lnTo>
                    <a:pt x="1177" y="941"/>
                  </a:lnTo>
                  <a:lnTo>
                    <a:pt x="1177" y="941"/>
                  </a:lnTo>
                  <a:lnTo>
                    <a:pt x="1177" y="941"/>
                  </a:lnTo>
                  <a:lnTo>
                    <a:pt x="1177" y="941"/>
                  </a:lnTo>
                  <a:lnTo>
                    <a:pt x="1177" y="941"/>
                  </a:lnTo>
                  <a:lnTo>
                    <a:pt x="1177" y="941"/>
                  </a:lnTo>
                  <a:lnTo>
                    <a:pt x="1177" y="936"/>
                  </a:lnTo>
                  <a:lnTo>
                    <a:pt x="1182" y="936"/>
                  </a:lnTo>
                  <a:lnTo>
                    <a:pt x="1182" y="930"/>
                  </a:lnTo>
                  <a:lnTo>
                    <a:pt x="1177" y="925"/>
                  </a:lnTo>
                  <a:lnTo>
                    <a:pt x="1177" y="925"/>
                  </a:lnTo>
                  <a:close/>
                  <a:moveTo>
                    <a:pt x="1222" y="941"/>
                  </a:moveTo>
                  <a:lnTo>
                    <a:pt x="1222" y="941"/>
                  </a:lnTo>
                  <a:lnTo>
                    <a:pt x="1222" y="941"/>
                  </a:lnTo>
                  <a:lnTo>
                    <a:pt x="1222" y="941"/>
                  </a:lnTo>
                  <a:lnTo>
                    <a:pt x="1222" y="941"/>
                  </a:lnTo>
                  <a:lnTo>
                    <a:pt x="1222" y="947"/>
                  </a:lnTo>
                  <a:lnTo>
                    <a:pt x="1222" y="947"/>
                  </a:lnTo>
                  <a:lnTo>
                    <a:pt x="1222" y="947"/>
                  </a:lnTo>
                  <a:lnTo>
                    <a:pt x="1222" y="947"/>
                  </a:lnTo>
                  <a:lnTo>
                    <a:pt x="1222" y="947"/>
                  </a:lnTo>
                  <a:lnTo>
                    <a:pt x="1222" y="947"/>
                  </a:lnTo>
                  <a:lnTo>
                    <a:pt x="1222" y="947"/>
                  </a:lnTo>
                  <a:lnTo>
                    <a:pt x="1222" y="941"/>
                  </a:lnTo>
                  <a:close/>
                  <a:moveTo>
                    <a:pt x="1210" y="925"/>
                  </a:moveTo>
                  <a:lnTo>
                    <a:pt x="1210" y="925"/>
                  </a:lnTo>
                  <a:lnTo>
                    <a:pt x="1205" y="925"/>
                  </a:lnTo>
                  <a:lnTo>
                    <a:pt x="1205" y="925"/>
                  </a:lnTo>
                  <a:lnTo>
                    <a:pt x="1205" y="925"/>
                  </a:lnTo>
                  <a:lnTo>
                    <a:pt x="1205" y="930"/>
                  </a:lnTo>
                  <a:lnTo>
                    <a:pt x="1205" y="930"/>
                  </a:lnTo>
                  <a:lnTo>
                    <a:pt x="1205" y="930"/>
                  </a:lnTo>
                  <a:lnTo>
                    <a:pt x="1205" y="930"/>
                  </a:lnTo>
                  <a:lnTo>
                    <a:pt x="1205" y="930"/>
                  </a:lnTo>
                  <a:lnTo>
                    <a:pt x="1210" y="930"/>
                  </a:lnTo>
                  <a:lnTo>
                    <a:pt x="1210" y="930"/>
                  </a:lnTo>
                  <a:lnTo>
                    <a:pt x="1210" y="925"/>
                  </a:lnTo>
                  <a:lnTo>
                    <a:pt x="1210" y="925"/>
                  </a:lnTo>
                  <a:lnTo>
                    <a:pt x="1210" y="925"/>
                  </a:lnTo>
                  <a:lnTo>
                    <a:pt x="1210" y="925"/>
                  </a:lnTo>
                  <a:lnTo>
                    <a:pt x="1210" y="925"/>
                  </a:lnTo>
                  <a:lnTo>
                    <a:pt x="1210" y="925"/>
                  </a:lnTo>
                  <a:close/>
                  <a:moveTo>
                    <a:pt x="1177" y="925"/>
                  </a:moveTo>
                  <a:lnTo>
                    <a:pt x="1177" y="925"/>
                  </a:lnTo>
                  <a:lnTo>
                    <a:pt x="1177" y="925"/>
                  </a:lnTo>
                  <a:lnTo>
                    <a:pt x="1177" y="919"/>
                  </a:lnTo>
                  <a:lnTo>
                    <a:pt x="1177" y="919"/>
                  </a:lnTo>
                  <a:lnTo>
                    <a:pt x="1177" y="919"/>
                  </a:lnTo>
                  <a:lnTo>
                    <a:pt x="1177" y="925"/>
                  </a:lnTo>
                  <a:lnTo>
                    <a:pt x="1177" y="925"/>
                  </a:lnTo>
                  <a:lnTo>
                    <a:pt x="1177" y="925"/>
                  </a:lnTo>
                  <a:lnTo>
                    <a:pt x="1177" y="925"/>
                  </a:lnTo>
                  <a:lnTo>
                    <a:pt x="1177" y="925"/>
                  </a:lnTo>
                  <a:lnTo>
                    <a:pt x="1177" y="925"/>
                  </a:lnTo>
                  <a:lnTo>
                    <a:pt x="1177" y="925"/>
                  </a:lnTo>
                  <a:close/>
                  <a:moveTo>
                    <a:pt x="325" y="1603"/>
                  </a:moveTo>
                  <a:lnTo>
                    <a:pt x="325" y="1603"/>
                  </a:lnTo>
                  <a:lnTo>
                    <a:pt x="325" y="1603"/>
                  </a:lnTo>
                  <a:lnTo>
                    <a:pt x="325" y="1603"/>
                  </a:lnTo>
                  <a:lnTo>
                    <a:pt x="325" y="1603"/>
                  </a:lnTo>
                  <a:lnTo>
                    <a:pt x="325" y="1603"/>
                  </a:lnTo>
                  <a:lnTo>
                    <a:pt x="325" y="1603"/>
                  </a:lnTo>
                  <a:lnTo>
                    <a:pt x="325" y="1603"/>
                  </a:lnTo>
                  <a:close/>
                  <a:moveTo>
                    <a:pt x="258" y="1603"/>
                  </a:moveTo>
                  <a:lnTo>
                    <a:pt x="258" y="1603"/>
                  </a:lnTo>
                  <a:lnTo>
                    <a:pt x="258" y="1603"/>
                  </a:lnTo>
                  <a:lnTo>
                    <a:pt x="258" y="1603"/>
                  </a:lnTo>
                  <a:lnTo>
                    <a:pt x="258" y="1603"/>
                  </a:lnTo>
                  <a:lnTo>
                    <a:pt x="258" y="1603"/>
                  </a:lnTo>
                  <a:close/>
                  <a:moveTo>
                    <a:pt x="286" y="1563"/>
                  </a:moveTo>
                  <a:lnTo>
                    <a:pt x="286" y="1563"/>
                  </a:lnTo>
                  <a:lnTo>
                    <a:pt x="286" y="1563"/>
                  </a:lnTo>
                  <a:lnTo>
                    <a:pt x="286" y="1563"/>
                  </a:lnTo>
                  <a:lnTo>
                    <a:pt x="286" y="1563"/>
                  </a:lnTo>
                  <a:lnTo>
                    <a:pt x="286" y="1558"/>
                  </a:lnTo>
                  <a:lnTo>
                    <a:pt x="286" y="1558"/>
                  </a:lnTo>
                  <a:lnTo>
                    <a:pt x="286" y="1563"/>
                  </a:lnTo>
                  <a:close/>
                  <a:moveTo>
                    <a:pt x="241" y="1597"/>
                  </a:moveTo>
                  <a:lnTo>
                    <a:pt x="241" y="1597"/>
                  </a:lnTo>
                  <a:lnTo>
                    <a:pt x="241" y="1597"/>
                  </a:lnTo>
                  <a:lnTo>
                    <a:pt x="236" y="1603"/>
                  </a:lnTo>
                  <a:lnTo>
                    <a:pt x="236" y="1603"/>
                  </a:lnTo>
                  <a:lnTo>
                    <a:pt x="241" y="1603"/>
                  </a:lnTo>
                  <a:lnTo>
                    <a:pt x="241" y="1597"/>
                  </a:lnTo>
                  <a:lnTo>
                    <a:pt x="241" y="1597"/>
                  </a:lnTo>
                  <a:lnTo>
                    <a:pt x="241" y="1597"/>
                  </a:lnTo>
                  <a:lnTo>
                    <a:pt x="241" y="1597"/>
                  </a:lnTo>
                  <a:close/>
                  <a:moveTo>
                    <a:pt x="264" y="1614"/>
                  </a:moveTo>
                  <a:lnTo>
                    <a:pt x="264" y="1614"/>
                  </a:lnTo>
                  <a:lnTo>
                    <a:pt x="264" y="1619"/>
                  </a:lnTo>
                  <a:lnTo>
                    <a:pt x="264" y="1619"/>
                  </a:lnTo>
                  <a:lnTo>
                    <a:pt x="264" y="1619"/>
                  </a:lnTo>
                  <a:lnTo>
                    <a:pt x="264" y="1614"/>
                  </a:lnTo>
                  <a:lnTo>
                    <a:pt x="264" y="1614"/>
                  </a:lnTo>
                  <a:lnTo>
                    <a:pt x="264" y="1614"/>
                  </a:lnTo>
                  <a:lnTo>
                    <a:pt x="264" y="1614"/>
                  </a:lnTo>
                  <a:lnTo>
                    <a:pt x="264" y="1614"/>
                  </a:lnTo>
                  <a:lnTo>
                    <a:pt x="264" y="1614"/>
                  </a:lnTo>
                  <a:lnTo>
                    <a:pt x="264" y="1614"/>
                  </a:lnTo>
                  <a:close/>
                  <a:moveTo>
                    <a:pt x="275" y="1575"/>
                  </a:moveTo>
                  <a:lnTo>
                    <a:pt x="275" y="1580"/>
                  </a:lnTo>
                  <a:lnTo>
                    <a:pt x="275" y="1580"/>
                  </a:lnTo>
                  <a:lnTo>
                    <a:pt x="275" y="1580"/>
                  </a:lnTo>
                  <a:lnTo>
                    <a:pt x="275" y="1580"/>
                  </a:lnTo>
                  <a:lnTo>
                    <a:pt x="275" y="1575"/>
                  </a:lnTo>
                  <a:lnTo>
                    <a:pt x="275" y="1575"/>
                  </a:lnTo>
                  <a:lnTo>
                    <a:pt x="275" y="1575"/>
                  </a:lnTo>
                  <a:lnTo>
                    <a:pt x="275" y="1575"/>
                  </a:lnTo>
                  <a:lnTo>
                    <a:pt x="275" y="1575"/>
                  </a:lnTo>
                  <a:lnTo>
                    <a:pt x="275" y="1575"/>
                  </a:lnTo>
                  <a:lnTo>
                    <a:pt x="275" y="1575"/>
                  </a:lnTo>
                  <a:lnTo>
                    <a:pt x="275" y="1575"/>
                  </a:lnTo>
                  <a:lnTo>
                    <a:pt x="275" y="1575"/>
                  </a:lnTo>
                  <a:close/>
                  <a:moveTo>
                    <a:pt x="269" y="1547"/>
                  </a:moveTo>
                  <a:lnTo>
                    <a:pt x="269" y="1547"/>
                  </a:lnTo>
                  <a:lnTo>
                    <a:pt x="269" y="1547"/>
                  </a:lnTo>
                  <a:lnTo>
                    <a:pt x="269" y="1547"/>
                  </a:lnTo>
                  <a:lnTo>
                    <a:pt x="269" y="1547"/>
                  </a:lnTo>
                  <a:lnTo>
                    <a:pt x="269" y="1547"/>
                  </a:lnTo>
                  <a:lnTo>
                    <a:pt x="269" y="1547"/>
                  </a:lnTo>
                  <a:lnTo>
                    <a:pt x="269" y="1547"/>
                  </a:lnTo>
                  <a:lnTo>
                    <a:pt x="269" y="1547"/>
                  </a:lnTo>
                  <a:close/>
                  <a:moveTo>
                    <a:pt x="269" y="1586"/>
                  </a:moveTo>
                  <a:lnTo>
                    <a:pt x="269" y="1586"/>
                  </a:lnTo>
                  <a:lnTo>
                    <a:pt x="269" y="1586"/>
                  </a:lnTo>
                  <a:lnTo>
                    <a:pt x="269" y="1586"/>
                  </a:lnTo>
                  <a:lnTo>
                    <a:pt x="275" y="1586"/>
                  </a:lnTo>
                  <a:lnTo>
                    <a:pt x="275" y="1586"/>
                  </a:lnTo>
                  <a:lnTo>
                    <a:pt x="275" y="1586"/>
                  </a:lnTo>
                  <a:lnTo>
                    <a:pt x="275" y="1586"/>
                  </a:lnTo>
                  <a:lnTo>
                    <a:pt x="269" y="1586"/>
                  </a:lnTo>
                  <a:close/>
                  <a:moveTo>
                    <a:pt x="1518" y="1513"/>
                  </a:moveTo>
                  <a:lnTo>
                    <a:pt x="1513" y="1513"/>
                  </a:lnTo>
                  <a:lnTo>
                    <a:pt x="1513" y="1513"/>
                  </a:lnTo>
                  <a:lnTo>
                    <a:pt x="1518" y="1513"/>
                  </a:lnTo>
                  <a:lnTo>
                    <a:pt x="1518" y="1513"/>
                  </a:lnTo>
                  <a:close/>
                  <a:moveTo>
                    <a:pt x="1496" y="1771"/>
                  </a:moveTo>
                  <a:lnTo>
                    <a:pt x="1496" y="1765"/>
                  </a:lnTo>
                  <a:lnTo>
                    <a:pt x="1496" y="1765"/>
                  </a:lnTo>
                  <a:lnTo>
                    <a:pt x="1496" y="1765"/>
                  </a:lnTo>
                  <a:lnTo>
                    <a:pt x="1496" y="1771"/>
                  </a:lnTo>
                  <a:lnTo>
                    <a:pt x="1496" y="1771"/>
                  </a:lnTo>
                  <a:lnTo>
                    <a:pt x="1496" y="1771"/>
                  </a:lnTo>
                  <a:lnTo>
                    <a:pt x="1496" y="1771"/>
                  </a:lnTo>
                  <a:lnTo>
                    <a:pt x="1496" y="1771"/>
                  </a:lnTo>
                  <a:lnTo>
                    <a:pt x="1496" y="1771"/>
                  </a:lnTo>
                  <a:lnTo>
                    <a:pt x="1496" y="1771"/>
                  </a:lnTo>
                  <a:lnTo>
                    <a:pt x="1496" y="1771"/>
                  </a:lnTo>
                  <a:lnTo>
                    <a:pt x="1496" y="1771"/>
                  </a:lnTo>
                  <a:close/>
                  <a:moveTo>
                    <a:pt x="1490" y="1771"/>
                  </a:moveTo>
                  <a:lnTo>
                    <a:pt x="1490" y="1771"/>
                  </a:lnTo>
                  <a:lnTo>
                    <a:pt x="1490" y="1771"/>
                  </a:lnTo>
                  <a:lnTo>
                    <a:pt x="1490" y="1771"/>
                  </a:lnTo>
                  <a:lnTo>
                    <a:pt x="1490" y="1771"/>
                  </a:lnTo>
                  <a:lnTo>
                    <a:pt x="1490" y="1771"/>
                  </a:lnTo>
                  <a:lnTo>
                    <a:pt x="1490" y="1771"/>
                  </a:lnTo>
                  <a:lnTo>
                    <a:pt x="1490" y="1765"/>
                  </a:lnTo>
                  <a:lnTo>
                    <a:pt x="1485" y="1765"/>
                  </a:lnTo>
                  <a:lnTo>
                    <a:pt x="1485" y="1765"/>
                  </a:lnTo>
                  <a:lnTo>
                    <a:pt x="1485" y="1771"/>
                  </a:lnTo>
                  <a:lnTo>
                    <a:pt x="1485" y="1771"/>
                  </a:lnTo>
                  <a:lnTo>
                    <a:pt x="1485" y="1771"/>
                  </a:lnTo>
                  <a:lnTo>
                    <a:pt x="1485" y="1771"/>
                  </a:lnTo>
                  <a:lnTo>
                    <a:pt x="1485" y="1771"/>
                  </a:lnTo>
                  <a:lnTo>
                    <a:pt x="1485" y="1771"/>
                  </a:lnTo>
                  <a:lnTo>
                    <a:pt x="1485" y="1771"/>
                  </a:lnTo>
                  <a:lnTo>
                    <a:pt x="1485" y="1771"/>
                  </a:lnTo>
                  <a:lnTo>
                    <a:pt x="1485" y="1771"/>
                  </a:lnTo>
                  <a:lnTo>
                    <a:pt x="1485" y="1771"/>
                  </a:lnTo>
                  <a:lnTo>
                    <a:pt x="1485" y="1776"/>
                  </a:lnTo>
                  <a:lnTo>
                    <a:pt x="1485" y="1776"/>
                  </a:lnTo>
                  <a:lnTo>
                    <a:pt x="1485" y="1776"/>
                  </a:lnTo>
                  <a:lnTo>
                    <a:pt x="1485" y="1776"/>
                  </a:lnTo>
                  <a:lnTo>
                    <a:pt x="1485" y="1776"/>
                  </a:lnTo>
                  <a:lnTo>
                    <a:pt x="1490" y="1776"/>
                  </a:lnTo>
                  <a:lnTo>
                    <a:pt x="1490" y="1776"/>
                  </a:lnTo>
                  <a:lnTo>
                    <a:pt x="1490" y="1776"/>
                  </a:lnTo>
                  <a:lnTo>
                    <a:pt x="1490" y="1776"/>
                  </a:lnTo>
                  <a:lnTo>
                    <a:pt x="1490" y="1776"/>
                  </a:lnTo>
                  <a:lnTo>
                    <a:pt x="1490" y="1776"/>
                  </a:lnTo>
                  <a:lnTo>
                    <a:pt x="1490" y="1776"/>
                  </a:lnTo>
                  <a:lnTo>
                    <a:pt x="1490" y="1776"/>
                  </a:lnTo>
                  <a:lnTo>
                    <a:pt x="1490" y="1776"/>
                  </a:lnTo>
                  <a:lnTo>
                    <a:pt x="1490" y="1776"/>
                  </a:lnTo>
                  <a:lnTo>
                    <a:pt x="1490" y="1771"/>
                  </a:lnTo>
                  <a:close/>
                  <a:moveTo>
                    <a:pt x="1502" y="1737"/>
                  </a:moveTo>
                  <a:lnTo>
                    <a:pt x="1502" y="1737"/>
                  </a:lnTo>
                  <a:lnTo>
                    <a:pt x="1502" y="1737"/>
                  </a:lnTo>
                  <a:lnTo>
                    <a:pt x="1502" y="1737"/>
                  </a:lnTo>
                  <a:lnTo>
                    <a:pt x="1502" y="1743"/>
                  </a:lnTo>
                  <a:lnTo>
                    <a:pt x="1502" y="1743"/>
                  </a:lnTo>
                  <a:lnTo>
                    <a:pt x="1502" y="1743"/>
                  </a:lnTo>
                  <a:lnTo>
                    <a:pt x="1502" y="1743"/>
                  </a:lnTo>
                  <a:lnTo>
                    <a:pt x="1502" y="1743"/>
                  </a:lnTo>
                  <a:lnTo>
                    <a:pt x="1502" y="1737"/>
                  </a:lnTo>
                  <a:lnTo>
                    <a:pt x="1502" y="1737"/>
                  </a:lnTo>
                  <a:lnTo>
                    <a:pt x="1502" y="1737"/>
                  </a:lnTo>
                  <a:lnTo>
                    <a:pt x="1502" y="1737"/>
                  </a:lnTo>
                  <a:lnTo>
                    <a:pt x="1502" y="1737"/>
                  </a:lnTo>
                  <a:lnTo>
                    <a:pt x="1502" y="1737"/>
                  </a:lnTo>
                  <a:close/>
                  <a:moveTo>
                    <a:pt x="1496" y="1765"/>
                  </a:moveTo>
                  <a:lnTo>
                    <a:pt x="1496" y="1765"/>
                  </a:lnTo>
                  <a:lnTo>
                    <a:pt x="1496" y="1765"/>
                  </a:lnTo>
                  <a:lnTo>
                    <a:pt x="1496" y="1765"/>
                  </a:lnTo>
                  <a:lnTo>
                    <a:pt x="1496" y="1765"/>
                  </a:lnTo>
                  <a:lnTo>
                    <a:pt x="1496" y="1765"/>
                  </a:lnTo>
                  <a:lnTo>
                    <a:pt x="1496" y="1760"/>
                  </a:lnTo>
                  <a:lnTo>
                    <a:pt x="1496" y="1760"/>
                  </a:lnTo>
                  <a:lnTo>
                    <a:pt x="1496" y="1760"/>
                  </a:lnTo>
                  <a:lnTo>
                    <a:pt x="1496" y="1760"/>
                  </a:lnTo>
                  <a:lnTo>
                    <a:pt x="1496" y="1760"/>
                  </a:lnTo>
                  <a:lnTo>
                    <a:pt x="1496" y="1754"/>
                  </a:lnTo>
                  <a:lnTo>
                    <a:pt x="1496" y="1754"/>
                  </a:lnTo>
                  <a:lnTo>
                    <a:pt x="1496" y="1754"/>
                  </a:lnTo>
                  <a:lnTo>
                    <a:pt x="1496" y="1754"/>
                  </a:lnTo>
                  <a:lnTo>
                    <a:pt x="1490" y="1754"/>
                  </a:lnTo>
                  <a:lnTo>
                    <a:pt x="1490" y="1754"/>
                  </a:lnTo>
                  <a:lnTo>
                    <a:pt x="1490" y="1760"/>
                  </a:lnTo>
                  <a:lnTo>
                    <a:pt x="1490" y="1760"/>
                  </a:lnTo>
                  <a:lnTo>
                    <a:pt x="1490" y="1760"/>
                  </a:lnTo>
                  <a:lnTo>
                    <a:pt x="1490" y="1760"/>
                  </a:lnTo>
                  <a:lnTo>
                    <a:pt x="1490" y="1765"/>
                  </a:lnTo>
                  <a:lnTo>
                    <a:pt x="1490" y="1765"/>
                  </a:lnTo>
                  <a:lnTo>
                    <a:pt x="1490" y="1765"/>
                  </a:lnTo>
                  <a:lnTo>
                    <a:pt x="1496" y="1765"/>
                  </a:lnTo>
                  <a:lnTo>
                    <a:pt x="1496" y="1765"/>
                  </a:lnTo>
                  <a:lnTo>
                    <a:pt x="1496" y="1765"/>
                  </a:lnTo>
                  <a:lnTo>
                    <a:pt x="1496" y="1765"/>
                  </a:lnTo>
                  <a:lnTo>
                    <a:pt x="1496" y="1765"/>
                  </a:lnTo>
                  <a:lnTo>
                    <a:pt x="1496" y="1765"/>
                  </a:lnTo>
                  <a:lnTo>
                    <a:pt x="1496" y="1765"/>
                  </a:lnTo>
                  <a:lnTo>
                    <a:pt x="1496" y="1765"/>
                  </a:lnTo>
                  <a:lnTo>
                    <a:pt x="1496" y="1765"/>
                  </a:lnTo>
                  <a:lnTo>
                    <a:pt x="1496" y="1765"/>
                  </a:lnTo>
                  <a:lnTo>
                    <a:pt x="1490" y="1765"/>
                  </a:lnTo>
                  <a:lnTo>
                    <a:pt x="1490" y="1771"/>
                  </a:lnTo>
                  <a:lnTo>
                    <a:pt x="1496" y="1771"/>
                  </a:lnTo>
                  <a:lnTo>
                    <a:pt x="1496" y="1771"/>
                  </a:lnTo>
                  <a:lnTo>
                    <a:pt x="1496" y="1765"/>
                  </a:lnTo>
                  <a:lnTo>
                    <a:pt x="1496" y="1765"/>
                  </a:lnTo>
                  <a:lnTo>
                    <a:pt x="1496" y="1765"/>
                  </a:lnTo>
                  <a:close/>
                  <a:moveTo>
                    <a:pt x="1507" y="1810"/>
                  </a:moveTo>
                  <a:lnTo>
                    <a:pt x="1507" y="1810"/>
                  </a:lnTo>
                  <a:lnTo>
                    <a:pt x="1507" y="1810"/>
                  </a:lnTo>
                  <a:lnTo>
                    <a:pt x="1507" y="1804"/>
                  </a:lnTo>
                  <a:lnTo>
                    <a:pt x="1507" y="1804"/>
                  </a:lnTo>
                  <a:lnTo>
                    <a:pt x="1507" y="1804"/>
                  </a:lnTo>
                  <a:lnTo>
                    <a:pt x="1507" y="1804"/>
                  </a:lnTo>
                  <a:lnTo>
                    <a:pt x="1507" y="1804"/>
                  </a:lnTo>
                  <a:lnTo>
                    <a:pt x="1507" y="1804"/>
                  </a:lnTo>
                  <a:lnTo>
                    <a:pt x="1507" y="1799"/>
                  </a:lnTo>
                  <a:lnTo>
                    <a:pt x="1507" y="1804"/>
                  </a:lnTo>
                  <a:lnTo>
                    <a:pt x="1507" y="1804"/>
                  </a:lnTo>
                  <a:lnTo>
                    <a:pt x="1502" y="1804"/>
                  </a:lnTo>
                  <a:lnTo>
                    <a:pt x="1502" y="1804"/>
                  </a:lnTo>
                  <a:lnTo>
                    <a:pt x="1502" y="1804"/>
                  </a:lnTo>
                  <a:lnTo>
                    <a:pt x="1502" y="1804"/>
                  </a:lnTo>
                  <a:lnTo>
                    <a:pt x="1502" y="1810"/>
                  </a:lnTo>
                  <a:lnTo>
                    <a:pt x="1502" y="1810"/>
                  </a:lnTo>
                  <a:lnTo>
                    <a:pt x="1502" y="1810"/>
                  </a:lnTo>
                  <a:lnTo>
                    <a:pt x="1502" y="1810"/>
                  </a:lnTo>
                  <a:lnTo>
                    <a:pt x="1502" y="1810"/>
                  </a:lnTo>
                  <a:lnTo>
                    <a:pt x="1502" y="1810"/>
                  </a:lnTo>
                  <a:lnTo>
                    <a:pt x="1502" y="1810"/>
                  </a:lnTo>
                  <a:lnTo>
                    <a:pt x="1502" y="1810"/>
                  </a:lnTo>
                  <a:lnTo>
                    <a:pt x="1502" y="1810"/>
                  </a:lnTo>
                  <a:lnTo>
                    <a:pt x="1507" y="1810"/>
                  </a:lnTo>
                  <a:lnTo>
                    <a:pt x="1507" y="1810"/>
                  </a:lnTo>
                  <a:close/>
                  <a:moveTo>
                    <a:pt x="1720" y="527"/>
                  </a:moveTo>
                  <a:lnTo>
                    <a:pt x="1720" y="527"/>
                  </a:lnTo>
                  <a:lnTo>
                    <a:pt x="1720" y="521"/>
                  </a:lnTo>
                  <a:lnTo>
                    <a:pt x="1720" y="521"/>
                  </a:lnTo>
                  <a:lnTo>
                    <a:pt x="1720" y="515"/>
                  </a:lnTo>
                  <a:lnTo>
                    <a:pt x="1720" y="515"/>
                  </a:lnTo>
                  <a:lnTo>
                    <a:pt x="1720" y="515"/>
                  </a:lnTo>
                  <a:lnTo>
                    <a:pt x="1715" y="510"/>
                  </a:lnTo>
                  <a:lnTo>
                    <a:pt x="1715" y="510"/>
                  </a:lnTo>
                  <a:lnTo>
                    <a:pt x="1715" y="510"/>
                  </a:lnTo>
                  <a:lnTo>
                    <a:pt x="1715" y="510"/>
                  </a:lnTo>
                  <a:lnTo>
                    <a:pt x="1715" y="510"/>
                  </a:lnTo>
                  <a:lnTo>
                    <a:pt x="1709" y="510"/>
                  </a:lnTo>
                  <a:lnTo>
                    <a:pt x="1709" y="504"/>
                  </a:lnTo>
                  <a:lnTo>
                    <a:pt x="1703" y="504"/>
                  </a:lnTo>
                  <a:lnTo>
                    <a:pt x="1703" y="504"/>
                  </a:lnTo>
                  <a:lnTo>
                    <a:pt x="1698" y="504"/>
                  </a:lnTo>
                  <a:lnTo>
                    <a:pt x="1698" y="510"/>
                  </a:lnTo>
                  <a:lnTo>
                    <a:pt x="1698" y="504"/>
                  </a:lnTo>
                  <a:lnTo>
                    <a:pt x="1692" y="504"/>
                  </a:lnTo>
                  <a:lnTo>
                    <a:pt x="1692" y="499"/>
                  </a:lnTo>
                  <a:lnTo>
                    <a:pt x="1692" y="499"/>
                  </a:lnTo>
                  <a:lnTo>
                    <a:pt x="1687" y="493"/>
                  </a:lnTo>
                  <a:lnTo>
                    <a:pt x="1681" y="487"/>
                  </a:lnTo>
                  <a:lnTo>
                    <a:pt x="1675" y="487"/>
                  </a:lnTo>
                  <a:lnTo>
                    <a:pt x="1675" y="487"/>
                  </a:lnTo>
                  <a:lnTo>
                    <a:pt x="1675" y="493"/>
                  </a:lnTo>
                  <a:lnTo>
                    <a:pt x="1670" y="499"/>
                  </a:lnTo>
                  <a:lnTo>
                    <a:pt x="1670" y="499"/>
                  </a:lnTo>
                  <a:lnTo>
                    <a:pt x="1670" y="499"/>
                  </a:lnTo>
                  <a:lnTo>
                    <a:pt x="1670" y="499"/>
                  </a:lnTo>
                  <a:lnTo>
                    <a:pt x="1664" y="493"/>
                  </a:lnTo>
                  <a:lnTo>
                    <a:pt x="1670" y="493"/>
                  </a:lnTo>
                  <a:lnTo>
                    <a:pt x="1670" y="487"/>
                  </a:lnTo>
                  <a:lnTo>
                    <a:pt x="1670" y="487"/>
                  </a:lnTo>
                  <a:lnTo>
                    <a:pt x="1675" y="482"/>
                  </a:lnTo>
                  <a:lnTo>
                    <a:pt x="1675" y="476"/>
                  </a:lnTo>
                  <a:lnTo>
                    <a:pt x="1675" y="476"/>
                  </a:lnTo>
                  <a:lnTo>
                    <a:pt x="1675" y="471"/>
                  </a:lnTo>
                  <a:lnTo>
                    <a:pt x="1670" y="471"/>
                  </a:lnTo>
                  <a:lnTo>
                    <a:pt x="1670" y="465"/>
                  </a:lnTo>
                  <a:lnTo>
                    <a:pt x="1670" y="465"/>
                  </a:lnTo>
                  <a:lnTo>
                    <a:pt x="1670" y="465"/>
                  </a:lnTo>
                  <a:lnTo>
                    <a:pt x="1670" y="465"/>
                  </a:lnTo>
                  <a:lnTo>
                    <a:pt x="1670" y="465"/>
                  </a:lnTo>
                  <a:lnTo>
                    <a:pt x="1670" y="465"/>
                  </a:lnTo>
                  <a:lnTo>
                    <a:pt x="1670" y="465"/>
                  </a:lnTo>
                  <a:lnTo>
                    <a:pt x="1664" y="459"/>
                  </a:lnTo>
                  <a:lnTo>
                    <a:pt x="1664" y="454"/>
                  </a:lnTo>
                  <a:lnTo>
                    <a:pt x="1659" y="459"/>
                  </a:lnTo>
                  <a:lnTo>
                    <a:pt x="1653" y="459"/>
                  </a:lnTo>
                  <a:lnTo>
                    <a:pt x="1653" y="454"/>
                  </a:lnTo>
                  <a:lnTo>
                    <a:pt x="1653" y="454"/>
                  </a:lnTo>
                  <a:lnTo>
                    <a:pt x="1653" y="454"/>
                  </a:lnTo>
                  <a:lnTo>
                    <a:pt x="1653" y="454"/>
                  </a:lnTo>
                  <a:lnTo>
                    <a:pt x="1659" y="448"/>
                  </a:lnTo>
                  <a:lnTo>
                    <a:pt x="1659" y="448"/>
                  </a:lnTo>
                  <a:lnTo>
                    <a:pt x="1664" y="448"/>
                  </a:lnTo>
                  <a:lnTo>
                    <a:pt x="1664" y="448"/>
                  </a:lnTo>
                  <a:lnTo>
                    <a:pt x="1664" y="443"/>
                  </a:lnTo>
                  <a:lnTo>
                    <a:pt x="1664" y="443"/>
                  </a:lnTo>
                  <a:lnTo>
                    <a:pt x="1664" y="443"/>
                  </a:lnTo>
                  <a:lnTo>
                    <a:pt x="1659" y="443"/>
                  </a:lnTo>
                  <a:lnTo>
                    <a:pt x="1659" y="443"/>
                  </a:lnTo>
                  <a:lnTo>
                    <a:pt x="1659" y="448"/>
                  </a:lnTo>
                  <a:lnTo>
                    <a:pt x="1653" y="448"/>
                  </a:lnTo>
                  <a:lnTo>
                    <a:pt x="1653" y="443"/>
                  </a:lnTo>
                  <a:lnTo>
                    <a:pt x="1653" y="443"/>
                  </a:lnTo>
                  <a:lnTo>
                    <a:pt x="1653" y="443"/>
                  </a:lnTo>
                  <a:lnTo>
                    <a:pt x="1653" y="437"/>
                  </a:lnTo>
                  <a:lnTo>
                    <a:pt x="1647" y="437"/>
                  </a:lnTo>
                  <a:lnTo>
                    <a:pt x="1647" y="437"/>
                  </a:lnTo>
                  <a:lnTo>
                    <a:pt x="1642" y="437"/>
                  </a:lnTo>
                  <a:lnTo>
                    <a:pt x="1636" y="443"/>
                  </a:lnTo>
                  <a:lnTo>
                    <a:pt x="1631" y="437"/>
                  </a:lnTo>
                  <a:lnTo>
                    <a:pt x="1631" y="437"/>
                  </a:lnTo>
                  <a:lnTo>
                    <a:pt x="1625" y="437"/>
                  </a:lnTo>
                  <a:lnTo>
                    <a:pt x="1625" y="443"/>
                  </a:lnTo>
                  <a:lnTo>
                    <a:pt x="1625" y="448"/>
                  </a:lnTo>
                  <a:lnTo>
                    <a:pt x="1619" y="448"/>
                  </a:lnTo>
                  <a:lnTo>
                    <a:pt x="1619" y="448"/>
                  </a:lnTo>
                  <a:lnTo>
                    <a:pt x="1619" y="448"/>
                  </a:lnTo>
                  <a:lnTo>
                    <a:pt x="1619" y="448"/>
                  </a:lnTo>
                  <a:lnTo>
                    <a:pt x="1614" y="448"/>
                  </a:lnTo>
                  <a:lnTo>
                    <a:pt x="1614" y="448"/>
                  </a:lnTo>
                  <a:lnTo>
                    <a:pt x="1614" y="448"/>
                  </a:lnTo>
                  <a:lnTo>
                    <a:pt x="1614" y="448"/>
                  </a:lnTo>
                  <a:lnTo>
                    <a:pt x="1614" y="448"/>
                  </a:lnTo>
                  <a:lnTo>
                    <a:pt x="1614" y="448"/>
                  </a:lnTo>
                  <a:lnTo>
                    <a:pt x="1614" y="448"/>
                  </a:lnTo>
                  <a:lnTo>
                    <a:pt x="1614" y="454"/>
                  </a:lnTo>
                  <a:lnTo>
                    <a:pt x="1614" y="454"/>
                  </a:lnTo>
                  <a:lnTo>
                    <a:pt x="1614" y="454"/>
                  </a:lnTo>
                  <a:lnTo>
                    <a:pt x="1608" y="454"/>
                  </a:lnTo>
                  <a:lnTo>
                    <a:pt x="1608" y="454"/>
                  </a:lnTo>
                  <a:lnTo>
                    <a:pt x="1608" y="454"/>
                  </a:lnTo>
                  <a:lnTo>
                    <a:pt x="1608" y="448"/>
                  </a:lnTo>
                  <a:lnTo>
                    <a:pt x="1608" y="448"/>
                  </a:lnTo>
                  <a:lnTo>
                    <a:pt x="1608" y="454"/>
                  </a:lnTo>
                  <a:lnTo>
                    <a:pt x="1603" y="454"/>
                  </a:lnTo>
                  <a:lnTo>
                    <a:pt x="1603" y="454"/>
                  </a:lnTo>
                  <a:lnTo>
                    <a:pt x="1597" y="454"/>
                  </a:lnTo>
                  <a:lnTo>
                    <a:pt x="1597" y="459"/>
                  </a:lnTo>
                  <a:lnTo>
                    <a:pt x="1597" y="459"/>
                  </a:lnTo>
                  <a:lnTo>
                    <a:pt x="1597" y="459"/>
                  </a:lnTo>
                  <a:lnTo>
                    <a:pt x="1597" y="459"/>
                  </a:lnTo>
                  <a:lnTo>
                    <a:pt x="1597" y="459"/>
                  </a:lnTo>
                  <a:lnTo>
                    <a:pt x="1597" y="454"/>
                  </a:lnTo>
                  <a:lnTo>
                    <a:pt x="1597" y="454"/>
                  </a:lnTo>
                  <a:lnTo>
                    <a:pt x="1591" y="454"/>
                  </a:lnTo>
                  <a:lnTo>
                    <a:pt x="1591" y="454"/>
                  </a:lnTo>
                  <a:lnTo>
                    <a:pt x="1591" y="454"/>
                  </a:lnTo>
                  <a:lnTo>
                    <a:pt x="1586" y="454"/>
                  </a:lnTo>
                  <a:lnTo>
                    <a:pt x="1580" y="454"/>
                  </a:lnTo>
                  <a:lnTo>
                    <a:pt x="1580" y="454"/>
                  </a:lnTo>
                  <a:lnTo>
                    <a:pt x="1580" y="454"/>
                  </a:lnTo>
                  <a:lnTo>
                    <a:pt x="1580" y="454"/>
                  </a:lnTo>
                  <a:lnTo>
                    <a:pt x="1580" y="454"/>
                  </a:lnTo>
                  <a:lnTo>
                    <a:pt x="1580" y="454"/>
                  </a:lnTo>
                  <a:lnTo>
                    <a:pt x="1580" y="454"/>
                  </a:lnTo>
                  <a:lnTo>
                    <a:pt x="1575" y="454"/>
                  </a:lnTo>
                  <a:lnTo>
                    <a:pt x="1575" y="448"/>
                  </a:lnTo>
                  <a:lnTo>
                    <a:pt x="1575" y="454"/>
                  </a:lnTo>
                  <a:lnTo>
                    <a:pt x="1569" y="454"/>
                  </a:lnTo>
                  <a:lnTo>
                    <a:pt x="1569" y="454"/>
                  </a:lnTo>
                  <a:lnTo>
                    <a:pt x="1569" y="448"/>
                  </a:lnTo>
                  <a:lnTo>
                    <a:pt x="1569" y="448"/>
                  </a:lnTo>
                  <a:lnTo>
                    <a:pt x="1569" y="448"/>
                  </a:lnTo>
                  <a:lnTo>
                    <a:pt x="1563" y="443"/>
                  </a:lnTo>
                  <a:lnTo>
                    <a:pt x="1563" y="443"/>
                  </a:lnTo>
                  <a:lnTo>
                    <a:pt x="1563" y="443"/>
                  </a:lnTo>
                  <a:lnTo>
                    <a:pt x="1558" y="443"/>
                  </a:lnTo>
                  <a:lnTo>
                    <a:pt x="1558" y="443"/>
                  </a:lnTo>
                  <a:lnTo>
                    <a:pt x="1558" y="448"/>
                  </a:lnTo>
                  <a:lnTo>
                    <a:pt x="1552" y="448"/>
                  </a:lnTo>
                  <a:lnTo>
                    <a:pt x="1552" y="448"/>
                  </a:lnTo>
                  <a:lnTo>
                    <a:pt x="1552" y="448"/>
                  </a:lnTo>
                  <a:lnTo>
                    <a:pt x="1547" y="448"/>
                  </a:lnTo>
                  <a:lnTo>
                    <a:pt x="1547" y="448"/>
                  </a:lnTo>
                  <a:lnTo>
                    <a:pt x="1547" y="448"/>
                  </a:lnTo>
                  <a:lnTo>
                    <a:pt x="1547" y="448"/>
                  </a:lnTo>
                  <a:lnTo>
                    <a:pt x="1547" y="454"/>
                  </a:lnTo>
                  <a:lnTo>
                    <a:pt x="1541" y="454"/>
                  </a:lnTo>
                  <a:lnTo>
                    <a:pt x="1541" y="454"/>
                  </a:lnTo>
                  <a:lnTo>
                    <a:pt x="1541" y="454"/>
                  </a:lnTo>
                  <a:lnTo>
                    <a:pt x="1541" y="454"/>
                  </a:lnTo>
                  <a:lnTo>
                    <a:pt x="1541" y="459"/>
                  </a:lnTo>
                  <a:lnTo>
                    <a:pt x="1547" y="459"/>
                  </a:lnTo>
                  <a:lnTo>
                    <a:pt x="1541" y="465"/>
                  </a:lnTo>
                  <a:lnTo>
                    <a:pt x="1541" y="465"/>
                  </a:lnTo>
                  <a:lnTo>
                    <a:pt x="1535" y="465"/>
                  </a:lnTo>
                  <a:lnTo>
                    <a:pt x="1530" y="471"/>
                  </a:lnTo>
                  <a:lnTo>
                    <a:pt x="1530" y="471"/>
                  </a:lnTo>
                  <a:lnTo>
                    <a:pt x="1524" y="471"/>
                  </a:lnTo>
                  <a:lnTo>
                    <a:pt x="1524" y="471"/>
                  </a:lnTo>
                  <a:lnTo>
                    <a:pt x="1524" y="471"/>
                  </a:lnTo>
                  <a:lnTo>
                    <a:pt x="1524" y="476"/>
                  </a:lnTo>
                  <a:lnTo>
                    <a:pt x="1524" y="471"/>
                  </a:lnTo>
                  <a:lnTo>
                    <a:pt x="1518" y="471"/>
                  </a:lnTo>
                  <a:lnTo>
                    <a:pt x="1518" y="476"/>
                  </a:lnTo>
                  <a:lnTo>
                    <a:pt x="1518" y="476"/>
                  </a:lnTo>
                  <a:lnTo>
                    <a:pt x="1518" y="476"/>
                  </a:lnTo>
                  <a:lnTo>
                    <a:pt x="1518" y="476"/>
                  </a:lnTo>
                  <a:lnTo>
                    <a:pt x="1518" y="476"/>
                  </a:lnTo>
                  <a:lnTo>
                    <a:pt x="1518" y="476"/>
                  </a:lnTo>
                  <a:lnTo>
                    <a:pt x="1518" y="476"/>
                  </a:lnTo>
                  <a:lnTo>
                    <a:pt x="1518" y="476"/>
                  </a:lnTo>
                  <a:lnTo>
                    <a:pt x="1518" y="476"/>
                  </a:lnTo>
                  <a:lnTo>
                    <a:pt x="1518" y="476"/>
                  </a:lnTo>
                  <a:lnTo>
                    <a:pt x="1518" y="476"/>
                  </a:lnTo>
                  <a:lnTo>
                    <a:pt x="1513" y="476"/>
                  </a:lnTo>
                  <a:lnTo>
                    <a:pt x="1513" y="482"/>
                  </a:lnTo>
                  <a:lnTo>
                    <a:pt x="1507" y="482"/>
                  </a:lnTo>
                  <a:lnTo>
                    <a:pt x="1507" y="482"/>
                  </a:lnTo>
                  <a:lnTo>
                    <a:pt x="1507" y="482"/>
                  </a:lnTo>
                  <a:lnTo>
                    <a:pt x="1507" y="482"/>
                  </a:lnTo>
                  <a:lnTo>
                    <a:pt x="1502" y="482"/>
                  </a:lnTo>
                  <a:lnTo>
                    <a:pt x="1502" y="482"/>
                  </a:lnTo>
                  <a:lnTo>
                    <a:pt x="1502" y="482"/>
                  </a:lnTo>
                  <a:lnTo>
                    <a:pt x="1502" y="482"/>
                  </a:lnTo>
                  <a:lnTo>
                    <a:pt x="1496" y="482"/>
                  </a:lnTo>
                  <a:lnTo>
                    <a:pt x="1490" y="482"/>
                  </a:lnTo>
                  <a:lnTo>
                    <a:pt x="1485" y="487"/>
                  </a:lnTo>
                  <a:lnTo>
                    <a:pt x="1485" y="487"/>
                  </a:lnTo>
                  <a:lnTo>
                    <a:pt x="1479" y="493"/>
                  </a:lnTo>
                  <a:lnTo>
                    <a:pt x="1479" y="493"/>
                  </a:lnTo>
                  <a:lnTo>
                    <a:pt x="1474" y="493"/>
                  </a:lnTo>
                  <a:lnTo>
                    <a:pt x="1474" y="499"/>
                  </a:lnTo>
                  <a:lnTo>
                    <a:pt x="1474" y="499"/>
                  </a:lnTo>
                  <a:lnTo>
                    <a:pt x="1474" y="499"/>
                  </a:lnTo>
                  <a:lnTo>
                    <a:pt x="1474" y="504"/>
                  </a:lnTo>
                  <a:lnTo>
                    <a:pt x="1468" y="504"/>
                  </a:lnTo>
                  <a:lnTo>
                    <a:pt x="1462" y="510"/>
                  </a:lnTo>
                  <a:lnTo>
                    <a:pt x="1462" y="510"/>
                  </a:lnTo>
                  <a:lnTo>
                    <a:pt x="1462" y="510"/>
                  </a:lnTo>
                  <a:lnTo>
                    <a:pt x="1462" y="510"/>
                  </a:lnTo>
                  <a:lnTo>
                    <a:pt x="1457" y="510"/>
                  </a:lnTo>
                  <a:lnTo>
                    <a:pt x="1457" y="515"/>
                  </a:lnTo>
                  <a:lnTo>
                    <a:pt x="1457" y="515"/>
                  </a:lnTo>
                  <a:lnTo>
                    <a:pt x="1457" y="515"/>
                  </a:lnTo>
                  <a:lnTo>
                    <a:pt x="1457" y="515"/>
                  </a:lnTo>
                  <a:lnTo>
                    <a:pt x="1457" y="515"/>
                  </a:lnTo>
                  <a:lnTo>
                    <a:pt x="1451" y="515"/>
                  </a:lnTo>
                  <a:lnTo>
                    <a:pt x="1451" y="515"/>
                  </a:lnTo>
                  <a:lnTo>
                    <a:pt x="1451" y="515"/>
                  </a:lnTo>
                  <a:lnTo>
                    <a:pt x="1451" y="515"/>
                  </a:lnTo>
                  <a:lnTo>
                    <a:pt x="1451" y="515"/>
                  </a:lnTo>
                  <a:lnTo>
                    <a:pt x="1451" y="515"/>
                  </a:lnTo>
                  <a:lnTo>
                    <a:pt x="1446" y="521"/>
                  </a:lnTo>
                  <a:lnTo>
                    <a:pt x="1446" y="521"/>
                  </a:lnTo>
                  <a:lnTo>
                    <a:pt x="1446" y="521"/>
                  </a:lnTo>
                  <a:lnTo>
                    <a:pt x="1446" y="527"/>
                  </a:lnTo>
                  <a:lnTo>
                    <a:pt x="1446" y="527"/>
                  </a:lnTo>
                  <a:lnTo>
                    <a:pt x="1446" y="527"/>
                  </a:lnTo>
                  <a:lnTo>
                    <a:pt x="1446" y="527"/>
                  </a:lnTo>
                  <a:lnTo>
                    <a:pt x="1446" y="527"/>
                  </a:lnTo>
                  <a:lnTo>
                    <a:pt x="1446" y="527"/>
                  </a:lnTo>
                  <a:lnTo>
                    <a:pt x="1446" y="527"/>
                  </a:lnTo>
                  <a:lnTo>
                    <a:pt x="1446" y="527"/>
                  </a:lnTo>
                  <a:lnTo>
                    <a:pt x="1446" y="527"/>
                  </a:lnTo>
                  <a:lnTo>
                    <a:pt x="1446" y="532"/>
                  </a:lnTo>
                  <a:lnTo>
                    <a:pt x="1446" y="532"/>
                  </a:lnTo>
                  <a:lnTo>
                    <a:pt x="1446" y="532"/>
                  </a:lnTo>
                  <a:lnTo>
                    <a:pt x="1440" y="538"/>
                  </a:lnTo>
                  <a:lnTo>
                    <a:pt x="1440" y="538"/>
                  </a:lnTo>
                  <a:lnTo>
                    <a:pt x="1440" y="538"/>
                  </a:lnTo>
                  <a:lnTo>
                    <a:pt x="1440" y="538"/>
                  </a:lnTo>
                  <a:lnTo>
                    <a:pt x="1434" y="538"/>
                  </a:lnTo>
                  <a:lnTo>
                    <a:pt x="1434" y="538"/>
                  </a:lnTo>
                  <a:lnTo>
                    <a:pt x="1434" y="543"/>
                  </a:lnTo>
                  <a:lnTo>
                    <a:pt x="1429" y="543"/>
                  </a:lnTo>
                  <a:lnTo>
                    <a:pt x="1429" y="538"/>
                  </a:lnTo>
                  <a:lnTo>
                    <a:pt x="1429" y="538"/>
                  </a:lnTo>
                  <a:lnTo>
                    <a:pt x="1429" y="538"/>
                  </a:lnTo>
                  <a:lnTo>
                    <a:pt x="1429" y="538"/>
                  </a:lnTo>
                  <a:lnTo>
                    <a:pt x="1429" y="543"/>
                  </a:lnTo>
                  <a:lnTo>
                    <a:pt x="1429" y="543"/>
                  </a:lnTo>
                  <a:lnTo>
                    <a:pt x="1429" y="543"/>
                  </a:lnTo>
                  <a:lnTo>
                    <a:pt x="1429" y="543"/>
                  </a:lnTo>
                  <a:lnTo>
                    <a:pt x="1423" y="538"/>
                  </a:lnTo>
                  <a:lnTo>
                    <a:pt x="1423" y="538"/>
                  </a:lnTo>
                  <a:lnTo>
                    <a:pt x="1423" y="543"/>
                  </a:lnTo>
                  <a:lnTo>
                    <a:pt x="1423" y="543"/>
                  </a:lnTo>
                  <a:lnTo>
                    <a:pt x="1423" y="543"/>
                  </a:lnTo>
                  <a:lnTo>
                    <a:pt x="1423" y="543"/>
                  </a:lnTo>
                  <a:lnTo>
                    <a:pt x="1423" y="538"/>
                  </a:lnTo>
                  <a:lnTo>
                    <a:pt x="1423" y="538"/>
                  </a:lnTo>
                  <a:lnTo>
                    <a:pt x="1418" y="538"/>
                  </a:lnTo>
                  <a:lnTo>
                    <a:pt x="1418" y="538"/>
                  </a:lnTo>
                  <a:lnTo>
                    <a:pt x="1418" y="538"/>
                  </a:lnTo>
                  <a:lnTo>
                    <a:pt x="1418" y="538"/>
                  </a:lnTo>
                  <a:lnTo>
                    <a:pt x="1418" y="543"/>
                  </a:lnTo>
                  <a:lnTo>
                    <a:pt x="1418" y="543"/>
                  </a:lnTo>
                  <a:lnTo>
                    <a:pt x="1418" y="543"/>
                  </a:lnTo>
                  <a:lnTo>
                    <a:pt x="1418" y="543"/>
                  </a:lnTo>
                  <a:lnTo>
                    <a:pt x="1412" y="543"/>
                  </a:lnTo>
                  <a:lnTo>
                    <a:pt x="1412" y="543"/>
                  </a:lnTo>
                  <a:lnTo>
                    <a:pt x="1412" y="543"/>
                  </a:lnTo>
                  <a:lnTo>
                    <a:pt x="1406" y="543"/>
                  </a:lnTo>
                  <a:lnTo>
                    <a:pt x="1406" y="549"/>
                  </a:lnTo>
                  <a:lnTo>
                    <a:pt x="1401" y="549"/>
                  </a:lnTo>
                  <a:lnTo>
                    <a:pt x="1401" y="549"/>
                  </a:lnTo>
                  <a:lnTo>
                    <a:pt x="1401" y="549"/>
                  </a:lnTo>
                  <a:lnTo>
                    <a:pt x="1395" y="549"/>
                  </a:lnTo>
                  <a:lnTo>
                    <a:pt x="1395" y="543"/>
                  </a:lnTo>
                  <a:lnTo>
                    <a:pt x="1395" y="543"/>
                  </a:lnTo>
                  <a:lnTo>
                    <a:pt x="1384" y="543"/>
                  </a:lnTo>
                  <a:lnTo>
                    <a:pt x="1384" y="549"/>
                  </a:lnTo>
                  <a:lnTo>
                    <a:pt x="1384" y="549"/>
                  </a:lnTo>
                  <a:lnTo>
                    <a:pt x="1378" y="555"/>
                  </a:lnTo>
                  <a:lnTo>
                    <a:pt x="1384" y="560"/>
                  </a:lnTo>
                  <a:lnTo>
                    <a:pt x="1384" y="560"/>
                  </a:lnTo>
                  <a:lnTo>
                    <a:pt x="1384" y="560"/>
                  </a:lnTo>
                  <a:lnTo>
                    <a:pt x="1384" y="560"/>
                  </a:lnTo>
                  <a:lnTo>
                    <a:pt x="1384" y="566"/>
                  </a:lnTo>
                  <a:lnTo>
                    <a:pt x="1390" y="566"/>
                  </a:lnTo>
                  <a:lnTo>
                    <a:pt x="1390" y="566"/>
                  </a:lnTo>
                  <a:lnTo>
                    <a:pt x="1390" y="566"/>
                  </a:lnTo>
                  <a:lnTo>
                    <a:pt x="1390" y="566"/>
                  </a:lnTo>
                  <a:lnTo>
                    <a:pt x="1390" y="566"/>
                  </a:lnTo>
                  <a:lnTo>
                    <a:pt x="1390" y="566"/>
                  </a:lnTo>
                  <a:lnTo>
                    <a:pt x="1390" y="566"/>
                  </a:lnTo>
                  <a:lnTo>
                    <a:pt x="1395" y="566"/>
                  </a:lnTo>
                  <a:lnTo>
                    <a:pt x="1395" y="566"/>
                  </a:lnTo>
                  <a:lnTo>
                    <a:pt x="1401" y="566"/>
                  </a:lnTo>
                  <a:lnTo>
                    <a:pt x="1401" y="566"/>
                  </a:lnTo>
                  <a:lnTo>
                    <a:pt x="1401" y="566"/>
                  </a:lnTo>
                  <a:lnTo>
                    <a:pt x="1406" y="566"/>
                  </a:lnTo>
                  <a:lnTo>
                    <a:pt x="1406" y="566"/>
                  </a:lnTo>
                  <a:lnTo>
                    <a:pt x="1406" y="566"/>
                  </a:lnTo>
                  <a:lnTo>
                    <a:pt x="1412" y="577"/>
                  </a:lnTo>
                  <a:lnTo>
                    <a:pt x="1412" y="577"/>
                  </a:lnTo>
                  <a:lnTo>
                    <a:pt x="1412" y="577"/>
                  </a:lnTo>
                  <a:lnTo>
                    <a:pt x="1406" y="577"/>
                  </a:lnTo>
                  <a:lnTo>
                    <a:pt x="1406" y="577"/>
                  </a:lnTo>
                  <a:lnTo>
                    <a:pt x="1406" y="583"/>
                  </a:lnTo>
                  <a:lnTo>
                    <a:pt x="1406" y="583"/>
                  </a:lnTo>
                  <a:lnTo>
                    <a:pt x="1406" y="583"/>
                  </a:lnTo>
                  <a:lnTo>
                    <a:pt x="1406" y="583"/>
                  </a:lnTo>
                  <a:lnTo>
                    <a:pt x="1406" y="583"/>
                  </a:lnTo>
                  <a:lnTo>
                    <a:pt x="1406" y="583"/>
                  </a:lnTo>
                  <a:lnTo>
                    <a:pt x="1406" y="583"/>
                  </a:lnTo>
                  <a:lnTo>
                    <a:pt x="1406" y="583"/>
                  </a:lnTo>
                  <a:lnTo>
                    <a:pt x="1406" y="588"/>
                  </a:lnTo>
                  <a:lnTo>
                    <a:pt x="1406" y="588"/>
                  </a:lnTo>
                  <a:lnTo>
                    <a:pt x="1406" y="588"/>
                  </a:lnTo>
                  <a:lnTo>
                    <a:pt x="1406" y="588"/>
                  </a:lnTo>
                  <a:lnTo>
                    <a:pt x="1406" y="594"/>
                  </a:lnTo>
                  <a:lnTo>
                    <a:pt x="1412" y="594"/>
                  </a:lnTo>
                  <a:lnTo>
                    <a:pt x="1412" y="600"/>
                  </a:lnTo>
                  <a:lnTo>
                    <a:pt x="1412" y="600"/>
                  </a:lnTo>
                  <a:lnTo>
                    <a:pt x="1412" y="605"/>
                  </a:lnTo>
                  <a:lnTo>
                    <a:pt x="1406" y="605"/>
                  </a:lnTo>
                  <a:lnTo>
                    <a:pt x="1406" y="605"/>
                  </a:lnTo>
                  <a:lnTo>
                    <a:pt x="1401" y="605"/>
                  </a:lnTo>
                  <a:lnTo>
                    <a:pt x="1401" y="605"/>
                  </a:lnTo>
                  <a:lnTo>
                    <a:pt x="1401" y="605"/>
                  </a:lnTo>
                  <a:lnTo>
                    <a:pt x="1401" y="605"/>
                  </a:lnTo>
                  <a:lnTo>
                    <a:pt x="1401" y="605"/>
                  </a:lnTo>
                  <a:lnTo>
                    <a:pt x="1401" y="605"/>
                  </a:lnTo>
                  <a:lnTo>
                    <a:pt x="1401" y="605"/>
                  </a:lnTo>
                  <a:lnTo>
                    <a:pt x="1401" y="605"/>
                  </a:lnTo>
                  <a:lnTo>
                    <a:pt x="1401" y="605"/>
                  </a:lnTo>
                  <a:lnTo>
                    <a:pt x="1401" y="611"/>
                  </a:lnTo>
                  <a:lnTo>
                    <a:pt x="1401" y="611"/>
                  </a:lnTo>
                  <a:lnTo>
                    <a:pt x="1395" y="605"/>
                  </a:lnTo>
                  <a:lnTo>
                    <a:pt x="1395" y="605"/>
                  </a:lnTo>
                  <a:lnTo>
                    <a:pt x="1395" y="605"/>
                  </a:lnTo>
                  <a:lnTo>
                    <a:pt x="1395" y="605"/>
                  </a:lnTo>
                  <a:lnTo>
                    <a:pt x="1395" y="605"/>
                  </a:lnTo>
                  <a:lnTo>
                    <a:pt x="1390" y="605"/>
                  </a:lnTo>
                  <a:lnTo>
                    <a:pt x="1390" y="611"/>
                  </a:lnTo>
                  <a:lnTo>
                    <a:pt x="1384" y="611"/>
                  </a:lnTo>
                  <a:lnTo>
                    <a:pt x="1384" y="611"/>
                  </a:lnTo>
                  <a:lnTo>
                    <a:pt x="1384" y="605"/>
                  </a:lnTo>
                  <a:lnTo>
                    <a:pt x="1378" y="605"/>
                  </a:lnTo>
                  <a:lnTo>
                    <a:pt x="1378" y="611"/>
                  </a:lnTo>
                  <a:lnTo>
                    <a:pt x="1378" y="611"/>
                  </a:lnTo>
                  <a:lnTo>
                    <a:pt x="1378" y="605"/>
                  </a:lnTo>
                  <a:lnTo>
                    <a:pt x="1378" y="605"/>
                  </a:lnTo>
                  <a:lnTo>
                    <a:pt x="1373" y="605"/>
                  </a:lnTo>
                  <a:lnTo>
                    <a:pt x="1373" y="605"/>
                  </a:lnTo>
                  <a:lnTo>
                    <a:pt x="1373" y="605"/>
                  </a:lnTo>
                  <a:lnTo>
                    <a:pt x="1373" y="605"/>
                  </a:lnTo>
                  <a:lnTo>
                    <a:pt x="1373" y="605"/>
                  </a:lnTo>
                  <a:lnTo>
                    <a:pt x="1367" y="605"/>
                  </a:lnTo>
                  <a:lnTo>
                    <a:pt x="1367" y="605"/>
                  </a:lnTo>
                  <a:lnTo>
                    <a:pt x="1367" y="611"/>
                  </a:lnTo>
                  <a:lnTo>
                    <a:pt x="1367" y="611"/>
                  </a:lnTo>
                  <a:lnTo>
                    <a:pt x="1367" y="611"/>
                  </a:lnTo>
                  <a:lnTo>
                    <a:pt x="1367" y="611"/>
                  </a:lnTo>
                  <a:lnTo>
                    <a:pt x="1367" y="611"/>
                  </a:lnTo>
                  <a:lnTo>
                    <a:pt x="1362" y="611"/>
                  </a:lnTo>
                  <a:lnTo>
                    <a:pt x="1362" y="611"/>
                  </a:lnTo>
                  <a:lnTo>
                    <a:pt x="1362" y="611"/>
                  </a:lnTo>
                  <a:lnTo>
                    <a:pt x="1362" y="611"/>
                  </a:lnTo>
                  <a:lnTo>
                    <a:pt x="1356" y="611"/>
                  </a:lnTo>
                  <a:lnTo>
                    <a:pt x="1350" y="611"/>
                  </a:lnTo>
                  <a:lnTo>
                    <a:pt x="1350" y="611"/>
                  </a:lnTo>
                  <a:lnTo>
                    <a:pt x="1350" y="611"/>
                  </a:lnTo>
                  <a:lnTo>
                    <a:pt x="1350" y="611"/>
                  </a:lnTo>
                  <a:lnTo>
                    <a:pt x="1345" y="611"/>
                  </a:lnTo>
                  <a:lnTo>
                    <a:pt x="1328" y="611"/>
                  </a:lnTo>
                  <a:lnTo>
                    <a:pt x="1322" y="611"/>
                  </a:lnTo>
                  <a:lnTo>
                    <a:pt x="1317" y="605"/>
                  </a:lnTo>
                  <a:lnTo>
                    <a:pt x="1311" y="600"/>
                  </a:lnTo>
                  <a:lnTo>
                    <a:pt x="1311" y="600"/>
                  </a:lnTo>
                  <a:lnTo>
                    <a:pt x="1306" y="605"/>
                  </a:lnTo>
                  <a:lnTo>
                    <a:pt x="1306" y="605"/>
                  </a:lnTo>
                  <a:lnTo>
                    <a:pt x="1306" y="605"/>
                  </a:lnTo>
                  <a:lnTo>
                    <a:pt x="1306" y="605"/>
                  </a:lnTo>
                  <a:lnTo>
                    <a:pt x="1306" y="605"/>
                  </a:lnTo>
                  <a:lnTo>
                    <a:pt x="1300" y="605"/>
                  </a:lnTo>
                  <a:lnTo>
                    <a:pt x="1300" y="605"/>
                  </a:lnTo>
                  <a:lnTo>
                    <a:pt x="1300" y="605"/>
                  </a:lnTo>
                  <a:lnTo>
                    <a:pt x="1300" y="611"/>
                  </a:lnTo>
                  <a:lnTo>
                    <a:pt x="1294" y="611"/>
                  </a:lnTo>
                  <a:lnTo>
                    <a:pt x="1294" y="611"/>
                  </a:lnTo>
                  <a:lnTo>
                    <a:pt x="1289" y="611"/>
                  </a:lnTo>
                  <a:lnTo>
                    <a:pt x="1283" y="616"/>
                  </a:lnTo>
                  <a:lnTo>
                    <a:pt x="1283" y="616"/>
                  </a:lnTo>
                  <a:lnTo>
                    <a:pt x="1283" y="616"/>
                  </a:lnTo>
                  <a:lnTo>
                    <a:pt x="1278" y="611"/>
                  </a:lnTo>
                  <a:lnTo>
                    <a:pt x="1278" y="611"/>
                  </a:lnTo>
                  <a:lnTo>
                    <a:pt x="1278" y="611"/>
                  </a:lnTo>
                  <a:lnTo>
                    <a:pt x="1278" y="611"/>
                  </a:lnTo>
                  <a:lnTo>
                    <a:pt x="1278" y="611"/>
                  </a:lnTo>
                  <a:lnTo>
                    <a:pt x="1278" y="611"/>
                  </a:lnTo>
                  <a:lnTo>
                    <a:pt x="1278" y="611"/>
                  </a:lnTo>
                  <a:lnTo>
                    <a:pt x="1278" y="611"/>
                  </a:lnTo>
                  <a:lnTo>
                    <a:pt x="1278" y="616"/>
                  </a:lnTo>
                  <a:lnTo>
                    <a:pt x="1278" y="616"/>
                  </a:lnTo>
                  <a:lnTo>
                    <a:pt x="1278" y="616"/>
                  </a:lnTo>
                  <a:lnTo>
                    <a:pt x="1278" y="616"/>
                  </a:lnTo>
                  <a:lnTo>
                    <a:pt x="1278" y="616"/>
                  </a:lnTo>
                  <a:lnTo>
                    <a:pt x="1278" y="616"/>
                  </a:lnTo>
                  <a:lnTo>
                    <a:pt x="1278" y="616"/>
                  </a:lnTo>
                  <a:lnTo>
                    <a:pt x="1278" y="616"/>
                  </a:lnTo>
                  <a:lnTo>
                    <a:pt x="1278" y="616"/>
                  </a:lnTo>
                  <a:lnTo>
                    <a:pt x="1272" y="616"/>
                  </a:lnTo>
                  <a:lnTo>
                    <a:pt x="1272" y="616"/>
                  </a:lnTo>
                  <a:lnTo>
                    <a:pt x="1272" y="616"/>
                  </a:lnTo>
                  <a:lnTo>
                    <a:pt x="1272" y="611"/>
                  </a:lnTo>
                  <a:lnTo>
                    <a:pt x="1266" y="611"/>
                  </a:lnTo>
                  <a:lnTo>
                    <a:pt x="1266" y="616"/>
                  </a:lnTo>
                  <a:lnTo>
                    <a:pt x="1266" y="616"/>
                  </a:lnTo>
                  <a:lnTo>
                    <a:pt x="1266" y="611"/>
                  </a:lnTo>
                  <a:lnTo>
                    <a:pt x="1266" y="611"/>
                  </a:lnTo>
                  <a:lnTo>
                    <a:pt x="1266" y="611"/>
                  </a:lnTo>
                  <a:lnTo>
                    <a:pt x="1266" y="611"/>
                  </a:lnTo>
                  <a:lnTo>
                    <a:pt x="1261" y="611"/>
                  </a:lnTo>
                  <a:lnTo>
                    <a:pt x="1261" y="611"/>
                  </a:lnTo>
                  <a:lnTo>
                    <a:pt x="1255" y="611"/>
                  </a:lnTo>
                  <a:lnTo>
                    <a:pt x="1255" y="605"/>
                  </a:lnTo>
                  <a:lnTo>
                    <a:pt x="1250" y="605"/>
                  </a:lnTo>
                  <a:lnTo>
                    <a:pt x="1250" y="605"/>
                  </a:lnTo>
                  <a:lnTo>
                    <a:pt x="1250" y="605"/>
                  </a:lnTo>
                  <a:lnTo>
                    <a:pt x="1244" y="605"/>
                  </a:lnTo>
                  <a:lnTo>
                    <a:pt x="1244" y="605"/>
                  </a:lnTo>
                  <a:lnTo>
                    <a:pt x="1244" y="605"/>
                  </a:lnTo>
                  <a:lnTo>
                    <a:pt x="1244" y="605"/>
                  </a:lnTo>
                  <a:lnTo>
                    <a:pt x="1244" y="605"/>
                  </a:lnTo>
                  <a:lnTo>
                    <a:pt x="1244" y="605"/>
                  </a:lnTo>
                  <a:lnTo>
                    <a:pt x="1238" y="605"/>
                  </a:lnTo>
                  <a:lnTo>
                    <a:pt x="1238" y="605"/>
                  </a:lnTo>
                  <a:lnTo>
                    <a:pt x="1233" y="605"/>
                  </a:lnTo>
                  <a:lnTo>
                    <a:pt x="1233" y="605"/>
                  </a:lnTo>
                  <a:lnTo>
                    <a:pt x="1233" y="605"/>
                  </a:lnTo>
                  <a:lnTo>
                    <a:pt x="1233" y="605"/>
                  </a:lnTo>
                  <a:lnTo>
                    <a:pt x="1233" y="600"/>
                  </a:lnTo>
                  <a:lnTo>
                    <a:pt x="1233" y="600"/>
                  </a:lnTo>
                  <a:lnTo>
                    <a:pt x="1227" y="600"/>
                  </a:lnTo>
                  <a:lnTo>
                    <a:pt x="1227" y="600"/>
                  </a:lnTo>
                  <a:lnTo>
                    <a:pt x="1227" y="600"/>
                  </a:lnTo>
                  <a:lnTo>
                    <a:pt x="1227" y="600"/>
                  </a:lnTo>
                  <a:lnTo>
                    <a:pt x="1227" y="600"/>
                  </a:lnTo>
                  <a:lnTo>
                    <a:pt x="1227" y="600"/>
                  </a:lnTo>
                  <a:lnTo>
                    <a:pt x="1227" y="600"/>
                  </a:lnTo>
                  <a:lnTo>
                    <a:pt x="1227" y="600"/>
                  </a:lnTo>
                  <a:lnTo>
                    <a:pt x="1227" y="600"/>
                  </a:lnTo>
                  <a:lnTo>
                    <a:pt x="1227" y="600"/>
                  </a:lnTo>
                  <a:lnTo>
                    <a:pt x="1222" y="594"/>
                  </a:lnTo>
                  <a:lnTo>
                    <a:pt x="1222" y="594"/>
                  </a:lnTo>
                  <a:lnTo>
                    <a:pt x="1222" y="600"/>
                  </a:lnTo>
                  <a:lnTo>
                    <a:pt x="1222" y="600"/>
                  </a:lnTo>
                  <a:lnTo>
                    <a:pt x="1222" y="594"/>
                  </a:lnTo>
                  <a:lnTo>
                    <a:pt x="1222" y="594"/>
                  </a:lnTo>
                  <a:lnTo>
                    <a:pt x="1222" y="588"/>
                  </a:lnTo>
                  <a:lnTo>
                    <a:pt x="1222" y="588"/>
                  </a:lnTo>
                  <a:lnTo>
                    <a:pt x="1216" y="588"/>
                  </a:lnTo>
                  <a:lnTo>
                    <a:pt x="1216" y="588"/>
                  </a:lnTo>
                  <a:lnTo>
                    <a:pt x="1216" y="583"/>
                  </a:lnTo>
                  <a:lnTo>
                    <a:pt x="1216" y="583"/>
                  </a:lnTo>
                  <a:lnTo>
                    <a:pt x="1216" y="583"/>
                  </a:lnTo>
                  <a:lnTo>
                    <a:pt x="1216" y="583"/>
                  </a:lnTo>
                  <a:lnTo>
                    <a:pt x="1216" y="577"/>
                  </a:lnTo>
                  <a:lnTo>
                    <a:pt x="1216" y="577"/>
                  </a:lnTo>
                  <a:lnTo>
                    <a:pt x="1222" y="577"/>
                  </a:lnTo>
                  <a:lnTo>
                    <a:pt x="1222" y="577"/>
                  </a:lnTo>
                  <a:lnTo>
                    <a:pt x="1222" y="577"/>
                  </a:lnTo>
                  <a:lnTo>
                    <a:pt x="1222" y="577"/>
                  </a:lnTo>
                  <a:lnTo>
                    <a:pt x="1222" y="571"/>
                  </a:lnTo>
                  <a:lnTo>
                    <a:pt x="1222" y="571"/>
                  </a:lnTo>
                  <a:lnTo>
                    <a:pt x="1222" y="571"/>
                  </a:lnTo>
                  <a:lnTo>
                    <a:pt x="1222" y="571"/>
                  </a:lnTo>
                  <a:lnTo>
                    <a:pt x="1216" y="571"/>
                  </a:lnTo>
                  <a:lnTo>
                    <a:pt x="1216" y="571"/>
                  </a:lnTo>
                  <a:lnTo>
                    <a:pt x="1216" y="566"/>
                  </a:lnTo>
                  <a:lnTo>
                    <a:pt x="1216" y="566"/>
                  </a:lnTo>
                  <a:lnTo>
                    <a:pt x="1216" y="566"/>
                  </a:lnTo>
                  <a:lnTo>
                    <a:pt x="1216" y="560"/>
                  </a:lnTo>
                  <a:lnTo>
                    <a:pt x="1216" y="560"/>
                  </a:lnTo>
                  <a:lnTo>
                    <a:pt x="1216" y="560"/>
                  </a:lnTo>
                  <a:lnTo>
                    <a:pt x="1216" y="560"/>
                  </a:lnTo>
                  <a:lnTo>
                    <a:pt x="1216" y="560"/>
                  </a:lnTo>
                  <a:lnTo>
                    <a:pt x="1216" y="555"/>
                  </a:lnTo>
                  <a:lnTo>
                    <a:pt x="1216" y="555"/>
                  </a:lnTo>
                  <a:lnTo>
                    <a:pt x="1216" y="555"/>
                  </a:lnTo>
                  <a:lnTo>
                    <a:pt x="1222" y="538"/>
                  </a:lnTo>
                  <a:lnTo>
                    <a:pt x="1222" y="538"/>
                  </a:lnTo>
                  <a:lnTo>
                    <a:pt x="1222" y="538"/>
                  </a:lnTo>
                  <a:lnTo>
                    <a:pt x="1222" y="538"/>
                  </a:lnTo>
                  <a:lnTo>
                    <a:pt x="1216" y="532"/>
                  </a:lnTo>
                  <a:lnTo>
                    <a:pt x="1216" y="532"/>
                  </a:lnTo>
                  <a:lnTo>
                    <a:pt x="1216" y="532"/>
                  </a:lnTo>
                  <a:lnTo>
                    <a:pt x="1222" y="532"/>
                  </a:lnTo>
                  <a:lnTo>
                    <a:pt x="1216" y="527"/>
                  </a:lnTo>
                  <a:lnTo>
                    <a:pt x="1216" y="527"/>
                  </a:lnTo>
                  <a:lnTo>
                    <a:pt x="1216" y="527"/>
                  </a:lnTo>
                  <a:lnTo>
                    <a:pt x="1216" y="527"/>
                  </a:lnTo>
                  <a:lnTo>
                    <a:pt x="1216" y="527"/>
                  </a:lnTo>
                  <a:lnTo>
                    <a:pt x="1216" y="527"/>
                  </a:lnTo>
                  <a:lnTo>
                    <a:pt x="1210" y="527"/>
                  </a:lnTo>
                  <a:lnTo>
                    <a:pt x="1210" y="527"/>
                  </a:lnTo>
                  <a:lnTo>
                    <a:pt x="1210" y="521"/>
                  </a:lnTo>
                  <a:lnTo>
                    <a:pt x="1205" y="521"/>
                  </a:lnTo>
                  <a:lnTo>
                    <a:pt x="1205" y="521"/>
                  </a:lnTo>
                  <a:lnTo>
                    <a:pt x="1205" y="527"/>
                  </a:lnTo>
                  <a:lnTo>
                    <a:pt x="1199" y="527"/>
                  </a:lnTo>
                  <a:lnTo>
                    <a:pt x="1199" y="527"/>
                  </a:lnTo>
                  <a:lnTo>
                    <a:pt x="1199" y="527"/>
                  </a:lnTo>
                  <a:lnTo>
                    <a:pt x="1199" y="527"/>
                  </a:lnTo>
                  <a:lnTo>
                    <a:pt x="1199" y="527"/>
                  </a:lnTo>
                  <a:lnTo>
                    <a:pt x="1194" y="527"/>
                  </a:lnTo>
                  <a:lnTo>
                    <a:pt x="1194" y="527"/>
                  </a:lnTo>
                  <a:lnTo>
                    <a:pt x="1194" y="527"/>
                  </a:lnTo>
                  <a:lnTo>
                    <a:pt x="1194" y="532"/>
                  </a:lnTo>
                  <a:lnTo>
                    <a:pt x="1182" y="532"/>
                  </a:lnTo>
                  <a:lnTo>
                    <a:pt x="1182" y="532"/>
                  </a:lnTo>
                  <a:lnTo>
                    <a:pt x="1182" y="532"/>
                  </a:lnTo>
                  <a:lnTo>
                    <a:pt x="1177" y="532"/>
                  </a:lnTo>
                  <a:lnTo>
                    <a:pt x="1177" y="532"/>
                  </a:lnTo>
                  <a:lnTo>
                    <a:pt x="1177" y="532"/>
                  </a:lnTo>
                  <a:lnTo>
                    <a:pt x="1177" y="532"/>
                  </a:lnTo>
                  <a:lnTo>
                    <a:pt x="1177" y="538"/>
                  </a:lnTo>
                  <a:lnTo>
                    <a:pt x="1177" y="538"/>
                  </a:lnTo>
                  <a:lnTo>
                    <a:pt x="1177" y="538"/>
                  </a:lnTo>
                  <a:lnTo>
                    <a:pt x="1177" y="538"/>
                  </a:lnTo>
                  <a:lnTo>
                    <a:pt x="1182" y="538"/>
                  </a:lnTo>
                  <a:lnTo>
                    <a:pt x="1182" y="538"/>
                  </a:lnTo>
                  <a:lnTo>
                    <a:pt x="1182" y="538"/>
                  </a:lnTo>
                  <a:lnTo>
                    <a:pt x="1182" y="543"/>
                  </a:lnTo>
                  <a:lnTo>
                    <a:pt x="1182" y="543"/>
                  </a:lnTo>
                  <a:lnTo>
                    <a:pt x="1177" y="543"/>
                  </a:lnTo>
                  <a:lnTo>
                    <a:pt x="1177" y="549"/>
                  </a:lnTo>
                  <a:lnTo>
                    <a:pt x="1177" y="555"/>
                  </a:lnTo>
                  <a:lnTo>
                    <a:pt x="1171" y="560"/>
                  </a:lnTo>
                  <a:lnTo>
                    <a:pt x="1171" y="560"/>
                  </a:lnTo>
                  <a:lnTo>
                    <a:pt x="1171" y="566"/>
                  </a:lnTo>
                  <a:lnTo>
                    <a:pt x="1171" y="566"/>
                  </a:lnTo>
                  <a:lnTo>
                    <a:pt x="1171" y="566"/>
                  </a:lnTo>
                  <a:lnTo>
                    <a:pt x="1171" y="566"/>
                  </a:lnTo>
                  <a:lnTo>
                    <a:pt x="1171" y="566"/>
                  </a:lnTo>
                  <a:lnTo>
                    <a:pt x="1171" y="566"/>
                  </a:lnTo>
                  <a:lnTo>
                    <a:pt x="1171" y="566"/>
                  </a:lnTo>
                  <a:lnTo>
                    <a:pt x="1171" y="566"/>
                  </a:lnTo>
                  <a:lnTo>
                    <a:pt x="1171" y="566"/>
                  </a:lnTo>
                  <a:lnTo>
                    <a:pt x="1171" y="566"/>
                  </a:lnTo>
                  <a:lnTo>
                    <a:pt x="1171" y="571"/>
                  </a:lnTo>
                  <a:lnTo>
                    <a:pt x="1171" y="571"/>
                  </a:lnTo>
                  <a:lnTo>
                    <a:pt x="1171" y="571"/>
                  </a:lnTo>
                  <a:lnTo>
                    <a:pt x="1171" y="571"/>
                  </a:lnTo>
                  <a:lnTo>
                    <a:pt x="1171" y="571"/>
                  </a:lnTo>
                  <a:lnTo>
                    <a:pt x="1171" y="571"/>
                  </a:lnTo>
                  <a:lnTo>
                    <a:pt x="1171" y="577"/>
                  </a:lnTo>
                  <a:lnTo>
                    <a:pt x="1171" y="577"/>
                  </a:lnTo>
                  <a:lnTo>
                    <a:pt x="1171" y="583"/>
                  </a:lnTo>
                  <a:lnTo>
                    <a:pt x="1171" y="583"/>
                  </a:lnTo>
                  <a:lnTo>
                    <a:pt x="1171" y="588"/>
                  </a:lnTo>
                  <a:lnTo>
                    <a:pt x="1171" y="588"/>
                  </a:lnTo>
                  <a:lnTo>
                    <a:pt x="1171" y="588"/>
                  </a:lnTo>
                  <a:lnTo>
                    <a:pt x="1171" y="588"/>
                  </a:lnTo>
                  <a:lnTo>
                    <a:pt x="1171" y="588"/>
                  </a:lnTo>
                  <a:lnTo>
                    <a:pt x="1171" y="594"/>
                  </a:lnTo>
                  <a:lnTo>
                    <a:pt x="1171" y="594"/>
                  </a:lnTo>
                  <a:lnTo>
                    <a:pt x="1171" y="594"/>
                  </a:lnTo>
                  <a:lnTo>
                    <a:pt x="1171" y="594"/>
                  </a:lnTo>
                  <a:lnTo>
                    <a:pt x="1177" y="594"/>
                  </a:lnTo>
                  <a:lnTo>
                    <a:pt x="1177" y="600"/>
                  </a:lnTo>
                  <a:lnTo>
                    <a:pt x="1177" y="600"/>
                  </a:lnTo>
                  <a:lnTo>
                    <a:pt x="1177" y="600"/>
                  </a:lnTo>
                  <a:lnTo>
                    <a:pt x="1177" y="605"/>
                  </a:lnTo>
                  <a:lnTo>
                    <a:pt x="1177" y="605"/>
                  </a:lnTo>
                  <a:lnTo>
                    <a:pt x="1182" y="605"/>
                  </a:lnTo>
                  <a:lnTo>
                    <a:pt x="1182" y="611"/>
                  </a:lnTo>
                  <a:lnTo>
                    <a:pt x="1182" y="611"/>
                  </a:lnTo>
                  <a:lnTo>
                    <a:pt x="1182" y="611"/>
                  </a:lnTo>
                  <a:lnTo>
                    <a:pt x="1182" y="611"/>
                  </a:lnTo>
                  <a:lnTo>
                    <a:pt x="1182" y="616"/>
                  </a:lnTo>
                  <a:lnTo>
                    <a:pt x="1177" y="616"/>
                  </a:lnTo>
                  <a:lnTo>
                    <a:pt x="1177" y="622"/>
                  </a:lnTo>
                  <a:lnTo>
                    <a:pt x="1177" y="628"/>
                  </a:lnTo>
                  <a:lnTo>
                    <a:pt x="1177" y="628"/>
                  </a:lnTo>
                  <a:lnTo>
                    <a:pt x="1177" y="628"/>
                  </a:lnTo>
                  <a:lnTo>
                    <a:pt x="1177" y="628"/>
                  </a:lnTo>
                  <a:lnTo>
                    <a:pt x="1177" y="633"/>
                  </a:lnTo>
                  <a:lnTo>
                    <a:pt x="1171" y="633"/>
                  </a:lnTo>
                  <a:lnTo>
                    <a:pt x="1171" y="639"/>
                  </a:lnTo>
                  <a:lnTo>
                    <a:pt x="1171" y="639"/>
                  </a:lnTo>
                  <a:lnTo>
                    <a:pt x="1166" y="633"/>
                  </a:lnTo>
                  <a:lnTo>
                    <a:pt x="1166" y="633"/>
                  </a:lnTo>
                  <a:lnTo>
                    <a:pt x="1166" y="633"/>
                  </a:lnTo>
                  <a:lnTo>
                    <a:pt x="1166" y="633"/>
                  </a:lnTo>
                  <a:lnTo>
                    <a:pt x="1166" y="633"/>
                  </a:lnTo>
                  <a:lnTo>
                    <a:pt x="1166" y="633"/>
                  </a:lnTo>
                  <a:lnTo>
                    <a:pt x="1166" y="633"/>
                  </a:lnTo>
                  <a:lnTo>
                    <a:pt x="1166" y="633"/>
                  </a:lnTo>
                  <a:lnTo>
                    <a:pt x="1166" y="628"/>
                  </a:lnTo>
                  <a:lnTo>
                    <a:pt x="1160" y="633"/>
                  </a:lnTo>
                  <a:lnTo>
                    <a:pt x="1160" y="633"/>
                  </a:lnTo>
                  <a:lnTo>
                    <a:pt x="1160" y="633"/>
                  </a:lnTo>
                  <a:lnTo>
                    <a:pt x="1160" y="633"/>
                  </a:lnTo>
                  <a:lnTo>
                    <a:pt x="1154" y="633"/>
                  </a:lnTo>
                  <a:lnTo>
                    <a:pt x="1154" y="633"/>
                  </a:lnTo>
                  <a:lnTo>
                    <a:pt x="1154" y="633"/>
                  </a:lnTo>
                  <a:lnTo>
                    <a:pt x="1154" y="633"/>
                  </a:lnTo>
                  <a:lnTo>
                    <a:pt x="1154" y="633"/>
                  </a:lnTo>
                  <a:lnTo>
                    <a:pt x="1154" y="633"/>
                  </a:lnTo>
                  <a:lnTo>
                    <a:pt x="1154" y="633"/>
                  </a:lnTo>
                  <a:lnTo>
                    <a:pt x="1154" y="633"/>
                  </a:lnTo>
                  <a:lnTo>
                    <a:pt x="1149" y="633"/>
                  </a:lnTo>
                  <a:lnTo>
                    <a:pt x="1149" y="633"/>
                  </a:lnTo>
                  <a:lnTo>
                    <a:pt x="1149" y="633"/>
                  </a:lnTo>
                  <a:lnTo>
                    <a:pt x="1149" y="639"/>
                  </a:lnTo>
                  <a:lnTo>
                    <a:pt x="1143" y="633"/>
                  </a:lnTo>
                  <a:lnTo>
                    <a:pt x="1138" y="633"/>
                  </a:lnTo>
                  <a:lnTo>
                    <a:pt x="1138" y="633"/>
                  </a:lnTo>
                  <a:lnTo>
                    <a:pt x="1138" y="633"/>
                  </a:lnTo>
                  <a:lnTo>
                    <a:pt x="1132" y="633"/>
                  </a:lnTo>
                  <a:lnTo>
                    <a:pt x="1132" y="633"/>
                  </a:lnTo>
                  <a:lnTo>
                    <a:pt x="1132" y="633"/>
                  </a:lnTo>
                  <a:lnTo>
                    <a:pt x="1132" y="639"/>
                  </a:lnTo>
                  <a:lnTo>
                    <a:pt x="1132" y="639"/>
                  </a:lnTo>
                  <a:lnTo>
                    <a:pt x="1132" y="639"/>
                  </a:lnTo>
                  <a:lnTo>
                    <a:pt x="1126" y="639"/>
                  </a:lnTo>
                  <a:lnTo>
                    <a:pt x="1126" y="639"/>
                  </a:lnTo>
                  <a:lnTo>
                    <a:pt x="1126" y="633"/>
                  </a:lnTo>
                  <a:lnTo>
                    <a:pt x="1126" y="633"/>
                  </a:lnTo>
                  <a:lnTo>
                    <a:pt x="1126" y="633"/>
                  </a:lnTo>
                  <a:lnTo>
                    <a:pt x="1121" y="633"/>
                  </a:lnTo>
                  <a:lnTo>
                    <a:pt x="1121" y="633"/>
                  </a:lnTo>
                  <a:lnTo>
                    <a:pt x="1115" y="633"/>
                  </a:lnTo>
                  <a:lnTo>
                    <a:pt x="1115" y="633"/>
                  </a:lnTo>
                  <a:lnTo>
                    <a:pt x="1115" y="628"/>
                  </a:lnTo>
                  <a:lnTo>
                    <a:pt x="1115" y="628"/>
                  </a:lnTo>
                  <a:lnTo>
                    <a:pt x="1115" y="628"/>
                  </a:lnTo>
                  <a:lnTo>
                    <a:pt x="1115" y="628"/>
                  </a:lnTo>
                  <a:lnTo>
                    <a:pt x="1115" y="622"/>
                  </a:lnTo>
                  <a:lnTo>
                    <a:pt x="1115" y="622"/>
                  </a:lnTo>
                  <a:lnTo>
                    <a:pt x="1115" y="622"/>
                  </a:lnTo>
                  <a:lnTo>
                    <a:pt x="1115" y="622"/>
                  </a:lnTo>
                  <a:lnTo>
                    <a:pt x="1110" y="628"/>
                  </a:lnTo>
                  <a:lnTo>
                    <a:pt x="1110" y="628"/>
                  </a:lnTo>
                  <a:lnTo>
                    <a:pt x="1110" y="628"/>
                  </a:lnTo>
                  <a:lnTo>
                    <a:pt x="1104" y="628"/>
                  </a:lnTo>
                  <a:lnTo>
                    <a:pt x="1104" y="628"/>
                  </a:lnTo>
                  <a:lnTo>
                    <a:pt x="1104" y="628"/>
                  </a:lnTo>
                  <a:lnTo>
                    <a:pt x="1104" y="633"/>
                  </a:lnTo>
                  <a:lnTo>
                    <a:pt x="1098" y="633"/>
                  </a:lnTo>
                  <a:lnTo>
                    <a:pt x="1098" y="633"/>
                  </a:lnTo>
                  <a:lnTo>
                    <a:pt x="1098" y="633"/>
                  </a:lnTo>
                  <a:lnTo>
                    <a:pt x="1098" y="633"/>
                  </a:lnTo>
                  <a:lnTo>
                    <a:pt x="1098" y="633"/>
                  </a:lnTo>
                  <a:lnTo>
                    <a:pt x="1098" y="633"/>
                  </a:lnTo>
                  <a:lnTo>
                    <a:pt x="1093" y="633"/>
                  </a:lnTo>
                  <a:lnTo>
                    <a:pt x="1093" y="633"/>
                  </a:lnTo>
                  <a:lnTo>
                    <a:pt x="1093" y="633"/>
                  </a:lnTo>
                  <a:lnTo>
                    <a:pt x="1087" y="633"/>
                  </a:lnTo>
                  <a:lnTo>
                    <a:pt x="1087" y="628"/>
                  </a:lnTo>
                  <a:lnTo>
                    <a:pt x="1087" y="628"/>
                  </a:lnTo>
                  <a:lnTo>
                    <a:pt x="1087" y="628"/>
                  </a:lnTo>
                  <a:lnTo>
                    <a:pt x="1082" y="628"/>
                  </a:lnTo>
                  <a:lnTo>
                    <a:pt x="1082" y="628"/>
                  </a:lnTo>
                  <a:lnTo>
                    <a:pt x="1082" y="628"/>
                  </a:lnTo>
                  <a:lnTo>
                    <a:pt x="1082" y="628"/>
                  </a:lnTo>
                  <a:lnTo>
                    <a:pt x="1082" y="628"/>
                  </a:lnTo>
                  <a:lnTo>
                    <a:pt x="1076" y="622"/>
                  </a:lnTo>
                  <a:lnTo>
                    <a:pt x="1076" y="622"/>
                  </a:lnTo>
                  <a:lnTo>
                    <a:pt x="1070" y="622"/>
                  </a:lnTo>
                  <a:lnTo>
                    <a:pt x="1070" y="622"/>
                  </a:lnTo>
                  <a:lnTo>
                    <a:pt x="1070" y="622"/>
                  </a:lnTo>
                  <a:lnTo>
                    <a:pt x="1070" y="622"/>
                  </a:lnTo>
                  <a:lnTo>
                    <a:pt x="1070" y="622"/>
                  </a:lnTo>
                  <a:lnTo>
                    <a:pt x="1070" y="622"/>
                  </a:lnTo>
                  <a:lnTo>
                    <a:pt x="1070" y="622"/>
                  </a:lnTo>
                  <a:lnTo>
                    <a:pt x="1070" y="622"/>
                  </a:lnTo>
                  <a:lnTo>
                    <a:pt x="1065" y="622"/>
                  </a:lnTo>
                  <a:lnTo>
                    <a:pt x="1065" y="622"/>
                  </a:lnTo>
                  <a:lnTo>
                    <a:pt x="1065" y="622"/>
                  </a:lnTo>
                  <a:lnTo>
                    <a:pt x="1065" y="622"/>
                  </a:lnTo>
                  <a:lnTo>
                    <a:pt x="1065" y="622"/>
                  </a:lnTo>
                  <a:lnTo>
                    <a:pt x="1065" y="622"/>
                  </a:lnTo>
                  <a:lnTo>
                    <a:pt x="1065" y="622"/>
                  </a:lnTo>
                  <a:lnTo>
                    <a:pt x="1059" y="622"/>
                  </a:lnTo>
                  <a:lnTo>
                    <a:pt x="1059" y="622"/>
                  </a:lnTo>
                  <a:lnTo>
                    <a:pt x="1059" y="622"/>
                  </a:lnTo>
                  <a:lnTo>
                    <a:pt x="1059" y="622"/>
                  </a:lnTo>
                  <a:lnTo>
                    <a:pt x="1059" y="622"/>
                  </a:lnTo>
                  <a:lnTo>
                    <a:pt x="1059" y="622"/>
                  </a:lnTo>
                  <a:lnTo>
                    <a:pt x="1054" y="616"/>
                  </a:lnTo>
                  <a:lnTo>
                    <a:pt x="1054" y="616"/>
                  </a:lnTo>
                  <a:lnTo>
                    <a:pt x="1054" y="616"/>
                  </a:lnTo>
                  <a:lnTo>
                    <a:pt x="1048" y="616"/>
                  </a:lnTo>
                  <a:lnTo>
                    <a:pt x="1048" y="622"/>
                  </a:lnTo>
                  <a:lnTo>
                    <a:pt x="1042" y="622"/>
                  </a:lnTo>
                  <a:lnTo>
                    <a:pt x="1042" y="622"/>
                  </a:lnTo>
                  <a:lnTo>
                    <a:pt x="1042" y="622"/>
                  </a:lnTo>
                  <a:lnTo>
                    <a:pt x="1042" y="622"/>
                  </a:lnTo>
                  <a:lnTo>
                    <a:pt x="1042" y="622"/>
                  </a:lnTo>
                  <a:lnTo>
                    <a:pt x="1042" y="622"/>
                  </a:lnTo>
                  <a:lnTo>
                    <a:pt x="1042" y="622"/>
                  </a:lnTo>
                  <a:lnTo>
                    <a:pt x="1042" y="622"/>
                  </a:lnTo>
                  <a:lnTo>
                    <a:pt x="1042" y="622"/>
                  </a:lnTo>
                  <a:lnTo>
                    <a:pt x="1042" y="622"/>
                  </a:lnTo>
                  <a:lnTo>
                    <a:pt x="1042" y="622"/>
                  </a:lnTo>
                  <a:lnTo>
                    <a:pt x="1037" y="616"/>
                  </a:lnTo>
                  <a:lnTo>
                    <a:pt x="1037" y="616"/>
                  </a:lnTo>
                  <a:lnTo>
                    <a:pt x="1037" y="616"/>
                  </a:lnTo>
                  <a:lnTo>
                    <a:pt x="1037" y="611"/>
                  </a:lnTo>
                  <a:lnTo>
                    <a:pt x="1037" y="611"/>
                  </a:lnTo>
                  <a:lnTo>
                    <a:pt x="1037" y="605"/>
                  </a:lnTo>
                  <a:lnTo>
                    <a:pt x="1031" y="605"/>
                  </a:lnTo>
                  <a:lnTo>
                    <a:pt x="1031" y="605"/>
                  </a:lnTo>
                  <a:lnTo>
                    <a:pt x="1026" y="605"/>
                  </a:lnTo>
                  <a:lnTo>
                    <a:pt x="1020" y="611"/>
                  </a:lnTo>
                  <a:lnTo>
                    <a:pt x="1020" y="611"/>
                  </a:lnTo>
                  <a:lnTo>
                    <a:pt x="1020" y="611"/>
                  </a:lnTo>
                  <a:lnTo>
                    <a:pt x="1020" y="611"/>
                  </a:lnTo>
                  <a:lnTo>
                    <a:pt x="1014" y="611"/>
                  </a:lnTo>
                  <a:lnTo>
                    <a:pt x="1014" y="611"/>
                  </a:lnTo>
                  <a:lnTo>
                    <a:pt x="1014" y="611"/>
                  </a:lnTo>
                  <a:lnTo>
                    <a:pt x="1014" y="611"/>
                  </a:lnTo>
                  <a:lnTo>
                    <a:pt x="1014" y="611"/>
                  </a:lnTo>
                  <a:lnTo>
                    <a:pt x="1014" y="611"/>
                  </a:lnTo>
                  <a:lnTo>
                    <a:pt x="1009" y="611"/>
                  </a:lnTo>
                  <a:lnTo>
                    <a:pt x="1003" y="611"/>
                  </a:lnTo>
                  <a:lnTo>
                    <a:pt x="1003" y="611"/>
                  </a:lnTo>
                  <a:lnTo>
                    <a:pt x="1003" y="605"/>
                  </a:lnTo>
                  <a:lnTo>
                    <a:pt x="1003" y="605"/>
                  </a:lnTo>
                  <a:lnTo>
                    <a:pt x="1003" y="605"/>
                  </a:lnTo>
                  <a:lnTo>
                    <a:pt x="998" y="605"/>
                  </a:lnTo>
                  <a:lnTo>
                    <a:pt x="998" y="605"/>
                  </a:lnTo>
                  <a:lnTo>
                    <a:pt x="998" y="605"/>
                  </a:lnTo>
                  <a:lnTo>
                    <a:pt x="998" y="605"/>
                  </a:lnTo>
                  <a:lnTo>
                    <a:pt x="998" y="605"/>
                  </a:lnTo>
                  <a:lnTo>
                    <a:pt x="992" y="605"/>
                  </a:lnTo>
                  <a:lnTo>
                    <a:pt x="992" y="605"/>
                  </a:lnTo>
                  <a:lnTo>
                    <a:pt x="992" y="605"/>
                  </a:lnTo>
                  <a:lnTo>
                    <a:pt x="992" y="600"/>
                  </a:lnTo>
                  <a:lnTo>
                    <a:pt x="992" y="600"/>
                  </a:lnTo>
                  <a:lnTo>
                    <a:pt x="992" y="600"/>
                  </a:lnTo>
                  <a:lnTo>
                    <a:pt x="992" y="600"/>
                  </a:lnTo>
                  <a:lnTo>
                    <a:pt x="986" y="600"/>
                  </a:lnTo>
                  <a:lnTo>
                    <a:pt x="986" y="594"/>
                  </a:lnTo>
                  <a:lnTo>
                    <a:pt x="986" y="594"/>
                  </a:lnTo>
                  <a:lnTo>
                    <a:pt x="986" y="594"/>
                  </a:lnTo>
                  <a:lnTo>
                    <a:pt x="981" y="594"/>
                  </a:lnTo>
                  <a:lnTo>
                    <a:pt x="981" y="594"/>
                  </a:lnTo>
                  <a:lnTo>
                    <a:pt x="981" y="594"/>
                  </a:lnTo>
                  <a:lnTo>
                    <a:pt x="981" y="594"/>
                  </a:lnTo>
                  <a:lnTo>
                    <a:pt x="981" y="594"/>
                  </a:lnTo>
                  <a:lnTo>
                    <a:pt x="975" y="594"/>
                  </a:lnTo>
                  <a:lnTo>
                    <a:pt x="969" y="594"/>
                  </a:lnTo>
                  <a:lnTo>
                    <a:pt x="969" y="594"/>
                  </a:lnTo>
                  <a:lnTo>
                    <a:pt x="969" y="588"/>
                  </a:lnTo>
                  <a:lnTo>
                    <a:pt x="975" y="588"/>
                  </a:lnTo>
                  <a:lnTo>
                    <a:pt x="975" y="588"/>
                  </a:lnTo>
                  <a:lnTo>
                    <a:pt x="975" y="583"/>
                  </a:lnTo>
                  <a:lnTo>
                    <a:pt x="975" y="583"/>
                  </a:lnTo>
                  <a:lnTo>
                    <a:pt x="975" y="577"/>
                  </a:lnTo>
                  <a:lnTo>
                    <a:pt x="969" y="577"/>
                  </a:lnTo>
                  <a:lnTo>
                    <a:pt x="969" y="577"/>
                  </a:lnTo>
                  <a:lnTo>
                    <a:pt x="969" y="571"/>
                  </a:lnTo>
                  <a:lnTo>
                    <a:pt x="953" y="571"/>
                  </a:lnTo>
                  <a:lnTo>
                    <a:pt x="953" y="571"/>
                  </a:lnTo>
                  <a:lnTo>
                    <a:pt x="947" y="566"/>
                  </a:lnTo>
                  <a:lnTo>
                    <a:pt x="947" y="566"/>
                  </a:lnTo>
                  <a:lnTo>
                    <a:pt x="947" y="566"/>
                  </a:lnTo>
                  <a:lnTo>
                    <a:pt x="947" y="566"/>
                  </a:lnTo>
                  <a:lnTo>
                    <a:pt x="947" y="566"/>
                  </a:lnTo>
                  <a:lnTo>
                    <a:pt x="947" y="566"/>
                  </a:lnTo>
                  <a:lnTo>
                    <a:pt x="947" y="566"/>
                  </a:lnTo>
                  <a:lnTo>
                    <a:pt x="941" y="566"/>
                  </a:lnTo>
                  <a:lnTo>
                    <a:pt x="941" y="566"/>
                  </a:lnTo>
                  <a:lnTo>
                    <a:pt x="941" y="560"/>
                  </a:lnTo>
                  <a:lnTo>
                    <a:pt x="941" y="560"/>
                  </a:lnTo>
                  <a:lnTo>
                    <a:pt x="941" y="560"/>
                  </a:lnTo>
                  <a:lnTo>
                    <a:pt x="941" y="560"/>
                  </a:lnTo>
                  <a:lnTo>
                    <a:pt x="936" y="566"/>
                  </a:lnTo>
                  <a:lnTo>
                    <a:pt x="936" y="566"/>
                  </a:lnTo>
                  <a:lnTo>
                    <a:pt x="936" y="566"/>
                  </a:lnTo>
                  <a:lnTo>
                    <a:pt x="930" y="566"/>
                  </a:lnTo>
                  <a:lnTo>
                    <a:pt x="930" y="566"/>
                  </a:lnTo>
                  <a:lnTo>
                    <a:pt x="930" y="566"/>
                  </a:lnTo>
                  <a:lnTo>
                    <a:pt x="930" y="566"/>
                  </a:lnTo>
                  <a:lnTo>
                    <a:pt x="925" y="566"/>
                  </a:lnTo>
                  <a:lnTo>
                    <a:pt x="925" y="566"/>
                  </a:lnTo>
                  <a:lnTo>
                    <a:pt x="925" y="566"/>
                  </a:lnTo>
                  <a:lnTo>
                    <a:pt x="925" y="571"/>
                  </a:lnTo>
                  <a:lnTo>
                    <a:pt x="925" y="571"/>
                  </a:lnTo>
                  <a:lnTo>
                    <a:pt x="930" y="571"/>
                  </a:lnTo>
                  <a:lnTo>
                    <a:pt x="930" y="571"/>
                  </a:lnTo>
                  <a:lnTo>
                    <a:pt x="925" y="571"/>
                  </a:lnTo>
                  <a:lnTo>
                    <a:pt x="925" y="571"/>
                  </a:lnTo>
                  <a:lnTo>
                    <a:pt x="925" y="571"/>
                  </a:lnTo>
                  <a:lnTo>
                    <a:pt x="925" y="571"/>
                  </a:lnTo>
                  <a:lnTo>
                    <a:pt x="925" y="571"/>
                  </a:lnTo>
                  <a:lnTo>
                    <a:pt x="925" y="571"/>
                  </a:lnTo>
                  <a:lnTo>
                    <a:pt x="913" y="566"/>
                  </a:lnTo>
                  <a:lnTo>
                    <a:pt x="913" y="566"/>
                  </a:lnTo>
                  <a:lnTo>
                    <a:pt x="902" y="566"/>
                  </a:lnTo>
                  <a:lnTo>
                    <a:pt x="897" y="566"/>
                  </a:lnTo>
                  <a:lnTo>
                    <a:pt x="897" y="566"/>
                  </a:lnTo>
                  <a:lnTo>
                    <a:pt x="897" y="566"/>
                  </a:lnTo>
                  <a:lnTo>
                    <a:pt x="897" y="566"/>
                  </a:lnTo>
                  <a:lnTo>
                    <a:pt x="897" y="566"/>
                  </a:lnTo>
                  <a:lnTo>
                    <a:pt x="897" y="566"/>
                  </a:lnTo>
                  <a:lnTo>
                    <a:pt x="897" y="571"/>
                  </a:lnTo>
                  <a:lnTo>
                    <a:pt x="897" y="571"/>
                  </a:lnTo>
                  <a:lnTo>
                    <a:pt x="897" y="571"/>
                  </a:lnTo>
                  <a:lnTo>
                    <a:pt x="897" y="571"/>
                  </a:lnTo>
                  <a:lnTo>
                    <a:pt x="897" y="571"/>
                  </a:lnTo>
                  <a:lnTo>
                    <a:pt x="891" y="571"/>
                  </a:lnTo>
                  <a:lnTo>
                    <a:pt x="891" y="571"/>
                  </a:lnTo>
                  <a:lnTo>
                    <a:pt x="891" y="571"/>
                  </a:lnTo>
                  <a:lnTo>
                    <a:pt x="891" y="571"/>
                  </a:lnTo>
                  <a:lnTo>
                    <a:pt x="891" y="571"/>
                  </a:lnTo>
                  <a:lnTo>
                    <a:pt x="891" y="571"/>
                  </a:lnTo>
                  <a:lnTo>
                    <a:pt x="885" y="566"/>
                  </a:lnTo>
                  <a:lnTo>
                    <a:pt x="885" y="566"/>
                  </a:lnTo>
                  <a:lnTo>
                    <a:pt x="874" y="566"/>
                  </a:lnTo>
                  <a:lnTo>
                    <a:pt x="874" y="566"/>
                  </a:lnTo>
                  <a:lnTo>
                    <a:pt x="869" y="566"/>
                  </a:lnTo>
                  <a:lnTo>
                    <a:pt x="869" y="560"/>
                  </a:lnTo>
                  <a:lnTo>
                    <a:pt x="863" y="560"/>
                  </a:lnTo>
                  <a:lnTo>
                    <a:pt x="857" y="560"/>
                  </a:lnTo>
                  <a:lnTo>
                    <a:pt x="857" y="560"/>
                  </a:lnTo>
                  <a:lnTo>
                    <a:pt x="857" y="555"/>
                  </a:lnTo>
                  <a:lnTo>
                    <a:pt x="857" y="549"/>
                  </a:lnTo>
                  <a:lnTo>
                    <a:pt x="857" y="549"/>
                  </a:lnTo>
                  <a:lnTo>
                    <a:pt x="857" y="549"/>
                  </a:lnTo>
                  <a:lnTo>
                    <a:pt x="857" y="549"/>
                  </a:lnTo>
                  <a:lnTo>
                    <a:pt x="846" y="549"/>
                  </a:lnTo>
                  <a:lnTo>
                    <a:pt x="841" y="549"/>
                  </a:lnTo>
                  <a:lnTo>
                    <a:pt x="841" y="549"/>
                  </a:lnTo>
                  <a:lnTo>
                    <a:pt x="835" y="549"/>
                  </a:lnTo>
                  <a:lnTo>
                    <a:pt x="835" y="543"/>
                  </a:lnTo>
                  <a:lnTo>
                    <a:pt x="824" y="538"/>
                  </a:lnTo>
                  <a:lnTo>
                    <a:pt x="824" y="538"/>
                  </a:lnTo>
                  <a:lnTo>
                    <a:pt x="824" y="538"/>
                  </a:lnTo>
                  <a:lnTo>
                    <a:pt x="824" y="538"/>
                  </a:lnTo>
                  <a:lnTo>
                    <a:pt x="818" y="538"/>
                  </a:lnTo>
                  <a:lnTo>
                    <a:pt x="818" y="532"/>
                  </a:lnTo>
                  <a:lnTo>
                    <a:pt x="818" y="532"/>
                  </a:lnTo>
                  <a:lnTo>
                    <a:pt x="813" y="538"/>
                  </a:lnTo>
                  <a:lnTo>
                    <a:pt x="813" y="538"/>
                  </a:lnTo>
                  <a:lnTo>
                    <a:pt x="813" y="538"/>
                  </a:lnTo>
                  <a:lnTo>
                    <a:pt x="807" y="538"/>
                  </a:lnTo>
                  <a:lnTo>
                    <a:pt x="807" y="538"/>
                  </a:lnTo>
                  <a:lnTo>
                    <a:pt x="807" y="538"/>
                  </a:lnTo>
                  <a:lnTo>
                    <a:pt x="801" y="538"/>
                  </a:lnTo>
                  <a:lnTo>
                    <a:pt x="801" y="532"/>
                  </a:lnTo>
                  <a:lnTo>
                    <a:pt x="801" y="532"/>
                  </a:lnTo>
                  <a:lnTo>
                    <a:pt x="796" y="532"/>
                  </a:lnTo>
                  <a:lnTo>
                    <a:pt x="796" y="532"/>
                  </a:lnTo>
                  <a:lnTo>
                    <a:pt x="796" y="527"/>
                  </a:lnTo>
                  <a:lnTo>
                    <a:pt x="796" y="527"/>
                  </a:lnTo>
                  <a:lnTo>
                    <a:pt x="796" y="527"/>
                  </a:lnTo>
                  <a:lnTo>
                    <a:pt x="790" y="527"/>
                  </a:lnTo>
                  <a:lnTo>
                    <a:pt x="790" y="527"/>
                  </a:lnTo>
                  <a:lnTo>
                    <a:pt x="785" y="527"/>
                  </a:lnTo>
                  <a:lnTo>
                    <a:pt x="785" y="527"/>
                  </a:lnTo>
                  <a:lnTo>
                    <a:pt x="785" y="521"/>
                  </a:lnTo>
                  <a:lnTo>
                    <a:pt x="785" y="521"/>
                  </a:lnTo>
                  <a:lnTo>
                    <a:pt x="785" y="521"/>
                  </a:lnTo>
                  <a:lnTo>
                    <a:pt x="785" y="521"/>
                  </a:lnTo>
                  <a:lnTo>
                    <a:pt x="785" y="521"/>
                  </a:lnTo>
                  <a:lnTo>
                    <a:pt x="779" y="521"/>
                  </a:lnTo>
                  <a:lnTo>
                    <a:pt x="779" y="515"/>
                  </a:lnTo>
                  <a:lnTo>
                    <a:pt x="779" y="515"/>
                  </a:lnTo>
                  <a:lnTo>
                    <a:pt x="779" y="521"/>
                  </a:lnTo>
                  <a:lnTo>
                    <a:pt x="779" y="521"/>
                  </a:lnTo>
                  <a:lnTo>
                    <a:pt x="779" y="521"/>
                  </a:lnTo>
                  <a:lnTo>
                    <a:pt x="779" y="521"/>
                  </a:lnTo>
                  <a:lnTo>
                    <a:pt x="779" y="521"/>
                  </a:lnTo>
                  <a:lnTo>
                    <a:pt x="773" y="521"/>
                  </a:lnTo>
                  <a:lnTo>
                    <a:pt x="773" y="521"/>
                  </a:lnTo>
                  <a:lnTo>
                    <a:pt x="773" y="521"/>
                  </a:lnTo>
                  <a:lnTo>
                    <a:pt x="773" y="521"/>
                  </a:lnTo>
                  <a:lnTo>
                    <a:pt x="773" y="521"/>
                  </a:lnTo>
                  <a:lnTo>
                    <a:pt x="773" y="515"/>
                  </a:lnTo>
                  <a:lnTo>
                    <a:pt x="773" y="515"/>
                  </a:lnTo>
                  <a:lnTo>
                    <a:pt x="773" y="510"/>
                  </a:lnTo>
                  <a:lnTo>
                    <a:pt x="773" y="510"/>
                  </a:lnTo>
                  <a:lnTo>
                    <a:pt x="768" y="504"/>
                  </a:lnTo>
                  <a:lnTo>
                    <a:pt x="768" y="504"/>
                  </a:lnTo>
                  <a:lnTo>
                    <a:pt x="768" y="504"/>
                  </a:lnTo>
                  <a:lnTo>
                    <a:pt x="762" y="504"/>
                  </a:lnTo>
                  <a:lnTo>
                    <a:pt x="757" y="504"/>
                  </a:lnTo>
                  <a:lnTo>
                    <a:pt x="757" y="504"/>
                  </a:lnTo>
                  <a:lnTo>
                    <a:pt x="757" y="499"/>
                  </a:lnTo>
                  <a:lnTo>
                    <a:pt x="757" y="499"/>
                  </a:lnTo>
                  <a:lnTo>
                    <a:pt x="757" y="499"/>
                  </a:lnTo>
                  <a:lnTo>
                    <a:pt x="757" y="499"/>
                  </a:lnTo>
                  <a:lnTo>
                    <a:pt x="757" y="499"/>
                  </a:lnTo>
                  <a:lnTo>
                    <a:pt x="751" y="499"/>
                  </a:lnTo>
                  <a:lnTo>
                    <a:pt x="751" y="499"/>
                  </a:lnTo>
                  <a:lnTo>
                    <a:pt x="751" y="499"/>
                  </a:lnTo>
                  <a:lnTo>
                    <a:pt x="751" y="499"/>
                  </a:lnTo>
                  <a:lnTo>
                    <a:pt x="751" y="499"/>
                  </a:lnTo>
                  <a:lnTo>
                    <a:pt x="751" y="499"/>
                  </a:lnTo>
                  <a:lnTo>
                    <a:pt x="751" y="493"/>
                  </a:lnTo>
                  <a:lnTo>
                    <a:pt x="745" y="493"/>
                  </a:lnTo>
                  <a:lnTo>
                    <a:pt x="745" y="493"/>
                  </a:lnTo>
                  <a:lnTo>
                    <a:pt x="745" y="493"/>
                  </a:lnTo>
                  <a:lnTo>
                    <a:pt x="745" y="493"/>
                  </a:lnTo>
                  <a:lnTo>
                    <a:pt x="740" y="493"/>
                  </a:lnTo>
                  <a:lnTo>
                    <a:pt x="740" y="493"/>
                  </a:lnTo>
                  <a:lnTo>
                    <a:pt x="740" y="493"/>
                  </a:lnTo>
                  <a:lnTo>
                    <a:pt x="740" y="487"/>
                  </a:lnTo>
                  <a:lnTo>
                    <a:pt x="740" y="487"/>
                  </a:lnTo>
                  <a:lnTo>
                    <a:pt x="734" y="487"/>
                  </a:lnTo>
                  <a:lnTo>
                    <a:pt x="734" y="487"/>
                  </a:lnTo>
                  <a:lnTo>
                    <a:pt x="734" y="487"/>
                  </a:lnTo>
                  <a:lnTo>
                    <a:pt x="734" y="487"/>
                  </a:lnTo>
                  <a:lnTo>
                    <a:pt x="734" y="487"/>
                  </a:lnTo>
                  <a:lnTo>
                    <a:pt x="734" y="487"/>
                  </a:lnTo>
                  <a:lnTo>
                    <a:pt x="734" y="482"/>
                  </a:lnTo>
                  <a:lnTo>
                    <a:pt x="734" y="482"/>
                  </a:lnTo>
                  <a:lnTo>
                    <a:pt x="729" y="482"/>
                  </a:lnTo>
                  <a:lnTo>
                    <a:pt x="729" y="482"/>
                  </a:lnTo>
                  <a:lnTo>
                    <a:pt x="729" y="482"/>
                  </a:lnTo>
                  <a:lnTo>
                    <a:pt x="729" y="487"/>
                  </a:lnTo>
                  <a:lnTo>
                    <a:pt x="729" y="487"/>
                  </a:lnTo>
                  <a:lnTo>
                    <a:pt x="729" y="493"/>
                  </a:lnTo>
                  <a:lnTo>
                    <a:pt x="729" y="493"/>
                  </a:lnTo>
                  <a:lnTo>
                    <a:pt x="729" y="493"/>
                  </a:lnTo>
                  <a:lnTo>
                    <a:pt x="723" y="487"/>
                  </a:lnTo>
                  <a:lnTo>
                    <a:pt x="723" y="487"/>
                  </a:lnTo>
                  <a:lnTo>
                    <a:pt x="723" y="487"/>
                  </a:lnTo>
                  <a:lnTo>
                    <a:pt x="723" y="487"/>
                  </a:lnTo>
                  <a:lnTo>
                    <a:pt x="717" y="487"/>
                  </a:lnTo>
                  <a:lnTo>
                    <a:pt x="717" y="487"/>
                  </a:lnTo>
                  <a:lnTo>
                    <a:pt x="717" y="487"/>
                  </a:lnTo>
                  <a:lnTo>
                    <a:pt x="717" y="482"/>
                  </a:lnTo>
                  <a:lnTo>
                    <a:pt x="717" y="482"/>
                  </a:lnTo>
                  <a:lnTo>
                    <a:pt x="717" y="482"/>
                  </a:lnTo>
                  <a:lnTo>
                    <a:pt x="712" y="482"/>
                  </a:lnTo>
                  <a:lnTo>
                    <a:pt x="712" y="482"/>
                  </a:lnTo>
                  <a:lnTo>
                    <a:pt x="712" y="482"/>
                  </a:lnTo>
                  <a:lnTo>
                    <a:pt x="712" y="482"/>
                  </a:lnTo>
                  <a:lnTo>
                    <a:pt x="712" y="482"/>
                  </a:lnTo>
                  <a:lnTo>
                    <a:pt x="712" y="482"/>
                  </a:lnTo>
                  <a:lnTo>
                    <a:pt x="706" y="476"/>
                  </a:lnTo>
                  <a:lnTo>
                    <a:pt x="706" y="476"/>
                  </a:lnTo>
                  <a:lnTo>
                    <a:pt x="706" y="476"/>
                  </a:lnTo>
                  <a:lnTo>
                    <a:pt x="706" y="476"/>
                  </a:lnTo>
                  <a:lnTo>
                    <a:pt x="706" y="476"/>
                  </a:lnTo>
                  <a:lnTo>
                    <a:pt x="701" y="476"/>
                  </a:lnTo>
                  <a:lnTo>
                    <a:pt x="701" y="471"/>
                  </a:lnTo>
                  <a:lnTo>
                    <a:pt x="701" y="471"/>
                  </a:lnTo>
                  <a:lnTo>
                    <a:pt x="701" y="471"/>
                  </a:lnTo>
                  <a:lnTo>
                    <a:pt x="701" y="471"/>
                  </a:lnTo>
                  <a:lnTo>
                    <a:pt x="701" y="465"/>
                  </a:lnTo>
                  <a:lnTo>
                    <a:pt x="701" y="465"/>
                  </a:lnTo>
                  <a:lnTo>
                    <a:pt x="701" y="465"/>
                  </a:lnTo>
                  <a:lnTo>
                    <a:pt x="706" y="465"/>
                  </a:lnTo>
                  <a:lnTo>
                    <a:pt x="706" y="465"/>
                  </a:lnTo>
                  <a:lnTo>
                    <a:pt x="706" y="465"/>
                  </a:lnTo>
                  <a:lnTo>
                    <a:pt x="706" y="465"/>
                  </a:lnTo>
                  <a:lnTo>
                    <a:pt x="706" y="459"/>
                  </a:lnTo>
                  <a:lnTo>
                    <a:pt x="706" y="459"/>
                  </a:lnTo>
                  <a:lnTo>
                    <a:pt x="706" y="454"/>
                  </a:lnTo>
                  <a:lnTo>
                    <a:pt x="706" y="454"/>
                  </a:lnTo>
                  <a:lnTo>
                    <a:pt x="712" y="454"/>
                  </a:lnTo>
                  <a:lnTo>
                    <a:pt x="712" y="454"/>
                  </a:lnTo>
                  <a:lnTo>
                    <a:pt x="712" y="454"/>
                  </a:lnTo>
                  <a:lnTo>
                    <a:pt x="712" y="454"/>
                  </a:lnTo>
                  <a:lnTo>
                    <a:pt x="712" y="454"/>
                  </a:lnTo>
                  <a:lnTo>
                    <a:pt x="712" y="448"/>
                  </a:lnTo>
                  <a:lnTo>
                    <a:pt x="712" y="448"/>
                  </a:lnTo>
                  <a:lnTo>
                    <a:pt x="712" y="448"/>
                  </a:lnTo>
                  <a:lnTo>
                    <a:pt x="712" y="448"/>
                  </a:lnTo>
                  <a:lnTo>
                    <a:pt x="712" y="448"/>
                  </a:lnTo>
                  <a:lnTo>
                    <a:pt x="717" y="443"/>
                  </a:lnTo>
                  <a:lnTo>
                    <a:pt x="717" y="443"/>
                  </a:lnTo>
                  <a:lnTo>
                    <a:pt x="717" y="443"/>
                  </a:lnTo>
                  <a:lnTo>
                    <a:pt x="717" y="443"/>
                  </a:lnTo>
                  <a:lnTo>
                    <a:pt x="717" y="443"/>
                  </a:lnTo>
                  <a:lnTo>
                    <a:pt x="712" y="443"/>
                  </a:lnTo>
                  <a:lnTo>
                    <a:pt x="712" y="443"/>
                  </a:lnTo>
                  <a:lnTo>
                    <a:pt x="712" y="437"/>
                  </a:lnTo>
                  <a:lnTo>
                    <a:pt x="712" y="437"/>
                  </a:lnTo>
                  <a:lnTo>
                    <a:pt x="712" y="437"/>
                  </a:lnTo>
                  <a:lnTo>
                    <a:pt x="712" y="431"/>
                  </a:lnTo>
                  <a:lnTo>
                    <a:pt x="712" y="431"/>
                  </a:lnTo>
                  <a:lnTo>
                    <a:pt x="712" y="431"/>
                  </a:lnTo>
                  <a:lnTo>
                    <a:pt x="717" y="431"/>
                  </a:lnTo>
                  <a:lnTo>
                    <a:pt x="717" y="431"/>
                  </a:lnTo>
                  <a:lnTo>
                    <a:pt x="717" y="431"/>
                  </a:lnTo>
                  <a:lnTo>
                    <a:pt x="717" y="431"/>
                  </a:lnTo>
                  <a:lnTo>
                    <a:pt x="717" y="431"/>
                  </a:lnTo>
                  <a:lnTo>
                    <a:pt x="717" y="431"/>
                  </a:lnTo>
                  <a:lnTo>
                    <a:pt x="717" y="426"/>
                  </a:lnTo>
                  <a:lnTo>
                    <a:pt x="717" y="426"/>
                  </a:lnTo>
                  <a:lnTo>
                    <a:pt x="717" y="426"/>
                  </a:lnTo>
                  <a:lnTo>
                    <a:pt x="717" y="426"/>
                  </a:lnTo>
                  <a:lnTo>
                    <a:pt x="717" y="426"/>
                  </a:lnTo>
                  <a:lnTo>
                    <a:pt x="717" y="426"/>
                  </a:lnTo>
                  <a:lnTo>
                    <a:pt x="717" y="426"/>
                  </a:lnTo>
                  <a:lnTo>
                    <a:pt x="717" y="426"/>
                  </a:lnTo>
                  <a:lnTo>
                    <a:pt x="717" y="426"/>
                  </a:lnTo>
                  <a:lnTo>
                    <a:pt x="717" y="426"/>
                  </a:lnTo>
                  <a:lnTo>
                    <a:pt x="723" y="426"/>
                  </a:lnTo>
                  <a:lnTo>
                    <a:pt x="723" y="420"/>
                  </a:lnTo>
                  <a:lnTo>
                    <a:pt x="723" y="420"/>
                  </a:lnTo>
                  <a:lnTo>
                    <a:pt x="723" y="420"/>
                  </a:lnTo>
                  <a:lnTo>
                    <a:pt x="723" y="415"/>
                  </a:lnTo>
                  <a:lnTo>
                    <a:pt x="717" y="415"/>
                  </a:lnTo>
                  <a:lnTo>
                    <a:pt x="717" y="415"/>
                  </a:lnTo>
                  <a:lnTo>
                    <a:pt x="723" y="409"/>
                  </a:lnTo>
                  <a:lnTo>
                    <a:pt x="723" y="409"/>
                  </a:lnTo>
                  <a:lnTo>
                    <a:pt x="729" y="409"/>
                  </a:lnTo>
                  <a:lnTo>
                    <a:pt x="729" y="409"/>
                  </a:lnTo>
                  <a:lnTo>
                    <a:pt x="729" y="403"/>
                  </a:lnTo>
                  <a:lnTo>
                    <a:pt x="734" y="403"/>
                  </a:lnTo>
                  <a:lnTo>
                    <a:pt x="734" y="398"/>
                  </a:lnTo>
                  <a:lnTo>
                    <a:pt x="734" y="398"/>
                  </a:lnTo>
                  <a:lnTo>
                    <a:pt x="734" y="398"/>
                  </a:lnTo>
                  <a:lnTo>
                    <a:pt x="734" y="398"/>
                  </a:lnTo>
                  <a:lnTo>
                    <a:pt x="740" y="398"/>
                  </a:lnTo>
                  <a:lnTo>
                    <a:pt x="740" y="398"/>
                  </a:lnTo>
                  <a:lnTo>
                    <a:pt x="740" y="398"/>
                  </a:lnTo>
                  <a:lnTo>
                    <a:pt x="740" y="392"/>
                  </a:lnTo>
                  <a:lnTo>
                    <a:pt x="740" y="392"/>
                  </a:lnTo>
                  <a:lnTo>
                    <a:pt x="745" y="392"/>
                  </a:lnTo>
                  <a:lnTo>
                    <a:pt x="745" y="392"/>
                  </a:lnTo>
                  <a:lnTo>
                    <a:pt x="745" y="387"/>
                  </a:lnTo>
                  <a:lnTo>
                    <a:pt x="751" y="387"/>
                  </a:lnTo>
                  <a:lnTo>
                    <a:pt x="751" y="381"/>
                  </a:lnTo>
                  <a:lnTo>
                    <a:pt x="751" y="381"/>
                  </a:lnTo>
                  <a:lnTo>
                    <a:pt x="751" y="381"/>
                  </a:lnTo>
                  <a:lnTo>
                    <a:pt x="751" y="381"/>
                  </a:lnTo>
                  <a:lnTo>
                    <a:pt x="751" y="381"/>
                  </a:lnTo>
                  <a:lnTo>
                    <a:pt x="751" y="381"/>
                  </a:lnTo>
                  <a:lnTo>
                    <a:pt x="751" y="381"/>
                  </a:lnTo>
                  <a:lnTo>
                    <a:pt x="757" y="381"/>
                  </a:lnTo>
                  <a:lnTo>
                    <a:pt x="757" y="381"/>
                  </a:lnTo>
                  <a:lnTo>
                    <a:pt x="757" y="381"/>
                  </a:lnTo>
                  <a:lnTo>
                    <a:pt x="757" y="381"/>
                  </a:lnTo>
                  <a:lnTo>
                    <a:pt x="757" y="375"/>
                  </a:lnTo>
                  <a:lnTo>
                    <a:pt x="757" y="375"/>
                  </a:lnTo>
                  <a:lnTo>
                    <a:pt x="751" y="375"/>
                  </a:lnTo>
                  <a:lnTo>
                    <a:pt x="745" y="375"/>
                  </a:lnTo>
                  <a:lnTo>
                    <a:pt x="745" y="375"/>
                  </a:lnTo>
                  <a:lnTo>
                    <a:pt x="745" y="370"/>
                  </a:lnTo>
                  <a:lnTo>
                    <a:pt x="745" y="370"/>
                  </a:lnTo>
                  <a:lnTo>
                    <a:pt x="740" y="370"/>
                  </a:lnTo>
                  <a:lnTo>
                    <a:pt x="740" y="370"/>
                  </a:lnTo>
                  <a:lnTo>
                    <a:pt x="734" y="364"/>
                  </a:lnTo>
                  <a:lnTo>
                    <a:pt x="734" y="364"/>
                  </a:lnTo>
                  <a:lnTo>
                    <a:pt x="734" y="364"/>
                  </a:lnTo>
                  <a:lnTo>
                    <a:pt x="734" y="364"/>
                  </a:lnTo>
                  <a:lnTo>
                    <a:pt x="729" y="364"/>
                  </a:lnTo>
                  <a:lnTo>
                    <a:pt x="729" y="364"/>
                  </a:lnTo>
                  <a:lnTo>
                    <a:pt x="729" y="364"/>
                  </a:lnTo>
                  <a:lnTo>
                    <a:pt x="723" y="359"/>
                  </a:lnTo>
                  <a:lnTo>
                    <a:pt x="717" y="359"/>
                  </a:lnTo>
                  <a:lnTo>
                    <a:pt x="712" y="359"/>
                  </a:lnTo>
                  <a:lnTo>
                    <a:pt x="712" y="359"/>
                  </a:lnTo>
                  <a:lnTo>
                    <a:pt x="712" y="359"/>
                  </a:lnTo>
                  <a:lnTo>
                    <a:pt x="712" y="359"/>
                  </a:lnTo>
                  <a:lnTo>
                    <a:pt x="712" y="353"/>
                  </a:lnTo>
                  <a:lnTo>
                    <a:pt x="712" y="353"/>
                  </a:lnTo>
                  <a:lnTo>
                    <a:pt x="712" y="353"/>
                  </a:lnTo>
                  <a:lnTo>
                    <a:pt x="712" y="353"/>
                  </a:lnTo>
                  <a:lnTo>
                    <a:pt x="712" y="353"/>
                  </a:lnTo>
                  <a:lnTo>
                    <a:pt x="712" y="347"/>
                  </a:lnTo>
                  <a:lnTo>
                    <a:pt x="712" y="347"/>
                  </a:lnTo>
                  <a:lnTo>
                    <a:pt x="712" y="347"/>
                  </a:lnTo>
                  <a:lnTo>
                    <a:pt x="712" y="347"/>
                  </a:lnTo>
                  <a:lnTo>
                    <a:pt x="712" y="347"/>
                  </a:lnTo>
                  <a:lnTo>
                    <a:pt x="712" y="347"/>
                  </a:lnTo>
                  <a:lnTo>
                    <a:pt x="712" y="347"/>
                  </a:lnTo>
                  <a:lnTo>
                    <a:pt x="712" y="347"/>
                  </a:lnTo>
                  <a:lnTo>
                    <a:pt x="712" y="347"/>
                  </a:lnTo>
                  <a:lnTo>
                    <a:pt x="712" y="342"/>
                  </a:lnTo>
                  <a:lnTo>
                    <a:pt x="712" y="342"/>
                  </a:lnTo>
                  <a:lnTo>
                    <a:pt x="706" y="342"/>
                  </a:lnTo>
                  <a:lnTo>
                    <a:pt x="706" y="342"/>
                  </a:lnTo>
                  <a:lnTo>
                    <a:pt x="706" y="342"/>
                  </a:lnTo>
                  <a:lnTo>
                    <a:pt x="706" y="342"/>
                  </a:lnTo>
                  <a:lnTo>
                    <a:pt x="701" y="342"/>
                  </a:lnTo>
                  <a:lnTo>
                    <a:pt x="701" y="342"/>
                  </a:lnTo>
                  <a:lnTo>
                    <a:pt x="701" y="336"/>
                  </a:lnTo>
                  <a:lnTo>
                    <a:pt x="701" y="336"/>
                  </a:lnTo>
                  <a:lnTo>
                    <a:pt x="695" y="336"/>
                  </a:lnTo>
                  <a:lnTo>
                    <a:pt x="695" y="336"/>
                  </a:lnTo>
                  <a:lnTo>
                    <a:pt x="695" y="336"/>
                  </a:lnTo>
                  <a:lnTo>
                    <a:pt x="695" y="336"/>
                  </a:lnTo>
                  <a:lnTo>
                    <a:pt x="695" y="331"/>
                  </a:lnTo>
                  <a:lnTo>
                    <a:pt x="689" y="331"/>
                  </a:lnTo>
                  <a:lnTo>
                    <a:pt x="689" y="331"/>
                  </a:lnTo>
                  <a:lnTo>
                    <a:pt x="689" y="331"/>
                  </a:lnTo>
                  <a:lnTo>
                    <a:pt x="684" y="331"/>
                  </a:lnTo>
                  <a:lnTo>
                    <a:pt x="684" y="331"/>
                  </a:lnTo>
                  <a:lnTo>
                    <a:pt x="678" y="331"/>
                  </a:lnTo>
                  <a:lnTo>
                    <a:pt x="678" y="331"/>
                  </a:lnTo>
                  <a:lnTo>
                    <a:pt x="678" y="331"/>
                  </a:lnTo>
                  <a:lnTo>
                    <a:pt x="673" y="331"/>
                  </a:lnTo>
                  <a:lnTo>
                    <a:pt x="673" y="331"/>
                  </a:lnTo>
                  <a:lnTo>
                    <a:pt x="673" y="331"/>
                  </a:lnTo>
                  <a:lnTo>
                    <a:pt x="673" y="331"/>
                  </a:lnTo>
                  <a:lnTo>
                    <a:pt x="673" y="331"/>
                  </a:lnTo>
                  <a:lnTo>
                    <a:pt x="673" y="331"/>
                  </a:lnTo>
                  <a:lnTo>
                    <a:pt x="667" y="331"/>
                  </a:lnTo>
                  <a:lnTo>
                    <a:pt x="667" y="325"/>
                  </a:lnTo>
                  <a:lnTo>
                    <a:pt x="667" y="325"/>
                  </a:lnTo>
                  <a:lnTo>
                    <a:pt x="667" y="325"/>
                  </a:lnTo>
                  <a:lnTo>
                    <a:pt x="667" y="325"/>
                  </a:lnTo>
                  <a:lnTo>
                    <a:pt x="667" y="325"/>
                  </a:lnTo>
                  <a:lnTo>
                    <a:pt x="667" y="325"/>
                  </a:lnTo>
                  <a:lnTo>
                    <a:pt x="667" y="325"/>
                  </a:lnTo>
                  <a:lnTo>
                    <a:pt x="667" y="325"/>
                  </a:lnTo>
                  <a:lnTo>
                    <a:pt x="667" y="325"/>
                  </a:lnTo>
                  <a:lnTo>
                    <a:pt x="661" y="325"/>
                  </a:lnTo>
                  <a:lnTo>
                    <a:pt x="661" y="325"/>
                  </a:lnTo>
                  <a:lnTo>
                    <a:pt x="661" y="325"/>
                  </a:lnTo>
                  <a:lnTo>
                    <a:pt x="661" y="319"/>
                  </a:lnTo>
                  <a:lnTo>
                    <a:pt x="661" y="319"/>
                  </a:lnTo>
                  <a:lnTo>
                    <a:pt x="661" y="319"/>
                  </a:lnTo>
                  <a:lnTo>
                    <a:pt x="661" y="319"/>
                  </a:lnTo>
                  <a:lnTo>
                    <a:pt x="656" y="319"/>
                  </a:lnTo>
                  <a:lnTo>
                    <a:pt x="656" y="319"/>
                  </a:lnTo>
                  <a:lnTo>
                    <a:pt x="656" y="314"/>
                  </a:lnTo>
                  <a:lnTo>
                    <a:pt x="656" y="314"/>
                  </a:lnTo>
                  <a:lnTo>
                    <a:pt x="656" y="314"/>
                  </a:lnTo>
                  <a:lnTo>
                    <a:pt x="656" y="314"/>
                  </a:lnTo>
                  <a:lnTo>
                    <a:pt x="656" y="314"/>
                  </a:lnTo>
                  <a:lnTo>
                    <a:pt x="656" y="314"/>
                  </a:lnTo>
                  <a:lnTo>
                    <a:pt x="656" y="314"/>
                  </a:lnTo>
                  <a:lnTo>
                    <a:pt x="656" y="308"/>
                  </a:lnTo>
                  <a:lnTo>
                    <a:pt x="656" y="308"/>
                  </a:lnTo>
                  <a:lnTo>
                    <a:pt x="656" y="308"/>
                  </a:lnTo>
                  <a:lnTo>
                    <a:pt x="656" y="308"/>
                  </a:lnTo>
                  <a:lnTo>
                    <a:pt x="656" y="308"/>
                  </a:lnTo>
                  <a:lnTo>
                    <a:pt x="650" y="308"/>
                  </a:lnTo>
                  <a:lnTo>
                    <a:pt x="650" y="308"/>
                  </a:lnTo>
                  <a:lnTo>
                    <a:pt x="650" y="308"/>
                  </a:lnTo>
                  <a:lnTo>
                    <a:pt x="650" y="308"/>
                  </a:lnTo>
                  <a:lnTo>
                    <a:pt x="650" y="302"/>
                  </a:lnTo>
                  <a:lnTo>
                    <a:pt x="650" y="302"/>
                  </a:lnTo>
                  <a:lnTo>
                    <a:pt x="650" y="302"/>
                  </a:lnTo>
                  <a:lnTo>
                    <a:pt x="650" y="302"/>
                  </a:lnTo>
                  <a:lnTo>
                    <a:pt x="650" y="302"/>
                  </a:lnTo>
                  <a:lnTo>
                    <a:pt x="650" y="302"/>
                  </a:lnTo>
                  <a:lnTo>
                    <a:pt x="650" y="302"/>
                  </a:lnTo>
                  <a:lnTo>
                    <a:pt x="650" y="302"/>
                  </a:lnTo>
                  <a:lnTo>
                    <a:pt x="645" y="297"/>
                  </a:lnTo>
                  <a:lnTo>
                    <a:pt x="645" y="297"/>
                  </a:lnTo>
                  <a:lnTo>
                    <a:pt x="645" y="297"/>
                  </a:lnTo>
                  <a:lnTo>
                    <a:pt x="639" y="297"/>
                  </a:lnTo>
                  <a:lnTo>
                    <a:pt x="639" y="302"/>
                  </a:lnTo>
                  <a:lnTo>
                    <a:pt x="639" y="302"/>
                  </a:lnTo>
                  <a:lnTo>
                    <a:pt x="639" y="302"/>
                  </a:lnTo>
                  <a:lnTo>
                    <a:pt x="639" y="302"/>
                  </a:lnTo>
                  <a:lnTo>
                    <a:pt x="639" y="302"/>
                  </a:lnTo>
                  <a:lnTo>
                    <a:pt x="633" y="302"/>
                  </a:lnTo>
                  <a:lnTo>
                    <a:pt x="633" y="302"/>
                  </a:lnTo>
                  <a:lnTo>
                    <a:pt x="633" y="308"/>
                  </a:lnTo>
                  <a:lnTo>
                    <a:pt x="633" y="308"/>
                  </a:lnTo>
                  <a:lnTo>
                    <a:pt x="633" y="308"/>
                  </a:lnTo>
                  <a:lnTo>
                    <a:pt x="633" y="308"/>
                  </a:lnTo>
                  <a:lnTo>
                    <a:pt x="633" y="308"/>
                  </a:lnTo>
                  <a:lnTo>
                    <a:pt x="628" y="308"/>
                  </a:lnTo>
                  <a:lnTo>
                    <a:pt x="628" y="308"/>
                  </a:lnTo>
                  <a:lnTo>
                    <a:pt x="628" y="308"/>
                  </a:lnTo>
                  <a:lnTo>
                    <a:pt x="628" y="308"/>
                  </a:lnTo>
                  <a:lnTo>
                    <a:pt x="628" y="308"/>
                  </a:lnTo>
                  <a:lnTo>
                    <a:pt x="628" y="302"/>
                  </a:lnTo>
                  <a:lnTo>
                    <a:pt x="628" y="302"/>
                  </a:lnTo>
                  <a:lnTo>
                    <a:pt x="628" y="302"/>
                  </a:lnTo>
                  <a:lnTo>
                    <a:pt x="628" y="297"/>
                  </a:lnTo>
                  <a:lnTo>
                    <a:pt x="628" y="297"/>
                  </a:lnTo>
                  <a:lnTo>
                    <a:pt x="622" y="297"/>
                  </a:lnTo>
                  <a:lnTo>
                    <a:pt x="622" y="291"/>
                  </a:lnTo>
                  <a:lnTo>
                    <a:pt x="622" y="291"/>
                  </a:lnTo>
                  <a:lnTo>
                    <a:pt x="628" y="286"/>
                  </a:lnTo>
                  <a:lnTo>
                    <a:pt x="628" y="286"/>
                  </a:lnTo>
                  <a:lnTo>
                    <a:pt x="628" y="286"/>
                  </a:lnTo>
                  <a:lnTo>
                    <a:pt x="628" y="286"/>
                  </a:lnTo>
                  <a:lnTo>
                    <a:pt x="628" y="280"/>
                  </a:lnTo>
                  <a:lnTo>
                    <a:pt x="628" y="280"/>
                  </a:lnTo>
                  <a:lnTo>
                    <a:pt x="622" y="280"/>
                  </a:lnTo>
                  <a:lnTo>
                    <a:pt x="622" y="280"/>
                  </a:lnTo>
                  <a:lnTo>
                    <a:pt x="622" y="280"/>
                  </a:lnTo>
                  <a:lnTo>
                    <a:pt x="622" y="280"/>
                  </a:lnTo>
                  <a:lnTo>
                    <a:pt x="622" y="280"/>
                  </a:lnTo>
                  <a:lnTo>
                    <a:pt x="622" y="280"/>
                  </a:lnTo>
                  <a:lnTo>
                    <a:pt x="622" y="274"/>
                  </a:lnTo>
                  <a:lnTo>
                    <a:pt x="622" y="274"/>
                  </a:lnTo>
                  <a:lnTo>
                    <a:pt x="622" y="274"/>
                  </a:lnTo>
                  <a:lnTo>
                    <a:pt x="622" y="274"/>
                  </a:lnTo>
                  <a:lnTo>
                    <a:pt x="622" y="274"/>
                  </a:lnTo>
                  <a:lnTo>
                    <a:pt x="622" y="269"/>
                  </a:lnTo>
                  <a:lnTo>
                    <a:pt x="622" y="269"/>
                  </a:lnTo>
                  <a:lnTo>
                    <a:pt x="622" y="269"/>
                  </a:lnTo>
                  <a:lnTo>
                    <a:pt x="622" y="263"/>
                  </a:lnTo>
                  <a:lnTo>
                    <a:pt x="628" y="263"/>
                  </a:lnTo>
                  <a:lnTo>
                    <a:pt x="628" y="263"/>
                  </a:lnTo>
                  <a:lnTo>
                    <a:pt x="622" y="258"/>
                  </a:lnTo>
                  <a:lnTo>
                    <a:pt x="622" y="258"/>
                  </a:lnTo>
                  <a:lnTo>
                    <a:pt x="622" y="258"/>
                  </a:lnTo>
                  <a:lnTo>
                    <a:pt x="622" y="258"/>
                  </a:lnTo>
                  <a:lnTo>
                    <a:pt x="617" y="246"/>
                  </a:lnTo>
                  <a:lnTo>
                    <a:pt x="611" y="246"/>
                  </a:lnTo>
                  <a:lnTo>
                    <a:pt x="611" y="246"/>
                  </a:lnTo>
                  <a:lnTo>
                    <a:pt x="611" y="241"/>
                  </a:lnTo>
                  <a:lnTo>
                    <a:pt x="611" y="241"/>
                  </a:lnTo>
                  <a:lnTo>
                    <a:pt x="611" y="241"/>
                  </a:lnTo>
                  <a:lnTo>
                    <a:pt x="611" y="241"/>
                  </a:lnTo>
                  <a:lnTo>
                    <a:pt x="611" y="241"/>
                  </a:lnTo>
                  <a:lnTo>
                    <a:pt x="611" y="241"/>
                  </a:lnTo>
                  <a:lnTo>
                    <a:pt x="605" y="230"/>
                  </a:lnTo>
                  <a:lnTo>
                    <a:pt x="605" y="230"/>
                  </a:lnTo>
                  <a:lnTo>
                    <a:pt x="605" y="230"/>
                  </a:lnTo>
                  <a:lnTo>
                    <a:pt x="605" y="230"/>
                  </a:lnTo>
                  <a:lnTo>
                    <a:pt x="605" y="230"/>
                  </a:lnTo>
                  <a:lnTo>
                    <a:pt x="605" y="230"/>
                  </a:lnTo>
                  <a:lnTo>
                    <a:pt x="605" y="230"/>
                  </a:lnTo>
                  <a:lnTo>
                    <a:pt x="605" y="230"/>
                  </a:lnTo>
                  <a:lnTo>
                    <a:pt x="605" y="224"/>
                  </a:lnTo>
                  <a:lnTo>
                    <a:pt x="605" y="224"/>
                  </a:lnTo>
                  <a:lnTo>
                    <a:pt x="605" y="218"/>
                  </a:lnTo>
                  <a:lnTo>
                    <a:pt x="605" y="218"/>
                  </a:lnTo>
                  <a:lnTo>
                    <a:pt x="605" y="218"/>
                  </a:lnTo>
                  <a:lnTo>
                    <a:pt x="617" y="218"/>
                  </a:lnTo>
                  <a:lnTo>
                    <a:pt x="617" y="218"/>
                  </a:lnTo>
                  <a:lnTo>
                    <a:pt x="622" y="218"/>
                  </a:lnTo>
                  <a:lnTo>
                    <a:pt x="622" y="218"/>
                  </a:lnTo>
                  <a:lnTo>
                    <a:pt x="622" y="213"/>
                  </a:lnTo>
                  <a:lnTo>
                    <a:pt x="622" y="213"/>
                  </a:lnTo>
                  <a:lnTo>
                    <a:pt x="622" y="213"/>
                  </a:lnTo>
                  <a:lnTo>
                    <a:pt x="628" y="218"/>
                  </a:lnTo>
                  <a:lnTo>
                    <a:pt x="628" y="218"/>
                  </a:lnTo>
                  <a:lnTo>
                    <a:pt x="628" y="218"/>
                  </a:lnTo>
                  <a:lnTo>
                    <a:pt x="622" y="218"/>
                  </a:lnTo>
                  <a:lnTo>
                    <a:pt x="622" y="218"/>
                  </a:lnTo>
                  <a:lnTo>
                    <a:pt x="628" y="224"/>
                  </a:lnTo>
                  <a:lnTo>
                    <a:pt x="628" y="224"/>
                  </a:lnTo>
                  <a:lnTo>
                    <a:pt x="633" y="230"/>
                  </a:lnTo>
                  <a:lnTo>
                    <a:pt x="633" y="230"/>
                  </a:lnTo>
                  <a:lnTo>
                    <a:pt x="633" y="235"/>
                  </a:lnTo>
                  <a:lnTo>
                    <a:pt x="639" y="235"/>
                  </a:lnTo>
                  <a:lnTo>
                    <a:pt x="639" y="235"/>
                  </a:lnTo>
                  <a:lnTo>
                    <a:pt x="639" y="235"/>
                  </a:lnTo>
                  <a:lnTo>
                    <a:pt x="639" y="230"/>
                  </a:lnTo>
                  <a:lnTo>
                    <a:pt x="645" y="230"/>
                  </a:lnTo>
                  <a:lnTo>
                    <a:pt x="645" y="230"/>
                  </a:lnTo>
                  <a:lnTo>
                    <a:pt x="645" y="235"/>
                  </a:lnTo>
                  <a:lnTo>
                    <a:pt x="645" y="235"/>
                  </a:lnTo>
                  <a:lnTo>
                    <a:pt x="645" y="230"/>
                  </a:lnTo>
                  <a:lnTo>
                    <a:pt x="645" y="230"/>
                  </a:lnTo>
                  <a:lnTo>
                    <a:pt x="645" y="224"/>
                  </a:lnTo>
                  <a:lnTo>
                    <a:pt x="650" y="224"/>
                  </a:lnTo>
                  <a:lnTo>
                    <a:pt x="650" y="224"/>
                  </a:lnTo>
                  <a:lnTo>
                    <a:pt x="650" y="224"/>
                  </a:lnTo>
                  <a:lnTo>
                    <a:pt x="656" y="224"/>
                  </a:lnTo>
                  <a:lnTo>
                    <a:pt x="656" y="224"/>
                  </a:lnTo>
                  <a:lnTo>
                    <a:pt x="656" y="224"/>
                  </a:lnTo>
                  <a:lnTo>
                    <a:pt x="656" y="224"/>
                  </a:lnTo>
                  <a:lnTo>
                    <a:pt x="656" y="224"/>
                  </a:lnTo>
                  <a:lnTo>
                    <a:pt x="661" y="218"/>
                  </a:lnTo>
                  <a:lnTo>
                    <a:pt x="667" y="218"/>
                  </a:lnTo>
                  <a:lnTo>
                    <a:pt x="667" y="213"/>
                  </a:lnTo>
                  <a:lnTo>
                    <a:pt x="667" y="213"/>
                  </a:lnTo>
                  <a:lnTo>
                    <a:pt x="673" y="207"/>
                  </a:lnTo>
                  <a:lnTo>
                    <a:pt x="673" y="207"/>
                  </a:lnTo>
                  <a:lnTo>
                    <a:pt x="667" y="207"/>
                  </a:lnTo>
                  <a:lnTo>
                    <a:pt x="667" y="202"/>
                  </a:lnTo>
                  <a:lnTo>
                    <a:pt x="667" y="202"/>
                  </a:lnTo>
                  <a:lnTo>
                    <a:pt x="667" y="196"/>
                  </a:lnTo>
                  <a:lnTo>
                    <a:pt x="667" y="196"/>
                  </a:lnTo>
                  <a:lnTo>
                    <a:pt x="661" y="196"/>
                  </a:lnTo>
                  <a:lnTo>
                    <a:pt x="661" y="190"/>
                  </a:lnTo>
                  <a:lnTo>
                    <a:pt x="661" y="190"/>
                  </a:lnTo>
                  <a:lnTo>
                    <a:pt x="661" y="190"/>
                  </a:lnTo>
                  <a:lnTo>
                    <a:pt x="661" y="185"/>
                  </a:lnTo>
                  <a:lnTo>
                    <a:pt x="661" y="185"/>
                  </a:lnTo>
                  <a:lnTo>
                    <a:pt x="661" y="179"/>
                  </a:lnTo>
                  <a:lnTo>
                    <a:pt x="661" y="179"/>
                  </a:lnTo>
                  <a:lnTo>
                    <a:pt x="661" y="179"/>
                  </a:lnTo>
                  <a:lnTo>
                    <a:pt x="661" y="174"/>
                  </a:lnTo>
                  <a:lnTo>
                    <a:pt x="656" y="174"/>
                  </a:lnTo>
                  <a:lnTo>
                    <a:pt x="656" y="174"/>
                  </a:lnTo>
                  <a:lnTo>
                    <a:pt x="650" y="174"/>
                  </a:lnTo>
                  <a:lnTo>
                    <a:pt x="650" y="174"/>
                  </a:lnTo>
                  <a:lnTo>
                    <a:pt x="645" y="174"/>
                  </a:lnTo>
                  <a:lnTo>
                    <a:pt x="645" y="174"/>
                  </a:lnTo>
                  <a:lnTo>
                    <a:pt x="645" y="174"/>
                  </a:lnTo>
                  <a:lnTo>
                    <a:pt x="645" y="168"/>
                  </a:lnTo>
                  <a:lnTo>
                    <a:pt x="645" y="168"/>
                  </a:lnTo>
                  <a:lnTo>
                    <a:pt x="645" y="168"/>
                  </a:lnTo>
                  <a:lnTo>
                    <a:pt x="645" y="168"/>
                  </a:lnTo>
                  <a:lnTo>
                    <a:pt x="639" y="168"/>
                  </a:lnTo>
                  <a:lnTo>
                    <a:pt x="639" y="168"/>
                  </a:lnTo>
                  <a:lnTo>
                    <a:pt x="633" y="162"/>
                  </a:lnTo>
                  <a:lnTo>
                    <a:pt x="633" y="162"/>
                  </a:lnTo>
                  <a:lnTo>
                    <a:pt x="628" y="157"/>
                  </a:lnTo>
                  <a:lnTo>
                    <a:pt x="628" y="157"/>
                  </a:lnTo>
                  <a:lnTo>
                    <a:pt x="628" y="151"/>
                  </a:lnTo>
                  <a:lnTo>
                    <a:pt x="628" y="134"/>
                  </a:lnTo>
                  <a:lnTo>
                    <a:pt x="628" y="134"/>
                  </a:lnTo>
                  <a:lnTo>
                    <a:pt x="628" y="129"/>
                  </a:lnTo>
                  <a:lnTo>
                    <a:pt x="622" y="118"/>
                  </a:lnTo>
                  <a:lnTo>
                    <a:pt x="622" y="112"/>
                  </a:lnTo>
                  <a:lnTo>
                    <a:pt x="628" y="112"/>
                  </a:lnTo>
                  <a:lnTo>
                    <a:pt x="633" y="106"/>
                  </a:lnTo>
                  <a:lnTo>
                    <a:pt x="639" y="101"/>
                  </a:lnTo>
                  <a:lnTo>
                    <a:pt x="639" y="101"/>
                  </a:lnTo>
                  <a:lnTo>
                    <a:pt x="639" y="101"/>
                  </a:lnTo>
                  <a:lnTo>
                    <a:pt x="639" y="101"/>
                  </a:lnTo>
                  <a:lnTo>
                    <a:pt x="639" y="95"/>
                  </a:lnTo>
                  <a:lnTo>
                    <a:pt x="639" y="95"/>
                  </a:lnTo>
                  <a:lnTo>
                    <a:pt x="639" y="95"/>
                  </a:lnTo>
                  <a:lnTo>
                    <a:pt x="633" y="90"/>
                  </a:lnTo>
                  <a:lnTo>
                    <a:pt x="633" y="90"/>
                  </a:lnTo>
                  <a:lnTo>
                    <a:pt x="633" y="90"/>
                  </a:lnTo>
                  <a:lnTo>
                    <a:pt x="628" y="90"/>
                  </a:lnTo>
                  <a:lnTo>
                    <a:pt x="628" y="84"/>
                  </a:lnTo>
                  <a:lnTo>
                    <a:pt x="622" y="78"/>
                  </a:lnTo>
                  <a:lnTo>
                    <a:pt x="617" y="78"/>
                  </a:lnTo>
                  <a:lnTo>
                    <a:pt x="605" y="78"/>
                  </a:lnTo>
                  <a:lnTo>
                    <a:pt x="600" y="78"/>
                  </a:lnTo>
                  <a:lnTo>
                    <a:pt x="600" y="73"/>
                  </a:lnTo>
                  <a:lnTo>
                    <a:pt x="600" y="73"/>
                  </a:lnTo>
                  <a:lnTo>
                    <a:pt x="594" y="56"/>
                  </a:lnTo>
                  <a:lnTo>
                    <a:pt x="594" y="56"/>
                  </a:lnTo>
                  <a:lnTo>
                    <a:pt x="589" y="56"/>
                  </a:lnTo>
                  <a:lnTo>
                    <a:pt x="589" y="50"/>
                  </a:lnTo>
                  <a:lnTo>
                    <a:pt x="589" y="45"/>
                  </a:lnTo>
                  <a:lnTo>
                    <a:pt x="589" y="45"/>
                  </a:lnTo>
                  <a:lnTo>
                    <a:pt x="583" y="33"/>
                  </a:lnTo>
                  <a:lnTo>
                    <a:pt x="583" y="28"/>
                  </a:lnTo>
                  <a:lnTo>
                    <a:pt x="583" y="22"/>
                  </a:lnTo>
                  <a:lnTo>
                    <a:pt x="583" y="17"/>
                  </a:lnTo>
                  <a:lnTo>
                    <a:pt x="583" y="17"/>
                  </a:lnTo>
                  <a:lnTo>
                    <a:pt x="583" y="11"/>
                  </a:lnTo>
                  <a:lnTo>
                    <a:pt x="583" y="11"/>
                  </a:lnTo>
                  <a:lnTo>
                    <a:pt x="577" y="11"/>
                  </a:lnTo>
                  <a:lnTo>
                    <a:pt x="577" y="17"/>
                  </a:lnTo>
                  <a:lnTo>
                    <a:pt x="577" y="17"/>
                  </a:lnTo>
                  <a:lnTo>
                    <a:pt x="572" y="17"/>
                  </a:lnTo>
                  <a:lnTo>
                    <a:pt x="572" y="17"/>
                  </a:lnTo>
                  <a:lnTo>
                    <a:pt x="572" y="11"/>
                  </a:lnTo>
                  <a:lnTo>
                    <a:pt x="572" y="11"/>
                  </a:lnTo>
                  <a:lnTo>
                    <a:pt x="566" y="11"/>
                  </a:lnTo>
                  <a:lnTo>
                    <a:pt x="566" y="11"/>
                  </a:lnTo>
                  <a:lnTo>
                    <a:pt x="566" y="11"/>
                  </a:lnTo>
                  <a:lnTo>
                    <a:pt x="566" y="11"/>
                  </a:lnTo>
                  <a:lnTo>
                    <a:pt x="561" y="17"/>
                  </a:lnTo>
                  <a:lnTo>
                    <a:pt x="561" y="17"/>
                  </a:lnTo>
                  <a:lnTo>
                    <a:pt x="555" y="11"/>
                  </a:lnTo>
                  <a:lnTo>
                    <a:pt x="555" y="11"/>
                  </a:lnTo>
                  <a:lnTo>
                    <a:pt x="549" y="11"/>
                  </a:lnTo>
                  <a:lnTo>
                    <a:pt x="549" y="11"/>
                  </a:lnTo>
                  <a:lnTo>
                    <a:pt x="544" y="11"/>
                  </a:lnTo>
                  <a:lnTo>
                    <a:pt x="544" y="11"/>
                  </a:lnTo>
                  <a:lnTo>
                    <a:pt x="538" y="11"/>
                  </a:lnTo>
                  <a:lnTo>
                    <a:pt x="538" y="11"/>
                  </a:lnTo>
                  <a:lnTo>
                    <a:pt x="538" y="11"/>
                  </a:lnTo>
                  <a:lnTo>
                    <a:pt x="533" y="11"/>
                  </a:lnTo>
                  <a:lnTo>
                    <a:pt x="533" y="11"/>
                  </a:lnTo>
                  <a:lnTo>
                    <a:pt x="527" y="11"/>
                  </a:lnTo>
                  <a:lnTo>
                    <a:pt x="527" y="5"/>
                  </a:lnTo>
                  <a:lnTo>
                    <a:pt x="527" y="5"/>
                  </a:lnTo>
                  <a:lnTo>
                    <a:pt x="527" y="5"/>
                  </a:lnTo>
                  <a:lnTo>
                    <a:pt x="527" y="5"/>
                  </a:lnTo>
                  <a:lnTo>
                    <a:pt x="521" y="5"/>
                  </a:lnTo>
                  <a:lnTo>
                    <a:pt x="521" y="5"/>
                  </a:lnTo>
                  <a:lnTo>
                    <a:pt x="521" y="5"/>
                  </a:lnTo>
                  <a:lnTo>
                    <a:pt x="516" y="5"/>
                  </a:lnTo>
                  <a:lnTo>
                    <a:pt x="516" y="5"/>
                  </a:lnTo>
                  <a:lnTo>
                    <a:pt x="516" y="5"/>
                  </a:lnTo>
                  <a:lnTo>
                    <a:pt x="516" y="0"/>
                  </a:lnTo>
                  <a:lnTo>
                    <a:pt x="516" y="0"/>
                  </a:lnTo>
                  <a:lnTo>
                    <a:pt x="510" y="0"/>
                  </a:lnTo>
                  <a:lnTo>
                    <a:pt x="510" y="0"/>
                  </a:lnTo>
                  <a:lnTo>
                    <a:pt x="510" y="0"/>
                  </a:lnTo>
                  <a:lnTo>
                    <a:pt x="516" y="22"/>
                  </a:lnTo>
                  <a:lnTo>
                    <a:pt x="527" y="39"/>
                  </a:lnTo>
                  <a:lnTo>
                    <a:pt x="527" y="39"/>
                  </a:lnTo>
                  <a:lnTo>
                    <a:pt x="521" y="39"/>
                  </a:lnTo>
                  <a:lnTo>
                    <a:pt x="527" y="45"/>
                  </a:lnTo>
                  <a:lnTo>
                    <a:pt x="527" y="45"/>
                  </a:lnTo>
                  <a:lnTo>
                    <a:pt x="527" y="45"/>
                  </a:lnTo>
                  <a:lnTo>
                    <a:pt x="521" y="50"/>
                  </a:lnTo>
                  <a:lnTo>
                    <a:pt x="521" y="50"/>
                  </a:lnTo>
                  <a:lnTo>
                    <a:pt x="521" y="50"/>
                  </a:lnTo>
                  <a:lnTo>
                    <a:pt x="516" y="50"/>
                  </a:lnTo>
                  <a:lnTo>
                    <a:pt x="516" y="50"/>
                  </a:lnTo>
                  <a:lnTo>
                    <a:pt x="516" y="50"/>
                  </a:lnTo>
                  <a:lnTo>
                    <a:pt x="516" y="50"/>
                  </a:lnTo>
                  <a:lnTo>
                    <a:pt x="510" y="50"/>
                  </a:lnTo>
                  <a:lnTo>
                    <a:pt x="510" y="50"/>
                  </a:lnTo>
                  <a:lnTo>
                    <a:pt x="510" y="56"/>
                  </a:lnTo>
                  <a:lnTo>
                    <a:pt x="510" y="56"/>
                  </a:lnTo>
                  <a:lnTo>
                    <a:pt x="510" y="62"/>
                  </a:lnTo>
                  <a:lnTo>
                    <a:pt x="510" y="62"/>
                  </a:lnTo>
                  <a:lnTo>
                    <a:pt x="505" y="67"/>
                  </a:lnTo>
                  <a:lnTo>
                    <a:pt x="499" y="67"/>
                  </a:lnTo>
                  <a:lnTo>
                    <a:pt x="499" y="67"/>
                  </a:lnTo>
                  <a:lnTo>
                    <a:pt x="493" y="67"/>
                  </a:lnTo>
                  <a:lnTo>
                    <a:pt x="493" y="67"/>
                  </a:lnTo>
                  <a:lnTo>
                    <a:pt x="493" y="67"/>
                  </a:lnTo>
                  <a:lnTo>
                    <a:pt x="488" y="62"/>
                  </a:lnTo>
                  <a:lnTo>
                    <a:pt x="488" y="67"/>
                  </a:lnTo>
                  <a:lnTo>
                    <a:pt x="477" y="67"/>
                  </a:lnTo>
                  <a:lnTo>
                    <a:pt x="471" y="73"/>
                  </a:lnTo>
                  <a:lnTo>
                    <a:pt x="471" y="73"/>
                  </a:lnTo>
                  <a:lnTo>
                    <a:pt x="465" y="67"/>
                  </a:lnTo>
                  <a:lnTo>
                    <a:pt x="465" y="73"/>
                  </a:lnTo>
                  <a:lnTo>
                    <a:pt x="465" y="73"/>
                  </a:lnTo>
                  <a:lnTo>
                    <a:pt x="465" y="73"/>
                  </a:lnTo>
                  <a:lnTo>
                    <a:pt x="460" y="73"/>
                  </a:lnTo>
                  <a:lnTo>
                    <a:pt x="460" y="73"/>
                  </a:lnTo>
                  <a:lnTo>
                    <a:pt x="460" y="73"/>
                  </a:lnTo>
                  <a:lnTo>
                    <a:pt x="454" y="78"/>
                  </a:lnTo>
                  <a:lnTo>
                    <a:pt x="454" y="84"/>
                  </a:lnTo>
                  <a:lnTo>
                    <a:pt x="454" y="84"/>
                  </a:lnTo>
                  <a:lnTo>
                    <a:pt x="448" y="84"/>
                  </a:lnTo>
                  <a:lnTo>
                    <a:pt x="448" y="84"/>
                  </a:lnTo>
                  <a:lnTo>
                    <a:pt x="448" y="84"/>
                  </a:lnTo>
                  <a:lnTo>
                    <a:pt x="443" y="84"/>
                  </a:lnTo>
                  <a:lnTo>
                    <a:pt x="443" y="84"/>
                  </a:lnTo>
                  <a:lnTo>
                    <a:pt x="426" y="78"/>
                  </a:lnTo>
                  <a:lnTo>
                    <a:pt x="420" y="78"/>
                  </a:lnTo>
                  <a:lnTo>
                    <a:pt x="420" y="78"/>
                  </a:lnTo>
                  <a:lnTo>
                    <a:pt x="420" y="73"/>
                  </a:lnTo>
                  <a:lnTo>
                    <a:pt x="420" y="73"/>
                  </a:lnTo>
                  <a:lnTo>
                    <a:pt x="420" y="73"/>
                  </a:lnTo>
                  <a:lnTo>
                    <a:pt x="420" y="73"/>
                  </a:lnTo>
                  <a:lnTo>
                    <a:pt x="415" y="73"/>
                  </a:lnTo>
                  <a:lnTo>
                    <a:pt x="415" y="73"/>
                  </a:lnTo>
                  <a:lnTo>
                    <a:pt x="409" y="73"/>
                  </a:lnTo>
                  <a:lnTo>
                    <a:pt x="404" y="73"/>
                  </a:lnTo>
                  <a:lnTo>
                    <a:pt x="387" y="67"/>
                  </a:lnTo>
                  <a:lnTo>
                    <a:pt x="370" y="62"/>
                  </a:lnTo>
                  <a:lnTo>
                    <a:pt x="364" y="62"/>
                  </a:lnTo>
                  <a:lnTo>
                    <a:pt x="364" y="62"/>
                  </a:lnTo>
                  <a:lnTo>
                    <a:pt x="359" y="67"/>
                  </a:lnTo>
                  <a:lnTo>
                    <a:pt x="353" y="67"/>
                  </a:lnTo>
                  <a:lnTo>
                    <a:pt x="353" y="67"/>
                  </a:lnTo>
                  <a:lnTo>
                    <a:pt x="342" y="73"/>
                  </a:lnTo>
                  <a:lnTo>
                    <a:pt x="342" y="73"/>
                  </a:lnTo>
                  <a:lnTo>
                    <a:pt x="342" y="73"/>
                  </a:lnTo>
                  <a:lnTo>
                    <a:pt x="342" y="73"/>
                  </a:lnTo>
                  <a:lnTo>
                    <a:pt x="342" y="78"/>
                  </a:lnTo>
                  <a:lnTo>
                    <a:pt x="342" y="78"/>
                  </a:lnTo>
                  <a:lnTo>
                    <a:pt x="342" y="78"/>
                  </a:lnTo>
                  <a:lnTo>
                    <a:pt x="336" y="84"/>
                  </a:lnTo>
                  <a:lnTo>
                    <a:pt x="336" y="84"/>
                  </a:lnTo>
                  <a:lnTo>
                    <a:pt x="336" y="84"/>
                  </a:lnTo>
                  <a:lnTo>
                    <a:pt x="336" y="84"/>
                  </a:lnTo>
                  <a:lnTo>
                    <a:pt x="336" y="90"/>
                  </a:lnTo>
                  <a:lnTo>
                    <a:pt x="336" y="90"/>
                  </a:lnTo>
                  <a:lnTo>
                    <a:pt x="336" y="90"/>
                  </a:lnTo>
                  <a:lnTo>
                    <a:pt x="336" y="90"/>
                  </a:lnTo>
                  <a:lnTo>
                    <a:pt x="331" y="90"/>
                  </a:lnTo>
                  <a:lnTo>
                    <a:pt x="331" y="90"/>
                  </a:lnTo>
                  <a:lnTo>
                    <a:pt x="331" y="95"/>
                  </a:lnTo>
                  <a:lnTo>
                    <a:pt x="336" y="95"/>
                  </a:lnTo>
                  <a:lnTo>
                    <a:pt x="336" y="95"/>
                  </a:lnTo>
                  <a:lnTo>
                    <a:pt x="336" y="95"/>
                  </a:lnTo>
                  <a:lnTo>
                    <a:pt x="336" y="95"/>
                  </a:lnTo>
                  <a:lnTo>
                    <a:pt x="342" y="95"/>
                  </a:lnTo>
                  <a:lnTo>
                    <a:pt x="342" y="95"/>
                  </a:lnTo>
                  <a:lnTo>
                    <a:pt x="342" y="101"/>
                  </a:lnTo>
                  <a:lnTo>
                    <a:pt x="342" y="101"/>
                  </a:lnTo>
                  <a:lnTo>
                    <a:pt x="348" y="101"/>
                  </a:lnTo>
                  <a:lnTo>
                    <a:pt x="348" y="106"/>
                  </a:lnTo>
                  <a:lnTo>
                    <a:pt x="348" y="106"/>
                  </a:lnTo>
                  <a:lnTo>
                    <a:pt x="342" y="106"/>
                  </a:lnTo>
                  <a:lnTo>
                    <a:pt x="342" y="106"/>
                  </a:lnTo>
                  <a:lnTo>
                    <a:pt x="342" y="112"/>
                  </a:lnTo>
                  <a:lnTo>
                    <a:pt x="336" y="112"/>
                  </a:lnTo>
                  <a:lnTo>
                    <a:pt x="342" y="112"/>
                  </a:lnTo>
                  <a:lnTo>
                    <a:pt x="342" y="118"/>
                  </a:lnTo>
                  <a:lnTo>
                    <a:pt x="342" y="118"/>
                  </a:lnTo>
                  <a:lnTo>
                    <a:pt x="342" y="118"/>
                  </a:lnTo>
                  <a:lnTo>
                    <a:pt x="348" y="118"/>
                  </a:lnTo>
                  <a:lnTo>
                    <a:pt x="348" y="118"/>
                  </a:lnTo>
                  <a:lnTo>
                    <a:pt x="353" y="118"/>
                  </a:lnTo>
                  <a:lnTo>
                    <a:pt x="353" y="118"/>
                  </a:lnTo>
                  <a:lnTo>
                    <a:pt x="359" y="118"/>
                  </a:lnTo>
                  <a:lnTo>
                    <a:pt x="359" y="118"/>
                  </a:lnTo>
                  <a:lnTo>
                    <a:pt x="359" y="118"/>
                  </a:lnTo>
                  <a:lnTo>
                    <a:pt x="364" y="123"/>
                  </a:lnTo>
                  <a:lnTo>
                    <a:pt x="359" y="123"/>
                  </a:lnTo>
                  <a:lnTo>
                    <a:pt x="359" y="123"/>
                  </a:lnTo>
                  <a:lnTo>
                    <a:pt x="359" y="129"/>
                  </a:lnTo>
                  <a:lnTo>
                    <a:pt x="359" y="129"/>
                  </a:lnTo>
                  <a:lnTo>
                    <a:pt x="353" y="129"/>
                  </a:lnTo>
                  <a:lnTo>
                    <a:pt x="348" y="129"/>
                  </a:lnTo>
                  <a:lnTo>
                    <a:pt x="348" y="134"/>
                  </a:lnTo>
                  <a:lnTo>
                    <a:pt x="342" y="134"/>
                  </a:lnTo>
                  <a:lnTo>
                    <a:pt x="342" y="134"/>
                  </a:lnTo>
                  <a:lnTo>
                    <a:pt x="342" y="134"/>
                  </a:lnTo>
                  <a:lnTo>
                    <a:pt x="342" y="140"/>
                  </a:lnTo>
                  <a:lnTo>
                    <a:pt x="342" y="140"/>
                  </a:lnTo>
                  <a:lnTo>
                    <a:pt x="342" y="140"/>
                  </a:lnTo>
                  <a:lnTo>
                    <a:pt x="342" y="140"/>
                  </a:lnTo>
                  <a:lnTo>
                    <a:pt x="342" y="146"/>
                  </a:lnTo>
                  <a:lnTo>
                    <a:pt x="348" y="146"/>
                  </a:lnTo>
                  <a:lnTo>
                    <a:pt x="353" y="146"/>
                  </a:lnTo>
                  <a:lnTo>
                    <a:pt x="353" y="151"/>
                  </a:lnTo>
                  <a:lnTo>
                    <a:pt x="353" y="157"/>
                  </a:lnTo>
                  <a:lnTo>
                    <a:pt x="353" y="157"/>
                  </a:lnTo>
                  <a:lnTo>
                    <a:pt x="353" y="162"/>
                  </a:lnTo>
                  <a:lnTo>
                    <a:pt x="353" y="168"/>
                  </a:lnTo>
                  <a:lnTo>
                    <a:pt x="353" y="168"/>
                  </a:lnTo>
                  <a:lnTo>
                    <a:pt x="348" y="168"/>
                  </a:lnTo>
                  <a:lnTo>
                    <a:pt x="348" y="168"/>
                  </a:lnTo>
                  <a:lnTo>
                    <a:pt x="348" y="168"/>
                  </a:lnTo>
                  <a:lnTo>
                    <a:pt x="348" y="168"/>
                  </a:lnTo>
                  <a:lnTo>
                    <a:pt x="348" y="174"/>
                  </a:lnTo>
                  <a:lnTo>
                    <a:pt x="348" y="174"/>
                  </a:lnTo>
                  <a:lnTo>
                    <a:pt x="348" y="174"/>
                  </a:lnTo>
                  <a:lnTo>
                    <a:pt x="348" y="179"/>
                  </a:lnTo>
                  <a:lnTo>
                    <a:pt x="348" y="179"/>
                  </a:lnTo>
                  <a:lnTo>
                    <a:pt x="353" y="179"/>
                  </a:lnTo>
                  <a:lnTo>
                    <a:pt x="353" y="185"/>
                  </a:lnTo>
                  <a:lnTo>
                    <a:pt x="359" y="185"/>
                  </a:lnTo>
                  <a:lnTo>
                    <a:pt x="364" y="190"/>
                  </a:lnTo>
                  <a:lnTo>
                    <a:pt x="364" y="190"/>
                  </a:lnTo>
                  <a:lnTo>
                    <a:pt x="364" y="190"/>
                  </a:lnTo>
                  <a:lnTo>
                    <a:pt x="364" y="196"/>
                  </a:lnTo>
                  <a:lnTo>
                    <a:pt x="364" y="196"/>
                  </a:lnTo>
                  <a:lnTo>
                    <a:pt x="364" y="202"/>
                  </a:lnTo>
                  <a:lnTo>
                    <a:pt x="364" y="202"/>
                  </a:lnTo>
                  <a:lnTo>
                    <a:pt x="364" y="202"/>
                  </a:lnTo>
                  <a:lnTo>
                    <a:pt x="364" y="202"/>
                  </a:lnTo>
                  <a:lnTo>
                    <a:pt x="364" y="202"/>
                  </a:lnTo>
                  <a:lnTo>
                    <a:pt x="364" y="202"/>
                  </a:lnTo>
                  <a:lnTo>
                    <a:pt x="364" y="202"/>
                  </a:lnTo>
                  <a:lnTo>
                    <a:pt x="364" y="207"/>
                  </a:lnTo>
                  <a:lnTo>
                    <a:pt x="370" y="207"/>
                  </a:lnTo>
                  <a:lnTo>
                    <a:pt x="370" y="207"/>
                  </a:lnTo>
                  <a:lnTo>
                    <a:pt x="370" y="202"/>
                  </a:lnTo>
                  <a:lnTo>
                    <a:pt x="370" y="202"/>
                  </a:lnTo>
                  <a:lnTo>
                    <a:pt x="370" y="202"/>
                  </a:lnTo>
                  <a:lnTo>
                    <a:pt x="376" y="207"/>
                  </a:lnTo>
                  <a:lnTo>
                    <a:pt x="376" y="207"/>
                  </a:lnTo>
                  <a:lnTo>
                    <a:pt x="376" y="207"/>
                  </a:lnTo>
                  <a:lnTo>
                    <a:pt x="381" y="207"/>
                  </a:lnTo>
                  <a:lnTo>
                    <a:pt x="381" y="207"/>
                  </a:lnTo>
                  <a:lnTo>
                    <a:pt x="381" y="207"/>
                  </a:lnTo>
                  <a:lnTo>
                    <a:pt x="381" y="202"/>
                  </a:lnTo>
                  <a:lnTo>
                    <a:pt x="381" y="202"/>
                  </a:lnTo>
                  <a:lnTo>
                    <a:pt x="381" y="202"/>
                  </a:lnTo>
                  <a:lnTo>
                    <a:pt x="387" y="202"/>
                  </a:lnTo>
                  <a:lnTo>
                    <a:pt x="387" y="202"/>
                  </a:lnTo>
                  <a:lnTo>
                    <a:pt x="387" y="202"/>
                  </a:lnTo>
                  <a:lnTo>
                    <a:pt x="387" y="202"/>
                  </a:lnTo>
                  <a:lnTo>
                    <a:pt x="387" y="202"/>
                  </a:lnTo>
                  <a:lnTo>
                    <a:pt x="387" y="207"/>
                  </a:lnTo>
                  <a:lnTo>
                    <a:pt x="387" y="207"/>
                  </a:lnTo>
                  <a:lnTo>
                    <a:pt x="387" y="207"/>
                  </a:lnTo>
                  <a:lnTo>
                    <a:pt x="387" y="213"/>
                  </a:lnTo>
                  <a:lnTo>
                    <a:pt x="387" y="213"/>
                  </a:lnTo>
                  <a:lnTo>
                    <a:pt x="387" y="213"/>
                  </a:lnTo>
                  <a:lnTo>
                    <a:pt x="381" y="218"/>
                  </a:lnTo>
                  <a:lnTo>
                    <a:pt x="381" y="218"/>
                  </a:lnTo>
                  <a:lnTo>
                    <a:pt x="381" y="218"/>
                  </a:lnTo>
                  <a:lnTo>
                    <a:pt x="387" y="224"/>
                  </a:lnTo>
                  <a:lnTo>
                    <a:pt x="387" y="224"/>
                  </a:lnTo>
                  <a:lnTo>
                    <a:pt x="387" y="224"/>
                  </a:lnTo>
                  <a:lnTo>
                    <a:pt x="392" y="224"/>
                  </a:lnTo>
                  <a:lnTo>
                    <a:pt x="392" y="224"/>
                  </a:lnTo>
                  <a:lnTo>
                    <a:pt x="392" y="224"/>
                  </a:lnTo>
                  <a:lnTo>
                    <a:pt x="398" y="230"/>
                  </a:lnTo>
                  <a:lnTo>
                    <a:pt x="404" y="230"/>
                  </a:lnTo>
                  <a:lnTo>
                    <a:pt x="404" y="224"/>
                  </a:lnTo>
                  <a:lnTo>
                    <a:pt x="404" y="224"/>
                  </a:lnTo>
                  <a:lnTo>
                    <a:pt x="409" y="224"/>
                  </a:lnTo>
                  <a:lnTo>
                    <a:pt x="409" y="230"/>
                  </a:lnTo>
                  <a:lnTo>
                    <a:pt x="415" y="230"/>
                  </a:lnTo>
                  <a:lnTo>
                    <a:pt x="415" y="230"/>
                  </a:lnTo>
                  <a:lnTo>
                    <a:pt x="420" y="230"/>
                  </a:lnTo>
                  <a:lnTo>
                    <a:pt x="420" y="235"/>
                  </a:lnTo>
                  <a:lnTo>
                    <a:pt x="426" y="235"/>
                  </a:lnTo>
                  <a:lnTo>
                    <a:pt x="426" y="241"/>
                  </a:lnTo>
                  <a:lnTo>
                    <a:pt x="426" y="241"/>
                  </a:lnTo>
                  <a:lnTo>
                    <a:pt x="426" y="241"/>
                  </a:lnTo>
                  <a:lnTo>
                    <a:pt x="426" y="241"/>
                  </a:lnTo>
                  <a:lnTo>
                    <a:pt x="420" y="246"/>
                  </a:lnTo>
                  <a:lnTo>
                    <a:pt x="420" y="246"/>
                  </a:lnTo>
                  <a:lnTo>
                    <a:pt x="420" y="246"/>
                  </a:lnTo>
                  <a:lnTo>
                    <a:pt x="420" y="246"/>
                  </a:lnTo>
                  <a:lnTo>
                    <a:pt x="420" y="246"/>
                  </a:lnTo>
                  <a:lnTo>
                    <a:pt x="420" y="246"/>
                  </a:lnTo>
                  <a:lnTo>
                    <a:pt x="415" y="252"/>
                  </a:lnTo>
                  <a:lnTo>
                    <a:pt x="415" y="252"/>
                  </a:lnTo>
                  <a:lnTo>
                    <a:pt x="415" y="252"/>
                  </a:lnTo>
                  <a:lnTo>
                    <a:pt x="415" y="252"/>
                  </a:lnTo>
                  <a:lnTo>
                    <a:pt x="415" y="252"/>
                  </a:lnTo>
                  <a:lnTo>
                    <a:pt x="415" y="252"/>
                  </a:lnTo>
                  <a:lnTo>
                    <a:pt x="409" y="252"/>
                  </a:lnTo>
                  <a:lnTo>
                    <a:pt x="409" y="252"/>
                  </a:lnTo>
                  <a:lnTo>
                    <a:pt x="409" y="252"/>
                  </a:lnTo>
                  <a:lnTo>
                    <a:pt x="409" y="252"/>
                  </a:lnTo>
                  <a:lnTo>
                    <a:pt x="404" y="252"/>
                  </a:lnTo>
                  <a:lnTo>
                    <a:pt x="409" y="252"/>
                  </a:lnTo>
                  <a:lnTo>
                    <a:pt x="404" y="252"/>
                  </a:lnTo>
                  <a:lnTo>
                    <a:pt x="404" y="252"/>
                  </a:lnTo>
                  <a:lnTo>
                    <a:pt x="404" y="252"/>
                  </a:lnTo>
                  <a:lnTo>
                    <a:pt x="404" y="252"/>
                  </a:lnTo>
                  <a:lnTo>
                    <a:pt x="404" y="258"/>
                  </a:lnTo>
                  <a:lnTo>
                    <a:pt x="404" y="258"/>
                  </a:lnTo>
                  <a:lnTo>
                    <a:pt x="404" y="258"/>
                  </a:lnTo>
                  <a:lnTo>
                    <a:pt x="398" y="258"/>
                  </a:lnTo>
                  <a:lnTo>
                    <a:pt x="398" y="258"/>
                  </a:lnTo>
                  <a:lnTo>
                    <a:pt x="398" y="258"/>
                  </a:lnTo>
                  <a:lnTo>
                    <a:pt x="398" y="258"/>
                  </a:lnTo>
                  <a:lnTo>
                    <a:pt x="392" y="258"/>
                  </a:lnTo>
                  <a:lnTo>
                    <a:pt x="392" y="258"/>
                  </a:lnTo>
                  <a:lnTo>
                    <a:pt x="392" y="258"/>
                  </a:lnTo>
                  <a:lnTo>
                    <a:pt x="392" y="263"/>
                  </a:lnTo>
                  <a:lnTo>
                    <a:pt x="392" y="263"/>
                  </a:lnTo>
                  <a:lnTo>
                    <a:pt x="387" y="263"/>
                  </a:lnTo>
                  <a:lnTo>
                    <a:pt x="387" y="263"/>
                  </a:lnTo>
                  <a:lnTo>
                    <a:pt x="387" y="263"/>
                  </a:lnTo>
                  <a:lnTo>
                    <a:pt x="381" y="263"/>
                  </a:lnTo>
                  <a:lnTo>
                    <a:pt x="381" y="269"/>
                  </a:lnTo>
                  <a:lnTo>
                    <a:pt x="376" y="269"/>
                  </a:lnTo>
                  <a:lnTo>
                    <a:pt x="376" y="269"/>
                  </a:lnTo>
                  <a:lnTo>
                    <a:pt x="376" y="274"/>
                  </a:lnTo>
                  <a:lnTo>
                    <a:pt x="376" y="274"/>
                  </a:lnTo>
                  <a:lnTo>
                    <a:pt x="376" y="274"/>
                  </a:lnTo>
                  <a:lnTo>
                    <a:pt x="376" y="274"/>
                  </a:lnTo>
                  <a:lnTo>
                    <a:pt x="376" y="274"/>
                  </a:lnTo>
                  <a:lnTo>
                    <a:pt x="376" y="274"/>
                  </a:lnTo>
                  <a:lnTo>
                    <a:pt x="376" y="274"/>
                  </a:lnTo>
                  <a:lnTo>
                    <a:pt x="376" y="274"/>
                  </a:lnTo>
                  <a:lnTo>
                    <a:pt x="376" y="274"/>
                  </a:lnTo>
                  <a:lnTo>
                    <a:pt x="376" y="274"/>
                  </a:lnTo>
                  <a:lnTo>
                    <a:pt x="376" y="274"/>
                  </a:lnTo>
                  <a:lnTo>
                    <a:pt x="376" y="280"/>
                  </a:lnTo>
                  <a:lnTo>
                    <a:pt x="376" y="280"/>
                  </a:lnTo>
                  <a:lnTo>
                    <a:pt x="376" y="280"/>
                  </a:lnTo>
                  <a:lnTo>
                    <a:pt x="381" y="286"/>
                  </a:lnTo>
                  <a:lnTo>
                    <a:pt x="381" y="291"/>
                  </a:lnTo>
                  <a:lnTo>
                    <a:pt x="381" y="297"/>
                  </a:lnTo>
                  <a:lnTo>
                    <a:pt x="381" y="297"/>
                  </a:lnTo>
                  <a:lnTo>
                    <a:pt x="381" y="297"/>
                  </a:lnTo>
                  <a:lnTo>
                    <a:pt x="381" y="297"/>
                  </a:lnTo>
                  <a:lnTo>
                    <a:pt x="381" y="297"/>
                  </a:lnTo>
                  <a:lnTo>
                    <a:pt x="381" y="302"/>
                  </a:lnTo>
                  <a:lnTo>
                    <a:pt x="376" y="308"/>
                  </a:lnTo>
                  <a:lnTo>
                    <a:pt x="376" y="308"/>
                  </a:lnTo>
                  <a:lnTo>
                    <a:pt x="376" y="308"/>
                  </a:lnTo>
                  <a:lnTo>
                    <a:pt x="376" y="314"/>
                  </a:lnTo>
                  <a:lnTo>
                    <a:pt x="376" y="314"/>
                  </a:lnTo>
                  <a:lnTo>
                    <a:pt x="376" y="314"/>
                  </a:lnTo>
                  <a:lnTo>
                    <a:pt x="376" y="319"/>
                  </a:lnTo>
                  <a:lnTo>
                    <a:pt x="376" y="319"/>
                  </a:lnTo>
                  <a:lnTo>
                    <a:pt x="376" y="319"/>
                  </a:lnTo>
                  <a:lnTo>
                    <a:pt x="381" y="319"/>
                  </a:lnTo>
                  <a:lnTo>
                    <a:pt x="381" y="319"/>
                  </a:lnTo>
                  <a:lnTo>
                    <a:pt x="381" y="319"/>
                  </a:lnTo>
                  <a:lnTo>
                    <a:pt x="381" y="319"/>
                  </a:lnTo>
                  <a:lnTo>
                    <a:pt x="387" y="319"/>
                  </a:lnTo>
                  <a:lnTo>
                    <a:pt x="387" y="319"/>
                  </a:lnTo>
                  <a:lnTo>
                    <a:pt x="381" y="325"/>
                  </a:lnTo>
                  <a:lnTo>
                    <a:pt x="381" y="325"/>
                  </a:lnTo>
                  <a:lnTo>
                    <a:pt x="381" y="325"/>
                  </a:lnTo>
                  <a:lnTo>
                    <a:pt x="381" y="325"/>
                  </a:lnTo>
                  <a:lnTo>
                    <a:pt x="376" y="325"/>
                  </a:lnTo>
                  <a:lnTo>
                    <a:pt x="376" y="331"/>
                  </a:lnTo>
                  <a:lnTo>
                    <a:pt x="376" y="331"/>
                  </a:lnTo>
                  <a:lnTo>
                    <a:pt x="376" y="331"/>
                  </a:lnTo>
                  <a:lnTo>
                    <a:pt x="376" y="331"/>
                  </a:lnTo>
                  <a:lnTo>
                    <a:pt x="376" y="331"/>
                  </a:lnTo>
                  <a:lnTo>
                    <a:pt x="370" y="331"/>
                  </a:lnTo>
                  <a:lnTo>
                    <a:pt x="370" y="331"/>
                  </a:lnTo>
                  <a:lnTo>
                    <a:pt x="370" y="331"/>
                  </a:lnTo>
                  <a:lnTo>
                    <a:pt x="370" y="336"/>
                  </a:lnTo>
                  <a:lnTo>
                    <a:pt x="370" y="336"/>
                  </a:lnTo>
                  <a:lnTo>
                    <a:pt x="370" y="336"/>
                  </a:lnTo>
                  <a:lnTo>
                    <a:pt x="364" y="336"/>
                  </a:lnTo>
                  <a:lnTo>
                    <a:pt x="364" y="336"/>
                  </a:lnTo>
                  <a:lnTo>
                    <a:pt x="364" y="336"/>
                  </a:lnTo>
                  <a:lnTo>
                    <a:pt x="364" y="336"/>
                  </a:lnTo>
                  <a:lnTo>
                    <a:pt x="364" y="336"/>
                  </a:lnTo>
                  <a:lnTo>
                    <a:pt x="364" y="336"/>
                  </a:lnTo>
                  <a:lnTo>
                    <a:pt x="364" y="336"/>
                  </a:lnTo>
                  <a:lnTo>
                    <a:pt x="364" y="336"/>
                  </a:lnTo>
                  <a:lnTo>
                    <a:pt x="364" y="342"/>
                  </a:lnTo>
                  <a:lnTo>
                    <a:pt x="359" y="342"/>
                  </a:lnTo>
                  <a:lnTo>
                    <a:pt x="359" y="342"/>
                  </a:lnTo>
                  <a:lnTo>
                    <a:pt x="359" y="342"/>
                  </a:lnTo>
                  <a:lnTo>
                    <a:pt x="359" y="342"/>
                  </a:lnTo>
                  <a:lnTo>
                    <a:pt x="359" y="342"/>
                  </a:lnTo>
                  <a:lnTo>
                    <a:pt x="359" y="342"/>
                  </a:lnTo>
                  <a:lnTo>
                    <a:pt x="359" y="342"/>
                  </a:lnTo>
                  <a:lnTo>
                    <a:pt x="359" y="347"/>
                  </a:lnTo>
                  <a:lnTo>
                    <a:pt x="359" y="347"/>
                  </a:lnTo>
                  <a:lnTo>
                    <a:pt x="359" y="347"/>
                  </a:lnTo>
                  <a:lnTo>
                    <a:pt x="359" y="347"/>
                  </a:lnTo>
                  <a:lnTo>
                    <a:pt x="353" y="347"/>
                  </a:lnTo>
                  <a:lnTo>
                    <a:pt x="353" y="347"/>
                  </a:lnTo>
                  <a:lnTo>
                    <a:pt x="353" y="347"/>
                  </a:lnTo>
                  <a:lnTo>
                    <a:pt x="353" y="353"/>
                  </a:lnTo>
                  <a:lnTo>
                    <a:pt x="353" y="353"/>
                  </a:lnTo>
                  <a:lnTo>
                    <a:pt x="353" y="353"/>
                  </a:lnTo>
                  <a:lnTo>
                    <a:pt x="353" y="353"/>
                  </a:lnTo>
                  <a:lnTo>
                    <a:pt x="353" y="353"/>
                  </a:lnTo>
                  <a:lnTo>
                    <a:pt x="348" y="353"/>
                  </a:lnTo>
                  <a:lnTo>
                    <a:pt x="348" y="353"/>
                  </a:lnTo>
                  <a:lnTo>
                    <a:pt x="348" y="359"/>
                  </a:lnTo>
                  <a:lnTo>
                    <a:pt x="348" y="359"/>
                  </a:lnTo>
                  <a:lnTo>
                    <a:pt x="348" y="359"/>
                  </a:lnTo>
                  <a:lnTo>
                    <a:pt x="348" y="359"/>
                  </a:lnTo>
                  <a:lnTo>
                    <a:pt x="348" y="359"/>
                  </a:lnTo>
                  <a:lnTo>
                    <a:pt x="348" y="359"/>
                  </a:lnTo>
                  <a:lnTo>
                    <a:pt x="348" y="364"/>
                  </a:lnTo>
                  <a:lnTo>
                    <a:pt x="342" y="364"/>
                  </a:lnTo>
                  <a:lnTo>
                    <a:pt x="342" y="364"/>
                  </a:lnTo>
                  <a:lnTo>
                    <a:pt x="342" y="364"/>
                  </a:lnTo>
                  <a:lnTo>
                    <a:pt x="342" y="364"/>
                  </a:lnTo>
                  <a:lnTo>
                    <a:pt x="342" y="364"/>
                  </a:lnTo>
                  <a:lnTo>
                    <a:pt x="342" y="370"/>
                  </a:lnTo>
                  <a:lnTo>
                    <a:pt x="342" y="370"/>
                  </a:lnTo>
                  <a:lnTo>
                    <a:pt x="342" y="370"/>
                  </a:lnTo>
                  <a:lnTo>
                    <a:pt x="336" y="370"/>
                  </a:lnTo>
                  <a:lnTo>
                    <a:pt x="336" y="370"/>
                  </a:lnTo>
                  <a:lnTo>
                    <a:pt x="336" y="370"/>
                  </a:lnTo>
                  <a:lnTo>
                    <a:pt x="336" y="370"/>
                  </a:lnTo>
                  <a:lnTo>
                    <a:pt x="342" y="375"/>
                  </a:lnTo>
                  <a:lnTo>
                    <a:pt x="342" y="375"/>
                  </a:lnTo>
                  <a:lnTo>
                    <a:pt x="342" y="375"/>
                  </a:lnTo>
                  <a:lnTo>
                    <a:pt x="342" y="381"/>
                  </a:lnTo>
                  <a:lnTo>
                    <a:pt x="342" y="381"/>
                  </a:lnTo>
                  <a:lnTo>
                    <a:pt x="342" y="381"/>
                  </a:lnTo>
                  <a:lnTo>
                    <a:pt x="331" y="392"/>
                  </a:lnTo>
                  <a:lnTo>
                    <a:pt x="331" y="392"/>
                  </a:lnTo>
                  <a:lnTo>
                    <a:pt x="320" y="392"/>
                  </a:lnTo>
                  <a:lnTo>
                    <a:pt x="308" y="398"/>
                  </a:lnTo>
                  <a:lnTo>
                    <a:pt x="308" y="398"/>
                  </a:lnTo>
                  <a:lnTo>
                    <a:pt x="308" y="409"/>
                  </a:lnTo>
                  <a:lnTo>
                    <a:pt x="303" y="415"/>
                  </a:lnTo>
                  <a:lnTo>
                    <a:pt x="303" y="426"/>
                  </a:lnTo>
                  <a:lnTo>
                    <a:pt x="297" y="431"/>
                  </a:lnTo>
                  <a:lnTo>
                    <a:pt x="297" y="437"/>
                  </a:lnTo>
                  <a:lnTo>
                    <a:pt x="292" y="448"/>
                  </a:lnTo>
                  <a:lnTo>
                    <a:pt x="286" y="454"/>
                  </a:lnTo>
                  <a:lnTo>
                    <a:pt x="286" y="454"/>
                  </a:lnTo>
                  <a:lnTo>
                    <a:pt x="280" y="459"/>
                  </a:lnTo>
                  <a:lnTo>
                    <a:pt x="280" y="459"/>
                  </a:lnTo>
                  <a:lnTo>
                    <a:pt x="280" y="459"/>
                  </a:lnTo>
                  <a:lnTo>
                    <a:pt x="275" y="465"/>
                  </a:lnTo>
                  <a:lnTo>
                    <a:pt x="269" y="471"/>
                  </a:lnTo>
                  <a:lnTo>
                    <a:pt x="258" y="471"/>
                  </a:lnTo>
                  <a:lnTo>
                    <a:pt x="252" y="476"/>
                  </a:lnTo>
                  <a:lnTo>
                    <a:pt x="247" y="476"/>
                  </a:lnTo>
                  <a:lnTo>
                    <a:pt x="247" y="482"/>
                  </a:lnTo>
                  <a:lnTo>
                    <a:pt x="241" y="487"/>
                  </a:lnTo>
                  <a:lnTo>
                    <a:pt x="241" y="499"/>
                  </a:lnTo>
                  <a:lnTo>
                    <a:pt x="241" y="504"/>
                  </a:lnTo>
                  <a:lnTo>
                    <a:pt x="236" y="504"/>
                  </a:lnTo>
                  <a:lnTo>
                    <a:pt x="236" y="510"/>
                  </a:lnTo>
                  <a:lnTo>
                    <a:pt x="230" y="515"/>
                  </a:lnTo>
                  <a:lnTo>
                    <a:pt x="224" y="521"/>
                  </a:lnTo>
                  <a:lnTo>
                    <a:pt x="224" y="521"/>
                  </a:lnTo>
                  <a:lnTo>
                    <a:pt x="224" y="521"/>
                  </a:lnTo>
                  <a:lnTo>
                    <a:pt x="219" y="532"/>
                  </a:lnTo>
                  <a:lnTo>
                    <a:pt x="219" y="532"/>
                  </a:lnTo>
                  <a:lnTo>
                    <a:pt x="219" y="532"/>
                  </a:lnTo>
                  <a:lnTo>
                    <a:pt x="213" y="538"/>
                  </a:lnTo>
                  <a:lnTo>
                    <a:pt x="202" y="538"/>
                  </a:lnTo>
                  <a:lnTo>
                    <a:pt x="196" y="538"/>
                  </a:lnTo>
                  <a:lnTo>
                    <a:pt x="191" y="538"/>
                  </a:lnTo>
                  <a:lnTo>
                    <a:pt x="185" y="538"/>
                  </a:lnTo>
                  <a:lnTo>
                    <a:pt x="185" y="538"/>
                  </a:lnTo>
                  <a:lnTo>
                    <a:pt x="180" y="543"/>
                  </a:lnTo>
                  <a:lnTo>
                    <a:pt x="168" y="543"/>
                  </a:lnTo>
                  <a:lnTo>
                    <a:pt x="163" y="549"/>
                  </a:lnTo>
                  <a:lnTo>
                    <a:pt x="157" y="549"/>
                  </a:lnTo>
                  <a:lnTo>
                    <a:pt x="157" y="549"/>
                  </a:lnTo>
                  <a:lnTo>
                    <a:pt x="152" y="543"/>
                  </a:lnTo>
                  <a:lnTo>
                    <a:pt x="152" y="543"/>
                  </a:lnTo>
                  <a:lnTo>
                    <a:pt x="146" y="538"/>
                  </a:lnTo>
                  <a:lnTo>
                    <a:pt x="146" y="538"/>
                  </a:lnTo>
                  <a:lnTo>
                    <a:pt x="146" y="532"/>
                  </a:lnTo>
                  <a:lnTo>
                    <a:pt x="146" y="532"/>
                  </a:lnTo>
                  <a:lnTo>
                    <a:pt x="146" y="532"/>
                  </a:lnTo>
                  <a:lnTo>
                    <a:pt x="146" y="532"/>
                  </a:lnTo>
                  <a:lnTo>
                    <a:pt x="146" y="527"/>
                  </a:lnTo>
                  <a:lnTo>
                    <a:pt x="140" y="527"/>
                  </a:lnTo>
                  <a:lnTo>
                    <a:pt x="140" y="527"/>
                  </a:lnTo>
                  <a:lnTo>
                    <a:pt x="140" y="527"/>
                  </a:lnTo>
                  <a:lnTo>
                    <a:pt x="135" y="527"/>
                  </a:lnTo>
                  <a:lnTo>
                    <a:pt x="135" y="527"/>
                  </a:lnTo>
                  <a:lnTo>
                    <a:pt x="135" y="527"/>
                  </a:lnTo>
                  <a:lnTo>
                    <a:pt x="129" y="527"/>
                  </a:lnTo>
                  <a:lnTo>
                    <a:pt x="129" y="527"/>
                  </a:lnTo>
                  <a:lnTo>
                    <a:pt x="129" y="527"/>
                  </a:lnTo>
                  <a:lnTo>
                    <a:pt x="124" y="532"/>
                  </a:lnTo>
                  <a:lnTo>
                    <a:pt x="124" y="538"/>
                  </a:lnTo>
                  <a:lnTo>
                    <a:pt x="124" y="538"/>
                  </a:lnTo>
                  <a:lnTo>
                    <a:pt x="118" y="543"/>
                  </a:lnTo>
                  <a:lnTo>
                    <a:pt x="118" y="543"/>
                  </a:lnTo>
                  <a:lnTo>
                    <a:pt x="112" y="555"/>
                  </a:lnTo>
                  <a:lnTo>
                    <a:pt x="112" y="560"/>
                  </a:lnTo>
                  <a:lnTo>
                    <a:pt x="107" y="560"/>
                  </a:lnTo>
                  <a:lnTo>
                    <a:pt x="101" y="566"/>
                  </a:lnTo>
                  <a:lnTo>
                    <a:pt x="96" y="577"/>
                  </a:lnTo>
                  <a:lnTo>
                    <a:pt x="90" y="577"/>
                  </a:lnTo>
                  <a:lnTo>
                    <a:pt x="84" y="583"/>
                  </a:lnTo>
                  <a:lnTo>
                    <a:pt x="84" y="588"/>
                  </a:lnTo>
                  <a:lnTo>
                    <a:pt x="79" y="594"/>
                  </a:lnTo>
                  <a:lnTo>
                    <a:pt x="79" y="600"/>
                  </a:lnTo>
                  <a:lnTo>
                    <a:pt x="79" y="605"/>
                  </a:lnTo>
                  <a:lnTo>
                    <a:pt x="79" y="611"/>
                  </a:lnTo>
                  <a:lnTo>
                    <a:pt x="79" y="611"/>
                  </a:lnTo>
                  <a:lnTo>
                    <a:pt x="90" y="616"/>
                  </a:lnTo>
                  <a:lnTo>
                    <a:pt x="90" y="616"/>
                  </a:lnTo>
                  <a:lnTo>
                    <a:pt x="96" y="622"/>
                  </a:lnTo>
                  <a:lnTo>
                    <a:pt x="101" y="622"/>
                  </a:lnTo>
                  <a:lnTo>
                    <a:pt x="112" y="622"/>
                  </a:lnTo>
                  <a:lnTo>
                    <a:pt x="118" y="622"/>
                  </a:lnTo>
                  <a:lnTo>
                    <a:pt x="118" y="622"/>
                  </a:lnTo>
                  <a:lnTo>
                    <a:pt x="118" y="628"/>
                  </a:lnTo>
                  <a:lnTo>
                    <a:pt x="118" y="628"/>
                  </a:lnTo>
                  <a:lnTo>
                    <a:pt x="118" y="633"/>
                  </a:lnTo>
                  <a:lnTo>
                    <a:pt x="118" y="639"/>
                  </a:lnTo>
                  <a:lnTo>
                    <a:pt x="118" y="639"/>
                  </a:lnTo>
                  <a:lnTo>
                    <a:pt x="118" y="639"/>
                  </a:lnTo>
                  <a:lnTo>
                    <a:pt x="118" y="639"/>
                  </a:lnTo>
                  <a:lnTo>
                    <a:pt x="118" y="639"/>
                  </a:lnTo>
                  <a:lnTo>
                    <a:pt x="118" y="644"/>
                  </a:lnTo>
                  <a:lnTo>
                    <a:pt x="118" y="644"/>
                  </a:lnTo>
                  <a:lnTo>
                    <a:pt x="118" y="650"/>
                  </a:lnTo>
                  <a:lnTo>
                    <a:pt x="112" y="656"/>
                  </a:lnTo>
                  <a:lnTo>
                    <a:pt x="112" y="656"/>
                  </a:lnTo>
                  <a:lnTo>
                    <a:pt x="112" y="656"/>
                  </a:lnTo>
                  <a:lnTo>
                    <a:pt x="112" y="661"/>
                  </a:lnTo>
                  <a:lnTo>
                    <a:pt x="112" y="661"/>
                  </a:lnTo>
                  <a:lnTo>
                    <a:pt x="118" y="667"/>
                  </a:lnTo>
                  <a:lnTo>
                    <a:pt x="118" y="667"/>
                  </a:lnTo>
                  <a:lnTo>
                    <a:pt x="118" y="672"/>
                  </a:lnTo>
                  <a:lnTo>
                    <a:pt x="124" y="672"/>
                  </a:lnTo>
                  <a:lnTo>
                    <a:pt x="124" y="672"/>
                  </a:lnTo>
                  <a:lnTo>
                    <a:pt x="124" y="678"/>
                  </a:lnTo>
                  <a:lnTo>
                    <a:pt x="124" y="678"/>
                  </a:lnTo>
                  <a:lnTo>
                    <a:pt x="124" y="678"/>
                  </a:lnTo>
                  <a:lnTo>
                    <a:pt x="129" y="684"/>
                  </a:lnTo>
                  <a:lnTo>
                    <a:pt x="129" y="684"/>
                  </a:lnTo>
                  <a:lnTo>
                    <a:pt x="140" y="684"/>
                  </a:lnTo>
                  <a:lnTo>
                    <a:pt x="140" y="684"/>
                  </a:lnTo>
                  <a:lnTo>
                    <a:pt x="140" y="678"/>
                  </a:lnTo>
                  <a:lnTo>
                    <a:pt x="146" y="678"/>
                  </a:lnTo>
                  <a:lnTo>
                    <a:pt x="146" y="678"/>
                  </a:lnTo>
                  <a:lnTo>
                    <a:pt x="152" y="684"/>
                  </a:lnTo>
                  <a:lnTo>
                    <a:pt x="152" y="684"/>
                  </a:lnTo>
                  <a:lnTo>
                    <a:pt x="146" y="689"/>
                  </a:lnTo>
                  <a:lnTo>
                    <a:pt x="146" y="700"/>
                  </a:lnTo>
                  <a:lnTo>
                    <a:pt x="152" y="700"/>
                  </a:lnTo>
                  <a:lnTo>
                    <a:pt x="152" y="700"/>
                  </a:lnTo>
                  <a:lnTo>
                    <a:pt x="152" y="706"/>
                  </a:lnTo>
                  <a:lnTo>
                    <a:pt x="152" y="706"/>
                  </a:lnTo>
                  <a:lnTo>
                    <a:pt x="152" y="706"/>
                  </a:lnTo>
                  <a:lnTo>
                    <a:pt x="152" y="706"/>
                  </a:lnTo>
                  <a:lnTo>
                    <a:pt x="157" y="712"/>
                  </a:lnTo>
                  <a:lnTo>
                    <a:pt x="157" y="712"/>
                  </a:lnTo>
                  <a:lnTo>
                    <a:pt x="163" y="717"/>
                  </a:lnTo>
                  <a:lnTo>
                    <a:pt x="163" y="717"/>
                  </a:lnTo>
                  <a:lnTo>
                    <a:pt x="163" y="723"/>
                  </a:lnTo>
                  <a:lnTo>
                    <a:pt x="163" y="728"/>
                  </a:lnTo>
                  <a:lnTo>
                    <a:pt x="168" y="734"/>
                  </a:lnTo>
                  <a:lnTo>
                    <a:pt x="168" y="740"/>
                  </a:lnTo>
                  <a:lnTo>
                    <a:pt x="174" y="745"/>
                  </a:lnTo>
                  <a:lnTo>
                    <a:pt x="174" y="745"/>
                  </a:lnTo>
                  <a:lnTo>
                    <a:pt x="174" y="745"/>
                  </a:lnTo>
                  <a:lnTo>
                    <a:pt x="174" y="745"/>
                  </a:lnTo>
                  <a:lnTo>
                    <a:pt x="168" y="751"/>
                  </a:lnTo>
                  <a:lnTo>
                    <a:pt x="168" y="751"/>
                  </a:lnTo>
                  <a:lnTo>
                    <a:pt x="168" y="751"/>
                  </a:lnTo>
                  <a:lnTo>
                    <a:pt x="168" y="756"/>
                  </a:lnTo>
                  <a:lnTo>
                    <a:pt x="168" y="756"/>
                  </a:lnTo>
                  <a:lnTo>
                    <a:pt x="168" y="756"/>
                  </a:lnTo>
                  <a:lnTo>
                    <a:pt x="168" y="756"/>
                  </a:lnTo>
                  <a:lnTo>
                    <a:pt x="168" y="756"/>
                  </a:lnTo>
                  <a:lnTo>
                    <a:pt x="168" y="756"/>
                  </a:lnTo>
                  <a:lnTo>
                    <a:pt x="168" y="756"/>
                  </a:lnTo>
                  <a:lnTo>
                    <a:pt x="168" y="756"/>
                  </a:lnTo>
                  <a:lnTo>
                    <a:pt x="168" y="756"/>
                  </a:lnTo>
                  <a:lnTo>
                    <a:pt x="168" y="762"/>
                  </a:lnTo>
                  <a:lnTo>
                    <a:pt x="168" y="762"/>
                  </a:lnTo>
                  <a:lnTo>
                    <a:pt x="168" y="762"/>
                  </a:lnTo>
                  <a:lnTo>
                    <a:pt x="174" y="762"/>
                  </a:lnTo>
                  <a:lnTo>
                    <a:pt x="174" y="762"/>
                  </a:lnTo>
                  <a:lnTo>
                    <a:pt x="174" y="762"/>
                  </a:lnTo>
                  <a:lnTo>
                    <a:pt x="174" y="762"/>
                  </a:lnTo>
                  <a:lnTo>
                    <a:pt x="168" y="768"/>
                  </a:lnTo>
                  <a:lnTo>
                    <a:pt x="168" y="768"/>
                  </a:lnTo>
                  <a:lnTo>
                    <a:pt x="168" y="768"/>
                  </a:lnTo>
                  <a:lnTo>
                    <a:pt x="168" y="768"/>
                  </a:lnTo>
                  <a:lnTo>
                    <a:pt x="168" y="768"/>
                  </a:lnTo>
                  <a:lnTo>
                    <a:pt x="168" y="768"/>
                  </a:lnTo>
                  <a:lnTo>
                    <a:pt x="163" y="768"/>
                  </a:lnTo>
                  <a:lnTo>
                    <a:pt x="163" y="768"/>
                  </a:lnTo>
                  <a:lnTo>
                    <a:pt x="163" y="768"/>
                  </a:lnTo>
                  <a:lnTo>
                    <a:pt x="157" y="768"/>
                  </a:lnTo>
                  <a:lnTo>
                    <a:pt x="163" y="773"/>
                  </a:lnTo>
                  <a:lnTo>
                    <a:pt x="163" y="773"/>
                  </a:lnTo>
                  <a:lnTo>
                    <a:pt x="163" y="773"/>
                  </a:lnTo>
                  <a:lnTo>
                    <a:pt x="157" y="773"/>
                  </a:lnTo>
                  <a:lnTo>
                    <a:pt x="157" y="773"/>
                  </a:lnTo>
                  <a:lnTo>
                    <a:pt x="157" y="773"/>
                  </a:lnTo>
                  <a:lnTo>
                    <a:pt x="157" y="773"/>
                  </a:lnTo>
                  <a:lnTo>
                    <a:pt x="146" y="773"/>
                  </a:lnTo>
                  <a:lnTo>
                    <a:pt x="146" y="773"/>
                  </a:lnTo>
                  <a:lnTo>
                    <a:pt x="146" y="773"/>
                  </a:lnTo>
                  <a:lnTo>
                    <a:pt x="146" y="773"/>
                  </a:lnTo>
                  <a:lnTo>
                    <a:pt x="140" y="768"/>
                  </a:lnTo>
                  <a:lnTo>
                    <a:pt x="140" y="768"/>
                  </a:lnTo>
                  <a:lnTo>
                    <a:pt x="140" y="768"/>
                  </a:lnTo>
                  <a:lnTo>
                    <a:pt x="140" y="768"/>
                  </a:lnTo>
                  <a:lnTo>
                    <a:pt x="146" y="768"/>
                  </a:lnTo>
                  <a:lnTo>
                    <a:pt x="146" y="762"/>
                  </a:lnTo>
                  <a:lnTo>
                    <a:pt x="146" y="762"/>
                  </a:lnTo>
                  <a:lnTo>
                    <a:pt x="140" y="762"/>
                  </a:lnTo>
                  <a:lnTo>
                    <a:pt x="135" y="762"/>
                  </a:lnTo>
                  <a:lnTo>
                    <a:pt x="135" y="768"/>
                  </a:lnTo>
                  <a:lnTo>
                    <a:pt x="129" y="768"/>
                  </a:lnTo>
                  <a:lnTo>
                    <a:pt x="129" y="768"/>
                  </a:lnTo>
                  <a:lnTo>
                    <a:pt x="129" y="768"/>
                  </a:lnTo>
                  <a:lnTo>
                    <a:pt x="124" y="768"/>
                  </a:lnTo>
                  <a:lnTo>
                    <a:pt x="124" y="768"/>
                  </a:lnTo>
                  <a:lnTo>
                    <a:pt x="124" y="768"/>
                  </a:lnTo>
                  <a:lnTo>
                    <a:pt x="118" y="768"/>
                  </a:lnTo>
                  <a:lnTo>
                    <a:pt x="118" y="768"/>
                  </a:lnTo>
                  <a:lnTo>
                    <a:pt x="118" y="773"/>
                  </a:lnTo>
                  <a:lnTo>
                    <a:pt x="118" y="773"/>
                  </a:lnTo>
                  <a:lnTo>
                    <a:pt x="112" y="773"/>
                  </a:lnTo>
                  <a:lnTo>
                    <a:pt x="112" y="779"/>
                  </a:lnTo>
                  <a:lnTo>
                    <a:pt x="112" y="779"/>
                  </a:lnTo>
                  <a:lnTo>
                    <a:pt x="107" y="779"/>
                  </a:lnTo>
                  <a:lnTo>
                    <a:pt x="96" y="779"/>
                  </a:lnTo>
                  <a:lnTo>
                    <a:pt x="96" y="779"/>
                  </a:lnTo>
                  <a:lnTo>
                    <a:pt x="90" y="779"/>
                  </a:lnTo>
                  <a:lnTo>
                    <a:pt x="84" y="773"/>
                  </a:lnTo>
                  <a:lnTo>
                    <a:pt x="84" y="773"/>
                  </a:lnTo>
                  <a:lnTo>
                    <a:pt x="68" y="773"/>
                  </a:lnTo>
                  <a:lnTo>
                    <a:pt x="62" y="773"/>
                  </a:lnTo>
                  <a:lnTo>
                    <a:pt x="62" y="773"/>
                  </a:lnTo>
                  <a:lnTo>
                    <a:pt x="62" y="773"/>
                  </a:lnTo>
                  <a:lnTo>
                    <a:pt x="56" y="773"/>
                  </a:lnTo>
                  <a:lnTo>
                    <a:pt x="56" y="773"/>
                  </a:lnTo>
                  <a:lnTo>
                    <a:pt x="56" y="773"/>
                  </a:lnTo>
                  <a:lnTo>
                    <a:pt x="51" y="773"/>
                  </a:lnTo>
                  <a:lnTo>
                    <a:pt x="51" y="773"/>
                  </a:lnTo>
                  <a:lnTo>
                    <a:pt x="51" y="773"/>
                  </a:lnTo>
                  <a:lnTo>
                    <a:pt x="51" y="773"/>
                  </a:lnTo>
                  <a:lnTo>
                    <a:pt x="45" y="773"/>
                  </a:lnTo>
                  <a:lnTo>
                    <a:pt x="45" y="768"/>
                  </a:lnTo>
                  <a:lnTo>
                    <a:pt x="45" y="768"/>
                  </a:lnTo>
                  <a:lnTo>
                    <a:pt x="45" y="768"/>
                  </a:lnTo>
                  <a:lnTo>
                    <a:pt x="45" y="768"/>
                  </a:lnTo>
                  <a:lnTo>
                    <a:pt x="45" y="768"/>
                  </a:lnTo>
                  <a:lnTo>
                    <a:pt x="45" y="768"/>
                  </a:lnTo>
                  <a:lnTo>
                    <a:pt x="45" y="773"/>
                  </a:lnTo>
                  <a:lnTo>
                    <a:pt x="45" y="773"/>
                  </a:lnTo>
                  <a:lnTo>
                    <a:pt x="40" y="773"/>
                  </a:lnTo>
                  <a:lnTo>
                    <a:pt x="40" y="773"/>
                  </a:lnTo>
                  <a:lnTo>
                    <a:pt x="40" y="768"/>
                  </a:lnTo>
                  <a:lnTo>
                    <a:pt x="40" y="768"/>
                  </a:lnTo>
                  <a:lnTo>
                    <a:pt x="34" y="768"/>
                  </a:lnTo>
                  <a:lnTo>
                    <a:pt x="34" y="773"/>
                  </a:lnTo>
                  <a:lnTo>
                    <a:pt x="34" y="779"/>
                  </a:lnTo>
                  <a:lnTo>
                    <a:pt x="34" y="784"/>
                  </a:lnTo>
                  <a:lnTo>
                    <a:pt x="34" y="790"/>
                  </a:lnTo>
                  <a:lnTo>
                    <a:pt x="28" y="790"/>
                  </a:lnTo>
                  <a:lnTo>
                    <a:pt x="23" y="790"/>
                  </a:lnTo>
                  <a:lnTo>
                    <a:pt x="17" y="790"/>
                  </a:lnTo>
                  <a:lnTo>
                    <a:pt x="17" y="790"/>
                  </a:lnTo>
                  <a:lnTo>
                    <a:pt x="12" y="796"/>
                  </a:lnTo>
                  <a:lnTo>
                    <a:pt x="12" y="796"/>
                  </a:lnTo>
                  <a:lnTo>
                    <a:pt x="12" y="790"/>
                  </a:lnTo>
                  <a:lnTo>
                    <a:pt x="12" y="790"/>
                  </a:lnTo>
                  <a:lnTo>
                    <a:pt x="12" y="790"/>
                  </a:lnTo>
                  <a:lnTo>
                    <a:pt x="12" y="790"/>
                  </a:lnTo>
                  <a:lnTo>
                    <a:pt x="12" y="790"/>
                  </a:lnTo>
                  <a:lnTo>
                    <a:pt x="12" y="796"/>
                  </a:lnTo>
                  <a:lnTo>
                    <a:pt x="12" y="796"/>
                  </a:lnTo>
                  <a:lnTo>
                    <a:pt x="12" y="796"/>
                  </a:lnTo>
                  <a:lnTo>
                    <a:pt x="12" y="796"/>
                  </a:lnTo>
                  <a:lnTo>
                    <a:pt x="12" y="796"/>
                  </a:lnTo>
                  <a:lnTo>
                    <a:pt x="12" y="796"/>
                  </a:lnTo>
                  <a:lnTo>
                    <a:pt x="12" y="796"/>
                  </a:lnTo>
                  <a:lnTo>
                    <a:pt x="12" y="796"/>
                  </a:lnTo>
                  <a:lnTo>
                    <a:pt x="6" y="796"/>
                  </a:lnTo>
                  <a:lnTo>
                    <a:pt x="6" y="796"/>
                  </a:lnTo>
                  <a:lnTo>
                    <a:pt x="6" y="796"/>
                  </a:lnTo>
                  <a:lnTo>
                    <a:pt x="6" y="796"/>
                  </a:lnTo>
                  <a:lnTo>
                    <a:pt x="6" y="796"/>
                  </a:lnTo>
                  <a:lnTo>
                    <a:pt x="6" y="796"/>
                  </a:lnTo>
                  <a:lnTo>
                    <a:pt x="6" y="796"/>
                  </a:lnTo>
                  <a:lnTo>
                    <a:pt x="6" y="796"/>
                  </a:lnTo>
                  <a:lnTo>
                    <a:pt x="6" y="796"/>
                  </a:lnTo>
                  <a:lnTo>
                    <a:pt x="6" y="796"/>
                  </a:lnTo>
                  <a:lnTo>
                    <a:pt x="6" y="796"/>
                  </a:lnTo>
                  <a:lnTo>
                    <a:pt x="6" y="796"/>
                  </a:lnTo>
                  <a:lnTo>
                    <a:pt x="6" y="796"/>
                  </a:lnTo>
                  <a:lnTo>
                    <a:pt x="6" y="796"/>
                  </a:lnTo>
                  <a:lnTo>
                    <a:pt x="6" y="796"/>
                  </a:lnTo>
                  <a:lnTo>
                    <a:pt x="6" y="796"/>
                  </a:lnTo>
                  <a:lnTo>
                    <a:pt x="6" y="801"/>
                  </a:lnTo>
                  <a:lnTo>
                    <a:pt x="6" y="801"/>
                  </a:lnTo>
                  <a:lnTo>
                    <a:pt x="6" y="801"/>
                  </a:lnTo>
                  <a:lnTo>
                    <a:pt x="0" y="801"/>
                  </a:lnTo>
                  <a:lnTo>
                    <a:pt x="0" y="801"/>
                  </a:lnTo>
                  <a:lnTo>
                    <a:pt x="0" y="807"/>
                  </a:lnTo>
                  <a:lnTo>
                    <a:pt x="0" y="807"/>
                  </a:lnTo>
                  <a:lnTo>
                    <a:pt x="0" y="807"/>
                  </a:lnTo>
                  <a:lnTo>
                    <a:pt x="0" y="807"/>
                  </a:lnTo>
                  <a:lnTo>
                    <a:pt x="6" y="807"/>
                  </a:lnTo>
                  <a:lnTo>
                    <a:pt x="6" y="807"/>
                  </a:lnTo>
                  <a:lnTo>
                    <a:pt x="6" y="807"/>
                  </a:lnTo>
                  <a:lnTo>
                    <a:pt x="6" y="807"/>
                  </a:lnTo>
                  <a:lnTo>
                    <a:pt x="6" y="807"/>
                  </a:lnTo>
                  <a:lnTo>
                    <a:pt x="6" y="812"/>
                  </a:lnTo>
                  <a:lnTo>
                    <a:pt x="6" y="812"/>
                  </a:lnTo>
                  <a:lnTo>
                    <a:pt x="6" y="812"/>
                  </a:lnTo>
                  <a:lnTo>
                    <a:pt x="12" y="812"/>
                  </a:lnTo>
                  <a:lnTo>
                    <a:pt x="12" y="812"/>
                  </a:lnTo>
                  <a:lnTo>
                    <a:pt x="6" y="812"/>
                  </a:lnTo>
                  <a:lnTo>
                    <a:pt x="6" y="812"/>
                  </a:lnTo>
                  <a:lnTo>
                    <a:pt x="6" y="812"/>
                  </a:lnTo>
                  <a:lnTo>
                    <a:pt x="6" y="812"/>
                  </a:lnTo>
                  <a:lnTo>
                    <a:pt x="6" y="812"/>
                  </a:lnTo>
                  <a:lnTo>
                    <a:pt x="6" y="812"/>
                  </a:lnTo>
                  <a:lnTo>
                    <a:pt x="6" y="812"/>
                  </a:lnTo>
                  <a:lnTo>
                    <a:pt x="6" y="812"/>
                  </a:lnTo>
                  <a:lnTo>
                    <a:pt x="0" y="812"/>
                  </a:lnTo>
                  <a:lnTo>
                    <a:pt x="0" y="812"/>
                  </a:lnTo>
                  <a:lnTo>
                    <a:pt x="0" y="812"/>
                  </a:lnTo>
                  <a:lnTo>
                    <a:pt x="0" y="812"/>
                  </a:lnTo>
                  <a:lnTo>
                    <a:pt x="0" y="812"/>
                  </a:lnTo>
                  <a:lnTo>
                    <a:pt x="0" y="818"/>
                  </a:lnTo>
                  <a:lnTo>
                    <a:pt x="6" y="818"/>
                  </a:lnTo>
                  <a:lnTo>
                    <a:pt x="6" y="818"/>
                  </a:lnTo>
                  <a:lnTo>
                    <a:pt x="12" y="818"/>
                  </a:lnTo>
                  <a:lnTo>
                    <a:pt x="12" y="818"/>
                  </a:lnTo>
                  <a:lnTo>
                    <a:pt x="12" y="818"/>
                  </a:lnTo>
                  <a:lnTo>
                    <a:pt x="12" y="818"/>
                  </a:lnTo>
                  <a:lnTo>
                    <a:pt x="12" y="818"/>
                  </a:lnTo>
                  <a:lnTo>
                    <a:pt x="12" y="818"/>
                  </a:lnTo>
                  <a:lnTo>
                    <a:pt x="12" y="812"/>
                  </a:lnTo>
                  <a:lnTo>
                    <a:pt x="12" y="812"/>
                  </a:lnTo>
                  <a:lnTo>
                    <a:pt x="12" y="812"/>
                  </a:lnTo>
                  <a:lnTo>
                    <a:pt x="17" y="807"/>
                  </a:lnTo>
                  <a:lnTo>
                    <a:pt x="17" y="807"/>
                  </a:lnTo>
                  <a:lnTo>
                    <a:pt x="17" y="807"/>
                  </a:lnTo>
                  <a:lnTo>
                    <a:pt x="23" y="807"/>
                  </a:lnTo>
                  <a:lnTo>
                    <a:pt x="23" y="807"/>
                  </a:lnTo>
                  <a:lnTo>
                    <a:pt x="23" y="807"/>
                  </a:lnTo>
                  <a:lnTo>
                    <a:pt x="23" y="807"/>
                  </a:lnTo>
                  <a:lnTo>
                    <a:pt x="23" y="807"/>
                  </a:lnTo>
                  <a:lnTo>
                    <a:pt x="28" y="807"/>
                  </a:lnTo>
                  <a:lnTo>
                    <a:pt x="28" y="801"/>
                  </a:lnTo>
                  <a:lnTo>
                    <a:pt x="28" y="801"/>
                  </a:lnTo>
                  <a:lnTo>
                    <a:pt x="28" y="801"/>
                  </a:lnTo>
                  <a:lnTo>
                    <a:pt x="28" y="801"/>
                  </a:lnTo>
                  <a:lnTo>
                    <a:pt x="28" y="801"/>
                  </a:lnTo>
                  <a:lnTo>
                    <a:pt x="34" y="801"/>
                  </a:lnTo>
                  <a:lnTo>
                    <a:pt x="34" y="801"/>
                  </a:lnTo>
                  <a:lnTo>
                    <a:pt x="34" y="801"/>
                  </a:lnTo>
                  <a:lnTo>
                    <a:pt x="40" y="796"/>
                  </a:lnTo>
                  <a:lnTo>
                    <a:pt x="40" y="796"/>
                  </a:lnTo>
                  <a:lnTo>
                    <a:pt x="40" y="796"/>
                  </a:lnTo>
                  <a:lnTo>
                    <a:pt x="40" y="796"/>
                  </a:lnTo>
                  <a:lnTo>
                    <a:pt x="40" y="801"/>
                  </a:lnTo>
                  <a:lnTo>
                    <a:pt x="40" y="801"/>
                  </a:lnTo>
                  <a:lnTo>
                    <a:pt x="34" y="801"/>
                  </a:lnTo>
                  <a:lnTo>
                    <a:pt x="34" y="801"/>
                  </a:lnTo>
                  <a:lnTo>
                    <a:pt x="34" y="801"/>
                  </a:lnTo>
                  <a:lnTo>
                    <a:pt x="34" y="801"/>
                  </a:lnTo>
                  <a:lnTo>
                    <a:pt x="34" y="801"/>
                  </a:lnTo>
                  <a:lnTo>
                    <a:pt x="28" y="801"/>
                  </a:lnTo>
                  <a:lnTo>
                    <a:pt x="28" y="807"/>
                  </a:lnTo>
                  <a:lnTo>
                    <a:pt x="28" y="807"/>
                  </a:lnTo>
                  <a:lnTo>
                    <a:pt x="28" y="807"/>
                  </a:lnTo>
                  <a:lnTo>
                    <a:pt x="23" y="807"/>
                  </a:lnTo>
                  <a:lnTo>
                    <a:pt x="23" y="812"/>
                  </a:lnTo>
                  <a:lnTo>
                    <a:pt x="23" y="812"/>
                  </a:lnTo>
                  <a:lnTo>
                    <a:pt x="23" y="812"/>
                  </a:lnTo>
                  <a:lnTo>
                    <a:pt x="23" y="812"/>
                  </a:lnTo>
                  <a:lnTo>
                    <a:pt x="23" y="812"/>
                  </a:lnTo>
                  <a:lnTo>
                    <a:pt x="23" y="812"/>
                  </a:lnTo>
                  <a:lnTo>
                    <a:pt x="17" y="812"/>
                  </a:lnTo>
                  <a:lnTo>
                    <a:pt x="23" y="812"/>
                  </a:lnTo>
                  <a:lnTo>
                    <a:pt x="23" y="812"/>
                  </a:lnTo>
                  <a:lnTo>
                    <a:pt x="23" y="812"/>
                  </a:lnTo>
                  <a:lnTo>
                    <a:pt x="23" y="812"/>
                  </a:lnTo>
                  <a:lnTo>
                    <a:pt x="23" y="812"/>
                  </a:lnTo>
                  <a:lnTo>
                    <a:pt x="23" y="812"/>
                  </a:lnTo>
                  <a:lnTo>
                    <a:pt x="17" y="812"/>
                  </a:lnTo>
                  <a:lnTo>
                    <a:pt x="17" y="812"/>
                  </a:lnTo>
                  <a:lnTo>
                    <a:pt x="17" y="818"/>
                  </a:lnTo>
                  <a:lnTo>
                    <a:pt x="17" y="818"/>
                  </a:lnTo>
                  <a:lnTo>
                    <a:pt x="17" y="824"/>
                  </a:lnTo>
                  <a:lnTo>
                    <a:pt x="17" y="824"/>
                  </a:lnTo>
                  <a:lnTo>
                    <a:pt x="17" y="824"/>
                  </a:lnTo>
                  <a:lnTo>
                    <a:pt x="17" y="824"/>
                  </a:lnTo>
                  <a:lnTo>
                    <a:pt x="17" y="824"/>
                  </a:lnTo>
                  <a:lnTo>
                    <a:pt x="17" y="818"/>
                  </a:lnTo>
                  <a:lnTo>
                    <a:pt x="17" y="818"/>
                  </a:lnTo>
                  <a:lnTo>
                    <a:pt x="17" y="818"/>
                  </a:lnTo>
                  <a:lnTo>
                    <a:pt x="17" y="818"/>
                  </a:lnTo>
                  <a:lnTo>
                    <a:pt x="17" y="818"/>
                  </a:lnTo>
                  <a:lnTo>
                    <a:pt x="23" y="818"/>
                  </a:lnTo>
                  <a:lnTo>
                    <a:pt x="23" y="818"/>
                  </a:lnTo>
                  <a:lnTo>
                    <a:pt x="23" y="818"/>
                  </a:lnTo>
                  <a:lnTo>
                    <a:pt x="23" y="824"/>
                  </a:lnTo>
                  <a:lnTo>
                    <a:pt x="17" y="824"/>
                  </a:lnTo>
                  <a:lnTo>
                    <a:pt x="17" y="824"/>
                  </a:lnTo>
                  <a:lnTo>
                    <a:pt x="17" y="824"/>
                  </a:lnTo>
                  <a:lnTo>
                    <a:pt x="17" y="824"/>
                  </a:lnTo>
                  <a:lnTo>
                    <a:pt x="17" y="824"/>
                  </a:lnTo>
                  <a:lnTo>
                    <a:pt x="17" y="824"/>
                  </a:lnTo>
                  <a:lnTo>
                    <a:pt x="17" y="824"/>
                  </a:lnTo>
                  <a:lnTo>
                    <a:pt x="17" y="824"/>
                  </a:lnTo>
                  <a:lnTo>
                    <a:pt x="17" y="824"/>
                  </a:lnTo>
                  <a:lnTo>
                    <a:pt x="17" y="829"/>
                  </a:lnTo>
                  <a:lnTo>
                    <a:pt x="17" y="829"/>
                  </a:lnTo>
                  <a:lnTo>
                    <a:pt x="23" y="829"/>
                  </a:lnTo>
                  <a:lnTo>
                    <a:pt x="23" y="829"/>
                  </a:lnTo>
                  <a:lnTo>
                    <a:pt x="23" y="829"/>
                  </a:lnTo>
                  <a:lnTo>
                    <a:pt x="23" y="829"/>
                  </a:lnTo>
                  <a:lnTo>
                    <a:pt x="23" y="829"/>
                  </a:lnTo>
                  <a:lnTo>
                    <a:pt x="23" y="829"/>
                  </a:lnTo>
                  <a:lnTo>
                    <a:pt x="23" y="829"/>
                  </a:lnTo>
                  <a:lnTo>
                    <a:pt x="23" y="829"/>
                  </a:lnTo>
                  <a:lnTo>
                    <a:pt x="23" y="829"/>
                  </a:lnTo>
                  <a:lnTo>
                    <a:pt x="23" y="829"/>
                  </a:lnTo>
                  <a:lnTo>
                    <a:pt x="23" y="829"/>
                  </a:lnTo>
                  <a:lnTo>
                    <a:pt x="23" y="829"/>
                  </a:lnTo>
                  <a:lnTo>
                    <a:pt x="23" y="829"/>
                  </a:lnTo>
                  <a:lnTo>
                    <a:pt x="23" y="829"/>
                  </a:lnTo>
                  <a:lnTo>
                    <a:pt x="23" y="829"/>
                  </a:lnTo>
                  <a:lnTo>
                    <a:pt x="23" y="829"/>
                  </a:lnTo>
                  <a:lnTo>
                    <a:pt x="23" y="829"/>
                  </a:lnTo>
                  <a:lnTo>
                    <a:pt x="23" y="829"/>
                  </a:lnTo>
                  <a:lnTo>
                    <a:pt x="23" y="829"/>
                  </a:lnTo>
                  <a:lnTo>
                    <a:pt x="23" y="829"/>
                  </a:lnTo>
                  <a:lnTo>
                    <a:pt x="28" y="829"/>
                  </a:lnTo>
                  <a:lnTo>
                    <a:pt x="28" y="829"/>
                  </a:lnTo>
                  <a:lnTo>
                    <a:pt x="28" y="829"/>
                  </a:lnTo>
                  <a:lnTo>
                    <a:pt x="28" y="829"/>
                  </a:lnTo>
                  <a:lnTo>
                    <a:pt x="28" y="829"/>
                  </a:lnTo>
                  <a:lnTo>
                    <a:pt x="28" y="835"/>
                  </a:lnTo>
                  <a:lnTo>
                    <a:pt x="28" y="835"/>
                  </a:lnTo>
                  <a:lnTo>
                    <a:pt x="28" y="835"/>
                  </a:lnTo>
                  <a:lnTo>
                    <a:pt x="28" y="835"/>
                  </a:lnTo>
                  <a:lnTo>
                    <a:pt x="28" y="835"/>
                  </a:lnTo>
                  <a:lnTo>
                    <a:pt x="28" y="835"/>
                  </a:lnTo>
                  <a:lnTo>
                    <a:pt x="23" y="835"/>
                  </a:lnTo>
                  <a:lnTo>
                    <a:pt x="23" y="835"/>
                  </a:lnTo>
                  <a:lnTo>
                    <a:pt x="28" y="835"/>
                  </a:lnTo>
                  <a:lnTo>
                    <a:pt x="28" y="835"/>
                  </a:lnTo>
                  <a:lnTo>
                    <a:pt x="28" y="835"/>
                  </a:lnTo>
                  <a:lnTo>
                    <a:pt x="28" y="835"/>
                  </a:lnTo>
                  <a:lnTo>
                    <a:pt x="28" y="840"/>
                  </a:lnTo>
                  <a:lnTo>
                    <a:pt x="28" y="840"/>
                  </a:lnTo>
                  <a:lnTo>
                    <a:pt x="28" y="840"/>
                  </a:lnTo>
                  <a:lnTo>
                    <a:pt x="28" y="840"/>
                  </a:lnTo>
                  <a:lnTo>
                    <a:pt x="28" y="840"/>
                  </a:lnTo>
                  <a:lnTo>
                    <a:pt x="28" y="840"/>
                  </a:lnTo>
                  <a:lnTo>
                    <a:pt x="28" y="840"/>
                  </a:lnTo>
                  <a:lnTo>
                    <a:pt x="28" y="840"/>
                  </a:lnTo>
                  <a:lnTo>
                    <a:pt x="28" y="840"/>
                  </a:lnTo>
                  <a:lnTo>
                    <a:pt x="28" y="846"/>
                  </a:lnTo>
                  <a:lnTo>
                    <a:pt x="28" y="846"/>
                  </a:lnTo>
                  <a:lnTo>
                    <a:pt x="34" y="846"/>
                  </a:lnTo>
                  <a:lnTo>
                    <a:pt x="34" y="846"/>
                  </a:lnTo>
                  <a:lnTo>
                    <a:pt x="45" y="852"/>
                  </a:lnTo>
                  <a:lnTo>
                    <a:pt x="56" y="857"/>
                  </a:lnTo>
                  <a:lnTo>
                    <a:pt x="62" y="863"/>
                  </a:lnTo>
                  <a:lnTo>
                    <a:pt x="62" y="863"/>
                  </a:lnTo>
                  <a:lnTo>
                    <a:pt x="68" y="863"/>
                  </a:lnTo>
                  <a:lnTo>
                    <a:pt x="73" y="863"/>
                  </a:lnTo>
                  <a:lnTo>
                    <a:pt x="73" y="863"/>
                  </a:lnTo>
                  <a:lnTo>
                    <a:pt x="73" y="869"/>
                  </a:lnTo>
                  <a:lnTo>
                    <a:pt x="79" y="869"/>
                  </a:lnTo>
                  <a:lnTo>
                    <a:pt x="79" y="869"/>
                  </a:lnTo>
                  <a:lnTo>
                    <a:pt x="79" y="869"/>
                  </a:lnTo>
                  <a:lnTo>
                    <a:pt x="79" y="869"/>
                  </a:lnTo>
                  <a:lnTo>
                    <a:pt x="79" y="869"/>
                  </a:lnTo>
                  <a:lnTo>
                    <a:pt x="79" y="869"/>
                  </a:lnTo>
                  <a:lnTo>
                    <a:pt x="79" y="869"/>
                  </a:lnTo>
                  <a:lnTo>
                    <a:pt x="84" y="869"/>
                  </a:lnTo>
                  <a:lnTo>
                    <a:pt x="84" y="869"/>
                  </a:lnTo>
                  <a:lnTo>
                    <a:pt x="84" y="869"/>
                  </a:lnTo>
                  <a:lnTo>
                    <a:pt x="84" y="869"/>
                  </a:lnTo>
                  <a:lnTo>
                    <a:pt x="90" y="869"/>
                  </a:lnTo>
                  <a:lnTo>
                    <a:pt x="90" y="869"/>
                  </a:lnTo>
                  <a:lnTo>
                    <a:pt x="96" y="869"/>
                  </a:lnTo>
                  <a:lnTo>
                    <a:pt x="96" y="869"/>
                  </a:lnTo>
                  <a:lnTo>
                    <a:pt x="96" y="869"/>
                  </a:lnTo>
                  <a:lnTo>
                    <a:pt x="96" y="863"/>
                  </a:lnTo>
                  <a:lnTo>
                    <a:pt x="101" y="863"/>
                  </a:lnTo>
                  <a:lnTo>
                    <a:pt x="101" y="863"/>
                  </a:lnTo>
                  <a:lnTo>
                    <a:pt x="101" y="863"/>
                  </a:lnTo>
                  <a:lnTo>
                    <a:pt x="101" y="863"/>
                  </a:lnTo>
                  <a:lnTo>
                    <a:pt x="107" y="863"/>
                  </a:lnTo>
                  <a:lnTo>
                    <a:pt x="112" y="863"/>
                  </a:lnTo>
                  <a:lnTo>
                    <a:pt x="112" y="857"/>
                  </a:lnTo>
                  <a:lnTo>
                    <a:pt x="118" y="857"/>
                  </a:lnTo>
                  <a:lnTo>
                    <a:pt x="118" y="857"/>
                  </a:lnTo>
                  <a:lnTo>
                    <a:pt x="118" y="857"/>
                  </a:lnTo>
                  <a:lnTo>
                    <a:pt x="118" y="857"/>
                  </a:lnTo>
                  <a:lnTo>
                    <a:pt x="118" y="857"/>
                  </a:lnTo>
                  <a:lnTo>
                    <a:pt x="118" y="852"/>
                  </a:lnTo>
                  <a:lnTo>
                    <a:pt x="118" y="857"/>
                  </a:lnTo>
                  <a:lnTo>
                    <a:pt x="118" y="857"/>
                  </a:lnTo>
                  <a:lnTo>
                    <a:pt x="118" y="857"/>
                  </a:lnTo>
                  <a:lnTo>
                    <a:pt x="118" y="857"/>
                  </a:lnTo>
                  <a:lnTo>
                    <a:pt x="118" y="857"/>
                  </a:lnTo>
                  <a:lnTo>
                    <a:pt x="118" y="857"/>
                  </a:lnTo>
                  <a:lnTo>
                    <a:pt x="118" y="857"/>
                  </a:lnTo>
                  <a:lnTo>
                    <a:pt x="118" y="857"/>
                  </a:lnTo>
                  <a:lnTo>
                    <a:pt x="118" y="857"/>
                  </a:lnTo>
                  <a:lnTo>
                    <a:pt x="118" y="857"/>
                  </a:lnTo>
                  <a:lnTo>
                    <a:pt x="118" y="857"/>
                  </a:lnTo>
                  <a:lnTo>
                    <a:pt x="124" y="857"/>
                  </a:lnTo>
                  <a:lnTo>
                    <a:pt x="124" y="857"/>
                  </a:lnTo>
                  <a:lnTo>
                    <a:pt x="124" y="857"/>
                  </a:lnTo>
                  <a:lnTo>
                    <a:pt x="124" y="857"/>
                  </a:lnTo>
                  <a:lnTo>
                    <a:pt x="124" y="852"/>
                  </a:lnTo>
                  <a:lnTo>
                    <a:pt x="124" y="857"/>
                  </a:lnTo>
                  <a:lnTo>
                    <a:pt x="124" y="857"/>
                  </a:lnTo>
                  <a:lnTo>
                    <a:pt x="124" y="857"/>
                  </a:lnTo>
                  <a:lnTo>
                    <a:pt x="129" y="857"/>
                  </a:lnTo>
                  <a:lnTo>
                    <a:pt x="129" y="857"/>
                  </a:lnTo>
                  <a:lnTo>
                    <a:pt x="129" y="857"/>
                  </a:lnTo>
                  <a:lnTo>
                    <a:pt x="129" y="857"/>
                  </a:lnTo>
                  <a:lnTo>
                    <a:pt x="129" y="857"/>
                  </a:lnTo>
                  <a:lnTo>
                    <a:pt x="129" y="857"/>
                  </a:lnTo>
                  <a:lnTo>
                    <a:pt x="129" y="857"/>
                  </a:lnTo>
                  <a:lnTo>
                    <a:pt x="129" y="857"/>
                  </a:lnTo>
                  <a:lnTo>
                    <a:pt x="129" y="857"/>
                  </a:lnTo>
                  <a:lnTo>
                    <a:pt x="129" y="857"/>
                  </a:lnTo>
                  <a:lnTo>
                    <a:pt x="129" y="857"/>
                  </a:lnTo>
                  <a:lnTo>
                    <a:pt x="129" y="857"/>
                  </a:lnTo>
                  <a:lnTo>
                    <a:pt x="129" y="857"/>
                  </a:lnTo>
                  <a:lnTo>
                    <a:pt x="129" y="857"/>
                  </a:lnTo>
                  <a:lnTo>
                    <a:pt x="129" y="857"/>
                  </a:lnTo>
                  <a:lnTo>
                    <a:pt x="135" y="857"/>
                  </a:lnTo>
                  <a:lnTo>
                    <a:pt x="135" y="857"/>
                  </a:lnTo>
                  <a:lnTo>
                    <a:pt x="135" y="857"/>
                  </a:lnTo>
                  <a:lnTo>
                    <a:pt x="135" y="857"/>
                  </a:lnTo>
                  <a:lnTo>
                    <a:pt x="135" y="857"/>
                  </a:lnTo>
                  <a:lnTo>
                    <a:pt x="135" y="857"/>
                  </a:lnTo>
                  <a:lnTo>
                    <a:pt x="135" y="857"/>
                  </a:lnTo>
                  <a:lnTo>
                    <a:pt x="135" y="852"/>
                  </a:lnTo>
                  <a:lnTo>
                    <a:pt x="135" y="852"/>
                  </a:lnTo>
                  <a:lnTo>
                    <a:pt x="135" y="852"/>
                  </a:lnTo>
                  <a:lnTo>
                    <a:pt x="135" y="852"/>
                  </a:lnTo>
                  <a:lnTo>
                    <a:pt x="135" y="852"/>
                  </a:lnTo>
                  <a:lnTo>
                    <a:pt x="135" y="852"/>
                  </a:lnTo>
                  <a:lnTo>
                    <a:pt x="135" y="846"/>
                  </a:lnTo>
                  <a:lnTo>
                    <a:pt x="135" y="846"/>
                  </a:lnTo>
                  <a:lnTo>
                    <a:pt x="135" y="846"/>
                  </a:lnTo>
                  <a:lnTo>
                    <a:pt x="140" y="846"/>
                  </a:lnTo>
                  <a:lnTo>
                    <a:pt x="140" y="846"/>
                  </a:lnTo>
                  <a:lnTo>
                    <a:pt x="140" y="846"/>
                  </a:lnTo>
                  <a:lnTo>
                    <a:pt x="140" y="846"/>
                  </a:lnTo>
                  <a:lnTo>
                    <a:pt x="140" y="852"/>
                  </a:lnTo>
                  <a:lnTo>
                    <a:pt x="140" y="852"/>
                  </a:lnTo>
                  <a:lnTo>
                    <a:pt x="140" y="852"/>
                  </a:lnTo>
                  <a:lnTo>
                    <a:pt x="140" y="852"/>
                  </a:lnTo>
                  <a:lnTo>
                    <a:pt x="140" y="852"/>
                  </a:lnTo>
                  <a:lnTo>
                    <a:pt x="140" y="857"/>
                  </a:lnTo>
                  <a:lnTo>
                    <a:pt x="140" y="857"/>
                  </a:lnTo>
                  <a:lnTo>
                    <a:pt x="140" y="857"/>
                  </a:lnTo>
                  <a:lnTo>
                    <a:pt x="140" y="857"/>
                  </a:lnTo>
                  <a:lnTo>
                    <a:pt x="135" y="857"/>
                  </a:lnTo>
                  <a:lnTo>
                    <a:pt x="135" y="857"/>
                  </a:lnTo>
                  <a:lnTo>
                    <a:pt x="135" y="857"/>
                  </a:lnTo>
                  <a:lnTo>
                    <a:pt x="135" y="857"/>
                  </a:lnTo>
                  <a:lnTo>
                    <a:pt x="135" y="857"/>
                  </a:lnTo>
                  <a:lnTo>
                    <a:pt x="135" y="857"/>
                  </a:lnTo>
                  <a:lnTo>
                    <a:pt x="129" y="863"/>
                  </a:lnTo>
                  <a:lnTo>
                    <a:pt x="129" y="863"/>
                  </a:lnTo>
                  <a:lnTo>
                    <a:pt x="129" y="863"/>
                  </a:lnTo>
                  <a:lnTo>
                    <a:pt x="129" y="869"/>
                  </a:lnTo>
                  <a:lnTo>
                    <a:pt x="129" y="869"/>
                  </a:lnTo>
                  <a:lnTo>
                    <a:pt x="129" y="869"/>
                  </a:lnTo>
                  <a:lnTo>
                    <a:pt x="124" y="874"/>
                  </a:lnTo>
                  <a:lnTo>
                    <a:pt x="124" y="874"/>
                  </a:lnTo>
                  <a:lnTo>
                    <a:pt x="124" y="880"/>
                  </a:lnTo>
                  <a:lnTo>
                    <a:pt x="124" y="880"/>
                  </a:lnTo>
                  <a:lnTo>
                    <a:pt x="124" y="880"/>
                  </a:lnTo>
                  <a:lnTo>
                    <a:pt x="118" y="885"/>
                  </a:lnTo>
                  <a:lnTo>
                    <a:pt x="112" y="880"/>
                  </a:lnTo>
                  <a:lnTo>
                    <a:pt x="112" y="880"/>
                  </a:lnTo>
                  <a:lnTo>
                    <a:pt x="112" y="885"/>
                  </a:lnTo>
                  <a:lnTo>
                    <a:pt x="112" y="885"/>
                  </a:lnTo>
                  <a:lnTo>
                    <a:pt x="107" y="885"/>
                  </a:lnTo>
                  <a:lnTo>
                    <a:pt x="107" y="885"/>
                  </a:lnTo>
                  <a:lnTo>
                    <a:pt x="107" y="885"/>
                  </a:lnTo>
                  <a:lnTo>
                    <a:pt x="107" y="885"/>
                  </a:lnTo>
                  <a:lnTo>
                    <a:pt x="101" y="885"/>
                  </a:lnTo>
                  <a:lnTo>
                    <a:pt x="101" y="885"/>
                  </a:lnTo>
                  <a:lnTo>
                    <a:pt x="101" y="885"/>
                  </a:lnTo>
                  <a:lnTo>
                    <a:pt x="101" y="885"/>
                  </a:lnTo>
                  <a:lnTo>
                    <a:pt x="101" y="885"/>
                  </a:lnTo>
                  <a:lnTo>
                    <a:pt x="101" y="891"/>
                  </a:lnTo>
                  <a:lnTo>
                    <a:pt x="101" y="891"/>
                  </a:lnTo>
                  <a:lnTo>
                    <a:pt x="101" y="891"/>
                  </a:lnTo>
                  <a:lnTo>
                    <a:pt x="101" y="891"/>
                  </a:lnTo>
                  <a:lnTo>
                    <a:pt x="96" y="891"/>
                  </a:lnTo>
                  <a:lnTo>
                    <a:pt x="96" y="891"/>
                  </a:lnTo>
                  <a:lnTo>
                    <a:pt x="96" y="885"/>
                  </a:lnTo>
                  <a:lnTo>
                    <a:pt x="96" y="885"/>
                  </a:lnTo>
                  <a:lnTo>
                    <a:pt x="96" y="885"/>
                  </a:lnTo>
                  <a:lnTo>
                    <a:pt x="96" y="891"/>
                  </a:lnTo>
                  <a:lnTo>
                    <a:pt x="90" y="891"/>
                  </a:lnTo>
                  <a:lnTo>
                    <a:pt x="90" y="891"/>
                  </a:lnTo>
                  <a:lnTo>
                    <a:pt x="90" y="891"/>
                  </a:lnTo>
                  <a:lnTo>
                    <a:pt x="90" y="891"/>
                  </a:lnTo>
                  <a:lnTo>
                    <a:pt x="90" y="891"/>
                  </a:lnTo>
                  <a:lnTo>
                    <a:pt x="90" y="891"/>
                  </a:lnTo>
                  <a:lnTo>
                    <a:pt x="90" y="891"/>
                  </a:lnTo>
                  <a:lnTo>
                    <a:pt x="90" y="891"/>
                  </a:lnTo>
                  <a:lnTo>
                    <a:pt x="90" y="891"/>
                  </a:lnTo>
                  <a:lnTo>
                    <a:pt x="90" y="891"/>
                  </a:lnTo>
                  <a:lnTo>
                    <a:pt x="90" y="891"/>
                  </a:lnTo>
                  <a:lnTo>
                    <a:pt x="90" y="891"/>
                  </a:lnTo>
                  <a:lnTo>
                    <a:pt x="90" y="897"/>
                  </a:lnTo>
                  <a:lnTo>
                    <a:pt x="90" y="897"/>
                  </a:lnTo>
                  <a:lnTo>
                    <a:pt x="90" y="897"/>
                  </a:lnTo>
                  <a:lnTo>
                    <a:pt x="84" y="897"/>
                  </a:lnTo>
                  <a:lnTo>
                    <a:pt x="84" y="897"/>
                  </a:lnTo>
                  <a:lnTo>
                    <a:pt x="84" y="891"/>
                  </a:lnTo>
                  <a:lnTo>
                    <a:pt x="84" y="891"/>
                  </a:lnTo>
                  <a:lnTo>
                    <a:pt x="84" y="891"/>
                  </a:lnTo>
                  <a:lnTo>
                    <a:pt x="84" y="891"/>
                  </a:lnTo>
                  <a:lnTo>
                    <a:pt x="84" y="891"/>
                  </a:lnTo>
                  <a:lnTo>
                    <a:pt x="84" y="891"/>
                  </a:lnTo>
                  <a:lnTo>
                    <a:pt x="84" y="891"/>
                  </a:lnTo>
                  <a:lnTo>
                    <a:pt x="84" y="891"/>
                  </a:lnTo>
                  <a:lnTo>
                    <a:pt x="84" y="891"/>
                  </a:lnTo>
                  <a:lnTo>
                    <a:pt x="84" y="891"/>
                  </a:lnTo>
                  <a:lnTo>
                    <a:pt x="84" y="891"/>
                  </a:lnTo>
                  <a:lnTo>
                    <a:pt x="84" y="891"/>
                  </a:lnTo>
                  <a:lnTo>
                    <a:pt x="84" y="891"/>
                  </a:lnTo>
                  <a:lnTo>
                    <a:pt x="84" y="891"/>
                  </a:lnTo>
                  <a:lnTo>
                    <a:pt x="79" y="891"/>
                  </a:lnTo>
                  <a:lnTo>
                    <a:pt x="79" y="897"/>
                  </a:lnTo>
                  <a:lnTo>
                    <a:pt x="79" y="897"/>
                  </a:lnTo>
                  <a:lnTo>
                    <a:pt x="79" y="897"/>
                  </a:lnTo>
                  <a:lnTo>
                    <a:pt x="79" y="897"/>
                  </a:lnTo>
                  <a:lnTo>
                    <a:pt x="79" y="897"/>
                  </a:lnTo>
                  <a:lnTo>
                    <a:pt x="79" y="897"/>
                  </a:lnTo>
                  <a:lnTo>
                    <a:pt x="73" y="897"/>
                  </a:lnTo>
                  <a:lnTo>
                    <a:pt x="73" y="897"/>
                  </a:lnTo>
                  <a:lnTo>
                    <a:pt x="73" y="897"/>
                  </a:lnTo>
                  <a:lnTo>
                    <a:pt x="68" y="897"/>
                  </a:lnTo>
                  <a:lnTo>
                    <a:pt x="62" y="902"/>
                  </a:lnTo>
                  <a:lnTo>
                    <a:pt x="62" y="902"/>
                  </a:lnTo>
                  <a:lnTo>
                    <a:pt x="62" y="897"/>
                  </a:lnTo>
                  <a:lnTo>
                    <a:pt x="62" y="897"/>
                  </a:lnTo>
                  <a:lnTo>
                    <a:pt x="62" y="897"/>
                  </a:lnTo>
                  <a:lnTo>
                    <a:pt x="62" y="897"/>
                  </a:lnTo>
                  <a:lnTo>
                    <a:pt x="62" y="897"/>
                  </a:lnTo>
                  <a:lnTo>
                    <a:pt x="62" y="891"/>
                  </a:lnTo>
                  <a:lnTo>
                    <a:pt x="62" y="891"/>
                  </a:lnTo>
                  <a:lnTo>
                    <a:pt x="62" y="891"/>
                  </a:lnTo>
                  <a:lnTo>
                    <a:pt x="62" y="891"/>
                  </a:lnTo>
                  <a:lnTo>
                    <a:pt x="62" y="891"/>
                  </a:lnTo>
                  <a:lnTo>
                    <a:pt x="62" y="891"/>
                  </a:lnTo>
                  <a:lnTo>
                    <a:pt x="62" y="891"/>
                  </a:lnTo>
                  <a:lnTo>
                    <a:pt x="62" y="891"/>
                  </a:lnTo>
                  <a:lnTo>
                    <a:pt x="62" y="891"/>
                  </a:lnTo>
                  <a:lnTo>
                    <a:pt x="56" y="891"/>
                  </a:lnTo>
                  <a:lnTo>
                    <a:pt x="56" y="891"/>
                  </a:lnTo>
                  <a:lnTo>
                    <a:pt x="56" y="891"/>
                  </a:lnTo>
                  <a:lnTo>
                    <a:pt x="56" y="891"/>
                  </a:lnTo>
                  <a:lnTo>
                    <a:pt x="56" y="891"/>
                  </a:lnTo>
                  <a:lnTo>
                    <a:pt x="56" y="891"/>
                  </a:lnTo>
                  <a:lnTo>
                    <a:pt x="56" y="891"/>
                  </a:lnTo>
                  <a:lnTo>
                    <a:pt x="56" y="891"/>
                  </a:lnTo>
                  <a:lnTo>
                    <a:pt x="56" y="891"/>
                  </a:lnTo>
                  <a:lnTo>
                    <a:pt x="56" y="891"/>
                  </a:lnTo>
                  <a:lnTo>
                    <a:pt x="56" y="885"/>
                  </a:lnTo>
                  <a:lnTo>
                    <a:pt x="56" y="885"/>
                  </a:lnTo>
                  <a:lnTo>
                    <a:pt x="56" y="885"/>
                  </a:lnTo>
                  <a:lnTo>
                    <a:pt x="56" y="885"/>
                  </a:lnTo>
                  <a:lnTo>
                    <a:pt x="51" y="891"/>
                  </a:lnTo>
                  <a:lnTo>
                    <a:pt x="51" y="891"/>
                  </a:lnTo>
                  <a:lnTo>
                    <a:pt x="51" y="891"/>
                  </a:lnTo>
                  <a:lnTo>
                    <a:pt x="51" y="891"/>
                  </a:lnTo>
                  <a:lnTo>
                    <a:pt x="51" y="891"/>
                  </a:lnTo>
                  <a:lnTo>
                    <a:pt x="51" y="897"/>
                  </a:lnTo>
                  <a:lnTo>
                    <a:pt x="51" y="897"/>
                  </a:lnTo>
                  <a:lnTo>
                    <a:pt x="51" y="897"/>
                  </a:lnTo>
                  <a:lnTo>
                    <a:pt x="51" y="897"/>
                  </a:lnTo>
                  <a:lnTo>
                    <a:pt x="51" y="897"/>
                  </a:lnTo>
                  <a:lnTo>
                    <a:pt x="51" y="902"/>
                  </a:lnTo>
                  <a:lnTo>
                    <a:pt x="51" y="902"/>
                  </a:lnTo>
                  <a:lnTo>
                    <a:pt x="51" y="902"/>
                  </a:lnTo>
                  <a:lnTo>
                    <a:pt x="51" y="908"/>
                  </a:lnTo>
                  <a:lnTo>
                    <a:pt x="56" y="908"/>
                  </a:lnTo>
                  <a:lnTo>
                    <a:pt x="56" y="913"/>
                  </a:lnTo>
                  <a:lnTo>
                    <a:pt x="56" y="913"/>
                  </a:lnTo>
                  <a:lnTo>
                    <a:pt x="56" y="913"/>
                  </a:lnTo>
                  <a:lnTo>
                    <a:pt x="62" y="913"/>
                  </a:lnTo>
                  <a:lnTo>
                    <a:pt x="62" y="919"/>
                  </a:lnTo>
                  <a:lnTo>
                    <a:pt x="62" y="919"/>
                  </a:lnTo>
                  <a:lnTo>
                    <a:pt x="68" y="919"/>
                  </a:lnTo>
                  <a:lnTo>
                    <a:pt x="73" y="925"/>
                  </a:lnTo>
                  <a:lnTo>
                    <a:pt x="73" y="925"/>
                  </a:lnTo>
                  <a:lnTo>
                    <a:pt x="73" y="925"/>
                  </a:lnTo>
                  <a:lnTo>
                    <a:pt x="73" y="925"/>
                  </a:lnTo>
                  <a:lnTo>
                    <a:pt x="73" y="925"/>
                  </a:lnTo>
                  <a:lnTo>
                    <a:pt x="73" y="930"/>
                  </a:lnTo>
                  <a:lnTo>
                    <a:pt x="73" y="930"/>
                  </a:lnTo>
                  <a:lnTo>
                    <a:pt x="79" y="930"/>
                  </a:lnTo>
                  <a:lnTo>
                    <a:pt x="79" y="930"/>
                  </a:lnTo>
                  <a:lnTo>
                    <a:pt x="79" y="930"/>
                  </a:lnTo>
                  <a:lnTo>
                    <a:pt x="79" y="936"/>
                  </a:lnTo>
                  <a:lnTo>
                    <a:pt x="84" y="936"/>
                  </a:lnTo>
                  <a:lnTo>
                    <a:pt x="84" y="936"/>
                  </a:lnTo>
                  <a:lnTo>
                    <a:pt x="84" y="941"/>
                  </a:lnTo>
                  <a:lnTo>
                    <a:pt x="90" y="941"/>
                  </a:lnTo>
                  <a:lnTo>
                    <a:pt x="96" y="947"/>
                  </a:lnTo>
                  <a:lnTo>
                    <a:pt x="96" y="953"/>
                  </a:lnTo>
                  <a:lnTo>
                    <a:pt x="96" y="953"/>
                  </a:lnTo>
                  <a:lnTo>
                    <a:pt x="101" y="953"/>
                  </a:lnTo>
                  <a:lnTo>
                    <a:pt x="101" y="953"/>
                  </a:lnTo>
                  <a:lnTo>
                    <a:pt x="101" y="958"/>
                  </a:lnTo>
                  <a:lnTo>
                    <a:pt x="107" y="958"/>
                  </a:lnTo>
                  <a:lnTo>
                    <a:pt x="107" y="964"/>
                  </a:lnTo>
                  <a:lnTo>
                    <a:pt x="107" y="964"/>
                  </a:lnTo>
                  <a:lnTo>
                    <a:pt x="107" y="964"/>
                  </a:lnTo>
                  <a:lnTo>
                    <a:pt x="112" y="969"/>
                  </a:lnTo>
                  <a:lnTo>
                    <a:pt x="118" y="975"/>
                  </a:lnTo>
                  <a:lnTo>
                    <a:pt x="124" y="981"/>
                  </a:lnTo>
                  <a:lnTo>
                    <a:pt x="129" y="981"/>
                  </a:lnTo>
                  <a:lnTo>
                    <a:pt x="129" y="986"/>
                  </a:lnTo>
                  <a:lnTo>
                    <a:pt x="135" y="986"/>
                  </a:lnTo>
                  <a:lnTo>
                    <a:pt x="135" y="986"/>
                  </a:lnTo>
                  <a:lnTo>
                    <a:pt x="135" y="992"/>
                  </a:lnTo>
                  <a:lnTo>
                    <a:pt x="140" y="992"/>
                  </a:lnTo>
                  <a:lnTo>
                    <a:pt x="140" y="992"/>
                  </a:lnTo>
                  <a:lnTo>
                    <a:pt x="140" y="992"/>
                  </a:lnTo>
                  <a:lnTo>
                    <a:pt x="152" y="997"/>
                  </a:lnTo>
                  <a:lnTo>
                    <a:pt x="152" y="997"/>
                  </a:lnTo>
                  <a:lnTo>
                    <a:pt x="152" y="997"/>
                  </a:lnTo>
                  <a:lnTo>
                    <a:pt x="157" y="997"/>
                  </a:lnTo>
                  <a:lnTo>
                    <a:pt x="157" y="997"/>
                  </a:lnTo>
                  <a:lnTo>
                    <a:pt x="157" y="997"/>
                  </a:lnTo>
                  <a:lnTo>
                    <a:pt x="157" y="997"/>
                  </a:lnTo>
                  <a:lnTo>
                    <a:pt x="157" y="997"/>
                  </a:lnTo>
                  <a:lnTo>
                    <a:pt x="157" y="997"/>
                  </a:lnTo>
                  <a:lnTo>
                    <a:pt x="157" y="997"/>
                  </a:lnTo>
                  <a:lnTo>
                    <a:pt x="168" y="997"/>
                  </a:lnTo>
                  <a:lnTo>
                    <a:pt x="168" y="997"/>
                  </a:lnTo>
                  <a:lnTo>
                    <a:pt x="168" y="997"/>
                  </a:lnTo>
                  <a:lnTo>
                    <a:pt x="168" y="997"/>
                  </a:lnTo>
                  <a:lnTo>
                    <a:pt x="168" y="997"/>
                  </a:lnTo>
                  <a:lnTo>
                    <a:pt x="168" y="997"/>
                  </a:lnTo>
                  <a:lnTo>
                    <a:pt x="174" y="997"/>
                  </a:lnTo>
                  <a:lnTo>
                    <a:pt x="174" y="997"/>
                  </a:lnTo>
                  <a:lnTo>
                    <a:pt x="174" y="997"/>
                  </a:lnTo>
                  <a:lnTo>
                    <a:pt x="174" y="997"/>
                  </a:lnTo>
                  <a:lnTo>
                    <a:pt x="174" y="997"/>
                  </a:lnTo>
                  <a:lnTo>
                    <a:pt x="174" y="997"/>
                  </a:lnTo>
                  <a:lnTo>
                    <a:pt x="174" y="997"/>
                  </a:lnTo>
                  <a:lnTo>
                    <a:pt x="180" y="997"/>
                  </a:lnTo>
                  <a:lnTo>
                    <a:pt x="185" y="992"/>
                  </a:lnTo>
                  <a:lnTo>
                    <a:pt x="191" y="992"/>
                  </a:lnTo>
                  <a:lnTo>
                    <a:pt x="196" y="986"/>
                  </a:lnTo>
                  <a:lnTo>
                    <a:pt x="196" y="986"/>
                  </a:lnTo>
                  <a:lnTo>
                    <a:pt x="196" y="986"/>
                  </a:lnTo>
                  <a:lnTo>
                    <a:pt x="196" y="986"/>
                  </a:lnTo>
                  <a:lnTo>
                    <a:pt x="202" y="981"/>
                  </a:lnTo>
                  <a:lnTo>
                    <a:pt x="202" y="981"/>
                  </a:lnTo>
                  <a:lnTo>
                    <a:pt x="202" y="981"/>
                  </a:lnTo>
                  <a:lnTo>
                    <a:pt x="202" y="981"/>
                  </a:lnTo>
                  <a:lnTo>
                    <a:pt x="202" y="981"/>
                  </a:lnTo>
                  <a:lnTo>
                    <a:pt x="202" y="981"/>
                  </a:lnTo>
                  <a:lnTo>
                    <a:pt x="202" y="981"/>
                  </a:lnTo>
                  <a:lnTo>
                    <a:pt x="208" y="981"/>
                  </a:lnTo>
                  <a:lnTo>
                    <a:pt x="208" y="981"/>
                  </a:lnTo>
                  <a:lnTo>
                    <a:pt x="213" y="981"/>
                  </a:lnTo>
                  <a:lnTo>
                    <a:pt x="213" y="981"/>
                  </a:lnTo>
                  <a:lnTo>
                    <a:pt x="213" y="981"/>
                  </a:lnTo>
                  <a:lnTo>
                    <a:pt x="213" y="981"/>
                  </a:lnTo>
                  <a:lnTo>
                    <a:pt x="213" y="975"/>
                  </a:lnTo>
                  <a:lnTo>
                    <a:pt x="219" y="975"/>
                  </a:lnTo>
                  <a:lnTo>
                    <a:pt x="224" y="969"/>
                  </a:lnTo>
                  <a:lnTo>
                    <a:pt x="224" y="969"/>
                  </a:lnTo>
                  <a:lnTo>
                    <a:pt x="230" y="969"/>
                  </a:lnTo>
                  <a:lnTo>
                    <a:pt x="230" y="969"/>
                  </a:lnTo>
                  <a:lnTo>
                    <a:pt x="230" y="969"/>
                  </a:lnTo>
                  <a:lnTo>
                    <a:pt x="230" y="969"/>
                  </a:lnTo>
                  <a:lnTo>
                    <a:pt x="230" y="969"/>
                  </a:lnTo>
                  <a:lnTo>
                    <a:pt x="236" y="969"/>
                  </a:lnTo>
                  <a:lnTo>
                    <a:pt x="236" y="969"/>
                  </a:lnTo>
                  <a:lnTo>
                    <a:pt x="236" y="969"/>
                  </a:lnTo>
                  <a:lnTo>
                    <a:pt x="236" y="964"/>
                  </a:lnTo>
                  <a:lnTo>
                    <a:pt x="236" y="964"/>
                  </a:lnTo>
                  <a:lnTo>
                    <a:pt x="236" y="964"/>
                  </a:lnTo>
                  <a:lnTo>
                    <a:pt x="236" y="964"/>
                  </a:lnTo>
                  <a:lnTo>
                    <a:pt x="236" y="964"/>
                  </a:lnTo>
                  <a:lnTo>
                    <a:pt x="236" y="964"/>
                  </a:lnTo>
                  <a:lnTo>
                    <a:pt x="236" y="964"/>
                  </a:lnTo>
                  <a:lnTo>
                    <a:pt x="236" y="964"/>
                  </a:lnTo>
                  <a:lnTo>
                    <a:pt x="236" y="964"/>
                  </a:lnTo>
                  <a:lnTo>
                    <a:pt x="236" y="964"/>
                  </a:lnTo>
                  <a:lnTo>
                    <a:pt x="236" y="958"/>
                  </a:lnTo>
                  <a:lnTo>
                    <a:pt x="236" y="958"/>
                  </a:lnTo>
                  <a:lnTo>
                    <a:pt x="236" y="958"/>
                  </a:lnTo>
                  <a:lnTo>
                    <a:pt x="236" y="958"/>
                  </a:lnTo>
                  <a:lnTo>
                    <a:pt x="236" y="958"/>
                  </a:lnTo>
                  <a:lnTo>
                    <a:pt x="241" y="953"/>
                  </a:lnTo>
                  <a:lnTo>
                    <a:pt x="241" y="953"/>
                  </a:lnTo>
                  <a:lnTo>
                    <a:pt x="247" y="941"/>
                  </a:lnTo>
                  <a:lnTo>
                    <a:pt x="247" y="941"/>
                  </a:lnTo>
                  <a:lnTo>
                    <a:pt x="247" y="941"/>
                  </a:lnTo>
                  <a:lnTo>
                    <a:pt x="247" y="941"/>
                  </a:lnTo>
                  <a:lnTo>
                    <a:pt x="247" y="941"/>
                  </a:lnTo>
                  <a:lnTo>
                    <a:pt x="247" y="941"/>
                  </a:lnTo>
                  <a:lnTo>
                    <a:pt x="247" y="941"/>
                  </a:lnTo>
                  <a:lnTo>
                    <a:pt x="247" y="941"/>
                  </a:lnTo>
                  <a:lnTo>
                    <a:pt x="247" y="941"/>
                  </a:lnTo>
                  <a:lnTo>
                    <a:pt x="247" y="936"/>
                  </a:lnTo>
                  <a:lnTo>
                    <a:pt x="247" y="936"/>
                  </a:lnTo>
                  <a:lnTo>
                    <a:pt x="247" y="936"/>
                  </a:lnTo>
                  <a:lnTo>
                    <a:pt x="241" y="936"/>
                  </a:lnTo>
                  <a:lnTo>
                    <a:pt x="241" y="936"/>
                  </a:lnTo>
                  <a:lnTo>
                    <a:pt x="241" y="936"/>
                  </a:lnTo>
                  <a:lnTo>
                    <a:pt x="241" y="936"/>
                  </a:lnTo>
                  <a:lnTo>
                    <a:pt x="241" y="936"/>
                  </a:lnTo>
                  <a:lnTo>
                    <a:pt x="241" y="936"/>
                  </a:lnTo>
                  <a:lnTo>
                    <a:pt x="241" y="936"/>
                  </a:lnTo>
                  <a:lnTo>
                    <a:pt x="241" y="936"/>
                  </a:lnTo>
                  <a:lnTo>
                    <a:pt x="241" y="936"/>
                  </a:lnTo>
                  <a:lnTo>
                    <a:pt x="241" y="930"/>
                  </a:lnTo>
                  <a:lnTo>
                    <a:pt x="241" y="930"/>
                  </a:lnTo>
                  <a:lnTo>
                    <a:pt x="236" y="930"/>
                  </a:lnTo>
                  <a:lnTo>
                    <a:pt x="236" y="930"/>
                  </a:lnTo>
                  <a:lnTo>
                    <a:pt x="236" y="930"/>
                  </a:lnTo>
                  <a:lnTo>
                    <a:pt x="236" y="930"/>
                  </a:lnTo>
                  <a:lnTo>
                    <a:pt x="236" y="930"/>
                  </a:lnTo>
                  <a:lnTo>
                    <a:pt x="236" y="930"/>
                  </a:lnTo>
                  <a:lnTo>
                    <a:pt x="230" y="930"/>
                  </a:lnTo>
                  <a:lnTo>
                    <a:pt x="230" y="930"/>
                  </a:lnTo>
                  <a:lnTo>
                    <a:pt x="230" y="930"/>
                  </a:lnTo>
                  <a:lnTo>
                    <a:pt x="230" y="930"/>
                  </a:lnTo>
                  <a:lnTo>
                    <a:pt x="230" y="930"/>
                  </a:lnTo>
                  <a:lnTo>
                    <a:pt x="230" y="930"/>
                  </a:lnTo>
                  <a:lnTo>
                    <a:pt x="230" y="930"/>
                  </a:lnTo>
                  <a:lnTo>
                    <a:pt x="230" y="930"/>
                  </a:lnTo>
                  <a:lnTo>
                    <a:pt x="230" y="930"/>
                  </a:lnTo>
                  <a:lnTo>
                    <a:pt x="230" y="930"/>
                  </a:lnTo>
                  <a:lnTo>
                    <a:pt x="230" y="930"/>
                  </a:lnTo>
                  <a:lnTo>
                    <a:pt x="230" y="930"/>
                  </a:lnTo>
                  <a:lnTo>
                    <a:pt x="230" y="925"/>
                  </a:lnTo>
                  <a:lnTo>
                    <a:pt x="230" y="925"/>
                  </a:lnTo>
                  <a:lnTo>
                    <a:pt x="230" y="930"/>
                  </a:lnTo>
                  <a:lnTo>
                    <a:pt x="236" y="930"/>
                  </a:lnTo>
                  <a:lnTo>
                    <a:pt x="236" y="930"/>
                  </a:lnTo>
                  <a:lnTo>
                    <a:pt x="236" y="925"/>
                  </a:lnTo>
                  <a:lnTo>
                    <a:pt x="236" y="925"/>
                  </a:lnTo>
                  <a:lnTo>
                    <a:pt x="230" y="925"/>
                  </a:lnTo>
                  <a:lnTo>
                    <a:pt x="230" y="925"/>
                  </a:lnTo>
                  <a:lnTo>
                    <a:pt x="230" y="925"/>
                  </a:lnTo>
                  <a:lnTo>
                    <a:pt x="230" y="925"/>
                  </a:lnTo>
                  <a:lnTo>
                    <a:pt x="230" y="925"/>
                  </a:lnTo>
                  <a:lnTo>
                    <a:pt x="230" y="925"/>
                  </a:lnTo>
                  <a:lnTo>
                    <a:pt x="236" y="925"/>
                  </a:lnTo>
                  <a:lnTo>
                    <a:pt x="236" y="925"/>
                  </a:lnTo>
                  <a:lnTo>
                    <a:pt x="236" y="925"/>
                  </a:lnTo>
                  <a:lnTo>
                    <a:pt x="236" y="925"/>
                  </a:lnTo>
                  <a:lnTo>
                    <a:pt x="236" y="930"/>
                  </a:lnTo>
                  <a:lnTo>
                    <a:pt x="236" y="925"/>
                  </a:lnTo>
                  <a:lnTo>
                    <a:pt x="236" y="925"/>
                  </a:lnTo>
                  <a:lnTo>
                    <a:pt x="236" y="925"/>
                  </a:lnTo>
                  <a:lnTo>
                    <a:pt x="236" y="925"/>
                  </a:lnTo>
                  <a:lnTo>
                    <a:pt x="236" y="925"/>
                  </a:lnTo>
                  <a:lnTo>
                    <a:pt x="236" y="925"/>
                  </a:lnTo>
                  <a:lnTo>
                    <a:pt x="236" y="925"/>
                  </a:lnTo>
                  <a:lnTo>
                    <a:pt x="236" y="925"/>
                  </a:lnTo>
                  <a:lnTo>
                    <a:pt x="236" y="925"/>
                  </a:lnTo>
                  <a:lnTo>
                    <a:pt x="236" y="925"/>
                  </a:lnTo>
                  <a:lnTo>
                    <a:pt x="236" y="925"/>
                  </a:lnTo>
                  <a:lnTo>
                    <a:pt x="236" y="925"/>
                  </a:lnTo>
                  <a:lnTo>
                    <a:pt x="236" y="925"/>
                  </a:lnTo>
                  <a:lnTo>
                    <a:pt x="230" y="919"/>
                  </a:lnTo>
                  <a:lnTo>
                    <a:pt x="230" y="919"/>
                  </a:lnTo>
                  <a:lnTo>
                    <a:pt x="230" y="919"/>
                  </a:lnTo>
                  <a:lnTo>
                    <a:pt x="230" y="919"/>
                  </a:lnTo>
                  <a:lnTo>
                    <a:pt x="236" y="919"/>
                  </a:lnTo>
                  <a:lnTo>
                    <a:pt x="236" y="919"/>
                  </a:lnTo>
                  <a:lnTo>
                    <a:pt x="236" y="919"/>
                  </a:lnTo>
                  <a:lnTo>
                    <a:pt x="236" y="919"/>
                  </a:lnTo>
                  <a:lnTo>
                    <a:pt x="236" y="919"/>
                  </a:lnTo>
                  <a:lnTo>
                    <a:pt x="236" y="919"/>
                  </a:lnTo>
                  <a:lnTo>
                    <a:pt x="230" y="919"/>
                  </a:lnTo>
                  <a:lnTo>
                    <a:pt x="236" y="919"/>
                  </a:lnTo>
                  <a:lnTo>
                    <a:pt x="236" y="919"/>
                  </a:lnTo>
                  <a:lnTo>
                    <a:pt x="236" y="919"/>
                  </a:lnTo>
                  <a:lnTo>
                    <a:pt x="236" y="919"/>
                  </a:lnTo>
                  <a:lnTo>
                    <a:pt x="236" y="919"/>
                  </a:lnTo>
                  <a:lnTo>
                    <a:pt x="236" y="919"/>
                  </a:lnTo>
                  <a:lnTo>
                    <a:pt x="236" y="919"/>
                  </a:lnTo>
                  <a:lnTo>
                    <a:pt x="236" y="919"/>
                  </a:lnTo>
                  <a:lnTo>
                    <a:pt x="236" y="919"/>
                  </a:lnTo>
                  <a:lnTo>
                    <a:pt x="236" y="919"/>
                  </a:lnTo>
                  <a:lnTo>
                    <a:pt x="236" y="919"/>
                  </a:lnTo>
                  <a:lnTo>
                    <a:pt x="241" y="919"/>
                  </a:lnTo>
                  <a:lnTo>
                    <a:pt x="241" y="919"/>
                  </a:lnTo>
                  <a:lnTo>
                    <a:pt x="241" y="919"/>
                  </a:lnTo>
                  <a:lnTo>
                    <a:pt x="241" y="919"/>
                  </a:lnTo>
                  <a:lnTo>
                    <a:pt x="241" y="919"/>
                  </a:lnTo>
                  <a:lnTo>
                    <a:pt x="241" y="919"/>
                  </a:lnTo>
                  <a:lnTo>
                    <a:pt x="241" y="919"/>
                  </a:lnTo>
                  <a:lnTo>
                    <a:pt x="241" y="919"/>
                  </a:lnTo>
                  <a:lnTo>
                    <a:pt x="241" y="919"/>
                  </a:lnTo>
                  <a:lnTo>
                    <a:pt x="241" y="919"/>
                  </a:lnTo>
                  <a:lnTo>
                    <a:pt x="241" y="919"/>
                  </a:lnTo>
                  <a:lnTo>
                    <a:pt x="241" y="919"/>
                  </a:lnTo>
                  <a:lnTo>
                    <a:pt x="247" y="913"/>
                  </a:lnTo>
                  <a:lnTo>
                    <a:pt x="247" y="913"/>
                  </a:lnTo>
                  <a:lnTo>
                    <a:pt x="247" y="913"/>
                  </a:lnTo>
                  <a:lnTo>
                    <a:pt x="247" y="913"/>
                  </a:lnTo>
                  <a:lnTo>
                    <a:pt x="247" y="913"/>
                  </a:lnTo>
                  <a:lnTo>
                    <a:pt x="247" y="913"/>
                  </a:lnTo>
                  <a:lnTo>
                    <a:pt x="247" y="913"/>
                  </a:lnTo>
                  <a:lnTo>
                    <a:pt x="247" y="908"/>
                  </a:lnTo>
                  <a:lnTo>
                    <a:pt x="247" y="902"/>
                  </a:lnTo>
                  <a:lnTo>
                    <a:pt x="241" y="902"/>
                  </a:lnTo>
                  <a:lnTo>
                    <a:pt x="241" y="902"/>
                  </a:lnTo>
                  <a:lnTo>
                    <a:pt x="241" y="902"/>
                  </a:lnTo>
                  <a:lnTo>
                    <a:pt x="241" y="902"/>
                  </a:lnTo>
                  <a:lnTo>
                    <a:pt x="241" y="902"/>
                  </a:lnTo>
                  <a:lnTo>
                    <a:pt x="241" y="902"/>
                  </a:lnTo>
                  <a:lnTo>
                    <a:pt x="241" y="897"/>
                  </a:lnTo>
                  <a:lnTo>
                    <a:pt x="241" y="902"/>
                  </a:lnTo>
                  <a:lnTo>
                    <a:pt x="241" y="902"/>
                  </a:lnTo>
                  <a:lnTo>
                    <a:pt x="236" y="902"/>
                  </a:lnTo>
                  <a:lnTo>
                    <a:pt x="236" y="902"/>
                  </a:lnTo>
                  <a:lnTo>
                    <a:pt x="236" y="902"/>
                  </a:lnTo>
                  <a:lnTo>
                    <a:pt x="241" y="902"/>
                  </a:lnTo>
                  <a:lnTo>
                    <a:pt x="241" y="897"/>
                  </a:lnTo>
                  <a:lnTo>
                    <a:pt x="241" y="897"/>
                  </a:lnTo>
                  <a:lnTo>
                    <a:pt x="241" y="897"/>
                  </a:lnTo>
                  <a:lnTo>
                    <a:pt x="241" y="897"/>
                  </a:lnTo>
                  <a:lnTo>
                    <a:pt x="241" y="897"/>
                  </a:lnTo>
                  <a:lnTo>
                    <a:pt x="241" y="897"/>
                  </a:lnTo>
                  <a:lnTo>
                    <a:pt x="241" y="902"/>
                  </a:lnTo>
                  <a:lnTo>
                    <a:pt x="247" y="902"/>
                  </a:lnTo>
                  <a:lnTo>
                    <a:pt x="247" y="902"/>
                  </a:lnTo>
                  <a:lnTo>
                    <a:pt x="247" y="902"/>
                  </a:lnTo>
                  <a:lnTo>
                    <a:pt x="247" y="902"/>
                  </a:lnTo>
                  <a:lnTo>
                    <a:pt x="247" y="897"/>
                  </a:lnTo>
                  <a:lnTo>
                    <a:pt x="247" y="897"/>
                  </a:lnTo>
                  <a:lnTo>
                    <a:pt x="247" y="897"/>
                  </a:lnTo>
                  <a:lnTo>
                    <a:pt x="247" y="897"/>
                  </a:lnTo>
                  <a:lnTo>
                    <a:pt x="252" y="897"/>
                  </a:lnTo>
                  <a:lnTo>
                    <a:pt x="252" y="897"/>
                  </a:lnTo>
                  <a:lnTo>
                    <a:pt x="252" y="897"/>
                  </a:lnTo>
                  <a:lnTo>
                    <a:pt x="252" y="897"/>
                  </a:lnTo>
                  <a:lnTo>
                    <a:pt x="252" y="897"/>
                  </a:lnTo>
                  <a:lnTo>
                    <a:pt x="252" y="897"/>
                  </a:lnTo>
                  <a:lnTo>
                    <a:pt x="252" y="897"/>
                  </a:lnTo>
                  <a:lnTo>
                    <a:pt x="252" y="902"/>
                  </a:lnTo>
                  <a:lnTo>
                    <a:pt x="252" y="902"/>
                  </a:lnTo>
                  <a:lnTo>
                    <a:pt x="252" y="902"/>
                  </a:lnTo>
                  <a:lnTo>
                    <a:pt x="252" y="902"/>
                  </a:lnTo>
                  <a:lnTo>
                    <a:pt x="252" y="902"/>
                  </a:lnTo>
                  <a:lnTo>
                    <a:pt x="258" y="902"/>
                  </a:lnTo>
                  <a:lnTo>
                    <a:pt x="258" y="902"/>
                  </a:lnTo>
                  <a:lnTo>
                    <a:pt x="252" y="902"/>
                  </a:lnTo>
                  <a:lnTo>
                    <a:pt x="252" y="902"/>
                  </a:lnTo>
                  <a:lnTo>
                    <a:pt x="258" y="902"/>
                  </a:lnTo>
                  <a:lnTo>
                    <a:pt x="258" y="902"/>
                  </a:lnTo>
                  <a:lnTo>
                    <a:pt x="258" y="902"/>
                  </a:lnTo>
                  <a:lnTo>
                    <a:pt x="258" y="902"/>
                  </a:lnTo>
                  <a:lnTo>
                    <a:pt x="258" y="902"/>
                  </a:lnTo>
                  <a:lnTo>
                    <a:pt x="264" y="897"/>
                  </a:lnTo>
                  <a:lnTo>
                    <a:pt x="264" y="897"/>
                  </a:lnTo>
                  <a:lnTo>
                    <a:pt x="264" y="902"/>
                  </a:lnTo>
                  <a:lnTo>
                    <a:pt x="264" y="902"/>
                  </a:lnTo>
                  <a:lnTo>
                    <a:pt x="264" y="902"/>
                  </a:lnTo>
                  <a:lnTo>
                    <a:pt x="264" y="902"/>
                  </a:lnTo>
                  <a:lnTo>
                    <a:pt x="269" y="902"/>
                  </a:lnTo>
                  <a:lnTo>
                    <a:pt x="269" y="902"/>
                  </a:lnTo>
                  <a:lnTo>
                    <a:pt x="275" y="902"/>
                  </a:lnTo>
                  <a:lnTo>
                    <a:pt x="275" y="902"/>
                  </a:lnTo>
                  <a:lnTo>
                    <a:pt x="275" y="902"/>
                  </a:lnTo>
                  <a:lnTo>
                    <a:pt x="275" y="902"/>
                  </a:lnTo>
                  <a:lnTo>
                    <a:pt x="275" y="902"/>
                  </a:lnTo>
                  <a:lnTo>
                    <a:pt x="280" y="902"/>
                  </a:lnTo>
                  <a:lnTo>
                    <a:pt x="280" y="902"/>
                  </a:lnTo>
                  <a:lnTo>
                    <a:pt x="280" y="902"/>
                  </a:lnTo>
                  <a:lnTo>
                    <a:pt x="280" y="902"/>
                  </a:lnTo>
                  <a:lnTo>
                    <a:pt x="280" y="902"/>
                  </a:lnTo>
                  <a:lnTo>
                    <a:pt x="280" y="902"/>
                  </a:lnTo>
                  <a:lnTo>
                    <a:pt x="280" y="902"/>
                  </a:lnTo>
                  <a:lnTo>
                    <a:pt x="280" y="902"/>
                  </a:lnTo>
                  <a:lnTo>
                    <a:pt x="280" y="902"/>
                  </a:lnTo>
                  <a:lnTo>
                    <a:pt x="280" y="902"/>
                  </a:lnTo>
                  <a:lnTo>
                    <a:pt x="280" y="902"/>
                  </a:lnTo>
                  <a:lnTo>
                    <a:pt x="280" y="902"/>
                  </a:lnTo>
                  <a:lnTo>
                    <a:pt x="280" y="902"/>
                  </a:lnTo>
                  <a:lnTo>
                    <a:pt x="275" y="902"/>
                  </a:lnTo>
                  <a:lnTo>
                    <a:pt x="275" y="902"/>
                  </a:lnTo>
                  <a:lnTo>
                    <a:pt x="275" y="908"/>
                  </a:lnTo>
                  <a:lnTo>
                    <a:pt x="269" y="908"/>
                  </a:lnTo>
                  <a:lnTo>
                    <a:pt x="269" y="908"/>
                  </a:lnTo>
                  <a:lnTo>
                    <a:pt x="269" y="908"/>
                  </a:lnTo>
                  <a:lnTo>
                    <a:pt x="269" y="908"/>
                  </a:lnTo>
                  <a:lnTo>
                    <a:pt x="269" y="908"/>
                  </a:lnTo>
                  <a:lnTo>
                    <a:pt x="269" y="908"/>
                  </a:lnTo>
                  <a:lnTo>
                    <a:pt x="269" y="908"/>
                  </a:lnTo>
                  <a:lnTo>
                    <a:pt x="269" y="902"/>
                  </a:lnTo>
                  <a:lnTo>
                    <a:pt x="264" y="902"/>
                  </a:lnTo>
                  <a:lnTo>
                    <a:pt x="264" y="902"/>
                  </a:lnTo>
                  <a:lnTo>
                    <a:pt x="264" y="902"/>
                  </a:lnTo>
                  <a:lnTo>
                    <a:pt x="264" y="908"/>
                  </a:lnTo>
                  <a:lnTo>
                    <a:pt x="264" y="908"/>
                  </a:lnTo>
                  <a:lnTo>
                    <a:pt x="258" y="908"/>
                  </a:lnTo>
                  <a:lnTo>
                    <a:pt x="258" y="908"/>
                  </a:lnTo>
                  <a:lnTo>
                    <a:pt x="258" y="908"/>
                  </a:lnTo>
                  <a:lnTo>
                    <a:pt x="258" y="908"/>
                  </a:lnTo>
                  <a:lnTo>
                    <a:pt x="258" y="913"/>
                  </a:lnTo>
                  <a:lnTo>
                    <a:pt x="258" y="913"/>
                  </a:lnTo>
                  <a:lnTo>
                    <a:pt x="258" y="913"/>
                  </a:lnTo>
                  <a:lnTo>
                    <a:pt x="258" y="913"/>
                  </a:lnTo>
                  <a:lnTo>
                    <a:pt x="258" y="913"/>
                  </a:lnTo>
                  <a:lnTo>
                    <a:pt x="258" y="919"/>
                  </a:lnTo>
                  <a:lnTo>
                    <a:pt x="258" y="919"/>
                  </a:lnTo>
                  <a:lnTo>
                    <a:pt x="258" y="919"/>
                  </a:lnTo>
                  <a:lnTo>
                    <a:pt x="258" y="925"/>
                  </a:lnTo>
                  <a:lnTo>
                    <a:pt x="258" y="925"/>
                  </a:lnTo>
                  <a:lnTo>
                    <a:pt x="264" y="925"/>
                  </a:lnTo>
                  <a:lnTo>
                    <a:pt x="264" y="925"/>
                  </a:lnTo>
                  <a:lnTo>
                    <a:pt x="264" y="919"/>
                  </a:lnTo>
                  <a:lnTo>
                    <a:pt x="264" y="919"/>
                  </a:lnTo>
                  <a:lnTo>
                    <a:pt x="264" y="919"/>
                  </a:lnTo>
                  <a:lnTo>
                    <a:pt x="269" y="919"/>
                  </a:lnTo>
                  <a:lnTo>
                    <a:pt x="269" y="919"/>
                  </a:lnTo>
                  <a:lnTo>
                    <a:pt x="269" y="919"/>
                  </a:lnTo>
                  <a:lnTo>
                    <a:pt x="269" y="919"/>
                  </a:lnTo>
                  <a:lnTo>
                    <a:pt x="269" y="919"/>
                  </a:lnTo>
                  <a:lnTo>
                    <a:pt x="269" y="919"/>
                  </a:lnTo>
                  <a:lnTo>
                    <a:pt x="269" y="919"/>
                  </a:lnTo>
                  <a:lnTo>
                    <a:pt x="269" y="919"/>
                  </a:lnTo>
                  <a:lnTo>
                    <a:pt x="269" y="919"/>
                  </a:lnTo>
                  <a:lnTo>
                    <a:pt x="269" y="919"/>
                  </a:lnTo>
                  <a:lnTo>
                    <a:pt x="269" y="919"/>
                  </a:lnTo>
                  <a:lnTo>
                    <a:pt x="269" y="919"/>
                  </a:lnTo>
                  <a:lnTo>
                    <a:pt x="269" y="919"/>
                  </a:lnTo>
                  <a:lnTo>
                    <a:pt x="269" y="919"/>
                  </a:lnTo>
                  <a:lnTo>
                    <a:pt x="269" y="919"/>
                  </a:lnTo>
                  <a:lnTo>
                    <a:pt x="264" y="919"/>
                  </a:lnTo>
                  <a:lnTo>
                    <a:pt x="264" y="925"/>
                  </a:lnTo>
                  <a:lnTo>
                    <a:pt x="264" y="925"/>
                  </a:lnTo>
                  <a:lnTo>
                    <a:pt x="264" y="925"/>
                  </a:lnTo>
                  <a:lnTo>
                    <a:pt x="264" y="925"/>
                  </a:lnTo>
                  <a:lnTo>
                    <a:pt x="264" y="930"/>
                  </a:lnTo>
                  <a:lnTo>
                    <a:pt x="264" y="930"/>
                  </a:lnTo>
                  <a:lnTo>
                    <a:pt x="258" y="930"/>
                  </a:lnTo>
                  <a:lnTo>
                    <a:pt x="258" y="936"/>
                  </a:lnTo>
                  <a:lnTo>
                    <a:pt x="258" y="936"/>
                  </a:lnTo>
                  <a:lnTo>
                    <a:pt x="258" y="936"/>
                  </a:lnTo>
                  <a:lnTo>
                    <a:pt x="258" y="936"/>
                  </a:lnTo>
                  <a:lnTo>
                    <a:pt x="264" y="936"/>
                  </a:lnTo>
                  <a:lnTo>
                    <a:pt x="264" y="936"/>
                  </a:lnTo>
                  <a:lnTo>
                    <a:pt x="264" y="936"/>
                  </a:lnTo>
                  <a:lnTo>
                    <a:pt x="269" y="936"/>
                  </a:lnTo>
                  <a:lnTo>
                    <a:pt x="269" y="936"/>
                  </a:lnTo>
                  <a:lnTo>
                    <a:pt x="269" y="936"/>
                  </a:lnTo>
                  <a:lnTo>
                    <a:pt x="275" y="936"/>
                  </a:lnTo>
                  <a:lnTo>
                    <a:pt x="275" y="936"/>
                  </a:lnTo>
                  <a:lnTo>
                    <a:pt x="275" y="936"/>
                  </a:lnTo>
                  <a:lnTo>
                    <a:pt x="275" y="936"/>
                  </a:lnTo>
                  <a:lnTo>
                    <a:pt x="280" y="936"/>
                  </a:lnTo>
                  <a:lnTo>
                    <a:pt x="280" y="936"/>
                  </a:lnTo>
                  <a:lnTo>
                    <a:pt x="280" y="936"/>
                  </a:lnTo>
                  <a:lnTo>
                    <a:pt x="286" y="936"/>
                  </a:lnTo>
                  <a:lnTo>
                    <a:pt x="286" y="936"/>
                  </a:lnTo>
                  <a:lnTo>
                    <a:pt x="286" y="936"/>
                  </a:lnTo>
                  <a:lnTo>
                    <a:pt x="286" y="936"/>
                  </a:lnTo>
                  <a:lnTo>
                    <a:pt x="292" y="936"/>
                  </a:lnTo>
                  <a:lnTo>
                    <a:pt x="292" y="936"/>
                  </a:lnTo>
                  <a:lnTo>
                    <a:pt x="292" y="936"/>
                  </a:lnTo>
                  <a:lnTo>
                    <a:pt x="292" y="930"/>
                  </a:lnTo>
                  <a:lnTo>
                    <a:pt x="297" y="930"/>
                  </a:lnTo>
                  <a:lnTo>
                    <a:pt x="297" y="930"/>
                  </a:lnTo>
                  <a:lnTo>
                    <a:pt x="297" y="936"/>
                  </a:lnTo>
                  <a:lnTo>
                    <a:pt x="292" y="936"/>
                  </a:lnTo>
                  <a:lnTo>
                    <a:pt x="292" y="936"/>
                  </a:lnTo>
                  <a:lnTo>
                    <a:pt x="292" y="936"/>
                  </a:lnTo>
                  <a:lnTo>
                    <a:pt x="286" y="936"/>
                  </a:lnTo>
                  <a:lnTo>
                    <a:pt x="286" y="936"/>
                  </a:lnTo>
                  <a:lnTo>
                    <a:pt x="280" y="941"/>
                  </a:lnTo>
                  <a:lnTo>
                    <a:pt x="280" y="941"/>
                  </a:lnTo>
                  <a:lnTo>
                    <a:pt x="280" y="941"/>
                  </a:lnTo>
                  <a:lnTo>
                    <a:pt x="280" y="941"/>
                  </a:lnTo>
                  <a:lnTo>
                    <a:pt x="275" y="941"/>
                  </a:lnTo>
                  <a:lnTo>
                    <a:pt x="275" y="941"/>
                  </a:lnTo>
                  <a:lnTo>
                    <a:pt x="275" y="941"/>
                  </a:lnTo>
                  <a:lnTo>
                    <a:pt x="275" y="941"/>
                  </a:lnTo>
                  <a:lnTo>
                    <a:pt x="275" y="941"/>
                  </a:lnTo>
                  <a:lnTo>
                    <a:pt x="275" y="947"/>
                  </a:lnTo>
                  <a:lnTo>
                    <a:pt x="269" y="947"/>
                  </a:lnTo>
                  <a:lnTo>
                    <a:pt x="269" y="947"/>
                  </a:lnTo>
                  <a:lnTo>
                    <a:pt x="269" y="947"/>
                  </a:lnTo>
                  <a:lnTo>
                    <a:pt x="269" y="947"/>
                  </a:lnTo>
                  <a:lnTo>
                    <a:pt x="264" y="947"/>
                  </a:lnTo>
                  <a:lnTo>
                    <a:pt x="264" y="947"/>
                  </a:lnTo>
                  <a:lnTo>
                    <a:pt x="264" y="953"/>
                  </a:lnTo>
                  <a:lnTo>
                    <a:pt x="264" y="953"/>
                  </a:lnTo>
                  <a:lnTo>
                    <a:pt x="264" y="953"/>
                  </a:lnTo>
                  <a:lnTo>
                    <a:pt x="269" y="953"/>
                  </a:lnTo>
                  <a:lnTo>
                    <a:pt x="269" y="953"/>
                  </a:lnTo>
                  <a:lnTo>
                    <a:pt x="269" y="953"/>
                  </a:lnTo>
                  <a:lnTo>
                    <a:pt x="275" y="953"/>
                  </a:lnTo>
                  <a:lnTo>
                    <a:pt x="275" y="953"/>
                  </a:lnTo>
                  <a:lnTo>
                    <a:pt x="275" y="953"/>
                  </a:lnTo>
                  <a:lnTo>
                    <a:pt x="269" y="953"/>
                  </a:lnTo>
                  <a:lnTo>
                    <a:pt x="269" y="953"/>
                  </a:lnTo>
                  <a:lnTo>
                    <a:pt x="269" y="953"/>
                  </a:lnTo>
                  <a:lnTo>
                    <a:pt x="264" y="953"/>
                  </a:lnTo>
                  <a:lnTo>
                    <a:pt x="264" y="958"/>
                  </a:lnTo>
                  <a:lnTo>
                    <a:pt x="264" y="958"/>
                  </a:lnTo>
                  <a:lnTo>
                    <a:pt x="264" y="958"/>
                  </a:lnTo>
                  <a:lnTo>
                    <a:pt x="264" y="958"/>
                  </a:lnTo>
                  <a:lnTo>
                    <a:pt x="264" y="958"/>
                  </a:lnTo>
                  <a:lnTo>
                    <a:pt x="264" y="958"/>
                  </a:lnTo>
                  <a:lnTo>
                    <a:pt x="264" y="958"/>
                  </a:lnTo>
                  <a:lnTo>
                    <a:pt x="264" y="958"/>
                  </a:lnTo>
                  <a:lnTo>
                    <a:pt x="264" y="958"/>
                  </a:lnTo>
                  <a:lnTo>
                    <a:pt x="264" y="958"/>
                  </a:lnTo>
                  <a:lnTo>
                    <a:pt x="264" y="958"/>
                  </a:lnTo>
                  <a:lnTo>
                    <a:pt x="264" y="958"/>
                  </a:lnTo>
                  <a:lnTo>
                    <a:pt x="264" y="958"/>
                  </a:lnTo>
                  <a:lnTo>
                    <a:pt x="264" y="958"/>
                  </a:lnTo>
                  <a:lnTo>
                    <a:pt x="264" y="964"/>
                  </a:lnTo>
                  <a:lnTo>
                    <a:pt x="264" y="964"/>
                  </a:lnTo>
                  <a:lnTo>
                    <a:pt x="264" y="964"/>
                  </a:lnTo>
                  <a:lnTo>
                    <a:pt x="264" y="964"/>
                  </a:lnTo>
                  <a:lnTo>
                    <a:pt x="264" y="964"/>
                  </a:lnTo>
                  <a:lnTo>
                    <a:pt x="264" y="964"/>
                  </a:lnTo>
                  <a:lnTo>
                    <a:pt x="269" y="964"/>
                  </a:lnTo>
                  <a:lnTo>
                    <a:pt x="269" y="964"/>
                  </a:lnTo>
                  <a:lnTo>
                    <a:pt x="269" y="964"/>
                  </a:lnTo>
                  <a:lnTo>
                    <a:pt x="269" y="964"/>
                  </a:lnTo>
                  <a:lnTo>
                    <a:pt x="269" y="969"/>
                  </a:lnTo>
                  <a:lnTo>
                    <a:pt x="269" y="969"/>
                  </a:lnTo>
                  <a:lnTo>
                    <a:pt x="269" y="969"/>
                  </a:lnTo>
                  <a:lnTo>
                    <a:pt x="269" y="969"/>
                  </a:lnTo>
                  <a:lnTo>
                    <a:pt x="269" y="969"/>
                  </a:lnTo>
                  <a:lnTo>
                    <a:pt x="264" y="969"/>
                  </a:lnTo>
                  <a:lnTo>
                    <a:pt x="264" y="975"/>
                  </a:lnTo>
                  <a:lnTo>
                    <a:pt x="264" y="975"/>
                  </a:lnTo>
                  <a:lnTo>
                    <a:pt x="264" y="975"/>
                  </a:lnTo>
                  <a:lnTo>
                    <a:pt x="264" y="975"/>
                  </a:lnTo>
                  <a:lnTo>
                    <a:pt x="269" y="975"/>
                  </a:lnTo>
                  <a:lnTo>
                    <a:pt x="269" y="975"/>
                  </a:lnTo>
                  <a:lnTo>
                    <a:pt x="269" y="975"/>
                  </a:lnTo>
                  <a:lnTo>
                    <a:pt x="269" y="975"/>
                  </a:lnTo>
                  <a:lnTo>
                    <a:pt x="269" y="969"/>
                  </a:lnTo>
                  <a:lnTo>
                    <a:pt x="269" y="969"/>
                  </a:lnTo>
                  <a:lnTo>
                    <a:pt x="269" y="969"/>
                  </a:lnTo>
                  <a:lnTo>
                    <a:pt x="269" y="969"/>
                  </a:lnTo>
                  <a:lnTo>
                    <a:pt x="269" y="969"/>
                  </a:lnTo>
                  <a:lnTo>
                    <a:pt x="269" y="969"/>
                  </a:lnTo>
                  <a:lnTo>
                    <a:pt x="269" y="969"/>
                  </a:lnTo>
                  <a:lnTo>
                    <a:pt x="269" y="969"/>
                  </a:lnTo>
                  <a:lnTo>
                    <a:pt x="269" y="975"/>
                  </a:lnTo>
                  <a:lnTo>
                    <a:pt x="269" y="975"/>
                  </a:lnTo>
                  <a:lnTo>
                    <a:pt x="269" y="975"/>
                  </a:lnTo>
                  <a:lnTo>
                    <a:pt x="269" y="975"/>
                  </a:lnTo>
                  <a:lnTo>
                    <a:pt x="269" y="975"/>
                  </a:lnTo>
                  <a:lnTo>
                    <a:pt x="269" y="975"/>
                  </a:lnTo>
                  <a:lnTo>
                    <a:pt x="269" y="975"/>
                  </a:lnTo>
                  <a:lnTo>
                    <a:pt x="275" y="975"/>
                  </a:lnTo>
                  <a:lnTo>
                    <a:pt x="275" y="975"/>
                  </a:lnTo>
                  <a:lnTo>
                    <a:pt x="275" y="975"/>
                  </a:lnTo>
                  <a:lnTo>
                    <a:pt x="275" y="969"/>
                  </a:lnTo>
                  <a:lnTo>
                    <a:pt x="275" y="969"/>
                  </a:lnTo>
                  <a:lnTo>
                    <a:pt x="275" y="975"/>
                  </a:lnTo>
                  <a:lnTo>
                    <a:pt x="280" y="975"/>
                  </a:lnTo>
                  <a:lnTo>
                    <a:pt x="280" y="981"/>
                  </a:lnTo>
                  <a:lnTo>
                    <a:pt x="275" y="981"/>
                  </a:lnTo>
                  <a:lnTo>
                    <a:pt x="275" y="975"/>
                  </a:lnTo>
                  <a:lnTo>
                    <a:pt x="275" y="981"/>
                  </a:lnTo>
                  <a:lnTo>
                    <a:pt x="275" y="981"/>
                  </a:lnTo>
                  <a:lnTo>
                    <a:pt x="275" y="981"/>
                  </a:lnTo>
                  <a:lnTo>
                    <a:pt x="275" y="981"/>
                  </a:lnTo>
                  <a:lnTo>
                    <a:pt x="275" y="981"/>
                  </a:lnTo>
                  <a:lnTo>
                    <a:pt x="275" y="981"/>
                  </a:lnTo>
                  <a:lnTo>
                    <a:pt x="275" y="981"/>
                  </a:lnTo>
                  <a:lnTo>
                    <a:pt x="275" y="981"/>
                  </a:lnTo>
                  <a:lnTo>
                    <a:pt x="275" y="981"/>
                  </a:lnTo>
                  <a:lnTo>
                    <a:pt x="275" y="981"/>
                  </a:lnTo>
                  <a:lnTo>
                    <a:pt x="280" y="981"/>
                  </a:lnTo>
                  <a:lnTo>
                    <a:pt x="280" y="981"/>
                  </a:lnTo>
                  <a:lnTo>
                    <a:pt x="280" y="981"/>
                  </a:lnTo>
                  <a:lnTo>
                    <a:pt x="280" y="981"/>
                  </a:lnTo>
                  <a:lnTo>
                    <a:pt x="280" y="986"/>
                  </a:lnTo>
                  <a:lnTo>
                    <a:pt x="275" y="986"/>
                  </a:lnTo>
                  <a:lnTo>
                    <a:pt x="280" y="986"/>
                  </a:lnTo>
                  <a:lnTo>
                    <a:pt x="280" y="986"/>
                  </a:lnTo>
                  <a:lnTo>
                    <a:pt x="280" y="992"/>
                  </a:lnTo>
                  <a:lnTo>
                    <a:pt x="275" y="992"/>
                  </a:lnTo>
                  <a:lnTo>
                    <a:pt x="280" y="986"/>
                  </a:lnTo>
                  <a:lnTo>
                    <a:pt x="280" y="986"/>
                  </a:lnTo>
                  <a:lnTo>
                    <a:pt x="280" y="986"/>
                  </a:lnTo>
                  <a:lnTo>
                    <a:pt x="280" y="986"/>
                  </a:lnTo>
                  <a:lnTo>
                    <a:pt x="280" y="992"/>
                  </a:lnTo>
                  <a:lnTo>
                    <a:pt x="280" y="992"/>
                  </a:lnTo>
                  <a:lnTo>
                    <a:pt x="280" y="992"/>
                  </a:lnTo>
                  <a:lnTo>
                    <a:pt x="280" y="992"/>
                  </a:lnTo>
                  <a:lnTo>
                    <a:pt x="280" y="992"/>
                  </a:lnTo>
                  <a:lnTo>
                    <a:pt x="280" y="992"/>
                  </a:lnTo>
                  <a:lnTo>
                    <a:pt x="280" y="992"/>
                  </a:lnTo>
                  <a:lnTo>
                    <a:pt x="280" y="992"/>
                  </a:lnTo>
                  <a:lnTo>
                    <a:pt x="280" y="992"/>
                  </a:lnTo>
                  <a:lnTo>
                    <a:pt x="280" y="992"/>
                  </a:lnTo>
                  <a:lnTo>
                    <a:pt x="286" y="992"/>
                  </a:lnTo>
                  <a:lnTo>
                    <a:pt x="286" y="997"/>
                  </a:lnTo>
                  <a:lnTo>
                    <a:pt x="286" y="997"/>
                  </a:lnTo>
                  <a:lnTo>
                    <a:pt x="286" y="997"/>
                  </a:lnTo>
                  <a:lnTo>
                    <a:pt x="280" y="997"/>
                  </a:lnTo>
                  <a:lnTo>
                    <a:pt x="280" y="997"/>
                  </a:lnTo>
                  <a:lnTo>
                    <a:pt x="280" y="997"/>
                  </a:lnTo>
                  <a:lnTo>
                    <a:pt x="280" y="1003"/>
                  </a:lnTo>
                  <a:lnTo>
                    <a:pt x="280" y="1003"/>
                  </a:lnTo>
                  <a:lnTo>
                    <a:pt x="280" y="1003"/>
                  </a:lnTo>
                  <a:lnTo>
                    <a:pt x="280" y="1003"/>
                  </a:lnTo>
                  <a:lnTo>
                    <a:pt x="280" y="1003"/>
                  </a:lnTo>
                  <a:lnTo>
                    <a:pt x="280" y="1009"/>
                  </a:lnTo>
                  <a:lnTo>
                    <a:pt x="280" y="1009"/>
                  </a:lnTo>
                  <a:lnTo>
                    <a:pt x="280" y="1009"/>
                  </a:lnTo>
                  <a:lnTo>
                    <a:pt x="280" y="1009"/>
                  </a:lnTo>
                  <a:lnTo>
                    <a:pt x="280" y="1009"/>
                  </a:lnTo>
                  <a:lnTo>
                    <a:pt x="275" y="1014"/>
                  </a:lnTo>
                  <a:lnTo>
                    <a:pt x="275" y="1014"/>
                  </a:lnTo>
                  <a:lnTo>
                    <a:pt x="275" y="1014"/>
                  </a:lnTo>
                  <a:lnTo>
                    <a:pt x="275" y="1020"/>
                  </a:lnTo>
                  <a:lnTo>
                    <a:pt x="275" y="1020"/>
                  </a:lnTo>
                  <a:lnTo>
                    <a:pt x="275" y="1020"/>
                  </a:lnTo>
                  <a:lnTo>
                    <a:pt x="275" y="1020"/>
                  </a:lnTo>
                  <a:lnTo>
                    <a:pt x="275" y="1020"/>
                  </a:lnTo>
                  <a:lnTo>
                    <a:pt x="275" y="1020"/>
                  </a:lnTo>
                  <a:lnTo>
                    <a:pt x="275" y="1020"/>
                  </a:lnTo>
                  <a:lnTo>
                    <a:pt x="275" y="1025"/>
                  </a:lnTo>
                  <a:lnTo>
                    <a:pt x="275" y="1025"/>
                  </a:lnTo>
                  <a:lnTo>
                    <a:pt x="275" y="1025"/>
                  </a:lnTo>
                  <a:lnTo>
                    <a:pt x="269" y="1025"/>
                  </a:lnTo>
                  <a:lnTo>
                    <a:pt x="269" y="1025"/>
                  </a:lnTo>
                  <a:lnTo>
                    <a:pt x="269" y="1031"/>
                  </a:lnTo>
                  <a:lnTo>
                    <a:pt x="269" y="1031"/>
                  </a:lnTo>
                  <a:lnTo>
                    <a:pt x="275" y="1031"/>
                  </a:lnTo>
                  <a:lnTo>
                    <a:pt x="275" y="1031"/>
                  </a:lnTo>
                  <a:lnTo>
                    <a:pt x="275" y="1031"/>
                  </a:lnTo>
                  <a:lnTo>
                    <a:pt x="275" y="1031"/>
                  </a:lnTo>
                  <a:lnTo>
                    <a:pt x="269" y="1031"/>
                  </a:lnTo>
                  <a:lnTo>
                    <a:pt x="269" y="1031"/>
                  </a:lnTo>
                  <a:lnTo>
                    <a:pt x="269" y="1037"/>
                  </a:lnTo>
                  <a:lnTo>
                    <a:pt x="269" y="1037"/>
                  </a:lnTo>
                  <a:lnTo>
                    <a:pt x="269" y="1037"/>
                  </a:lnTo>
                  <a:lnTo>
                    <a:pt x="269" y="1042"/>
                  </a:lnTo>
                  <a:lnTo>
                    <a:pt x="269" y="1042"/>
                  </a:lnTo>
                  <a:lnTo>
                    <a:pt x="269" y="1042"/>
                  </a:lnTo>
                  <a:lnTo>
                    <a:pt x="269" y="1042"/>
                  </a:lnTo>
                  <a:lnTo>
                    <a:pt x="269" y="1048"/>
                  </a:lnTo>
                  <a:lnTo>
                    <a:pt x="269" y="1048"/>
                  </a:lnTo>
                  <a:lnTo>
                    <a:pt x="269" y="1048"/>
                  </a:lnTo>
                  <a:lnTo>
                    <a:pt x="269" y="1048"/>
                  </a:lnTo>
                  <a:lnTo>
                    <a:pt x="269" y="1048"/>
                  </a:lnTo>
                  <a:lnTo>
                    <a:pt x="269" y="1053"/>
                  </a:lnTo>
                  <a:lnTo>
                    <a:pt x="264" y="1053"/>
                  </a:lnTo>
                  <a:lnTo>
                    <a:pt x="264" y="1053"/>
                  </a:lnTo>
                  <a:lnTo>
                    <a:pt x="269" y="1053"/>
                  </a:lnTo>
                  <a:lnTo>
                    <a:pt x="269" y="1053"/>
                  </a:lnTo>
                  <a:lnTo>
                    <a:pt x="269" y="1059"/>
                  </a:lnTo>
                  <a:lnTo>
                    <a:pt x="269" y="1059"/>
                  </a:lnTo>
                  <a:lnTo>
                    <a:pt x="269" y="1059"/>
                  </a:lnTo>
                  <a:lnTo>
                    <a:pt x="269" y="1053"/>
                  </a:lnTo>
                  <a:lnTo>
                    <a:pt x="269" y="1059"/>
                  </a:lnTo>
                  <a:lnTo>
                    <a:pt x="269" y="1059"/>
                  </a:lnTo>
                  <a:lnTo>
                    <a:pt x="269" y="1059"/>
                  </a:lnTo>
                  <a:lnTo>
                    <a:pt x="269" y="1059"/>
                  </a:lnTo>
                  <a:lnTo>
                    <a:pt x="269" y="1059"/>
                  </a:lnTo>
                  <a:lnTo>
                    <a:pt x="269" y="1059"/>
                  </a:lnTo>
                  <a:lnTo>
                    <a:pt x="269" y="1059"/>
                  </a:lnTo>
                  <a:lnTo>
                    <a:pt x="269" y="1059"/>
                  </a:lnTo>
                  <a:lnTo>
                    <a:pt x="269" y="1059"/>
                  </a:lnTo>
                  <a:lnTo>
                    <a:pt x="269" y="1059"/>
                  </a:lnTo>
                  <a:lnTo>
                    <a:pt x="269" y="1059"/>
                  </a:lnTo>
                  <a:lnTo>
                    <a:pt x="269" y="1059"/>
                  </a:lnTo>
                  <a:lnTo>
                    <a:pt x="269" y="1059"/>
                  </a:lnTo>
                  <a:lnTo>
                    <a:pt x="269" y="1059"/>
                  </a:lnTo>
                  <a:lnTo>
                    <a:pt x="269" y="1059"/>
                  </a:lnTo>
                  <a:lnTo>
                    <a:pt x="269" y="1065"/>
                  </a:lnTo>
                  <a:lnTo>
                    <a:pt x="269" y="1065"/>
                  </a:lnTo>
                  <a:lnTo>
                    <a:pt x="269" y="1070"/>
                  </a:lnTo>
                  <a:lnTo>
                    <a:pt x="269" y="1070"/>
                  </a:lnTo>
                  <a:lnTo>
                    <a:pt x="269" y="1070"/>
                  </a:lnTo>
                  <a:lnTo>
                    <a:pt x="275" y="1076"/>
                  </a:lnTo>
                  <a:lnTo>
                    <a:pt x="275" y="1070"/>
                  </a:lnTo>
                  <a:lnTo>
                    <a:pt x="275" y="1070"/>
                  </a:lnTo>
                  <a:lnTo>
                    <a:pt x="275" y="1070"/>
                  </a:lnTo>
                  <a:lnTo>
                    <a:pt x="269" y="1070"/>
                  </a:lnTo>
                  <a:lnTo>
                    <a:pt x="269" y="1070"/>
                  </a:lnTo>
                  <a:lnTo>
                    <a:pt x="269" y="1070"/>
                  </a:lnTo>
                  <a:lnTo>
                    <a:pt x="269" y="1070"/>
                  </a:lnTo>
                  <a:lnTo>
                    <a:pt x="269" y="1070"/>
                  </a:lnTo>
                  <a:lnTo>
                    <a:pt x="269" y="1070"/>
                  </a:lnTo>
                  <a:lnTo>
                    <a:pt x="275" y="1070"/>
                  </a:lnTo>
                  <a:lnTo>
                    <a:pt x="275" y="1070"/>
                  </a:lnTo>
                  <a:lnTo>
                    <a:pt x="275" y="1070"/>
                  </a:lnTo>
                  <a:lnTo>
                    <a:pt x="275" y="1070"/>
                  </a:lnTo>
                  <a:lnTo>
                    <a:pt x="275" y="1070"/>
                  </a:lnTo>
                  <a:lnTo>
                    <a:pt x="275" y="1070"/>
                  </a:lnTo>
                  <a:lnTo>
                    <a:pt x="275" y="1070"/>
                  </a:lnTo>
                  <a:lnTo>
                    <a:pt x="275" y="1070"/>
                  </a:lnTo>
                  <a:lnTo>
                    <a:pt x="275" y="1070"/>
                  </a:lnTo>
                  <a:lnTo>
                    <a:pt x="280" y="1070"/>
                  </a:lnTo>
                  <a:lnTo>
                    <a:pt x="280" y="1070"/>
                  </a:lnTo>
                  <a:lnTo>
                    <a:pt x="275" y="1076"/>
                  </a:lnTo>
                  <a:lnTo>
                    <a:pt x="275" y="1076"/>
                  </a:lnTo>
                  <a:lnTo>
                    <a:pt x="275" y="1076"/>
                  </a:lnTo>
                  <a:lnTo>
                    <a:pt x="275" y="1076"/>
                  </a:lnTo>
                  <a:lnTo>
                    <a:pt x="275" y="1081"/>
                  </a:lnTo>
                  <a:lnTo>
                    <a:pt x="275" y="1081"/>
                  </a:lnTo>
                  <a:lnTo>
                    <a:pt x="275" y="1081"/>
                  </a:lnTo>
                  <a:lnTo>
                    <a:pt x="275" y="1087"/>
                  </a:lnTo>
                  <a:lnTo>
                    <a:pt x="275" y="1087"/>
                  </a:lnTo>
                  <a:lnTo>
                    <a:pt x="275" y="1081"/>
                  </a:lnTo>
                  <a:lnTo>
                    <a:pt x="280" y="1081"/>
                  </a:lnTo>
                  <a:lnTo>
                    <a:pt x="280" y="1087"/>
                  </a:lnTo>
                  <a:lnTo>
                    <a:pt x="280" y="1087"/>
                  </a:lnTo>
                  <a:lnTo>
                    <a:pt x="280" y="1087"/>
                  </a:lnTo>
                  <a:lnTo>
                    <a:pt x="286" y="1087"/>
                  </a:lnTo>
                  <a:lnTo>
                    <a:pt x="286" y="1087"/>
                  </a:lnTo>
                  <a:lnTo>
                    <a:pt x="286" y="1087"/>
                  </a:lnTo>
                  <a:lnTo>
                    <a:pt x="286" y="1087"/>
                  </a:lnTo>
                  <a:lnTo>
                    <a:pt x="286" y="1087"/>
                  </a:lnTo>
                  <a:lnTo>
                    <a:pt x="286" y="1087"/>
                  </a:lnTo>
                  <a:lnTo>
                    <a:pt x="286" y="1087"/>
                  </a:lnTo>
                  <a:lnTo>
                    <a:pt x="286" y="1093"/>
                  </a:lnTo>
                  <a:lnTo>
                    <a:pt x="292" y="1093"/>
                  </a:lnTo>
                  <a:lnTo>
                    <a:pt x="286" y="1093"/>
                  </a:lnTo>
                  <a:lnTo>
                    <a:pt x="286" y="1093"/>
                  </a:lnTo>
                  <a:lnTo>
                    <a:pt x="286" y="1087"/>
                  </a:lnTo>
                  <a:lnTo>
                    <a:pt x="286" y="1087"/>
                  </a:lnTo>
                  <a:lnTo>
                    <a:pt x="286" y="1087"/>
                  </a:lnTo>
                  <a:lnTo>
                    <a:pt x="286" y="1087"/>
                  </a:lnTo>
                  <a:lnTo>
                    <a:pt x="280" y="1087"/>
                  </a:lnTo>
                  <a:lnTo>
                    <a:pt x="280" y="1087"/>
                  </a:lnTo>
                  <a:lnTo>
                    <a:pt x="280" y="1087"/>
                  </a:lnTo>
                  <a:lnTo>
                    <a:pt x="280" y="1087"/>
                  </a:lnTo>
                  <a:lnTo>
                    <a:pt x="275" y="1087"/>
                  </a:lnTo>
                  <a:lnTo>
                    <a:pt x="275" y="1087"/>
                  </a:lnTo>
                  <a:lnTo>
                    <a:pt x="275" y="1087"/>
                  </a:lnTo>
                  <a:lnTo>
                    <a:pt x="275" y="1087"/>
                  </a:lnTo>
                  <a:lnTo>
                    <a:pt x="275" y="1093"/>
                  </a:lnTo>
                  <a:lnTo>
                    <a:pt x="275" y="1093"/>
                  </a:lnTo>
                  <a:lnTo>
                    <a:pt x="275" y="1093"/>
                  </a:lnTo>
                  <a:lnTo>
                    <a:pt x="275" y="1087"/>
                  </a:lnTo>
                  <a:lnTo>
                    <a:pt x="275" y="1087"/>
                  </a:lnTo>
                  <a:lnTo>
                    <a:pt x="275" y="1093"/>
                  </a:lnTo>
                  <a:lnTo>
                    <a:pt x="275" y="1093"/>
                  </a:lnTo>
                  <a:lnTo>
                    <a:pt x="275" y="1093"/>
                  </a:lnTo>
                  <a:lnTo>
                    <a:pt x="275" y="1093"/>
                  </a:lnTo>
                  <a:lnTo>
                    <a:pt x="275" y="1098"/>
                  </a:lnTo>
                  <a:lnTo>
                    <a:pt x="275" y="1098"/>
                  </a:lnTo>
                  <a:lnTo>
                    <a:pt x="275" y="1093"/>
                  </a:lnTo>
                  <a:lnTo>
                    <a:pt x="275" y="1093"/>
                  </a:lnTo>
                  <a:lnTo>
                    <a:pt x="275" y="1093"/>
                  </a:lnTo>
                  <a:lnTo>
                    <a:pt x="275" y="1093"/>
                  </a:lnTo>
                  <a:lnTo>
                    <a:pt x="275" y="1093"/>
                  </a:lnTo>
                  <a:lnTo>
                    <a:pt x="275" y="1093"/>
                  </a:lnTo>
                  <a:lnTo>
                    <a:pt x="275" y="1093"/>
                  </a:lnTo>
                  <a:lnTo>
                    <a:pt x="275" y="1098"/>
                  </a:lnTo>
                  <a:lnTo>
                    <a:pt x="275" y="1098"/>
                  </a:lnTo>
                  <a:lnTo>
                    <a:pt x="275" y="1098"/>
                  </a:lnTo>
                  <a:lnTo>
                    <a:pt x="275" y="1098"/>
                  </a:lnTo>
                  <a:lnTo>
                    <a:pt x="275" y="1098"/>
                  </a:lnTo>
                  <a:lnTo>
                    <a:pt x="275" y="1098"/>
                  </a:lnTo>
                  <a:lnTo>
                    <a:pt x="275" y="1098"/>
                  </a:lnTo>
                  <a:lnTo>
                    <a:pt x="275" y="1104"/>
                  </a:lnTo>
                  <a:lnTo>
                    <a:pt x="275" y="1104"/>
                  </a:lnTo>
                  <a:lnTo>
                    <a:pt x="275" y="1104"/>
                  </a:lnTo>
                  <a:lnTo>
                    <a:pt x="275" y="1104"/>
                  </a:lnTo>
                  <a:lnTo>
                    <a:pt x="275" y="1104"/>
                  </a:lnTo>
                  <a:lnTo>
                    <a:pt x="275" y="1104"/>
                  </a:lnTo>
                  <a:lnTo>
                    <a:pt x="275" y="1104"/>
                  </a:lnTo>
                  <a:lnTo>
                    <a:pt x="275" y="1104"/>
                  </a:lnTo>
                  <a:lnTo>
                    <a:pt x="275" y="1109"/>
                  </a:lnTo>
                  <a:lnTo>
                    <a:pt x="275" y="1109"/>
                  </a:lnTo>
                  <a:lnTo>
                    <a:pt x="275" y="1109"/>
                  </a:lnTo>
                  <a:lnTo>
                    <a:pt x="275" y="1109"/>
                  </a:lnTo>
                  <a:lnTo>
                    <a:pt x="275" y="1109"/>
                  </a:lnTo>
                  <a:lnTo>
                    <a:pt x="275" y="1109"/>
                  </a:lnTo>
                  <a:lnTo>
                    <a:pt x="275" y="1109"/>
                  </a:lnTo>
                  <a:lnTo>
                    <a:pt x="275" y="1109"/>
                  </a:lnTo>
                  <a:lnTo>
                    <a:pt x="275" y="1109"/>
                  </a:lnTo>
                  <a:lnTo>
                    <a:pt x="275" y="1109"/>
                  </a:lnTo>
                  <a:lnTo>
                    <a:pt x="275" y="1109"/>
                  </a:lnTo>
                  <a:lnTo>
                    <a:pt x="275" y="1109"/>
                  </a:lnTo>
                  <a:lnTo>
                    <a:pt x="275" y="1109"/>
                  </a:lnTo>
                  <a:lnTo>
                    <a:pt x="275" y="1109"/>
                  </a:lnTo>
                  <a:lnTo>
                    <a:pt x="275" y="1109"/>
                  </a:lnTo>
                  <a:lnTo>
                    <a:pt x="280" y="1104"/>
                  </a:lnTo>
                  <a:lnTo>
                    <a:pt x="280" y="1104"/>
                  </a:lnTo>
                  <a:lnTo>
                    <a:pt x="280" y="1104"/>
                  </a:lnTo>
                  <a:lnTo>
                    <a:pt x="280" y="1104"/>
                  </a:lnTo>
                  <a:lnTo>
                    <a:pt x="280" y="1104"/>
                  </a:lnTo>
                  <a:lnTo>
                    <a:pt x="280" y="1104"/>
                  </a:lnTo>
                  <a:lnTo>
                    <a:pt x="286" y="1104"/>
                  </a:lnTo>
                  <a:lnTo>
                    <a:pt x="280" y="1098"/>
                  </a:lnTo>
                  <a:lnTo>
                    <a:pt x="280" y="1098"/>
                  </a:lnTo>
                  <a:lnTo>
                    <a:pt x="280" y="1098"/>
                  </a:lnTo>
                  <a:lnTo>
                    <a:pt x="286" y="1098"/>
                  </a:lnTo>
                  <a:lnTo>
                    <a:pt x="286" y="1093"/>
                  </a:lnTo>
                  <a:lnTo>
                    <a:pt x="286" y="1093"/>
                  </a:lnTo>
                  <a:lnTo>
                    <a:pt x="286" y="1098"/>
                  </a:lnTo>
                  <a:lnTo>
                    <a:pt x="286" y="1098"/>
                  </a:lnTo>
                  <a:lnTo>
                    <a:pt x="286" y="1098"/>
                  </a:lnTo>
                  <a:lnTo>
                    <a:pt x="286" y="1098"/>
                  </a:lnTo>
                  <a:lnTo>
                    <a:pt x="286" y="1104"/>
                  </a:lnTo>
                  <a:lnTo>
                    <a:pt x="286" y="1104"/>
                  </a:lnTo>
                  <a:lnTo>
                    <a:pt x="286" y="1104"/>
                  </a:lnTo>
                  <a:lnTo>
                    <a:pt x="286" y="1104"/>
                  </a:lnTo>
                  <a:lnTo>
                    <a:pt x="286" y="1104"/>
                  </a:lnTo>
                  <a:lnTo>
                    <a:pt x="292" y="1104"/>
                  </a:lnTo>
                  <a:lnTo>
                    <a:pt x="292" y="1104"/>
                  </a:lnTo>
                  <a:lnTo>
                    <a:pt x="292" y="1104"/>
                  </a:lnTo>
                  <a:lnTo>
                    <a:pt x="292" y="1104"/>
                  </a:lnTo>
                  <a:lnTo>
                    <a:pt x="286" y="1104"/>
                  </a:lnTo>
                  <a:lnTo>
                    <a:pt x="286" y="1104"/>
                  </a:lnTo>
                  <a:lnTo>
                    <a:pt x="286" y="1109"/>
                  </a:lnTo>
                  <a:lnTo>
                    <a:pt x="286" y="1109"/>
                  </a:lnTo>
                  <a:lnTo>
                    <a:pt x="286" y="1109"/>
                  </a:lnTo>
                  <a:lnTo>
                    <a:pt x="286" y="1109"/>
                  </a:lnTo>
                  <a:lnTo>
                    <a:pt x="286" y="1109"/>
                  </a:lnTo>
                  <a:lnTo>
                    <a:pt x="286" y="1109"/>
                  </a:lnTo>
                  <a:lnTo>
                    <a:pt x="286" y="1109"/>
                  </a:lnTo>
                  <a:lnTo>
                    <a:pt x="280" y="1109"/>
                  </a:lnTo>
                  <a:lnTo>
                    <a:pt x="280" y="1109"/>
                  </a:lnTo>
                  <a:lnTo>
                    <a:pt x="280" y="1109"/>
                  </a:lnTo>
                  <a:lnTo>
                    <a:pt x="280" y="1109"/>
                  </a:lnTo>
                  <a:lnTo>
                    <a:pt x="280" y="1115"/>
                  </a:lnTo>
                  <a:lnTo>
                    <a:pt x="286" y="1115"/>
                  </a:lnTo>
                  <a:lnTo>
                    <a:pt x="286" y="1115"/>
                  </a:lnTo>
                  <a:lnTo>
                    <a:pt x="286" y="1115"/>
                  </a:lnTo>
                  <a:lnTo>
                    <a:pt x="286" y="1115"/>
                  </a:lnTo>
                  <a:lnTo>
                    <a:pt x="286" y="1115"/>
                  </a:lnTo>
                  <a:lnTo>
                    <a:pt x="286" y="1115"/>
                  </a:lnTo>
                  <a:lnTo>
                    <a:pt x="286" y="1115"/>
                  </a:lnTo>
                  <a:lnTo>
                    <a:pt x="286" y="1115"/>
                  </a:lnTo>
                  <a:lnTo>
                    <a:pt x="286" y="1115"/>
                  </a:lnTo>
                  <a:lnTo>
                    <a:pt x="286" y="1115"/>
                  </a:lnTo>
                  <a:lnTo>
                    <a:pt x="286" y="1115"/>
                  </a:lnTo>
                  <a:lnTo>
                    <a:pt x="286" y="1115"/>
                  </a:lnTo>
                  <a:lnTo>
                    <a:pt x="286" y="1115"/>
                  </a:lnTo>
                  <a:lnTo>
                    <a:pt x="286" y="1115"/>
                  </a:lnTo>
                  <a:lnTo>
                    <a:pt x="286" y="1121"/>
                  </a:lnTo>
                  <a:lnTo>
                    <a:pt x="286" y="1121"/>
                  </a:lnTo>
                  <a:lnTo>
                    <a:pt x="286" y="1121"/>
                  </a:lnTo>
                  <a:lnTo>
                    <a:pt x="286" y="1121"/>
                  </a:lnTo>
                  <a:lnTo>
                    <a:pt x="286" y="1121"/>
                  </a:lnTo>
                  <a:lnTo>
                    <a:pt x="286" y="1121"/>
                  </a:lnTo>
                  <a:lnTo>
                    <a:pt x="286" y="1121"/>
                  </a:lnTo>
                  <a:lnTo>
                    <a:pt x="286" y="1115"/>
                  </a:lnTo>
                  <a:lnTo>
                    <a:pt x="280" y="1115"/>
                  </a:lnTo>
                  <a:lnTo>
                    <a:pt x="280" y="1115"/>
                  </a:lnTo>
                  <a:lnTo>
                    <a:pt x="280" y="1115"/>
                  </a:lnTo>
                  <a:lnTo>
                    <a:pt x="280" y="1115"/>
                  </a:lnTo>
                  <a:lnTo>
                    <a:pt x="280" y="1115"/>
                  </a:lnTo>
                  <a:lnTo>
                    <a:pt x="280" y="1115"/>
                  </a:lnTo>
                  <a:lnTo>
                    <a:pt x="280" y="1121"/>
                  </a:lnTo>
                  <a:lnTo>
                    <a:pt x="280" y="1121"/>
                  </a:lnTo>
                  <a:lnTo>
                    <a:pt x="280" y="1121"/>
                  </a:lnTo>
                  <a:lnTo>
                    <a:pt x="280" y="1126"/>
                  </a:lnTo>
                  <a:lnTo>
                    <a:pt x="280" y="1126"/>
                  </a:lnTo>
                  <a:lnTo>
                    <a:pt x="280" y="1126"/>
                  </a:lnTo>
                  <a:lnTo>
                    <a:pt x="280" y="1132"/>
                  </a:lnTo>
                  <a:lnTo>
                    <a:pt x="280" y="1132"/>
                  </a:lnTo>
                  <a:lnTo>
                    <a:pt x="280" y="1132"/>
                  </a:lnTo>
                  <a:lnTo>
                    <a:pt x="286" y="1132"/>
                  </a:lnTo>
                  <a:lnTo>
                    <a:pt x="286" y="1132"/>
                  </a:lnTo>
                  <a:lnTo>
                    <a:pt x="286" y="1132"/>
                  </a:lnTo>
                  <a:lnTo>
                    <a:pt x="286" y="1132"/>
                  </a:lnTo>
                  <a:lnTo>
                    <a:pt x="286" y="1138"/>
                  </a:lnTo>
                  <a:lnTo>
                    <a:pt x="286" y="1138"/>
                  </a:lnTo>
                  <a:lnTo>
                    <a:pt x="286" y="1138"/>
                  </a:lnTo>
                  <a:lnTo>
                    <a:pt x="286" y="1138"/>
                  </a:lnTo>
                  <a:lnTo>
                    <a:pt x="286" y="1138"/>
                  </a:lnTo>
                  <a:lnTo>
                    <a:pt x="286" y="1138"/>
                  </a:lnTo>
                  <a:lnTo>
                    <a:pt x="286" y="1138"/>
                  </a:lnTo>
                  <a:lnTo>
                    <a:pt x="286" y="1132"/>
                  </a:lnTo>
                  <a:lnTo>
                    <a:pt x="280" y="1132"/>
                  </a:lnTo>
                  <a:lnTo>
                    <a:pt x="280" y="1132"/>
                  </a:lnTo>
                  <a:lnTo>
                    <a:pt x="280" y="1138"/>
                  </a:lnTo>
                  <a:lnTo>
                    <a:pt x="280" y="1138"/>
                  </a:lnTo>
                  <a:lnTo>
                    <a:pt x="280" y="1138"/>
                  </a:lnTo>
                  <a:lnTo>
                    <a:pt x="280" y="1138"/>
                  </a:lnTo>
                  <a:lnTo>
                    <a:pt x="280" y="1143"/>
                  </a:lnTo>
                  <a:lnTo>
                    <a:pt x="280" y="1143"/>
                  </a:lnTo>
                  <a:lnTo>
                    <a:pt x="280" y="1143"/>
                  </a:lnTo>
                  <a:lnTo>
                    <a:pt x="280" y="1143"/>
                  </a:lnTo>
                  <a:lnTo>
                    <a:pt x="280" y="1143"/>
                  </a:lnTo>
                  <a:lnTo>
                    <a:pt x="280" y="1143"/>
                  </a:lnTo>
                  <a:lnTo>
                    <a:pt x="280" y="1143"/>
                  </a:lnTo>
                  <a:lnTo>
                    <a:pt x="280" y="1143"/>
                  </a:lnTo>
                  <a:lnTo>
                    <a:pt x="280" y="1143"/>
                  </a:lnTo>
                  <a:lnTo>
                    <a:pt x="280" y="1143"/>
                  </a:lnTo>
                  <a:lnTo>
                    <a:pt x="280" y="1143"/>
                  </a:lnTo>
                  <a:lnTo>
                    <a:pt x="280" y="1143"/>
                  </a:lnTo>
                  <a:lnTo>
                    <a:pt x="286" y="1149"/>
                  </a:lnTo>
                  <a:lnTo>
                    <a:pt x="286" y="1149"/>
                  </a:lnTo>
                  <a:lnTo>
                    <a:pt x="286" y="1149"/>
                  </a:lnTo>
                  <a:lnTo>
                    <a:pt x="286" y="1149"/>
                  </a:lnTo>
                  <a:lnTo>
                    <a:pt x="286" y="1149"/>
                  </a:lnTo>
                  <a:lnTo>
                    <a:pt x="286" y="1149"/>
                  </a:lnTo>
                  <a:lnTo>
                    <a:pt x="286" y="1149"/>
                  </a:lnTo>
                  <a:lnTo>
                    <a:pt x="292" y="1149"/>
                  </a:lnTo>
                  <a:lnTo>
                    <a:pt x="292" y="1149"/>
                  </a:lnTo>
                  <a:lnTo>
                    <a:pt x="292" y="1149"/>
                  </a:lnTo>
                  <a:lnTo>
                    <a:pt x="292" y="1149"/>
                  </a:lnTo>
                  <a:lnTo>
                    <a:pt x="292" y="1154"/>
                  </a:lnTo>
                  <a:lnTo>
                    <a:pt x="292" y="1154"/>
                  </a:lnTo>
                  <a:lnTo>
                    <a:pt x="292" y="1154"/>
                  </a:lnTo>
                  <a:lnTo>
                    <a:pt x="292" y="1154"/>
                  </a:lnTo>
                  <a:lnTo>
                    <a:pt x="292" y="1154"/>
                  </a:lnTo>
                  <a:lnTo>
                    <a:pt x="292" y="1154"/>
                  </a:lnTo>
                  <a:lnTo>
                    <a:pt x="292" y="1154"/>
                  </a:lnTo>
                  <a:lnTo>
                    <a:pt x="292" y="1154"/>
                  </a:lnTo>
                  <a:lnTo>
                    <a:pt x="286" y="1154"/>
                  </a:lnTo>
                  <a:lnTo>
                    <a:pt x="286" y="1154"/>
                  </a:lnTo>
                  <a:lnTo>
                    <a:pt x="286" y="1154"/>
                  </a:lnTo>
                  <a:lnTo>
                    <a:pt x="286" y="1154"/>
                  </a:lnTo>
                  <a:lnTo>
                    <a:pt x="286" y="1154"/>
                  </a:lnTo>
                  <a:lnTo>
                    <a:pt x="286" y="1149"/>
                  </a:lnTo>
                  <a:lnTo>
                    <a:pt x="286" y="1149"/>
                  </a:lnTo>
                  <a:lnTo>
                    <a:pt x="286" y="1149"/>
                  </a:lnTo>
                  <a:lnTo>
                    <a:pt x="286" y="1149"/>
                  </a:lnTo>
                  <a:lnTo>
                    <a:pt x="286" y="1149"/>
                  </a:lnTo>
                  <a:lnTo>
                    <a:pt x="280" y="1149"/>
                  </a:lnTo>
                  <a:lnTo>
                    <a:pt x="280" y="1149"/>
                  </a:lnTo>
                  <a:lnTo>
                    <a:pt x="280" y="1149"/>
                  </a:lnTo>
                  <a:lnTo>
                    <a:pt x="286" y="1149"/>
                  </a:lnTo>
                  <a:lnTo>
                    <a:pt x="280" y="1154"/>
                  </a:lnTo>
                  <a:lnTo>
                    <a:pt x="280" y="1154"/>
                  </a:lnTo>
                  <a:lnTo>
                    <a:pt x="286" y="1154"/>
                  </a:lnTo>
                  <a:lnTo>
                    <a:pt x="286" y="1154"/>
                  </a:lnTo>
                  <a:lnTo>
                    <a:pt x="286" y="1160"/>
                  </a:lnTo>
                  <a:lnTo>
                    <a:pt x="286" y="1160"/>
                  </a:lnTo>
                  <a:lnTo>
                    <a:pt x="286" y="1160"/>
                  </a:lnTo>
                  <a:lnTo>
                    <a:pt x="286" y="1160"/>
                  </a:lnTo>
                  <a:lnTo>
                    <a:pt x="286" y="1160"/>
                  </a:lnTo>
                  <a:lnTo>
                    <a:pt x="286" y="1160"/>
                  </a:lnTo>
                  <a:lnTo>
                    <a:pt x="286" y="1160"/>
                  </a:lnTo>
                  <a:lnTo>
                    <a:pt x="286" y="1160"/>
                  </a:lnTo>
                  <a:lnTo>
                    <a:pt x="286" y="1166"/>
                  </a:lnTo>
                  <a:lnTo>
                    <a:pt x="286" y="1166"/>
                  </a:lnTo>
                  <a:lnTo>
                    <a:pt x="286" y="1166"/>
                  </a:lnTo>
                  <a:lnTo>
                    <a:pt x="286" y="1166"/>
                  </a:lnTo>
                  <a:lnTo>
                    <a:pt x="292" y="1166"/>
                  </a:lnTo>
                  <a:lnTo>
                    <a:pt x="292" y="1160"/>
                  </a:lnTo>
                  <a:lnTo>
                    <a:pt x="292" y="1166"/>
                  </a:lnTo>
                  <a:lnTo>
                    <a:pt x="292" y="1166"/>
                  </a:lnTo>
                  <a:lnTo>
                    <a:pt x="286" y="1166"/>
                  </a:lnTo>
                  <a:lnTo>
                    <a:pt x="286" y="1166"/>
                  </a:lnTo>
                  <a:lnTo>
                    <a:pt x="286" y="1166"/>
                  </a:lnTo>
                  <a:lnTo>
                    <a:pt x="286" y="1166"/>
                  </a:lnTo>
                  <a:lnTo>
                    <a:pt x="286" y="1166"/>
                  </a:lnTo>
                  <a:lnTo>
                    <a:pt x="292" y="1166"/>
                  </a:lnTo>
                  <a:lnTo>
                    <a:pt x="286" y="1171"/>
                  </a:lnTo>
                  <a:lnTo>
                    <a:pt x="286" y="1171"/>
                  </a:lnTo>
                  <a:lnTo>
                    <a:pt x="292" y="1177"/>
                  </a:lnTo>
                  <a:lnTo>
                    <a:pt x="292" y="1177"/>
                  </a:lnTo>
                  <a:lnTo>
                    <a:pt x="292" y="1177"/>
                  </a:lnTo>
                  <a:lnTo>
                    <a:pt x="292" y="1177"/>
                  </a:lnTo>
                  <a:lnTo>
                    <a:pt x="292" y="1177"/>
                  </a:lnTo>
                  <a:lnTo>
                    <a:pt x="292" y="1182"/>
                  </a:lnTo>
                  <a:lnTo>
                    <a:pt x="292" y="1182"/>
                  </a:lnTo>
                  <a:lnTo>
                    <a:pt x="292" y="1182"/>
                  </a:lnTo>
                  <a:lnTo>
                    <a:pt x="292" y="1182"/>
                  </a:lnTo>
                  <a:lnTo>
                    <a:pt x="292" y="1182"/>
                  </a:lnTo>
                  <a:lnTo>
                    <a:pt x="292" y="1182"/>
                  </a:lnTo>
                  <a:lnTo>
                    <a:pt x="292" y="1188"/>
                  </a:lnTo>
                  <a:lnTo>
                    <a:pt x="292" y="1188"/>
                  </a:lnTo>
                  <a:lnTo>
                    <a:pt x="292" y="1188"/>
                  </a:lnTo>
                  <a:lnTo>
                    <a:pt x="292" y="1188"/>
                  </a:lnTo>
                  <a:lnTo>
                    <a:pt x="297" y="1188"/>
                  </a:lnTo>
                  <a:lnTo>
                    <a:pt x="292" y="1188"/>
                  </a:lnTo>
                  <a:lnTo>
                    <a:pt x="292" y="1188"/>
                  </a:lnTo>
                  <a:lnTo>
                    <a:pt x="297" y="1188"/>
                  </a:lnTo>
                  <a:lnTo>
                    <a:pt x="297" y="1194"/>
                  </a:lnTo>
                  <a:lnTo>
                    <a:pt x="297" y="1194"/>
                  </a:lnTo>
                  <a:lnTo>
                    <a:pt x="297" y="1194"/>
                  </a:lnTo>
                  <a:lnTo>
                    <a:pt x="297" y="1194"/>
                  </a:lnTo>
                  <a:lnTo>
                    <a:pt x="297" y="1194"/>
                  </a:lnTo>
                  <a:lnTo>
                    <a:pt x="297" y="1194"/>
                  </a:lnTo>
                  <a:lnTo>
                    <a:pt x="297" y="1194"/>
                  </a:lnTo>
                  <a:lnTo>
                    <a:pt x="297" y="1194"/>
                  </a:lnTo>
                  <a:lnTo>
                    <a:pt x="292" y="1194"/>
                  </a:lnTo>
                  <a:lnTo>
                    <a:pt x="297" y="1194"/>
                  </a:lnTo>
                  <a:lnTo>
                    <a:pt x="297" y="1199"/>
                  </a:lnTo>
                  <a:lnTo>
                    <a:pt x="297" y="1199"/>
                  </a:lnTo>
                  <a:lnTo>
                    <a:pt x="297" y="1199"/>
                  </a:lnTo>
                  <a:lnTo>
                    <a:pt x="297" y="1199"/>
                  </a:lnTo>
                  <a:lnTo>
                    <a:pt x="297" y="1199"/>
                  </a:lnTo>
                  <a:lnTo>
                    <a:pt x="297" y="1205"/>
                  </a:lnTo>
                  <a:lnTo>
                    <a:pt x="297" y="1205"/>
                  </a:lnTo>
                  <a:lnTo>
                    <a:pt x="297" y="1205"/>
                  </a:lnTo>
                  <a:lnTo>
                    <a:pt x="297" y="1205"/>
                  </a:lnTo>
                  <a:lnTo>
                    <a:pt x="297" y="1205"/>
                  </a:lnTo>
                  <a:lnTo>
                    <a:pt x="303" y="1210"/>
                  </a:lnTo>
                  <a:lnTo>
                    <a:pt x="303" y="1210"/>
                  </a:lnTo>
                  <a:lnTo>
                    <a:pt x="303" y="1210"/>
                  </a:lnTo>
                  <a:lnTo>
                    <a:pt x="297" y="1210"/>
                  </a:lnTo>
                  <a:lnTo>
                    <a:pt x="297" y="1210"/>
                  </a:lnTo>
                  <a:lnTo>
                    <a:pt x="297" y="1210"/>
                  </a:lnTo>
                  <a:lnTo>
                    <a:pt x="297" y="1210"/>
                  </a:lnTo>
                  <a:lnTo>
                    <a:pt x="297" y="1210"/>
                  </a:lnTo>
                  <a:lnTo>
                    <a:pt x="297" y="1210"/>
                  </a:lnTo>
                  <a:lnTo>
                    <a:pt x="297" y="1210"/>
                  </a:lnTo>
                  <a:lnTo>
                    <a:pt x="303" y="1216"/>
                  </a:lnTo>
                  <a:lnTo>
                    <a:pt x="303" y="1216"/>
                  </a:lnTo>
                  <a:lnTo>
                    <a:pt x="303" y="1216"/>
                  </a:lnTo>
                  <a:lnTo>
                    <a:pt x="303" y="1222"/>
                  </a:lnTo>
                  <a:lnTo>
                    <a:pt x="303" y="1222"/>
                  </a:lnTo>
                  <a:lnTo>
                    <a:pt x="303" y="1222"/>
                  </a:lnTo>
                  <a:lnTo>
                    <a:pt x="303" y="1222"/>
                  </a:lnTo>
                  <a:lnTo>
                    <a:pt x="303" y="1222"/>
                  </a:lnTo>
                  <a:lnTo>
                    <a:pt x="303" y="1227"/>
                  </a:lnTo>
                  <a:lnTo>
                    <a:pt x="303" y="1227"/>
                  </a:lnTo>
                  <a:lnTo>
                    <a:pt x="303" y="1227"/>
                  </a:lnTo>
                  <a:lnTo>
                    <a:pt x="303" y="1227"/>
                  </a:lnTo>
                  <a:lnTo>
                    <a:pt x="303" y="1227"/>
                  </a:lnTo>
                  <a:lnTo>
                    <a:pt x="303" y="1227"/>
                  </a:lnTo>
                  <a:lnTo>
                    <a:pt x="303" y="1227"/>
                  </a:lnTo>
                  <a:lnTo>
                    <a:pt x="303" y="1227"/>
                  </a:lnTo>
                  <a:lnTo>
                    <a:pt x="303" y="1227"/>
                  </a:lnTo>
                  <a:lnTo>
                    <a:pt x="303" y="1233"/>
                  </a:lnTo>
                  <a:lnTo>
                    <a:pt x="303" y="1233"/>
                  </a:lnTo>
                  <a:lnTo>
                    <a:pt x="303" y="1233"/>
                  </a:lnTo>
                  <a:lnTo>
                    <a:pt x="303" y="1233"/>
                  </a:lnTo>
                  <a:lnTo>
                    <a:pt x="303" y="1233"/>
                  </a:lnTo>
                  <a:lnTo>
                    <a:pt x="303" y="1238"/>
                  </a:lnTo>
                  <a:lnTo>
                    <a:pt x="303" y="1238"/>
                  </a:lnTo>
                  <a:lnTo>
                    <a:pt x="303" y="1238"/>
                  </a:lnTo>
                  <a:lnTo>
                    <a:pt x="303" y="1238"/>
                  </a:lnTo>
                  <a:lnTo>
                    <a:pt x="303" y="1238"/>
                  </a:lnTo>
                  <a:lnTo>
                    <a:pt x="303" y="1238"/>
                  </a:lnTo>
                  <a:lnTo>
                    <a:pt x="303" y="1244"/>
                  </a:lnTo>
                  <a:lnTo>
                    <a:pt x="303" y="1244"/>
                  </a:lnTo>
                  <a:lnTo>
                    <a:pt x="303" y="1244"/>
                  </a:lnTo>
                  <a:lnTo>
                    <a:pt x="308" y="1244"/>
                  </a:lnTo>
                  <a:lnTo>
                    <a:pt x="308" y="1250"/>
                  </a:lnTo>
                  <a:lnTo>
                    <a:pt x="308" y="1250"/>
                  </a:lnTo>
                  <a:lnTo>
                    <a:pt x="308" y="1250"/>
                  </a:lnTo>
                  <a:lnTo>
                    <a:pt x="303" y="1250"/>
                  </a:lnTo>
                  <a:lnTo>
                    <a:pt x="303" y="1250"/>
                  </a:lnTo>
                  <a:lnTo>
                    <a:pt x="303" y="1250"/>
                  </a:lnTo>
                  <a:lnTo>
                    <a:pt x="308" y="1250"/>
                  </a:lnTo>
                  <a:lnTo>
                    <a:pt x="308" y="1250"/>
                  </a:lnTo>
                  <a:lnTo>
                    <a:pt x="308" y="1250"/>
                  </a:lnTo>
                  <a:lnTo>
                    <a:pt x="308" y="1250"/>
                  </a:lnTo>
                  <a:lnTo>
                    <a:pt x="308" y="1250"/>
                  </a:lnTo>
                  <a:lnTo>
                    <a:pt x="308" y="1255"/>
                  </a:lnTo>
                  <a:lnTo>
                    <a:pt x="308" y="1255"/>
                  </a:lnTo>
                  <a:lnTo>
                    <a:pt x="308" y="1250"/>
                  </a:lnTo>
                  <a:lnTo>
                    <a:pt x="308" y="1250"/>
                  </a:lnTo>
                  <a:lnTo>
                    <a:pt x="308" y="1250"/>
                  </a:lnTo>
                  <a:lnTo>
                    <a:pt x="308" y="1250"/>
                  </a:lnTo>
                  <a:lnTo>
                    <a:pt x="303" y="1255"/>
                  </a:lnTo>
                  <a:lnTo>
                    <a:pt x="303" y="1255"/>
                  </a:lnTo>
                  <a:lnTo>
                    <a:pt x="303" y="1255"/>
                  </a:lnTo>
                  <a:lnTo>
                    <a:pt x="308" y="1255"/>
                  </a:lnTo>
                  <a:lnTo>
                    <a:pt x="308" y="1255"/>
                  </a:lnTo>
                  <a:lnTo>
                    <a:pt x="308" y="1255"/>
                  </a:lnTo>
                  <a:lnTo>
                    <a:pt x="308" y="1255"/>
                  </a:lnTo>
                  <a:lnTo>
                    <a:pt x="308" y="1255"/>
                  </a:lnTo>
                  <a:lnTo>
                    <a:pt x="308" y="1255"/>
                  </a:lnTo>
                  <a:lnTo>
                    <a:pt x="308" y="1255"/>
                  </a:lnTo>
                  <a:lnTo>
                    <a:pt x="308" y="1255"/>
                  </a:lnTo>
                  <a:lnTo>
                    <a:pt x="308" y="1255"/>
                  </a:lnTo>
                  <a:lnTo>
                    <a:pt x="308" y="1255"/>
                  </a:lnTo>
                  <a:lnTo>
                    <a:pt x="308" y="1255"/>
                  </a:lnTo>
                  <a:lnTo>
                    <a:pt x="308" y="1255"/>
                  </a:lnTo>
                  <a:lnTo>
                    <a:pt x="308" y="1255"/>
                  </a:lnTo>
                  <a:lnTo>
                    <a:pt x="308" y="1255"/>
                  </a:lnTo>
                  <a:lnTo>
                    <a:pt x="308" y="1255"/>
                  </a:lnTo>
                  <a:lnTo>
                    <a:pt x="308" y="1255"/>
                  </a:lnTo>
                  <a:lnTo>
                    <a:pt x="303" y="1255"/>
                  </a:lnTo>
                  <a:lnTo>
                    <a:pt x="303" y="1255"/>
                  </a:lnTo>
                  <a:lnTo>
                    <a:pt x="303" y="1255"/>
                  </a:lnTo>
                  <a:lnTo>
                    <a:pt x="303" y="1255"/>
                  </a:lnTo>
                  <a:lnTo>
                    <a:pt x="303" y="1255"/>
                  </a:lnTo>
                  <a:lnTo>
                    <a:pt x="303" y="1255"/>
                  </a:lnTo>
                  <a:lnTo>
                    <a:pt x="308" y="1261"/>
                  </a:lnTo>
                  <a:lnTo>
                    <a:pt x="308" y="1261"/>
                  </a:lnTo>
                  <a:lnTo>
                    <a:pt x="308" y="1261"/>
                  </a:lnTo>
                  <a:lnTo>
                    <a:pt x="308" y="1266"/>
                  </a:lnTo>
                  <a:lnTo>
                    <a:pt x="308" y="1266"/>
                  </a:lnTo>
                  <a:lnTo>
                    <a:pt x="308" y="1266"/>
                  </a:lnTo>
                  <a:lnTo>
                    <a:pt x="308" y="1266"/>
                  </a:lnTo>
                  <a:lnTo>
                    <a:pt x="308" y="1266"/>
                  </a:lnTo>
                  <a:lnTo>
                    <a:pt x="308" y="1266"/>
                  </a:lnTo>
                  <a:lnTo>
                    <a:pt x="308" y="1266"/>
                  </a:lnTo>
                  <a:lnTo>
                    <a:pt x="308" y="1266"/>
                  </a:lnTo>
                  <a:lnTo>
                    <a:pt x="308" y="1266"/>
                  </a:lnTo>
                  <a:lnTo>
                    <a:pt x="308" y="1266"/>
                  </a:lnTo>
                  <a:lnTo>
                    <a:pt x="308" y="1266"/>
                  </a:lnTo>
                  <a:lnTo>
                    <a:pt x="308" y="1272"/>
                  </a:lnTo>
                  <a:lnTo>
                    <a:pt x="308" y="1278"/>
                  </a:lnTo>
                  <a:lnTo>
                    <a:pt x="314" y="1278"/>
                  </a:lnTo>
                  <a:lnTo>
                    <a:pt x="314" y="1278"/>
                  </a:lnTo>
                  <a:lnTo>
                    <a:pt x="314" y="1278"/>
                  </a:lnTo>
                  <a:lnTo>
                    <a:pt x="314" y="1278"/>
                  </a:lnTo>
                  <a:lnTo>
                    <a:pt x="314" y="1278"/>
                  </a:lnTo>
                  <a:lnTo>
                    <a:pt x="314" y="1278"/>
                  </a:lnTo>
                  <a:lnTo>
                    <a:pt x="314" y="1278"/>
                  </a:lnTo>
                  <a:lnTo>
                    <a:pt x="314" y="1283"/>
                  </a:lnTo>
                  <a:lnTo>
                    <a:pt x="314" y="1283"/>
                  </a:lnTo>
                  <a:lnTo>
                    <a:pt x="314" y="1278"/>
                  </a:lnTo>
                  <a:lnTo>
                    <a:pt x="314" y="1278"/>
                  </a:lnTo>
                  <a:lnTo>
                    <a:pt x="314" y="1278"/>
                  </a:lnTo>
                  <a:lnTo>
                    <a:pt x="314" y="1278"/>
                  </a:lnTo>
                  <a:lnTo>
                    <a:pt x="314" y="1278"/>
                  </a:lnTo>
                  <a:lnTo>
                    <a:pt x="314" y="1278"/>
                  </a:lnTo>
                  <a:lnTo>
                    <a:pt x="314" y="1278"/>
                  </a:lnTo>
                  <a:lnTo>
                    <a:pt x="314" y="1283"/>
                  </a:lnTo>
                  <a:lnTo>
                    <a:pt x="314" y="1283"/>
                  </a:lnTo>
                  <a:lnTo>
                    <a:pt x="314" y="1283"/>
                  </a:lnTo>
                  <a:lnTo>
                    <a:pt x="314" y="1283"/>
                  </a:lnTo>
                  <a:lnTo>
                    <a:pt x="314" y="1283"/>
                  </a:lnTo>
                  <a:lnTo>
                    <a:pt x="314" y="1283"/>
                  </a:lnTo>
                  <a:lnTo>
                    <a:pt x="314" y="1283"/>
                  </a:lnTo>
                  <a:lnTo>
                    <a:pt x="314" y="1289"/>
                  </a:lnTo>
                  <a:lnTo>
                    <a:pt x="314" y="1289"/>
                  </a:lnTo>
                  <a:lnTo>
                    <a:pt x="314" y="1289"/>
                  </a:lnTo>
                  <a:lnTo>
                    <a:pt x="314" y="1289"/>
                  </a:lnTo>
                  <a:lnTo>
                    <a:pt x="320" y="1289"/>
                  </a:lnTo>
                  <a:lnTo>
                    <a:pt x="320" y="1289"/>
                  </a:lnTo>
                  <a:lnTo>
                    <a:pt x="314" y="1289"/>
                  </a:lnTo>
                  <a:lnTo>
                    <a:pt x="314" y="1289"/>
                  </a:lnTo>
                  <a:lnTo>
                    <a:pt x="320" y="1289"/>
                  </a:lnTo>
                  <a:lnTo>
                    <a:pt x="320" y="1294"/>
                  </a:lnTo>
                  <a:lnTo>
                    <a:pt x="320" y="1294"/>
                  </a:lnTo>
                  <a:lnTo>
                    <a:pt x="325" y="1294"/>
                  </a:lnTo>
                  <a:lnTo>
                    <a:pt x="325" y="1300"/>
                  </a:lnTo>
                  <a:lnTo>
                    <a:pt x="325" y="1300"/>
                  </a:lnTo>
                  <a:lnTo>
                    <a:pt x="325" y="1306"/>
                  </a:lnTo>
                  <a:lnTo>
                    <a:pt x="325" y="1306"/>
                  </a:lnTo>
                  <a:lnTo>
                    <a:pt x="325" y="1306"/>
                  </a:lnTo>
                  <a:lnTo>
                    <a:pt x="325" y="1306"/>
                  </a:lnTo>
                  <a:lnTo>
                    <a:pt x="325" y="1306"/>
                  </a:lnTo>
                  <a:lnTo>
                    <a:pt x="331" y="1306"/>
                  </a:lnTo>
                  <a:lnTo>
                    <a:pt x="325" y="1306"/>
                  </a:lnTo>
                  <a:lnTo>
                    <a:pt x="325" y="1306"/>
                  </a:lnTo>
                  <a:lnTo>
                    <a:pt x="325" y="1306"/>
                  </a:lnTo>
                  <a:lnTo>
                    <a:pt x="331" y="1311"/>
                  </a:lnTo>
                  <a:lnTo>
                    <a:pt x="331" y="1311"/>
                  </a:lnTo>
                  <a:lnTo>
                    <a:pt x="331" y="1311"/>
                  </a:lnTo>
                  <a:lnTo>
                    <a:pt x="331" y="1311"/>
                  </a:lnTo>
                  <a:lnTo>
                    <a:pt x="331" y="1311"/>
                  </a:lnTo>
                  <a:lnTo>
                    <a:pt x="331" y="1311"/>
                  </a:lnTo>
                  <a:lnTo>
                    <a:pt x="331" y="1311"/>
                  </a:lnTo>
                  <a:lnTo>
                    <a:pt x="331" y="1311"/>
                  </a:lnTo>
                  <a:lnTo>
                    <a:pt x="336" y="1311"/>
                  </a:lnTo>
                  <a:lnTo>
                    <a:pt x="336" y="1311"/>
                  </a:lnTo>
                  <a:lnTo>
                    <a:pt x="336" y="1311"/>
                  </a:lnTo>
                  <a:lnTo>
                    <a:pt x="331" y="1311"/>
                  </a:lnTo>
                  <a:lnTo>
                    <a:pt x="331" y="1311"/>
                  </a:lnTo>
                  <a:lnTo>
                    <a:pt x="331" y="1311"/>
                  </a:lnTo>
                  <a:lnTo>
                    <a:pt x="331" y="1311"/>
                  </a:lnTo>
                  <a:lnTo>
                    <a:pt x="331" y="1311"/>
                  </a:lnTo>
                  <a:lnTo>
                    <a:pt x="331" y="1311"/>
                  </a:lnTo>
                  <a:lnTo>
                    <a:pt x="331" y="1317"/>
                  </a:lnTo>
                  <a:lnTo>
                    <a:pt x="331" y="1317"/>
                  </a:lnTo>
                  <a:lnTo>
                    <a:pt x="331" y="1317"/>
                  </a:lnTo>
                  <a:lnTo>
                    <a:pt x="331" y="1317"/>
                  </a:lnTo>
                  <a:lnTo>
                    <a:pt x="331" y="1317"/>
                  </a:lnTo>
                  <a:lnTo>
                    <a:pt x="331" y="1322"/>
                  </a:lnTo>
                  <a:lnTo>
                    <a:pt x="331" y="1322"/>
                  </a:lnTo>
                  <a:lnTo>
                    <a:pt x="336" y="1317"/>
                  </a:lnTo>
                  <a:lnTo>
                    <a:pt x="336" y="1317"/>
                  </a:lnTo>
                  <a:lnTo>
                    <a:pt x="336" y="1317"/>
                  </a:lnTo>
                  <a:lnTo>
                    <a:pt x="336" y="1317"/>
                  </a:lnTo>
                  <a:lnTo>
                    <a:pt x="336" y="1317"/>
                  </a:lnTo>
                  <a:lnTo>
                    <a:pt x="336" y="1317"/>
                  </a:lnTo>
                  <a:lnTo>
                    <a:pt x="336" y="1317"/>
                  </a:lnTo>
                  <a:lnTo>
                    <a:pt x="336" y="1317"/>
                  </a:lnTo>
                  <a:lnTo>
                    <a:pt x="336" y="1322"/>
                  </a:lnTo>
                  <a:lnTo>
                    <a:pt x="336" y="1322"/>
                  </a:lnTo>
                  <a:lnTo>
                    <a:pt x="336" y="1322"/>
                  </a:lnTo>
                  <a:lnTo>
                    <a:pt x="336" y="1322"/>
                  </a:lnTo>
                  <a:lnTo>
                    <a:pt x="336" y="1322"/>
                  </a:lnTo>
                  <a:lnTo>
                    <a:pt x="336" y="1322"/>
                  </a:lnTo>
                  <a:lnTo>
                    <a:pt x="336" y="1322"/>
                  </a:lnTo>
                  <a:lnTo>
                    <a:pt x="336" y="1322"/>
                  </a:lnTo>
                  <a:lnTo>
                    <a:pt x="336" y="1322"/>
                  </a:lnTo>
                  <a:lnTo>
                    <a:pt x="336" y="1322"/>
                  </a:lnTo>
                  <a:lnTo>
                    <a:pt x="336" y="1322"/>
                  </a:lnTo>
                  <a:lnTo>
                    <a:pt x="336" y="1322"/>
                  </a:lnTo>
                  <a:lnTo>
                    <a:pt x="336" y="1322"/>
                  </a:lnTo>
                  <a:lnTo>
                    <a:pt x="342" y="1322"/>
                  </a:lnTo>
                  <a:lnTo>
                    <a:pt x="342" y="1322"/>
                  </a:lnTo>
                  <a:lnTo>
                    <a:pt x="342" y="1328"/>
                  </a:lnTo>
                  <a:lnTo>
                    <a:pt x="342" y="1328"/>
                  </a:lnTo>
                  <a:lnTo>
                    <a:pt x="342" y="1328"/>
                  </a:lnTo>
                  <a:lnTo>
                    <a:pt x="342" y="1328"/>
                  </a:lnTo>
                  <a:lnTo>
                    <a:pt x="342" y="1328"/>
                  </a:lnTo>
                  <a:lnTo>
                    <a:pt x="342" y="1328"/>
                  </a:lnTo>
                  <a:lnTo>
                    <a:pt x="342" y="1328"/>
                  </a:lnTo>
                  <a:lnTo>
                    <a:pt x="342" y="1328"/>
                  </a:lnTo>
                  <a:lnTo>
                    <a:pt x="342" y="1322"/>
                  </a:lnTo>
                  <a:lnTo>
                    <a:pt x="336" y="1328"/>
                  </a:lnTo>
                  <a:lnTo>
                    <a:pt x="336" y="1328"/>
                  </a:lnTo>
                  <a:lnTo>
                    <a:pt x="336" y="1322"/>
                  </a:lnTo>
                  <a:lnTo>
                    <a:pt x="336" y="1328"/>
                  </a:lnTo>
                  <a:lnTo>
                    <a:pt x="336" y="1328"/>
                  </a:lnTo>
                  <a:lnTo>
                    <a:pt x="331" y="1322"/>
                  </a:lnTo>
                  <a:lnTo>
                    <a:pt x="336" y="1328"/>
                  </a:lnTo>
                  <a:lnTo>
                    <a:pt x="336" y="1328"/>
                  </a:lnTo>
                  <a:lnTo>
                    <a:pt x="336" y="1328"/>
                  </a:lnTo>
                  <a:lnTo>
                    <a:pt x="336" y="1328"/>
                  </a:lnTo>
                  <a:lnTo>
                    <a:pt x="336" y="1328"/>
                  </a:lnTo>
                  <a:lnTo>
                    <a:pt x="342" y="1328"/>
                  </a:lnTo>
                  <a:lnTo>
                    <a:pt x="342" y="1339"/>
                  </a:lnTo>
                  <a:lnTo>
                    <a:pt x="342" y="1339"/>
                  </a:lnTo>
                  <a:lnTo>
                    <a:pt x="342" y="1339"/>
                  </a:lnTo>
                  <a:lnTo>
                    <a:pt x="342" y="1339"/>
                  </a:lnTo>
                  <a:lnTo>
                    <a:pt x="342" y="1339"/>
                  </a:lnTo>
                  <a:lnTo>
                    <a:pt x="342" y="1345"/>
                  </a:lnTo>
                  <a:lnTo>
                    <a:pt x="342" y="1345"/>
                  </a:lnTo>
                  <a:lnTo>
                    <a:pt x="342" y="1345"/>
                  </a:lnTo>
                  <a:lnTo>
                    <a:pt x="342" y="1345"/>
                  </a:lnTo>
                  <a:lnTo>
                    <a:pt x="342" y="1345"/>
                  </a:lnTo>
                  <a:lnTo>
                    <a:pt x="348" y="1350"/>
                  </a:lnTo>
                  <a:lnTo>
                    <a:pt x="348" y="1350"/>
                  </a:lnTo>
                  <a:lnTo>
                    <a:pt x="348" y="1350"/>
                  </a:lnTo>
                  <a:lnTo>
                    <a:pt x="348" y="1350"/>
                  </a:lnTo>
                  <a:lnTo>
                    <a:pt x="348" y="1350"/>
                  </a:lnTo>
                  <a:lnTo>
                    <a:pt x="348" y="1350"/>
                  </a:lnTo>
                  <a:lnTo>
                    <a:pt x="348" y="1356"/>
                  </a:lnTo>
                  <a:lnTo>
                    <a:pt x="348" y="1356"/>
                  </a:lnTo>
                  <a:lnTo>
                    <a:pt x="348" y="1356"/>
                  </a:lnTo>
                  <a:lnTo>
                    <a:pt x="353" y="1356"/>
                  </a:lnTo>
                  <a:lnTo>
                    <a:pt x="353" y="1356"/>
                  </a:lnTo>
                  <a:lnTo>
                    <a:pt x="353" y="1356"/>
                  </a:lnTo>
                  <a:lnTo>
                    <a:pt x="353" y="1362"/>
                  </a:lnTo>
                  <a:lnTo>
                    <a:pt x="353" y="1362"/>
                  </a:lnTo>
                  <a:lnTo>
                    <a:pt x="353" y="1356"/>
                  </a:lnTo>
                  <a:lnTo>
                    <a:pt x="353" y="1356"/>
                  </a:lnTo>
                  <a:lnTo>
                    <a:pt x="353" y="1356"/>
                  </a:lnTo>
                  <a:lnTo>
                    <a:pt x="353" y="1356"/>
                  </a:lnTo>
                  <a:lnTo>
                    <a:pt x="359" y="1356"/>
                  </a:lnTo>
                  <a:lnTo>
                    <a:pt x="359" y="1356"/>
                  </a:lnTo>
                  <a:lnTo>
                    <a:pt x="359" y="1356"/>
                  </a:lnTo>
                  <a:lnTo>
                    <a:pt x="359" y="1356"/>
                  </a:lnTo>
                  <a:lnTo>
                    <a:pt x="359" y="1356"/>
                  </a:lnTo>
                  <a:lnTo>
                    <a:pt x="359" y="1356"/>
                  </a:lnTo>
                  <a:lnTo>
                    <a:pt x="359" y="1356"/>
                  </a:lnTo>
                  <a:lnTo>
                    <a:pt x="359" y="1356"/>
                  </a:lnTo>
                  <a:lnTo>
                    <a:pt x="359" y="1356"/>
                  </a:lnTo>
                  <a:lnTo>
                    <a:pt x="359" y="1356"/>
                  </a:lnTo>
                  <a:lnTo>
                    <a:pt x="359" y="1356"/>
                  </a:lnTo>
                  <a:lnTo>
                    <a:pt x="359" y="1356"/>
                  </a:lnTo>
                  <a:lnTo>
                    <a:pt x="353" y="1362"/>
                  </a:lnTo>
                  <a:lnTo>
                    <a:pt x="353" y="1362"/>
                  </a:lnTo>
                  <a:lnTo>
                    <a:pt x="353" y="1362"/>
                  </a:lnTo>
                  <a:lnTo>
                    <a:pt x="353" y="1362"/>
                  </a:lnTo>
                  <a:lnTo>
                    <a:pt x="353" y="1362"/>
                  </a:lnTo>
                  <a:lnTo>
                    <a:pt x="353" y="1362"/>
                  </a:lnTo>
                  <a:lnTo>
                    <a:pt x="353" y="1362"/>
                  </a:lnTo>
                  <a:lnTo>
                    <a:pt x="353" y="1362"/>
                  </a:lnTo>
                  <a:lnTo>
                    <a:pt x="353" y="1362"/>
                  </a:lnTo>
                  <a:lnTo>
                    <a:pt x="353" y="1362"/>
                  </a:lnTo>
                  <a:lnTo>
                    <a:pt x="353" y="1362"/>
                  </a:lnTo>
                  <a:lnTo>
                    <a:pt x="353" y="1362"/>
                  </a:lnTo>
                  <a:lnTo>
                    <a:pt x="353" y="1362"/>
                  </a:lnTo>
                  <a:lnTo>
                    <a:pt x="353" y="1362"/>
                  </a:lnTo>
                  <a:lnTo>
                    <a:pt x="353" y="1367"/>
                  </a:lnTo>
                  <a:lnTo>
                    <a:pt x="353" y="1367"/>
                  </a:lnTo>
                  <a:lnTo>
                    <a:pt x="353" y="1367"/>
                  </a:lnTo>
                  <a:lnTo>
                    <a:pt x="359" y="1367"/>
                  </a:lnTo>
                  <a:lnTo>
                    <a:pt x="359" y="1367"/>
                  </a:lnTo>
                  <a:lnTo>
                    <a:pt x="359" y="1367"/>
                  </a:lnTo>
                  <a:lnTo>
                    <a:pt x="359" y="1367"/>
                  </a:lnTo>
                  <a:lnTo>
                    <a:pt x="359" y="1367"/>
                  </a:lnTo>
                  <a:lnTo>
                    <a:pt x="359" y="1367"/>
                  </a:lnTo>
                  <a:lnTo>
                    <a:pt x="359" y="1367"/>
                  </a:lnTo>
                  <a:lnTo>
                    <a:pt x="359" y="1367"/>
                  </a:lnTo>
                  <a:lnTo>
                    <a:pt x="364" y="1373"/>
                  </a:lnTo>
                  <a:lnTo>
                    <a:pt x="364" y="1373"/>
                  </a:lnTo>
                  <a:lnTo>
                    <a:pt x="359" y="1373"/>
                  </a:lnTo>
                  <a:lnTo>
                    <a:pt x="364" y="1373"/>
                  </a:lnTo>
                  <a:lnTo>
                    <a:pt x="364" y="1373"/>
                  </a:lnTo>
                  <a:lnTo>
                    <a:pt x="364" y="1373"/>
                  </a:lnTo>
                  <a:lnTo>
                    <a:pt x="364" y="1373"/>
                  </a:lnTo>
                  <a:lnTo>
                    <a:pt x="364" y="1373"/>
                  </a:lnTo>
                  <a:lnTo>
                    <a:pt x="364" y="1373"/>
                  </a:lnTo>
                  <a:lnTo>
                    <a:pt x="364" y="1373"/>
                  </a:lnTo>
                  <a:lnTo>
                    <a:pt x="364" y="1373"/>
                  </a:lnTo>
                  <a:lnTo>
                    <a:pt x="364" y="1373"/>
                  </a:lnTo>
                  <a:lnTo>
                    <a:pt x="364" y="1373"/>
                  </a:lnTo>
                  <a:lnTo>
                    <a:pt x="364" y="1378"/>
                  </a:lnTo>
                  <a:lnTo>
                    <a:pt x="364" y="1378"/>
                  </a:lnTo>
                  <a:lnTo>
                    <a:pt x="364" y="1378"/>
                  </a:lnTo>
                  <a:lnTo>
                    <a:pt x="364" y="1378"/>
                  </a:lnTo>
                  <a:lnTo>
                    <a:pt x="364" y="1378"/>
                  </a:lnTo>
                  <a:lnTo>
                    <a:pt x="364" y="1378"/>
                  </a:lnTo>
                  <a:lnTo>
                    <a:pt x="364" y="1378"/>
                  </a:lnTo>
                  <a:lnTo>
                    <a:pt x="364" y="1378"/>
                  </a:lnTo>
                  <a:lnTo>
                    <a:pt x="364" y="1378"/>
                  </a:lnTo>
                  <a:lnTo>
                    <a:pt x="364" y="1378"/>
                  </a:lnTo>
                  <a:lnTo>
                    <a:pt x="364" y="1378"/>
                  </a:lnTo>
                  <a:lnTo>
                    <a:pt x="364" y="1378"/>
                  </a:lnTo>
                  <a:lnTo>
                    <a:pt x="364" y="1378"/>
                  </a:lnTo>
                  <a:lnTo>
                    <a:pt x="370" y="1378"/>
                  </a:lnTo>
                  <a:lnTo>
                    <a:pt x="370" y="1378"/>
                  </a:lnTo>
                  <a:lnTo>
                    <a:pt x="370" y="1378"/>
                  </a:lnTo>
                  <a:lnTo>
                    <a:pt x="370" y="1378"/>
                  </a:lnTo>
                  <a:lnTo>
                    <a:pt x="370" y="1378"/>
                  </a:lnTo>
                  <a:lnTo>
                    <a:pt x="370" y="1378"/>
                  </a:lnTo>
                  <a:lnTo>
                    <a:pt x="370" y="1378"/>
                  </a:lnTo>
                  <a:lnTo>
                    <a:pt x="370" y="1384"/>
                  </a:lnTo>
                  <a:lnTo>
                    <a:pt x="370" y="1384"/>
                  </a:lnTo>
                  <a:lnTo>
                    <a:pt x="370" y="1384"/>
                  </a:lnTo>
                  <a:lnTo>
                    <a:pt x="370" y="1384"/>
                  </a:lnTo>
                  <a:lnTo>
                    <a:pt x="370" y="1384"/>
                  </a:lnTo>
                  <a:lnTo>
                    <a:pt x="370" y="1378"/>
                  </a:lnTo>
                  <a:lnTo>
                    <a:pt x="370" y="1378"/>
                  </a:lnTo>
                  <a:lnTo>
                    <a:pt x="364" y="1378"/>
                  </a:lnTo>
                  <a:lnTo>
                    <a:pt x="364" y="1378"/>
                  </a:lnTo>
                  <a:lnTo>
                    <a:pt x="370" y="1384"/>
                  </a:lnTo>
                  <a:lnTo>
                    <a:pt x="370" y="1384"/>
                  </a:lnTo>
                  <a:lnTo>
                    <a:pt x="370" y="1384"/>
                  </a:lnTo>
                  <a:lnTo>
                    <a:pt x="370" y="1384"/>
                  </a:lnTo>
                  <a:lnTo>
                    <a:pt x="370" y="1384"/>
                  </a:lnTo>
                  <a:lnTo>
                    <a:pt x="370" y="1390"/>
                  </a:lnTo>
                  <a:lnTo>
                    <a:pt x="370" y="1390"/>
                  </a:lnTo>
                  <a:lnTo>
                    <a:pt x="370" y="1390"/>
                  </a:lnTo>
                  <a:lnTo>
                    <a:pt x="370" y="1390"/>
                  </a:lnTo>
                  <a:lnTo>
                    <a:pt x="370" y="1390"/>
                  </a:lnTo>
                  <a:lnTo>
                    <a:pt x="370" y="1395"/>
                  </a:lnTo>
                  <a:lnTo>
                    <a:pt x="370" y="1395"/>
                  </a:lnTo>
                  <a:lnTo>
                    <a:pt x="376" y="1395"/>
                  </a:lnTo>
                  <a:lnTo>
                    <a:pt x="376" y="1395"/>
                  </a:lnTo>
                  <a:lnTo>
                    <a:pt x="376" y="1395"/>
                  </a:lnTo>
                  <a:lnTo>
                    <a:pt x="376" y="1395"/>
                  </a:lnTo>
                  <a:lnTo>
                    <a:pt x="370" y="1395"/>
                  </a:lnTo>
                  <a:lnTo>
                    <a:pt x="370" y="1395"/>
                  </a:lnTo>
                  <a:lnTo>
                    <a:pt x="370" y="1395"/>
                  </a:lnTo>
                  <a:lnTo>
                    <a:pt x="370" y="1395"/>
                  </a:lnTo>
                  <a:lnTo>
                    <a:pt x="376" y="1401"/>
                  </a:lnTo>
                  <a:lnTo>
                    <a:pt x="376" y="1401"/>
                  </a:lnTo>
                  <a:lnTo>
                    <a:pt x="376" y="1407"/>
                  </a:lnTo>
                  <a:lnTo>
                    <a:pt x="376" y="1407"/>
                  </a:lnTo>
                  <a:lnTo>
                    <a:pt x="376" y="1407"/>
                  </a:lnTo>
                  <a:lnTo>
                    <a:pt x="376" y="1407"/>
                  </a:lnTo>
                  <a:lnTo>
                    <a:pt x="376" y="1407"/>
                  </a:lnTo>
                  <a:lnTo>
                    <a:pt x="376" y="1407"/>
                  </a:lnTo>
                  <a:lnTo>
                    <a:pt x="376" y="1407"/>
                  </a:lnTo>
                  <a:lnTo>
                    <a:pt x="376" y="1412"/>
                  </a:lnTo>
                  <a:lnTo>
                    <a:pt x="376" y="1412"/>
                  </a:lnTo>
                  <a:lnTo>
                    <a:pt x="376" y="1412"/>
                  </a:lnTo>
                  <a:lnTo>
                    <a:pt x="381" y="1418"/>
                  </a:lnTo>
                  <a:lnTo>
                    <a:pt x="381" y="1418"/>
                  </a:lnTo>
                  <a:lnTo>
                    <a:pt x="381" y="1418"/>
                  </a:lnTo>
                  <a:lnTo>
                    <a:pt x="381" y="1423"/>
                  </a:lnTo>
                  <a:lnTo>
                    <a:pt x="381" y="1429"/>
                  </a:lnTo>
                  <a:lnTo>
                    <a:pt x="387" y="1429"/>
                  </a:lnTo>
                  <a:lnTo>
                    <a:pt x="387" y="1429"/>
                  </a:lnTo>
                  <a:lnTo>
                    <a:pt x="387" y="1429"/>
                  </a:lnTo>
                  <a:lnTo>
                    <a:pt x="387" y="1429"/>
                  </a:lnTo>
                  <a:lnTo>
                    <a:pt x="387" y="1429"/>
                  </a:lnTo>
                  <a:lnTo>
                    <a:pt x="387" y="1429"/>
                  </a:lnTo>
                  <a:lnTo>
                    <a:pt x="387" y="1429"/>
                  </a:lnTo>
                  <a:lnTo>
                    <a:pt x="387" y="1429"/>
                  </a:lnTo>
                  <a:lnTo>
                    <a:pt x="387" y="1429"/>
                  </a:lnTo>
                  <a:lnTo>
                    <a:pt x="387" y="1429"/>
                  </a:lnTo>
                  <a:lnTo>
                    <a:pt x="387" y="1435"/>
                  </a:lnTo>
                  <a:lnTo>
                    <a:pt x="387" y="1435"/>
                  </a:lnTo>
                  <a:lnTo>
                    <a:pt x="387" y="1435"/>
                  </a:lnTo>
                  <a:lnTo>
                    <a:pt x="387" y="1429"/>
                  </a:lnTo>
                  <a:lnTo>
                    <a:pt x="387" y="1429"/>
                  </a:lnTo>
                  <a:lnTo>
                    <a:pt x="387" y="1435"/>
                  </a:lnTo>
                  <a:lnTo>
                    <a:pt x="387" y="1435"/>
                  </a:lnTo>
                  <a:lnTo>
                    <a:pt x="387" y="1435"/>
                  </a:lnTo>
                  <a:lnTo>
                    <a:pt x="387" y="1435"/>
                  </a:lnTo>
                  <a:lnTo>
                    <a:pt x="387" y="1435"/>
                  </a:lnTo>
                  <a:lnTo>
                    <a:pt x="387" y="1435"/>
                  </a:lnTo>
                  <a:lnTo>
                    <a:pt x="387" y="1435"/>
                  </a:lnTo>
                  <a:lnTo>
                    <a:pt x="387" y="1435"/>
                  </a:lnTo>
                  <a:lnTo>
                    <a:pt x="387" y="1435"/>
                  </a:lnTo>
                  <a:lnTo>
                    <a:pt x="387" y="1440"/>
                  </a:lnTo>
                  <a:lnTo>
                    <a:pt x="387" y="1440"/>
                  </a:lnTo>
                  <a:lnTo>
                    <a:pt x="387" y="1440"/>
                  </a:lnTo>
                  <a:lnTo>
                    <a:pt x="387" y="1446"/>
                  </a:lnTo>
                  <a:lnTo>
                    <a:pt x="387" y="1446"/>
                  </a:lnTo>
                  <a:lnTo>
                    <a:pt x="387" y="1446"/>
                  </a:lnTo>
                  <a:lnTo>
                    <a:pt x="387" y="1446"/>
                  </a:lnTo>
                  <a:lnTo>
                    <a:pt x="387" y="1446"/>
                  </a:lnTo>
                  <a:lnTo>
                    <a:pt x="387" y="1440"/>
                  </a:lnTo>
                  <a:lnTo>
                    <a:pt x="387" y="1446"/>
                  </a:lnTo>
                  <a:lnTo>
                    <a:pt x="387" y="1446"/>
                  </a:lnTo>
                  <a:lnTo>
                    <a:pt x="387" y="1446"/>
                  </a:lnTo>
                  <a:lnTo>
                    <a:pt x="387" y="1446"/>
                  </a:lnTo>
                  <a:lnTo>
                    <a:pt x="387" y="1451"/>
                  </a:lnTo>
                  <a:lnTo>
                    <a:pt x="387" y="1451"/>
                  </a:lnTo>
                  <a:lnTo>
                    <a:pt x="387" y="1451"/>
                  </a:lnTo>
                  <a:lnTo>
                    <a:pt x="387" y="1457"/>
                  </a:lnTo>
                  <a:lnTo>
                    <a:pt x="387" y="1457"/>
                  </a:lnTo>
                  <a:lnTo>
                    <a:pt x="392" y="1463"/>
                  </a:lnTo>
                  <a:lnTo>
                    <a:pt x="392" y="1463"/>
                  </a:lnTo>
                  <a:lnTo>
                    <a:pt x="392" y="1463"/>
                  </a:lnTo>
                  <a:lnTo>
                    <a:pt x="392" y="1463"/>
                  </a:lnTo>
                  <a:lnTo>
                    <a:pt x="392" y="1463"/>
                  </a:lnTo>
                  <a:lnTo>
                    <a:pt x="392" y="1463"/>
                  </a:lnTo>
                  <a:lnTo>
                    <a:pt x="392" y="1463"/>
                  </a:lnTo>
                  <a:lnTo>
                    <a:pt x="392" y="1468"/>
                  </a:lnTo>
                  <a:lnTo>
                    <a:pt x="392" y="1468"/>
                  </a:lnTo>
                  <a:lnTo>
                    <a:pt x="392" y="1479"/>
                  </a:lnTo>
                  <a:lnTo>
                    <a:pt x="398" y="1479"/>
                  </a:lnTo>
                  <a:lnTo>
                    <a:pt x="398" y="1479"/>
                  </a:lnTo>
                  <a:lnTo>
                    <a:pt x="404" y="1479"/>
                  </a:lnTo>
                  <a:lnTo>
                    <a:pt x="398" y="1479"/>
                  </a:lnTo>
                  <a:lnTo>
                    <a:pt x="398" y="1479"/>
                  </a:lnTo>
                  <a:lnTo>
                    <a:pt x="398" y="1479"/>
                  </a:lnTo>
                  <a:lnTo>
                    <a:pt x="398" y="1479"/>
                  </a:lnTo>
                  <a:lnTo>
                    <a:pt x="398" y="1479"/>
                  </a:lnTo>
                  <a:lnTo>
                    <a:pt x="398" y="1479"/>
                  </a:lnTo>
                  <a:lnTo>
                    <a:pt x="398" y="1479"/>
                  </a:lnTo>
                  <a:lnTo>
                    <a:pt x="398" y="1479"/>
                  </a:lnTo>
                  <a:lnTo>
                    <a:pt x="392" y="1479"/>
                  </a:lnTo>
                  <a:lnTo>
                    <a:pt x="392" y="1479"/>
                  </a:lnTo>
                  <a:lnTo>
                    <a:pt x="392" y="1479"/>
                  </a:lnTo>
                  <a:lnTo>
                    <a:pt x="398" y="1479"/>
                  </a:lnTo>
                  <a:lnTo>
                    <a:pt x="398" y="1485"/>
                  </a:lnTo>
                  <a:lnTo>
                    <a:pt x="398" y="1485"/>
                  </a:lnTo>
                  <a:lnTo>
                    <a:pt x="398" y="1485"/>
                  </a:lnTo>
                  <a:lnTo>
                    <a:pt x="398" y="1485"/>
                  </a:lnTo>
                  <a:lnTo>
                    <a:pt x="398" y="1485"/>
                  </a:lnTo>
                  <a:lnTo>
                    <a:pt x="398" y="1485"/>
                  </a:lnTo>
                  <a:lnTo>
                    <a:pt x="404" y="1496"/>
                  </a:lnTo>
                  <a:lnTo>
                    <a:pt x="404" y="1502"/>
                  </a:lnTo>
                  <a:lnTo>
                    <a:pt x="404" y="1502"/>
                  </a:lnTo>
                  <a:lnTo>
                    <a:pt x="404" y="1502"/>
                  </a:lnTo>
                  <a:lnTo>
                    <a:pt x="404" y="1502"/>
                  </a:lnTo>
                  <a:lnTo>
                    <a:pt x="404" y="1502"/>
                  </a:lnTo>
                  <a:lnTo>
                    <a:pt x="404" y="1502"/>
                  </a:lnTo>
                  <a:lnTo>
                    <a:pt x="404" y="1502"/>
                  </a:lnTo>
                  <a:lnTo>
                    <a:pt x="404" y="1502"/>
                  </a:lnTo>
                  <a:lnTo>
                    <a:pt x="404" y="1507"/>
                  </a:lnTo>
                  <a:lnTo>
                    <a:pt x="409" y="1513"/>
                  </a:lnTo>
                  <a:lnTo>
                    <a:pt x="409" y="1513"/>
                  </a:lnTo>
                  <a:lnTo>
                    <a:pt x="409" y="1519"/>
                  </a:lnTo>
                  <a:lnTo>
                    <a:pt x="409" y="1519"/>
                  </a:lnTo>
                  <a:lnTo>
                    <a:pt x="409" y="1519"/>
                  </a:lnTo>
                  <a:lnTo>
                    <a:pt x="409" y="1519"/>
                  </a:lnTo>
                  <a:lnTo>
                    <a:pt x="409" y="1519"/>
                  </a:lnTo>
                  <a:lnTo>
                    <a:pt x="415" y="1519"/>
                  </a:lnTo>
                  <a:lnTo>
                    <a:pt x="415" y="1513"/>
                  </a:lnTo>
                  <a:lnTo>
                    <a:pt x="415" y="1519"/>
                  </a:lnTo>
                  <a:lnTo>
                    <a:pt x="415" y="1519"/>
                  </a:lnTo>
                  <a:lnTo>
                    <a:pt x="415" y="1519"/>
                  </a:lnTo>
                  <a:lnTo>
                    <a:pt x="415" y="1524"/>
                  </a:lnTo>
                  <a:lnTo>
                    <a:pt x="415" y="1530"/>
                  </a:lnTo>
                  <a:lnTo>
                    <a:pt x="415" y="1530"/>
                  </a:lnTo>
                  <a:lnTo>
                    <a:pt x="415" y="1530"/>
                  </a:lnTo>
                  <a:lnTo>
                    <a:pt x="415" y="1530"/>
                  </a:lnTo>
                  <a:lnTo>
                    <a:pt x="415" y="1530"/>
                  </a:lnTo>
                  <a:lnTo>
                    <a:pt x="415" y="1530"/>
                  </a:lnTo>
                  <a:lnTo>
                    <a:pt x="420" y="1530"/>
                  </a:lnTo>
                  <a:lnTo>
                    <a:pt x="420" y="1530"/>
                  </a:lnTo>
                  <a:lnTo>
                    <a:pt x="420" y="1530"/>
                  </a:lnTo>
                  <a:lnTo>
                    <a:pt x="420" y="1530"/>
                  </a:lnTo>
                  <a:lnTo>
                    <a:pt x="420" y="1530"/>
                  </a:lnTo>
                  <a:lnTo>
                    <a:pt x="420" y="1530"/>
                  </a:lnTo>
                  <a:lnTo>
                    <a:pt x="420" y="1530"/>
                  </a:lnTo>
                  <a:lnTo>
                    <a:pt x="420" y="1530"/>
                  </a:lnTo>
                  <a:lnTo>
                    <a:pt x="420" y="1530"/>
                  </a:lnTo>
                  <a:lnTo>
                    <a:pt x="420" y="1530"/>
                  </a:lnTo>
                  <a:lnTo>
                    <a:pt x="420" y="1530"/>
                  </a:lnTo>
                  <a:lnTo>
                    <a:pt x="426" y="1530"/>
                  </a:lnTo>
                  <a:lnTo>
                    <a:pt x="426" y="1530"/>
                  </a:lnTo>
                  <a:lnTo>
                    <a:pt x="426" y="1530"/>
                  </a:lnTo>
                  <a:lnTo>
                    <a:pt x="420" y="1530"/>
                  </a:lnTo>
                  <a:lnTo>
                    <a:pt x="420" y="1530"/>
                  </a:lnTo>
                  <a:lnTo>
                    <a:pt x="420" y="1530"/>
                  </a:lnTo>
                  <a:lnTo>
                    <a:pt x="420" y="1535"/>
                  </a:lnTo>
                  <a:lnTo>
                    <a:pt x="426" y="1535"/>
                  </a:lnTo>
                  <a:lnTo>
                    <a:pt x="426" y="1535"/>
                  </a:lnTo>
                  <a:lnTo>
                    <a:pt x="426" y="1535"/>
                  </a:lnTo>
                  <a:lnTo>
                    <a:pt x="426" y="1535"/>
                  </a:lnTo>
                  <a:lnTo>
                    <a:pt x="426" y="1530"/>
                  </a:lnTo>
                  <a:lnTo>
                    <a:pt x="426" y="1530"/>
                  </a:lnTo>
                  <a:lnTo>
                    <a:pt x="426" y="1535"/>
                  </a:lnTo>
                  <a:lnTo>
                    <a:pt x="426" y="1535"/>
                  </a:lnTo>
                  <a:lnTo>
                    <a:pt x="426" y="1535"/>
                  </a:lnTo>
                  <a:lnTo>
                    <a:pt x="426" y="1535"/>
                  </a:lnTo>
                  <a:lnTo>
                    <a:pt x="426" y="1535"/>
                  </a:lnTo>
                  <a:lnTo>
                    <a:pt x="426" y="1535"/>
                  </a:lnTo>
                  <a:lnTo>
                    <a:pt x="420" y="1535"/>
                  </a:lnTo>
                  <a:lnTo>
                    <a:pt x="426" y="1535"/>
                  </a:lnTo>
                  <a:lnTo>
                    <a:pt x="426" y="1541"/>
                  </a:lnTo>
                  <a:lnTo>
                    <a:pt x="426" y="1541"/>
                  </a:lnTo>
                  <a:lnTo>
                    <a:pt x="426" y="1541"/>
                  </a:lnTo>
                  <a:lnTo>
                    <a:pt x="426" y="1541"/>
                  </a:lnTo>
                  <a:lnTo>
                    <a:pt x="426" y="1541"/>
                  </a:lnTo>
                  <a:lnTo>
                    <a:pt x="437" y="1547"/>
                  </a:lnTo>
                  <a:lnTo>
                    <a:pt x="437" y="1547"/>
                  </a:lnTo>
                  <a:lnTo>
                    <a:pt x="437" y="1558"/>
                  </a:lnTo>
                  <a:lnTo>
                    <a:pt x="437" y="1558"/>
                  </a:lnTo>
                  <a:lnTo>
                    <a:pt x="443" y="1558"/>
                  </a:lnTo>
                  <a:lnTo>
                    <a:pt x="443" y="1558"/>
                  </a:lnTo>
                  <a:lnTo>
                    <a:pt x="443" y="1563"/>
                  </a:lnTo>
                  <a:lnTo>
                    <a:pt x="443" y="1563"/>
                  </a:lnTo>
                  <a:lnTo>
                    <a:pt x="443" y="1563"/>
                  </a:lnTo>
                  <a:lnTo>
                    <a:pt x="443" y="1563"/>
                  </a:lnTo>
                  <a:lnTo>
                    <a:pt x="443" y="1563"/>
                  </a:lnTo>
                  <a:lnTo>
                    <a:pt x="443" y="1563"/>
                  </a:lnTo>
                  <a:lnTo>
                    <a:pt x="448" y="1563"/>
                  </a:lnTo>
                  <a:lnTo>
                    <a:pt x="448" y="1569"/>
                  </a:lnTo>
                  <a:lnTo>
                    <a:pt x="448" y="1569"/>
                  </a:lnTo>
                  <a:lnTo>
                    <a:pt x="448" y="1569"/>
                  </a:lnTo>
                  <a:lnTo>
                    <a:pt x="448" y="1569"/>
                  </a:lnTo>
                  <a:lnTo>
                    <a:pt x="448" y="1569"/>
                  </a:lnTo>
                  <a:lnTo>
                    <a:pt x="448" y="1569"/>
                  </a:lnTo>
                  <a:lnTo>
                    <a:pt x="448" y="1569"/>
                  </a:lnTo>
                  <a:lnTo>
                    <a:pt x="448" y="1569"/>
                  </a:lnTo>
                  <a:lnTo>
                    <a:pt x="448" y="1569"/>
                  </a:lnTo>
                  <a:lnTo>
                    <a:pt x="448" y="1575"/>
                  </a:lnTo>
                  <a:lnTo>
                    <a:pt x="454" y="1586"/>
                  </a:lnTo>
                  <a:lnTo>
                    <a:pt x="454" y="1597"/>
                  </a:lnTo>
                  <a:lnTo>
                    <a:pt x="460" y="1597"/>
                  </a:lnTo>
                  <a:lnTo>
                    <a:pt x="460" y="1603"/>
                  </a:lnTo>
                  <a:lnTo>
                    <a:pt x="460" y="1603"/>
                  </a:lnTo>
                  <a:lnTo>
                    <a:pt x="460" y="1603"/>
                  </a:lnTo>
                  <a:lnTo>
                    <a:pt x="460" y="1603"/>
                  </a:lnTo>
                  <a:lnTo>
                    <a:pt x="460" y="1603"/>
                  </a:lnTo>
                  <a:lnTo>
                    <a:pt x="460" y="1603"/>
                  </a:lnTo>
                  <a:lnTo>
                    <a:pt x="460" y="1603"/>
                  </a:lnTo>
                  <a:lnTo>
                    <a:pt x="460" y="1603"/>
                  </a:lnTo>
                  <a:lnTo>
                    <a:pt x="460" y="1608"/>
                  </a:lnTo>
                  <a:lnTo>
                    <a:pt x="460" y="1608"/>
                  </a:lnTo>
                  <a:lnTo>
                    <a:pt x="465" y="1614"/>
                  </a:lnTo>
                  <a:lnTo>
                    <a:pt x="465" y="1614"/>
                  </a:lnTo>
                  <a:lnTo>
                    <a:pt x="465" y="1619"/>
                  </a:lnTo>
                  <a:lnTo>
                    <a:pt x="465" y="1619"/>
                  </a:lnTo>
                  <a:lnTo>
                    <a:pt x="465" y="1619"/>
                  </a:lnTo>
                  <a:lnTo>
                    <a:pt x="465" y="1619"/>
                  </a:lnTo>
                  <a:lnTo>
                    <a:pt x="465" y="1625"/>
                  </a:lnTo>
                  <a:lnTo>
                    <a:pt x="465" y="1625"/>
                  </a:lnTo>
                  <a:lnTo>
                    <a:pt x="471" y="1625"/>
                  </a:lnTo>
                  <a:lnTo>
                    <a:pt x="471" y="1631"/>
                  </a:lnTo>
                  <a:lnTo>
                    <a:pt x="471" y="1636"/>
                  </a:lnTo>
                  <a:lnTo>
                    <a:pt x="471" y="1636"/>
                  </a:lnTo>
                  <a:lnTo>
                    <a:pt x="471" y="1636"/>
                  </a:lnTo>
                  <a:lnTo>
                    <a:pt x="477" y="1636"/>
                  </a:lnTo>
                  <a:lnTo>
                    <a:pt x="477" y="1636"/>
                  </a:lnTo>
                  <a:lnTo>
                    <a:pt x="477" y="1636"/>
                  </a:lnTo>
                  <a:lnTo>
                    <a:pt x="477" y="1636"/>
                  </a:lnTo>
                  <a:lnTo>
                    <a:pt x="477" y="1636"/>
                  </a:lnTo>
                  <a:lnTo>
                    <a:pt x="477" y="1636"/>
                  </a:lnTo>
                  <a:lnTo>
                    <a:pt x="477" y="1636"/>
                  </a:lnTo>
                  <a:lnTo>
                    <a:pt x="477" y="1636"/>
                  </a:lnTo>
                  <a:lnTo>
                    <a:pt x="477" y="1636"/>
                  </a:lnTo>
                  <a:lnTo>
                    <a:pt x="477" y="1636"/>
                  </a:lnTo>
                  <a:lnTo>
                    <a:pt x="477" y="1636"/>
                  </a:lnTo>
                  <a:lnTo>
                    <a:pt x="477" y="1636"/>
                  </a:lnTo>
                  <a:lnTo>
                    <a:pt x="477" y="1636"/>
                  </a:lnTo>
                  <a:lnTo>
                    <a:pt x="477" y="1636"/>
                  </a:lnTo>
                  <a:lnTo>
                    <a:pt x="477" y="1636"/>
                  </a:lnTo>
                  <a:lnTo>
                    <a:pt x="477" y="1636"/>
                  </a:lnTo>
                  <a:lnTo>
                    <a:pt x="477" y="1636"/>
                  </a:lnTo>
                  <a:lnTo>
                    <a:pt x="477" y="1642"/>
                  </a:lnTo>
                  <a:lnTo>
                    <a:pt x="477" y="1642"/>
                  </a:lnTo>
                  <a:lnTo>
                    <a:pt x="477" y="1642"/>
                  </a:lnTo>
                  <a:lnTo>
                    <a:pt x="477" y="1642"/>
                  </a:lnTo>
                  <a:lnTo>
                    <a:pt x="477" y="1642"/>
                  </a:lnTo>
                  <a:lnTo>
                    <a:pt x="477" y="1642"/>
                  </a:lnTo>
                  <a:lnTo>
                    <a:pt x="477" y="1647"/>
                  </a:lnTo>
                  <a:lnTo>
                    <a:pt x="477" y="1647"/>
                  </a:lnTo>
                  <a:lnTo>
                    <a:pt x="477" y="1653"/>
                  </a:lnTo>
                  <a:lnTo>
                    <a:pt x="477" y="1647"/>
                  </a:lnTo>
                  <a:lnTo>
                    <a:pt x="477" y="1647"/>
                  </a:lnTo>
                  <a:lnTo>
                    <a:pt x="477" y="1647"/>
                  </a:lnTo>
                  <a:lnTo>
                    <a:pt x="477" y="1647"/>
                  </a:lnTo>
                  <a:lnTo>
                    <a:pt x="477" y="1642"/>
                  </a:lnTo>
                  <a:lnTo>
                    <a:pt x="477" y="1642"/>
                  </a:lnTo>
                  <a:lnTo>
                    <a:pt x="477" y="1642"/>
                  </a:lnTo>
                  <a:lnTo>
                    <a:pt x="477" y="1642"/>
                  </a:lnTo>
                  <a:lnTo>
                    <a:pt x="477" y="1642"/>
                  </a:lnTo>
                  <a:lnTo>
                    <a:pt x="477" y="1642"/>
                  </a:lnTo>
                  <a:lnTo>
                    <a:pt x="477" y="1642"/>
                  </a:lnTo>
                  <a:lnTo>
                    <a:pt x="477" y="1647"/>
                  </a:lnTo>
                  <a:lnTo>
                    <a:pt x="482" y="1647"/>
                  </a:lnTo>
                  <a:lnTo>
                    <a:pt x="482" y="1647"/>
                  </a:lnTo>
                  <a:lnTo>
                    <a:pt x="482" y="1653"/>
                  </a:lnTo>
                  <a:lnTo>
                    <a:pt x="482" y="1653"/>
                  </a:lnTo>
                  <a:lnTo>
                    <a:pt x="482" y="1653"/>
                  </a:lnTo>
                  <a:lnTo>
                    <a:pt x="482" y="1653"/>
                  </a:lnTo>
                  <a:lnTo>
                    <a:pt x="482" y="1653"/>
                  </a:lnTo>
                  <a:lnTo>
                    <a:pt x="488" y="1653"/>
                  </a:lnTo>
                  <a:lnTo>
                    <a:pt x="488" y="1659"/>
                  </a:lnTo>
                  <a:lnTo>
                    <a:pt x="488" y="1659"/>
                  </a:lnTo>
                  <a:lnTo>
                    <a:pt x="488" y="1659"/>
                  </a:lnTo>
                  <a:lnTo>
                    <a:pt x="488" y="1659"/>
                  </a:lnTo>
                  <a:lnTo>
                    <a:pt x="488" y="1664"/>
                  </a:lnTo>
                  <a:lnTo>
                    <a:pt x="488" y="1664"/>
                  </a:lnTo>
                  <a:lnTo>
                    <a:pt x="488" y="1664"/>
                  </a:lnTo>
                  <a:lnTo>
                    <a:pt x="488" y="1664"/>
                  </a:lnTo>
                  <a:lnTo>
                    <a:pt x="488" y="1664"/>
                  </a:lnTo>
                  <a:lnTo>
                    <a:pt x="488" y="1664"/>
                  </a:lnTo>
                  <a:lnTo>
                    <a:pt x="488" y="1664"/>
                  </a:lnTo>
                  <a:lnTo>
                    <a:pt x="488" y="1670"/>
                  </a:lnTo>
                  <a:lnTo>
                    <a:pt x="488" y="1664"/>
                  </a:lnTo>
                  <a:lnTo>
                    <a:pt x="488" y="1670"/>
                  </a:lnTo>
                  <a:lnTo>
                    <a:pt x="488" y="1670"/>
                  </a:lnTo>
                  <a:lnTo>
                    <a:pt x="488" y="1670"/>
                  </a:lnTo>
                  <a:lnTo>
                    <a:pt x="488" y="1676"/>
                  </a:lnTo>
                  <a:lnTo>
                    <a:pt x="488" y="1676"/>
                  </a:lnTo>
                  <a:lnTo>
                    <a:pt x="488" y="1676"/>
                  </a:lnTo>
                  <a:lnTo>
                    <a:pt x="488" y="1676"/>
                  </a:lnTo>
                  <a:lnTo>
                    <a:pt x="488" y="1676"/>
                  </a:lnTo>
                  <a:lnTo>
                    <a:pt x="488" y="1676"/>
                  </a:lnTo>
                  <a:lnTo>
                    <a:pt x="493" y="1676"/>
                  </a:lnTo>
                  <a:lnTo>
                    <a:pt x="493" y="1676"/>
                  </a:lnTo>
                  <a:lnTo>
                    <a:pt x="493" y="1676"/>
                  </a:lnTo>
                  <a:lnTo>
                    <a:pt x="493" y="1681"/>
                  </a:lnTo>
                  <a:lnTo>
                    <a:pt x="493" y="1681"/>
                  </a:lnTo>
                  <a:lnTo>
                    <a:pt x="488" y="1681"/>
                  </a:lnTo>
                  <a:lnTo>
                    <a:pt x="488" y="1681"/>
                  </a:lnTo>
                  <a:lnTo>
                    <a:pt x="488" y="1681"/>
                  </a:lnTo>
                  <a:lnTo>
                    <a:pt x="482" y="1681"/>
                  </a:lnTo>
                  <a:lnTo>
                    <a:pt x="482" y="1676"/>
                  </a:lnTo>
                  <a:lnTo>
                    <a:pt x="488" y="1670"/>
                  </a:lnTo>
                  <a:lnTo>
                    <a:pt x="488" y="1670"/>
                  </a:lnTo>
                  <a:lnTo>
                    <a:pt x="488" y="1670"/>
                  </a:lnTo>
                  <a:lnTo>
                    <a:pt x="488" y="1670"/>
                  </a:lnTo>
                  <a:lnTo>
                    <a:pt x="488" y="1670"/>
                  </a:lnTo>
                  <a:lnTo>
                    <a:pt x="488" y="1670"/>
                  </a:lnTo>
                  <a:lnTo>
                    <a:pt x="488" y="1664"/>
                  </a:lnTo>
                  <a:lnTo>
                    <a:pt x="482" y="1664"/>
                  </a:lnTo>
                  <a:lnTo>
                    <a:pt x="482" y="1664"/>
                  </a:lnTo>
                  <a:lnTo>
                    <a:pt x="488" y="1664"/>
                  </a:lnTo>
                  <a:lnTo>
                    <a:pt x="482" y="1659"/>
                  </a:lnTo>
                  <a:lnTo>
                    <a:pt x="482" y="1659"/>
                  </a:lnTo>
                  <a:lnTo>
                    <a:pt x="482" y="1659"/>
                  </a:lnTo>
                  <a:lnTo>
                    <a:pt x="482" y="1659"/>
                  </a:lnTo>
                  <a:lnTo>
                    <a:pt x="482" y="1659"/>
                  </a:lnTo>
                  <a:lnTo>
                    <a:pt x="482" y="1659"/>
                  </a:lnTo>
                  <a:lnTo>
                    <a:pt x="482" y="1659"/>
                  </a:lnTo>
                  <a:lnTo>
                    <a:pt x="482" y="1664"/>
                  </a:lnTo>
                  <a:lnTo>
                    <a:pt x="482" y="1664"/>
                  </a:lnTo>
                  <a:lnTo>
                    <a:pt x="482" y="1670"/>
                  </a:lnTo>
                  <a:lnTo>
                    <a:pt x="482" y="1670"/>
                  </a:lnTo>
                  <a:lnTo>
                    <a:pt x="482" y="1659"/>
                  </a:lnTo>
                  <a:lnTo>
                    <a:pt x="482" y="1659"/>
                  </a:lnTo>
                  <a:lnTo>
                    <a:pt x="482" y="1659"/>
                  </a:lnTo>
                  <a:lnTo>
                    <a:pt x="482" y="1659"/>
                  </a:lnTo>
                  <a:lnTo>
                    <a:pt x="482" y="1659"/>
                  </a:lnTo>
                  <a:lnTo>
                    <a:pt x="482" y="1659"/>
                  </a:lnTo>
                  <a:lnTo>
                    <a:pt x="482" y="1659"/>
                  </a:lnTo>
                  <a:lnTo>
                    <a:pt x="482" y="1659"/>
                  </a:lnTo>
                  <a:lnTo>
                    <a:pt x="482" y="1659"/>
                  </a:lnTo>
                  <a:lnTo>
                    <a:pt x="482" y="1659"/>
                  </a:lnTo>
                  <a:lnTo>
                    <a:pt x="482" y="1659"/>
                  </a:lnTo>
                  <a:lnTo>
                    <a:pt x="482" y="1659"/>
                  </a:lnTo>
                  <a:lnTo>
                    <a:pt x="482" y="1659"/>
                  </a:lnTo>
                  <a:lnTo>
                    <a:pt x="482" y="1659"/>
                  </a:lnTo>
                  <a:lnTo>
                    <a:pt x="477" y="1659"/>
                  </a:lnTo>
                  <a:lnTo>
                    <a:pt x="477" y="1659"/>
                  </a:lnTo>
                  <a:lnTo>
                    <a:pt x="477" y="1653"/>
                  </a:lnTo>
                  <a:lnTo>
                    <a:pt x="477" y="1653"/>
                  </a:lnTo>
                  <a:lnTo>
                    <a:pt x="482" y="1653"/>
                  </a:lnTo>
                  <a:lnTo>
                    <a:pt x="482" y="1653"/>
                  </a:lnTo>
                  <a:lnTo>
                    <a:pt x="482" y="1653"/>
                  </a:lnTo>
                  <a:lnTo>
                    <a:pt x="482" y="1653"/>
                  </a:lnTo>
                  <a:lnTo>
                    <a:pt x="477" y="1653"/>
                  </a:lnTo>
                  <a:lnTo>
                    <a:pt x="477" y="1653"/>
                  </a:lnTo>
                  <a:lnTo>
                    <a:pt x="477" y="1653"/>
                  </a:lnTo>
                  <a:lnTo>
                    <a:pt x="477" y="1659"/>
                  </a:lnTo>
                  <a:lnTo>
                    <a:pt x="477" y="1659"/>
                  </a:lnTo>
                  <a:lnTo>
                    <a:pt x="482" y="1659"/>
                  </a:lnTo>
                  <a:lnTo>
                    <a:pt x="482" y="1670"/>
                  </a:lnTo>
                  <a:lnTo>
                    <a:pt x="482" y="1670"/>
                  </a:lnTo>
                  <a:lnTo>
                    <a:pt x="482" y="1681"/>
                  </a:lnTo>
                  <a:lnTo>
                    <a:pt x="488" y="1692"/>
                  </a:lnTo>
                  <a:lnTo>
                    <a:pt x="488" y="1698"/>
                  </a:lnTo>
                  <a:lnTo>
                    <a:pt x="488" y="1698"/>
                  </a:lnTo>
                  <a:lnTo>
                    <a:pt x="488" y="1698"/>
                  </a:lnTo>
                  <a:lnTo>
                    <a:pt x="488" y="1698"/>
                  </a:lnTo>
                  <a:lnTo>
                    <a:pt x="488" y="1692"/>
                  </a:lnTo>
                  <a:lnTo>
                    <a:pt x="488" y="1692"/>
                  </a:lnTo>
                  <a:lnTo>
                    <a:pt x="488" y="1698"/>
                  </a:lnTo>
                  <a:lnTo>
                    <a:pt x="493" y="1698"/>
                  </a:lnTo>
                  <a:lnTo>
                    <a:pt x="493" y="1698"/>
                  </a:lnTo>
                  <a:lnTo>
                    <a:pt x="493" y="1698"/>
                  </a:lnTo>
                  <a:lnTo>
                    <a:pt x="493" y="1698"/>
                  </a:lnTo>
                  <a:lnTo>
                    <a:pt x="493" y="1698"/>
                  </a:lnTo>
                  <a:lnTo>
                    <a:pt x="493" y="1704"/>
                  </a:lnTo>
                  <a:lnTo>
                    <a:pt x="493" y="1704"/>
                  </a:lnTo>
                  <a:lnTo>
                    <a:pt x="493" y="1704"/>
                  </a:lnTo>
                  <a:lnTo>
                    <a:pt x="493" y="1704"/>
                  </a:lnTo>
                  <a:lnTo>
                    <a:pt x="493" y="1704"/>
                  </a:lnTo>
                  <a:lnTo>
                    <a:pt x="493" y="1704"/>
                  </a:lnTo>
                  <a:lnTo>
                    <a:pt x="493" y="1704"/>
                  </a:lnTo>
                  <a:lnTo>
                    <a:pt x="493" y="1704"/>
                  </a:lnTo>
                  <a:lnTo>
                    <a:pt x="493" y="1704"/>
                  </a:lnTo>
                  <a:lnTo>
                    <a:pt x="493" y="1709"/>
                  </a:lnTo>
                  <a:lnTo>
                    <a:pt x="493" y="1709"/>
                  </a:lnTo>
                  <a:lnTo>
                    <a:pt x="493" y="1709"/>
                  </a:lnTo>
                  <a:lnTo>
                    <a:pt x="493" y="1709"/>
                  </a:lnTo>
                  <a:lnTo>
                    <a:pt x="493" y="1709"/>
                  </a:lnTo>
                  <a:lnTo>
                    <a:pt x="493" y="1715"/>
                  </a:lnTo>
                  <a:lnTo>
                    <a:pt x="493" y="1715"/>
                  </a:lnTo>
                  <a:lnTo>
                    <a:pt x="493" y="1709"/>
                  </a:lnTo>
                  <a:lnTo>
                    <a:pt x="493" y="1709"/>
                  </a:lnTo>
                  <a:lnTo>
                    <a:pt x="493" y="1709"/>
                  </a:lnTo>
                  <a:lnTo>
                    <a:pt x="499" y="1709"/>
                  </a:lnTo>
                  <a:lnTo>
                    <a:pt x="499" y="1709"/>
                  </a:lnTo>
                  <a:lnTo>
                    <a:pt x="499" y="1709"/>
                  </a:lnTo>
                  <a:lnTo>
                    <a:pt x="499" y="1709"/>
                  </a:lnTo>
                  <a:lnTo>
                    <a:pt x="499" y="1715"/>
                  </a:lnTo>
                  <a:lnTo>
                    <a:pt x="499" y="1709"/>
                  </a:lnTo>
                  <a:lnTo>
                    <a:pt x="499" y="1709"/>
                  </a:lnTo>
                  <a:lnTo>
                    <a:pt x="499" y="1709"/>
                  </a:lnTo>
                  <a:lnTo>
                    <a:pt x="499" y="1709"/>
                  </a:lnTo>
                  <a:lnTo>
                    <a:pt x="499" y="1709"/>
                  </a:lnTo>
                  <a:lnTo>
                    <a:pt x="499" y="1709"/>
                  </a:lnTo>
                  <a:lnTo>
                    <a:pt x="499" y="1709"/>
                  </a:lnTo>
                  <a:lnTo>
                    <a:pt x="499" y="1709"/>
                  </a:lnTo>
                  <a:lnTo>
                    <a:pt x="505" y="1709"/>
                  </a:lnTo>
                  <a:lnTo>
                    <a:pt x="505" y="1709"/>
                  </a:lnTo>
                  <a:lnTo>
                    <a:pt x="505" y="1709"/>
                  </a:lnTo>
                  <a:lnTo>
                    <a:pt x="505" y="1709"/>
                  </a:lnTo>
                  <a:lnTo>
                    <a:pt x="499" y="1709"/>
                  </a:lnTo>
                  <a:lnTo>
                    <a:pt x="499" y="1709"/>
                  </a:lnTo>
                  <a:lnTo>
                    <a:pt x="499" y="1709"/>
                  </a:lnTo>
                  <a:lnTo>
                    <a:pt x="505" y="1709"/>
                  </a:lnTo>
                  <a:lnTo>
                    <a:pt x="505" y="1709"/>
                  </a:lnTo>
                  <a:lnTo>
                    <a:pt x="505" y="1709"/>
                  </a:lnTo>
                  <a:lnTo>
                    <a:pt x="499" y="1709"/>
                  </a:lnTo>
                  <a:lnTo>
                    <a:pt x="499" y="1709"/>
                  </a:lnTo>
                  <a:lnTo>
                    <a:pt x="499" y="1709"/>
                  </a:lnTo>
                  <a:lnTo>
                    <a:pt x="499" y="1715"/>
                  </a:lnTo>
                  <a:lnTo>
                    <a:pt x="499" y="1715"/>
                  </a:lnTo>
                  <a:lnTo>
                    <a:pt x="499" y="1715"/>
                  </a:lnTo>
                  <a:lnTo>
                    <a:pt x="499" y="1715"/>
                  </a:lnTo>
                  <a:lnTo>
                    <a:pt x="499" y="1715"/>
                  </a:lnTo>
                  <a:lnTo>
                    <a:pt x="499" y="1715"/>
                  </a:lnTo>
                  <a:lnTo>
                    <a:pt x="499" y="1715"/>
                  </a:lnTo>
                  <a:lnTo>
                    <a:pt x="499" y="1715"/>
                  </a:lnTo>
                  <a:lnTo>
                    <a:pt x="499" y="1715"/>
                  </a:lnTo>
                  <a:lnTo>
                    <a:pt x="499" y="1715"/>
                  </a:lnTo>
                  <a:lnTo>
                    <a:pt x="493" y="1715"/>
                  </a:lnTo>
                  <a:lnTo>
                    <a:pt x="493" y="1715"/>
                  </a:lnTo>
                  <a:lnTo>
                    <a:pt x="499" y="1715"/>
                  </a:lnTo>
                  <a:lnTo>
                    <a:pt x="499" y="1720"/>
                  </a:lnTo>
                  <a:lnTo>
                    <a:pt x="505" y="1720"/>
                  </a:lnTo>
                  <a:lnTo>
                    <a:pt x="505" y="1726"/>
                  </a:lnTo>
                  <a:lnTo>
                    <a:pt x="505" y="1726"/>
                  </a:lnTo>
                  <a:lnTo>
                    <a:pt x="510" y="1726"/>
                  </a:lnTo>
                  <a:lnTo>
                    <a:pt x="510" y="1732"/>
                  </a:lnTo>
                  <a:lnTo>
                    <a:pt x="510" y="1737"/>
                  </a:lnTo>
                  <a:lnTo>
                    <a:pt x="516" y="1737"/>
                  </a:lnTo>
                  <a:lnTo>
                    <a:pt x="521" y="1743"/>
                  </a:lnTo>
                  <a:lnTo>
                    <a:pt x="521" y="1748"/>
                  </a:lnTo>
                  <a:lnTo>
                    <a:pt x="527" y="1754"/>
                  </a:lnTo>
                  <a:lnTo>
                    <a:pt x="533" y="1754"/>
                  </a:lnTo>
                  <a:lnTo>
                    <a:pt x="538" y="1760"/>
                  </a:lnTo>
                  <a:lnTo>
                    <a:pt x="538" y="1760"/>
                  </a:lnTo>
                  <a:lnTo>
                    <a:pt x="538" y="1760"/>
                  </a:lnTo>
                  <a:lnTo>
                    <a:pt x="538" y="1760"/>
                  </a:lnTo>
                  <a:lnTo>
                    <a:pt x="538" y="1760"/>
                  </a:lnTo>
                  <a:lnTo>
                    <a:pt x="538" y="1760"/>
                  </a:lnTo>
                  <a:lnTo>
                    <a:pt x="544" y="1760"/>
                  </a:lnTo>
                  <a:lnTo>
                    <a:pt x="549" y="1765"/>
                  </a:lnTo>
                  <a:lnTo>
                    <a:pt x="555" y="1765"/>
                  </a:lnTo>
                  <a:lnTo>
                    <a:pt x="555" y="1765"/>
                  </a:lnTo>
                  <a:lnTo>
                    <a:pt x="555" y="1760"/>
                  </a:lnTo>
                  <a:lnTo>
                    <a:pt x="555" y="1760"/>
                  </a:lnTo>
                  <a:lnTo>
                    <a:pt x="561" y="1760"/>
                  </a:lnTo>
                  <a:lnTo>
                    <a:pt x="566" y="1760"/>
                  </a:lnTo>
                  <a:lnTo>
                    <a:pt x="566" y="1760"/>
                  </a:lnTo>
                  <a:lnTo>
                    <a:pt x="572" y="1754"/>
                  </a:lnTo>
                  <a:lnTo>
                    <a:pt x="572" y="1754"/>
                  </a:lnTo>
                  <a:lnTo>
                    <a:pt x="583" y="1748"/>
                  </a:lnTo>
                  <a:lnTo>
                    <a:pt x="583" y="1748"/>
                  </a:lnTo>
                  <a:lnTo>
                    <a:pt x="583" y="1748"/>
                  </a:lnTo>
                  <a:lnTo>
                    <a:pt x="583" y="1748"/>
                  </a:lnTo>
                  <a:lnTo>
                    <a:pt x="589" y="1743"/>
                  </a:lnTo>
                  <a:lnTo>
                    <a:pt x="589" y="1743"/>
                  </a:lnTo>
                  <a:lnTo>
                    <a:pt x="589" y="1743"/>
                  </a:lnTo>
                  <a:lnTo>
                    <a:pt x="589" y="1743"/>
                  </a:lnTo>
                  <a:lnTo>
                    <a:pt x="589" y="1737"/>
                  </a:lnTo>
                  <a:lnTo>
                    <a:pt x="589" y="1732"/>
                  </a:lnTo>
                  <a:lnTo>
                    <a:pt x="589" y="1732"/>
                  </a:lnTo>
                  <a:lnTo>
                    <a:pt x="589" y="1732"/>
                  </a:lnTo>
                  <a:lnTo>
                    <a:pt x="589" y="1732"/>
                  </a:lnTo>
                  <a:lnTo>
                    <a:pt x="589" y="1732"/>
                  </a:lnTo>
                  <a:lnTo>
                    <a:pt x="589" y="1726"/>
                  </a:lnTo>
                  <a:lnTo>
                    <a:pt x="589" y="1726"/>
                  </a:lnTo>
                  <a:lnTo>
                    <a:pt x="589" y="1726"/>
                  </a:lnTo>
                  <a:lnTo>
                    <a:pt x="594" y="1726"/>
                  </a:lnTo>
                  <a:lnTo>
                    <a:pt x="594" y="1726"/>
                  </a:lnTo>
                  <a:lnTo>
                    <a:pt x="594" y="1726"/>
                  </a:lnTo>
                  <a:lnTo>
                    <a:pt x="594" y="1720"/>
                  </a:lnTo>
                  <a:lnTo>
                    <a:pt x="594" y="1720"/>
                  </a:lnTo>
                  <a:lnTo>
                    <a:pt x="594" y="1720"/>
                  </a:lnTo>
                  <a:lnTo>
                    <a:pt x="594" y="1720"/>
                  </a:lnTo>
                  <a:lnTo>
                    <a:pt x="594" y="1726"/>
                  </a:lnTo>
                  <a:lnTo>
                    <a:pt x="589" y="1726"/>
                  </a:lnTo>
                  <a:lnTo>
                    <a:pt x="594" y="1720"/>
                  </a:lnTo>
                  <a:lnTo>
                    <a:pt x="594" y="1720"/>
                  </a:lnTo>
                  <a:lnTo>
                    <a:pt x="594" y="1715"/>
                  </a:lnTo>
                  <a:lnTo>
                    <a:pt x="594" y="1715"/>
                  </a:lnTo>
                  <a:lnTo>
                    <a:pt x="594" y="1715"/>
                  </a:lnTo>
                  <a:lnTo>
                    <a:pt x="594" y="1709"/>
                  </a:lnTo>
                  <a:lnTo>
                    <a:pt x="605" y="1704"/>
                  </a:lnTo>
                  <a:lnTo>
                    <a:pt x="605" y="1704"/>
                  </a:lnTo>
                  <a:lnTo>
                    <a:pt x="605" y="1704"/>
                  </a:lnTo>
                  <a:lnTo>
                    <a:pt x="611" y="1704"/>
                  </a:lnTo>
                  <a:lnTo>
                    <a:pt x="617" y="1704"/>
                  </a:lnTo>
                  <a:lnTo>
                    <a:pt x="617" y="1698"/>
                  </a:lnTo>
                  <a:lnTo>
                    <a:pt x="622" y="1698"/>
                  </a:lnTo>
                  <a:lnTo>
                    <a:pt x="622" y="1698"/>
                  </a:lnTo>
                  <a:lnTo>
                    <a:pt x="622" y="1698"/>
                  </a:lnTo>
                  <a:lnTo>
                    <a:pt x="622" y="1698"/>
                  </a:lnTo>
                  <a:lnTo>
                    <a:pt x="622" y="1698"/>
                  </a:lnTo>
                  <a:lnTo>
                    <a:pt x="628" y="1698"/>
                  </a:lnTo>
                  <a:lnTo>
                    <a:pt x="628" y="1698"/>
                  </a:lnTo>
                  <a:lnTo>
                    <a:pt x="628" y="1698"/>
                  </a:lnTo>
                  <a:lnTo>
                    <a:pt x="628" y="1698"/>
                  </a:lnTo>
                  <a:lnTo>
                    <a:pt x="628" y="1698"/>
                  </a:lnTo>
                  <a:lnTo>
                    <a:pt x="633" y="1692"/>
                  </a:lnTo>
                  <a:lnTo>
                    <a:pt x="633" y="1692"/>
                  </a:lnTo>
                  <a:lnTo>
                    <a:pt x="633" y="1692"/>
                  </a:lnTo>
                  <a:lnTo>
                    <a:pt x="633" y="1692"/>
                  </a:lnTo>
                  <a:lnTo>
                    <a:pt x="633" y="1692"/>
                  </a:lnTo>
                  <a:lnTo>
                    <a:pt x="633" y="1692"/>
                  </a:lnTo>
                  <a:lnTo>
                    <a:pt x="639" y="1692"/>
                  </a:lnTo>
                  <a:lnTo>
                    <a:pt x="639" y="1692"/>
                  </a:lnTo>
                  <a:lnTo>
                    <a:pt x="639" y="1692"/>
                  </a:lnTo>
                  <a:lnTo>
                    <a:pt x="639" y="1692"/>
                  </a:lnTo>
                  <a:lnTo>
                    <a:pt x="645" y="1692"/>
                  </a:lnTo>
                  <a:lnTo>
                    <a:pt x="645" y="1692"/>
                  </a:lnTo>
                  <a:lnTo>
                    <a:pt x="645" y="1692"/>
                  </a:lnTo>
                  <a:lnTo>
                    <a:pt x="645" y="1692"/>
                  </a:lnTo>
                  <a:lnTo>
                    <a:pt x="650" y="1692"/>
                  </a:lnTo>
                  <a:lnTo>
                    <a:pt x="650" y="1692"/>
                  </a:lnTo>
                  <a:lnTo>
                    <a:pt x="650" y="1692"/>
                  </a:lnTo>
                  <a:lnTo>
                    <a:pt x="650" y="1692"/>
                  </a:lnTo>
                  <a:lnTo>
                    <a:pt x="656" y="1692"/>
                  </a:lnTo>
                  <a:lnTo>
                    <a:pt x="656" y="1692"/>
                  </a:lnTo>
                  <a:lnTo>
                    <a:pt x="656" y="1692"/>
                  </a:lnTo>
                  <a:lnTo>
                    <a:pt x="661" y="1698"/>
                  </a:lnTo>
                  <a:lnTo>
                    <a:pt x="667" y="1698"/>
                  </a:lnTo>
                  <a:lnTo>
                    <a:pt x="667" y="1698"/>
                  </a:lnTo>
                  <a:lnTo>
                    <a:pt x="667" y="1698"/>
                  </a:lnTo>
                  <a:lnTo>
                    <a:pt x="667" y="1698"/>
                  </a:lnTo>
                  <a:lnTo>
                    <a:pt x="661" y="1698"/>
                  </a:lnTo>
                  <a:lnTo>
                    <a:pt x="661" y="1692"/>
                  </a:lnTo>
                  <a:lnTo>
                    <a:pt x="661" y="1692"/>
                  </a:lnTo>
                  <a:lnTo>
                    <a:pt x="661" y="1692"/>
                  </a:lnTo>
                  <a:lnTo>
                    <a:pt x="661" y="1692"/>
                  </a:lnTo>
                  <a:lnTo>
                    <a:pt x="661" y="1692"/>
                  </a:lnTo>
                  <a:lnTo>
                    <a:pt x="661" y="1692"/>
                  </a:lnTo>
                  <a:lnTo>
                    <a:pt x="661" y="1692"/>
                  </a:lnTo>
                  <a:lnTo>
                    <a:pt x="661" y="1692"/>
                  </a:lnTo>
                  <a:lnTo>
                    <a:pt x="661" y="1692"/>
                  </a:lnTo>
                  <a:lnTo>
                    <a:pt x="661" y="1692"/>
                  </a:lnTo>
                  <a:lnTo>
                    <a:pt x="661" y="1692"/>
                  </a:lnTo>
                  <a:lnTo>
                    <a:pt x="656" y="1692"/>
                  </a:lnTo>
                  <a:lnTo>
                    <a:pt x="656" y="1692"/>
                  </a:lnTo>
                  <a:lnTo>
                    <a:pt x="656" y="1692"/>
                  </a:lnTo>
                  <a:lnTo>
                    <a:pt x="645" y="1692"/>
                  </a:lnTo>
                  <a:lnTo>
                    <a:pt x="645" y="1692"/>
                  </a:lnTo>
                  <a:lnTo>
                    <a:pt x="645" y="1692"/>
                  </a:lnTo>
                  <a:lnTo>
                    <a:pt x="639" y="1687"/>
                  </a:lnTo>
                  <a:lnTo>
                    <a:pt x="639" y="1687"/>
                  </a:lnTo>
                  <a:lnTo>
                    <a:pt x="633" y="1681"/>
                  </a:lnTo>
                  <a:lnTo>
                    <a:pt x="633" y="1681"/>
                  </a:lnTo>
                  <a:lnTo>
                    <a:pt x="633" y="1681"/>
                  </a:lnTo>
                  <a:lnTo>
                    <a:pt x="639" y="1676"/>
                  </a:lnTo>
                  <a:lnTo>
                    <a:pt x="639" y="1676"/>
                  </a:lnTo>
                  <a:lnTo>
                    <a:pt x="639" y="1676"/>
                  </a:lnTo>
                  <a:lnTo>
                    <a:pt x="639" y="1670"/>
                  </a:lnTo>
                  <a:lnTo>
                    <a:pt x="639" y="1670"/>
                  </a:lnTo>
                  <a:lnTo>
                    <a:pt x="639" y="1670"/>
                  </a:lnTo>
                  <a:lnTo>
                    <a:pt x="639" y="1670"/>
                  </a:lnTo>
                  <a:lnTo>
                    <a:pt x="639" y="1670"/>
                  </a:lnTo>
                  <a:lnTo>
                    <a:pt x="639" y="1670"/>
                  </a:lnTo>
                  <a:lnTo>
                    <a:pt x="639" y="1670"/>
                  </a:lnTo>
                  <a:lnTo>
                    <a:pt x="645" y="1664"/>
                  </a:lnTo>
                  <a:lnTo>
                    <a:pt x="645" y="1664"/>
                  </a:lnTo>
                  <a:lnTo>
                    <a:pt x="645" y="1664"/>
                  </a:lnTo>
                  <a:lnTo>
                    <a:pt x="645" y="1659"/>
                  </a:lnTo>
                  <a:lnTo>
                    <a:pt x="645" y="1659"/>
                  </a:lnTo>
                  <a:lnTo>
                    <a:pt x="650" y="1659"/>
                  </a:lnTo>
                  <a:lnTo>
                    <a:pt x="650" y="1659"/>
                  </a:lnTo>
                  <a:lnTo>
                    <a:pt x="650" y="1653"/>
                  </a:lnTo>
                  <a:lnTo>
                    <a:pt x="656" y="1647"/>
                  </a:lnTo>
                  <a:lnTo>
                    <a:pt x="656" y="1647"/>
                  </a:lnTo>
                  <a:lnTo>
                    <a:pt x="656" y="1647"/>
                  </a:lnTo>
                  <a:lnTo>
                    <a:pt x="656" y="1647"/>
                  </a:lnTo>
                  <a:lnTo>
                    <a:pt x="656" y="1642"/>
                  </a:lnTo>
                  <a:lnTo>
                    <a:pt x="656" y="1642"/>
                  </a:lnTo>
                  <a:lnTo>
                    <a:pt x="656" y="1642"/>
                  </a:lnTo>
                  <a:lnTo>
                    <a:pt x="656" y="1636"/>
                  </a:lnTo>
                  <a:lnTo>
                    <a:pt x="656" y="1636"/>
                  </a:lnTo>
                  <a:lnTo>
                    <a:pt x="656" y="1636"/>
                  </a:lnTo>
                  <a:lnTo>
                    <a:pt x="656" y="1636"/>
                  </a:lnTo>
                  <a:lnTo>
                    <a:pt x="656" y="1636"/>
                  </a:lnTo>
                  <a:lnTo>
                    <a:pt x="656" y="1636"/>
                  </a:lnTo>
                  <a:lnTo>
                    <a:pt x="656" y="1636"/>
                  </a:lnTo>
                  <a:lnTo>
                    <a:pt x="656" y="1636"/>
                  </a:lnTo>
                  <a:lnTo>
                    <a:pt x="661" y="1631"/>
                  </a:lnTo>
                  <a:lnTo>
                    <a:pt x="661" y="1631"/>
                  </a:lnTo>
                  <a:lnTo>
                    <a:pt x="661" y="1631"/>
                  </a:lnTo>
                  <a:lnTo>
                    <a:pt x="667" y="1631"/>
                  </a:lnTo>
                  <a:lnTo>
                    <a:pt x="667" y="1631"/>
                  </a:lnTo>
                  <a:lnTo>
                    <a:pt x="667" y="1631"/>
                  </a:lnTo>
                  <a:lnTo>
                    <a:pt x="673" y="1631"/>
                  </a:lnTo>
                  <a:lnTo>
                    <a:pt x="673" y="1631"/>
                  </a:lnTo>
                  <a:lnTo>
                    <a:pt x="673" y="1631"/>
                  </a:lnTo>
                  <a:lnTo>
                    <a:pt x="673" y="1631"/>
                  </a:lnTo>
                  <a:lnTo>
                    <a:pt x="673" y="1631"/>
                  </a:lnTo>
                  <a:lnTo>
                    <a:pt x="673" y="1631"/>
                  </a:lnTo>
                  <a:lnTo>
                    <a:pt x="678" y="1631"/>
                  </a:lnTo>
                  <a:lnTo>
                    <a:pt x="678" y="1631"/>
                  </a:lnTo>
                  <a:lnTo>
                    <a:pt x="673" y="1631"/>
                  </a:lnTo>
                  <a:lnTo>
                    <a:pt x="673" y="1631"/>
                  </a:lnTo>
                  <a:lnTo>
                    <a:pt x="673" y="1631"/>
                  </a:lnTo>
                  <a:lnTo>
                    <a:pt x="673" y="1631"/>
                  </a:lnTo>
                  <a:lnTo>
                    <a:pt x="673" y="1631"/>
                  </a:lnTo>
                  <a:lnTo>
                    <a:pt x="673" y="1631"/>
                  </a:lnTo>
                  <a:lnTo>
                    <a:pt x="673" y="1631"/>
                  </a:lnTo>
                  <a:lnTo>
                    <a:pt x="673" y="1631"/>
                  </a:lnTo>
                  <a:lnTo>
                    <a:pt x="684" y="1636"/>
                  </a:lnTo>
                  <a:lnTo>
                    <a:pt x="684" y="1636"/>
                  </a:lnTo>
                  <a:lnTo>
                    <a:pt x="684" y="1636"/>
                  </a:lnTo>
                  <a:lnTo>
                    <a:pt x="684" y="1631"/>
                  </a:lnTo>
                  <a:lnTo>
                    <a:pt x="684" y="1631"/>
                  </a:lnTo>
                  <a:lnTo>
                    <a:pt x="684" y="1631"/>
                  </a:lnTo>
                  <a:lnTo>
                    <a:pt x="684" y="1631"/>
                  </a:lnTo>
                  <a:lnTo>
                    <a:pt x="678" y="1631"/>
                  </a:lnTo>
                  <a:lnTo>
                    <a:pt x="678" y="1631"/>
                  </a:lnTo>
                  <a:lnTo>
                    <a:pt x="678" y="1631"/>
                  </a:lnTo>
                  <a:lnTo>
                    <a:pt x="678" y="1631"/>
                  </a:lnTo>
                  <a:lnTo>
                    <a:pt x="678" y="1631"/>
                  </a:lnTo>
                  <a:lnTo>
                    <a:pt x="678" y="1631"/>
                  </a:lnTo>
                  <a:lnTo>
                    <a:pt x="678" y="1631"/>
                  </a:lnTo>
                  <a:lnTo>
                    <a:pt x="678" y="1631"/>
                  </a:lnTo>
                  <a:lnTo>
                    <a:pt x="684" y="1631"/>
                  </a:lnTo>
                  <a:lnTo>
                    <a:pt x="684" y="1631"/>
                  </a:lnTo>
                  <a:lnTo>
                    <a:pt x="684" y="1636"/>
                  </a:lnTo>
                  <a:lnTo>
                    <a:pt x="689" y="1636"/>
                  </a:lnTo>
                  <a:lnTo>
                    <a:pt x="689" y="1636"/>
                  </a:lnTo>
                  <a:lnTo>
                    <a:pt x="689" y="1631"/>
                  </a:lnTo>
                  <a:lnTo>
                    <a:pt x="689" y="1631"/>
                  </a:lnTo>
                  <a:lnTo>
                    <a:pt x="689" y="1631"/>
                  </a:lnTo>
                  <a:lnTo>
                    <a:pt x="689" y="1625"/>
                  </a:lnTo>
                  <a:lnTo>
                    <a:pt x="689" y="1619"/>
                  </a:lnTo>
                  <a:lnTo>
                    <a:pt x="689" y="1614"/>
                  </a:lnTo>
                  <a:lnTo>
                    <a:pt x="689" y="1603"/>
                  </a:lnTo>
                  <a:lnTo>
                    <a:pt x="689" y="1603"/>
                  </a:lnTo>
                  <a:lnTo>
                    <a:pt x="689" y="1591"/>
                  </a:lnTo>
                  <a:lnTo>
                    <a:pt x="689" y="1591"/>
                  </a:lnTo>
                  <a:lnTo>
                    <a:pt x="689" y="1591"/>
                  </a:lnTo>
                  <a:lnTo>
                    <a:pt x="689" y="1580"/>
                  </a:lnTo>
                  <a:lnTo>
                    <a:pt x="689" y="1575"/>
                  </a:lnTo>
                  <a:lnTo>
                    <a:pt x="689" y="1569"/>
                  </a:lnTo>
                  <a:lnTo>
                    <a:pt x="689" y="1569"/>
                  </a:lnTo>
                  <a:lnTo>
                    <a:pt x="689" y="1569"/>
                  </a:lnTo>
                  <a:lnTo>
                    <a:pt x="689" y="1569"/>
                  </a:lnTo>
                  <a:lnTo>
                    <a:pt x="684" y="1569"/>
                  </a:lnTo>
                  <a:lnTo>
                    <a:pt x="684" y="1569"/>
                  </a:lnTo>
                  <a:lnTo>
                    <a:pt x="684" y="1569"/>
                  </a:lnTo>
                  <a:lnTo>
                    <a:pt x="684" y="1569"/>
                  </a:lnTo>
                  <a:lnTo>
                    <a:pt x="684" y="1575"/>
                  </a:lnTo>
                  <a:lnTo>
                    <a:pt x="678" y="1575"/>
                  </a:lnTo>
                  <a:lnTo>
                    <a:pt x="678" y="1575"/>
                  </a:lnTo>
                  <a:lnTo>
                    <a:pt x="678" y="1569"/>
                  </a:lnTo>
                  <a:lnTo>
                    <a:pt x="684" y="1569"/>
                  </a:lnTo>
                  <a:lnTo>
                    <a:pt x="684" y="1569"/>
                  </a:lnTo>
                  <a:lnTo>
                    <a:pt x="684" y="1569"/>
                  </a:lnTo>
                  <a:lnTo>
                    <a:pt x="684" y="1569"/>
                  </a:lnTo>
                  <a:lnTo>
                    <a:pt x="684" y="1569"/>
                  </a:lnTo>
                  <a:lnTo>
                    <a:pt x="684" y="1569"/>
                  </a:lnTo>
                  <a:lnTo>
                    <a:pt x="689" y="1569"/>
                  </a:lnTo>
                  <a:lnTo>
                    <a:pt x="689" y="1569"/>
                  </a:lnTo>
                  <a:lnTo>
                    <a:pt x="689" y="1569"/>
                  </a:lnTo>
                  <a:lnTo>
                    <a:pt x="689" y="1563"/>
                  </a:lnTo>
                  <a:lnTo>
                    <a:pt x="689" y="1563"/>
                  </a:lnTo>
                  <a:lnTo>
                    <a:pt x="689" y="1563"/>
                  </a:lnTo>
                  <a:lnTo>
                    <a:pt x="689" y="1563"/>
                  </a:lnTo>
                  <a:lnTo>
                    <a:pt x="689" y="1563"/>
                  </a:lnTo>
                  <a:lnTo>
                    <a:pt x="689" y="1563"/>
                  </a:lnTo>
                  <a:lnTo>
                    <a:pt x="689" y="1563"/>
                  </a:lnTo>
                  <a:lnTo>
                    <a:pt x="689" y="1563"/>
                  </a:lnTo>
                  <a:lnTo>
                    <a:pt x="684" y="1563"/>
                  </a:lnTo>
                  <a:lnTo>
                    <a:pt x="684" y="1558"/>
                  </a:lnTo>
                  <a:lnTo>
                    <a:pt x="684" y="1558"/>
                  </a:lnTo>
                  <a:lnTo>
                    <a:pt x="684" y="1552"/>
                  </a:lnTo>
                  <a:lnTo>
                    <a:pt x="684" y="1552"/>
                  </a:lnTo>
                  <a:lnTo>
                    <a:pt x="684" y="1552"/>
                  </a:lnTo>
                  <a:lnTo>
                    <a:pt x="689" y="1547"/>
                  </a:lnTo>
                  <a:lnTo>
                    <a:pt x="689" y="1541"/>
                  </a:lnTo>
                  <a:lnTo>
                    <a:pt x="689" y="1541"/>
                  </a:lnTo>
                  <a:lnTo>
                    <a:pt x="689" y="1535"/>
                  </a:lnTo>
                  <a:lnTo>
                    <a:pt x="689" y="1535"/>
                  </a:lnTo>
                  <a:lnTo>
                    <a:pt x="689" y="1535"/>
                  </a:lnTo>
                  <a:lnTo>
                    <a:pt x="689" y="1535"/>
                  </a:lnTo>
                  <a:lnTo>
                    <a:pt x="689" y="1530"/>
                  </a:lnTo>
                  <a:lnTo>
                    <a:pt x="689" y="1530"/>
                  </a:lnTo>
                  <a:lnTo>
                    <a:pt x="689" y="1530"/>
                  </a:lnTo>
                  <a:lnTo>
                    <a:pt x="689" y="1530"/>
                  </a:lnTo>
                  <a:lnTo>
                    <a:pt x="689" y="1530"/>
                  </a:lnTo>
                  <a:lnTo>
                    <a:pt x="695" y="1524"/>
                  </a:lnTo>
                  <a:lnTo>
                    <a:pt x="695" y="1524"/>
                  </a:lnTo>
                  <a:lnTo>
                    <a:pt x="695" y="1524"/>
                  </a:lnTo>
                  <a:lnTo>
                    <a:pt x="695" y="1519"/>
                  </a:lnTo>
                  <a:lnTo>
                    <a:pt x="701" y="1519"/>
                  </a:lnTo>
                  <a:lnTo>
                    <a:pt x="695" y="1519"/>
                  </a:lnTo>
                  <a:lnTo>
                    <a:pt x="695" y="1519"/>
                  </a:lnTo>
                  <a:lnTo>
                    <a:pt x="695" y="1519"/>
                  </a:lnTo>
                  <a:lnTo>
                    <a:pt x="695" y="1519"/>
                  </a:lnTo>
                  <a:lnTo>
                    <a:pt x="701" y="1513"/>
                  </a:lnTo>
                  <a:lnTo>
                    <a:pt x="701" y="1513"/>
                  </a:lnTo>
                  <a:lnTo>
                    <a:pt x="701" y="1513"/>
                  </a:lnTo>
                  <a:lnTo>
                    <a:pt x="701" y="1513"/>
                  </a:lnTo>
                  <a:lnTo>
                    <a:pt x="701" y="1513"/>
                  </a:lnTo>
                  <a:lnTo>
                    <a:pt x="706" y="1507"/>
                  </a:lnTo>
                  <a:lnTo>
                    <a:pt x="706" y="1507"/>
                  </a:lnTo>
                  <a:lnTo>
                    <a:pt x="706" y="1507"/>
                  </a:lnTo>
                  <a:lnTo>
                    <a:pt x="706" y="1507"/>
                  </a:lnTo>
                  <a:lnTo>
                    <a:pt x="706" y="1502"/>
                  </a:lnTo>
                  <a:lnTo>
                    <a:pt x="712" y="1496"/>
                  </a:lnTo>
                  <a:lnTo>
                    <a:pt x="712" y="1496"/>
                  </a:lnTo>
                  <a:lnTo>
                    <a:pt x="712" y="1496"/>
                  </a:lnTo>
                  <a:lnTo>
                    <a:pt x="712" y="1496"/>
                  </a:lnTo>
                  <a:lnTo>
                    <a:pt x="712" y="1491"/>
                  </a:lnTo>
                  <a:lnTo>
                    <a:pt x="712" y="1491"/>
                  </a:lnTo>
                  <a:lnTo>
                    <a:pt x="712" y="1491"/>
                  </a:lnTo>
                  <a:lnTo>
                    <a:pt x="712" y="1491"/>
                  </a:lnTo>
                  <a:lnTo>
                    <a:pt x="712" y="1485"/>
                  </a:lnTo>
                  <a:lnTo>
                    <a:pt x="717" y="1479"/>
                  </a:lnTo>
                  <a:lnTo>
                    <a:pt x="717" y="1474"/>
                  </a:lnTo>
                  <a:lnTo>
                    <a:pt x="717" y="1468"/>
                  </a:lnTo>
                  <a:lnTo>
                    <a:pt x="717" y="1468"/>
                  </a:lnTo>
                  <a:lnTo>
                    <a:pt x="717" y="1468"/>
                  </a:lnTo>
                  <a:lnTo>
                    <a:pt x="717" y="1463"/>
                  </a:lnTo>
                  <a:lnTo>
                    <a:pt x="717" y="1463"/>
                  </a:lnTo>
                  <a:lnTo>
                    <a:pt x="717" y="1463"/>
                  </a:lnTo>
                  <a:lnTo>
                    <a:pt x="717" y="1463"/>
                  </a:lnTo>
                  <a:lnTo>
                    <a:pt x="717" y="1463"/>
                  </a:lnTo>
                  <a:lnTo>
                    <a:pt x="717" y="1463"/>
                  </a:lnTo>
                  <a:lnTo>
                    <a:pt x="717" y="1457"/>
                  </a:lnTo>
                  <a:lnTo>
                    <a:pt x="717" y="1457"/>
                  </a:lnTo>
                  <a:lnTo>
                    <a:pt x="717" y="1457"/>
                  </a:lnTo>
                  <a:lnTo>
                    <a:pt x="717" y="1457"/>
                  </a:lnTo>
                  <a:lnTo>
                    <a:pt x="717" y="1457"/>
                  </a:lnTo>
                  <a:lnTo>
                    <a:pt x="717" y="1457"/>
                  </a:lnTo>
                  <a:lnTo>
                    <a:pt x="717" y="1457"/>
                  </a:lnTo>
                  <a:lnTo>
                    <a:pt x="717" y="1457"/>
                  </a:lnTo>
                  <a:lnTo>
                    <a:pt x="717" y="1457"/>
                  </a:lnTo>
                  <a:lnTo>
                    <a:pt x="717" y="1451"/>
                  </a:lnTo>
                  <a:lnTo>
                    <a:pt x="717" y="1451"/>
                  </a:lnTo>
                  <a:lnTo>
                    <a:pt x="717" y="1446"/>
                  </a:lnTo>
                  <a:lnTo>
                    <a:pt x="717" y="1446"/>
                  </a:lnTo>
                  <a:lnTo>
                    <a:pt x="717" y="1446"/>
                  </a:lnTo>
                  <a:lnTo>
                    <a:pt x="717" y="1446"/>
                  </a:lnTo>
                  <a:lnTo>
                    <a:pt x="717" y="1446"/>
                  </a:lnTo>
                  <a:lnTo>
                    <a:pt x="717" y="1446"/>
                  </a:lnTo>
                  <a:lnTo>
                    <a:pt x="717" y="1446"/>
                  </a:lnTo>
                  <a:lnTo>
                    <a:pt x="717" y="1446"/>
                  </a:lnTo>
                  <a:lnTo>
                    <a:pt x="717" y="1446"/>
                  </a:lnTo>
                  <a:lnTo>
                    <a:pt x="717" y="1440"/>
                  </a:lnTo>
                  <a:lnTo>
                    <a:pt x="717" y="1440"/>
                  </a:lnTo>
                  <a:lnTo>
                    <a:pt x="712" y="1440"/>
                  </a:lnTo>
                  <a:lnTo>
                    <a:pt x="712" y="1440"/>
                  </a:lnTo>
                  <a:lnTo>
                    <a:pt x="712" y="1440"/>
                  </a:lnTo>
                  <a:lnTo>
                    <a:pt x="712" y="1440"/>
                  </a:lnTo>
                  <a:lnTo>
                    <a:pt x="712" y="1440"/>
                  </a:lnTo>
                  <a:lnTo>
                    <a:pt x="712" y="1440"/>
                  </a:lnTo>
                  <a:lnTo>
                    <a:pt x="706" y="1440"/>
                  </a:lnTo>
                  <a:lnTo>
                    <a:pt x="706" y="1440"/>
                  </a:lnTo>
                  <a:lnTo>
                    <a:pt x="706" y="1440"/>
                  </a:lnTo>
                  <a:lnTo>
                    <a:pt x="706" y="1440"/>
                  </a:lnTo>
                  <a:lnTo>
                    <a:pt x="706" y="1440"/>
                  </a:lnTo>
                  <a:lnTo>
                    <a:pt x="706" y="1435"/>
                  </a:lnTo>
                  <a:lnTo>
                    <a:pt x="701" y="1435"/>
                  </a:lnTo>
                  <a:lnTo>
                    <a:pt x="701" y="1435"/>
                  </a:lnTo>
                  <a:lnTo>
                    <a:pt x="706" y="1429"/>
                  </a:lnTo>
                  <a:lnTo>
                    <a:pt x="706" y="1429"/>
                  </a:lnTo>
                  <a:lnTo>
                    <a:pt x="706" y="1429"/>
                  </a:lnTo>
                  <a:lnTo>
                    <a:pt x="706" y="1429"/>
                  </a:lnTo>
                  <a:lnTo>
                    <a:pt x="706" y="1429"/>
                  </a:lnTo>
                  <a:lnTo>
                    <a:pt x="706" y="1429"/>
                  </a:lnTo>
                  <a:lnTo>
                    <a:pt x="706" y="1429"/>
                  </a:lnTo>
                  <a:lnTo>
                    <a:pt x="706" y="1429"/>
                  </a:lnTo>
                  <a:lnTo>
                    <a:pt x="706" y="1435"/>
                  </a:lnTo>
                  <a:lnTo>
                    <a:pt x="706" y="1435"/>
                  </a:lnTo>
                  <a:lnTo>
                    <a:pt x="706" y="1435"/>
                  </a:lnTo>
                  <a:lnTo>
                    <a:pt x="706" y="1429"/>
                  </a:lnTo>
                  <a:lnTo>
                    <a:pt x="706" y="1429"/>
                  </a:lnTo>
                  <a:lnTo>
                    <a:pt x="706" y="1429"/>
                  </a:lnTo>
                  <a:lnTo>
                    <a:pt x="712" y="1429"/>
                  </a:lnTo>
                  <a:lnTo>
                    <a:pt x="712" y="1435"/>
                  </a:lnTo>
                  <a:lnTo>
                    <a:pt x="712" y="1435"/>
                  </a:lnTo>
                  <a:lnTo>
                    <a:pt x="717" y="1440"/>
                  </a:lnTo>
                  <a:lnTo>
                    <a:pt x="717" y="1446"/>
                  </a:lnTo>
                  <a:lnTo>
                    <a:pt x="717" y="1446"/>
                  </a:lnTo>
                  <a:lnTo>
                    <a:pt x="717" y="1440"/>
                  </a:lnTo>
                  <a:lnTo>
                    <a:pt x="717" y="1440"/>
                  </a:lnTo>
                  <a:lnTo>
                    <a:pt x="712" y="1435"/>
                  </a:lnTo>
                  <a:lnTo>
                    <a:pt x="712" y="1429"/>
                  </a:lnTo>
                  <a:lnTo>
                    <a:pt x="712" y="1429"/>
                  </a:lnTo>
                  <a:lnTo>
                    <a:pt x="712" y="1429"/>
                  </a:lnTo>
                  <a:lnTo>
                    <a:pt x="712" y="1429"/>
                  </a:lnTo>
                  <a:lnTo>
                    <a:pt x="712" y="1423"/>
                  </a:lnTo>
                  <a:lnTo>
                    <a:pt x="712" y="1423"/>
                  </a:lnTo>
                  <a:lnTo>
                    <a:pt x="712" y="1418"/>
                  </a:lnTo>
                  <a:lnTo>
                    <a:pt x="706" y="1412"/>
                  </a:lnTo>
                  <a:lnTo>
                    <a:pt x="706" y="1407"/>
                  </a:lnTo>
                  <a:lnTo>
                    <a:pt x="706" y="1401"/>
                  </a:lnTo>
                  <a:lnTo>
                    <a:pt x="706" y="1401"/>
                  </a:lnTo>
                  <a:lnTo>
                    <a:pt x="706" y="1395"/>
                  </a:lnTo>
                  <a:lnTo>
                    <a:pt x="706" y="1395"/>
                  </a:lnTo>
                  <a:lnTo>
                    <a:pt x="706" y="1395"/>
                  </a:lnTo>
                  <a:lnTo>
                    <a:pt x="706" y="1395"/>
                  </a:lnTo>
                  <a:lnTo>
                    <a:pt x="706" y="1401"/>
                  </a:lnTo>
                  <a:lnTo>
                    <a:pt x="701" y="1401"/>
                  </a:lnTo>
                  <a:lnTo>
                    <a:pt x="701" y="1395"/>
                  </a:lnTo>
                  <a:lnTo>
                    <a:pt x="701" y="1395"/>
                  </a:lnTo>
                  <a:lnTo>
                    <a:pt x="706" y="1395"/>
                  </a:lnTo>
                  <a:lnTo>
                    <a:pt x="706" y="1395"/>
                  </a:lnTo>
                  <a:lnTo>
                    <a:pt x="706" y="1395"/>
                  </a:lnTo>
                  <a:lnTo>
                    <a:pt x="706" y="1395"/>
                  </a:lnTo>
                  <a:lnTo>
                    <a:pt x="706" y="1395"/>
                  </a:lnTo>
                  <a:lnTo>
                    <a:pt x="706" y="1395"/>
                  </a:lnTo>
                  <a:lnTo>
                    <a:pt x="706" y="1390"/>
                  </a:lnTo>
                  <a:lnTo>
                    <a:pt x="712" y="1390"/>
                  </a:lnTo>
                  <a:lnTo>
                    <a:pt x="712" y="1390"/>
                  </a:lnTo>
                  <a:lnTo>
                    <a:pt x="712" y="1384"/>
                  </a:lnTo>
                  <a:lnTo>
                    <a:pt x="712" y="1378"/>
                  </a:lnTo>
                  <a:lnTo>
                    <a:pt x="712" y="1378"/>
                  </a:lnTo>
                  <a:lnTo>
                    <a:pt x="712" y="1378"/>
                  </a:lnTo>
                  <a:lnTo>
                    <a:pt x="712" y="1378"/>
                  </a:lnTo>
                  <a:lnTo>
                    <a:pt x="712" y="1378"/>
                  </a:lnTo>
                  <a:lnTo>
                    <a:pt x="712" y="1378"/>
                  </a:lnTo>
                  <a:lnTo>
                    <a:pt x="712" y="1378"/>
                  </a:lnTo>
                  <a:lnTo>
                    <a:pt x="706" y="1378"/>
                  </a:lnTo>
                  <a:lnTo>
                    <a:pt x="706" y="1378"/>
                  </a:lnTo>
                  <a:lnTo>
                    <a:pt x="706" y="1378"/>
                  </a:lnTo>
                  <a:lnTo>
                    <a:pt x="706" y="1373"/>
                  </a:lnTo>
                  <a:lnTo>
                    <a:pt x="712" y="1373"/>
                  </a:lnTo>
                  <a:lnTo>
                    <a:pt x="712" y="1373"/>
                  </a:lnTo>
                  <a:lnTo>
                    <a:pt x="712" y="1373"/>
                  </a:lnTo>
                  <a:lnTo>
                    <a:pt x="712" y="1373"/>
                  </a:lnTo>
                  <a:lnTo>
                    <a:pt x="712" y="1373"/>
                  </a:lnTo>
                  <a:lnTo>
                    <a:pt x="706" y="1373"/>
                  </a:lnTo>
                  <a:lnTo>
                    <a:pt x="706" y="1367"/>
                  </a:lnTo>
                  <a:lnTo>
                    <a:pt x="706" y="1367"/>
                  </a:lnTo>
                  <a:lnTo>
                    <a:pt x="706" y="1367"/>
                  </a:lnTo>
                  <a:lnTo>
                    <a:pt x="706" y="1367"/>
                  </a:lnTo>
                  <a:lnTo>
                    <a:pt x="706" y="1367"/>
                  </a:lnTo>
                  <a:lnTo>
                    <a:pt x="706" y="1362"/>
                  </a:lnTo>
                  <a:lnTo>
                    <a:pt x="706" y="1356"/>
                  </a:lnTo>
                  <a:lnTo>
                    <a:pt x="706" y="1356"/>
                  </a:lnTo>
                  <a:lnTo>
                    <a:pt x="701" y="1350"/>
                  </a:lnTo>
                  <a:lnTo>
                    <a:pt x="701" y="1350"/>
                  </a:lnTo>
                  <a:lnTo>
                    <a:pt x="701" y="1345"/>
                  </a:lnTo>
                  <a:lnTo>
                    <a:pt x="706" y="1339"/>
                  </a:lnTo>
                  <a:lnTo>
                    <a:pt x="706" y="1334"/>
                  </a:lnTo>
                  <a:lnTo>
                    <a:pt x="706" y="1334"/>
                  </a:lnTo>
                  <a:lnTo>
                    <a:pt x="706" y="1328"/>
                  </a:lnTo>
                  <a:lnTo>
                    <a:pt x="706" y="1328"/>
                  </a:lnTo>
                  <a:lnTo>
                    <a:pt x="706" y="1328"/>
                  </a:lnTo>
                  <a:lnTo>
                    <a:pt x="712" y="1322"/>
                  </a:lnTo>
                  <a:lnTo>
                    <a:pt x="712" y="1322"/>
                  </a:lnTo>
                  <a:lnTo>
                    <a:pt x="712" y="1322"/>
                  </a:lnTo>
                  <a:lnTo>
                    <a:pt x="712" y="1322"/>
                  </a:lnTo>
                  <a:lnTo>
                    <a:pt x="712" y="1317"/>
                  </a:lnTo>
                  <a:lnTo>
                    <a:pt x="712" y="1317"/>
                  </a:lnTo>
                  <a:lnTo>
                    <a:pt x="712" y="1317"/>
                  </a:lnTo>
                  <a:lnTo>
                    <a:pt x="712" y="1317"/>
                  </a:lnTo>
                  <a:lnTo>
                    <a:pt x="717" y="1311"/>
                  </a:lnTo>
                  <a:lnTo>
                    <a:pt x="717" y="1306"/>
                  </a:lnTo>
                  <a:lnTo>
                    <a:pt x="723" y="1300"/>
                  </a:lnTo>
                  <a:lnTo>
                    <a:pt x="723" y="1300"/>
                  </a:lnTo>
                  <a:lnTo>
                    <a:pt x="723" y="1300"/>
                  </a:lnTo>
                  <a:lnTo>
                    <a:pt x="723" y="1300"/>
                  </a:lnTo>
                  <a:lnTo>
                    <a:pt x="729" y="1300"/>
                  </a:lnTo>
                  <a:lnTo>
                    <a:pt x="729" y="1300"/>
                  </a:lnTo>
                  <a:lnTo>
                    <a:pt x="729" y="1300"/>
                  </a:lnTo>
                  <a:lnTo>
                    <a:pt x="729" y="1300"/>
                  </a:lnTo>
                  <a:lnTo>
                    <a:pt x="729" y="1300"/>
                  </a:lnTo>
                  <a:lnTo>
                    <a:pt x="729" y="1300"/>
                  </a:lnTo>
                  <a:lnTo>
                    <a:pt x="729" y="1294"/>
                  </a:lnTo>
                  <a:lnTo>
                    <a:pt x="734" y="1294"/>
                  </a:lnTo>
                  <a:lnTo>
                    <a:pt x="734" y="1294"/>
                  </a:lnTo>
                  <a:lnTo>
                    <a:pt x="734" y="1294"/>
                  </a:lnTo>
                  <a:lnTo>
                    <a:pt x="734" y="1294"/>
                  </a:lnTo>
                  <a:lnTo>
                    <a:pt x="734" y="1294"/>
                  </a:lnTo>
                  <a:lnTo>
                    <a:pt x="734" y="1294"/>
                  </a:lnTo>
                  <a:lnTo>
                    <a:pt x="740" y="1294"/>
                  </a:lnTo>
                  <a:lnTo>
                    <a:pt x="740" y="1294"/>
                  </a:lnTo>
                  <a:lnTo>
                    <a:pt x="740" y="1294"/>
                  </a:lnTo>
                  <a:lnTo>
                    <a:pt x="740" y="1294"/>
                  </a:lnTo>
                  <a:lnTo>
                    <a:pt x="740" y="1294"/>
                  </a:lnTo>
                  <a:lnTo>
                    <a:pt x="740" y="1294"/>
                  </a:lnTo>
                  <a:lnTo>
                    <a:pt x="740" y="1294"/>
                  </a:lnTo>
                  <a:lnTo>
                    <a:pt x="745" y="1294"/>
                  </a:lnTo>
                  <a:lnTo>
                    <a:pt x="745" y="1294"/>
                  </a:lnTo>
                  <a:lnTo>
                    <a:pt x="745" y="1294"/>
                  </a:lnTo>
                  <a:lnTo>
                    <a:pt x="745" y="1300"/>
                  </a:lnTo>
                  <a:lnTo>
                    <a:pt x="745" y="1300"/>
                  </a:lnTo>
                  <a:lnTo>
                    <a:pt x="745" y="1306"/>
                  </a:lnTo>
                  <a:lnTo>
                    <a:pt x="745" y="1306"/>
                  </a:lnTo>
                  <a:lnTo>
                    <a:pt x="751" y="1306"/>
                  </a:lnTo>
                  <a:lnTo>
                    <a:pt x="751" y="1300"/>
                  </a:lnTo>
                  <a:lnTo>
                    <a:pt x="751" y="1294"/>
                  </a:lnTo>
                  <a:lnTo>
                    <a:pt x="751" y="1294"/>
                  </a:lnTo>
                  <a:lnTo>
                    <a:pt x="751" y="1289"/>
                  </a:lnTo>
                  <a:lnTo>
                    <a:pt x="751" y="1289"/>
                  </a:lnTo>
                  <a:lnTo>
                    <a:pt x="751" y="1289"/>
                  </a:lnTo>
                  <a:lnTo>
                    <a:pt x="751" y="1289"/>
                  </a:lnTo>
                  <a:lnTo>
                    <a:pt x="751" y="1289"/>
                  </a:lnTo>
                  <a:lnTo>
                    <a:pt x="751" y="1289"/>
                  </a:lnTo>
                  <a:lnTo>
                    <a:pt x="751" y="1289"/>
                  </a:lnTo>
                  <a:lnTo>
                    <a:pt x="751" y="1289"/>
                  </a:lnTo>
                  <a:lnTo>
                    <a:pt x="751" y="1289"/>
                  </a:lnTo>
                  <a:lnTo>
                    <a:pt x="751" y="1289"/>
                  </a:lnTo>
                  <a:lnTo>
                    <a:pt x="751" y="1289"/>
                  </a:lnTo>
                  <a:lnTo>
                    <a:pt x="751" y="1294"/>
                  </a:lnTo>
                  <a:lnTo>
                    <a:pt x="751" y="1294"/>
                  </a:lnTo>
                  <a:lnTo>
                    <a:pt x="751" y="1300"/>
                  </a:lnTo>
                  <a:lnTo>
                    <a:pt x="751" y="1300"/>
                  </a:lnTo>
                  <a:lnTo>
                    <a:pt x="757" y="1300"/>
                  </a:lnTo>
                  <a:lnTo>
                    <a:pt x="757" y="1300"/>
                  </a:lnTo>
                  <a:lnTo>
                    <a:pt x="757" y="1300"/>
                  </a:lnTo>
                  <a:lnTo>
                    <a:pt x="757" y="1300"/>
                  </a:lnTo>
                  <a:lnTo>
                    <a:pt x="757" y="1300"/>
                  </a:lnTo>
                  <a:lnTo>
                    <a:pt x="757" y="1300"/>
                  </a:lnTo>
                  <a:lnTo>
                    <a:pt x="757" y="1300"/>
                  </a:lnTo>
                  <a:lnTo>
                    <a:pt x="757" y="1300"/>
                  </a:lnTo>
                  <a:lnTo>
                    <a:pt x="757" y="1300"/>
                  </a:lnTo>
                  <a:lnTo>
                    <a:pt x="757" y="1300"/>
                  </a:lnTo>
                  <a:lnTo>
                    <a:pt x="757" y="1300"/>
                  </a:lnTo>
                  <a:lnTo>
                    <a:pt x="757" y="1300"/>
                  </a:lnTo>
                  <a:lnTo>
                    <a:pt x="757" y="1300"/>
                  </a:lnTo>
                  <a:lnTo>
                    <a:pt x="757" y="1300"/>
                  </a:lnTo>
                  <a:lnTo>
                    <a:pt x="762" y="1294"/>
                  </a:lnTo>
                  <a:lnTo>
                    <a:pt x="762" y="1294"/>
                  </a:lnTo>
                  <a:lnTo>
                    <a:pt x="762" y="1294"/>
                  </a:lnTo>
                  <a:lnTo>
                    <a:pt x="768" y="1289"/>
                  </a:lnTo>
                  <a:lnTo>
                    <a:pt x="768" y="1289"/>
                  </a:lnTo>
                  <a:lnTo>
                    <a:pt x="768" y="1289"/>
                  </a:lnTo>
                  <a:lnTo>
                    <a:pt x="768" y="1289"/>
                  </a:lnTo>
                  <a:lnTo>
                    <a:pt x="768" y="1283"/>
                  </a:lnTo>
                  <a:lnTo>
                    <a:pt x="768" y="1283"/>
                  </a:lnTo>
                  <a:lnTo>
                    <a:pt x="768" y="1283"/>
                  </a:lnTo>
                  <a:lnTo>
                    <a:pt x="773" y="1278"/>
                  </a:lnTo>
                  <a:lnTo>
                    <a:pt x="773" y="1272"/>
                  </a:lnTo>
                  <a:lnTo>
                    <a:pt x="773" y="1272"/>
                  </a:lnTo>
                  <a:lnTo>
                    <a:pt x="773" y="1272"/>
                  </a:lnTo>
                  <a:lnTo>
                    <a:pt x="773" y="1272"/>
                  </a:lnTo>
                  <a:lnTo>
                    <a:pt x="773" y="1272"/>
                  </a:lnTo>
                  <a:lnTo>
                    <a:pt x="773" y="1272"/>
                  </a:lnTo>
                  <a:lnTo>
                    <a:pt x="773" y="1266"/>
                  </a:lnTo>
                  <a:lnTo>
                    <a:pt x="779" y="1266"/>
                  </a:lnTo>
                  <a:lnTo>
                    <a:pt x="779" y="1266"/>
                  </a:lnTo>
                  <a:lnTo>
                    <a:pt x="779" y="1266"/>
                  </a:lnTo>
                  <a:lnTo>
                    <a:pt x="779" y="1266"/>
                  </a:lnTo>
                  <a:lnTo>
                    <a:pt x="779" y="1266"/>
                  </a:lnTo>
                  <a:lnTo>
                    <a:pt x="779" y="1266"/>
                  </a:lnTo>
                  <a:lnTo>
                    <a:pt x="779" y="1266"/>
                  </a:lnTo>
                  <a:lnTo>
                    <a:pt x="785" y="1266"/>
                  </a:lnTo>
                  <a:lnTo>
                    <a:pt x="785" y="1266"/>
                  </a:lnTo>
                  <a:lnTo>
                    <a:pt x="785" y="1266"/>
                  </a:lnTo>
                  <a:lnTo>
                    <a:pt x="785" y="1266"/>
                  </a:lnTo>
                  <a:lnTo>
                    <a:pt x="785" y="1266"/>
                  </a:lnTo>
                  <a:lnTo>
                    <a:pt x="785" y="1266"/>
                  </a:lnTo>
                  <a:lnTo>
                    <a:pt x="785" y="1266"/>
                  </a:lnTo>
                  <a:lnTo>
                    <a:pt x="785" y="1266"/>
                  </a:lnTo>
                  <a:lnTo>
                    <a:pt x="790" y="1266"/>
                  </a:lnTo>
                  <a:lnTo>
                    <a:pt x="790" y="1266"/>
                  </a:lnTo>
                  <a:lnTo>
                    <a:pt x="790" y="1266"/>
                  </a:lnTo>
                  <a:lnTo>
                    <a:pt x="790" y="1266"/>
                  </a:lnTo>
                  <a:lnTo>
                    <a:pt x="790" y="1266"/>
                  </a:lnTo>
                  <a:lnTo>
                    <a:pt x="790" y="1266"/>
                  </a:lnTo>
                  <a:lnTo>
                    <a:pt x="790" y="1266"/>
                  </a:lnTo>
                  <a:lnTo>
                    <a:pt x="790" y="1266"/>
                  </a:lnTo>
                  <a:lnTo>
                    <a:pt x="796" y="1266"/>
                  </a:lnTo>
                  <a:lnTo>
                    <a:pt x="796" y="1266"/>
                  </a:lnTo>
                  <a:lnTo>
                    <a:pt x="796" y="1266"/>
                  </a:lnTo>
                  <a:lnTo>
                    <a:pt x="796" y="1272"/>
                  </a:lnTo>
                  <a:lnTo>
                    <a:pt x="801" y="1272"/>
                  </a:lnTo>
                  <a:lnTo>
                    <a:pt x="801" y="1272"/>
                  </a:lnTo>
                  <a:lnTo>
                    <a:pt x="801" y="1272"/>
                  </a:lnTo>
                  <a:lnTo>
                    <a:pt x="801" y="1272"/>
                  </a:lnTo>
                  <a:lnTo>
                    <a:pt x="807" y="1266"/>
                  </a:lnTo>
                  <a:lnTo>
                    <a:pt x="807" y="1266"/>
                  </a:lnTo>
                  <a:lnTo>
                    <a:pt x="813" y="1266"/>
                  </a:lnTo>
                  <a:lnTo>
                    <a:pt x="813" y="1266"/>
                  </a:lnTo>
                  <a:lnTo>
                    <a:pt x="813" y="1266"/>
                  </a:lnTo>
                  <a:lnTo>
                    <a:pt x="813" y="1266"/>
                  </a:lnTo>
                  <a:lnTo>
                    <a:pt x="813" y="1266"/>
                  </a:lnTo>
                  <a:lnTo>
                    <a:pt x="813" y="1266"/>
                  </a:lnTo>
                  <a:lnTo>
                    <a:pt x="818" y="1266"/>
                  </a:lnTo>
                  <a:lnTo>
                    <a:pt x="818" y="1266"/>
                  </a:lnTo>
                  <a:lnTo>
                    <a:pt x="818" y="1261"/>
                  </a:lnTo>
                  <a:lnTo>
                    <a:pt x="818" y="1261"/>
                  </a:lnTo>
                  <a:lnTo>
                    <a:pt x="818" y="1261"/>
                  </a:lnTo>
                  <a:lnTo>
                    <a:pt x="824" y="1261"/>
                  </a:lnTo>
                  <a:lnTo>
                    <a:pt x="824" y="1261"/>
                  </a:lnTo>
                  <a:lnTo>
                    <a:pt x="824" y="1261"/>
                  </a:lnTo>
                  <a:lnTo>
                    <a:pt x="829" y="1261"/>
                  </a:lnTo>
                  <a:lnTo>
                    <a:pt x="829" y="1261"/>
                  </a:lnTo>
                  <a:lnTo>
                    <a:pt x="829" y="1255"/>
                  </a:lnTo>
                  <a:lnTo>
                    <a:pt x="835" y="1255"/>
                  </a:lnTo>
                  <a:lnTo>
                    <a:pt x="835" y="1255"/>
                  </a:lnTo>
                  <a:lnTo>
                    <a:pt x="835" y="1255"/>
                  </a:lnTo>
                  <a:lnTo>
                    <a:pt x="835" y="1250"/>
                  </a:lnTo>
                  <a:lnTo>
                    <a:pt x="835" y="1250"/>
                  </a:lnTo>
                  <a:lnTo>
                    <a:pt x="835" y="1250"/>
                  </a:lnTo>
                  <a:lnTo>
                    <a:pt x="835" y="1250"/>
                  </a:lnTo>
                  <a:lnTo>
                    <a:pt x="835" y="1250"/>
                  </a:lnTo>
                  <a:lnTo>
                    <a:pt x="835" y="1250"/>
                  </a:lnTo>
                  <a:lnTo>
                    <a:pt x="835" y="1250"/>
                  </a:lnTo>
                  <a:lnTo>
                    <a:pt x="835" y="1250"/>
                  </a:lnTo>
                  <a:lnTo>
                    <a:pt x="835" y="1250"/>
                  </a:lnTo>
                  <a:lnTo>
                    <a:pt x="835" y="1250"/>
                  </a:lnTo>
                  <a:lnTo>
                    <a:pt x="835" y="1250"/>
                  </a:lnTo>
                  <a:lnTo>
                    <a:pt x="835" y="1244"/>
                  </a:lnTo>
                  <a:lnTo>
                    <a:pt x="841" y="1244"/>
                  </a:lnTo>
                  <a:lnTo>
                    <a:pt x="841" y="1238"/>
                  </a:lnTo>
                  <a:lnTo>
                    <a:pt x="841" y="1238"/>
                  </a:lnTo>
                  <a:lnTo>
                    <a:pt x="841" y="1233"/>
                  </a:lnTo>
                  <a:lnTo>
                    <a:pt x="841" y="1233"/>
                  </a:lnTo>
                  <a:lnTo>
                    <a:pt x="835" y="1233"/>
                  </a:lnTo>
                  <a:lnTo>
                    <a:pt x="841" y="1233"/>
                  </a:lnTo>
                  <a:lnTo>
                    <a:pt x="841" y="1233"/>
                  </a:lnTo>
                  <a:lnTo>
                    <a:pt x="841" y="1238"/>
                  </a:lnTo>
                  <a:lnTo>
                    <a:pt x="841" y="1238"/>
                  </a:lnTo>
                  <a:lnTo>
                    <a:pt x="835" y="1238"/>
                  </a:lnTo>
                  <a:lnTo>
                    <a:pt x="835" y="1238"/>
                  </a:lnTo>
                  <a:lnTo>
                    <a:pt x="835" y="1238"/>
                  </a:lnTo>
                  <a:lnTo>
                    <a:pt x="835" y="1238"/>
                  </a:lnTo>
                  <a:lnTo>
                    <a:pt x="835" y="1238"/>
                  </a:lnTo>
                  <a:lnTo>
                    <a:pt x="835" y="1238"/>
                  </a:lnTo>
                  <a:lnTo>
                    <a:pt x="835" y="1238"/>
                  </a:lnTo>
                  <a:lnTo>
                    <a:pt x="835" y="1238"/>
                  </a:lnTo>
                  <a:lnTo>
                    <a:pt x="835" y="1238"/>
                  </a:lnTo>
                  <a:lnTo>
                    <a:pt x="829" y="1233"/>
                  </a:lnTo>
                  <a:lnTo>
                    <a:pt x="829" y="1233"/>
                  </a:lnTo>
                  <a:lnTo>
                    <a:pt x="829" y="1233"/>
                  </a:lnTo>
                  <a:lnTo>
                    <a:pt x="835" y="1227"/>
                  </a:lnTo>
                  <a:lnTo>
                    <a:pt x="835" y="1227"/>
                  </a:lnTo>
                  <a:lnTo>
                    <a:pt x="835" y="1227"/>
                  </a:lnTo>
                  <a:lnTo>
                    <a:pt x="835" y="1222"/>
                  </a:lnTo>
                  <a:lnTo>
                    <a:pt x="841" y="1222"/>
                  </a:lnTo>
                  <a:lnTo>
                    <a:pt x="841" y="1222"/>
                  </a:lnTo>
                  <a:lnTo>
                    <a:pt x="841" y="1222"/>
                  </a:lnTo>
                  <a:lnTo>
                    <a:pt x="841" y="1216"/>
                  </a:lnTo>
                  <a:lnTo>
                    <a:pt x="846" y="1216"/>
                  </a:lnTo>
                  <a:lnTo>
                    <a:pt x="846" y="1216"/>
                  </a:lnTo>
                  <a:lnTo>
                    <a:pt x="857" y="1205"/>
                  </a:lnTo>
                  <a:lnTo>
                    <a:pt x="863" y="1205"/>
                  </a:lnTo>
                  <a:lnTo>
                    <a:pt x="863" y="1205"/>
                  </a:lnTo>
                  <a:lnTo>
                    <a:pt x="869" y="1205"/>
                  </a:lnTo>
                  <a:lnTo>
                    <a:pt x="869" y="1205"/>
                  </a:lnTo>
                  <a:lnTo>
                    <a:pt x="869" y="1205"/>
                  </a:lnTo>
                  <a:lnTo>
                    <a:pt x="869" y="1205"/>
                  </a:lnTo>
                  <a:lnTo>
                    <a:pt x="869" y="1205"/>
                  </a:lnTo>
                  <a:lnTo>
                    <a:pt x="869" y="1205"/>
                  </a:lnTo>
                  <a:lnTo>
                    <a:pt x="874" y="1199"/>
                  </a:lnTo>
                  <a:lnTo>
                    <a:pt x="874" y="1199"/>
                  </a:lnTo>
                  <a:lnTo>
                    <a:pt x="874" y="1199"/>
                  </a:lnTo>
                  <a:lnTo>
                    <a:pt x="874" y="1199"/>
                  </a:lnTo>
                  <a:lnTo>
                    <a:pt x="874" y="1199"/>
                  </a:lnTo>
                  <a:lnTo>
                    <a:pt x="880" y="1199"/>
                  </a:lnTo>
                  <a:lnTo>
                    <a:pt x="880" y="1199"/>
                  </a:lnTo>
                  <a:lnTo>
                    <a:pt x="880" y="1194"/>
                  </a:lnTo>
                  <a:lnTo>
                    <a:pt x="885" y="1194"/>
                  </a:lnTo>
                  <a:lnTo>
                    <a:pt x="885" y="1194"/>
                  </a:lnTo>
                  <a:lnTo>
                    <a:pt x="891" y="1194"/>
                  </a:lnTo>
                  <a:lnTo>
                    <a:pt x="891" y="1194"/>
                  </a:lnTo>
                  <a:lnTo>
                    <a:pt x="891" y="1194"/>
                  </a:lnTo>
                  <a:lnTo>
                    <a:pt x="891" y="1194"/>
                  </a:lnTo>
                  <a:lnTo>
                    <a:pt x="891" y="1188"/>
                  </a:lnTo>
                  <a:lnTo>
                    <a:pt x="891" y="1188"/>
                  </a:lnTo>
                  <a:lnTo>
                    <a:pt x="891" y="1188"/>
                  </a:lnTo>
                  <a:lnTo>
                    <a:pt x="891" y="1188"/>
                  </a:lnTo>
                  <a:lnTo>
                    <a:pt x="891" y="1188"/>
                  </a:lnTo>
                  <a:lnTo>
                    <a:pt x="891" y="1188"/>
                  </a:lnTo>
                  <a:lnTo>
                    <a:pt x="891" y="1188"/>
                  </a:lnTo>
                  <a:lnTo>
                    <a:pt x="891" y="1188"/>
                  </a:lnTo>
                  <a:lnTo>
                    <a:pt x="891" y="1188"/>
                  </a:lnTo>
                  <a:lnTo>
                    <a:pt x="891" y="1188"/>
                  </a:lnTo>
                  <a:lnTo>
                    <a:pt x="891" y="1182"/>
                  </a:lnTo>
                  <a:lnTo>
                    <a:pt x="891" y="1182"/>
                  </a:lnTo>
                  <a:lnTo>
                    <a:pt x="891" y="1182"/>
                  </a:lnTo>
                  <a:lnTo>
                    <a:pt x="891" y="1182"/>
                  </a:lnTo>
                  <a:lnTo>
                    <a:pt x="891" y="1182"/>
                  </a:lnTo>
                  <a:lnTo>
                    <a:pt x="891" y="1188"/>
                  </a:lnTo>
                  <a:lnTo>
                    <a:pt x="891" y="1188"/>
                  </a:lnTo>
                  <a:lnTo>
                    <a:pt x="891" y="1188"/>
                  </a:lnTo>
                  <a:lnTo>
                    <a:pt x="891" y="1188"/>
                  </a:lnTo>
                  <a:lnTo>
                    <a:pt x="891" y="1188"/>
                  </a:lnTo>
                  <a:lnTo>
                    <a:pt x="891" y="1188"/>
                  </a:lnTo>
                  <a:lnTo>
                    <a:pt x="897" y="1188"/>
                  </a:lnTo>
                  <a:lnTo>
                    <a:pt x="897" y="1182"/>
                  </a:lnTo>
                  <a:lnTo>
                    <a:pt x="897" y="1182"/>
                  </a:lnTo>
                  <a:lnTo>
                    <a:pt x="897" y="1182"/>
                  </a:lnTo>
                  <a:lnTo>
                    <a:pt x="902" y="1182"/>
                  </a:lnTo>
                  <a:lnTo>
                    <a:pt x="902" y="1177"/>
                  </a:lnTo>
                  <a:lnTo>
                    <a:pt x="902" y="1177"/>
                  </a:lnTo>
                  <a:lnTo>
                    <a:pt x="902" y="1177"/>
                  </a:lnTo>
                  <a:lnTo>
                    <a:pt x="902" y="1177"/>
                  </a:lnTo>
                  <a:lnTo>
                    <a:pt x="902" y="1171"/>
                  </a:lnTo>
                  <a:lnTo>
                    <a:pt x="902" y="1171"/>
                  </a:lnTo>
                  <a:lnTo>
                    <a:pt x="902" y="1171"/>
                  </a:lnTo>
                  <a:lnTo>
                    <a:pt x="902" y="1171"/>
                  </a:lnTo>
                  <a:lnTo>
                    <a:pt x="902" y="1171"/>
                  </a:lnTo>
                  <a:lnTo>
                    <a:pt x="902" y="1171"/>
                  </a:lnTo>
                  <a:lnTo>
                    <a:pt x="902" y="1171"/>
                  </a:lnTo>
                  <a:lnTo>
                    <a:pt x="908" y="1171"/>
                  </a:lnTo>
                  <a:lnTo>
                    <a:pt x="908" y="1171"/>
                  </a:lnTo>
                  <a:lnTo>
                    <a:pt x="908" y="1171"/>
                  </a:lnTo>
                  <a:lnTo>
                    <a:pt x="908" y="1166"/>
                  </a:lnTo>
                  <a:lnTo>
                    <a:pt x="908" y="1166"/>
                  </a:lnTo>
                  <a:lnTo>
                    <a:pt x="908" y="1166"/>
                  </a:lnTo>
                  <a:lnTo>
                    <a:pt x="908" y="1166"/>
                  </a:lnTo>
                  <a:lnTo>
                    <a:pt x="908" y="1166"/>
                  </a:lnTo>
                  <a:lnTo>
                    <a:pt x="913" y="1166"/>
                  </a:lnTo>
                  <a:lnTo>
                    <a:pt x="919" y="1160"/>
                  </a:lnTo>
                  <a:lnTo>
                    <a:pt x="941" y="1149"/>
                  </a:lnTo>
                  <a:lnTo>
                    <a:pt x="941" y="1149"/>
                  </a:lnTo>
                  <a:lnTo>
                    <a:pt x="941" y="1149"/>
                  </a:lnTo>
                  <a:lnTo>
                    <a:pt x="941" y="1143"/>
                  </a:lnTo>
                  <a:lnTo>
                    <a:pt x="941" y="1143"/>
                  </a:lnTo>
                  <a:lnTo>
                    <a:pt x="941" y="1143"/>
                  </a:lnTo>
                  <a:lnTo>
                    <a:pt x="941" y="1143"/>
                  </a:lnTo>
                  <a:lnTo>
                    <a:pt x="941" y="1143"/>
                  </a:lnTo>
                  <a:lnTo>
                    <a:pt x="947" y="1143"/>
                  </a:lnTo>
                  <a:lnTo>
                    <a:pt x="947" y="1143"/>
                  </a:lnTo>
                  <a:lnTo>
                    <a:pt x="947" y="1138"/>
                  </a:lnTo>
                  <a:lnTo>
                    <a:pt x="947" y="1138"/>
                  </a:lnTo>
                  <a:lnTo>
                    <a:pt x="953" y="1138"/>
                  </a:lnTo>
                  <a:lnTo>
                    <a:pt x="953" y="1132"/>
                  </a:lnTo>
                  <a:lnTo>
                    <a:pt x="958" y="1132"/>
                  </a:lnTo>
                  <a:lnTo>
                    <a:pt x="953" y="1132"/>
                  </a:lnTo>
                  <a:lnTo>
                    <a:pt x="953" y="1138"/>
                  </a:lnTo>
                  <a:lnTo>
                    <a:pt x="953" y="1138"/>
                  </a:lnTo>
                  <a:lnTo>
                    <a:pt x="947" y="1138"/>
                  </a:lnTo>
                  <a:lnTo>
                    <a:pt x="947" y="1138"/>
                  </a:lnTo>
                  <a:lnTo>
                    <a:pt x="947" y="1132"/>
                  </a:lnTo>
                  <a:lnTo>
                    <a:pt x="947" y="1132"/>
                  </a:lnTo>
                  <a:lnTo>
                    <a:pt x="953" y="1132"/>
                  </a:lnTo>
                  <a:lnTo>
                    <a:pt x="953" y="1132"/>
                  </a:lnTo>
                  <a:lnTo>
                    <a:pt x="953" y="1132"/>
                  </a:lnTo>
                  <a:lnTo>
                    <a:pt x="953" y="1132"/>
                  </a:lnTo>
                  <a:lnTo>
                    <a:pt x="953" y="1132"/>
                  </a:lnTo>
                  <a:lnTo>
                    <a:pt x="953" y="1132"/>
                  </a:lnTo>
                  <a:lnTo>
                    <a:pt x="958" y="1132"/>
                  </a:lnTo>
                  <a:lnTo>
                    <a:pt x="958" y="1132"/>
                  </a:lnTo>
                  <a:lnTo>
                    <a:pt x="958" y="1126"/>
                  </a:lnTo>
                  <a:lnTo>
                    <a:pt x="958" y="1126"/>
                  </a:lnTo>
                  <a:lnTo>
                    <a:pt x="958" y="1126"/>
                  </a:lnTo>
                  <a:lnTo>
                    <a:pt x="964" y="1126"/>
                  </a:lnTo>
                  <a:lnTo>
                    <a:pt x="969" y="1121"/>
                  </a:lnTo>
                  <a:lnTo>
                    <a:pt x="969" y="1115"/>
                  </a:lnTo>
                  <a:lnTo>
                    <a:pt x="969" y="1109"/>
                  </a:lnTo>
                  <a:lnTo>
                    <a:pt x="975" y="1109"/>
                  </a:lnTo>
                  <a:lnTo>
                    <a:pt x="975" y="1109"/>
                  </a:lnTo>
                  <a:lnTo>
                    <a:pt x="975" y="1104"/>
                  </a:lnTo>
                  <a:lnTo>
                    <a:pt x="981" y="1104"/>
                  </a:lnTo>
                  <a:lnTo>
                    <a:pt x="981" y="1104"/>
                  </a:lnTo>
                  <a:lnTo>
                    <a:pt x="981" y="1098"/>
                  </a:lnTo>
                  <a:lnTo>
                    <a:pt x="981" y="1098"/>
                  </a:lnTo>
                  <a:lnTo>
                    <a:pt x="981" y="1098"/>
                  </a:lnTo>
                  <a:lnTo>
                    <a:pt x="981" y="1098"/>
                  </a:lnTo>
                  <a:lnTo>
                    <a:pt x="981" y="1098"/>
                  </a:lnTo>
                  <a:lnTo>
                    <a:pt x="981" y="1098"/>
                  </a:lnTo>
                  <a:lnTo>
                    <a:pt x="981" y="1098"/>
                  </a:lnTo>
                  <a:lnTo>
                    <a:pt x="981" y="1098"/>
                  </a:lnTo>
                  <a:lnTo>
                    <a:pt x="975" y="1098"/>
                  </a:lnTo>
                  <a:lnTo>
                    <a:pt x="975" y="1098"/>
                  </a:lnTo>
                  <a:lnTo>
                    <a:pt x="975" y="1098"/>
                  </a:lnTo>
                  <a:lnTo>
                    <a:pt x="981" y="1098"/>
                  </a:lnTo>
                  <a:lnTo>
                    <a:pt x="981" y="1098"/>
                  </a:lnTo>
                  <a:lnTo>
                    <a:pt x="981" y="1098"/>
                  </a:lnTo>
                  <a:lnTo>
                    <a:pt x="981" y="1098"/>
                  </a:lnTo>
                  <a:lnTo>
                    <a:pt x="981" y="1098"/>
                  </a:lnTo>
                  <a:lnTo>
                    <a:pt x="981" y="1098"/>
                  </a:lnTo>
                  <a:lnTo>
                    <a:pt x="981" y="1098"/>
                  </a:lnTo>
                  <a:lnTo>
                    <a:pt x="981" y="1098"/>
                  </a:lnTo>
                  <a:lnTo>
                    <a:pt x="986" y="1093"/>
                  </a:lnTo>
                  <a:lnTo>
                    <a:pt x="992" y="1087"/>
                  </a:lnTo>
                  <a:lnTo>
                    <a:pt x="998" y="1081"/>
                  </a:lnTo>
                  <a:lnTo>
                    <a:pt x="1003" y="1076"/>
                  </a:lnTo>
                  <a:lnTo>
                    <a:pt x="1009" y="1070"/>
                  </a:lnTo>
                  <a:lnTo>
                    <a:pt x="1009" y="1070"/>
                  </a:lnTo>
                  <a:lnTo>
                    <a:pt x="1014" y="1070"/>
                  </a:lnTo>
                  <a:lnTo>
                    <a:pt x="1014" y="1070"/>
                  </a:lnTo>
                  <a:lnTo>
                    <a:pt x="1020" y="1065"/>
                  </a:lnTo>
                  <a:lnTo>
                    <a:pt x="1026" y="1065"/>
                  </a:lnTo>
                  <a:lnTo>
                    <a:pt x="1026" y="1065"/>
                  </a:lnTo>
                  <a:lnTo>
                    <a:pt x="1014" y="1070"/>
                  </a:lnTo>
                  <a:lnTo>
                    <a:pt x="1014" y="1070"/>
                  </a:lnTo>
                  <a:lnTo>
                    <a:pt x="1014" y="1070"/>
                  </a:lnTo>
                  <a:lnTo>
                    <a:pt x="1014" y="1070"/>
                  </a:lnTo>
                  <a:lnTo>
                    <a:pt x="1009" y="1070"/>
                  </a:lnTo>
                  <a:lnTo>
                    <a:pt x="1009" y="1070"/>
                  </a:lnTo>
                  <a:lnTo>
                    <a:pt x="1014" y="1070"/>
                  </a:lnTo>
                  <a:lnTo>
                    <a:pt x="1014" y="1070"/>
                  </a:lnTo>
                  <a:lnTo>
                    <a:pt x="1014" y="1065"/>
                  </a:lnTo>
                  <a:lnTo>
                    <a:pt x="1014" y="1065"/>
                  </a:lnTo>
                  <a:lnTo>
                    <a:pt x="1014" y="1065"/>
                  </a:lnTo>
                  <a:lnTo>
                    <a:pt x="1014" y="1065"/>
                  </a:lnTo>
                  <a:lnTo>
                    <a:pt x="1014" y="1070"/>
                  </a:lnTo>
                  <a:lnTo>
                    <a:pt x="1014" y="1070"/>
                  </a:lnTo>
                  <a:lnTo>
                    <a:pt x="1014" y="1065"/>
                  </a:lnTo>
                  <a:lnTo>
                    <a:pt x="1014" y="1065"/>
                  </a:lnTo>
                  <a:lnTo>
                    <a:pt x="1014" y="1065"/>
                  </a:lnTo>
                  <a:lnTo>
                    <a:pt x="1014" y="1065"/>
                  </a:lnTo>
                  <a:lnTo>
                    <a:pt x="1014" y="1065"/>
                  </a:lnTo>
                  <a:lnTo>
                    <a:pt x="1014" y="1065"/>
                  </a:lnTo>
                  <a:lnTo>
                    <a:pt x="1020" y="1065"/>
                  </a:lnTo>
                  <a:lnTo>
                    <a:pt x="1020" y="1065"/>
                  </a:lnTo>
                  <a:lnTo>
                    <a:pt x="1020" y="1065"/>
                  </a:lnTo>
                  <a:lnTo>
                    <a:pt x="1020" y="1065"/>
                  </a:lnTo>
                  <a:lnTo>
                    <a:pt x="1020" y="1065"/>
                  </a:lnTo>
                  <a:lnTo>
                    <a:pt x="1014" y="1065"/>
                  </a:lnTo>
                  <a:lnTo>
                    <a:pt x="1014" y="1065"/>
                  </a:lnTo>
                  <a:lnTo>
                    <a:pt x="1014" y="1065"/>
                  </a:lnTo>
                  <a:lnTo>
                    <a:pt x="1014" y="1065"/>
                  </a:lnTo>
                  <a:lnTo>
                    <a:pt x="1014" y="1065"/>
                  </a:lnTo>
                  <a:lnTo>
                    <a:pt x="1014" y="1065"/>
                  </a:lnTo>
                  <a:lnTo>
                    <a:pt x="1009" y="1065"/>
                  </a:lnTo>
                  <a:lnTo>
                    <a:pt x="1009" y="1065"/>
                  </a:lnTo>
                  <a:lnTo>
                    <a:pt x="1009" y="1065"/>
                  </a:lnTo>
                  <a:lnTo>
                    <a:pt x="1009" y="1065"/>
                  </a:lnTo>
                  <a:lnTo>
                    <a:pt x="1009" y="1065"/>
                  </a:lnTo>
                  <a:lnTo>
                    <a:pt x="1009" y="1065"/>
                  </a:lnTo>
                  <a:lnTo>
                    <a:pt x="1009" y="1065"/>
                  </a:lnTo>
                  <a:lnTo>
                    <a:pt x="1009" y="1065"/>
                  </a:lnTo>
                  <a:lnTo>
                    <a:pt x="1009" y="1065"/>
                  </a:lnTo>
                  <a:lnTo>
                    <a:pt x="1009" y="1065"/>
                  </a:lnTo>
                  <a:lnTo>
                    <a:pt x="1009" y="1070"/>
                  </a:lnTo>
                  <a:lnTo>
                    <a:pt x="1009" y="1070"/>
                  </a:lnTo>
                  <a:lnTo>
                    <a:pt x="1009" y="1070"/>
                  </a:lnTo>
                  <a:lnTo>
                    <a:pt x="1003" y="1070"/>
                  </a:lnTo>
                  <a:lnTo>
                    <a:pt x="1003" y="1070"/>
                  </a:lnTo>
                  <a:lnTo>
                    <a:pt x="1003" y="1070"/>
                  </a:lnTo>
                  <a:lnTo>
                    <a:pt x="1009" y="1070"/>
                  </a:lnTo>
                  <a:lnTo>
                    <a:pt x="1009" y="1070"/>
                  </a:lnTo>
                  <a:lnTo>
                    <a:pt x="1009" y="1070"/>
                  </a:lnTo>
                  <a:lnTo>
                    <a:pt x="1009" y="1070"/>
                  </a:lnTo>
                  <a:lnTo>
                    <a:pt x="1003" y="1070"/>
                  </a:lnTo>
                  <a:lnTo>
                    <a:pt x="1003" y="1070"/>
                  </a:lnTo>
                  <a:lnTo>
                    <a:pt x="1003" y="1070"/>
                  </a:lnTo>
                  <a:lnTo>
                    <a:pt x="1003" y="1070"/>
                  </a:lnTo>
                  <a:lnTo>
                    <a:pt x="1003" y="1076"/>
                  </a:lnTo>
                  <a:lnTo>
                    <a:pt x="1003" y="1076"/>
                  </a:lnTo>
                  <a:lnTo>
                    <a:pt x="1003" y="1076"/>
                  </a:lnTo>
                  <a:lnTo>
                    <a:pt x="1003" y="1076"/>
                  </a:lnTo>
                  <a:lnTo>
                    <a:pt x="1003" y="1076"/>
                  </a:lnTo>
                  <a:lnTo>
                    <a:pt x="1003" y="1076"/>
                  </a:lnTo>
                  <a:lnTo>
                    <a:pt x="1003" y="1076"/>
                  </a:lnTo>
                  <a:lnTo>
                    <a:pt x="1003" y="1076"/>
                  </a:lnTo>
                  <a:lnTo>
                    <a:pt x="1003" y="1076"/>
                  </a:lnTo>
                  <a:lnTo>
                    <a:pt x="1003" y="1076"/>
                  </a:lnTo>
                  <a:lnTo>
                    <a:pt x="1003" y="1076"/>
                  </a:lnTo>
                  <a:lnTo>
                    <a:pt x="1003" y="1076"/>
                  </a:lnTo>
                  <a:lnTo>
                    <a:pt x="1003" y="1070"/>
                  </a:lnTo>
                  <a:lnTo>
                    <a:pt x="1003" y="1076"/>
                  </a:lnTo>
                  <a:lnTo>
                    <a:pt x="998" y="1076"/>
                  </a:lnTo>
                  <a:lnTo>
                    <a:pt x="998" y="1070"/>
                  </a:lnTo>
                  <a:lnTo>
                    <a:pt x="998" y="1070"/>
                  </a:lnTo>
                  <a:lnTo>
                    <a:pt x="998" y="1070"/>
                  </a:lnTo>
                  <a:lnTo>
                    <a:pt x="1003" y="1070"/>
                  </a:lnTo>
                  <a:lnTo>
                    <a:pt x="1003" y="1070"/>
                  </a:lnTo>
                  <a:lnTo>
                    <a:pt x="1003" y="1070"/>
                  </a:lnTo>
                  <a:lnTo>
                    <a:pt x="1003" y="1070"/>
                  </a:lnTo>
                  <a:lnTo>
                    <a:pt x="1003" y="1070"/>
                  </a:lnTo>
                  <a:lnTo>
                    <a:pt x="1003" y="1070"/>
                  </a:lnTo>
                  <a:lnTo>
                    <a:pt x="1003" y="1065"/>
                  </a:lnTo>
                  <a:lnTo>
                    <a:pt x="1003" y="1065"/>
                  </a:lnTo>
                  <a:lnTo>
                    <a:pt x="1003" y="1065"/>
                  </a:lnTo>
                  <a:lnTo>
                    <a:pt x="1003" y="1065"/>
                  </a:lnTo>
                  <a:lnTo>
                    <a:pt x="1009" y="1065"/>
                  </a:lnTo>
                  <a:lnTo>
                    <a:pt x="1003" y="1059"/>
                  </a:lnTo>
                  <a:lnTo>
                    <a:pt x="1009" y="1059"/>
                  </a:lnTo>
                  <a:lnTo>
                    <a:pt x="1009" y="1059"/>
                  </a:lnTo>
                  <a:lnTo>
                    <a:pt x="1009" y="1059"/>
                  </a:lnTo>
                  <a:lnTo>
                    <a:pt x="1009" y="1053"/>
                  </a:lnTo>
                  <a:lnTo>
                    <a:pt x="1009" y="1053"/>
                  </a:lnTo>
                  <a:lnTo>
                    <a:pt x="1014" y="1053"/>
                  </a:lnTo>
                  <a:lnTo>
                    <a:pt x="1014" y="1053"/>
                  </a:lnTo>
                  <a:lnTo>
                    <a:pt x="1014" y="1053"/>
                  </a:lnTo>
                  <a:lnTo>
                    <a:pt x="1020" y="1048"/>
                  </a:lnTo>
                  <a:lnTo>
                    <a:pt x="1020" y="1048"/>
                  </a:lnTo>
                  <a:lnTo>
                    <a:pt x="1020" y="1048"/>
                  </a:lnTo>
                  <a:lnTo>
                    <a:pt x="1020" y="1048"/>
                  </a:lnTo>
                  <a:lnTo>
                    <a:pt x="1026" y="1048"/>
                  </a:lnTo>
                  <a:lnTo>
                    <a:pt x="1026" y="1048"/>
                  </a:lnTo>
                  <a:lnTo>
                    <a:pt x="1026" y="1048"/>
                  </a:lnTo>
                  <a:lnTo>
                    <a:pt x="1026" y="1053"/>
                  </a:lnTo>
                  <a:lnTo>
                    <a:pt x="1026" y="1059"/>
                  </a:lnTo>
                  <a:lnTo>
                    <a:pt x="1026" y="1059"/>
                  </a:lnTo>
                  <a:lnTo>
                    <a:pt x="1026" y="1059"/>
                  </a:lnTo>
                  <a:lnTo>
                    <a:pt x="1026" y="1059"/>
                  </a:lnTo>
                  <a:lnTo>
                    <a:pt x="1026" y="1059"/>
                  </a:lnTo>
                  <a:lnTo>
                    <a:pt x="1026" y="1059"/>
                  </a:lnTo>
                  <a:lnTo>
                    <a:pt x="1026" y="1059"/>
                  </a:lnTo>
                  <a:lnTo>
                    <a:pt x="1026" y="1059"/>
                  </a:lnTo>
                  <a:lnTo>
                    <a:pt x="1026" y="1059"/>
                  </a:lnTo>
                  <a:lnTo>
                    <a:pt x="1026" y="1059"/>
                  </a:lnTo>
                  <a:lnTo>
                    <a:pt x="1026" y="1059"/>
                  </a:lnTo>
                  <a:lnTo>
                    <a:pt x="1020" y="1059"/>
                  </a:lnTo>
                  <a:lnTo>
                    <a:pt x="1020" y="1059"/>
                  </a:lnTo>
                  <a:lnTo>
                    <a:pt x="1020" y="1059"/>
                  </a:lnTo>
                  <a:lnTo>
                    <a:pt x="1020" y="1059"/>
                  </a:lnTo>
                  <a:lnTo>
                    <a:pt x="1020" y="1059"/>
                  </a:lnTo>
                  <a:lnTo>
                    <a:pt x="1020" y="1059"/>
                  </a:lnTo>
                  <a:lnTo>
                    <a:pt x="1020" y="1059"/>
                  </a:lnTo>
                  <a:lnTo>
                    <a:pt x="1020" y="1065"/>
                  </a:lnTo>
                  <a:lnTo>
                    <a:pt x="1020" y="1065"/>
                  </a:lnTo>
                  <a:lnTo>
                    <a:pt x="1020" y="1065"/>
                  </a:lnTo>
                  <a:lnTo>
                    <a:pt x="1020" y="1065"/>
                  </a:lnTo>
                  <a:lnTo>
                    <a:pt x="1020" y="1065"/>
                  </a:lnTo>
                  <a:lnTo>
                    <a:pt x="1020" y="1065"/>
                  </a:lnTo>
                  <a:lnTo>
                    <a:pt x="1020" y="1065"/>
                  </a:lnTo>
                  <a:lnTo>
                    <a:pt x="1020" y="1065"/>
                  </a:lnTo>
                  <a:lnTo>
                    <a:pt x="1026" y="1065"/>
                  </a:lnTo>
                  <a:lnTo>
                    <a:pt x="1031" y="1059"/>
                  </a:lnTo>
                  <a:lnTo>
                    <a:pt x="1031" y="1059"/>
                  </a:lnTo>
                  <a:lnTo>
                    <a:pt x="1031" y="1059"/>
                  </a:lnTo>
                  <a:lnTo>
                    <a:pt x="1031" y="1059"/>
                  </a:lnTo>
                  <a:lnTo>
                    <a:pt x="1031" y="1059"/>
                  </a:lnTo>
                  <a:lnTo>
                    <a:pt x="1037" y="1059"/>
                  </a:lnTo>
                  <a:lnTo>
                    <a:pt x="1037" y="1059"/>
                  </a:lnTo>
                  <a:lnTo>
                    <a:pt x="1037" y="1059"/>
                  </a:lnTo>
                  <a:lnTo>
                    <a:pt x="1037" y="1059"/>
                  </a:lnTo>
                  <a:lnTo>
                    <a:pt x="1042" y="1059"/>
                  </a:lnTo>
                  <a:lnTo>
                    <a:pt x="1042" y="1059"/>
                  </a:lnTo>
                  <a:lnTo>
                    <a:pt x="1042" y="1059"/>
                  </a:lnTo>
                  <a:lnTo>
                    <a:pt x="1042" y="1053"/>
                  </a:lnTo>
                  <a:lnTo>
                    <a:pt x="1048" y="1053"/>
                  </a:lnTo>
                  <a:lnTo>
                    <a:pt x="1054" y="1053"/>
                  </a:lnTo>
                  <a:lnTo>
                    <a:pt x="1054" y="1053"/>
                  </a:lnTo>
                  <a:lnTo>
                    <a:pt x="1054" y="1053"/>
                  </a:lnTo>
                  <a:lnTo>
                    <a:pt x="1054" y="1053"/>
                  </a:lnTo>
                  <a:lnTo>
                    <a:pt x="1054" y="1053"/>
                  </a:lnTo>
                  <a:lnTo>
                    <a:pt x="1059" y="1053"/>
                  </a:lnTo>
                  <a:lnTo>
                    <a:pt x="1059" y="1053"/>
                  </a:lnTo>
                  <a:lnTo>
                    <a:pt x="1059" y="1053"/>
                  </a:lnTo>
                  <a:lnTo>
                    <a:pt x="1059" y="1053"/>
                  </a:lnTo>
                  <a:lnTo>
                    <a:pt x="1070" y="1048"/>
                  </a:lnTo>
                  <a:lnTo>
                    <a:pt x="1076" y="1042"/>
                  </a:lnTo>
                  <a:lnTo>
                    <a:pt x="1076" y="1042"/>
                  </a:lnTo>
                  <a:lnTo>
                    <a:pt x="1070" y="1042"/>
                  </a:lnTo>
                  <a:lnTo>
                    <a:pt x="1070" y="1042"/>
                  </a:lnTo>
                  <a:lnTo>
                    <a:pt x="1070" y="1042"/>
                  </a:lnTo>
                  <a:lnTo>
                    <a:pt x="1070" y="1042"/>
                  </a:lnTo>
                  <a:lnTo>
                    <a:pt x="1070" y="1042"/>
                  </a:lnTo>
                  <a:lnTo>
                    <a:pt x="1070" y="1042"/>
                  </a:lnTo>
                  <a:lnTo>
                    <a:pt x="1070" y="1042"/>
                  </a:lnTo>
                  <a:lnTo>
                    <a:pt x="1070" y="1042"/>
                  </a:lnTo>
                  <a:lnTo>
                    <a:pt x="1070" y="1042"/>
                  </a:lnTo>
                  <a:lnTo>
                    <a:pt x="1070" y="1042"/>
                  </a:lnTo>
                  <a:lnTo>
                    <a:pt x="1070" y="1042"/>
                  </a:lnTo>
                  <a:lnTo>
                    <a:pt x="1070" y="1042"/>
                  </a:lnTo>
                  <a:lnTo>
                    <a:pt x="1070" y="1042"/>
                  </a:lnTo>
                  <a:lnTo>
                    <a:pt x="1065" y="1042"/>
                  </a:lnTo>
                  <a:lnTo>
                    <a:pt x="1065" y="1042"/>
                  </a:lnTo>
                  <a:lnTo>
                    <a:pt x="1065" y="1037"/>
                  </a:lnTo>
                  <a:lnTo>
                    <a:pt x="1065" y="1037"/>
                  </a:lnTo>
                  <a:lnTo>
                    <a:pt x="1065" y="1037"/>
                  </a:lnTo>
                  <a:lnTo>
                    <a:pt x="1059" y="1037"/>
                  </a:lnTo>
                  <a:lnTo>
                    <a:pt x="1059" y="1037"/>
                  </a:lnTo>
                  <a:lnTo>
                    <a:pt x="1059" y="1037"/>
                  </a:lnTo>
                  <a:lnTo>
                    <a:pt x="1065" y="1037"/>
                  </a:lnTo>
                  <a:lnTo>
                    <a:pt x="1065" y="1037"/>
                  </a:lnTo>
                  <a:lnTo>
                    <a:pt x="1065" y="1037"/>
                  </a:lnTo>
                  <a:lnTo>
                    <a:pt x="1065" y="1037"/>
                  </a:lnTo>
                  <a:lnTo>
                    <a:pt x="1065" y="1037"/>
                  </a:lnTo>
                  <a:lnTo>
                    <a:pt x="1065" y="1037"/>
                  </a:lnTo>
                  <a:lnTo>
                    <a:pt x="1065" y="1037"/>
                  </a:lnTo>
                  <a:lnTo>
                    <a:pt x="1065" y="1037"/>
                  </a:lnTo>
                  <a:lnTo>
                    <a:pt x="1070" y="1037"/>
                  </a:lnTo>
                  <a:lnTo>
                    <a:pt x="1076" y="1042"/>
                  </a:lnTo>
                  <a:lnTo>
                    <a:pt x="1076" y="1042"/>
                  </a:lnTo>
                  <a:lnTo>
                    <a:pt x="1076" y="1042"/>
                  </a:lnTo>
                  <a:lnTo>
                    <a:pt x="1076" y="1042"/>
                  </a:lnTo>
                  <a:lnTo>
                    <a:pt x="1076" y="1042"/>
                  </a:lnTo>
                  <a:lnTo>
                    <a:pt x="1076" y="1042"/>
                  </a:lnTo>
                  <a:lnTo>
                    <a:pt x="1076" y="1042"/>
                  </a:lnTo>
                  <a:lnTo>
                    <a:pt x="1076" y="1042"/>
                  </a:lnTo>
                  <a:lnTo>
                    <a:pt x="1082" y="1037"/>
                  </a:lnTo>
                  <a:lnTo>
                    <a:pt x="1082" y="1037"/>
                  </a:lnTo>
                  <a:lnTo>
                    <a:pt x="1082" y="1037"/>
                  </a:lnTo>
                  <a:lnTo>
                    <a:pt x="1082" y="1031"/>
                  </a:lnTo>
                  <a:lnTo>
                    <a:pt x="1082" y="1031"/>
                  </a:lnTo>
                  <a:lnTo>
                    <a:pt x="1082" y="1031"/>
                  </a:lnTo>
                  <a:lnTo>
                    <a:pt x="1082" y="1031"/>
                  </a:lnTo>
                  <a:lnTo>
                    <a:pt x="1087" y="1031"/>
                  </a:lnTo>
                  <a:lnTo>
                    <a:pt x="1087" y="1025"/>
                  </a:lnTo>
                  <a:lnTo>
                    <a:pt x="1093" y="1025"/>
                  </a:lnTo>
                  <a:lnTo>
                    <a:pt x="1098" y="1025"/>
                  </a:lnTo>
                  <a:lnTo>
                    <a:pt x="1093" y="1025"/>
                  </a:lnTo>
                  <a:lnTo>
                    <a:pt x="1093" y="1025"/>
                  </a:lnTo>
                  <a:lnTo>
                    <a:pt x="1093" y="1025"/>
                  </a:lnTo>
                  <a:lnTo>
                    <a:pt x="1093" y="1025"/>
                  </a:lnTo>
                  <a:lnTo>
                    <a:pt x="1093" y="1025"/>
                  </a:lnTo>
                  <a:lnTo>
                    <a:pt x="1098" y="1020"/>
                  </a:lnTo>
                  <a:lnTo>
                    <a:pt x="1098" y="1020"/>
                  </a:lnTo>
                  <a:lnTo>
                    <a:pt x="1098" y="1020"/>
                  </a:lnTo>
                  <a:lnTo>
                    <a:pt x="1098" y="1020"/>
                  </a:lnTo>
                  <a:lnTo>
                    <a:pt x="1098" y="1014"/>
                  </a:lnTo>
                  <a:lnTo>
                    <a:pt x="1098" y="1014"/>
                  </a:lnTo>
                  <a:lnTo>
                    <a:pt x="1098" y="1014"/>
                  </a:lnTo>
                  <a:lnTo>
                    <a:pt x="1098" y="1020"/>
                  </a:lnTo>
                  <a:lnTo>
                    <a:pt x="1098" y="1020"/>
                  </a:lnTo>
                  <a:lnTo>
                    <a:pt x="1098" y="1020"/>
                  </a:lnTo>
                  <a:lnTo>
                    <a:pt x="1098" y="1020"/>
                  </a:lnTo>
                  <a:lnTo>
                    <a:pt x="1098" y="1020"/>
                  </a:lnTo>
                  <a:lnTo>
                    <a:pt x="1093" y="1020"/>
                  </a:lnTo>
                  <a:lnTo>
                    <a:pt x="1093" y="1014"/>
                  </a:lnTo>
                  <a:lnTo>
                    <a:pt x="1098" y="1014"/>
                  </a:lnTo>
                  <a:lnTo>
                    <a:pt x="1098" y="1014"/>
                  </a:lnTo>
                  <a:lnTo>
                    <a:pt x="1098" y="1009"/>
                  </a:lnTo>
                  <a:lnTo>
                    <a:pt x="1110" y="1003"/>
                  </a:lnTo>
                  <a:lnTo>
                    <a:pt x="1110" y="1003"/>
                  </a:lnTo>
                  <a:lnTo>
                    <a:pt x="1110" y="1003"/>
                  </a:lnTo>
                  <a:lnTo>
                    <a:pt x="1115" y="1003"/>
                  </a:lnTo>
                  <a:lnTo>
                    <a:pt x="1115" y="997"/>
                  </a:lnTo>
                  <a:lnTo>
                    <a:pt x="1115" y="997"/>
                  </a:lnTo>
                  <a:lnTo>
                    <a:pt x="1115" y="1003"/>
                  </a:lnTo>
                  <a:lnTo>
                    <a:pt x="1110" y="1003"/>
                  </a:lnTo>
                  <a:lnTo>
                    <a:pt x="1110" y="1003"/>
                  </a:lnTo>
                  <a:lnTo>
                    <a:pt x="1110" y="997"/>
                  </a:lnTo>
                  <a:lnTo>
                    <a:pt x="1110" y="997"/>
                  </a:lnTo>
                  <a:lnTo>
                    <a:pt x="1110" y="997"/>
                  </a:lnTo>
                  <a:lnTo>
                    <a:pt x="1110" y="997"/>
                  </a:lnTo>
                  <a:lnTo>
                    <a:pt x="1110" y="997"/>
                  </a:lnTo>
                  <a:lnTo>
                    <a:pt x="1110" y="997"/>
                  </a:lnTo>
                  <a:lnTo>
                    <a:pt x="1110" y="997"/>
                  </a:lnTo>
                  <a:lnTo>
                    <a:pt x="1110" y="997"/>
                  </a:lnTo>
                  <a:lnTo>
                    <a:pt x="1110" y="997"/>
                  </a:lnTo>
                  <a:lnTo>
                    <a:pt x="1110" y="997"/>
                  </a:lnTo>
                  <a:lnTo>
                    <a:pt x="1110" y="997"/>
                  </a:lnTo>
                  <a:lnTo>
                    <a:pt x="1110" y="997"/>
                  </a:lnTo>
                  <a:lnTo>
                    <a:pt x="1110" y="997"/>
                  </a:lnTo>
                  <a:lnTo>
                    <a:pt x="1110" y="997"/>
                  </a:lnTo>
                  <a:lnTo>
                    <a:pt x="1110" y="997"/>
                  </a:lnTo>
                  <a:lnTo>
                    <a:pt x="1110" y="997"/>
                  </a:lnTo>
                  <a:lnTo>
                    <a:pt x="1110" y="997"/>
                  </a:lnTo>
                  <a:lnTo>
                    <a:pt x="1110" y="997"/>
                  </a:lnTo>
                  <a:lnTo>
                    <a:pt x="1104" y="997"/>
                  </a:lnTo>
                  <a:lnTo>
                    <a:pt x="1104" y="997"/>
                  </a:lnTo>
                  <a:lnTo>
                    <a:pt x="1104" y="992"/>
                  </a:lnTo>
                  <a:lnTo>
                    <a:pt x="1104" y="992"/>
                  </a:lnTo>
                  <a:lnTo>
                    <a:pt x="1110" y="992"/>
                  </a:lnTo>
                  <a:lnTo>
                    <a:pt x="1110" y="992"/>
                  </a:lnTo>
                  <a:lnTo>
                    <a:pt x="1110" y="992"/>
                  </a:lnTo>
                  <a:lnTo>
                    <a:pt x="1110" y="992"/>
                  </a:lnTo>
                  <a:lnTo>
                    <a:pt x="1104" y="975"/>
                  </a:lnTo>
                  <a:lnTo>
                    <a:pt x="1104" y="969"/>
                  </a:lnTo>
                  <a:lnTo>
                    <a:pt x="1104" y="964"/>
                  </a:lnTo>
                  <a:lnTo>
                    <a:pt x="1110" y="958"/>
                  </a:lnTo>
                  <a:lnTo>
                    <a:pt x="1115" y="953"/>
                  </a:lnTo>
                  <a:lnTo>
                    <a:pt x="1121" y="947"/>
                  </a:lnTo>
                  <a:lnTo>
                    <a:pt x="1121" y="947"/>
                  </a:lnTo>
                  <a:lnTo>
                    <a:pt x="1126" y="947"/>
                  </a:lnTo>
                  <a:lnTo>
                    <a:pt x="1126" y="947"/>
                  </a:lnTo>
                  <a:lnTo>
                    <a:pt x="1126" y="947"/>
                  </a:lnTo>
                  <a:lnTo>
                    <a:pt x="1126" y="947"/>
                  </a:lnTo>
                  <a:lnTo>
                    <a:pt x="1126" y="947"/>
                  </a:lnTo>
                  <a:lnTo>
                    <a:pt x="1132" y="947"/>
                  </a:lnTo>
                  <a:lnTo>
                    <a:pt x="1138" y="941"/>
                  </a:lnTo>
                  <a:lnTo>
                    <a:pt x="1138" y="941"/>
                  </a:lnTo>
                  <a:lnTo>
                    <a:pt x="1138" y="941"/>
                  </a:lnTo>
                  <a:lnTo>
                    <a:pt x="1149" y="941"/>
                  </a:lnTo>
                  <a:lnTo>
                    <a:pt x="1149" y="941"/>
                  </a:lnTo>
                  <a:lnTo>
                    <a:pt x="1154" y="941"/>
                  </a:lnTo>
                  <a:lnTo>
                    <a:pt x="1154" y="941"/>
                  </a:lnTo>
                  <a:lnTo>
                    <a:pt x="1154" y="936"/>
                  </a:lnTo>
                  <a:lnTo>
                    <a:pt x="1160" y="936"/>
                  </a:lnTo>
                  <a:lnTo>
                    <a:pt x="1160" y="936"/>
                  </a:lnTo>
                  <a:lnTo>
                    <a:pt x="1166" y="930"/>
                  </a:lnTo>
                  <a:lnTo>
                    <a:pt x="1166" y="930"/>
                  </a:lnTo>
                  <a:lnTo>
                    <a:pt x="1166" y="930"/>
                  </a:lnTo>
                  <a:lnTo>
                    <a:pt x="1166" y="930"/>
                  </a:lnTo>
                  <a:lnTo>
                    <a:pt x="1166" y="930"/>
                  </a:lnTo>
                  <a:lnTo>
                    <a:pt x="1166" y="930"/>
                  </a:lnTo>
                  <a:lnTo>
                    <a:pt x="1166" y="930"/>
                  </a:lnTo>
                  <a:lnTo>
                    <a:pt x="1166" y="930"/>
                  </a:lnTo>
                  <a:lnTo>
                    <a:pt x="1171" y="930"/>
                  </a:lnTo>
                  <a:lnTo>
                    <a:pt x="1171" y="925"/>
                  </a:lnTo>
                  <a:lnTo>
                    <a:pt x="1171" y="919"/>
                  </a:lnTo>
                  <a:lnTo>
                    <a:pt x="1171" y="919"/>
                  </a:lnTo>
                  <a:lnTo>
                    <a:pt x="1171" y="919"/>
                  </a:lnTo>
                  <a:lnTo>
                    <a:pt x="1171" y="919"/>
                  </a:lnTo>
                  <a:lnTo>
                    <a:pt x="1171" y="919"/>
                  </a:lnTo>
                  <a:lnTo>
                    <a:pt x="1171" y="919"/>
                  </a:lnTo>
                  <a:lnTo>
                    <a:pt x="1171" y="913"/>
                  </a:lnTo>
                  <a:lnTo>
                    <a:pt x="1177" y="913"/>
                  </a:lnTo>
                  <a:lnTo>
                    <a:pt x="1177" y="913"/>
                  </a:lnTo>
                  <a:lnTo>
                    <a:pt x="1177" y="913"/>
                  </a:lnTo>
                  <a:lnTo>
                    <a:pt x="1182" y="913"/>
                  </a:lnTo>
                  <a:lnTo>
                    <a:pt x="1182" y="908"/>
                  </a:lnTo>
                  <a:lnTo>
                    <a:pt x="1182" y="908"/>
                  </a:lnTo>
                  <a:lnTo>
                    <a:pt x="1177" y="908"/>
                  </a:lnTo>
                  <a:lnTo>
                    <a:pt x="1177" y="908"/>
                  </a:lnTo>
                  <a:lnTo>
                    <a:pt x="1171" y="902"/>
                  </a:lnTo>
                  <a:lnTo>
                    <a:pt x="1171" y="902"/>
                  </a:lnTo>
                  <a:lnTo>
                    <a:pt x="1171" y="902"/>
                  </a:lnTo>
                  <a:lnTo>
                    <a:pt x="1171" y="902"/>
                  </a:lnTo>
                  <a:lnTo>
                    <a:pt x="1171" y="902"/>
                  </a:lnTo>
                  <a:lnTo>
                    <a:pt x="1166" y="902"/>
                  </a:lnTo>
                  <a:lnTo>
                    <a:pt x="1166" y="902"/>
                  </a:lnTo>
                  <a:lnTo>
                    <a:pt x="1166" y="897"/>
                  </a:lnTo>
                  <a:lnTo>
                    <a:pt x="1166" y="891"/>
                  </a:lnTo>
                  <a:lnTo>
                    <a:pt x="1166" y="891"/>
                  </a:lnTo>
                  <a:lnTo>
                    <a:pt x="1166" y="891"/>
                  </a:lnTo>
                  <a:lnTo>
                    <a:pt x="1166" y="891"/>
                  </a:lnTo>
                  <a:lnTo>
                    <a:pt x="1166" y="891"/>
                  </a:lnTo>
                  <a:lnTo>
                    <a:pt x="1166" y="891"/>
                  </a:lnTo>
                  <a:lnTo>
                    <a:pt x="1166" y="891"/>
                  </a:lnTo>
                  <a:lnTo>
                    <a:pt x="1166" y="897"/>
                  </a:lnTo>
                  <a:lnTo>
                    <a:pt x="1171" y="897"/>
                  </a:lnTo>
                  <a:lnTo>
                    <a:pt x="1171" y="897"/>
                  </a:lnTo>
                  <a:lnTo>
                    <a:pt x="1171" y="902"/>
                  </a:lnTo>
                  <a:lnTo>
                    <a:pt x="1171" y="902"/>
                  </a:lnTo>
                  <a:lnTo>
                    <a:pt x="1171" y="902"/>
                  </a:lnTo>
                  <a:lnTo>
                    <a:pt x="1171" y="902"/>
                  </a:lnTo>
                  <a:lnTo>
                    <a:pt x="1171" y="902"/>
                  </a:lnTo>
                  <a:lnTo>
                    <a:pt x="1177" y="902"/>
                  </a:lnTo>
                  <a:lnTo>
                    <a:pt x="1177" y="902"/>
                  </a:lnTo>
                  <a:lnTo>
                    <a:pt x="1177" y="902"/>
                  </a:lnTo>
                  <a:lnTo>
                    <a:pt x="1177" y="902"/>
                  </a:lnTo>
                  <a:lnTo>
                    <a:pt x="1182" y="908"/>
                  </a:lnTo>
                  <a:lnTo>
                    <a:pt x="1182" y="908"/>
                  </a:lnTo>
                  <a:lnTo>
                    <a:pt x="1182" y="908"/>
                  </a:lnTo>
                  <a:lnTo>
                    <a:pt x="1182" y="913"/>
                  </a:lnTo>
                  <a:lnTo>
                    <a:pt x="1182" y="913"/>
                  </a:lnTo>
                  <a:lnTo>
                    <a:pt x="1182" y="913"/>
                  </a:lnTo>
                  <a:lnTo>
                    <a:pt x="1182" y="919"/>
                  </a:lnTo>
                  <a:lnTo>
                    <a:pt x="1182" y="919"/>
                  </a:lnTo>
                  <a:lnTo>
                    <a:pt x="1177" y="919"/>
                  </a:lnTo>
                  <a:lnTo>
                    <a:pt x="1177" y="919"/>
                  </a:lnTo>
                  <a:lnTo>
                    <a:pt x="1182" y="925"/>
                  </a:lnTo>
                  <a:lnTo>
                    <a:pt x="1182" y="925"/>
                  </a:lnTo>
                  <a:lnTo>
                    <a:pt x="1182" y="925"/>
                  </a:lnTo>
                  <a:lnTo>
                    <a:pt x="1182" y="930"/>
                  </a:lnTo>
                  <a:lnTo>
                    <a:pt x="1182" y="930"/>
                  </a:lnTo>
                  <a:lnTo>
                    <a:pt x="1182" y="930"/>
                  </a:lnTo>
                  <a:lnTo>
                    <a:pt x="1182" y="936"/>
                  </a:lnTo>
                  <a:lnTo>
                    <a:pt x="1182" y="936"/>
                  </a:lnTo>
                  <a:lnTo>
                    <a:pt x="1182" y="936"/>
                  </a:lnTo>
                  <a:lnTo>
                    <a:pt x="1182" y="936"/>
                  </a:lnTo>
                  <a:lnTo>
                    <a:pt x="1182" y="936"/>
                  </a:lnTo>
                  <a:lnTo>
                    <a:pt x="1182" y="941"/>
                  </a:lnTo>
                  <a:lnTo>
                    <a:pt x="1182" y="941"/>
                  </a:lnTo>
                  <a:lnTo>
                    <a:pt x="1182" y="941"/>
                  </a:lnTo>
                  <a:lnTo>
                    <a:pt x="1182" y="941"/>
                  </a:lnTo>
                  <a:lnTo>
                    <a:pt x="1182" y="941"/>
                  </a:lnTo>
                  <a:lnTo>
                    <a:pt x="1188" y="947"/>
                  </a:lnTo>
                  <a:lnTo>
                    <a:pt x="1188" y="947"/>
                  </a:lnTo>
                  <a:lnTo>
                    <a:pt x="1188" y="947"/>
                  </a:lnTo>
                  <a:lnTo>
                    <a:pt x="1188" y="947"/>
                  </a:lnTo>
                  <a:lnTo>
                    <a:pt x="1188" y="947"/>
                  </a:lnTo>
                  <a:lnTo>
                    <a:pt x="1188" y="947"/>
                  </a:lnTo>
                  <a:lnTo>
                    <a:pt x="1188" y="947"/>
                  </a:lnTo>
                  <a:lnTo>
                    <a:pt x="1188" y="947"/>
                  </a:lnTo>
                  <a:lnTo>
                    <a:pt x="1188" y="941"/>
                  </a:lnTo>
                  <a:lnTo>
                    <a:pt x="1188" y="941"/>
                  </a:lnTo>
                  <a:lnTo>
                    <a:pt x="1188" y="941"/>
                  </a:lnTo>
                  <a:lnTo>
                    <a:pt x="1188" y="941"/>
                  </a:lnTo>
                  <a:lnTo>
                    <a:pt x="1188" y="941"/>
                  </a:lnTo>
                  <a:lnTo>
                    <a:pt x="1188" y="941"/>
                  </a:lnTo>
                  <a:lnTo>
                    <a:pt x="1188" y="941"/>
                  </a:lnTo>
                  <a:lnTo>
                    <a:pt x="1188" y="936"/>
                  </a:lnTo>
                  <a:lnTo>
                    <a:pt x="1188" y="930"/>
                  </a:lnTo>
                  <a:lnTo>
                    <a:pt x="1188" y="930"/>
                  </a:lnTo>
                  <a:lnTo>
                    <a:pt x="1188" y="930"/>
                  </a:lnTo>
                  <a:lnTo>
                    <a:pt x="1188" y="930"/>
                  </a:lnTo>
                  <a:lnTo>
                    <a:pt x="1188" y="930"/>
                  </a:lnTo>
                  <a:lnTo>
                    <a:pt x="1188" y="936"/>
                  </a:lnTo>
                  <a:lnTo>
                    <a:pt x="1188" y="941"/>
                  </a:lnTo>
                  <a:lnTo>
                    <a:pt x="1188" y="941"/>
                  </a:lnTo>
                  <a:lnTo>
                    <a:pt x="1188" y="941"/>
                  </a:lnTo>
                  <a:lnTo>
                    <a:pt x="1188" y="941"/>
                  </a:lnTo>
                  <a:lnTo>
                    <a:pt x="1194" y="941"/>
                  </a:lnTo>
                  <a:lnTo>
                    <a:pt x="1194" y="941"/>
                  </a:lnTo>
                  <a:lnTo>
                    <a:pt x="1194" y="941"/>
                  </a:lnTo>
                  <a:lnTo>
                    <a:pt x="1194" y="936"/>
                  </a:lnTo>
                  <a:lnTo>
                    <a:pt x="1188" y="936"/>
                  </a:lnTo>
                  <a:lnTo>
                    <a:pt x="1188" y="936"/>
                  </a:lnTo>
                  <a:lnTo>
                    <a:pt x="1188" y="936"/>
                  </a:lnTo>
                  <a:lnTo>
                    <a:pt x="1188" y="936"/>
                  </a:lnTo>
                  <a:lnTo>
                    <a:pt x="1188" y="936"/>
                  </a:lnTo>
                  <a:lnTo>
                    <a:pt x="1188" y="936"/>
                  </a:lnTo>
                  <a:lnTo>
                    <a:pt x="1194" y="936"/>
                  </a:lnTo>
                  <a:lnTo>
                    <a:pt x="1194" y="936"/>
                  </a:lnTo>
                  <a:lnTo>
                    <a:pt x="1194" y="936"/>
                  </a:lnTo>
                  <a:lnTo>
                    <a:pt x="1194" y="936"/>
                  </a:lnTo>
                  <a:lnTo>
                    <a:pt x="1194" y="936"/>
                  </a:lnTo>
                  <a:lnTo>
                    <a:pt x="1194" y="936"/>
                  </a:lnTo>
                  <a:lnTo>
                    <a:pt x="1194" y="941"/>
                  </a:lnTo>
                  <a:lnTo>
                    <a:pt x="1194" y="941"/>
                  </a:lnTo>
                  <a:lnTo>
                    <a:pt x="1194" y="941"/>
                  </a:lnTo>
                  <a:lnTo>
                    <a:pt x="1194" y="941"/>
                  </a:lnTo>
                  <a:lnTo>
                    <a:pt x="1199" y="941"/>
                  </a:lnTo>
                  <a:lnTo>
                    <a:pt x="1199" y="941"/>
                  </a:lnTo>
                  <a:lnTo>
                    <a:pt x="1199" y="941"/>
                  </a:lnTo>
                  <a:lnTo>
                    <a:pt x="1199" y="936"/>
                  </a:lnTo>
                  <a:lnTo>
                    <a:pt x="1199" y="936"/>
                  </a:lnTo>
                  <a:lnTo>
                    <a:pt x="1199" y="936"/>
                  </a:lnTo>
                  <a:lnTo>
                    <a:pt x="1199" y="936"/>
                  </a:lnTo>
                  <a:lnTo>
                    <a:pt x="1199" y="936"/>
                  </a:lnTo>
                  <a:lnTo>
                    <a:pt x="1199" y="930"/>
                  </a:lnTo>
                  <a:lnTo>
                    <a:pt x="1199" y="930"/>
                  </a:lnTo>
                  <a:lnTo>
                    <a:pt x="1199" y="930"/>
                  </a:lnTo>
                  <a:lnTo>
                    <a:pt x="1199" y="930"/>
                  </a:lnTo>
                  <a:lnTo>
                    <a:pt x="1199" y="930"/>
                  </a:lnTo>
                  <a:lnTo>
                    <a:pt x="1199" y="930"/>
                  </a:lnTo>
                  <a:lnTo>
                    <a:pt x="1199" y="930"/>
                  </a:lnTo>
                  <a:lnTo>
                    <a:pt x="1199" y="930"/>
                  </a:lnTo>
                  <a:lnTo>
                    <a:pt x="1199" y="925"/>
                  </a:lnTo>
                  <a:lnTo>
                    <a:pt x="1199" y="925"/>
                  </a:lnTo>
                  <a:lnTo>
                    <a:pt x="1199" y="925"/>
                  </a:lnTo>
                  <a:lnTo>
                    <a:pt x="1199" y="925"/>
                  </a:lnTo>
                  <a:lnTo>
                    <a:pt x="1199" y="919"/>
                  </a:lnTo>
                  <a:lnTo>
                    <a:pt x="1199" y="919"/>
                  </a:lnTo>
                  <a:lnTo>
                    <a:pt x="1199" y="919"/>
                  </a:lnTo>
                  <a:lnTo>
                    <a:pt x="1199" y="925"/>
                  </a:lnTo>
                  <a:lnTo>
                    <a:pt x="1199" y="925"/>
                  </a:lnTo>
                  <a:lnTo>
                    <a:pt x="1199" y="925"/>
                  </a:lnTo>
                  <a:lnTo>
                    <a:pt x="1199" y="930"/>
                  </a:lnTo>
                  <a:lnTo>
                    <a:pt x="1199" y="930"/>
                  </a:lnTo>
                  <a:lnTo>
                    <a:pt x="1199" y="930"/>
                  </a:lnTo>
                  <a:lnTo>
                    <a:pt x="1199" y="936"/>
                  </a:lnTo>
                  <a:lnTo>
                    <a:pt x="1199" y="936"/>
                  </a:lnTo>
                  <a:lnTo>
                    <a:pt x="1199" y="941"/>
                  </a:lnTo>
                  <a:lnTo>
                    <a:pt x="1199" y="941"/>
                  </a:lnTo>
                  <a:lnTo>
                    <a:pt x="1199" y="941"/>
                  </a:lnTo>
                  <a:lnTo>
                    <a:pt x="1199" y="941"/>
                  </a:lnTo>
                  <a:lnTo>
                    <a:pt x="1199" y="941"/>
                  </a:lnTo>
                  <a:lnTo>
                    <a:pt x="1199" y="941"/>
                  </a:lnTo>
                  <a:lnTo>
                    <a:pt x="1199" y="941"/>
                  </a:lnTo>
                  <a:lnTo>
                    <a:pt x="1199" y="941"/>
                  </a:lnTo>
                  <a:lnTo>
                    <a:pt x="1199" y="941"/>
                  </a:lnTo>
                  <a:lnTo>
                    <a:pt x="1199" y="947"/>
                  </a:lnTo>
                  <a:lnTo>
                    <a:pt x="1199" y="947"/>
                  </a:lnTo>
                  <a:lnTo>
                    <a:pt x="1199" y="947"/>
                  </a:lnTo>
                  <a:lnTo>
                    <a:pt x="1205" y="947"/>
                  </a:lnTo>
                  <a:lnTo>
                    <a:pt x="1205" y="947"/>
                  </a:lnTo>
                  <a:lnTo>
                    <a:pt x="1199" y="947"/>
                  </a:lnTo>
                  <a:lnTo>
                    <a:pt x="1199" y="947"/>
                  </a:lnTo>
                  <a:lnTo>
                    <a:pt x="1205" y="941"/>
                  </a:lnTo>
                  <a:lnTo>
                    <a:pt x="1205" y="947"/>
                  </a:lnTo>
                  <a:lnTo>
                    <a:pt x="1205" y="947"/>
                  </a:lnTo>
                  <a:lnTo>
                    <a:pt x="1205" y="947"/>
                  </a:lnTo>
                  <a:lnTo>
                    <a:pt x="1205" y="947"/>
                  </a:lnTo>
                  <a:lnTo>
                    <a:pt x="1205" y="941"/>
                  </a:lnTo>
                  <a:lnTo>
                    <a:pt x="1205" y="941"/>
                  </a:lnTo>
                  <a:lnTo>
                    <a:pt x="1205" y="941"/>
                  </a:lnTo>
                  <a:lnTo>
                    <a:pt x="1205" y="936"/>
                  </a:lnTo>
                  <a:lnTo>
                    <a:pt x="1205" y="936"/>
                  </a:lnTo>
                  <a:lnTo>
                    <a:pt x="1205" y="936"/>
                  </a:lnTo>
                  <a:lnTo>
                    <a:pt x="1205" y="936"/>
                  </a:lnTo>
                  <a:lnTo>
                    <a:pt x="1210" y="936"/>
                  </a:lnTo>
                  <a:lnTo>
                    <a:pt x="1210" y="936"/>
                  </a:lnTo>
                  <a:lnTo>
                    <a:pt x="1205" y="930"/>
                  </a:lnTo>
                  <a:lnTo>
                    <a:pt x="1205" y="930"/>
                  </a:lnTo>
                  <a:lnTo>
                    <a:pt x="1205" y="930"/>
                  </a:lnTo>
                  <a:lnTo>
                    <a:pt x="1205" y="930"/>
                  </a:lnTo>
                  <a:lnTo>
                    <a:pt x="1205" y="930"/>
                  </a:lnTo>
                  <a:lnTo>
                    <a:pt x="1205" y="930"/>
                  </a:lnTo>
                  <a:lnTo>
                    <a:pt x="1205" y="925"/>
                  </a:lnTo>
                  <a:lnTo>
                    <a:pt x="1205" y="925"/>
                  </a:lnTo>
                  <a:lnTo>
                    <a:pt x="1205" y="919"/>
                  </a:lnTo>
                  <a:lnTo>
                    <a:pt x="1205" y="919"/>
                  </a:lnTo>
                  <a:lnTo>
                    <a:pt x="1205" y="919"/>
                  </a:lnTo>
                  <a:lnTo>
                    <a:pt x="1205" y="913"/>
                  </a:lnTo>
                  <a:lnTo>
                    <a:pt x="1205" y="913"/>
                  </a:lnTo>
                  <a:lnTo>
                    <a:pt x="1205" y="913"/>
                  </a:lnTo>
                  <a:lnTo>
                    <a:pt x="1205" y="913"/>
                  </a:lnTo>
                  <a:lnTo>
                    <a:pt x="1205" y="913"/>
                  </a:lnTo>
                  <a:lnTo>
                    <a:pt x="1205" y="908"/>
                  </a:lnTo>
                  <a:lnTo>
                    <a:pt x="1205" y="908"/>
                  </a:lnTo>
                  <a:lnTo>
                    <a:pt x="1210" y="908"/>
                  </a:lnTo>
                  <a:lnTo>
                    <a:pt x="1210" y="908"/>
                  </a:lnTo>
                  <a:lnTo>
                    <a:pt x="1210" y="908"/>
                  </a:lnTo>
                  <a:lnTo>
                    <a:pt x="1210" y="908"/>
                  </a:lnTo>
                  <a:lnTo>
                    <a:pt x="1210" y="908"/>
                  </a:lnTo>
                  <a:lnTo>
                    <a:pt x="1210" y="908"/>
                  </a:lnTo>
                  <a:lnTo>
                    <a:pt x="1210" y="902"/>
                  </a:lnTo>
                  <a:lnTo>
                    <a:pt x="1210" y="902"/>
                  </a:lnTo>
                  <a:lnTo>
                    <a:pt x="1210" y="902"/>
                  </a:lnTo>
                  <a:lnTo>
                    <a:pt x="1210" y="908"/>
                  </a:lnTo>
                  <a:lnTo>
                    <a:pt x="1210" y="908"/>
                  </a:lnTo>
                  <a:lnTo>
                    <a:pt x="1210" y="908"/>
                  </a:lnTo>
                  <a:lnTo>
                    <a:pt x="1210" y="908"/>
                  </a:lnTo>
                  <a:lnTo>
                    <a:pt x="1210" y="913"/>
                  </a:lnTo>
                  <a:lnTo>
                    <a:pt x="1210" y="913"/>
                  </a:lnTo>
                  <a:lnTo>
                    <a:pt x="1210" y="913"/>
                  </a:lnTo>
                  <a:lnTo>
                    <a:pt x="1210" y="913"/>
                  </a:lnTo>
                  <a:lnTo>
                    <a:pt x="1210" y="919"/>
                  </a:lnTo>
                  <a:lnTo>
                    <a:pt x="1210" y="919"/>
                  </a:lnTo>
                  <a:lnTo>
                    <a:pt x="1210" y="919"/>
                  </a:lnTo>
                  <a:lnTo>
                    <a:pt x="1205" y="919"/>
                  </a:lnTo>
                  <a:lnTo>
                    <a:pt x="1205" y="919"/>
                  </a:lnTo>
                  <a:lnTo>
                    <a:pt x="1210" y="919"/>
                  </a:lnTo>
                  <a:lnTo>
                    <a:pt x="1210" y="919"/>
                  </a:lnTo>
                  <a:lnTo>
                    <a:pt x="1210" y="919"/>
                  </a:lnTo>
                  <a:lnTo>
                    <a:pt x="1210" y="919"/>
                  </a:lnTo>
                  <a:lnTo>
                    <a:pt x="1210" y="919"/>
                  </a:lnTo>
                  <a:lnTo>
                    <a:pt x="1210" y="919"/>
                  </a:lnTo>
                  <a:lnTo>
                    <a:pt x="1210" y="919"/>
                  </a:lnTo>
                  <a:lnTo>
                    <a:pt x="1210" y="919"/>
                  </a:lnTo>
                  <a:lnTo>
                    <a:pt x="1210" y="919"/>
                  </a:lnTo>
                  <a:lnTo>
                    <a:pt x="1216" y="913"/>
                  </a:lnTo>
                  <a:lnTo>
                    <a:pt x="1210" y="913"/>
                  </a:lnTo>
                  <a:lnTo>
                    <a:pt x="1210" y="913"/>
                  </a:lnTo>
                  <a:lnTo>
                    <a:pt x="1210" y="913"/>
                  </a:lnTo>
                  <a:lnTo>
                    <a:pt x="1210" y="913"/>
                  </a:lnTo>
                  <a:lnTo>
                    <a:pt x="1210" y="913"/>
                  </a:lnTo>
                  <a:lnTo>
                    <a:pt x="1210" y="908"/>
                  </a:lnTo>
                  <a:lnTo>
                    <a:pt x="1216" y="908"/>
                  </a:lnTo>
                  <a:lnTo>
                    <a:pt x="1216" y="908"/>
                  </a:lnTo>
                  <a:lnTo>
                    <a:pt x="1216" y="908"/>
                  </a:lnTo>
                  <a:lnTo>
                    <a:pt x="1216" y="913"/>
                  </a:lnTo>
                  <a:lnTo>
                    <a:pt x="1210" y="913"/>
                  </a:lnTo>
                  <a:lnTo>
                    <a:pt x="1210" y="913"/>
                  </a:lnTo>
                  <a:lnTo>
                    <a:pt x="1210" y="913"/>
                  </a:lnTo>
                  <a:lnTo>
                    <a:pt x="1216" y="913"/>
                  </a:lnTo>
                  <a:lnTo>
                    <a:pt x="1216" y="919"/>
                  </a:lnTo>
                  <a:lnTo>
                    <a:pt x="1216" y="919"/>
                  </a:lnTo>
                  <a:lnTo>
                    <a:pt x="1216" y="919"/>
                  </a:lnTo>
                  <a:lnTo>
                    <a:pt x="1216" y="919"/>
                  </a:lnTo>
                  <a:lnTo>
                    <a:pt x="1210" y="919"/>
                  </a:lnTo>
                  <a:lnTo>
                    <a:pt x="1210" y="919"/>
                  </a:lnTo>
                  <a:lnTo>
                    <a:pt x="1210" y="925"/>
                  </a:lnTo>
                  <a:lnTo>
                    <a:pt x="1210" y="930"/>
                  </a:lnTo>
                  <a:lnTo>
                    <a:pt x="1210" y="930"/>
                  </a:lnTo>
                  <a:lnTo>
                    <a:pt x="1210" y="930"/>
                  </a:lnTo>
                  <a:lnTo>
                    <a:pt x="1210" y="936"/>
                  </a:lnTo>
                  <a:lnTo>
                    <a:pt x="1210" y="936"/>
                  </a:lnTo>
                  <a:lnTo>
                    <a:pt x="1210" y="941"/>
                  </a:lnTo>
                  <a:lnTo>
                    <a:pt x="1210" y="941"/>
                  </a:lnTo>
                  <a:lnTo>
                    <a:pt x="1216" y="947"/>
                  </a:lnTo>
                  <a:lnTo>
                    <a:pt x="1216" y="947"/>
                  </a:lnTo>
                  <a:lnTo>
                    <a:pt x="1216" y="947"/>
                  </a:lnTo>
                  <a:lnTo>
                    <a:pt x="1216" y="941"/>
                  </a:lnTo>
                  <a:lnTo>
                    <a:pt x="1216" y="941"/>
                  </a:lnTo>
                  <a:lnTo>
                    <a:pt x="1216" y="941"/>
                  </a:lnTo>
                  <a:lnTo>
                    <a:pt x="1216" y="941"/>
                  </a:lnTo>
                  <a:lnTo>
                    <a:pt x="1216" y="941"/>
                  </a:lnTo>
                  <a:lnTo>
                    <a:pt x="1216" y="941"/>
                  </a:lnTo>
                  <a:lnTo>
                    <a:pt x="1216" y="941"/>
                  </a:lnTo>
                  <a:lnTo>
                    <a:pt x="1216" y="941"/>
                  </a:lnTo>
                  <a:lnTo>
                    <a:pt x="1216" y="941"/>
                  </a:lnTo>
                  <a:lnTo>
                    <a:pt x="1216" y="936"/>
                  </a:lnTo>
                  <a:lnTo>
                    <a:pt x="1216" y="936"/>
                  </a:lnTo>
                  <a:lnTo>
                    <a:pt x="1216" y="936"/>
                  </a:lnTo>
                  <a:lnTo>
                    <a:pt x="1216" y="936"/>
                  </a:lnTo>
                  <a:lnTo>
                    <a:pt x="1216" y="941"/>
                  </a:lnTo>
                  <a:lnTo>
                    <a:pt x="1216" y="941"/>
                  </a:lnTo>
                  <a:lnTo>
                    <a:pt x="1216" y="941"/>
                  </a:lnTo>
                  <a:lnTo>
                    <a:pt x="1216" y="941"/>
                  </a:lnTo>
                  <a:lnTo>
                    <a:pt x="1222" y="941"/>
                  </a:lnTo>
                  <a:lnTo>
                    <a:pt x="1222" y="941"/>
                  </a:lnTo>
                  <a:lnTo>
                    <a:pt x="1222" y="941"/>
                  </a:lnTo>
                  <a:lnTo>
                    <a:pt x="1222" y="941"/>
                  </a:lnTo>
                  <a:lnTo>
                    <a:pt x="1222" y="936"/>
                  </a:lnTo>
                  <a:lnTo>
                    <a:pt x="1222" y="936"/>
                  </a:lnTo>
                  <a:lnTo>
                    <a:pt x="1222" y="936"/>
                  </a:lnTo>
                  <a:lnTo>
                    <a:pt x="1222" y="936"/>
                  </a:lnTo>
                  <a:lnTo>
                    <a:pt x="1222" y="930"/>
                  </a:lnTo>
                  <a:lnTo>
                    <a:pt x="1222" y="930"/>
                  </a:lnTo>
                  <a:lnTo>
                    <a:pt x="1222" y="936"/>
                  </a:lnTo>
                  <a:lnTo>
                    <a:pt x="1222" y="936"/>
                  </a:lnTo>
                  <a:lnTo>
                    <a:pt x="1222" y="941"/>
                  </a:lnTo>
                  <a:lnTo>
                    <a:pt x="1222" y="941"/>
                  </a:lnTo>
                  <a:lnTo>
                    <a:pt x="1222" y="941"/>
                  </a:lnTo>
                  <a:lnTo>
                    <a:pt x="1227" y="941"/>
                  </a:lnTo>
                  <a:lnTo>
                    <a:pt x="1227" y="941"/>
                  </a:lnTo>
                  <a:lnTo>
                    <a:pt x="1227" y="941"/>
                  </a:lnTo>
                  <a:lnTo>
                    <a:pt x="1233" y="941"/>
                  </a:lnTo>
                  <a:lnTo>
                    <a:pt x="1233" y="941"/>
                  </a:lnTo>
                  <a:lnTo>
                    <a:pt x="1233" y="941"/>
                  </a:lnTo>
                  <a:lnTo>
                    <a:pt x="1233" y="941"/>
                  </a:lnTo>
                  <a:lnTo>
                    <a:pt x="1233" y="941"/>
                  </a:lnTo>
                  <a:lnTo>
                    <a:pt x="1233" y="941"/>
                  </a:lnTo>
                  <a:lnTo>
                    <a:pt x="1233" y="941"/>
                  </a:lnTo>
                  <a:lnTo>
                    <a:pt x="1233" y="941"/>
                  </a:lnTo>
                  <a:lnTo>
                    <a:pt x="1233" y="941"/>
                  </a:lnTo>
                  <a:lnTo>
                    <a:pt x="1233" y="941"/>
                  </a:lnTo>
                  <a:lnTo>
                    <a:pt x="1233" y="941"/>
                  </a:lnTo>
                  <a:lnTo>
                    <a:pt x="1233" y="936"/>
                  </a:lnTo>
                  <a:lnTo>
                    <a:pt x="1233" y="936"/>
                  </a:lnTo>
                  <a:lnTo>
                    <a:pt x="1233" y="936"/>
                  </a:lnTo>
                  <a:lnTo>
                    <a:pt x="1233" y="936"/>
                  </a:lnTo>
                  <a:lnTo>
                    <a:pt x="1233" y="936"/>
                  </a:lnTo>
                  <a:lnTo>
                    <a:pt x="1233" y="930"/>
                  </a:lnTo>
                  <a:lnTo>
                    <a:pt x="1233" y="925"/>
                  </a:lnTo>
                  <a:lnTo>
                    <a:pt x="1227" y="925"/>
                  </a:lnTo>
                  <a:lnTo>
                    <a:pt x="1227" y="925"/>
                  </a:lnTo>
                  <a:lnTo>
                    <a:pt x="1227" y="925"/>
                  </a:lnTo>
                  <a:lnTo>
                    <a:pt x="1227" y="925"/>
                  </a:lnTo>
                  <a:lnTo>
                    <a:pt x="1227" y="925"/>
                  </a:lnTo>
                  <a:lnTo>
                    <a:pt x="1222" y="919"/>
                  </a:lnTo>
                  <a:lnTo>
                    <a:pt x="1222" y="919"/>
                  </a:lnTo>
                  <a:lnTo>
                    <a:pt x="1222" y="919"/>
                  </a:lnTo>
                  <a:lnTo>
                    <a:pt x="1227" y="919"/>
                  </a:lnTo>
                  <a:lnTo>
                    <a:pt x="1227" y="919"/>
                  </a:lnTo>
                  <a:lnTo>
                    <a:pt x="1227" y="919"/>
                  </a:lnTo>
                  <a:lnTo>
                    <a:pt x="1227" y="919"/>
                  </a:lnTo>
                  <a:lnTo>
                    <a:pt x="1227" y="919"/>
                  </a:lnTo>
                  <a:lnTo>
                    <a:pt x="1227" y="925"/>
                  </a:lnTo>
                  <a:lnTo>
                    <a:pt x="1227" y="925"/>
                  </a:lnTo>
                  <a:lnTo>
                    <a:pt x="1227" y="925"/>
                  </a:lnTo>
                  <a:lnTo>
                    <a:pt x="1233" y="925"/>
                  </a:lnTo>
                  <a:lnTo>
                    <a:pt x="1233" y="919"/>
                  </a:lnTo>
                  <a:lnTo>
                    <a:pt x="1233" y="925"/>
                  </a:lnTo>
                  <a:lnTo>
                    <a:pt x="1233" y="919"/>
                  </a:lnTo>
                  <a:lnTo>
                    <a:pt x="1233" y="919"/>
                  </a:lnTo>
                  <a:lnTo>
                    <a:pt x="1233" y="913"/>
                  </a:lnTo>
                  <a:lnTo>
                    <a:pt x="1233" y="913"/>
                  </a:lnTo>
                  <a:lnTo>
                    <a:pt x="1233" y="913"/>
                  </a:lnTo>
                  <a:lnTo>
                    <a:pt x="1233" y="913"/>
                  </a:lnTo>
                  <a:lnTo>
                    <a:pt x="1233" y="913"/>
                  </a:lnTo>
                  <a:lnTo>
                    <a:pt x="1233" y="908"/>
                  </a:lnTo>
                  <a:lnTo>
                    <a:pt x="1233" y="908"/>
                  </a:lnTo>
                  <a:lnTo>
                    <a:pt x="1233" y="908"/>
                  </a:lnTo>
                  <a:lnTo>
                    <a:pt x="1233" y="908"/>
                  </a:lnTo>
                  <a:lnTo>
                    <a:pt x="1233" y="908"/>
                  </a:lnTo>
                  <a:lnTo>
                    <a:pt x="1233" y="908"/>
                  </a:lnTo>
                  <a:lnTo>
                    <a:pt x="1233" y="908"/>
                  </a:lnTo>
                  <a:lnTo>
                    <a:pt x="1233" y="908"/>
                  </a:lnTo>
                  <a:lnTo>
                    <a:pt x="1233" y="908"/>
                  </a:lnTo>
                  <a:lnTo>
                    <a:pt x="1233" y="908"/>
                  </a:lnTo>
                  <a:lnTo>
                    <a:pt x="1233" y="902"/>
                  </a:lnTo>
                  <a:lnTo>
                    <a:pt x="1233" y="902"/>
                  </a:lnTo>
                  <a:lnTo>
                    <a:pt x="1227" y="897"/>
                  </a:lnTo>
                  <a:lnTo>
                    <a:pt x="1233" y="897"/>
                  </a:lnTo>
                  <a:lnTo>
                    <a:pt x="1227" y="897"/>
                  </a:lnTo>
                  <a:lnTo>
                    <a:pt x="1227" y="897"/>
                  </a:lnTo>
                  <a:lnTo>
                    <a:pt x="1227" y="891"/>
                  </a:lnTo>
                  <a:lnTo>
                    <a:pt x="1227" y="891"/>
                  </a:lnTo>
                  <a:lnTo>
                    <a:pt x="1227" y="891"/>
                  </a:lnTo>
                  <a:lnTo>
                    <a:pt x="1227" y="891"/>
                  </a:lnTo>
                  <a:lnTo>
                    <a:pt x="1227" y="891"/>
                  </a:lnTo>
                  <a:lnTo>
                    <a:pt x="1227" y="891"/>
                  </a:lnTo>
                  <a:lnTo>
                    <a:pt x="1227" y="885"/>
                  </a:lnTo>
                  <a:lnTo>
                    <a:pt x="1227" y="885"/>
                  </a:lnTo>
                  <a:lnTo>
                    <a:pt x="1227" y="885"/>
                  </a:lnTo>
                  <a:lnTo>
                    <a:pt x="1227" y="885"/>
                  </a:lnTo>
                  <a:lnTo>
                    <a:pt x="1227" y="880"/>
                  </a:lnTo>
                  <a:lnTo>
                    <a:pt x="1227" y="880"/>
                  </a:lnTo>
                  <a:lnTo>
                    <a:pt x="1227" y="880"/>
                  </a:lnTo>
                  <a:lnTo>
                    <a:pt x="1227" y="880"/>
                  </a:lnTo>
                  <a:lnTo>
                    <a:pt x="1227" y="874"/>
                  </a:lnTo>
                  <a:lnTo>
                    <a:pt x="1227" y="874"/>
                  </a:lnTo>
                  <a:lnTo>
                    <a:pt x="1227" y="874"/>
                  </a:lnTo>
                  <a:lnTo>
                    <a:pt x="1222" y="874"/>
                  </a:lnTo>
                  <a:lnTo>
                    <a:pt x="1222" y="869"/>
                  </a:lnTo>
                  <a:lnTo>
                    <a:pt x="1227" y="869"/>
                  </a:lnTo>
                  <a:lnTo>
                    <a:pt x="1227" y="869"/>
                  </a:lnTo>
                  <a:lnTo>
                    <a:pt x="1227" y="869"/>
                  </a:lnTo>
                  <a:lnTo>
                    <a:pt x="1227" y="869"/>
                  </a:lnTo>
                  <a:lnTo>
                    <a:pt x="1227" y="863"/>
                  </a:lnTo>
                  <a:lnTo>
                    <a:pt x="1227" y="863"/>
                  </a:lnTo>
                  <a:lnTo>
                    <a:pt x="1227" y="863"/>
                  </a:lnTo>
                  <a:lnTo>
                    <a:pt x="1227" y="863"/>
                  </a:lnTo>
                  <a:lnTo>
                    <a:pt x="1222" y="863"/>
                  </a:lnTo>
                  <a:lnTo>
                    <a:pt x="1222" y="863"/>
                  </a:lnTo>
                  <a:lnTo>
                    <a:pt x="1222" y="857"/>
                  </a:lnTo>
                  <a:lnTo>
                    <a:pt x="1222" y="857"/>
                  </a:lnTo>
                  <a:lnTo>
                    <a:pt x="1222" y="857"/>
                  </a:lnTo>
                  <a:lnTo>
                    <a:pt x="1222" y="857"/>
                  </a:lnTo>
                  <a:lnTo>
                    <a:pt x="1222" y="852"/>
                  </a:lnTo>
                  <a:lnTo>
                    <a:pt x="1222" y="852"/>
                  </a:lnTo>
                  <a:lnTo>
                    <a:pt x="1222" y="852"/>
                  </a:lnTo>
                  <a:lnTo>
                    <a:pt x="1222" y="846"/>
                  </a:lnTo>
                  <a:lnTo>
                    <a:pt x="1227" y="846"/>
                  </a:lnTo>
                  <a:lnTo>
                    <a:pt x="1227" y="840"/>
                  </a:lnTo>
                  <a:lnTo>
                    <a:pt x="1227" y="840"/>
                  </a:lnTo>
                  <a:lnTo>
                    <a:pt x="1227" y="840"/>
                  </a:lnTo>
                  <a:lnTo>
                    <a:pt x="1227" y="840"/>
                  </a:lnTo>
                  <a:lnTo>
                    <a:pt x="1227" y="840"/>
                  </a:lnTo>
                  <a:lnTo>
                    <a:pt x="1227" y="840"/>
                  </a:lnTo>
                  <a:lnTo>
                    <a:pt x="1227" y="840"/>
                  </a:lnTo>
                  <a:lnTo>
                    <a:pt x="1222" y="840"/>
                  </a:lnTo>
                  <a:lnTo>
                    <a:pt x="1222" y="840"/>
                  </a:lnTo>
                  <a:lnTo>
                    <a:pt x="1222" y="840"/>
                  </a:lnTo>
                  <a:lnTo>
                    <a:pt x="1216" y="840"/>
                  </a:lnTo>
                  <a:lnTo>
                    <a:pt x="1216" y="840"/>
                  </a:lnTo>
                  <a:lnTo>
                    <a:pt x="1216" y="840"/>
                  </a:lnTo>
                  <a:lnTo>
                    <a:pt x="1216" y="840"/>
                  </a:lnTo>
                  <a:lnTo>
                    <a:pt x="1216" y="840"/>
                  </a:lnTo>
                  <a:lnTo>
                    <a:pt x="1210" y="840"/>
                  </a:lnTo>
                  <a:lnTo>
                    <a:pt x="1210" y="840"/>
                  </a:lnTo>
                  <a:lnTo>
                    <a:pt x="1210" y="835"/>
                  </a:lnTo>
                  <a:lnTo>
                    <a:pt x="1210" y="835"/>
                  </a:lnTo>
                  <a:lnTo>
                    <a:pt x="1210" y="835"/>
                  </a:lnTo>
                  <a:lnTo>
                    <a:pt x="1210" y="829"/>
                  </a:lnTo>
                  <a:lnTo>
                    <a:pt x="1216" y="824"/>
                  </a:lnTo>
                  <a:lnTo>
                    <a:pt x="1216" y="824"/>
                  </a:lnTo>
                  <a:lnTo>
                    <a:pt x="1216" y="824"/>
                  </a:lnTo>
                  <a:lnTo>
                    <a:pt x="1216" y="824"/>
                  </a:lnTo>
                  <a:lnTo>
                    <a:pt x="1216" y="824"/>
                  </a:lnTo>
                  <a:lnTo>
                    <a:pt x="1210" y="824"/>
                  </a:lnTo>
                  <a:lnTo>
                    <a:pt x="1210" y="824"/>
                  </a:lnTo>
                  <a:lnTo>
                    <a:pt x="1210" y="824"/>
                  </a:lnTo>
                  <a:lnTo>
                    <a:pt x="1210" y="818"/>
                  </a:lnTo>
                  <a:lnTo>
                    <a:pt x="1210" y="818"/>
                  </a:lnTo>
                  <a:lnTo>
                    <a:pt x="1205" y="818"/>
                  </a:lnTo>
                  <a:lnTo>
                    <a:pt x="1205" y="818"/>
                  </a:lnTo>
                  <a:lnTo>
                    <a:pt x="1205" y="818"/>
                  </a:lnTo>
                  <a:lnTo>
                    <a:pt x="1205" y="818"/>
                  </a:lnTo>
                  <a:lnTo>
                    <a:pt x="1205" y="818"/>
                  </a:lnTo>
                  <a:lnTo>
                    <a:pt x="1205" y="818"/>
                  </a:lnTo>
                  <a:lnTo>
                    <a:pt x="1205" y="812"/>
                  </a:lnTo>
                  <a:lnTo>
                    <a:pt x="1205" y="812"/>
                  </a:lnTo>
                  <a:lnTo>
                    <a:pt x="1205" y="812"/>
                  </a:lnTo>
                  <a:lnTo>
                    <a:pt x="1205" y="812"/>
                  </a:lnTo>
                  <a:lnTo>
                    <a:pt x="1205" y="812"/>
                  </a:lnTo>
                  <a:lnTo>
                    <a:pt x="1205" y="812"/>
                  </a:lnTo>
                  <a:lnTo>
                    <a:pt x="1205" y="812"/>
                  </a:lnTo>
                  <a:lnTo>
                    <a:pt x="1205" y="807"/>
                  </a:lnTo>
                  <a:lnTo>
                    <a:pt x="1205" y="807"/>
                  </a:lnTo>
                  <a:lnTo>
                    <a:pt x="1205" y="807"/>
                  </a:lnTo>
                  <a:lnTo>
                    <a:pt x="1205" y="807"/>
                  </a:lnTo>
                  <a:lnTo>
                    <a:pt x="1205" y="801"/>
                  </a:lnTo>
                  <a:lnTo>
                    <a:pt x="1205" y="801"/>
                  </a:lnTo>
                  <a:lnTo>
                    <a:pt x="1205" y="801"/>
                  </a:lnTo>
                  <a:lnTo>
                    <a:pt x="1205" y="801"/>
                  </a:lnTo>
                  <a:lnTo>
                    <a:pt x="1205" y="801"/>
                  </a:lnTo>
                  <a:lnTo>
                    <a:pt x="1205" y="801"/>
                  </a:lnTo>
                  <a:lnTo>
                    <a:pt x="1205" y="801"/>
                  </a:lnTo>
                  <a:lnTo>
                    <a:pt x="1205" y="801"/>
                  </a:lnTo>
                  <a:lnTo>
                    <a:pt x="1205" y="796"/>
                  </a:lnTo>
                  <a:lnTo>
                    <a:pt x="1210" y="801"/>
                  </a:lnTo>
                  <a:lnTo>
                    <a:pt x="1210" y="796"/>
                  </a:lnTo>
                  <a:lnTo>
                    <a:pt x="1210" y="796"/>
                  </a:lnTo>
                  <a:lnTo>
                    <a:pt x="1210" y="796"/>
                  </a:lnTo>
                  <a:lnTo>
                    <a:pt x="1210" y="796"/>
                  </a:lnTo>
                  <a:lnTo>
                    <a:pt x="1210" y="796"/>
                  </a:lnTo>
                  <a:lnTo>
                    <a:pt x="1210" y="790"/>
                  </a:lnTo>
                  <a:lnTo>
                    <a:pt x="1210" y="790"/>
                  </a:lnTo>
                  <a:lnTo>
                    <a:pt x="1210" y="790"/>
                  </a:lnTo>
                  <a:lnTo>
                    <a:pt x="1210" y="790"/>
                  </a:lnTo>
                  <a:lnTo>
                    <a:pt x="1216" y="790"/>
                  </a:lnTo>
                  <a:lnTo>
                    <a:pt x="1216" y="790"/>
                  </a:lnTo>
                  <a:lnTo>
                    <a:pt x="1210" y="784"/>
                  </a:lnTo>
                  <a:lnTo>
                    <a:pt x="1210" y="784"/>
                  </a:lnTo>
                  <a:lnTo>
                    <a:pt x="1210" y="784"/>
                  </a:lnTo>
                  <a:lnTo>
                    <a:pt x="1210" y="784"/>
                  </a:lnTo>
                  <a:lnTo>
                    <a:pt x="1210" y="784"/>
                  </a:lnTo>
                  <a:lnTo>
                    <a:pt x="1210" y="784"/>
                  </a:lnTo>
                  <a:lnTo>
                    <a:pt x="1210" y="784"/>
                  </a:lnTo>
                  <a:lnTo>
                    <a:pt x="1210" y="779"/>
                  </a:lnTo>
                  <a:lnTo>
                    <a:pt x="1210" y="779"/>
                  </a:lnTo>
                  <a:lnTo>
                    <a:pt x="1210" y="779"/>
                  </a:lnTo>
                  <a:lnTo>
                    <a:pt x="1210" y="779"/>
                  </a:lnTo>
                  <a:lnTo>
                    <a:pt x="1210" y="779"/>
                  </a:lnTo>
                  <a:lnTo>
                    <a:pt x="1216" y="779"/>
                  </a:lnTo>
                  <a:lnTo>
                    <a:pt x="1216" y="779"/>
                  </a:lnTo>
                  <a:lnTo>
                    <a:pt x="1216" y="779"/>
                  </a:lnTo>
                  <a:lnTo>
                    <a:pt x="1216" y="779"/>
                  </a:lnTo>
                  <a:lnTo>
                    <a:pt x="1216" y="773"/>
                  </a:lnTo>
                  <a:lnTo>
                    <a:pt x="1216" y="773"/>
                  </a:lnTo>
                  <a:lnTo>
                    <a:pt x="1216" y="773"/>
                  </a:lnTo>
                  <a:lnTo>
                    <a:pt x="1216" y="773"/>
                  </a:lnTo>
                  <a:lnTo>
                    <a:pt x="1216" y="773"/>
                  </a:lnTo>
                  <a:lnTo>
                    <a:pt x="1210" y="768"/>
                  </a:lnTo>
                  <a:lnTo>
                    <a:pt x="1210" y="768"/>
                  </a:lnTo>
                  <a:lnTo>
                    <a:pt x="1210" y="768"/>
                  </a:lnTo>
                  <a:lnTo>
                    <a:pt x="1210" y="768"/>
                  </a:lnTo>
                  <a:lnTo>
                    <a:pt x="1210" y="773"/>
                  </a:lnTo>
                  <a:lnTo>
                    <a:pt x="1205" y="773"/>
                  </a:lnTo>
                  <a:lnTo>
                    <a:pt x="1205" y="768"/>
                  </a:lnTo>
                  <a:lnTo>
                    <a:pt x="1199" y="768"/>
                  </a:lnTo>
                  <a:lnTo>
                    <a:pt x="1199" y="768"/>
                  </a:lnTo>
                  <a:lnTo>
                    <a:pt x="1194" y="768"/>
                  </a:lnTo>
                  <a:lnTo>
                    <a:pt x="1177" y="756"/>
                  </a:lnTo>
                  <a:lnTo>
                    <a:pt x="1177" y="756"/>
                  </a:lnTo>
                  <a:lnTo>
                    <a:pt x="1177" y="756"/>
                  </a:lnTo>
                  <a:lnTo>
                    <a:pt x="1177" y="756"/>
                  </a:lnTo>
                  <a:lnTo>
                    <a:pt x="1177" y="756"/>
                  </a:lnTo>
                  <a:lnTo>
                    <a:pt x="1177" y="756"/>
                  </a:lnTo>
                  <a:lnTo>
                    <a:pt x="1177" y="756"/>
                  </a:lnTo>
                  <a:lnTo>
                    <a:pt x="1177" y="751"/>
                  </a:lnTo>
                  <a:lnTo>
                    <a:pt x="1177" y="751"/>
                  </a:lnTo>
                  <a:lnTo>
                    <a:pt x="1177" y="751"/>
                  </a:lnTo>
                  <a:lnTo>
                    <a:pt x="1171" y="751"/>
                  </a:lnTo>
                  <a:lnTo>
                    <a:pt x="1171" y="751"/>
                  </a:lnTo>
                  <a:lnTo>
                    <a:pt x="1171" y="751"/>
                  </a:lnTo>
                  <a:lnTo>
                    <a:pt x="1171" y="745"/>
                  </a:lnTo>
                  <a:lnTo>
                    <a:pt x="1171" y="745"/>
                  </a:lnTo>
                  <a:lnTo>
                    <a:pt x="1171" y="745"/>
                  </a:lnTo>
                  <a:lnTo>
                    <a:pt x="1171" y="740"/>
                  </a:lnTo>
                  <a:lnTo>
                    <a:pt x="1177" y="740"/>
                  </a:lnTo>
                  <a:lnTo>
                    <a:pt x="1177" y="740"/>
                  </a:lnTo>
                  <a:lnTo>
                    <a:pt x="1177" y="740"/>
                  </a:lnTo>
                  <a:lnTo>
                    <a:pt x="1177" y="740"/>
                  </a:lnTo>
                  <a:lnTo>
                    <a:pt x="1177" y="740"/>
                  </a:lnTo>
                  <a:lnTo>
                    <a:pt x="1177" y="740"/>
                  </a:lnTo>
                  <a:lnTo>
                    <a:pt x="1177" y="740"/>
                  </a:lnTo>
                  <a:lnTo>
                    <a:pt x="1177" y="740"/>
                  </a:lnTo>
                  <a:lnTo>
                    <a:pt x="1177" y="734"/>
                  </a:lnTo>
                  <a:lnTo>
                    <a:pt x="1177" y="734"/>
                  </a:lnTo>
                  <a:lnTo>
                    <a:pt x="1177" y="734"/>
                  </a:lnTo>
                  <a:lnTo>
                    <a:pt x="1177" y="734"/>
                  </a:lnTo>
                  <a:lnTo>
                    <a:pt x="1177" y="734"/>
                  </a:lnTo>
                  <a:lnTo>
                    <a:pt x="1177" y="734"/>
                  </a:lnTo>
                  <a:lnTo>
                    <a:pt x="1177" y="728"/>
                  </a:lnTo>
                  <a:lnTo>
                    <a:pt x="1182" y="728"/>
                  </a:lnTo>
                  <a:lnTo>
                    <a:pt x="1182" y="728"/>
                  </a:lnTo>
                  <a:lnTo>
                    <a:pt x="1182" y="728"/>
                  </a:lnTo>
                  <a:lnTo>
                    <a:pt x="1182" y="728"/>
                  </a:lnTo>
                  <a:lnTo>
                    <a:pt x="1182" y="728"/>
                  </a:lnTo>
                  <a:lnTo>
                    <a:pt x="1182" y="734"/>
                  </a:lnTo>
                  <a:lnTo>
                    <a:pt x="1182" y="734"/>
                  </a:lnTo>
                  <a:lnTo>
                    <a:pt x="1188" y="734"/>
                  </a:lnTo>
                  <a:lnTo>
                    <a:pt x="1188" y="734"/>
                  </a:lnTo>
                  <a:lnTo>
                    <a:pt x="1188" y="734"/>
                  </a:lnTo>
                  <a:lnTo>
                    <a:pt x="1188" y="734"/>
                  </a:lnTo>
                  <a:lnTo>
                    <a:pt x="1188" y="734"/>
                  </a:lnTo>
                  <a:lnTo>
                    <a:pt x="1194" y="728"/>
                  </a:lnTo>
                  <a:lnTo>
                    <a:pt x="1194" y="728"/>
                  </a:lnTo>
                  <a:lnTo>
                    <a:pt x="1194" y="728"/>
                  </a:lnTo>
                  <a:lnTo>
                    <a:pt x="1194" y="723"/>
                  </a:lnTo>
                  <a:lnTo>
                    <a:pt x="1194" y="723"/>
                  </a:lnTo>
                  <a:lnTo>
                    <a:pt x="1194" y="717"/>
                  </a:lnTo>
                  <a:lnTo>
                    <a:pt x="1194" y="717"/>
                  </a:lnTo>
                  <a:lnTo>
                    <a:pt x="1199" y="712"/>
                  </a:lnTo>
                  <a:lnTo>
                    <a:pt x="1199" y="712"/>
                  </a:lnTo>
                  <a:lnTo>
                    <a:pt x="1199" y="712"/>
                  </a:lnTo>
                  <a:lnTo>
                    <a:pt x="1199" y="712"/>
                  </a:lnTo>
                  <a:lnTo>
                    <a:pt x="1205" y="712"/>
                  </a:lnTo>
                  <a:lnTo>
                    <a:pt x="1205" y="717"/>
                  </a:lnTo>
                  <a:lnTo>
                    <a:pt x="1205" y="717"/>
                  </a:lnTo>
                  <a:lnTo>
                    <a:pt x="1205" y="712"/>
                  </a:lnTo>
                  <a:lnTo>
                    <a:pt x="1205" y="712"/>
                  </a:lnTo>
                  <a:lnTo>
                    <a:pt x="1205" y="712"/>
                  </a:lnTo>
                  <a:lnTo>
                    <a:pt x="1205" y="712"/>
                  </a:lnTo>
                  <a:lnTo>
                    <a:pt x="1210" y="712"/>
                  </a:lnTo>
                  <a:lnTo>
                    <a:pt x="1210" y="712"/>
                  </a:lnTo>
                  <a:lnTo>
                    <a:pt x="1216" y="717"/>
                  </a:lnTo>
                  <a:lnTo>
                    <a:pt x="1216" y="717"/>
                  </a:lnTo>
                  <a:lnTo>
                    <a:pt x="1216" y="717"/>
                  </a:lnTo>
                  <a:lnTo>
                    <a:pt x="1216" y="712"/>
                  </a:lnTo>
                  <a:lnTo>
                    <a:pt x="1216" y="712"/>
                  </a:lnTo>
                  <a:lnTo>
                    <a:pt x="1216" y="712"/>
                  </a:lnTo>
                  <a:lnTo>
                    <a:pt x="1222" y="712"/>
                  </a:lnTo>
                  <a:lnTo>
                    <a:pt x="1222" y="712"/>
                  </a:lnTo>
                  <a:lnTo>
                    <a:pt x="1222" y="717"/>
                  </a:lnTo>
                  <a:lnTo>
                    <a:pt x="1227" y="717"/>
                  </a:lnTo>
                  <a:lnTo>
                    <a:pt x="1222" y="712"/>
                  </a:lnTo>
                  <a:lnTo>
                    <a:pt x="1227" y="712"/>
                  </a:lnTo>
                  <a:lnTo>
                    <a:pt x="1227" y="712"/>
                  </a:lnTo>
                  <a:lnTo>
                    <a:pt x="1227" y="712"/>
                  </a:lnTo>
                  <a:lnTo>
                    <a:pt x="1227" y="712"/>
                  </a:lnTo>
                  <a:lnTo>
                    <a:pt x="1227" y="712"/>
                  </a:lnTo>
                  <a:lnTo>
                    <a:pt x="1227" y="706"/>
                  </a:lnTo>
                  <a:lnTo>
                    <a:pt x="1227" y="706"/>
                  </a:lnTo>
                  <a:lnTo>
                    <a:pt x="1227" y="706"/>
                  </a:lnTo>
                  <a:lnTo>
                    <a:pt x="1227" y="706"/>
                  </a:lnTo>
                  <a:lnTo>
                    <a:pt x="1227" y="706"/>
                  </a:lnTo>
                  <a:lnTo>
                    <a:pt x="1227" y="706"/>
                  </a:lnTo>
                  <a:lnTo>
                    <a:pt x="1222" y="706"/>
                  </a:lnTo>
                  <a:lnTo>
                    <a:pt x="1222" y="706"/>
                  </a:lnTo>
                  <a:lnTo>
                    <a:pt x="1222" y="706"/>
                  </a:lnTo>
                  <a:lnTo>
                    <a:pt x="1222" y="706"/>
                  </a:lnTo>
                  <a:lnTo>
                    <a:pt x="1222" y="706"/>
                  </a:lnTo>
                  <a:lnTo>
                    <a:pt x="1222" y="706"/>
                  </a:lnTo>
                  <a:lnTo>
                    <a:pt x="1216" y="700"/>
                  </a:lnTo>
                  <a:lnTo>
                    <a:pt x="1216" y="700"/>
                  </a:lnTo>
                  <a:lnTo>
                    <a:pt x="1216" y="700"/>
                  </a:lnTo>
                  <a:lnTo>
                    <a:pt x="1216" y="700"/>
                  </a:lnTo>
                  <a:lnTo>
                    <a:pt x="1216" y="700"/>
                  </a:lnTo>
                  <a:lnTo>
                    <a:pt x="1216" y="700"/>
                  </a:lnTo>
                  <a:lnTo>
                    <a:pt x="1216" y="695"/>
                  </a:lnTo>
                  <a:lnTo>
                    <a:pt x="1216" y="695"/>
                  </a:lnTo>
                  <a:lnTo>
                    <a:pt x="1216" y="695"/>
                  </a:lnTo>
                  <a:lnTo>
                    <a:pt x="1216" y="695"/>
                  </a:lnTo>
                  <a:lnTo>
                    <a:pt x="1216" y="695"/>
                  </a:lnTo>
                  <a:lnTo>
                    <a:pt x="1216" y="695"/>
                  </a:lnTo>
                  <a:lnTo>
                    <a:pt x="1216" y="695"/>
                  </a:lnTo>
                  <a:lnTo>
                    <a:pt x="1216" y="695"/>
                  </a:lnTo>
                  <a:lnTo>
                    <a:pt x="1216" y="695"/>
                  </a:lnTo>
                  <a:lnTo>
                    <a:pt x="1210" y="695"/>
                  </a:lnTo>
                  <a:lnTo>
                    <a:pt x="1210" y="695"/>
                  </a:lnTo>
                  <a:lnTo>
                    <a:pt x="1210" y="695"/>
                  </a:lnTo>
                  <a:lnTo>
                    <a:pt x="1210" y="695"/>
                  </a:lnTo>
                  <a:lnTo>
                    <a:pt x="1210" y="695"/>
                  </a:lnTo>
                  <a:lnTo>
                    <a:pt x="1210" y="695"/>
                  </a:lnTo>
                  <a:lnTo>
                    <a:pt x="1210" y="695"/>
                  </a:lnTo>
                  <a:lnTo>
                    <a:pt x="1210" y="695"/>
                  </a:lnTo>
                  <a:lnTo>
                    <a:pt x="1205" y="695"/>
                  </a:lnTo>
                  <a:lnTo>
                    <a:pt x="1205" y="695"/>
                  </a:lnTo>
                  <a:lnTo>
                    <a:pt x="1205" y="695"/>
                  </a:lnTo>
                  <a:lnTo>
                    <a:pt x="1199" y="695"/>
                  </a:lnTo>
                  <a:lnTo>
                    <a:pt x="1199" y="695"/>
                  </a:lnTo>
                  <a:lnTo>
                    <a:pt x="1199" y="689"/>
                  </a:lnTo>
                  <a:lnTo>
                    <a:pt x="1199" y="689"/>
                  </a:lnTo>
                  <a:lnTo>
                    <a:pt x="1199" y="689"/>
                  </a:lnTo>
                  <a:lnTo>
                    <a:pt x="1194" y="689"/>
                  </a:lnTo>
                  <a:lnTo>
                    <a:pt x="1194" y="689"/>
                  </a:lnTo>
                  <a:lnTo>
                    <a:pt x="1194" y="684"/>
                  </a:lnTo>
                  <a:lnTo>
                    <a:pt x="1194" y="684"/>
                  </a:lnTo>
                  <a:lnTo>
                    <a:pt x="1188" y="678"/>
                  </a:lnTo>
                  <a:lnTo>
                    <a:pt x="1188" y="672"/>
                  </a:lnTo>
                  <a:lnTo>
                    <a:pt x="1182" y="672"/>
                  </a:lnTo>
                  <a:lnTo>
                    <a:pt x="1182" y="672"/>
                  </a:lnTo>
                  <a:lnTo>
                    <a:pt x="1182" y="672"/>
                  </a:lnTo>
                  <a:lnTo>
                    <a:pt x="1177" y="678"/>
                  </a:lnTo>
                  <a:lnTo>
                    <a:pt x="1177" y="678"/>
                  </a:lnTo>
                  <a:lnTo>
                    <a:pt x="1177" y="672"/>
                  </a:lnTo>
                  <a:lnTo>
                    <a:pt x="1177" y="672"/>
                  </a:lnTo>
                  <a:lnTo>
                    <a:pt x="1177" y="672"/>
                  </a:lnTo>
                  <a:lnTo>
                    <a:pt x="1177" y="672"/>
                  </a:lnTo>
                  <a:lnTo>
                    <a:pt x="1177" y="672"/>
                  </a:lnTo>
                  <a:lnTo>
                    <a:pt x="1177" y="672"/>
                  </a:lnTo>
                  <a:lnTo>
                    <a:pt x="1177" y="667"/>
                  </a:lnTo>
                  <a:lnTo>
                    <a:pt x="1177" y="667"/>
                  </a:lnTo>
                  <a:lnTo>
                    <a:pt x="1177" y="667"/>
                  </a:lnTo>
                  <a:lnTo>
                    <a:pt x="1177" y="667"/>
                  </a:lnTo>
                  <a:lnTo>
                    <a:pt x="1177" y="667"/>
                  </a:lnTo>
                  <a:lnTo>
                    <a:pt x="1177" y="661"/>
                  </a:lnTo>
                  <a:lnTo>
                    <a:pt x="1177" y="661"/>
                  </a:lnTo>
                  <a:lnTo>
                    <a:pt x="1177" y="661"/>
                  </a:lnTo>
                  <a:lnTo>
                    <a:pt x="1182" y="656"/>
                  </a:lnTo>
                  <a:lnTo>
                    <a:pt x="1182" y="656"/>
                  </a:lnTo>
                  <a:lnTo>
                    <a:pt x="1177" y="656"/>
                  </a:lnTo>
                  <a:lnTo>
                    <a:pt x="1177" y="656"/>
                  </a:lnTo>
                  <a:lnTo>
                    <a:pt x="1177" y="656"/>
                  </a:lnTo>
                  <a:lnTo>
                    <a:pt x="1177" y="656"/>
                  </a:lnTo>
                  <a:lnTo>
                    <a:pt x="1177" y="656"/>
                  </a:lnTo>
                  <a:lnTo>
                    <a:pt x="1177" y="656"/>
                  </a:lnTo>
                  <a:lnTo>
                    <a:pt x="1182" y="650"/>
                  </a:lnTo>
                  <a:lnTo>
                    <a:pt x="1182" y="650"/>
                  </a:lnTo>
                  <a:lnTo>
                    <a:pt x="1182" y="650"/>
                  </a:lnTo>
                  <a:lnTo>
                    <a:pt x="1182" y="650"/>
                  </a:lnTo>
                  <a:lnTo>
                    <a:pt x="1182" y="650"/>
                  </a:lnTo>
                  <a:lnTo>
                    <a:pt x="1182" y="650"/>
                  </a:lnTo>
                  <a:lnTo>
                    <a:pt x="1182" y="650"/>
                  </a:lnTo>
                  <a:lnTo>
                    <a:pt x="1188" y="650"/>
                  </a:lnTo>
                  <a:lnTo>
                    <a:pt x="1188" y="650"/>
                  </a:lnTo>
                  <a:lnTo>
                    <a:pt x="1188" y="644"/>
                  </a:lnTo>
                  <a:lnTo>
                    <a:pt x="1188" y="644"/>
                  </a:lnTo>
                  <a:lnTo>
                    <a:pt x="1188" y="644"/>
                  </a:lnTo>
                  <a:lnTo>
                    <a:pt x="1188" y="644"/>
                  </a:lnTo>
                  <a:lnTo>
                    <a:pt x="1194" y="639"/>
                  </a:lnTo>
                  <a:lnTo>
                    <a:pt x="1194" y="639"/>
                  </a:lnTo>
                  <a:lnTo>
                    <a:pt x="1194" y="639"/>
                  </a:lnTo>
                  <a:lnTo>
                    <a:pt x="1194" y="639"/>
                  </a:lnTo>
                  <a:lnTo>
                    <a:pt x="1194" y="639"/>
                  </a:lnTo>
                  <a:lnTo>
                    <a:pt x="1194" y="639"/>
                  </a:lnTo>
                  <a:lnTo>
                    <a:pt x="1199" y="639"/>
                  </a:lnTo>
                  <a:lnTo>
                    <a:pt x="1199" y="639"/>
                  </a:lnTo>
                  <a:lnTo>
                    <a:pt x="1199" y="639"/>
                  </a:lnTo>
                  <a:lnTo>
                    <a:pt x="1199" y="639"/>
                  </a:lnTo>
                  <a:lnTo>
                    <a:pt x="1199" y="639"/>
                  </a:lnTo>
                  <a:lnTo>
                    <a:pt x="1199" y="639"/>
                  </a:lnTo>
                  <a:lnTo>
                    <a:pt x="1199" y="639"/>
                  </a:lnTo>
                  <a:lnTo>
                    <a:pt x="1199" y="633"/>
                  </a:lnTo>
                  <a:lnTo>
                    <a:pt x="1199" y="633"/>
                  </a:lnTo>
                  <a:lnTo>
                    <a:pt x="1194" y="628"/>
                  </a:lnTo>
                  <a:lnTo>
                    <a:pt x="1194" y="628"/>
                  </a:lnTo>
                  <a:lnTo>
                    <a:pt x="1194" y="628"/>
                  </a:lnTo>
                  <a:lnTo>
                    <a:pt x="1194" y="628"/>
                  </a:lnTo>
                  <a:lnTo>
                    <a:pt x="1188" y="628"/>
                  </a:lnTo>
                  <a:lnTo>
                    <a:pt x="1188" y="633"/>
                  </a:lnTo>
                  <a:lnTo>
                    <a:pt x="1188" y="633"/>
                  </a:lnTo>
                  <a:lnTo>
                    <a:pt x="1188" y="633"/>
                  </a:lnTo>
                  <a:lnTo>
                    <a:pt x="1188" y="628"/>
                  </a:lnTo>
                  <a:lnTo>
                    <a:pt x="1188" y="628"/>
                  </a:lnTo>
                  <a:lnTo>
                    <a:pt x="1188" y="628"/>
                  </a:lnTo>
                  <a:lnTo>
                    <a:pt x="1188" y="628"/>
                  </a:lnTo>
                  <a:lnTo>
                    <a:pt x="1194" y="622"/>
                  </a:lnTo>
                  <a:lnTo>
                    <a:pt x="1194" y="622"/>
                  </a:lnTo>
                  <a:lnTo>
                    <a:pt x="1194" y="622"/>
                  </a:lnTo>
                  <a:lnTo>
                    <a:pt x="1194" y="622"/>
                  </a:lnTo>
                  <a:lnTo>
                    <a:pt x="1194" y="622"/>
                  </a:lnTo>
                  <a:lnTo>
                    <a:pt x="1194" y="622"/>
                  </a:lnTo>
                  <a:lnTo>
                    <a:pt x="1194" y="622"/>
                  </a:lnTo>
                  <a:lnTo>
                    <a:pt x="1194" y="622"/>
                  </a:lnTo>
                  <a:lnTo>
                    <a:pt x="1194" y="628"/>
                  </a:lnTo>
                  <a:lnTo>
                    <a:pt x="1199" y="628"/>
                  </a:lnTo>
                  <a:lnTo>
                    <a:pt x="1199" y="628"/>
                  </a:lnTo>
                  <a:lnTo>
                    <a:pt x="1199" y="628"/>
                  </a:lnTo>
                  <a:lnTo>
                    <a:pt x="1199" y="628"/>
                  </a:lnTo>
                  <a:lnTo>
                    <a:pt x="1199" y="628"/>
                  </a:lnTo>
                  <a:lnTo>
                    <a:pt x="1199" y="628"/>
                  </a:lnTo>
                  <a:lnTo>
                    <a:pt x="1199" y="628"/>
                  </a:lnTo>
                  <a:lnTo>
                    <a:pt x="1205" y="628"/>
                  </a:lnTo>
                  <a:lnTo>
                    <a:pt x="1205" y="628"/>
                  </a:lnTo>
                  <a:lnTo>
                    <a:pt x="1205" y="628"/>
                  </a:lnTo>
                  <a:lnTo>
                    <a:pt x="1205" y="633"/>
                  </a:lnTo>
                  <a:lnTo>
                    <a:pt x="1205" y="633"/>
                  </a:lnTo>
                  <a:lnTo>
                    <a:pt x="1205" y="633"/>
                  </a:lnTo>
                  <a:lnTo>
                    <a:pt x="1205" y="633"/>
                  </a:lnTo>
                  <a:lnTo>
                    <a:pt x="1205" y="633"/>
                  </a:lnTo>
                  <a:lnTo>
                    <a:pt x="1210" y="633"/>
                  </a:lnTo>
                  <a:lnTo>
                    <a:pt x="1210" y="633"/>
                  </a:lnTo>
                  <a:lnTo>
                    <a:pt x="1210" y="633"/>
                  </a:lnTo>
                  <a:lnTo>
                    <a:pt x="1210" y="633"/>
                  </a:lnTo>
                  <a:lnTo>
                    <a:pt x="1210" y="633"/>
                  </a:lnTo>
                  <a:lnTo>
                    <a:pt x="1210" y="633"/>
                  </a:lnTo>
                  <a:lnTo>
                    <a:pt x="1210" y="633"/>
                  </a:lnTo>
                  <a:lnTo>
                    <a:pt x="1210" y="639"/>
                  </a:lnTo>
                  <a:lnTo>
                    <a:pt x="1210" y="639"/>
                  </a:lnTo>
                  <a:lnTo>
                    <a:pt x="1210" y="639"/>
                  </a:lnTo>
                  <a:lnTo>
                    <a:pt x="1210" y="639"/>
                  </a:lnTo>
                  <a:lnTo>
                    <a:pt x="1210" y="639"/>
                  </a:lnTo>
                  <a:lnTo>
                    <a:pt x="1210" y="639"/>
                  </a:lnTo>
                  <a:lnTo>
                    <a:pt x="1210" y="639"/>
                  </a:lnTo>
                  <a:lnTo>
                    <a:pt x="1210" y="644"/>
                  </a:lnTo>
                  <a:lnTo>
                    <a:pt x="1210" y="644"/>
                  </a:lnTo>
                  <a:lnTo>
                    <a:pt x="1210" y="644"/>
                  </a:lnTo>
                  <a:lnTo>
                    <a:pt x="1216" y="644"/>
                  </a:lnTo>
                  <a:lnTo>
                    <a:pt x="1216" y="644"/>
                  </a:lnTo>
                  <a:lnTo>
                    <a:pt x="1216" y="644"/>
                  </a:lnTo>
                  <a:lnTo>
                    <a:pt x="1216" y="644"/>
                  </a:lnTo>
                  <a:lnTo>
                    <a:pt x="1216" y="644"/>
                  </a:lnTo>
                  <a:lnTo>
                    <a:pt x="1222" y="644"/>
                  </a:lnTo>
                  <a:lnTo>
                    <a:pt x="1222" y="644"/>
                  </a:lnTo>
                  <a:lnTo>
                    <a:pt x="1222" y="644"/>
                  </a:lnTo>
                  <a:lnTo>
                    <a:pt x="1222" y="644"/>
                  </a:lnTo>
                  <a:lnTo>
                    <a:pt x="1222" y="644"/>
                  </a:lnTo>
                  <a:lnTo>
                    <a:pt x="1227" y="644"/>
                  </a:lnTo>
                  <a:lnTo>
                    <a:pt x="1227" y="644"/>
                  </a:lnTo>
                  <a:lnTo>
                    <a:pt x="1233" y="644"/>
                  </a:lnTo>
                  <a:lnTo>
                    <a:pt x="1233" y="644"/>
                  </a:lnTo>
                  <a:lnTo>
                    <a:pt x="1233" y="644"/>
                  </a:lnTo>
                  <a:lnTo>
                    <a:pt x="1233" y="644"/>
                  </a:lnTo>
                  <a:lnTo>
                    <a:pt x="1233" y="644"/>
                  </a:lnTo>
                  <a:lnTo>
                    <a:pt x="1227" y="644"/>
                  </a:lnTo>
                  <a:lnTo>
                    <a:pt x="1227" y="639"/>
                  </a:lnTo>
                  <a:lnTo>
                    <a:pt x="1227" y="644"/>
                  </a:lnTo>
                  <a:lnTo>
                    <a:pt x="1227" y="644"/>
                  </a:lnTo>
                  <a:lnTo>
                    <a:pt x="1227" y="644"/>
                  </a:lnTo>
                  <a:lnTo>
                    <a:pt x="1227" y="639"/>
                  </a:lnTo>
                  <a:lnTo>
                    <a:pt x="1227" y="639"/>
                  </a:lnTo>
                  <a:lnTo>
                    <a:pt x="1227" y="639"/>
                  </a:lnTo>
                  <a:lnTo>
                    <a:pt x="1222" y="639"/>
                  </a:lnTo>
                  <a:lnTo>
                    <a:pt x="1222" y="639"/>
                  </a:lnTo>
                  <a:lnTo>
                    <a:pt x="1222" y="633"/>
                  </a:lnTo>
                  <a:lnTo>
                    <a:pt x="1222" y="633"/>
                  </a:lnTo>
                  <a:lnTo>
                    <a:pt x="1222" y="633"/>
                  </a:lnTo>
                  <a:lnTo>
                    <a:pt x="1227" y="633"/>
                  </a:lnTo>
                  <a:lnTo>
                    <a:pt x="1227" y="633"/>
                  </a:lnTo>
                  <a:lnTo>
                    <a:pt x="1227" y="633"/>
                  </a:lnTo>
                  <a:lnTo>
                    <a:pt x="1227" y="633"/>
                  </a:lnTo>
                  <a:lnTo>
                    <a:pt x="1227" y="633"/>
                  </a:lnTo>
                  <a:lnTo>
                    <a:pt x="1227" y="633"/>
                  </a:lnTo>
                  <a:lnTo>
                    <a:pt x="1227" y="633"/>
                  </a:lnTo>
                  <a:lnTo>
                    <a:pt x="1233" y="633"/>
                  </a:lnTo>
                  <a:lnTo>
                    <a:pt x="1233" y="633"/>
                  </a:lnTo>
                  <a:lnTo>
                    <a:pt x="1233" y="633"/>
                  </a:lnTo>
                  <a:lnTo>
                    <a:pt x="1233" y="639"/>
                  </a:lnTo>
                  <a:lnTo>
                    <a:pt x="1233" y="639"/>
                  </a:lnTo>
                  <a:lnTo>
                    <a:pt x="1233" y="639"/>
                  </a:lnTo>
                  <a:lnTo>
                    <a:pt x="1233" y="639"/>
                  </a:lnTo>
                  <a:lnTo>
                    <a:pt x="1233" y="639"/>
                  </a:lnTo>
                  <a:lnTo>
                    <a:pt x="1233" y="639"/>
                  </a:lnTo>
                  <a:lnTo>
                    <a:pt x="1233" y="639"/>
                  </a:lnTo>
                  <a:lnTo>
                    <a:pt x="1233" y="639"/>
                  </a:lnTo>
                  <a:lnTo>
                    <a:pt x="1233" y="639"/>
                  </a:lnTo>
                  <a:lnTo>
                    <a:pt x="1233" y="639"/>
                  </a:lnTo>
                  <a:lnTo>
                    <a:pt x="1233" y="639"/>
                  </a:lnTo>
                  <a:lnTo>
                    <a:pt x="1233" y="644"/>
                  </a:lnTo>
                  <a:lnTo>
                    <a:pt x="1233" y="644"/>
                  </a:lnTo>
                  <a:lnTo>
                    <a:pt x="1233" y="644"/>
                  </a:lnTo>
                  <a:lnTo>
                    <a:pt x="1233" y="644"/>
                  </a:lnTo>
                  <a:lnTo>
                    <a:pt x="1238" y="650"/>
                  </a:lnTo>
                  <a:lnTo>
                    <a:pt x="1238" y="650"/>
                  </a:lnTo>
                  <a:lnTo>
                    <a:pt x="1238" y="650"/>
                  </a:lnTo>
                  <a:lnTo>
                    <a:pt x="1238" y="656"/>
                  </a:lnTo>
                  <a:lnTo>
                    <a:pt x="1244" y="656"/>
                  </a:lnTo>
                  <a:lnTo>
                    <a:pt x="1244" y="656"/>
                  </a:lnTo>
                  <a:lnTo>
                    <a:pt x="1244" y="656"/>
                  </a:lnTo>
                  <a:lnTo>
                    <a:pt x="1244" y="656"/>
                  </a:lnTo>
                  <a:lnTo>
                    <a:pt x="1244" y="656"/>
                  </a:lnTo>
                  <a:lnTo>
                    <a:pt x="1250" y="661"/>
                  </a:lnTo>
                  <a:lnTo>
                    <a:pt x="1250" y="661"/>
                  </a:lnTo>
                  <a:lnTo>
                    <a:pt x="1250" y="661"/>
                  </a:lnTo>
                  <a:lnTo>
                    <a:pt x="1250" y="661"/>
                  </a:lnTo>
                  <a:lnTo>
                    <a:pt x="1250" y="661"/>
                  </a:lnTo>
                  <a:lnTo>
                    <a:pt x="1250" y="661"/>
                  </a:lnTo>
                  <a:lnTo>
                    <a:pt x="1255" y="661"/>
                  </a:lnTo>
                  <a:lnTo>
                    <a:pt x="1255" y="661"/>
                  </a:lnTo>
                  <a:lnTo>
                    <a:pt x="1255" y="661"/>
                  </a:lnTo>
                  <a:lnTo>
                    <a:pt x="1255" y="661"/>
                  </a:lnTo>
                  <a:lnTo>
                    <a:pt x="1255" y="661"/>
                  </a:lnTo>
                  <a:lnTo>
                    <a:pt x="1255" y="661"/>
                  </a:lnTo>
                  <a:lnTo>
                    <a:pt x="1255" y="661"/>
                  </a:lnTo>
                  <a:lnTo>
                    <a:pt x="1255" y="661"/>
                  </a:lnTo>
                  <a:lnTo>
                    <a:pt x="1261" y="661"/>
                  </a:lnTo>
                  <a:lnTo>
                    <a:pt x="1261" y="661"/>
                  </a:lnTo>
                  <a:lnTo>
                    <a:pt x="1261" y="661"/>
                  </a:lnTo>
                  <a:lnTo>
                    <a:pt x="1261" y="661"/>
                  </a:lnTo>
                  <a:lnTo>
                    <a:pt x="1261" y="661"/>
                  </a:lnTo>
                  <a:lnTo>
                    <a:pt x="1261" y="661"/>
                  </a:lnTo>
                  <a:lnTo>
                    <a:pt x="1261" y="661"/>
                  </a:lnTo>
                  <a:lnTo>
                    <a:pt x="1261" y="661"/>
                  </a:lnTo>
                  <a:lnTo>
                    <a:pt x="1261" y="661"/>
                  </a:lnTo>
                  <a:lnTo>
                    <a:pt x="1261" y="661"/>
                  </a:lnTo>
                  <a:lnTo>
                    <a:pt x="1261" y="661"/>
                  </a:lnTo>
                  <a:lnTo>
                    <a:pt x="1266" y="656"/>
                  </a:lnTo>
                  <a:lnTo>
                    <a:pt x="1266" y="656"/>
                  </a:lnTo>
                  <a:lnTo>
                    <a:pt x="1266" y="656"/>
                  </a:lnTo>
                  <a:lnTo>
                    <a:pt x="1266" y="656"/>
                  </a:lnTo>
                  <a:lnTo>
                    <a:pt x="1261" y="656"/>
                  </a:lnTo>
                  <a:lnTo>
                    <a:pt x="1261" y="656"/>
                  </a:lnTo>
                  <a:lnTo>
                    <a:pt x="1261" y="656"/>
                  </a:lnTo>
                  <a:lnTo>
                    <a:pt x="1261" y="656"/>
                  </a:lnTo>
                  <a:lnTo>
                    <a:pt x="1266" y="656"/>
                  </a:lnTo>
                  <a:lnTo>
                    <a:pt x="1266" y="656"/>
                  </a:lnTo>
                  <a:lnTo>
                    <a:pt x="1266" y="650"/>
                  </a:lnTo>
                  <a:lnTo>
                    <a:pt x="1261" y="650"/>
                  </a:lnTo>
                  <a:lnTo>
                    <a:pt x="1261" y="650"/>
                  </a:lnTo>
                  <a:lnTo>
                    <a:pt x="1261" y="650"/>
                  </a:lnTo>
                  <a:lnTo>
                    <a:pt x="1261" y="650"/>
                  </a:lnTo>
                  <a:lnTo>
                    <a:pt x="1266" y="650"/>
                  </a:lnTo>
                  <a:lnTo>
                    <a:pt x="1266" y="650"/>
                  </a:lnTo>
                  <a:lnTo>
                    <a:pt x="1266" y="650"/>
                  </a:lnTo>
                  <a:lnTo>
                    <a:pt x="1266" y="650"/>
                  </a:lnTo>
                  <a:lnTo>
                    <a:pt x="1266" y="650"/>
                  </a:lnTo>
                  <a:lnTo>
                    <a:pt x="1266" y="644"/>
                  </a:lnTo>
                  <a:lnTo>
                    <a:pt x="1266" y="644"/>
                  </a:lnTo>
                  <a:lnTo>
                    <a:pt x="1266" y="644"/>
                  </a:lnTo>
                  <a:lnTo>
                    <a:pt x="1266" y="644"/>
                  </a:lnTo>
                  <a:lnTo>
                    <a:pt x="1266" y="644"/>
                  </a:lnTo>
                  <a:lnTo>
                    <a:pt x="1266" y="650"/>
                  </a:lnTo>
                  <a:lnTo>
                    <a:pt x="1266" y="650"/>
                  </a:lnTo>
                  <a:lnTo>
                    <a:pt x="1266" y="650"/>
                  </a:lnTo>
                  <a:lnTo>
                    <a:pt x="1266" y="650"/>
                  </a:lnTo>
                  <a:lnTo>
                    <a:pt x="1266" y="650"/>
                  </a:lnTo>
                  <a:lnTo>
                    <a:pt x="1272" y="650"/>
                  </a:lnTo>
                  <a:lnTo>
                    <a:pt x="1272" y="650"/>
                  </a:lnTo>
                  <a:lnTo>
                    <a:pt x="1272" y="650"/>
                  </a:lnTo>
                  <a:lnTo>
                    <a:pt x="1272" y="650"/>
                  </a:lnTo>
                  <a:lnTo>
                    <a:pt x="1272" y="650"/>
                  </a:lnTo>
                  <a:lnTo>
                    <a:pt x="1272" y="656"/>
                  </a:lnTo>
                  <a:lnTo>
                    <a:pt x="1272" y="656"/>
                  </a:lnTo>
                  <a:lnTo>
                    <a:pt x="1272" y="656"/>
                  </a:lnTo>
                  <a:lnTo>
                    <a:pt x="1272" y="656"/>
                  </a:lnTo>
                  <a:lnTo>
                    <a:pt x="1272" y="656"/>
                  </a:lnTo>
                  <a:lnTo>
                    <a:pt x="1272" y="656"/>
                  </a:lnTo>
                  <a:lnTo>
                    <a:pt x="1272" y="661"/>
                  </a:lnTo>
                  <a:lnTo>
                    <a:pt x="1278" y="661"/>
                  </a:lnTo>
                  <a:lnTo>
                    <a:pt x="1278" y="661"/>
                  </a:lnTo>
                  <a:lnTo>
                    <a:pt x="1278" y="661"/>
                  </a:lnTo>
                  <a:lnTo>
                    <a:pt x="1278" y="661"/>
                  </a:lnTo>
                  <a:lnTo>
                    <a:pt x="1278" y="661"/>
                  </a:lnTo>
                  <a:lnTo>
                    <a:pt x="1278" y="661"/>
                  </a:lnTo>
                  <a:lnTo>
                    <a:pt x="1278" y="661"/>
                  </a:lnTo>
                  <a:lnTo>
                    <a:pt x="1278" y="661"/>
                  </a:lnTo>
                  <a:lnTo>
                    <a:pt x="1278" y="661"/>
                  </a:lnTo>
                  <a:lnTo>
                    <a:pt x="1278" y="661"/>
                  </a:lnTo>
                  <a:lnTo>
                    <a:pt x="1278" y="661"/>
                  </a:lnTo>
                  <a:lnTo>
                    <a:pt x="1278" y="661"/>
                  </a:lnTo>
                  <a:lnTo>
                    <a:pt x="1278" y="661"/>
                  </a:lnTo>
                  <a:lnTo>
                    <a:pt x="1278" y="661"/>
                  </a:lnTo>
                  <a:lnTo>
                    <a:pt x="1278" y="661"/>
                  </a:lnTo>
                  <a:lnTo>
                    <a:pt x="1278" y="667"/>
                  </a:lnTo>
                  <a:lnTo>
                    <a:pt x="1278" y="667"/>
                  </a:lnTo>
                  <a:lnTo>
                    <a:pt x="1278" y="667"/>
                  </a:lnTo>
                  <a:lnTo>
                    <a:pt x="1278" y="667"/>
                  </a:lnTo>
                  <a:lnTo>
                    <a:pt x="1278" y="667"/>
                  </a:lnTo>
                  <a:lnTo>
                    <a:pt x="1278" y="672"/>
                  </a:lnTo>
                  <a:lnTo>
                    <a:pt x="1278" y="672"/>
                  </a:lnTo>
                  <a:lnTo>
                    <a:pt x="1278" y="678"/>
                  </a:lnTo>
                  <a:lnTo>
                    <a:pt x="1278" y="684"/>
                  </a:lnTo>
                  <a:lnTo>
                    <a:pt x="1278" y="684"/>
                  </a:lnTo>
                  <a:lnTo>
                    <a:pt x="1278" y="689"/>
                  </a:lnTo>
                  <a:lnTo>
                    <a:pt x="1278" y="695"/>
                  </a:lnTo>
                  <a:lnTo>
                    <a:pt x="1278" y="695"/>
                  </a:lnTo>
                  <a:lnTo>
                    <a:pt x="1278" y="700"/>
                  </a:lnTo>
                  <a:lnTo>
                    <a:pt x="1278" y="700"/>
                  </a:lnTo>
                  <a:lnTo>
                    <a:pt x="1278" y="700"/>
                  </a:lnTo>
                  <a:lnTo>
                    <a:pt x="1278" y="706"/>
                  </a:lnTo>
                  <a:lnTo>
                    <a:pt x="1278" y="706"/>
                  </a:lnTo>
                  <a:lnTo>
                    <a:pt x="1278" y="706"/>
                  </a:lnTo>
                  <a:lnTo>
                    <a:pt x="1278" y="706"/>
                  </a:lnTo>
                  <a:lnTo>
                    <a:pt x="1283" y="706"/>
                  </a:lnTo>
                  <a:lnTo>
                    <a:pt x="1283" y="706"/>
                  </a:lnTo>
                  <a:lnTo>
                    <a:pt x="1294" y="712"/>
                  </a:lnTo>
                  <a:lnTo>
                    <a:pt x="1306" y="712"/>
                  </a:lnTo>
                  <a:lnTo>
                    <a:pt x="1311" y="717"/>
                  </a:lnTo>
                  <a:lnTo>
                    <a:pt x="1311" y="717"/>
                  </a:lnTo>
                  <a:lnTo>
                    <a:pt x="1317" y="717"/>
                  </a:lnTo>
                  <a:lnTo>
                    <a:pt x="1322" y="717"/>
                  </a:lnTo>
                  <a:lnTo>
                    <a:pt x="1322" y="717"/>
                  </a:lnTo>
                  <a:lnTo>
                    <a:pt x="1328" y="717"/>
                  </a:lnTo>
                  <a:lnTo>
                    <a:pt x="1328" y="717"/>
                  </a:lnTo>
                  <a:lnTo>
                    <a:pt x="1328" y="717"/>
                  </a:lnTo>
                  <a:lnTo>
                    <a:pt x="1328" y="717"/>
                  </a:lnTo>
                  <a:lnTo>
                    <a:pt x="1328" y="717"/>
                  </a:lnTo>
                  <a:lnTo>
                    <a:pt x="1334" y="717"/>
                  </a:lnTo>
                  <a:lnTo>
                    <a:pt x="1334" y="717"/>
                  </a:lnTo>
                  <a:lnTo>
                    <a:pt x="1334" y="717"/>
                  </a:lnTo>
                  <a:lnTo>
                    <a:pt x="1334" y="717"/>
                  </a:lnTo>
                  <a:lnTo>
                    <a:pt x="1334" y="717"/>
                  </a:lnTo>
                  <a:lnTo>
                    <a:pt x="1334" y="717"/>
                  </a:lnTo>
                  <a:lnTo>
                    <a:pt x="1334" y="717"/>
                  </a:lnTo>
                  <a:lnTo>
                    <a:pt x="1339" y="717"/>
                  </a:lnTo>
                  <a:lnTo>
                    <a:pt x="1345" y="717"/>
                  </a:lnTo>
                  <a:lnTo>
                    <a:pt x="1345" y="717"/>
                  </a:lnTo>
                  <a:lnTo>
                    <a:pt x="1345" y="717"/>
                  </a:lnTo>
                  <a:lnTo>
                    <a:pt x="1356" y="712"/>
                  </a:lnTo>
                  <a:lnTo>
                    <a:pt x="1356" y="712"/>
                  </a:lnTo>
                  <a:lnTo>
                    <a:pt x="1362" y="712"/>
                  </a:lnTo>
                  <a:lnTo>
                    <a:pt x="1362" y="712"/>
                  </a:lnTo>
                  <a:lnTo>
                    <a:pt x="1362" y="712"/>
                  </a:lnTo>
                  <a:lnTo>
                    <a:pt x="1362" y="712"/>
                  </a:lnTo>
                  <a:lnTo>
                    <a:pt x="1373" y="717"/>
                  </a:lnTo>
                  <a:lnTo>
                    <a:pt x="1373" y="717"/>
                  </a:lnTo>
                  <a:lnTo>
                    <a:pt x="1373" y="717"/>
                  </a:lnTo>
                  <a:lnTo>
                    <a:pt x="1378" y="717"/>
                  </a:lnTo>
                  <a:lnTo>
                    <a:pt x="1378" y="717"/>
                  </a:lnTo>
                  <a:lnTo>
                    <a:pt x="1378" y="717"/>
                  </a:lnTo>
                  <a:lnTo>
                    <a:pt x="1378" y="717"/>
                  </a:lnTo>
                  <a:lnTo>
                    <a:pt x="1378" y="717"/>
                  </a:lnTo>
                  <a:lnTo>
                    <a:pt x="1378" y="717"/>
                  </a:lnTo>
                  <a:lnTo>
                    <a:pt x="1378" y="717"/>
                  </a:lnTo>
                  <a:lnTo>
                    <a:pt x="1384" y="717"/>
                  </a:lnTo>
                  <a:lnTo>
                    <a:pt x="1384" y="717"/>
                  </a:lnTo>
                  <a:lnTo>
                    <a:pt x="1384" y="717"/>
                  </a:lnTo>
                  <a:lnTo>
                    <a:pt x="1384" y="717"/>
                  </a:lnTo>
                  <a:lnTo>
                    <a:pt x="1384" y="717"/>
                  </a:lnTo>
                  <a:lnTo>
                    <a:pt x="1384" y="717"/>
                  </a:lnTo>
                  <a:lnTo>
                    <a:pt x="1390" y="717"/>
                  </a:lnTo>
                  <a:lnTo>
                    <a:pt x="1390" y="717"/>
                  </a:lnTo>
                  <a:lnTo>
                    <a:pt x="1390" y="717"/>
                  </a:lnTo>
                  <a:lnTo>
                    <a:pt x="1390" y="717"/>
                  </a:lnTo>
                  <a:lnTo>
                    <a:pt x="1390" y="717"/>
                  </a:lnTo>
                  <a:lnTo>
                    <a:pt x="1390" y="717"/>
                  </a:lnTo>
                  <a:lnTo>
                    <a:pt x="1390" y="717"/>
                  </a:lnTo>
                  <a:lnTo>
                    <a:pt x="1390" y="717"/>
                  </a:lnTo>
                  <a:lnTo>
                    <a:pt x="1395" y="717"/>
                  </a:lnTo>
                  <a:lnTo>
                    <a:pt x="1401" y="712"/>
                  </a:lnTo>
                  <a:lnTo>
                    <a:pt x="1401" y="717"/>
                  </a:lnTo>
                  <a:lnTo>
                    <a:pt x="1406" y="712"/>
                  </a:lnTo>
                  <a:lnTo>
                    <a:pt x="1406" y="712"/>
                  </a:lnTo>
                  <a:lnTo>
                    <a:pt x="1406" y="712"/>
                  </a:lnTo>
                  <a:lnTo>
                    <a:pt x="1412" y="712"/>
                  </a:lnTo>
                  <a:lnTo>
                    <a:pt x="1412" y="717"/>
                  </a:lnTo>
                  <a:lnTo>
                    <a:pt x="1412" y="717"/>
                  </a:lnTo>
                  <a:lnTo>
                    <a:pt x="1412" y="717"/>
                  </a:lnTo>
                  <a:lnTo>
                    <a:pt x="1412" y="717"/>
                  </a:lnTo>
                  <a:lnTo>
                    <a:pt x="1412" y="717"/>
                  </a:lnTo>
                  <a:lnTo>
                    <a:pt x="1412" y="717"/>
                  </a:lnTo>
                  <a:lnTo>
                    <a:pt x="1412" y="717"/>
                  </a:lnTo>
                  <a:lnTo>
                    <a:pt x="1418" y="717"/>
                  </a:lnTo>
                  <a:lnTo>
                    <a:pt x="1418" y="717"/>
                  </a:lnTo>
                  <a:lnTo>
                    <a:pt x="1418" y="717"/>
                  </a:lnTo>
                  <a:lnTo>
                    <a:pt x="1418" y="717"/>
                  </a:lnTo>
                  <a:lnTo>
                    <a:pt x="1418" y="717"/>
                  </a:lnTo>
                  <a:lnTo>
                    <a:pt x="1418" y="717"/>
                  </a:lnTo>
                  <a:lnTo>
                    <a:pt x="1418" y="717"/>
                  </a:lnTo>
                  <a:lnTo>
                    <a:pt x="1418" y="723"/>
                  </a:lnTo>
                  <a:lnTo>
                    <a:pt x="1423" y="723"/>
                  </a:lnTo>
                  <a:lnTo>
                    <a:pt x="1423" y="723"/>
                  </a:lnTo>
                  <a:lnTo>
                    <a:pt x="1423" y="723"/>
                  </a:lnTo>
                  <a:lnTo>
                    <a:pt x="1423" y="723"/>
                  </a:lnTo>
                  <a:lnTo>
                    <a:pt x="1429" y="723"/>
                  </a:lnTo>
                  <a:lnTo>
                    <a:pt x="1429" y="723"/>
                  </a:lnTo>
                  <a:lnTo>
                    <a:pt x="1429" y="728"/>
                  </a:lnTo>
                  <a:lnTo>
                    <a:pt x="1429" y="728"/>
                  </a:lnTo>
                  <a:lnTo>
                    <a:pt x="1429" y="728"/>
                  </a:lnTo>
                  <a:lnTo>
                    <a:pt x="1429" y="728"/>
                  </a:lnTo>
                  <a:lnTo>
                    <a:pt x="1429" y="728"/>
                  </a:lnTo>
                  <a:lnTo>
                    <a:pt x="1429" y="728"/>
                  </a:lnTo>
                  <a:lnTo>
                    <a:pt x="1429" y="728"/>
                  </a:lnTo>
                  <a:lnTo>
                    <a:pt x="1429" y="728"/>
                  </a:lnTo>
                  <a:lnTo>
                    <a:pt x="1434" y="728"/>
                  </a:lnTo>
                  <a:lnTo>
                    <a:pt x="1434" y="728"/>
                  </a:lnTo>
                  <a:lnTo>
                    <a:pt x="1434" y="728"/>
                  </a:lnTo>
                  <a:lnTo>
                    <a:pt x="1434" y="728"/>
                  </a:lnTo>
                  <a:lnTo>
                    <a:pt x="1434" y="728"/>
                  </a:lnTo>
                  <a:lnTo>
                    <a:pt x="1434" y="728"/>
                  </a:lnTo>
                  <a:lnTo>
                    <a:pt x="1434" y="728"/>
                  </a:lnTo>
                  <a:lnTo>
                    <a:pt x="1434" y="728"/>
                  </a:lnTo>
                  <a:lnTo>
                    <a:pt x="1434" y="728"/>
                  </a:lnTo>
                  <a:lnTo>
                    <a:pt x="1434" y="728"/>
                  </a:lnTo>
                  <a:lnTo>
                    <a:pt x="1434" y="728"/>
                  </a:lnTo>
                  <a:lnTo>
                    <a:pt x="1434" y="728"/>
                  </a:lnTo>
                  <a:lnTo>
                    <a:pt x="1434" y="734"/>
                  </a:lnTo>
                  <a:lnTo>
                    <a:pt x="1434" y="734"/>
                  </a:lnTo>
                  <a:lnTo>
                    <a:pt x="1434" y="734"/>
                  </a:lnTo>
                  <a:lnTo>
                    <a:pt x="1434" y="734"/>
                  </a:lnTo>
                  <a:lnTo>
                    <a:pt x="1434" y="734"/>
                  </a:lnTo>
                  <a:lnTo>
                    <a:pt x="1434" y="734"/>
                  </a:lnTo>
                  <a:lnTo>
                    <a:pt x="1429" y="734"/>
                  </a:lnTo>
                  <a:lnTo>
                    <a:pt x="1429" y="734"/>
                  </a:lnTo>
                  <a:lnTo>
                    <a:pt x="1429" y="734"/>
                  </a:lnTo>
                  <a:lnTo>
                    <a:pt x="1429" y="734"/>
                  </a:lnTo>
                  <a:lnTo>
                    <a:pt x="1429" y="734"/>
                  </a:lnTo>
                  <a:lnTo>
                    <a:pt x="1429" y="734"/>
                  </a:lnTo>
                  <a:lnTo>
                    <a:pt x="1429" y="734"/>
                  </a:lnTo>
                  <a:lnTo>
                    <a:pt x="1429" y="734"/>
                  </a:lnTo>
                  <a:lnTo>
                    <a:pt x="1423" y="734"/>
                  </a:lnTo>
                  <a:lnTo>
                    <a:pt x="1423" y="734"/>
                  </a:lnTo>
                  <a:lnTo>
                    <a:pt x="1423" y="734"/>
                  </a:lnTo>
                  <a:lnTo>
                    <a:pt x="1418" y="734"/>
                  </a:lnTo>
                  <a:lnTo>
                    <a:pt x="1418" y="734"/>
                  </a:lnTo>
                  <a:lnTo>
                    <a:pt x="1418" y="734"/>
                  </a:lnTo>
                  <a:lnTo>
                    <a:pt x="1418" y="734"/>
                  </a:lnTo>
                  <a:lnTo>
                    <a:pt x="1418" y="740"/>
                  </a:lnTo>
                  <a:lnTo>
                    <a:pt x="1418" y="740"/>
                  </a:lnTo>
                  <a:lnTo>
                    <a:pt x="1418" y="740"/>
                  </a:lnTo>
                  <a:lnTo>
                    <a:pt x="1418" y="740"/>
                  </a:lnTo>
                  <a:lnTo>
                    <a:pt x="1418" y="740"/>
                  </a:lnTo>
                  <a:lnTo>
                    <a:pt x="1418" y="751"/>
                  </a:lnTo>
                  <a:lnTo>
                    <a:pt x="1418" y="751"/>
                  </a:lnTo>
                  <a:lnTo>
                    <a:pt x="1418" y="751"/>
                  </a:lnTo>
                  <a:lnTo>
                    <a:pt x="1418" y="756"/>
                  </a:lnTo>
                  <a:lnTo>
                    <a:pt x="1418" y="756"/>
                  </a:lnTo>
                  <a:lnTo>
                    <a:pt x="1418" y="756"/>
                  </a:lnTo>
                  <a:lnTo>
                    <a:pt x="1412" y="756"/>
                  </a:lnTo>
                  <a:lnTo>
                    <a:pt x="1412" y="756"/>
                  </a:lnTo>
                  <a:lnTo>
                    <a:pt x="1412" y="756"/>
                  </a:lnTo>
                  <a:lnTo>
                    <a:pt x="1412" y="756"/>
                  </a:lnTo>
                  <a:lnTo>
                    <a:pt x="1412" y="762"/>
                  </a:lnTo>
                  <a:lnTo>
                    <a:pt x="1412" y="762"/>
                  </a:lnTo>
                  <a:lnTo>
                    <a:pt x="1412" y="768"/>
                  </a:lnTo>
                  <a:lnTo>
                    <a:pt x="1412" y="768"/>
                  </a:lnTo>
                  <a:lnTo>
                    <a:pt x="1406" y="768"/>
                  </a:lnTo>
                  <a:lnTo>
                    <a:pt x="1401" y="768"/>
                  </a:lnTo>
                  <a:lnTo>
                    <a:pt x="1401" y="768"/>
                  </a:lnTo>
                  <a:lnTo>
                    <a:pt x="1406" y="768"/>
                  </a:lnTo>
                  <a:lnTo>
                    <a:pt x="1406" y="768"/>
                  </a:lnTo>
                  <a:lnTo>
                    <a:pt x="1401" y="768"/>
                  </a:lnTo>
                  <a:lnTo>
                    <a:pt x="1401" y="768"/>
                  </a:lnTo>
                  <a:lnTo>
                    <a:pt x="1401" y="768"/>
                  </a:lnTo>
                  <a:lnTo>
                    <a:pt x="1401" y="768"/>
                  </a:lnTo>
                  <a:lnTo>
                    <a:pt x="1401" y="768"/>
                  </a:lnTo>
                  <a:lnTo>
                    <a:pt x="1401" y="773"/>
                  </a:lnTo>
                  <a:lnTo>
                    <a:pt x="1401" y="773"/>
                  </a:lnTo>
                  <a:lnTo>
                    <a:pt x="1401" y="779"/>
                  </a:lnTo>
                  <a:lnTo>
                    <a:pt x="1401" y="779"/>
                  </a:lnTo>
                  <a:lnTo>
                    <a:pt x="1401" y="779"/>
                  </a:lnTo>
                  <a:lnTo>
                    <a:pt x="1395" y="779"/>
                  </a:lnTo>
                  <a:lnTo>
                    <a:pt x="1395" y="779"/>
                  </a:lnTo>
                  <a:lnTo>
                    <a:pt x="1395" y="779"/>
                  </a:lnTo>
                  <a:lnTo>
                    <a:pt x="1395" y="779"/>
                  </a:lnTo>
                  <a:lnTo>
                    <a:pt x="1395" y="773"/>
                  </a:lnTo>
                  <a:lnTo>
                    <a:pt x="1395" y="773"/>
                  </a:lnTo>
                  <a:lnTo>
                    <a:pt x="1390" y="773"/>
                  </a:lnTo>
                  <a:lnTo>
                    <a:pt x="1390" y="773"/>
                  </a:lnTo>
                  <a:lnTo>
                    <a:pt x="1390" y="779"/>
                  </a:lnTo>
                  <a:lnTo>
                    <a:pt x="1390" y="779"/>
                  </a:lnTo>
                  <a:lnTo>
                    <a:pt x="1390" y="779"/>
                  </a:lnTo>
                  <a:lnTo>
                    <a:pt x="1390" y="779"/>
                  </a:lnTo>
                  <a:lnTo>
                    <a:pt x="1390" y="779"/>
                  </a:lnTo>
                  <a:lnTo>
                    <a:pt x="1390" y="779"/>
                  </a:lnTo>
                  <a:lnTo>
                    <a:pt x="1384" y="779"/>
                  </a:lnTo>
                  <a:lnTo>
                    <a:pt x="1384" y="779"/>
                  </a:lnTo>
                  <a:lnTo>
                    <a:pt x="1384" y="779"/>
                  </a:lnTo>
                  <a:lnTo>
                    <a:pt x="1384" y="779"/>
                  </a:lnTo>
                  <a:lnTo>
                    <a:pt x="1384" y="779"/>
                  </a:lnTo>
                  <a:lnTo>
                    <a:pt x="1384" y="779"/>
                  </a:lnTo>
                  <a:lnTo>
                    <a:pt x="1384" y="784"/>
                  </a:lnTo>
                  <a:lnTo>
                    <a:pt x="1384" y="784"/>
                  </a:lnTo>
                  <a:lnTo>
                    <a:pt x="1384" y="784"/>
                  </a:lnTo>
                  <a:lnTo>
                    <a:pt x="1378" y="784"/>
                  </a:lnTo>
                  <a:lnTo>
                    <a:pt x="1378" y="784"/>
                  </a:lnTo>
                  <a:lnTo>
                    <a:pt x="1373" y="784"/>
                  </a:lnTo>
                  <a:lnTo>
                    <a:pt x="1373" y="784"/>
                  </a:lnTo>
                  <a:lnTo>
                    <a:pt x="1367" y="784"/>
                  </a:lnTo>
                  <a:lnTo>
                    <a:pt x="1367" y="784"/>
                  </a:lnTo>
                  <a:lnTo>
                    <a:pt x="1367" y="790"/>
                  </a:lnTo>
                  <a:lnTo>
                    <a:pt x="1367" y="790"/>
                  </a:lnTo>
                  <a:lnTo>
                    <a:pt x="1367" y="790"/>
                  </a:lnTo>
                  <a:lnTo>
                    <a:pt x="1367" y="790"/>
                  </a:lnTo>
                  <a:lnTo>
                    <a:pt x="1367" y="790"/>
                  </a:lnTo>
                  <a:lnTo>
                    <a:pt x="1367" y="790"/>
                  </a:lnTo>
                  <a:lnTo>
                    <a:pt x="1362" y="790"/>
                  </a:lnTo>
                  <a:lnTo>
                    <a:pt x="1362" y="790"/>
                  </a:lnTo>
                  <a:lnTo>
                    <a:pt x="1362" y="790"/>
                  </a:lnTo>
                  <a:lnTo>
                    <a:pt x="1362" y="790"/>
                  </a:lnTo>
                  <a:lnTo>
                    <a:pt x="1362" y="796"/>
                  </a:lnTo>
                  <a:lnTo>
                    <a:pt x="1362" y="796"/>
                  </a:lnTo>
                  <a:lnTo>
                    <a:pt x="1362" y="796"/>
                  </a:lnTo>
                  <a:lnTo>
                    <a:pt x="1362" y="801"/>
                  </a:lnTo>
                  <a:lnTo>
                    <a:pt x="1362" y="801"/>
                  </a:lnTo>
                  <a:lnTo>
                    <a:pt x="1362" y="801"/>
                  </a:lnTo>
                  <a:lnTo>
                    <a:pt x="1362" y="807"/>
                  </a:lnTo>
                  <a:lnTo>
                    <a:pt x="1356" y="807"/>
                  </a:lnTo>
                  <a:lnTo>
                    <a:pt x="1356" y="807"/>
                  </a:lnTo>
                  <a:lnTo>
                    <a:pt x="1356" y="807"/>
                  </a:lnTo>
                  <a:lnTo>
                    <a:pt x="1356" y="807"/>
                  </a:lnTo>
                  <a:lnTo>
                    <a:pt x="1356" y="807"/>
                  </a:lnTo>
                  <a:lnTo>
                    <a:pt x="1356" y="807"/>
                  </a:lnTo>
                  <a:lnTo>
                    <a:pt x="1356" y="812"/>
                  </a:lnTo>
                  <a:lnTo>
                    <a:pt x="1356" y="812"/>
                  </a:lnTo>
                  <a:lnTo>
                    <a:pt x="1356" y="812"/>
                  </a:lnTo>
                  <a:lnTo>
                    <a:pt x="1356" y="812"/>
                  </a:lnTo>
                  <a:lnTo>
                    <a:pt x="1356" y="812"/>
                  </a:lnTo>
                  <a:lnTo>
                    <a:pt x="1356" y="812"/>
                  </a:lnTo>
                  <a:lnTo>
                    <a:pt x="1356" y="812"/>
                  </a:lnTo>
                  <a:lnTo>
                    <a:pt x="1356" y="812"/>
                  </a:lnTo>
                  <a:lnTo>
                    <a:pt x="1356" y="818"/>
                  </a:lnTo>
                  <a:lnTo>
                    <a:pt x="1356" y="818"/>
                  </a:lnTo>
                  <a:lnTo>
                    <a:pt x="1356" y="824"/>
                  </a:lnTo>
                  <a:lnTo>
                    <a:pt x="1356" y="824"/>
                  </a:lnTo>
                  <a:lnTo>
                    <a:pt x="1362" y="824"/>
                  </a:lnTo>
                  <a:lnTo>
                    <a:pt x="1362" y="824"/>
                  </a:lnTo>
                  <a:lnTo>
                    <a:pt x="1362" y="824"/>
                  </a:lnTo>
                  <a:lnTo>
                    <a:pt x="1362" y="824"/>
                  </a:lnTo>
                  <a:lnTo>
                    <a:pt x="1362" y="824"/>
                  </a:lnTo>
                  <a:lnTo>
                    <a:pt x="1362" y="829"/>
                  </a:lnTo>
                  <a:lnTo>
                    <a:pt x="1362" y="829"/>
                  </a:lnTo>
                  <a:lnTo>
                    <a:pt x="1362" y="829"/>
                  </a:lnTo>
                  <a:lnTo>
                    <a:pt x="1362" y="829"/>
                  </a:lnTo>
                  <a:lnTo>
                    <a:pt x="1362" y="829"/>
                  </a:lnTo>
                  <a:lnTo>
                    <a:pt x="1362" y="829"/>
                  </a:lnTo>
                  <a:lnTo>
                    <a:pt x="1362" y="835"/>
                  </a:lnTo>
                  <a:lnTo>
                    <a:pt x="1362" y="835"/>
                  </a:lnTo>
                  <a:lnTo>
                    <a:pt x="1362" y="835"/>
                  </a:lnTo>
                  <a:lnTo>
                    <a:pt x="1362" y="835"/>
                  </a:lnTo>
                  <a:lnTo>
                    <a:pt x="1362" y="835"/>
                  </a:lnTo>
                  <a:lnTo>
                    <a:pt x="1367" y="846"/>
                  </a:lnTo>
                  <a:lnTo>
                    <a:pt x="1367" y="846"/>
                  </a:lnTo>
                  <a:lnTo>
                    <a:pt x="1367" y="852"/>
                  </a:lnTo>
                  <a:lnTo>
                    <a:pt x="1367" y="852"/>
                  </a:lnTo>
                  <a:lnTo>
                    <a:pt x="1367" y="846"/>
                  </a:lnTo>
                  <a:lnTo>
                    <a:pt x="1367" y="840"/>
                  </a:lnTo>
                  <a:lnTo>
                    <a:pt x="1367" y="840"/>
                  </a:lnTo>
                  <a:lnTo>
                    <a:pt x="1367" y="840"/>
                  </a:lnTo>
                  <a:lnTo>
                    <a:pt x="1367" y="835"/>
                  </a:lnTo>
                  <a:lnTo>
                    <a:pt x="1373" y="835"/>
                  </a:lnTo>
                  <a:lnTo>
                    <a:pt x="1373" y="840"/>
                  </a:lnTo>
                  <a:lnTo>
                    <a:pt x="1373" y="840"/>
                  </a:lnTo>
                  <a:lnTo>
                    <a:pt x="1373" y="840"/>
                  </a:lnTo>
                  <a:lnTo>
                    <a:pt x="1373" y="840"/>
                  </a:lnTo>
                  <a:lnTo>
                    <a:pt x="1373" y="840"/>
                  </a:lnTo>
                  <a:lnTo>
                    <a:pt x="1373" y="840"/>
                  </a:lnTo>
                  <a:lnTo>
                    <a:pt x="1373" y="840"/>
                  </a:lnTo>
                  <a:lnTo>
                    <a:pt x="1373" y="840"/>
                  </a:lnTo>
                  <a:lnTo>
                    <a:pt x="1373" y="840"/>
                  </a:lnTo>
                  <a:lnTo>
                    <a:pt x="1373" y="840"/>
                  </a:lnTo>
                  <a:lnTo>
                    <a:pt x="1373" y="840"/>
                  </a:lnTo>
                  <a:lnTo>
                    <a:pt x="1373" y="840"/>
                  </a:lnTo>
                  <a:lnTo>
                    <a:pt x="1373" y="846"/>
                  </a:lnTo>
                  <a:lnTo>
                    <a:pt x="1373" y="846"/>
                  </a:lnTo>
                  <a:lnTo>
                    <a:pt x="1378" y="852"/>
                  </a:lnTo>
                  <a:lnTo>
                    <a:pt x="1378" y="852"/>
                  </a:lnTo>
                  <a:lnTo>
                    <a:pt x="1378" y="852"/>
                  </a:lnTo>
                  <a:lnTo>
                    <a:pt x="1378" y="852"/>
                  </a:lnTo>
                  <a:lnTo>
                    <a:pt x="1378" y="852"/>
                  </a:lnTo>
                  <a:lnTo>
                    <a:pt x="1378" y="852"/>
                  </a:lnTo>
                  <a:lnTo>
                    <a:pt x="1378" y="852"/>
                  </a:lnTo>
                  <a:lnTo>
                    <a:pt x="1378" y="857"/>
                  </a:lnTo>
                  <a:lnTo>
                    <a:pt x="1378" y="857"/>
                  </a:lnTo>
                  <a:lnTo>
                    <a:pt x="1378" y="857"/>
                  </a:lnTo>
                  <a:lnTo>
                    <a:pt x="1378" y="857"/>
                  </a:lnTo>
                  <a:lnTo>
                    <a:pt x="1384" y="857"/>
                  </a:lnTo>
                  <a:lnTo>
                    <a:pt x="1384" y="857"/>
                  </a:lnTo>
                  <a:lnTo>
                    <a:pt x="1384" y="857"/>
                  </a:lnTo>
                  <a:lnTo>
                    <a:pt x="1384" y="857"/>
                  </a:lnTo>
                  <a:lnTo>
                    <a:pt x="1384" y="857"/>
                  </a:lnTo>
                  <a:lnTo>
                    <a:pt x="1384" y="857"/>
                  </a:lnTo>
                  <a:lnTo>
                    <a:pt x="1384" y="857"/>
                  </a:lnTo>
                  <a:lnTo>
                    <a:pt x="1384" y="857"/>
                  </a:lnTo>
                  <a:lnTo>
                    <a:pt x="1384" y="857"/>
                  </a:lnTo>
                  <a:lnTo>
                    <a:pt x="1384" y="857"/>
                  </a:lnTo>
                  <a:lnTo>
                    <a:pt x="1384" y="857"/>
                  </a:lnTo>
                  <a:lnTo>
                    <a:pt x="1384" y="857"/>
                  </a:lnTo>
                  <a:lnTo>
                    <a:pt x="1384" y="857"/>
                  </a:lnTo>
                  <a:lnTo>
                    <a:pt x="1390" y="857"/>
                  </a:lnTo>
                  <a:lnTo>
                    <a:pt x="1390" y="852"/>
                  </a:lnTo>
                  <a:lnTo>
                    <a:pt x="1390" y="852"/>
                  </a:lnTo>
                  <a:lnTo>
                    <a:pt x="1390" y="852"/>
                  </a:lnTo>
                  <a:lnTo>
                    <a:pt x="1390" y="852"/>
                  </a:lnTo>
                  <a:lnTo>
                    <a:pt x="1390" y="852"/>
                  </a:lnTo>
                  <a:lnTo>
                    <a:pt x="1390" y="852"/>
                  </a:lnTo>
                  <a:lnTo>
                    <a:pt x="1390" y="852"/>
                  </a:lnTo>
                  <a:lnTo>
                    <a:pt x="1390" y="852"/>
                  </a:lnTo>
                  <a:lnTo>
                    <a:pt x="1390" y="852"/>
                  </a:lnTo>
                  <a:lnTo>
                    <a:pt x="1390" y="852"/>
                  </a:lnTo>
                  <a:lnTo>
                    <a:pt x="1395" y="852"/>
                  </a:lnTo>
                  <a:lnTo>
                    <a:pt x="1395" y="852"/>
                  </a:lnTo>
                  <a:lnTo>
                    <a:pt x="1395" y="846"/>
                  </a:lnTo>
                  <a:lnTo>
                    <a:pt x="1395" y="846"/>
                  </a:lnTo>
                  <a:lnTo>
                    <a:pt x="1395" y="846"/>
                  </a:lnTo>
                  <a:lnTo>
                    <a:pt x="1395" y="846"/>
                  </a:lnTo>
                  <a:lnTo>
                    <a:pt x="1390" y="840"/>
                  </a:lnTo>
                  <a:lnTo>
                    <a:pt x="1390" y="840"/>
                  </a:lnTo>
                  <a:lnTo>
                    <a:pt x="1390" y="835"/>
                  </a:lnTo>
                  <a:lnTo>
                    <a:pt x="1390" y="835"/>
                  </a:lnTo>
                  <a:lnTo>
                    <a:pt x="1395" y="829"/>
                  </a:lnTo>
                  <a:lnTo>
                    <a:pt x="1395" y="829"/>
                  </a:lnTo>
                  <a:lnTo>
                    <a:pt x="1395" y="829"/>
                  </a:lnTo>
                  <a:lnTo>
                    <a:pt x="1401" y="824"/>
                  </a:lnTo>
                  <a:lnTo>
                    <a:pt x="1401" y="824"/>
                  </a:lnTo>
                  <a:lnTo>
                    <a:pt x="1401" y="824"/>
                  </a:lnTo>
                  <a:lnTo>
                    <a:pt x="1401" y="824"/>
                  </a:lnTo>
                  <a:lnTo>
                    <a:pt x="1401" y="818"/>
                  </a:lnTo>
                  <a:lnTo>
                    <a:pt x="1401" y="812"/>
                  </a:lnTo>
                  <a:lnTo>
                    <a:pt x="1401" y="812"/>
                  </a:lnTo>
                  <a:lnTo>
                    <a:pt x="1401" y="807"/>
                  </a:lnTo>
                  <a:lnTo>
                    <a:pt x="1401" y="807"/>
                  </a:lnTo>
                  <a:lnTo>
                    <a:pt x="1401" y="807"/>
                  </a:lnTo>
                  <a:lnTo>
                    <a:pt x="1401" y="807"/>
                  </a:lnTo>
                  <a:lnTo>
                    <a:pt x="1406" y="812"/>
                  </a:lnTo>
                  <a:lnTo>
                    <a:pt x="1406" y="812"/>
                  </a:lnTo>
                  <a:lnTo>
                    <a:pt x="1406" y="812"/>
                  </a:lnTo>
                  <a:lnTo>
                    <a:pt x="1406" y="812"/>
                  </a:lnTo>
                  <a:lnTo>
                    <a:pt x="1412" y="812"/>
                  </a:lnTo>
                  <a:lnTo>
                    <a:pt x="1412" y="807"/>
                  </a:lnTo>
                  <a:lnTo>
                    <a:pt x="1412" y="807"/>
                  </a:lnTo>
                  <a:lnTo>
                    <a:pt x="1418" y="807"/>
                  </a:lnTo>
                  <a:lnTo>
                    <a:pt x="1418" y="807"/>
                  </a:lnTo>
                  <a:lnTo>
                    <a:pt x="1418" y="812"/>
                  </a:lnTo>
                  <a:lnTo>
                    <a:pt x="1418" y="812"/>
                  </a:lnTo>
                  <a:lnTo>
                    <a:pt x="1418" y="812"/>
                  </a:lnTo>
                  <a:lnTo>
                    <a:pt x="1418" y="807"/>
                  </a:lnTo>
                  <a:lnTo>
                    <a:pt x="1418" y="807"/>
                  </a:lnTo>
                  <a:lnTo>
                    <a:pt x="1423" y="807"/>
                  </a:lnTo>
                  <a:lnTo>
                    <a:pt x="1423" y="807"/>
                  </a:lnTo>
                  <a:lnTo>
                    <a:pt x="1423" y="812"/>
                  </a:lnTo>
                  <a:lnTo>
                    <a:pt x="1423" y="812"/>
                  </a:lnTo>
                  <a:lnTo>
                    <a:pt x="1423" y="812"/>
                  </a:lnTo>
                  <a:lnTo>
                    <a:pt x="1423" y="824"/>
                  </a:lnTo>
                  <a:lnTo>
                    <a:pt x="1423" y="824"/>
                  </a:lnTo>
                  <a:lnTo>
                    <a:pt x="1423" y="824"/>
                  </a:lnTo>
                  <a:lnTo>
                    <a:pt x="1423" y="829"/>
                  </a:lnTo>
                  <a:lnTo>
                    <a:pt x="1423" y="829"/>
                  </a:lnTo>
                  <a:lnTo>
                    <a:pt x="1423" y="829"/>
                  </a:lnTo>
                  <a:lnTo>
                    <a:pt x="1423" y="829"/>
                  </a:lnTo>
                  <a:lnTo>
                    <a:pt x="1423" y="829"/>
                  </a:lnTo>
                  <a:lnTo>
                    <a:pt x="1423" y="829"/>
                  </a:lnTo>
                  <a:lnTo>
                    <a:pt x="1423" y="829"/>
                  </a:lnTo>
                  <a:lnTo>
                    <a:pt x="1429" y="829"/>
                  </a:lnTo>
                  <a:lnTo>
                    <a:pt x="1429" y="829"/>
                  </a:lnTo>
                  <a:lnTo>
                    <a:pt x="1429" y="829"/>
                  </a:lnTo>
                  <a:lnTo>
                    <a:pt x="1429" y="835"/>
                  </a:lnTo>
                  <a:lnTo>
                    <a:pt x="1429" y="835"/>
                  </a:lnTo>
                  <a:lnTo>
                    <a:pt x="1429" y="835"/>
                  </a:lnTo>
                  <a:lnTo>
                    <a:pt x="1429" y="835"/>
                  </a:lnTo>
                  <a:lnTo>
                    <a:pt x="1429" y="835"/>
                  </a:lnTo>
                  <a:lnTo>
                    <a:pt x="1429" y="835"/>
                  </a:lnTo>
                  <a:lnTo>
                    <a:pt x="1423" y="840"/>
                  </a:lnTo>
                  <a:lnTo>
                    <a:pt x="1423" y="840"/>
                  </a:lnTo>
                  <a:lnTo>
                    <a:pt x="1423" y="840"/>
                  </a:lnTo>
                  <a:lnTo>
                    <a:pt x="1429" y="852"/>
                  </a:lnTo>
                  <a:lnTo>
                    <a:pt x="1429" y="857"/>
                  </a:lnTo>
                  <a:lnTo>
                    <a:pt x="1429" y="857"/>
                  </a:lnTo>
                  <a:lnTo>
                    <a:pt x="1429" y="863"/>
                  </a:lnTo>
                  <a:lnTo>
                    <a:pt x="1429" y="863"/>
                  </a:lnTo>
                  <a:lnTo>
                    <a:pt x="1429" y="863"/>
                  </a:lnTo>
                  <a:lnTo>
                    <a:pt x="1434" y="869"/>
                  </a:lnTo>
                  <a:lnTo>
                    <a:pt x="1434" y="869"/>
                  </a:lnTo>
                  <a:lnTo>
                    <a:pt x="1434" y="869"/>
                  </a:lnTo>
                  <a:lnTo>
                    <a:pt x="1434" y="869"/>
                  </a:lnTo>
                  <a:lnTo>
                    <a:pt x="1434" y="874"/>
                  </a:lnTo>
                  <a:lnTo>
                    <a:pt x="1434" y="874"/>
                  </a:lnTo>
                  <a:lnTo>
                    <a:pt x="1434" y="880"/>
                  </a:lnTo>
                  <a:lnTo>
                    <a:pt x="1434" y="880"/>
                  </a:lnTo>
                  <a:lnTo>
                    <a:pt x="1434" y="885"/>
                  </a:lnTo>
                  <a:lnTo>
                    <a:pt x="1434" y="885"/>
                  </a:lnTo>
                  <a:lnTo>
                    <a:pt x="1434" y="885"/>
                  </a:lnTo>
                  <a:lnTo>
                    <a:pt x="1440" y="908"/>
                  </a:lnTo>
                  <a:lnTo>
                    <a:pt x="1440" y="908"/>
                  </a:lnTo>
                  <a:lnTo>
                    <a:pt x="1440" y="908"/>
                  </a:lnTo>
                  <a:lnTo>
                    <a:pt x="1440" y="908"/>
                  </a:lnTo>
                  <a:lnTo>
                    <a:pt x="1440" y="908"/>
                  </a:lnTo>
                  <a:lnTo>
                    <a:pt x="1440" y="913"/>
                  </a:lnTo>
                  <a:lnTo>
                    <a:pt x="1440" y="919"/>
                  </a:lnTo>
                  <a:lnTo>
                    <a:pt x="1440" y="919"/>
                  </a:lnTo>
                  <a:lnTo>
                    <a:pt x="1440" y="919"/>
                  </a:lnTo>
                  <a:lnTo>
                    <a:pt x="1440" y="919"/>
                  </a:lnTo>
                  <a:lnTo>
                    <a:pt x="1440" y="919"/>
                  </a:lnTo>
                  <a:lnTo>
                    <a:pt x="1440" y="919"/>
                  </a:lnTo>
                  <a:lnTo>
                    <a:pt x="1440" y="919"/>
                  </a:lnTo>
                  <a:lnTo>
                    <a:pt x="1440" y="919"/>
                  </a:lnTo>
                  <a:lnTo>
                    <a:pt x="1446" y="919"/>
                  </a:lnTo>
                  <a:lnTo>
                    <a:pt x="1446" y="919"/>
                  </a:lnTo>
                  <a:lnTo>
                    <a:pt x="1446" y="913"/>
                  </a:lnTo>
                  <a:lnTo>
                    <a:pt x="1446" y="913"/>
                  </a:lnTo>
                  <a:lnTo>
                    <a:pt x="1446" y="913"/>
                  </a:lnTo>
                  <a:lnTo>
                    <a:pt x="1446" y="913"/>
                  </a:lnTo>
                  <a:lnTo>
                    <a:pt x="1446" y="913"/>
                  </a:lnTo>
                  <a:lnTo>
                    <a:pt x="1446" y="913"/>
                  </a:lnTo>
                  <a:lnTo>
                    <a:pt x="1446" y="913"/>
                  </a:lnTo>
                  <a:lnTo>
                    <a:pt x="1446" y="913"/>
                  </a:lnTo>
                  <a:lnTo>
                    <a:pt x="1446" y="913"/>
                  </a:lnTo>
                  <a:lnTo>
                    <a:pt x="1446" y="913"/>
                  </a:lnTo>
                  <a:lnTo>
                    <a:pt x="1446" y="908"/>
                  </a:lnTo>
                  <a:lnTo>
                    <a:pt x="1446" y="908"/>
                  </a:lnTo>
                  <a:lnTo>
                    <a:pt x="1446" y="908"/>
                  </a:lnTo>
                  <a:lnTo>
                    <a:pt x="1446" y="908"/>
                  </a:lnTo>
                  <a:lnTo>
                    <a:pt x="1451" y="913"/>
                  </a:lnTo>
                  <a:lnTo>
                    <a:pt x="1457" y="913"/>
                  </a:lnTo>
                  <a:lnTo>
                    <a:pt x="1457" y="913"/>
                  </a:lnTo>
                  <a:lnTo>
                    <a:pt x="1457" y="919"/>
                  </a:lnTo>
                  <a:lnTo>
                    <a:pt x="1457" y="919"/>
                  </a:lnTo>
                  <a:lnTo>
                    <a:pt x="1457" y="919"/>
                  </a:lnTo>
                  <a:lnTo>
                    <a:pt x="1457" y="919"/>
                  </a:lnTo>
                  <a:lnTo>
                    <a:pt x="1457" y="919"/>
                  </a:lnTo>
                  <a:lnTo>
                    <a:pt x="1457" y="919"/>
                  </a:lnTo>
                  <a:lnTo>
                    <a:pt x="1462" y="913"/>
                  </a:lnTo>
                  <a:lnTo>
                    <a:pt x="1462" y="919"/>
                  </a:lnTo>
                  <a:lnTo>
                    <a:pt x="1462" y="919"/>
                  </a:lnTo>
                  <a:lnTo>
                    <a:pt x="1462" y="919"/>
                  </a:lnTo>
                  <a:lnTo>
                    <a:pt x="1462" y="919"/>
                  </a:lnTo>
                  <a:lnTo>
                    <a:pt x="1462" y="919"/>
                  </a:lnTo>
                  <a:lnTo>
                    <a:pt x="1462" y="919"/>
                  </a:lnTo>
                  <a:lnTo>
                    <a:pt x="1462" y="919"/>
                  </a:lnTo>
                  <a:lnTo>
                    <a:pt x="1462" y="919"/>
                  </a:lnTo>
                  <a:lnTo>
                    <a:pt x="1462" y="919"/>
                  </a:lnTo>
                  <a:lnTo>
                    <a:pt x="1462" y="919"/>
                  </a:lnTo>
                  <a:lnTo>
                    <a:pt x="1462" y="919"/>
                  </a:lnTo>
                  <a:lnTo>
                    <a:pt x="1462" y="913"/>
                  </a:lnTo>
                  <a:lnTo>
                    <a:pt x="1462" y="913"/>
                  </a:lnTo>
                  <a:lnTo>
                    <a:pt x="1462" y="913"/>
                  </a:lnTo>
                  <a:lnTo>
                    <a:pt x="1462" y="913"/>
                  </a:lnTo>
                  <a:lnTo>
                    <a:pt x="1462" y="913"/>
                  </a:lnTo>
                  <a:lnTo>
                    <a:pt x="1462" y="913"/>
                  </a:lnTo>
                  <a:lnTo>
                    <a:pt x="1468" y="913"/>
                  </a:lnTo>
                  <a:lnTo>
                    <a:pt x="1468" y="908"/>
                  </a:lnTo>
                  <a:lnTo>
                    <a:pt x="1468" y="908"/>
                  </a:lnTo>
                  <a:lnTo>
                    <a:pt x="1468" y="908"/>
                  </a:lnTo>
                  <a:lnTo>
                    <a:pt x="1468" y="902"/>
                  </a:lnTo>
                  <a:lnTo>
                    <a:pt x="1468" y="902"/>
                  </a:lnTo>
                  <a:lnTo>
                    <a:pt x="1468" y="902"/>
                  </a:lnTo>
                  <a:lnTo>
                    <a:pt x="1468" y="902"/>
                  </a:lnTo>
                  <a:lnTo>
                    <a:pt x="1468" y="902"/>
                  </a:lnTo>
                  <a:lnTo>
                    <a:pt x="1468" y="902"/>
                  </a:lnTo>
                  <a:lnTo>
                    <a:pt x="1474" y="908"/>
                  </a:lnTo>
                  <a:lnTo>
                    <a:pt x="1474" y="908"/>
                  </a:lnTo>
                  <a:lnTo>
                    <a:pt x="1474" y="908"/>
                  </a:lnTo>
                  <a:lnTo>
                    <a:pt x="1474" y="902"/>
                  </a:lnTo>
                  <a:lnTo>
                    <a:pt x="1474" y="902"/>
                  </a:lnTo>
                  <a:lnTo>
                    <a:pt x="1474" y="902"/>
                  </a:lnTo>
                  <a:lnTo>
                    <a:pt x="1474" y="902"/>
                  </a:lnTo>
                  <a:lnTo>
                    <a:pt x="1474" y="902"/>
                  </a:lnTo>
                  <a:lnTo>
                    <a:pt x="1474" y="902"/>
                  </a:lnTo>
                  <a:lnTo>
                    <a:pt x="1474" y="902"/>
                  </a:lnTo>
                  <a:lnTo>
                    <a:pt x="1474" y="902"/>
                  </a:lnTo>
                  <a:lnTo>
                    <a:pt x="1474" y="902"/>
                  </a:lnTo>
                  <a:lnTo>
                    <a:pt x="1474" y="891"/>
                  </a:lnTo>
                  <a:lnTo>
                    <a:pt x="1474" y="891"/>
                  </a:lnTo>
                  <a:lnTo>
                    <a:pt x="1474" y="885"/>
                  </a:lnTo>
                  <a:lnTo>
                    <a:pt x="1474" y="885"/>
                  </a:lnTo>
                  <a:lnTo>
                    <a:pt x="1468" y="885"/>
                  </a:lnTo>
                  <a:lnTo>
                    <a:pt x="1468" y="885"/>
                  </a:lnTo>
                  <a:lnTo>
                    <a:pt x="1474" y="880"/>
                  </a:lnTo>
                  <a:lnTo>
                    <a:pt x="1474" y="880"/>
                  </a:lnTo>
                  <a:lnTo>
                    <a:pt x="1474" y="880"/>
                  </a:lnTo>
                  <a:lnTo>
                    <a:pt x="1468" y="874"/>
                  </a:lnTo>
                  <a:lnTo>
                    <a:pt x="1468" y="874"/>
                  </a:lnTo>
                  <a:lnTo>
                    <a:pt x="1468" y="874"/>
                  </a:lnTo>
                  <a:lnTo>
                    <a:pt x="1468" y="869"/>
                  </a:lnTo>
                  <a:lnTo>
                    <a:pt x="1474" y="869"/>
                  </a:lnTo>
                  <a:lnTo>
                    <a:pt x="1474" y="869"/>
                  </a:lnTo>
                  <a:lnTo>
                    <a:pt x="1474" y="863"/>
                  </a:lnTo>
                  <a:lnTo>
                    <a:pt x="1474" y="863"/>
                  </a:lnTo>
                  <a:lnTo>
                    <a:pt x="1474" y="863"/>
                  </a:lnTo>
                  <a:lnTo>
                    <a:pt x="1474" y="863"/>
                  </a:lnTo>
                  <a:lnTo>
                    <a:pt x="1474" y="857"/>
                  </a:lnTo>
                  <a:lnTo>
                    <a:pt x="1474" y="857"/>
                  </a:lnTo>
                  <a:lnTo>
                    <a:pt x="1474" y="857"/>
                  </a:lnTo>
                  <a:lnTo>
                    <a:pt x="1474" y="852"/>
                  </a:lnTo>
                  <a:lnTo>
                    <a:pt x="1474" y="852"/>
                  </a:lnTo>
                  <a:lnTo>
                    <a:pt x="1474" y="852"/>
                  </a:lnTo>
                  <a:lnTo>
                    <a:pt x="1474" y="852"/>
                  </a:lnTo>
                  <a:lnTo>
                    <a:pt x="1479" y="852"/>
                  </a:lnTo>
                  <a:lnTo>
                    <a:pt x="1479" y="852"/>
                  </a:lnTo>
                  <a:lnTo>
                    <a:pt x="1479" y="852"/>
                  </a:lnTo>
                  <a:lnTo>
                    <a:pt x="1479" y="852"/>
                  </a:lnTo>
                  <a:lnTo>
                    <a:pt x="1479" y="852"/>
                  </a:lnTo>
                  <a:lnTo>
                    <a:pt x="1485" y="852"/>
                  </a:lnTo>
                  <a:lnTo>
                    <a:pt x="1485" y="852"/>
                  </a:lnTo>
                  <a:lnTo>
                    <a:pt x="1485" y="852"/>
                  </a:lnTo>
                  <a:lnTo>
                    <a:pt x="1485" y="846"/>
                  </a:lnTo>
                  <a:lnTo>
                    <a:pt x="1485" y="846"/>
                  </a:lnTo>
                  <a:lnTo>
                    <a:pt x="1485" y="846"/>
                  </a:lnTo>
                  <a:lnTo>
                    <a:pt x="1485" y="840"/>
                  </a:lnTo>
                  <a:lnTo>
                    <a:pt x="1485" y="840"/>
                  </a:lnTo>
                  <a:lnTo>
                    <a:pt x="1485" y="835"/>
                  </a:lnTo>
                  <a:lnTo>
                    <a:pt x="1485" y="835"/>
                  </a:lnTo>
                  <a:lnTo>
                    <a:pt x="1485" y="835"/>
                  </a:lnTo>
                  <a:lnTo>
                    <a:pt x="1490" y="835"/>
                  </a:lnTo>
                  <a:lnTo>
                    <a:pt x="1490" y="829"/>
                  </a:lnTo>
                  <a:lnTo>
                    <a:pt x="1490" y="829"/>
                  </a:lnTo>
                  <a:lnTo>
                    <a:pt x="1490" y="829"/>
                  </a:lnTo>
                  <a:lnTo>
                    <a:pt x="1490" y="829"/>
                  </a:lnTo>
                  <a:lnTo>
                    <a:pt x="1490" y="824"/>
                  </a:lnTo>
                  <a:lnTo>
                    <a:pt x="1490" y="812"/>
                  </a:lnTo>
                  <a:lnTo>
                    <a:pt x="1490" y="812"/>
                  </a:lnTo>
                  <a:lnTo>
                    <a:pt x="1490" y="812"/>
                  </a:lnTo>
                  <a:lnTo>
                    <a:pt x="1490" y="807"/>
                  </a:lnTo>
                  <a:lnTo>
                    <a:pt x="1490" y="807"/>
                  </a:lnTo>
                  <a:lnTo>
                    <a:pt x="1485" y="807"/>
                  </a:lnTo>
                  <a:lnTo>
                    <a:pt x="1485" y="801"/>
                  </a:lnTo>
                  <a:lnTo>
                    <a:pt x="1485" y="796"/>
                  </a:lnTo>
                  <a:lnTo>
                    <a:pt x="1485" y="796"/>
                  </a:lnTo>
                  <a:lnTo>
                    <a:pt x="1485" y="796"/>
                  </a:lnTo>
                  <a:lnTo>
                    <a:pt x="1485" y="796"/>
                  </a:lnTo>
                  <a:lnTo>
                    <a:pt x="1485" y="796"/>
                  </a:lnTo>
                  <a:lnTo>
                    <a:pt x="1485" y="790"/>
                  </a:lnTo>
                  <a:lnTo>
                    <a:pt x="1485" y="790"/>
                  </a:lnTo>
                  <a:lnTo>
                    <a:pt x="1485" y="790"/>
                  </a:lnTo>
                  <a:lnTo>
                    <a:pt x="1485" y="790"/>
                  </a:lnTo>
                  <a:lnTo>
                    <a:pt x="1485" y="790"/>
                  </a:lnTo>
                  <a:lnTo>
                    <a:pt x="1485" y="790"/>
                  </a:lnTo>
                  <a:lnTo>
                    <a:pt x="1485" y="784"/>
                  </a:lnTo>
                  <a:lnTo>
                    <a:pt x="1485" y="784"/>
                  </a:lnTo>
                  <a:lnTo>
                    <a:pt x="1485" y="784"/>
                  </a:lnTo>
                  <a:lnTo>
                    <a:pt x="1485" y="784"/>
                  </a:lnTo>
                  <a:lnTo>
                    <a:pt x="1490" y="790"/>
                  </a:lnTo>
                  <a:lnTo>
                    <a:pt x="1490" y="790"/>
                  </a:lnTo>
                  <a:lnTo>
                    <a:pt x="1490" y="790"/>
                  </a:lnTo>
                  <a:lnTo>
                    <a:pt x="1490" y="790"/>
                  </a:lnTo>
                  <a:lnTo>
                    <a:pt x="1490" y="790"/>
                  </a:lnTo>
                  <a:lnTo>
                    <a:pt x="1490" y="790"/>
                  </a:lnTo>
                  <a:lnTo>
                    <a:pt x="1490" y="790"/>
                  </a:lnTo>
                  <a:lnTo>
                    <a:pt x="1496" y="790"/>
                  </a:lnTo>
                  <a:lnTo>
                    <a:pt x="1496" y="790"/>
                  </a:lnTo>
                  <a:lnTo>
                    <a:pt x="1496" y="790"/>
                  </a:lnTo>
                  <a:lnTo>
                    <a:pt x="1496" y="790"/>
                  </a:lnTo>
                  <a:lnTo>
                    <a:pt x="1496" y="790"/>
                  </a:lnTo>
                  <a:lnTo>
                    <a:pt x="1496" y="790"/>
                  </a:lnTo>
                  <a:lnTo>
                    <a:pt x="1496" y="790"/>
                  </a:lnTo>
                  <a:lnTo>
                    <a:pt x="1502" y="790"/>
                  </a:lnTo>
                  <a:lnTo>
                    <a:pt x="1502" y="790"/>
                  </a:lnTo>
                  <a:lnTo>
                    <a:pt x="1502" y="790"/>
                  </a:lnTo>
                  <a:lnTo>
                    <a:pt x="1502" y="790"/>
                  </a:lnTo>
                  <a:lnTo>
                    <a:pt x="1502" y="790"/>
                  </a:lnTo>
                  <a:lnTo>
                    <a:pt x="1502" y="790"/>
                  </a:lnTo>
                  <a:lnTo>
                    <a:pt x="1507" y="790"/>
                  </a:lnTo>
                  <a:lnTo>
                    <a:pt x="1507" y="790"/>
                  </a:lnTo>
                  <a:lnTo>
                    <a:pt x="1513" y="796"/>
                  </a:lnTo>
                  <a:lnTo>
                    <a:pt x="1513" y="796"/>
                  </a:lnTo>
                  <a:lnTo>
                    <a:pt x="1518" y="796"/>
                  </a:lnTo>
                  <a:lnTo>
                    <a:pt x="1518" y="796"/>
                  </a:lnTo>
                  <a:lnTo>
                    <a:pt x="1518" y="796"/>
                  </a:lnTo>
                  <a:lnTo>
                    <a:pt x="1524" y="796"/>
                  </a:lnTo>
                  <a:lnTo>
                    <a:pt x="1524" y="796"/>
                  </a:lnTo>
                  <a:lnTo>
                    <a:pt x="1530" y="796"/>
                  </a:lnTo>
                  <a:lnTo>
                    <a:pt x="1530" y="796"/>
                  </a:lnTo>
                  <a:lnTo>
                    <a:pt x="1530" y="801"/>
                  </a:lnTo>
                  <a:lnTo>
                    <a:pt x="1530" y="801"/>
                  </a:lnTo>
                  <a:lnTo>
                    <a:pt x="1530" y="801"/>
                  </a:lnTo>
                  <a:lnTo>
                    <a:pt x="1530" y="801"/>
                  </a:lnTo>
                  <a:lnTo>
                    <a:pt x="1530" y="796"/>
                  </a:lnTo>
                  <a:lnTo>
                    <a:pt x="1530" y="796"/>
                  </a:lnTo>
                  <a:lnTo>
                    <a:pt x="1530" y="796"/>
                  </a:lnTo>
                  <a:lnTo>
                    <a:pt x="1530" y="796"/>
                  </a:lnTo>
                  <a:lnTo>
                    <a:pt x="1535" y="790"/>
                  </a:lnTo>
                  <a:lnTo>
                    <a:pt x="1535" y="790"/>
                  </a:lnTo>
                  <a:lnTo>
                    <a:pt x="1535" y="784"/>
                  </a:lnTo>
                  <a:lnTo>
                    <a:pt x="1535" y="784"/>
                  </a:lnTo>
                  <a:lnTo>
                    <a:pt x="1535" y="784"/>
                  </a:lnTo>
                  <a:lnTo>
                    <a:pt x="1535" y="784"/>
                  </a:lnTo>
                  <a:lnTo>
                    <a:pt x="1535" y="784"/>
                  </a:lnTo>
                  <a:lnTo>
                    <a:pt x="1535" y="779"/>
                  </a:lnTo>
                  <a:lnTo>
                    <a:pt x="1541" y="773"/>
                  </a:lnTo>
                  <a:lnTo>
                    <a:pt x="1541" y="773"/>
                  </a:lnTo>
                  <a:lnTo>
                    <a:pt x="1541" y="768"/>
                  </a:lnTo>
                  <a:lnTo>
                    <a:pt x="1541" y="768"/>
                  </a:lnTo>
                  <a:lnTo>
                    <a:pt x="1541" y="768"/>
                  </a:lnTo>
                  <a:lnTo>
                    <a:pt x="1541" y="768"/>
                  </a:lnTo>
                  <a:lnTo>
                    <a:pt x="1541" y="768"/>
                  </a:lnTo>
                  <a:lnTo>
                    <a:pt x="1541" y="768"/>
                  </a:lnTo>
                  <a:lnTo>
                    <a:pt x="1541" y="768"/>
                  </a:lnTo>
                  <a:lnTo>
                    <a:pt x="1541" y="762"/>
                  </a:lnTo>
                  <a:lnTo>
                    <a:pt x="1547" y="762"/>
                  </a:lnTo>
                  <a:lnTo>
                    <a:pt x="1547" y="762"/>
                  </a:lnTo>
                  <a:lnTo>
                    <a:pt x="1547" y="762"/>
                  </a:lnTo>
                  <a:lnTo>
                    <a:pt x="1547" y="762"/>
                  </a:lnTo>
                  <a:lnTo>
                    <a:pt x="1547" y="762"/>
                  </a:lnTo>
                  <a:lnTo>
                    <a:pt x="1547" y="756"/>
                  </a:lnTo>
                  <a:lnTo>
                    <a:pt x="1547" y="756"/>
                  </a:lnTo>
                  <a:lnTo>
                    <a:pt x="1547" y="756"/>
                  </a:lnTo>
                  <a:lnTo>
                    <a:pt x="1547" y="756"/>
                  </a:lnTo>
                  <a:lnTo>
                    <a:pt x="1547" y="751"/>
                  </a:lnTo>
                  <a:lnTo>
                    <a:pt x="1552" y="751"/>
                  </a:lnTo>
                  <a:lnTo>
                    <a:pt x="1552" y="751"/>
                  </a:lnTo>
                  <a:lnTo>
                    <a:pt x="1552" y="745"/>
                  </a:lnTo>
                  <a:lnTo>
                    <a:pt x="1552" y="745"/>
                  </a:lnTo>
                  <a:lnTo>
                    <a:pt x="1558" y="745"/>
                  </a:lnTo>
                  <a:lnTo>
                    <a:pt x="1558" y="745"/>
                  </a:lnTo>
                  <a:lnTo>
                    <a:pt x="1558" y="745"/>
                  </a:lnTo>
                  <a:lnTo>
                    <a:pt x="1558" y="745"/>
                  </a:lnTo>
                  <a:lnTo>
                    <a:pt x="1558" y="745"/>
                  </a:lnTo>
                  <a:lnTo>
                    <a:pt x="1558" y="740"/>
                  </a:lnTo>
                  <a:lnTo>
                    <a:pt x="1558" y="740"/>
                  </a:lnTo>
                  <a:lnTo>
                    <a:pt x="1558" y="740"/>
                  </a:lnTo>
                  <a:lnTo>
                    <a:pt x="1558" y="740"/>
                  </a:lnTo>
                  <a:lnTo>
                    <a:pt x="1563" y="734"/>
                  </a:lnTo>
                  <a:lnTo>
                    <a:pt x="1563" y="734"/>
                  </a:lnTo>
                  <a:lnTo>
                    <a:pt x="1563" y="728"/>
                  </a:lnTo>
                  <a:lnTo>
                    <a:pt x="1563" y="728"/>
                  </a:lnTo>
                  <a:lnTo>
                    <a:pt x="1563" y="723"/>
                  </a:lnTo>
                  <a:lnTo>
                    <a:pt x="1563" y="723"/>
                  </a:lnTo>
                  <a:lnTo>
                    <a:pt x="1563" y="717"/>
                  </a:lnTo>
                  <a:lnTo>
                    <a:pt x="1563" y="717"/>
                  </a:lnTo>
                  <a:lnTo>
                    <a:pt x="1563" y="717"/>
                  </a:lnTo>
                  <a:lnTo>
                    <a:pt x="1558" y="717"/>
                  </a:lnTo>
                  <a:lnTo>
                    <a:pt x="1558" y="712"/>
                  </a:lnTo>
                  <a:lnTo>
                    <a:pt x="1558" y="712"/>
                  </a:lnTo>
                  <a:lnTo>
                    <a:pt x="1558" y="712"/>
                  </a:lnTo>
                  <a:lnTo>
                    <a:pt x="1558" y="700"/>
                  </a:lnTo>
                  <a:lnTo>
                    <a:pt x="1563" y="700"/>
                  </a:lnTo>
                  <a:lnTo>
                    <a:pt x="1563" y="695"/>
                  </a:lnTo>
                  <a:lnTo>
                    <a:pt x="1563" y="695"/>
                  </a:lnTo>
                  <a:lnTo>
                    <a:pt x="1563" y="695"/>
                  </a:lnTo>
                  <a:lnTo>
                    <a:pt x="1563" y="695"/>
                  </a:lnTo>
                  <a:lnTo>
                    <a:pt x="1569" y="695"/>
                  </a:lnTo>
                  <a:lnTo>
                    <a:pt x="1569" y="695"/>
                  </a:lnTo>
                  <a:lnTo>
                    <a:pt x="1569" y="695"/>
                  </a:lnTo>
                  <a:lnTo>
                    <a:pt x="1569" y="689"/>
                  </a:lnTo>
                  <a:lnTo>
                    <a:pt x="1575" y="689"/>
                  </a:lnTo>
                  <a:lnTo>
                    <a:pt x="1575" y="689"/>
                  </a:lnTo>
                  <a:lnTo>
                    <a:pt x="1575" y="689"/>
                  </a:lnTo>
                  <a:lnTo>
                    <a:pt x="1575" y="689"/>
                  </a:lnTo>
                  <a:lnTo>
                    <a:pt x="1575" y="689"/>
                  </a:lnTo>
                  <a:lnTo>
                    <a:pt x="1575" y="689"/>
                  </a:lnTo>
                  <a:lnTo>
                    <a:pt x="1575" y="689"/>
                  </a:lnTo>
                  <a:lnTo>
                    <a:pt x="1575" y="689"/>
                  </a:lnTo>
                  <a:lnTo>
                    <a:pt x="1575" y="689"/>
                  </a:lnTo>
                  <a:lnTo>
                    <a:pt x="1575" y="689"/>
                  </a:lnTo>
                  <a:lnTo>
                    <a:pt x="1580" y="678"/>
                  </a:lnTo>
                  <a:lnTo>
                    <a:pt x="1580" y="678"/>
                  </a:lnTo>
                  <a:lnTo>
                    <a:pt x="1580" y="678"/>
                  </a:lnTo>
                  <a:lnTo>
                    <a:pt x="1580" y="678"/>
                  </a:lnTo>
                  <a:lnTo>
                    <a:pt x="1586" y="678"/>
                  </a:lnTo>
                  <a:lnTo>
                    <a:pt x="1586" y="678"/>
                  </a:lnTo>
                  <a:lnTo>
                    <a:pt x="1586" y="672"/>
                  </a:lnTo>
                  <a:lnTo>
                    <a:pt x="1580" y="667"/>
                  </a:lnTo>
                  <a:lnTo>
                    <a:pt x="1580" y="667"/>
                  </a:lnTo>
                  <a:lnTo>
                    <a:pt x="1580" y="667"/>
                  </a:lnTo>
                  <a:lnTo>
                    <a:pt x="1586" y="667"/>
                  </a:lnTo>
                  <a:lnTo>
                    <a:pt x="1586" y="667"/>
                  </a:lnTo>
                  <a:lnTo>
                    <a:pt x="1586" y="661"/>
                  </a:lnTo>
                  <a:lnTo>
                    <a:pt x="1591" y="661"/>
                  </a:lnTo>
                  <a:lnTo>
                    <a:pt x="1591" y="661"/>
                  </a:lnTo>
                  <a:lnTo>
                    <a:pt x="1591" y="656"/>
                  </a:lnTo>
                  <a:lnTo>
                    <a:pt x="1591" y="656"/>
                  </a:lnTo>
                  <a:lnTo>
                    <a:pt x="1591" y="656"/>
                  </a:lnTo>
                  <a:lnTo>
                    <a:pt x="1591" y="656"/>
                  </a:lnTo>
                  <a:lnTo>
                    <a:pt x="1586" y="656"/>
                  </a:lnTo>
                  <a:lnTo>
                    <a:pt x="1586" y="650"/>
                  </a:lnTo>
                  <a:lnTo>
                    <a:pt x="1586" y="650"/>
                  </a:lnTo>
                  <a:lnTo>
                    <a:pt x="1586" y="650"/>
                  </a:lnTo>
                  <a:lnTo>
                    <a:pt x="1586" y="650"/>
                  </a:lnTo>
                  <a:lnTo>
                    <a:pt x="1586" y="650"/>
                  </a:lnTo>
                  <a:lnTo>
                    <a:pt x="1586" y="650"/>
                  </a:lnTo>
                  <a:lnTo>
                    <a:pt x="1586" y="644"/>
                  </a:lnTo>
                  <a:lnTo>
                    <a:pt x="1586" y="644"/>
                  </a:lnTo>
                  <a:lnTo>
                    <a:pt x="1586" y="644"/>
                  </a:lnTo>
                  <a:lnTo>
                    <a:pt x="1586" y="644"/>
                  </a:lnTo>
                  <a:lnTo>
                    <a:pt x="1586" y="644"/>
                  </a:lnTo>
                  <a:lnTo>
                    <a:pt x="1586" y="639"/>
                  </a:lnTo>
                  <a:lnTo>
                    <a:pt x="1586" y="639"/>
                  </a:lnTo>
                  <a:lnTo>
                    <a:pt x="1586" y="633"/>
                  </a:lnTo>
                  <a:lnTo>
                    <a:pt x="1586" y="633"/>
                  </a:lnTo>
                  <a:lnTo>
                    <a:pt x="1586" y="633"/>
                  </a:lnTo>
                  <a:lnTo>
                    <a:pt x="1586" y="633"/>
                  </a:lnTo>
                  <a:lnTo>
                    <a:pt x="1586" y="628"/>
                  </a:lnTo>
                  <a:lnTo>
                    <a:pt x="1586" y="628"/>
                  </a:lnTo>
                  <a:lnTo>
                    <a:pt x="1586" y="628"/>
                  </a:lnTo>
                  <a:lnTo>
                    <a:pt x="1591" y="628"/>
                  </a:lnTo>
                  <a:lnTo>
                    <a:pt x="1591" y="622"/>
                  </a:lnTo>
                  <a:lnTo>
                    <a:pt x="1591" y="622"/>
                  </a:lnTo>
                  <a:lnTo>
                    <a:pt x="1591" y="622"/>
                  </a:lnTo>
                  <a:lnTo>
                    <a:pt x="1591" y="622"/>
                  </a:lnTo>
                  <a:lnTo>
                    <a:pt x="1591" y="622"/>
                  </a:lnTo>
                  <a:lnTo>
                    <a:pt x="1591" y="622"/>
                  </a:lnTo>
                  <a:lnTo>
                    <a:pt x="1591" y="622"/>
                  </a:lnTo>
                  <a:lnTo>
                    <a:pt x="1591" y="622"/>
                  </a:lnTo>
                  <a:lnTo>
                    <a:pt x="1591" y="622"/>
                  </a:lnTo>
                  <a:lnTo>
                    <a:pt x="1591" y="622"/>
                  </a:lnTo>
                  <a:lnTo>
                    <a:pt x="1591" y="616"/>
                  </a:lnTo>
                  <a:lnTo>
                    <a:pt x="1597" y="616"/>
                  </a:lnTo>
                  <a:lnTo>
                    <a:pt x="1597" y="616"/>
                  </a:lnTo>
                  <a:lnTo>
                    <a:pt x="1597" y="616"/>
                  </a:lnTo>
                  <a:lnTo>
                    <a:pt x="1597" y="616"/>
                  </a:lnTo>
                  <a:lnTo>
                    <a:pt x="1597" y="616"/>
                  </a:lnTo>
                  <a:lnTo>
                    <a:pt x="1597" y="616"/>
                  </a:lnTo>
                  <a:lnTo>
                    <a:pt x="1597" y="616"/>
                  </a:lnTo>
                  <a:lnTo>
                    <a:pt x="1603" y="616"/>
                  </a:lnTo>
                  <a:lnTo>
                    <a:pt x="1608" y="616"/>
                  </a:lnTo>
                  <a:lnTo>
                    <a:pt x="1608" y="616"/>
                  </a:lnTo>
                  <a:lnTo>
                    <a:pt x="1608" y="611"/>
                  </a:lnTo>
                  <a:lnTo>
                    <a:pt x="1608" y="611"/>
                  </a:lnTo>
                  <a:lnTo>
                    <a:pt x="1614" y="605"/>
                  </a:lnTo>
                  <a:lnTo>
                    <a:pt x="1614" y="605"/>
                  </a:lnTo>
                  <a:lnTo>
                    <a:pt x="1614" y="605"/>
                  </a:lnTo>
                  <a:lnTo>
                    <a:pt x="1619" y="605"/>
                  </a:lnTo>
                  <a:lnTo>
                    <a:pt x="1619" y="605"/>
                  </a:lnTo>
                  <a:lnTo>
                    <a:pt x="1619" y="605"/>
                  </a:lnTo>
                  <a:lnTo>
                    <a:pt x="1619" y="605"/>
                  </a:lnTo>
                  <a:lnTo>
                    <a:pt x="1619" y="605"/>
                  </a:lnTo>
                  <a:lnTo>
                    <a:pt x="1619" y="605"/>
                  </a:lnTo>
                  <a:lnTo>
                    <a:pt x="1625" y="605"/>
                  </a:lnTo>
                  <a:lnTo>
                    <a:pt x="1625" y="600"/>
                  </a:lnTo>
                  <a:lnTo>
                    <a:pt x="1625" y="600"/>
                  </a:lnTo>
                  <a:lnTo>
                    <a:pt x="1625" y="600"/>
                  </a:lnTo>
                  <a:lnTo>
                    <a:pt x="1631" y="594"/>
                  </a:lnTo>
                  <a:lnTo>
                    <a:pt x="1631" y="594"/>
                  </a:lnTo>
                  <a:lnTo>
                    <a:pt x="1636" y="594"/>
                  </a:lnTo>
                  <a:lnTo>
                    <a:pt x="1636" y="594"/>
                  </a:lnTo>
                  <a:lnTo>
                    <a:pt x="1636" y="594"/>
                  </a:lnTo>
                  <a:lnTo>
                    <a:pt x="1636" y="588"/>
                  </a:lnTo>
                  <a:lnTo>
                    <a:pt x="1642" y="588"/>
                  </a:lnTo>
                  <a:lnTo>
                    <a:pt x="1642" y="583"/>
                  </a:lnTo>
                  <a:lnTo>
                    <a:pt x="1647" y="583"/>
                  </a:lnTo>
                  <a:lnTo>
                    <a:pt x="1647" y="577"/>
                  </a:lnTo>
                  <a:lnTo>
                    <a:pt x="1664" y="577"/>
                  </a:lnTo>
                  <a:lnTo>
                    <a:pt x="1670" y="577"/>
                  </a:lnTo>
                  <a:lnTo>
                    <a:pt x="1670" y="577"/>
                  </a:lnTo>
                  <a:lnTo>
                    <a:pt x="1670" y="577"/>
                  </a:lnTo>
                  <a:lnTo>
                    <a:pt x="1675" y="577"/>
                  </a:lnTo>
                  <a:lnTo>
                    <a:pt x="1675" y="577"/>
                  </a:lnTo>
                  <a:lnTo>
                    <a:pt x="1675" y="571"/>
                  </a:lnTo>
                  <a:lnTo>
                    <a:pt x="1675" y="571"/>
                  </a:lnTo>
                  <a:lnTo>
                    <a:pt x="1675" y="571"/>
                  </a:lnTo>
                  <a:lnTo>
                    <a:pt x="1675" y="571"/>
                  </a:lnTo>
                  <a:lnTo>
                    <a:pt x="1681" y="571"/>
                  </a:lnTo>
                  <a:lnTo>
                    <a:pt x="1681" y="571"/>
                  </a:lnTo>
                  <a:lnTo>
                    <a:pt x="1681" y="571"/>
                  </a:lnTo>
                  <a:lnTo>
                    <a:pt x="1681" y="571"/>
                  </a:lnTo>
                  <a:lnTo>
                    <a:pt x="1681" y="571"/>
                  </a:lnTo>
                  <a:lnTo>
                    <a:pt x="1681" y="571"/>
                  </a:lnTo>
                  <a:lnTo>
                    <a:pt x="1681" y="571"/>
                  </a:lnTo>
                  <a:lnTo>
                    <a:pt x="1681" y="571"/>
                  </a:lnTo>
                  <a:lnTo>
                    <a:pt x="1687" y="571"/>
                  </a:lnTo>
                  <a:lnTo>
                    <a:pt x="1687" y="571"/>
                  </a:lnTo>
                  <a:lnTo>
                    <a:pt x="1687" y="571"/>
                  </a:lnTo>
                  <a:lnTo>
                    <a:pt x="1687" y="571"/>
                  </a:lnTo>
                  <a:lnTo>
                    <a:pt x="1692" y="577"/>
                  </a:lnTo>
                  <a:lnTo>
                    <a:pt x="1692" y="577"/>
                  </a:lnTo>
                  <a:lnTo>
                    <a:pt x="1692" y="577"/>
                  </a:lnTo>
                  <a:lnTo>
                    <a:pt x="1692" y="577"/>
                  </a:lnTo>
                  <a:lnTo>
                    <a:pt x="1692" y="583"/>
                  </a:lnTo>
                  <a:lnTo>
                    <a:pt x="1692" y="583"/>
                  </a:lnTo>
                  <a:lnTo>
                    <a:pt x="1692" y="583"/>
                  </a:lnTo>
                  <a:lnTo>
                    <a:pt x="1692" y="583"/>
                  </a:lnTo>
                  <a:lnTo>
                    <a:pt x="1703" y="588"/>
                  </a:lnTo>
                  <a:lnTo>
                    <a:pt x="1703" y="588"/>
                  </a:lnTo>
                  <a:lnTo>
                    <a:pt x="1703" y="588"/>
                  </a:lnTo>
                  <a:lnTo>
                    <a:pt x="1703" y="588"/>
                  </a:lnTo>
                  <a:lnTo>
                    <a:pt x="1703" y="588"/>
                  </a:lnTo>
                  <a:lnTo>
                    <a:pt x="1703" y="588"/>
                  </a:lnTo>
                  <a:lnTo>
                    <a:pt x="1703" y="588"/>
                  </a:lnTo>
                  <a:lnTo>
                    <a:pt x="1703" y="588"/>
                  </a:lnTo>
                  <a:lnTo>
                    <a:pt x="1703" y="588"/>
                  </a:lnTo>
                  <a:lnTo>
                    <a:pt x="1703" y="588"/>
                  </a:lnTo>
                  <a:lnTo>
                    <a:pt x="1709" y="588"/>
                  </a:lnTo>
                  <a:lnTo>
                    <a:pt x="1709" y="588"/>
                  </a:lnTo>
                  <a:lnTo>
                    <a:pt x="1709" y="588"/>
                  </a:lnTo>
                  <a:lnTo>
                    <a:pt x="1709" y="588"/>
                  </a:lnTo>
                  <a:lnTo>
                    <a:pt x="1709" y="588"/>
                  </a:lnTo>
                  <a:lnTo>
                    <a:pt x="1709" y="588"/>
                  </a:lnTo>
                  <a:lnTo>
                    <a:pt x="1709" y="588"/>
                  </a:lnTo>
                  <a:lnTo>
                    <a:pt x="1709" y="588"/>
                  </a:lnTo>
                  <a:lnTo>
                    <a:pt x="1709" y="583"/>
                  </a:lnTo>
                  <a:lnTo>
                    <a:pt x="1709" y="583"/>
                  </a:lnTo>
                  <a:lnTo>
                    <a:pt x="1709" y="583"/>
                  </a:lnTo>
                  <a:lnTo>
                    <a:pt x="1709" y="583"/>
                  </a:lnTo>
                  <a:lnTo>
                    <a:pt x="1709" y="583"/>
                  </a:lnTo>
                  <a:lnTo>
                    <a:pt x="1703" y="583"/>
                  </a:lnTo>
                  <a:lnTo>
                    <a:pt x="1698" y="566"/>
                  </a:lnTo>
                  <a:lnTo>
                    <a:pt x="1692" y="566"/>
                  </a:lnTo>
                  <a:lnTo>
                    <a:pt x="1692" y="566"/>
                  </a:lnTo>
                  <a:lnTo>
                    <a:pt x="1692" y="560"/>
                  </a:lnTo>
                  <a:lnTo>
                    <a:pt x="1692" y="560"/>
                  </a:lnTo>
                  <a:lnTo>
                    <a:pt x="1692" y="560"/>
                  </a:lnTo>
                  <a:lnTo>
                    <a:pt x="1692" y="560"/>
                  </a:lnTo>
                  <a:lnTo>
                    <a:pt x="1692" y="560"/>
                  </a:lnTo>
                  <a:lnTo>
                    <a:pt x="1692" y="560"/>
                  </a:lnTo>
                  <a:lnTo>
                    <a:pt x="1692" y="560"/>
                  </a:lnTo>
                  <a:lnTo>
                    <a:pt x="1692" y="555"/>
                  </a:lnTo>
                  <a:lnTo>
                    <a:pt x="1692" y="555"/>
                  </a:lnTo>
                  <a:lnTo>
                    <a:pt x="1692" y="555"/>
                  </a:lnTo>
                  <a:lnTo>
                    <a:pt x="1692" y="555"/>
                  </a:lnTo>
                  <a:lnTo>
                    <a:pt x="1692" y="555"/>
                  </a:lnTo>
                  <a:lnTo>
                    <a:pt x="1698" y="549"/>
                  </a:lnTo>
                  <a:lnTo>
                    <a:pt x="1698" y="549"/>
                  </a:lnTo>
                  <a:lnTo>
                    <a:pt x="1698" y="549"/>
                  </a:lnTo>
                  <a:lnTo>
                    <a:pt x="1703" y="549"/>
                  </a:lnTo>
                  <a:lnTo>
                    <a:pt x="1703" y="543"/>
                  </a:lnTo>
                  <a:lnTo>
                    <a:pt x="1703" y="543"/>
                  </a:lnTo>
                  <a:lnTo>
                    <a:pt x="1703" y="543"/>
                  </a:lnTo>
                  <a:lnTo>
                    <a:pt x="1703" y="543"/>
                  </a:lnTo>
                  <a:lnTo>
                    <a:pt x="1703" y="543"/>
                  </a:lnTo>
                  <a:lnTo>
                    <a:pt x="1703" y="543"/>
                  </a:lnTo>
                  <a:lnTo>
                    <a:pt x="1703" y="543"/>
                  </a:lnTo>
                  <a:lnTo>
                    <a:pt x="1703" y="543"/>
                  </a:lnTo>
                  <a:lnTo>
                    <a:pt x="1709" y="543"/>
                  </a:lnTo>
                  <a:lnTo>
                    <a:pt x="1709" y="543"/>
                  </a:lnTo>
                  <a:lnTo>
                    <a:pt x="1709" y="543"/>
                  </a:lnTo>
                  <a:lnTo>
                    <a:pt x="1709" y="543"/>
                  </a:lnTo>
                  <a:lnTo>
                    <a:pt x="1709" y="543"/>
                  </a:lnTo>
                  <a:lnTo>
                    <a:pt x="1709" y="538"/>
                  </a:lnTo>
                  <a:lnTo>
                    <a:pt x="1715" y="538"/>
                  </a:lnTo>
                  <a:lnTo>
                    <a:pt x="1715" y="538"/>
                  </a:lnTo>
                  <a:lnTo>
                    <a:pt x="1715" y="538"/>
                  </a:lnTo>
                  <a:lnTo>
                    <a:pt x="1715" y="538"/>
                  </a:lnTo>
                  <a:lnTo>
                    <a:pt x="1715" y="532"/>
                  </a:lnTo>
                  <a:lnTo>
                    <a:pt x="1715" y="532"/>
                  </a:lnTo>
                  <a:lnTo>
                    <a:pt x="1720" y="538"/>
                  </a:lnTo>
                  <a:lnTo>
                    <a:pt x="1720" y="538"/>
                  </a:lnTo>
                  <a:lnTo>
                    <a:pt x="1720" y="538"/>
                  </a:lnTo>
                  <a:lnTo>
                    <a:pt x="1720" y="538"/>
                  </a:lnTo>
                  <a:lnTo>
                    <a:pt x="1720" y="538"/>
                  </a:lnTo>
                  <a:lnTo>
                    <a:pt x="1720" y="538"/>
                  </a:lnTo>
                  <a:lnTo>
                    <a:pt x="1720" y="532"/>
                  </a:lnTo>
                  <a:lnTo>
                    <a:pt x="1720" y="532"/>
                  </a:lnTo>
                  <a:lnTo>
                    <a:pt x="1720" y="532"/>
                  </a:lnTo>
                  <a:lnTo>
                    <a:pt x="1720" y="532"/>
                  </a:lnTo>
                  <a:lnTo>
                    <a:pt x="1720" y="527"/>
                  </a:lnTo>
                  <a:lnTo>
                    <a:pt x="1720" y="527"/>
                  </a:lnTo>
                  <a:close/>
                  <a:moveTo>
                    <a:pt x="1541" y="1446"/>
                  </a:moveTo>
                  <a:lnTo>
                    <a:pt x="1541" y="1446"/>
                  </a:lnTo>
                  <a:lnTo>
                    <a:pt x="1541" y="1446"/>
                  </a:lnTo>
                  <a:lnTo>
                    <a:pt x="1541" y="1446"/>
                  </a:lnTo>
                  <a:lnTo>
                    <a:pt x="1541" y="1446"/>
                  </a:lnTo>
                  <a:close/>
                  <a:moveTo>
                    <a:pt x="1518" y="1827"/>
                  </a:moveTo>
                  <a:lnTo>
                    <a:pt x="1518" y="1827"/>
                  </a:lnTo>
                  <a:lnTo>
                    <a:pt x="1518" y="1821"/>
                  </a:lnTo>
                  <a:lnTo>
                    <a:pt x="1518" y="1821"/>
                  </a:lnTo>
                  <a:lnTo>
                    <a:pt x="1518" y="1821"/>
                  </a:lnTo>
                  <a:lnTo>
                    <a:pt x="1518" y="1821"/>
                  </a:lnTo>
                  <a:lnTo>
                    <a:pt x="1518" y="1816"/>
                  </a:lnTo>
                  <a:lnTo>
                    <a:pt x="1518" y="1816"/>
                  </a:lnTo>
                  <a:lnTo>
                    <a:pt x="1518" y="1816"/>
                  </a:lnTo>
                  <a:lnTo>
                    <a:pt x="1513" y="1816"/>
                  </a:lnTo>
                  <a:lnTo>
                    <a:pt x="1513" y="1816"/>
                  </a:lnTo>
                  <a:lnTo>
                    <a:pt x="1513" y="1816"/>
                  </a:lnTo>
                  <a:lnTo>
                    <a:pt x="1513" y="1816"/>
                  </a:lnTo>
                  <a:lnTo>
                    <a:pt x="1513" y="1816"/>
                  </a:lnTo>
                  <a:lnTo>
                    <a:pt x="1513" y="1816"/>
                  </a:lnTo>
                  <a:lnTo>
                    <a:pt x="1507" y="1816"/>
                  </a:lnTo>
                  <a:lnTo>
                    <a:pt x="1507" y="1816"/>
                  </a:lnTo>
                  <a:lnTo>
                    <a:pt x="1507" y="1816"/>
                  </a:lnTo>
                  <a:lnTo>
                    <a:pt x="1507" y="1816"/>
                  </a:lnTo>
                  <a:lnTo>
                    <a:pt x="1507" y="1816"/>
                  </a:lnTo>
                  <a:lnTo>
                    <a:pt x="1507" y="1816"/>
                  </a:lnTo>
                  <a:lnTo>
                    <a:pt x="1507" y="1816"/>
                  </a:lnTo>
                  <a:lnTo>
                    <a:pt x="1507" y="1816"/>
                  </a:lnTo>
                  <a:lnTo>
                    <a:pt x="1502" y="1821"/>
                  </a:lnTo>
                  <a:lnTo>
                    <a:pt x="1502" y="1821"/>
                  </a:lnTo>
                  <a:lnTo>
                    <a:pt x="1502" y="1827"/>
                  </a:lnTo>
                  <a:lnTo>
                    <a:pt x="1502" y="1827"/>
                  </a:lnTo>
                  <a:lnTo>
                    <a:pt x="1507" y="1827"/>
                  </a:lnTo>
                  <a:lnTo>
                    <a:pt x="1507" y="1827"/>
                  </a:lnTo>
                  <a:lnTo>
                    <a:pt x="1507" y="1827"/>
                  </a:lnTo>
                  <a:lnTo>
                    <a:pt x="1507" y="1827"/>
                  </a:lnTo>
                  <a:lnTo>
                    <a:pt x="1507" y="1832"/>
                  </a:lnTo>
                  <a:lnTo>
                    <a:pt x="1507" y="1832"/>
                  </a:lnTo>
                  <a:lnTo>
                    <a:pt x="1513" y="1832"/>
                  </a:lnTo>
                  <a:lnTo>
                    <a:pt x="1507" y="1832"/>
                  </a:lnTo>
                  <a:lnTo>
                    <a:pt x="1513" y="1832"/>
                  </a:lnTo>
                  <a:lnTo>
                    <a:pt x="1513" y="1832"/>
                  </a:lnTo>
                  <a:lnTo>
                    <a:pt x="1513" y="1832"/>
                  </a:lnTo>
                  <a:lnTo>
                    <a:pt x="1513" y="1832"/>
                  </a:lnTo>
                  <a:lnTo>
                    <a:pt x="1513" y="1838"/>
                  </a:lnTo>
                  <a:lnTo>
                    <a:pt x="1513" y="1838"/>
                  </a:lnTo>
                  <a:lnTo>
                    <a:pt x="1513" y="1838"/>
                  </a:lnTo>
                  <a:lnTo>
                    <a:pt x="1513" y="1838"/>
                  </a:lnTo>
                  <a:lnTo>
                    <a:pt x="1513" y="1838"/>
                  </a:lnTo>
                  <a:lnTo>
                    <a:pt x="1513" y="1838"/>
                  </a:lnTo>
                  <a:lnTo>
                    <a:pt x="1513" y="1838"/>
                  </a:lnTo>
                  <a:lnTo>
                    <a:pt x="1513" y="1838"/>
                  </a:lnTo>
                  <a:lnTo>
                    <a:pt x="1513" y="1844"/>
                  </a:lnTo>
                  <a:lnTo>
                    <a:pt x="1513" y="1844"/>
                  </a:lnTo>
                  <a:lnTo>
                    <a:pt x="1513" y="1844"/>
                  </a:lnTo>
                  <a:lnTo>
                    <a:pt x="1513" y="1838"/>
                  </a:lnTo>
                  <a:lnTo>
                    <a:pt x="1513" y="1838"/>
                  </a:lnTo>
                  <a:lnTo>
                    <a:pt x="1518" y="1838"/>
                  </a:lnTo>
                  <a:lnTo>
                    <a:pt x="1518" y="1838"/>
                  </a:lnTo>
                  <a:lnTo>
                    <a:pt x="1518" y="1838"/>
                  </a:lnTo>
                  <a:lnTo>
                    <a:pt x="1518" y="1838"/>
                  </a:lnTo>
                  <a:lnTo>
                    <a:pt x="1518" y="1838"/>
                  </a:lnTo>
                  <a:lnTo>
                    <a:pt x="1518" y="1838"/>
                  </a:lnTo>
                  <a:lnTo>
                    <a:pt x="1518" y="1838"/>
                  </a:lnTo>
                  <a:lnTo>
                    <a:pt x="1518" y="1838"/>
                  </a:lnTo>
                  <a:lnTo>
                    <a:pt x="1518" y="1838"/>
                  </a:lnTo>
                  <a:lnTo>
                    <a:pt x="1518" y="1832"/>
                  </a:lnTo>
                  <a:lnTo>
                    <a:pt x="1518" y="1832"/>
                  </a:lnTo>
                  <a:lnTo>
                    <a:pt x="1518" y="1832"/>
                  </a:lnTo>
                  <a:lnTo>
                    <a:pt x="1518" y="1827"/>
                  </a:lnTo>
                  <a:lnTo>
                    <a:pt x="1518" y="1827"/>
                  </a:lnTo>
                  <a:close/>
                  <a:moveTo>
                    <a:pt x="1474" y="1519"/>
                  </a:moveTo>
                  <a:lnTo>
                    <a:pt x="1474" y="1519"/>
                  </a:lnTo>
                  <a:lnTo>
                    <a:pt x="1474" y="1519"/>
                  </a:lnTo>
                  <a:lnTo>
                    <a:pt x="1474" y="1519"/>
                  </a:lnTo>
                  <a:lnTo>
                    <a:pt x="1468" y="1519"/>
                  </a:lnTo>
                  <a:lnTo>
                    <a:pt x="1468" y="1519"/>
                  </a:lnTo>
                  <a:lnTo>
                    <a:pt x="1468" y="1519"/>
                  </a:lnTo>
                  <a:lnTo>
                    <a:pt x="1468" y="1519"/>
                  </a:lnTo>
                  <a:lnTo>
                    <a:pt x="1468" y="1519"/>
                  </a:lnTo>
                  <a:lnTo>
                    <a:pt x="1468" y="1519"/>
                  </a:lnTo>
                  <a:lnTo>
                    <a:pt x="1468" y="1524"/>
                  </a:lnTo>
                  <a:lnTo>
                    <a:pt x="1468" y="1524"/>
                  </a:lnTo>
                  <a:lnTo>
                    <a:pt x="1468" y="1524"/>
                  </a:lnTo>
                  <a:lnTo>
                    <a:pt x="1468" y="1524"/>
                  </a:lnTo>
                  <a:lnTo>
                    <a:pt x="1468" y="1524"/>
                  </a:lnTo>
                  <a:lnTo>
                    <a:pt x="1468" y="1524"/>
                  </a:lnTo>
                  <a:lnTo>
                    <a:pt x="1474" y="1524"/>
                  </a:lnTo>
                  <a:lnTo>
                    <a:pt x="1474" y="1524"/>
                  </a:lnTo>
                  <a:lnTo>
                    <a:pt x="1468" y="1524"/>
                  </a:lnTo>
                  <a:lnTo>
                    <a:pt x="1468" y="1519"/>
                  </a:lnTo>
                  <a:lnTo>
                    <a:pt x="1474" y="1519"/>
                  </a:lnTo>
                  <a:close/>
                  <a:moveTo>
                    <a:pt x="1451" y="1692"/>
                  </a:moveTo>
                  <a:lnTo>
                    <a:pt x="1451" y="1692"/>
                  </a:lnTo>
                  <a:lnTo>
                    <a:pt x="1451" y="1692"/>
                  </a:lnTo>
                  <a:lnTo>
                    <a:pt x="1451" y="1692"/>
                  </a:lnTo>
                  <a:lnTo>
                    <a:pt x="1451" y="1692"/>
                  </a:lnTo>
                  <a:lnTo>
                    <a:pt x="1451" y="1698"/>
                  </a:lnTo>
                  <a:lnTo>
                    <a:pt x="1451" y="1698"/>
                  </a:lnTo>
                  <a:lnTo>
                    <a:pt x="1446" y="1698"/>
                  </a:lnTo>
                  <a:lnTo>
                    <a:pt x="1446" y="1698"/>
                  </a:lnTo>
                  <a:lnTo>
                    <a:pt x="1446" y="1698"/>
                  </a:lnTo>
                  <a:lnTo>
                    <a:pt x="1451" y="1698"/>
                  </a:lnTo>
                  <a:lnTo>
                    <a:pt x="1451" y="1704"/>
                  </a:lnTo>
                  <a:lnTo>
                    <a:pt x="1451" y="1704"/>
                  </a:lnTo>
                  <a:lnTo>
                    <a:pt x="1457" y="1698"/>
                  </a:lnTo>
                  <a:lnTo>
                    <a:pt x="1457" y="1698"/>
                  </a:lnTo>
                  <a:lnTo>
                    <a:pt x="1451" y="1698"/>
                  </a:lnTo>
                  <a:lnTo>
                    <a:pt x="1451" y="1692"/>
                  </a:lnTo>
                  <a:close/>
                  <a:moveTo>
                    <a:pt x="1446" y="1479"/>
                  </a:moveTo>
                  <a:lnTo>
                    <a:pt x="1446" y="1479"/>
                  </a:lnTo>
                  <a:lnTo>
                    <a:pt x="1446" y="1485"/>
                  </a:lnTo>
                  <a:lnTo>
                    <a:pt x="1446" y="1485"/>
                  </a:lnTo>
                  <a:lnTo>
                    <a:pt x="1446" y="1479"/>
                  </a:lnTo>
                  <a:lnTo>
                    <a:pt x="1446" y="1479"/>
                  </a:lnTo>
                  <a:lnTo>
                    <a:pt x="1446" y="1479"/>
                  </a:lnTo>
                  <a:lnTo>
                    <a:pt x="1446" y="1479"/>
                  </a:lnTo>
                  <a:lnTo>
                    <a:pt x="1446" y="1479"/>
                  </a:lnTo>
                  <a:lnTo>
                    <a:pt x="1451" y="1479"/>
                  </a:lnTo>
                  <a:lnTo>
                    <a:pt x="1451" y="1479"/>
                  </a:lnTo>
                  <a:lnTo>
                    <a:pt x="1451" y="1474"/>
                  </a:lnTo>
                  <a:lnTo>
                    <a:pt x="1451" y="1474"/>
                  </a:lnTo>
                  <a:lnTo>
                    <a:pt x="1451" y="1474"/>
                  </a:lnTo>
                  <a:lnTo>
                    <a:pt x="1451" y="1474"/>
                  </a:lnTo>
                  <a:lnTo>
                    <a:pt x="1451" y="1474"/>
                  </a:lnTo>
                  <a:lnTo>
                    <a:pt x="1451" y="1474"/>
                  </a:lnTo>
                  <a:lnTo>
                    <a:pt x="1446" y="1474"/>
                  </a:lnTo>
                  <a:lnTo>
                    <a:pt x="1446" y="1474"/>
                  </a:lnTo>
                  <a:lnTo>
                    <a:pt x="1446" y="1474"/>
                  </a:lnTo>
                  <a:lnTo>
                    <a:pt x="1446" y="1474"/>
                  </a:lnTo>
                  <a:lnTo>
                    <a:pt x="1446" y="1474"/>
                  </a:lnTo>
                  <a:lnTo>
                    <a:pt x="1446" y="1474"/>
                  </a:lnTo>
                  <a:lnTo>
                    <a:pt x="1446" y="1479"/>
                  </a:lnTo>
                  <a:lnTo>
                    <a:pt x="1446" y="1479"/>
                  </a:lnTo>
                  <a:close/>
                  <a:moveTo>
                    <a:pt x="1474" y="1754"/>
                  </a:moveTo>
                  <a:lnTo>
                    <a:pt x="1474" y="1754"/>
                  </a:lnTo>
                  <a:lnTo>
                    <a:pt x="1474" y="1754"/>
                  </a:lnTo>
                  <a:lnTo>
                    <a:pt x="1474" y="1754"/>
                  </a:lnTo>
                  <a:lnTo>
                    <a:pt x="1474" y="1748"/>
                  </a:lnTo>
                  <a:lnTo>
                    <a:pt x="1474" y="1748"/>
                  </a:lnTo>
                  <a:lnTo>
                    <a:pt x="1468" y="1748"/>
                  </a:lnTo>
                  <a:lnTo>
                    <a:pt x="1468" y="1748"/>
                  </a:lnTo>
                  <a:lnTo>
                    <a:pt x="1468" y="1748"/>
                  </a:lnTo>
                  <a:lnTo>
                    <a:pt x="1468" y="1748"/>
                  </a:lnTo>
                  <a:lnTo>
                    <a:pt x="1468" y="1748"/>
                  </a:lnTo>
                  <a:lnTo>
                    <a:pt x="1468" y="1754"/>
                  </a:lnTo>
                  <a:lnTo>
                    <a:pt x="1468" y="1754"/>
                  </a:lnTo>
                  <a:lnTo>
                    <a:pt x="1468" y="1754"/>
                  </a:lnTo>
                  <a:lnTo>
                    <a:pt x="1474" y="1754"/>
                  </a:lnTo>
                  <a:lnTo>
                    <a:pt x="1474" y="1754"/>
                  </a:lnTo>
                  <a:lnTo>
                    <a:pt x="1474" y="1754"/>
                  </a:lnTo>
                  <a:lnTo>
                    <a:pt x="1474" y="1754"/>
                  </a:lnTo>
                  <a:lnTo>
                    <a:pt x="1474" y="1754"/>
                  </a:lnTo>
                  <a:lnTo>
                    <a:pt x="1474" y="1754"/>
                  </a:lnTo>
                  <a:lnTo>
                    <a:pt x="1474" y="1754"/>
                  </a:lnTo>
                  <a:close/>
                  <a:moveTo>
                    <a:pt x="1446" y="1569"/>
                  </a:moveTo>
                  <a:lnTo>
                    <a:pt x="1446" y="1563"/>
                  </a:lnTo>
                  <a:lnTo>
                    <a:pt x="1446" y="1563"/>
                  </a:lnTo>
                  <a:lnTo>
                    <a:pt x="1446" y="1563"/>
                  </a:lnTo>
                  <a:lnTo>
                    <a:pt x="1446" y="1563"/>
                  </a:lnTo>
                  <a:lnTo>
                    <a:pt x="1446" y="1563"/>
                  </a:lnTo>
                  <a:lnTo>
                    <a:pt x="1446" y="1563"/>
                  </a:lnTo>
                  <a:lnTo>
                    <a:pt x="1446" y="1558"/>
                  </a:lnTo>
                  <a:lnTo>
                    <a:pt x="1446" y="1558"/>
                  </a:lnTo>
                  <a:lnTo>
                    <a:pt x="1446" y="1563"/>
                  </a:lnTo>
                  <a:lnTo>
                    <a:pt x="1446" y="1563"/>
                  </a:lnTo>
                  <a:lnTo>
                    <a:pt x="1446" y="1563"/>
                  </a:lnTo>
                  <a:lnTo>
                    <a:pt x="1446" y="1563"/>
                  </a:lnTo>
                  <a:lnTo>
                    <a:pt x="1440" y="1563"/>
                  </a:lnTo>
                  <a:lnTo>
                    <a:pt x="1440" y="1563"/>
                  </a:lnTo>
                  <a:lnTo>
                    <a:pt x="1440" y="1563"/>
                  </a:lnTo>
                  <a:lnTo>
                    <a:pt x="1440" y="1569"/>
                  </a:lnTo>
                  <a:lnTo>
                    <a:pt x="1440" y="1569"/>
                  </a:lnTo>
                  <a:lnTo>
                    <a:pt x="1440" y="1569"/>
                  </a:lnTo>
                  <a:lnTo>
                    <a:pt x="1440" y="1569"/>
                  </a:lnTo>
                  <a:lnTo>
                    <a:pt x="1440" y="1569"/>
                  </a:lnTo>
                  <a:lnTo>
                    <a:pt x="1446" y="1569"/>
                  </a:lnTo>
                  <a:lnTo>
                    <a:pt x="1446" y="1569"/>
                  </a:lnTo>
                  <a:lnTo>
                    <a:pt x="1446" y="1569"/>
                  </a:lnTo>
                  <a:lnTo>
                    <a:pt x="1446" y="1569"/>
                  </a:lnTo>
                  <a:lnTo>
                    <a:pt x="1446" y="1569"/>
                  </a:lnTo>
                  <a:lnTo>
                    <a:pt x="1446" y="1569"/>
                  </a:lnTo>
                  <a:lnTo>
                    <a:pt x="1446" y="1569"/>
                  </a:lnTo>
                  <a:close/>
                  <a:moveTo>
                    <a:pt x="1462" y="1502"/>
                  </a:moveTo>
                  <a:lnTo>
                    <a:pt x="1462" y="1502"/>
                  </a:lnTo>
                  <a:lnTo>
                    <a:pt x="1462" y="1502"/>
                  </a:lnTo>
                  <a:lnTo>
                    <a:pt x="1462" y="1502"/>
                  </a:lnTo>
                  <a:lnTo>
                    <a:pt x="1462" y="1502"/>
                  </a:lnTo>
                  <a:lnTo>
                    <a:pt x="1462" y="1502"/>
                  </a:lnTo>
                  <a:lnTo>
                    <a:pt x="1462" y="1496"/>
                  </a:lnTo>
                  <a:lnTo>
                    <a:pt x="1462" y="1496"/>
                  </a:lnTo>
                  <a:lnTo>
                    <a:pt x="1462" y="1491"/>
                  </a:lnTo>
                  <a:lnTo>
                    <a:pt x="1462" y="1491"/>
                  </a:lnTo>
                  <a:lnTo>
                    <a:pt x="1462" y="1491"/>
                  </a:lnTo>
                  <a:lnTo>
                    <a:pt x="1462" y="1485"/>
                  </a:lnTo>
                  <a:lnTo>
                    <a:pt x="1462" y="1485"/>
                  </a:lnTo>
                  <a:lnTo>
                    <a:pt x="1462" y="1485"/>
                  </a:lnTo>
                  <a:lnTo>
                    <a:pt x="1462" y="1485"/>
                  </a:lnTo>
                  <a:lnTo>
                    <a:pt x="1462" y="1485"/>
                  </a:lnTo>
                  <a:lnTo>
                    <a:pt x="1462" y="1479"/>
                  </a:lnTo>
                  <a:lnTo>
                    <a:pt x="1462" y="1479"/>
                  </a:lnTo>
                  <a:lnTo>
                    <a:pt x="1462" y="1479"/>
                  </a:lnTo>
                  <a:lnTo>
                    <a:pt x="1462" y="1479"/>
                  </a:lnTo>
                  <a:lnTo>
                    <a:pt x="1462" y="1479"/>
                  </a:lnTo>
                  <a:lnTo>
                    <a:pt x="1462" y="1479"/>
                  </a:lnTo>
                  <a:lnTo>
                    <a:pt x="1462" y="1474"/>
                  </a:lnTo>
                  <a:lnTo>
                    <a:pt x="1462" y="1474"/>
                  </a:lnTo>
                  <a:lnTo>
                    <a:pt x="1462" y="1474"/>
                  </a:lnTo>
                  <a:lnTo>
                    <a:pt x="1457" y="1474"/>
                  </a:lnTo>
                  <a:lnTo>
                    <a:pt x="1457" y="1479"/>
                  </a:lnTo>
                  <a:lnTo>
                    <a:pt x="1457" y="1474"/>
                  </a:lnTo>
                  <a:lnTo>
                    <a:pt x="1457" y="1474"/>
                  </a:lnTo>
                  <a:lnTo>
                    <a:pt x="1457" y="1474"/>
                  </a:lnTo>
                  <a:lnTo>
                    <a:pt x="1457" y="1474"/>
                  </a:lnTo>
                  <a:lnTo>
                    <a:pt x="1457" y="1474"/>
                  </a:lnTo>
                  <a:lnTo>
                    <a:pt x="1457" y="1474"/>
                  </a:lnTo>
                  <a:lnTo>
                    <a:pt x="1457" y="1474"/>
                  </a:lnTo>
                  <a:lnTo>
                    <a:pt x="1462" y="1474"/>
                  </a:lnTo>
                  <a:lnTo>
                    <a:pt x="1462" y="1474"/>
                  </a:lnTo>
                  <a:lnTo>
                    <a:pt x="1462" y="1474"/>
                  </a:lnTo>
                  <a:lnTo>
                    <a:pt x="1462" y="1474"/>
                  </a:lnTo>
                  <a:lnTo>
                    <a:pt x="1462" y="1474"/>
                  </a:lnTo>
                  <a:lnTo>
                    <a:pt x="1462" y="1474"/>
                  </a:lnTo>
                  <a:lnTo>
                    <a:pt x="1462" y="1474"/>
                  </a:lnTo>
                  <a:lnTo>
                    <a:pt x="1462" y="1474"/>
                  </a:lnTo>
                  <a:lnTo>
                    <a:pt x="1462" y="1468"/>
                  </a:lnTo>
                  <a:lnTo>
                    <a:pt x="1462" y="1468"/>
                  </a:lnTo>
                  <a:lnTo>
                    <a:pt x="1462" y="1468"/>
                  </a:lnTo>
                  <a:lnTo>
                    <a:pt x="1462" y="1468"/>
                  </a:lnTo>
                  <a:lnTo>
                    <a:pt x="1462" y="1468"/>
                  </a:lnTo>
                  <a:lnTo>
                    <a:pt x="1462" y="1468"/>
                  </a:lnTo>
                  <a:lnTo>
                    <a:pt x="1462" y="1468"/>
                  </a:lnTo>
                  <a:lnTo>
                    <a:pt x="1462" y="1468"/>
                  </a:lnTo>
                  <a:lnTo>
                    <a:pt x="1462" y="1468"/>
                  </a:lnTo>
                  <a:lnTo>
                    <a:pt x="1462" y="1468"/>
                  </a:lnTo>
                  <a:lnTo>
                    <a:pt x="1462" y="1468"/>
                  </a:lnTo>
                  <a:lnTo>
                    <a:pt x="1462" y="1468"/>
                  </a:lnTo>
                  <a:lnTo>
                    <a:pt x="1462" y="1468"/>
                  </a:lnTo>
                  <a:lnTo>
                    <a:pt x="1462" y="1468"/>
                  </a:lnTo>
                  <a:lnTo>
                    <a:pt x="1462" y="1468"/>
                  </a:lnTo>
                  <a:lnTo>
                    <a:pt x="1468" y="1468"/>
                  </a:lnTo>
                  <a:lnTo>
                    <a:pt x="1468" y="1468"/>
                  </a:lnTo>
                  <a:lnTo>
                    <a:pt x="1468" y="1463"/>
                  </a:lnTo>
                  <a:lnTo>
                    <a:pt x="1468" y="1463"/>
                  </a:lnTo>
                  <a:lnTo>
                    <a:pt x="1468" y="1457"/>
                  </a:lnTo>
                  <a:lnTo>
                    <a:pt x="1468" y="1457"/>
                  </a:lnTo>
                  <a:lnTo>
                    <a:pt x="1468" y="1457"/>
                  </a:lnTo>
                  <a:lnTo>
                    <a:pt x="1468" y="1457"/>
                  </a:lnTo>
                  <a:lnTo>
                    <a:pt x="1468" y="1451"/>
                  </a:lnTo>
                  <a:lnTo>
                    <a:pt x="1468" y="1451"/>
                  </a:lnTo>
                  <a:lnTo>
                    <a:pt x="1468" y="1451"/>
                  </a:lnTo>
                  <a:lnTo>
                    <a:pt x="1468" y="1451"/>
                  </a:lnTo>
                  <a:lnTo>
                    <a:pt x="1462" y="1451"/>
                  </a:lnTo>
                  <a:lnTo>
                    <a:pt x="1462" y="1451"/>
                  </a:lnTo>
                  <a:lnTo>
                    <a:pt x="1462" y="1451"/>
                  </a:lnTo>
                  <a:lnTo>
                    <a:pt x="1462" y="1451"/>
                  </a:lnTo>
                  <a:lnTo>
                    <a:pt x="1462" y="1451"/>
                  </a:lnTo>
                  <a:lnTo>
                    <a:pt x="1462" y="1451"/>
                  </a:lnTo>
                  <a:lnTo>
                    <a:pt x="1462" y="1451"/>
                  </a:lnTo>
                  <a:lnTo>
                    <a:pt x="1468" y="1451"/>
                  </a:lnTo>
                  <a:lnTo>
                    <a:pt x="1468" y="1451"/>
                  </a:lnTo>
                  <a:lnTo>
                    <a:pt x="1468" y="1451"/>
                  </a:lnTo>
                  <a:lnTo>
                    <a:pt x="1468" y="1446"/>
                  </a:lnTo>
                  <a:lnTo>
                    <a:pt x="1468" y="1446"/>
                  </a:lnTo>
                  <a:lnTo>
                    <a:pt x="1468" y="1446"/>
                  </a:lnTo>
                  <a:lnTo>
                    <a:pt x="1468" y="1446"/>
                  </a:lnTo>
                  <a:lnTo>
                    <a:pt x="1468" y="1446"/>
                  </a:lnTo>
                  <a:lnTo>
                    <a:pt x="1468" y="1446"/>
                  </a:lnTo>
                  <a:lnTo>
                    <a:pt x="1468" y="1446"/>
                  </a:lnTo>
                  <a:lnTo>
                    <a:pt x="1468" y="1440"/>
                  </a:lnTo>
                  <a:lnTo>
                    <a:pt x="1468" y="1440"/>
                  </a:lnTo>
                  <a:lnTo>
                    <a:pt x="1468" y="1440"/>
                  </a:lnTo>
                  <a:lnTo>
                    <a:pt x="1468" y="1435"/>
                  </a:lnTo>
                  <a:lnTo>
                    <a:pt x="1468" y="1435"/>
                  </a:lnTo>
                  <a:lnTo>
                    <a:pt x="1468" y="1435"/>
                  </a:lnTo>
                  <a:lnTo>
                    <a:pt x="1468" y="1435"/>
                  </a:lnTo>
                  <a:lnTo>
                    <a:pt x="1468" y="1435"/>
                  </a:lnTo>
                  <a:lnTo>
                    <a:pt x="1468" y="1435"/>
                  </a:lnTo>
                  <a:lnTo>
                    <a:pt x="1468" y="1435"/>
                  </a:lnTo>
                  <a:lnTo>
                    <a:pt x="1468" y="1435"/>
                  </a:lnTo>
                  <a:lnTo>
                    <a:pt x="1468" y="1435"/>
                  </a:lnTo>
                  <a:lnTo>
                    <a:pt x="1468" y="1440"/>
                  </a:lnTo>
                  <a:lnTo>
                    <a:pt x="1462" y="1440"/>
                  </a:lnTo>
                  <a:lnTo>
                    <a:pt x="1462" y="1440"/>
                  </a:lnTo>
                  <a:lnTo>
                    <a:pt x="1462" y="1440"/>
                  </a:lnTo>
                  <a:lnTo>
                    <a:pt x="1462" y="1435"/>
                  </a:lnTo>
                  <a:lnTo>
                    <a:pt x="1462" y="1435"/>
                  </a:lnTo>
                  <a:lnTo>
                    <a:pt x="1462" y="1440"/>
                  </a:lnTo>
                  <a:lnTo>
                    <a:pt x="1462" y="1440"/>
                  </a:lnTo>
                  <a:lnTo>
                    <a:pt x="1462" y="1440"/>
                  </a:lnTo>
                  <a:lnTo>
                    <a:pt x="1462" y="1440"/>
                  </a:lnTo>
                  <a:lnTo>
                    <a:pt x="1462" y="1440"/>
                  </a:lnTo>
                  <a:lnTo>
                    <a:pt x="1462" y="1440"/>
                  </a:lnTo>
                  <a:lnTo>
                    <a:pt x="1462" y="1440"/>
                  </a:lnTo>
                  <a:lnTo>
                    <a:pt x="1457" y="1440"/>
                  </a:lnTo>
                  <a:lnTo>
                    <a:pt x="1457" y="1440"/>
                  </a:lnTo>
                  <a:lnTo>
                    <a:pt x="1457" y="1446"/>
                  </a:lnTo>
                  <a:lnTo>
                    <a:pt x="1457" y="1446"/>
                  </a:lnTo>
                  <a:lnTo>
                    <a:pt x="1457" y="1446"/>
                  </a:lnTo>
                  <a:lnTo>
                    <a:pt x="1457" y="1446"/>
                  </a:lnTo>
                  <a:lnTo>
                    <a:pt x="1457" y="1446"/>
                  </a:lnTo>
                  <a:lnTo>
                    <a:pt x="1457" y="1446"/>
                  </a:lnTo>
                  <a:lnTo>
                    <a:pt x="1457" y="1451"/>
                  </a:lnTo>
                  <a:lnTo>
                    <a:pt x="1457" y="1451"/>
                  </a:lnTo>
                  <a:lnTo>
                    <a:pt x="1457" y="1451"/>
                  </a:lnTo>
                  <a:lnTo>
                    <a:pt x="1457" y="1451"/>
                  </a:lnTo>
                  <a:lnTo>
                    <a:pt x="1457" y="1451"/>
                  </a:lnTo>
                  <a:lnTo>
                    <a:pt x="1457" y="1457"/>
                  </a:lnTo>
                  <a:lnTo>
                    <a:pt x="1457" y="1457"/>
                  </a:lnTo>
                  <a:lnTo>
                    <a:pt x="1457" y="1457"/>
                  </a:lnTo>
                  <a:lnTo>
                    <a:pt x="1457" y="1457"/>
                  </a:lnTo>
                  <a:lnTo>
                    <a:pt x="1457" y="1457"/>
                  </a:lnTo>
                  <a:lnTo>
                    <a:pt x="1457" y="1463"/>
                  </a:lnTo>
                  <a:lnTo>
                    <a:pt x="1457" y="1463"/>
                  </a:lnTo>
                  <a:lnTo>
                    <a:pt x="1457" y="1463"/>
                  </a:lnTo>
                  <a:lnTo>
                    <a:pt x="1457" y="1463"/>
                  </a:lnTo>
                  <a:lnTo>
                    <a:pt x="1457" y="1463"/>
                  </a:lnTo>
                  <a:lnTo>
                    <a:pt x="1457" y="1463"/>
                  </a:lnTo>
                  <a:lnTo>
                    <a:pt x="1457" y="1463"/>
                  </a:lnTo>
                  <a:lnTo>
                    <a:pt x="1451" y="1468"/>
                  </a:lnTo>
                  <a:lnTo>
                    <a:pt x="1451" y="1468"/>
                  </a:lnTo>
                  <a:lnTo>
                    <a:pt x="1457" y="1468"/>
                  </a:lnTo>
                  <a:lnTo>
                    <a:pt x="1457" y="1468"/>
                  </a:lnTo>
                  <a:lnTo>
                    <a:pt x="1457" y="1474"/>
                  </a:lnTo>
                  <a:lnTo>
                    <a:pt x="1451" y="1474"/>
                  </a:lnTo>
                  <a:lnTo>
                    <a:pt x="1451" y="1474"/>
                  </a:lnTo>
                  <a:lnTo>
                    <a:pt x="1451" y="1479"/>
                  </a:lnTo>
                  <a:lnTo>
                    <a:pt x="1451" y="1479"/>
                  </a:lnTo>
                  <a:lnTo>
                    <a:pt x="1451" y="1479"/>
                  </a:lnTo>
                  <a:lnTo>
                    <a:pt x="1451" y="1479"/>
                  </a:lnTo>
                  <a:lnTo>
                    <a:pt x="1451" y="1479"/>
                  </a:lnTo>
                  <a:lnTo>
                    <a:pt x="1451" y="1479"/>
                  </a:lnTo>
                  <a:lnTo>
                    <a:pt x="1451" y="1479"/>
                  </a:lnTo>
                  <a:lnTo>
                    <a:pt x="1451" y="1485"/>
                  </a:lnTo>
                  <a:lnTo>
                    <a:pt x="1451" y="1485"/>
                  </a:lnTo>
                  <a:lnTo>
                    <a:pt x="1451" y="1491"/>
                  </a:lnTo>
                  <a:lnTo>
                    <a:pt x="1451" y="1491"/>
                  </a:lnTo>
                  <a:lnTo>
                    <a:pt x="1451" y="1491"/>
                  </a:lnTo>
                  <a:lnTo>
                    <a:pt x="1451" y="1491"/>
                  </a:lnTo>
                  <a:lnTo>
                    <a:pt x="1451" y="1491"/>
                  </a:lnTo>
                  <a:lnTo>
                    <a:pt x="1451" y="1491"/>
                  </a:lnTo>
                  <a:lnTo>
                    <a:pt x="1451" y="1491"/>
                  </a:lnTo>
                  <a:lnTo>
                    <a:pt x="1451" y="1491"/>
                  </a:lnTo>
                  <a:lnTo>
                    <a:pt x="1451" y="1491"/>
                  </a:lnTo>
                  <a:lnTo>
                    <a:pt x="1451" y="1491"/>
                  </a:lnTo>
                  <a:lnTo>
                    <a:pt x="1451" y="1491"/>
                  </a:lnTo>
                  <a:lnTo>
                    <a:pt x="1451" y="1496"/>
                  </a:lnTo>
                  <a:lnTo>
                    <a:pt x="1451" y="1496"/>
                  </a:lnTo>
                  <a:lnTo>
                    <a:pt x="1446" y="1507"/>
                  </a:lnTo>
                  <a:lnTo>
                    <a:pt x="1451" y="1513"/>
                  </a:lnTo>
                  <a:lnTo>
                    <a:pt x="1451" y="1513"/>
                  </a:lnTo>
                  <a:lnTo>
                    <a:pt x="1451" y="1513"/>
                  </a:lnTo>
                  <a:lnTo>
                    <a:pt x="1451" y="1513"/>
                  </a:lnTo>
                  <a:lnTo>
                    <a:pt x="1451" y="1513"/>
                  </a:lnTo>
                  <a:lnTo>
                    <a:pt x="1451" y="1513"/>
                  </a:lnTo>
                  <a:lnTo>
                    <a:pt x="1451" y="1513"/>
                  </a:lnTo>
                  <a:lnTo>
                    <a:pt x="1451" y="1513"/>
                  </a:lnTo>
                  <a:lnTo>
                    <a:pt x="1451" y="1513"/>
                  </a:lnTo>
                  <a:lnTo>
                    <a:pt x="1451" y="1513"/>
                  </a:lnTo>
                  <a:lnTo>
                    <a:pt x="1451" y="1513"/>
                  </a:lnTo>
                  <a:lnTo>
                    <a:pt x="1451" y="1513"/>
                  </a:lnTo>
                  <a:lnTo>
                    <a:pt x="1451" y="1513"/>
                  </a:lnTo>
                  <a:lnTo>
                    <a:pt x="1451" y="1513"/>
                  </a:lnTo>
                  <a:lnTo>
                    <a:pt x="1451" y="1513"/>
                  </a:lnTo>
                  <a:lnTo>
                    <a:pt x="1451" y="1513"/>
                  </a:lnTo>
                  <a:lnTo>
                    <a:pt x="1451" y="1513"/>
                  </a:lnTo>
                  <a:lnTo>
                    <a:pt x="1451" y="1519"/>
                  </a:lnTo>
                  <a:lnTo>
                    <a:pt x="1451" y="1519"/>
                  </a:lnTo>
                  <a:lnTo>
                    <a:pt x="1451" y="1519"/>
                  </a:lnTo>
                  <a:lnTo>
                    <a:pt x="1451" y="1519"/>
                  </a:lnTo>
                  <a:lnTo>
                    <a:pt x="1451" y="1519"/>
                  </a:lnTo>
                  <a:lnTo>
                    <a:pt x="1451" y="1519"/>
                  </a:lnTo>
                  <a:lnTo>
                    <a:pt x="1451" y="1519"/>
                  </a:lnTo>
                  <a:lnTo>
                    <a:pt x="1451" y="1519"/>
                  </a:lnTo>
                  <a:lnTo>
                    <a:pt x="1451" y="1519"/>
                  </a:lnTo>
                  <a:lnTo>
                    <a:pt x="1451" y="1519"/>
                  </a:lnTo>
                  <a:lnTo>
                    <a:pt x="1451" y="1519"/>
                  </a:lnTo>
                  <a:lnTo>
                    <a:pt x="1451" y="1519"/>
                  </a:lnTo>
                  <a:lnTo>
                    <a:pt x="1451" y="1519"/>
                  </a:lnTo>
                  <a:lnTo>
                    <a:pt x="1451" y="1519"/>
                  </a:lnTo>
                  <a:lnTo>
                    <a:pt x="1446" y="1519"/>
                  </a:lnTo>
                  <a:lnTo>
                    <a:pt x="1446" y="1519"/>
                  </a:lnTo>
                  <a:lnTo>
                    <a:pt x="1446" y="1519"/>
                  </a:lnTo>
                  <a:lnTo>
                    <a:pt x="1446" y="1519"/>
                  </a:lnTo>
                  <a:lnTo>
                    <a:pt x="1446" y="1519"/>
                  </a:lnTo>
                  <a:lnTo>
                    <a:pt x="1446" y="1519"/>
                  </a:lnTo>
                  <a:lnTo>
                    <a:pt x="1446" y="1519"/>
                  </a:lnTo>
                  <a:lnTo>
                    <a:pt x="1446" y="1524"/>
                  </a:lnTo>
                  <a:lnTo>
                    <a:pt x="1446" y="1530"/>
                  </a:lnTo>
                  <a:lnTo>
                    <a:pt x="1446" y="1530"/>
                  </a:lnTo>
                  <a:lnTo>
                    <a:pt x="1446" y="1530"/>
                  </a:lnTo>
                  <a:lnTo>
                    <a:pt x="1440" y="1530"/>
                  </a:lnTo>
                  <a:lnTo>
                    <a:pt x="1440" y="1530"/>
                  </a:lnTo>
                  <a:lnTo>
                    <a:pt x="1446" y="1535"/>
                  </a:lnTo>
                  <a:lnTo>
                    <a:pt x="1446" y="1535"/>
                  </a:lnTo>
                  <a:lnTo>
                    <a:pt x="1446" y="1535"/>
                  </a:lnTo>
                  <a:lnTo>
                    <a:pt x="1440" y="1535"/>
                  </a:lnTo>
                  <a:lnTo>
                    <a:pt x="1440" y="1541"/>
                  </a:lnTo>
                  <a:lnTo>
                    <a:pt x="1440" y="1541"/>
                  </a:lnTo>
                  <a:lnTo>
                    <a:pt x="1440" y="1535"/>
                  </a:lnTo>
                  <a:lnTo>
                    <a:pt x="1440" y="1535"/>
                  </a:lnTo>
                  <a:lnTo>
                    <a:pt x="1440" y="1535"/>
                  </a:lnTo>
                  <a:lnTo>
                    <a:pt x="1440" y="1535"/>
                  </a:lnTo>
                  <a:lnTo>
                    <a:pt x="1440" y="1535"/>
                  </a:lnTo>
                  <a:lnTo>
                    <a:pt x="1440" y="1535"/>
                  </a:lnTo>
                  <a:lnTo>
                    <a:pt x="1440" y="1535"/>
                  </a:lnTo>
                  <a:lnTo>
                    <a:pt x="1440" y="1535"/>
                  </a:lnTo>
                  <a:lnTo>
                    <a:pt x="1440" y="1535"/>
                  </a:lnTo>
                  <a:lnTo>
                    <a:pt x="1440" y="1541"/>
                  </a:lnTo>
                  <a:lnTo>
                    <a:pt x="1440" y="1541"/>
                  </a:lnTo>
                  <a:lnTo>
                    <a:pt x="1434" y="1541"/>
                  </a:lnTo>
                  <a:lnTo>
                    <a:pt x="1434" y="1541"/>
                  </a:lnTo>
                  <a:lnTo>
                    <a:pt x="1434" y="1541"/>
                  </a:lnTo>
                  <a:lnTo>
                    <a:pt x="1434" y="1541"/>
                  </a:lnTo>
                  <a:lnTo>
                    <a:pt x="1440" y="1541"/>
                  </a:lnTo>
                  <a:lnTo>
                    <a:pt x="1440" y="1541"/>
                  </a:lnTo>
                  <a:lnTo>
                    <a:pt x="1440" y="1541"/>
                  </a:lnTo>
                  <a:lnTo>
                    <a:pt x="1440" y="1541"/>
                  </a:lnTo>
                  <a:lnTo>
                    <a:pt x="1440" y="1541"/>
                  </a:lnTo>
                  <a:lnTo>
                    <a:pt x="1440" y="1541"/>
                  </a:lnTo>
                  <a:lnTo>
                    <a:pt x="1440" y="1541"/>
                  </a:lnTo>
                  <a:lnTo>
                    <a:pt x="1440" y="1547"/>
                  </a:lnTo>
                  <a:lnTo>
                    <a:pt x="1440" y="1547"/>
                  </a:lnTo>
                  <a:lnTo>
                    <a:pt x="1440" y="1547"/>
                  </a:lnTo>
                  <a:lnTo>
                    <a:pt x="1440" y="1547"/>
                  </a:lnTo>
                  <a:lnTo>
                    <a:pt x="1440" y="1547"/>
                  </a:lnTo>
                  <a:lnTo>
                    <a:pt x="1440" y="1547"/>
                  </a:lnTo>
                  <a:lnTo>
                    <a:pt x="1440" y="1547"/>
                  </a:lnTo>
                  <a:lnTo>
                    <a:pt x="1440" y="1547"/>
                  </a:lnTo>
                  <a:lnTo>
                    <a:pt x="1440" y="1552"/>
                  </a:lnTo>
                  <a:lnTo>
                    <a:pt x="1440" y="1552"/>
                  </a:lnTo>
                  <a:lnTo>
                    <a:pt x="1440" y="1552"/>
                  </a:lnTo>
                  <a:lnTo>
                    <a:pt x="1446" y="1552"/>
                  </a:lnTo>
                  <a:lnTo>
                    <a:pt x="1446" y="1552"/>
                  </a:lnTo>
                  <a:lnTo>
                    <a:pt x="1446" y="1552"/>
                  </a:lnTo>
                  <a:lnTo>
                    <a:pt x="1446" y="1552"/>
                  </a:lnTo>
                  <a:lnTo>
                    <a:pt x="1446" y="1552"/>
                  </a:lnTo>
                  <a:lnTo>
                    <a:pt x="1446" y="1552"/>
                  </a:lnTo>
                  <a:lnTo>
                    <a:pt x="1440" y="1552"/>
                  </a:lnTo>
                  <a:lnTo>
                    <a:pt x="1440" y="1552"/>
                  </a:lnTo>
                  <a:lnTo>
                    <a:pt x="1446" y="1552"/>
                  </a:lnTo>
                  <a:lnTo>
                    <a:pt x="1446" y="1558"/>
                  </a:lnTo>
                  <a:lnTo>
                    <a:pt x="1446" y="1558"/>
                  </a:lnTo>
                  <a:lnTo>
                    <a:pt x="1446" y="1558"/>
                  </a:lnTo>
                  <a:lnTo>
                    <a:pt x="1446" y="1558"/>
                  </a:lnTo>
                  <a:lnTo>
                    <a:pt x="1446" y="1558"/>
                  </a:lnTo>
                  <a:lnTo>
                    <a:pt x="1446" y="1558"/>
                  </a:lnTo>
                  <a:lnTo>
                    <a:pt x="1446" y="1558"/>
                  </a:lnTo>
                  <a:lnTo>
                    <a:pt x="1446" y="1558"/>
                  </a:lnTo>
                  <a:lnTo>
                    <a:pt x="1446" y="1558"/>
                  </a:lnTo>
                  <a:lnTo>
                    <a:pt x="1446" y="1558"/>
                  </a:lnTo>
                  <a:lnTo>
                    <a:pt x="1446" y="1563"/>
                  </a:lnTo>
                  <a:lnTo>
                    <a:pt x="1451" y="1558"/>
                  </a:lnTo>
                  <a:lnTo>
                    <a:pt x="1451" y="1558"/>
                  </a:lnTo>
                  <a:lnTo>
                    <a:pt x="1451" y="1558"/>
                  </a:lnTo>
                  <a:lnTo>
                    <a:pt x="1451" y="1558"/>
                  </a:lnTo>
                  <a:lnTo>
                    <a:pt x="1451" y="1552"/>
                  </a:lnTo>
                  <a:lnTo>
                    <a:pt x="1451" y="1552"/>
                  </a:lnTo>
                  <a:lnTo>
                    <a:pt x="1451" y="1552"/>
                  </a:lnTo>
                  <a:lnTo>
                    <a:pt x="1451" y="1552"/>
                  </a:lnTo>
                  <a:lnTo>
                    <a:pt x="1451" y="1552"/>
                  </a:lnTo>
                  <a:lnTo>
                    <a:pt x="1451" y="1552"/>
                  </a:lnTo>
                  <a:lnTo>
                    <a:pt x="1451" y="1552"/>
                  </a:lnTo>
                  <a:lnTo>
                    <a:pt x="1451" y="1552"/>
                  </a:lnTo>
                  <a:lnTo>
                    <a:pt x="1451" y="1552"/>
                  </a:lnTo>
                  <a:lnTo>
                    <a:pt x="1451" y="1552"/>
                  </a:lnTo>
                  <a:lnTo>
                    <a:pt x="1451" y="1552"/>
                  </a:lnTo>
                  <a:lnTo>
                    <a:pt x="1446" y="1552"/>
                  </a:lnTo>
                  <a:lnTo>
                    <a:pt x="1446" y="1552"/>
                  </a:lnTo>
                  <a:lnTo>
                    <a:pt x="1446" y="1552"/>
                  </a:lnTo>
                  <a:lnTo>
                    <a:pt x="1446" y="1552"/>
                  </a:lnTo>
                  <a:lnTo>
                    <a:pt x="1446" y="1552"/>
                  </a:lnTo>
                  <a:lnTo>
                    <a:pt x="1446" y="1552"/>
                  </a:lnTo>
                  <a:lnTo>
                    <a:pt x="1446" y="1552"/>
                  </a:lnTo>
                  <a:lnTo>
                    <a:pt x="1446" y="1552"/>
                  </a:lnTo>
                  <a:lnTo>
                    <a:pt x="1446" y="1552"/>
                  </a:lnTo>
                  <a:lnTo>
                    <a:pt x="1446" y="1552"/>
                  </a:lnTo>
                  <a:lnTo>
                    <a:pt x="1451" y="1547"/>
                  </a:lnTo>
                  <a:lnTo>
                    <a:pt x="1451" y="1547"/>
                  </a:lnTo>
                  <a:lnTo>
                    <a:pt x="1451" y="1547"/>
                  </a:lnTo>
                  <a:lnTo>
                    <a:pt x="1451" y="1547"/>
                  </a:lnTo>
                  <a:lnTo>
                    <a:pt x="1451" y="1541"/>
                  </a:lnTo>
                  <a:lnTo>
                    <a:pt x="1451" y="1535"/>
                  </a:lnTo>
                  <a:lnTo>
                    <a:pt x="1451" y="1535"/>
                  </a:lnTo>
                  <a:lnTo>
                    <a:pt x="1451" y="1535"/>
                  </a:lnTo>
                  <a:lnTo>
                    <a:pt x="1451" y="1535"/>
                  </a:lnTo>
                  <a:lnTo>
                    <a:pt x="1451" y="1535"/>
                  </a:lnTo>
                  <a:lnTo>
                    <a:pt x="1451" y="1535"/>
                  </a:lnTo>
                  <a:lnTo>
                    <a:pt x="1451" y="1535"/>
                  </a:lnTo>
                  <a:lnTo>
                    <a:pt x="1451" y="1535"/>
                  </a:lnTo>
                  <a:lnTo>
                    <a:pt x="1451" y="1535"/>
                  </a:lnTo>
                  <a:lnTo>
                    <a:pt x="1451" y="1535"/>
                  </a:lnTo>
                  <a:lnTo>
                    <a:pt x="1451" y="1530"/>
                  </a:lnTo>
                  <a:lnTo>
                    <a:pt x="1451" y="1530"/>
                  </a:lnTo>
                  <a:lnTo>
                    <a:pt x="1451" y="1530"/>
                  </a:lnTo>
                  <a:lnTo>
                    <a:pt x="1451" y="1530"/>
                  </a:lnTo>
                  <a:lnTo>
                    <a:pt x="1451" y="1530"/>
                  </a:lnTo>
                  <a:lnTo>
                    <a:pt x="1451" y="1530"/>
                  </a:lnTo>
                  <a:lnTo>
                    <a:pt x="1451" y="1530"/>
                  </a:lnTo>
                  <a:lnTo>
                    <a:pt x="1451" y="1530"/>
                  </a:lnTo>
                  <a:lnTo>
                    <a:pt x="1451" y="1524"/>
                  </a:lnTo>
                  <a:lnTo>
                    <a:pt x="1451" y="1524"/>
                  </a:lnTo>
                  <a:lnTo>
                    <a:pt x="1451" y="1524"/>
                  </a:lnTo>
                  <a:lnTo>
                    <a:pt x="1451" y="1524"/>
                  </a:lnTo>
                  <a:lnTo>
                    <a:pt x="1451" y="1524"/>
                  </a:lnTo>
                  <a:lnTo>
                    <a:pt x="1451" y="1524"/>
                  </a:lnTo>
                  <a:lnTo>
                    <a:pt x="1451" y="1524"/>
                  </a:lnTo>
                  <a:lnTo>
                    <a:pt x="1457" y="1524"/>
                  </a:lnTo>
                  <a:lnTo>
                    <a:pt x="1457" y="1524"/>
                  </a:lnTo>
                  <a:lnTo>
                    <a:pt x="1457" y="1524"/>
                  </a:lnTo>
                  <a:lnTo>
                    <a:pt x="1457" y="1524"/>
                  </a:lnTo>
                  <a:lnTo>
                    <a:pt x="1457" y="1519"/>
                  </a:lnTo>
                  <a:lnTo>
                    <a:pt x="1457" y="1519"/>
                  </a:lnTo>
                  <a:lnTo>
                    <a:pt x="1457" y="1519"/>
                  </a:lnTo>
                  <a:lnTo>
                    <a:pt x="1457" y="1519"/>
                  </a:lnTo>
                  <a:lnTo>
                    <a:pt x="1457" y="1519"/>
                  </a:lnTo>
                  <a:lnTo>
                    <a:pt x="1457" y="1519"/>
                  </a:lnTo>
                  <a:lnTo>
                    <a:pt x="1457" y="1519"/>
                  </a:lnTo>
                  <a:lnTo>
                    <a:pt x="1457" y="1519"/>
                  </a:lnTo>
                  <a:lnTo>
                    <a:pt x="1457" y="1519"/>
                  </a:lnTo>
                  <a:lnTo>
                    <a:pt x="1457" y="1519"/>
                  </a:lnTo>
                  <a:lnTo>
                    <a:pt x="1457" y="1513"/>
                  </a:lnTo>
                  <a:lnTo>
                    <a:pt x="1457" y="1513"/>
                  </a:lnTo>
                  <a:lnTo>
                    <a:pt x="1457" y="1513"/>
                  </a:lnTo>
                  <a:lnTo>
                    <a:pt x="1457" y="1513"/>
                  </a:lnTo>
                  <a:lnTo>
                    <a:pt x="1457" y="1513"/>
                  </a:lnTo>
                  <a:lnTo>
                    <a:pt x="1457" y="1513"/>
                  </a:lnTo>
                  <a:lnTo>
                    <a:pt x="1457" y="1513"/>
                  </a:lnTo>
                  <a:lnTo>
                    <a:pt x="1457" y="1513"/>
                  </a:lnTo>
                  <a:lnTo>
                    <a:pt x="1457" y="1513"/>
                  </a:lnTo>
                  <a:lnTo>
                    <a:pt x="1457" y="1513"/>
                  </a:lnTo>
                  <a:lnTo>
                    <a:pt x="1457" y="1513"/>
                  </a:lnTo>
                  <a:lnTo>
                    <a:pt x="1457" y="1513"/>
                  </a:lnTo>
                  <a:lnTo>
                    <a:pt x="1462" y="1513"/>
                  </a:lnTo>
                  <a:lnTo>
                    <a:pt x="1462" y="1513"/>
                  </a:lnTo>
                  <a:lnTo>
                    <a:pt x="1457" y="1507"/>
                  </a:lnTo>
                  <a:lnTo>
                    <a:pt x="1457" y="1507"/>
                  </a:lnTo>
                  <a:lnTo>
                    <a:pt x="1457" y="1507"/>
                  </a:lnTo>
                  <a:lnTo>
                    <a:pt x="1457" y="1507"/>
                  </a:lnTo>
                  <a:lnTo>
                    <a:pt x="1457" y="1507"/>
                  </a:lnTo>
                  <a:lnTo>
                    <a:pt x="1457" y="1507"/>
                  </a:lnTo>
                  <a:lnTo>
                    <a:pt x="1457" y="1507"/>
                  </a:lnTo>
                  <a:lnTo>
                    <a:pt x="1457" y="1507"/>
                  </a:lnTo>
                  <a:lnTo>
                    <a:pt x="1457" y="1507"/>
                  </a:lnTo>
                  <a:lnTo>
                    <a:pt x="1457" y="1507"/>
                  </a:lnTo>
                  <a:lnTo>
                    <a:pt x="1457" y="1507"/>
                  </a:lnTo>
                  <a:lnTo>
                    <a:pt x="1457" y="1502"/>
                  </a:lnTo>
                  <a:lnTo>
                    <a:pt x="1457" y="1502"/>
                  </a:lnTo>
                  <a:lnTo>
                    <a:pt x="1457" y="1502"/>
                  </a:lnTo>
                  <a:lnTo>
                    <a:pt x="1462" y="1502"/>
                  </a:lnTo>
                  <a:lnTo>
                    <a:pt x="1462" y="1507"/>
                  </a:lnTo>
                  <a:lnTo>
                    <a:pt x="1462" y="1507"/>
                  </a:lnTo>
                  <a:lnTo>
                    <a:pt x="1462" y="1507"/>
                  </a:lnTo>
                  <a:lnTo>
                    <a:pt x="1462" y="1502"/>
                  </a:lnTo>
                  <a:lnTo>
                    <a:pt x="1462" y="1502"/>
                  </a:lnTo>
                  <a:lnTo>
                    <a:pt x="1462" y="1502"/>
                  </a:lnTo>
                  <a:close/>
                  <a:moveTo>
                    <a:pt x="1468" y="1535"/>
                  </a:moveTo>
                  <a:lnTo>
                    <a:pt x="1468" y="1535"/>
                  </a:lnTo>
                  <a:lnTo>
                    <a:pt x="1468" y="1530"/>
                  </a:lnTo>
                  <a:lnTo>
                    <a:pt x="1468" y="1530"/>
                  </a:lnTo>
                  <a:lnTo>
                    <a:pt x="1468" y="1530"/>
                  </a:lnTo>
                  <a:lnTo>
                    <a:pt x="1468" y="1530"/>
                  </a:lnTo>
                  <a:lnTo>
                    <a:pt x="1462" y="1530"/>
                  </a:lnTo>
                  <a:lnTo>
                    <a:pt x="1462" y="1530"/>
                  </a:lnTo>
                  <a:lnTo>
                    <a:pt x="1462" y="1530"/>
                  </a:lnTo>
                  <a:lnTo>
                    <a:pt x="1462" y="1530"/>
                  </a:lnTo>
                  <a:lnTo>
                    <a:pt x="1462" y="1530"/>
                  </a:lnTo>
                  <a:lnTo>
                    <a:pt x="1462" y="1530"/>
                  </a:lnTo>
                  <a:lnTo>
                    <a:pt x="1462" y="1530"/>
                  </a:lnTo>
                  <a:lnTo>
                    <a:pt x="1462" y="1535"/>
                  </a:lnTo>
                  <a:lnTo>
                    <a:pt x="1462" y="1535"/>
                  </a:lnTo>
                  <a:lnTo>
                    <a:pt x="1462" y="1535"/>
                  </a:lnTo>
                  <a:lnTo>
                    <a:pt x="1468" y="1535"/>
                  </a:lnTo>
                  <a:lnTo>
                    <a:pt x="1468" y="1535"/>
                  </a:lnTo>
                  <a:lnTo>
                    <a:pt x="1468" y="1535"/>
                  </a:lnTo>
                  <a:lnTo>
                    <a:pt x="1468" y="1535"/>
                  </a:lnTo>
                  <a:lnTo>
                    <a:pt x="1468" y="1535"/>
                  </a:lnTo>
                  <a:lnTo>
                    <a:pt x="1468" y="1535"/>
                  </a:lnTo>
                  <a:lnTo>
                    <a:pt x="1468" y="1535"/>
                  </a:lnTo>
                  <a:close/>
                  <a:moveTo>
                    <a:pt x="1440" y="1603"/>
                  </a:moveTo>
                  <a:lnTo>
                    <a:pt x="1440" y="1603"/>
                  </a:lnTo>
                  <a:lnTo>
                    <a:pt x="1440" y="1603"/>
                  </a:lnTo>
                  <a:lnTo>
                    <a:pt x="1440" y="1597"/>
                  </a:lnTo>
                  <a:lnTo>
                    <a:pt x="1440" y="1597"/>
                  </a:lnTo>
                  <a:lnTo>
                    <a:pt x="1434" y="1597"/>
                  </a:lnTo>
                  <a:lnTo>
                    <a:pt x="1434" y="1597"/>
                  </a:lnTo>
                  <a:lnTo>
                    <a:pt x="1429" y="1597"/>
                  </a:lnTo>
                  <a:lnTo>
                    <a:pt x="1429" y="1603"/>
                  </a:lnTo>
                  <a:lnTo>
                    <a:pt x="1429" y="1603"/>
                  </a:lnTo>
                  <a:lnTo>
                    <a:pt x="1429" y="1603"/>
                  </a:lnTo>
                  <a:lnTo>
                    <a:pt x="1429" y="1603"/>
                  </a:lnTo>
                  <a:lnTo>
                    <a:pt x="1429" y="1603"/>
                  </a:lnTo>
                  <a:lnTo>
                    <a:pt x="1429" y="1603"/>
                  </a:lnTo>
                  <a:lnTo>
                    <a:pt x="1429" y="1603"/>
                  </a:lnTo>
                  <a:lnTo>
                    <a:pt x="1429" y="1608"/>
                  </a:lnTo>
                  <a:lnTo>
                    <a:pt x="1429" y="1608"/>
                  </a:lnTo>
                  <a:lnTo>
                    <a:pt x="1429" y="1608"/>
                  </a:lnTo>
                  <a:lnTo>
                    <a:pt x="1429" y="1614"/>
                  </a:lnTo>
                  <a:lnTo>
                    <a:pt x="1429" y="1614"/>
                  </a:lnTo>
                  <a:lnTo>
                    <a:pt x="1429" y="1614"/>
                  </a:lnTo>
                  <a:lnTo>
                    <a:pt x="1429" y="1614"/>
                  </a:lnTo>
                  <a:lnTo>
                    <a:pt x="1429" y="1619"/>
                  </a:lnTo>
                  <a:lnTo>
                    <a:pt x="1429" y="1619"/>
                  </a:lnTo>
                  <a:lnTo>
                    <a:pt x="1429" y="1619"/>
                  </a:lnTo>
                  <a:lnTo>
                    <a:pt x="1429" y="1619"/>
                  </a:lnTo>
                  <a:lnTo>
                    <a:pt x="1434" y="1619"/>
                  </a:lnTo>
                  <a:lnTo>
                    <a:pt x="1434" y="1619"/>
                  </a:lnTo>
                  <a:lnTo>
                    <a:pt x="1434" y="1619"/>
                  </a:lnTo>
                  <a:lnTo>
                    <a:pt x="1434" y="1619"/>
                  </a:lnTo>
                  <a:lnTo>
                    <a:pt x="1440" y="1619"/>
                  </a:lnTo>
                  <a:lnTo>
                    <a:pt x="1440" y="1619"/>
                  </a:lnTo>
                  <a:lnTo>
                    <a:pt x="1440" y="1614"/>
                  </a:lnTo>
                  <a:lnTo>
                    <a:pt x="1440" y="1614"/>
                  </a:lnTo>
                  <a:lnTo>
                    <a:pt x="1440" y="1614"/>
                  </a:lnTo>
                  <a:lnTo>
                    <a:pt x="1440" y="1614"/>
                  </a:lnTo>
                  <a:lnTo>
                    <a:pt x="1440" y="1614"/>
                  </a:lnTo>
                  <a:lnTo>
                    <a:pt x="1440" y="1614"/>
                  </a:lnTo>
                  <a:lnTo>
                    <a:pt x="1440" y="1608"/>
                  </a:lnTo>
                  <a:lnTo>
                    <a:pt x="1440" y="1608"/>
                  </a:lnTo>
                  <a:lnTo>
                    <a:pt x="1440" y="1608"/>
                  </a:lnTo>
                  <a:lnTo>
                    <a:pt x="1440" y="1608"/>
                  </a:lnTo>
                  <a:lnTo>
                    <a:pt x="1440" y="1603"/>
                  </a:lnTo>
                  <a:close/>
                  <a:moveTo>
                    <a:pt x="1468" y="1429"/>
                  </a:moveTo>
                  <a:lnTo>
                    <a:pt x="1468" y="1435"/>
                  </a:lnTo>
                  <a:lnTo>
                    <a:pt x="1468" y="1429"/>
                  </a:lnTo>
                  <a:lnTo>
                    <a:pt x="1468" y="1429"/>
                  </a:lnTo>
                  <a:lnTo>
                    <a:pt x="1468" y="1429"/>
                  </a:lnTo>
                  <a:lnTo>
                    <a:pt x="1468" y="1429"/>
                  </a:lnTo>
                  <a:lnTo>
                    <a:pt x="1462" y="1429"/>
                  </a:lnTo>
                  <a:lnTo>
                    <a:pt x="1462" y="1429"/>
                  </a:lnTo>
                  <a:lnTo>
                    <a:pt x="1468" y="1429"/>
                  </a:lnTo>
                  <a:close/>
                </a:path>
              </a:pathLst>
            </a:custGeom>
            <a:solidFill>
              <a:schemeClr val="tx1">
                <a:lumMod val="40000"/>
                <a:lumOff val="60000"/>
                <a:alpha val="30000"/>
              </a:schemeClr>
            </a:solidFill>
            <a:ln w="12700" cap="flat">
              <a:noFill/>
              <a:prstDash val="solid"/>
              <a:miter lim="800000"/>
              <a:headEnd/>
              <a:tailEnd/>
            </a:ln>
            <a:effectLst>
              <a:innerShdw blurRad="63500" dist="50800" dir="2700000">
                <a:prstClr val="black">
                  <a:alpha val="50000"/>
                </a:prstClr>
              </a:innerShdw>
            </a:effectLst>
          </p:spPr>
          <p:txBody>
            <a:bodyPr vert="horz" wrap="square" lIns="91440" tIns="45720" rIns="91440" bIns="45720" numCol="1" anchor="t" anchorCtr="0" compatLnSpc="1">
              <a:prstTxWarp prst="textNoShape">
                <a:avLst/>
              </a:prstTxWarp>
            </a:bodyPr>
            <a:lstStyle/>
            <a:p>
              <a:endParaRPr lang="pl-PL"/>
            </a:p>
          </p:txBody>
        </p:sp>
        <p:sp>
          <p:nvSpPr>
            <p:cNvPr id="62" name="Pakistan"/>
            <p:cNvSpPr>
              <a:spLocks noEditPoints="1"/>
            </p:cNvSpPr>
            <p:nvPr/>
          </p:nvSpPr>
          <p:spPr bwMode="auto">
            <a:xfrm>
              <a:off x="7875588" y="5305425"/>
              <a:ext cx="1520825" cy="1441450"/>
            </a:xfrm>
            <a:custGeom>
              <a:avLst/>
              <a:gdLst>
                <a:gd name="T0" fmla="*/ 919 w 958"/>
                <a:gd name="T1" fmla="*/ 84 h 908"/>
                <a:gd name="T2" fmla="*/ 896 w 958"/>
                <a:gd name="T3" fmla="*/ 62 h 908"/>
                <a:gd name="T4" fmla="*/ 840 w 958"/>
                <a:gd name="T5" fmla="*/ 6 h 908"/>
                <a:gd name="T6" fmla="*/ 801 w 958"/>
                <a:gd name="T7" fmla="*/ 6 h 908"/>
                <a:gd name="T8" fmla="*/ 717 w 958"/>
                <a:gd name="T9" fmla="*/ 11 h 908"/>
                <a:gd name="T10" fmla="*/ 655 w 958"/>
                <a:gd name="T11" fmla="*/ 34 h 908"/>
                <a:gd name="T12" fmla="*/ 622 w 958"/>
                <a:gd name="T13" fmla="*/ 62 h 908"/>
                <a:gd name="T14" fmla="*/ 627 w 958"/>
                <a:gd name="T15" fmla="*/ 95 h 908"/>
                <a:gd name="T16" fmla="*/ 633 w 958"/>
                <a:gd name="T17" fmla="*/ 146 h 908"/>
                <a:gd name="T18" fmla="*/ 599 w 958"/>
                <a:gd name="T19" fmla="*/ 191 h 908"/>
                <a:gd name="T20" fmla="*/ 555 w 958"/>
                <a:gd name="T21" fmla="*/ 219 h 908"/>
                <a:gd name="T22" fmla="*/ 549 w 958"/>
                <a:gd name="T23" fmla="*/ 252 h 908"/>
                <a:gd name="T24" fmla="*/ 515 w 958"/>
                <a:gd name="T25" fmla="*/ 286 h 908"/>
                <a:gd name="T26" fmla="*/ 499 w 958"/>
                <a:gd name="T27" fmla="*/ 342 h 908"/>
                <a:gd name="T28" fmla="*/ 448 w 958"/>
                <a:gd name="T29" fmla="*/ 375 h 908"/>
                <a:gd name="T30" fmla="*/ 420 w 958"/>
                <a:gd name="T31" fmla="*/ 387 h 908"/>
                <a:gd name="T32" fmla="*/ 387 w 958"/>
                <a:gd name="T33" fmla="*/ 415 h 908"/>
                <a:gd name="T34" fmla="*/ 325 w 958"/>
                <a:gd name="T35" fmla="*/ 432 h 908"/>
                <a:gd name="T36" fmla="*/ 280 w 958"/>
                <a:gd name="T37" fmla="*/ 516 h 908"/>
                <a:gd name="T38" fmla="*/ 118 w 958"/>
                <a:gd name="T39" fmla="*/ 532 h 908"/>
                <a:gd name="T40" fmla="*/ 28 w 958"/>
                <a:gd name="T41" fmla="*/ 538 h 908"/>
                <a:gd name="T42" fmla="*/ 45 w 958"/>
                <a:gd name="T43" fmla="*/ 572 h 908"/>
                <a:gd name="T44" fmla="*/ 118 w 958"/>
                <a:gd name="T45" fmla="*/ 639 h 908"/>
                <a:gd name="T46" fmla="*/ 140 w 958"/>
                <a:gd name="T47" fmla="*/ 684 h 908"/>
                <a:gd name="T48" fmla="*/ 123 w 958"/>
                <a:gd name="T49" fmla="*/ 717 h 908"/>
                <a:gd name="T50" fmla="*/ 90 w 958"/>
                <a:gd name="T51" fmla="*/ 729 h 908"/>
                <a:gd name="T52" fmla="*/ 50 w 958"/>
                <a:gd name="T53" fmla="*/ 779 h 908"/>
                <a:gd name="T54" fmla="*/ 56 w 958"/>
                <a:gd name="T55" fmla="*/ 818 h 908"/>
                <a:gd name="T56" fmla="*/ 84 w 958"/>
                <a:gd name="T57" fmla="*/ 813 h 908"/>
                <a:gd name="T58" fmla="*/ 123 w 958"/>
                <a:gd name="T59" fmla="*/ 813 h 908"/>
                <a:gd name="T60" fmla="*/ 185 w 958"/>
                <a:gd name="T61" fmla="*/ 807 h 908"/>
                <a:gd name="T62" fmla="*/ 196 w 958"/>
                <a:gd name="T63" fmla="*/ 801 h 908"/>
                <a:gd name="T64" fmla="*/ 230 w 958"/>
                <a:gd name="T65" fmla="*/ 813 h 908"/>
                <a:gd name="T66" fmla="*/ 269 w 958"/>
                <a:gd name="T67" fmla="*/ 801 h 908"/>
                <a:gd name="T68" fmla="*/ 330 w 958"/>
                <a:gd name="T69" fmla="*/ 796 h 908"/>
                <a:gd name="T70" fmla="*/ 319 w 958"/>
                <a:gd name="T71" fmla="*/ 790 h 908"/>
                <a:gd name="T72" fmla="*/ 336 w 958"/>
                <a:gd name="T73" fmla="*/ 801 h 908"/>
                <a:gd name="T74" fmla="*/ 364 w 958"/>
                <a:gd name="T75" fmla="*/ 841 h 908"/>
                <a:gd name="T76" fmla="*/ 375 w 958"/>
                <a:gd name="T77" fmla="*/ 852 h 908"/>
                <a:gd name="T78" fmla="*/ 381 w 958"/>
                <a:gd name="T79" fmla="*/ 874 h 908"/>
                <a:gd name="T80" fmla="*/ 398 w 958"/>
                <a:gd name="T81" fmla="*/ 897 h 908"/>
                <a:gd name="T82" fmla="*/ 403 w 958"/>
                <a:gd name="T83" fmla="*/ 902 h 908"/>
                <a:gd name="T84" fmla="*/ 420 w 958"/>
                <a:gd name="T85" fmla="*/ 902 h 908"/>
                <a:gd name="T86" fmla="*/ 431 w 958"/>
                <a:gd name="T87" fmla="*/ 908 h 908"/>
                <a:gd name="T88" fmla="*/ 443 w 958"/>
                <a:gd name="T89" fmla="*/ 897 h 908"/>
                <a:gd name="T90" fmla="*/ 476 w 958"/>
                <a:gd name="T91" fmla="*/ 869 h 908"/>
                <a:gd name="T92" fmla="*/ 566 w 958"/>
                <a:gd name="T93" fmla="*/ 863 h 908"/>
                <a:gd name="T94" fmla="*/ 599 w 958"/>
                <a:gd name="T95" fmla="*/ 863 h 908"/>
                <a:gd name="T96" fmla="*/ 577 w 958"/>
                <a:gd name="T97" fmla="*/ 790 h 908"/>
                <a:gd name="T98" fmla="*/ 549 w 958"/>
                <a:gd name="T99" fmla="*/ 723 h 908"/>
                <a:gd name="T100" fmla="*/ 577 w 958"/>
                <a:gd name="T101" fmla="*/ 628 h 908"/>
                <a:gd name="T102" fmla="*/ 683 w 958"/>
                <a:gd name="T103" fmla="*/ 577 h 908"/>
                <a:gd name="T104" fmla="*/ 773 w 958"/>
                <a:gd name="T105" fmla="*/ 465 h 908"/>
                <a:gd name="T106" fmla="*/ 795 w 958"/>
                <a:gd name="T107" fmla="*/ 437 h 908"/>
                <a:gd name="T108" fmla="*/ 807 w 958"/>
                <a:gd name="T109" fmla="*/ 415 h 908"/>
                <a:gd name="T110" fmla="*/ 823 w 958"/>
                <a:gd name="T111" fmla="*/ 364 h 908"/>
                <a:gd name="T112" fmla="*/ 857 w 958"/>
                <a:gd name="T113" fmla="*/ 342 h 908"/>
                <a:gd name="T114" fmla="*/ 812 w 958"/>
                <a:gd name="T115" fmla="*/ 303 h 908"/>
                <a:gd name="T116" fmla="*/ 779 w 958"/>
                <a:gd name="T117" fmla="*/ 275 h 908"/>
                <a:gd name="T118" fmla="*/ 779 w 958"/>
                <a:gd name="T119" fmla="*/ 219 h 908"/>
                <a:gd name="T120" fmla="*/ 773 w 958"/>
                <a:gd name="T121" fmla="*/ 179 h 908"/>
                <a:gd name="T122" fmla="*/ 896 w 958"/>
                <a:gd name="T123" fmla="*/ 174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58" h="908">
                  <a:moveTo>
                    <a:pt x="392" y="891"/>
                  </a:moveTo>
                  <a:lnTo>
                    <a:pt x="392" y="891"/>
                  </a:lnTo>
                  <a:lnTo>
                    <a:pt x="392" y="885"/>
                  </a:lnTo>
                  <a:lnTo>
                    <a:pt x="392" y="885"/>
                  </a:lnTo>
                  <a:lnTo>
                    <a:pt x="392" y="885"/>
                  </a:lnTo>
                  <a:lnTo>
                    <a:pt x="392" y="885"/>
                  </a:lnTo>
                  <a:lnTo>
                    <a:pt x="387" y="885"/>
                  </a:lnTo>
                  <a:lnTo>
                    <a:pt x="387" y="885"/>
                  </a:lnTo>
                  <a:lnTo>
                    <a:pt x="387" y="885"/>
                  </a:lnTo>
                  <a:lnTo>
                    <a:pt x="387" y="885"/>
                  </a:lnTo>
                  <a:lnTo>
                    <a:pt x="387" y="891"/>
                  </a:lnTo>
                  <a:lnTo>
                    <a:pt x="387" y="891"/>
                  </a:lnTo>
                  <a:lnTo>
                    <a:pt x="387" y="891"/>
                  </a:lnTo>
                  <a:lnTo>
                    <a:pt x="392" y="891"/>
                  </a:lnTo>
                  <a:lnTo>
                    <a:pt x="392" y="891"/>
                  </a:lnTo>
                  <a:lnTo>
                    <a:pt x="392" y="891"/>
                  </a:lnTo>
                  <a:close/>
                  <a:moveTo>
                    <a:pt x="958" y="140"/>
                  </a:moveTo>
                  <a:lnTo>
                    <a:pt x="947" y="123"/>
                  </a:lnTo>
                  <a:lnTo>
                    <a:pt x="941" y="101"/>
                  </a:lnTo>
                  <a:lnTo>
                    <a:pt x="941" y="101"/>
                  </a:lnTo>
                  <a:lnTo>
                    <a:pt x="941" y="101"/>
                  </a:lnTo>
                  <a:lnTo>
                    <a:pt x="936" y="101"/>
                  </a:lnTo>
                  <a:lnTo>
                    <a:pt x="936" y="101"/>
                  </a:lnTo>
                  <a:lnTo>
                    <a:pt x="936" y="95"/>
                  </a:lnTo>
                  <a:lnTo>
                    <a:pt x="930" y="95"/>
                  </a:lnTo>
                  <a:lnTo>
                    <a:pt x="930" y="95"/>
                  </a:lnTo>
                  <a:lnTo>
                    <a:pt x="930" y="90"/>
                  </a:lnTo>
                  <a:lnTo>
                    <a:pt x="930" y="84"/>
                  </a:lnTo>
                  <a:lnTo>
                    <a:pt x="930" y="84"/>
                  </a:lnTo>
                  <a:lnTo>
                    <a:pt x="924" y="84"/>
                  </a:lnTo>
                  <a:lnTo>
                    <a:pt x="924" y="84"/>
                  </a:lnTo>
                  <a:lnTo>
                    <a:pt x="924" y="84"/>
                  </a:lnTo>
                  <a:lnTo>
                    <a:pt x="919" y="84"/>
                  </a:lnTo>
                  <a:lnTo>
                    <a:pt x="919" y="84"/>
                  </a:lnTo>
                  <a:lnTo>
                    <a:pt x="919" y="84"/>
                  </a:lnTo>
                  <a:lnTo>
                    <a:pt x="919" y="84"/>
                  </a:lnTo>
                  <a:lnTo>
                    <a:pt x="919" y="90"/>
                  </a:lnTo>
                  <a:lnTo>
                    <a:pt x="919" y="90"/>
                  </a:lnTo>
                  <a:lnTo>
                    <a:pt x="919" y="90"/>
                  </a:lnTo>
                  <a:lnTo>
                    <a:pt x="919" y="90"/>
                  </a:lnTo>
                  <a:lnTo>
                    <a:pt x="913" y="90"/>
                  </a:lnTo>
                  <a:lnTo>
                    <a:pt x="913" y="90"/>
                  </a:lnTo>
                  <a:lnTo>
                    <a:pt x="913" y="90"/>
                  </a:lnTo>
                  <a:lnTo>
                    <a:pt x="913" y="90"/>
                  </a:lnTo>
                  <a:lnTo>
                    <a:pt x="908" y="90"/>
                  </a:lnTo>
                  <a:lnTo>
                    <a:pt x="908" y="90"/>
                  </a:lnTo>
                  <a:lnTo>
                    <a:pt x="908" y="90"/>
                  </a:lnTo>
                  <a:lnTo>
                    <a:pt x="902" y="90"/>
                  </a:lnTo>
                  <a:lnTo>
                    <a:pt x="902" y="90"/>
                  </a:lnTo>
                  <a:lnTo>
                    <a:pt x="902" y="84"/>
                  </a:lnTo>
                  <a:lnTo>
                    <a:pt x="902" y="84"/>
                  </a:lnTo>
                  <a:lnTo>
                    <a:pt x="902" y="78"/>
                  </a:lnTo>
                  <a:lnTo>
                    <a:pt x="902" y="78"/>
                  </a:lnTo>
                  <a:lnTo>
                    <a:pt x="896" y="78"/>
                  </a:lnTo>
                  <a:lnTo>
                    <a:pt x="896" y="78"/>
                  </a:lnTo>
                  <a:lnTo>
                    <a:pt x="891" y="73"/>
                  </a:lnTo>
                  <a:lnTo>
                    <a:pt x="891" y="73"/>
                  </a:lnTo>
                  <a:lnTo>
                    <a:pt x="891" y="73"/>
                  </a:lnTo>
                  <a:lnTo>
                    <a:pt x="891" y="67"/>
                  </a:lnTo>
                  <a:lnTo>
                    <a:pt x="891" y="67"/>
                  </a:lnTo>
                  <a:lnTo>
                    <a:pt x="891" y="67"/>
                  </a:lnTo>
                  <a:lnTo>
                    <a:pt x="891" y="67"/>
                  </a:lnTo>
                  <a:lnTo>
                    <a:pt x="891" y="67"/>
                  </a:lnTo>
                  <a:lnTo>
                    <a:pt x="891" y="62"/>
                  </a:lnTo>
                  <a:lnTo>
                    <a:pt x="891" y="62"/>
                  </a:lnTo>
                  <a:lnTo>
                    <a:pt x="891" y="62"/>
                  </a:lnTo>
                  <a:lnTo>
                    <a:pt x="891" y="62"/>
                  </a:lnTo>
                  <a:lnTo>
                    <a:pt x="896" y="62"/>
                  </a:lnTo>
                  <a:lnTo>
                    <a:pt x="896" y="62"/>
                  </a:lnTo>
                  <a:lnTo>
                    <a:pt x="896" y="62"/>
                  </a:lnTo>
                  <a:lnTo>
                    <a:pt x="896" y="56"/>
                  </a:lnTo>
                  <a:lnTo>
                    <a:pt x="896" y="56"/>
                  </a:lnTo>
                  <a:lnTo>
                    <a:pt x="891" y="56"/>
                  </a:lnTo>
                  <a:lnTo>
                    <a:pt x="891" y="56"/>
                  </a:lnTo>
                  <a:lnTo>
                    <a:pt x="891" y="50"/>
                  </a:lnTo>
                  <a:lnTo>
                    <a:pt x="896" y="45"/>
                  </a:lnTo>
                  <a:lnTo>
                    <a:pt x="896" y="45"/>
                  </a:lnTo>
                  <a:lnTo>
                    <a:pt x="891" y="45"/>
                  </a:lnTo>
                  <a:lnTo>
                    <a:pt x="891" y="45"/>
                  </a:lnTo>
                  <a:lnTo>
                    <a:pt x="885" y="34"/>
                  </a:lnTo>
                  <a:lnTo>
                    <a:pt x="885" y="28"/>
                  </a:lnTo>
                  <a:lnTo>
                    <a:pt x="885" y="28"/>
                  </a:lnTo>
                  <a:lnTo>
                    <a:pt x="879" y="22"/>
                  </a:lnTo>
                  <a:lnTo>
                    <a:pt x="874" y="22"/>
                  </a:lnTo>
                  <a:lnTo>
                    <a:pt x="868" y="22"/>
                  </a:lnTo>
                  <a:lnTo>
                    <a:pt x="868" y="22"/>
                  </a:lnTo>
                  <a:lnTo>
                    <a:pt x="863" y="22"/>
                  </a:lnTo>
                  <a:lnTo>
                    <a:pt x="863" y="22"/>
                  </a:lnTo>
                  <a:lnTo>
                    <a:pt x="863" y="22"/>
                  </a:lnTo>
                  <a:lnTo>
                    <a:pt x="863" y="22"/>
                  </a:lnTo>
                  <a:lnTo>
                    <a:pt x="863" y="22"/>
                  </a:lnTo>
                  <a:lnTo>
                    <a:pt x="857" y="17"/>
                  </a:lnTo>
                  <a:lnTo>
                    <a:pt x="857" y="17"/>
                  </a:lnTo>
                  <a:lnTo>
                    <a:pt x="857" y="11"/>
                  </a:lnTo>
                  <a:lnTo>
                    <a:pt x="857" y="11"/>
                  </a:lnTo>
                  <a:lnTo>
                    <a:pt x="857" y="11"/>
                  </a:lnTo>
                  <a:lnTo>
                    <a:pt x="851" y="6"/>
                  </a:lnTo>
                  <a:lnTo>
                    <a:pt x="846" y="6"/>
                  </a:lnTo>
                  <a:lnTo>
                    <a:pt x="846" y="6"/>
                  </a:lnTo>
                  <a:lnTo>
                    <a:pt x="846" y="6"/>
                  </a:lnTo>
                  <a:lnTo>
                    <a:pt x="840" y="6"/>
                  </a:lnTo>
                  <a:lnTo>
                    <a:pt x="840" y="6"/>
                  </a:lnTo>
                  <a:lnTo>
                    <a:pt x="835" y="6"/>
                  </a:lnTo>
                  <a:lnTo>
                    <a:pt x="835" y="6"/>
                  </a:lnTo>
                  <a:lnTo>
                    <a:pt x="835" y="6"/>
                  </a:lnTo>
                  <a:lnTo>
                    <a:pt x="829" y="6"/>
                  </a:lnTo>
                  <a:lnTo>
                    <a:pt x="829" y="6"/>
                  </a:lnTo>
                  <a:lnTo>
                    <a:pt x="829" y="6"/>
                  </a:lnTo>
                  <a:lnTo>
                    <a:pt x="829" y="11"/>
                  </a:lnTo>
                  <a:lnTo>
                    <a:pt x="829" y="11"/>
                  </a:lnTo>
                  <a:lnTo>
                    <a:pt x="829" y="11"/>
                  </a:lnTo>
                  <a:lnTo>
                    <a:pt x="829" y="11"/>
                  </a:lnTo>
                  <a:lnTo>
                    <a:pt x="829" y="6"/>
                  </a:lnTo>
                  <a:lnTo>
                    <a:pt x="829" y="6"/>
                  </a:lnTo>
                  <a:lnTo>
                    <a:pt x="823" y="6"/>
                  </a:lnTo>
                  <a:lnTo>
                    <a:pt x="823" y="6"/>
                  </a:lnTo>
                  <a:lnTo>
                    <a:pt x="823" y="0"/>
                  </a:lnTo>
                  <a:lnTo>
                    <a:pt x="818" y="0"/>
                  </a:lnTo>
                  <a:lnTo>
                    <a:pt x="818" y="0"/>
                  </a:lnTo>
                  <a:lnTo>
                    <a:pt x="818" y="0"/>
                  </a:lnTo>
                  <a:lnTo>
                    <a:pt x="818" y="0"/>
                  </a:lnTo>
                  <a:lnTo>
                    <a:pt x="812" y="0"/>
                  </a:lnTo>
                  <a:lnTo>
                    <a:pt x="812" y="0"/>
                  </a:lnTo>
                  <a:lnTo>
                    <a:pt x="807" y="0"/>
                  </a:lnTo>
                  <a:lnTo>
                    <a:pt x="807" y="0"/>
                  </a:lnTo>
                  <a:lnTo>
                    <a:pt x="807" y="0"/>
                  </a:lnTo>
                  <a:lnTo>
                    <a:pt x="807" y="6"/>
                  </a:lnTo>
                  <a:lnTo>
                    <a:pt x="807" y="6"/>
                  </a:lnTo>
                  <a:lnTo>
                    <a:pt x="807" y="6"/>
                  </a:lnTo>
                  <a:lnTo>
                    <a:pt x="807" y="6"/>
                  </a:lnTo>
                  <a:lnTo>
                    <a:pt x="807" y="6"/>
                  </a:lnTo>
                  <a:lnTo>
                    <a:pt x="807" y="6"/>
                  </a:lnTo>
                  <a:lnTo>
                    <a:pt x="807" y="6"/>
                  </a:lnTo>
                  <a:lnTo>
                    <a:pt x="807" y="6"/>
                  </a:lnTo>
                  <a:lnTo>
                    <a:pt x="801" y="6"/>
                  </a:lnTo>
                  <a:lnTo>
                    <a:pt x="801" y="6"/>
                  </a:lnTo>
                  <a:lnTo>
                    <a:pt x="801" y="6"/>
                  </a:lnTo>
                  <a:lnTo>
                    <a:pt x="801" y="6"/>
                  </a:lnTo>
                  <a:lnTo>
                    <a:pt x="795" y="6"/>
                  </a:lnTo>
                  <a:lnTo>
                    <a:pt x="790" y="11"/>
                  </a:lnTo>
                  <a:lnTo>
                    <a:pt x="790" y="11"/>
                  </a:lnTo>
                  <a:lnTo>
                    <a:pt x="784" y="11"/>
                  </a:lnTo>
                  <a:lnTo>
                    <a:pt x="784" y="11"/>
                  </a:lnTo>
                  <a:lnTo>
                    <a:pt x="784" y="11"/>
                  </a:lnTo>
                  <a:lnTo>
                    <a:pt x="784" y="11"/>
                  </a:lnTo>
                  <a:lnTo>
                    <a:pt x="784" y="17"/>
                  </a:lnTo>
                  <a:lnTo>
                    <a:pt x="784" y="17"/>
                  </a:lnTo>
                  <a:lnTo>
                    <a:pt x="779" y="17"/>
                  </a:lnTo>
                  <a:lnTo>
                    <a:pt x="779" y="17"/>
                  </a:lnTo>
                  <a:lnTo>
                    <a:pt x="773" y="17"/>
                  </a:lnTo>
                  <a:lnTo>
                    <a:pt x="773" y="17"/>
                  </a:lnTo>
                  <a:lnTo>
                    <a:pt x="767" y="11"/>
                  </a:lnTo>
                  <a:lnTo>
                    <a:pt x="767" y="11"/>
                  </a:lnTo>
                  <a:lnTo>
                    <a:pt x="762" y="11"/>
                  </a:lnTo>
                  <a:lnTo>
                    <a:pt x="762" y="11"/>
                  </a:lnTo>
                  <a:lnTo>
                    <a:pt x="762" y="11"/>
                  </a:lnTo>
                  <a:lnTo>
                    <a:pt x="762" y="11"/>
                  </a:lnTo>
                  <a:lnTo>
                    <a:pt x="756" y="11"/>
                  </a:lnTo>
                  <a:lnTo>
                    <a:pt x="751" y="11"/>
                  </a:lnTo>
                  <a:lnTo>
                    <a:pt x="745" y="11"/>
                  </a:lnTo>
                  <a:lnTo>
                    <a:pt x="745" y="11"/>
                  </a:lnTo>
                  <a:lnTo>
                    <a:pt x="739" y="11"/>
                  </a:lnTo>
                  <a:lnTo>
                    <a:pt x="739" y="11"/>
                  </a:lnTo>
                  <a:lnTo>
                    <a:pt x="734" y="11"/>
                  </a:lnTo>
                  <a:lnTo>
                    <a:pt x="734" y="11"/>
                  </a:lnTo>
                  <a:lnTo>
                    <a:pt x="734" y="11"/>
                  </a:lnTo>
                  <a:lnTo>
                    <a:pt x="734" y="11"/>
                  </a:lnTo>
                  <a:lnTo>
                    <a:pt x="728" y="11"/>
                  </a:lnTo>
                  <a:lnTo>
                    <a:pt x="723" y="11"/>
                  </a:lnTo>
                  <a:lnTo>
                    <a:pt x="717" y="11"/>
                  </a:lnTo>
                  <a:lnTo>
                    <a:pt x="717" y="17"/>
                  </a:lnTo>
                  <a:lnTo>
                    <a:pt x="717" y="17"/>
                  </a:lnTo>
                  <a:lnTo>
                    <a:pt x="717" y="17"/>
                  </a:lnTo>
                  <a:lnTo>
                    <a:pt x="717" y="11"/>
                  </a:lnTo>
                  <a:lnTo>
                    <a:pt x="711" y="17"/>
                  </a:lnTo>
                  <a:lnTo>
                    <a:pt x="711" y="17"/>
                  </a:lnTo>
                  <a:lnTo>
                    <a:pt x="711" y="17"/>
                  </a:lnTo>
                  <a:lnTo>
                    <a:pt x="706" y="17"/>
                  </a:lnTo>
                  <a:lnTo>
                    <a:pt x="700" y="17"/>
                  </a:lnTo>
                  <a:lnTo>
                    <a:pt x="695" y="17"/>
                  </a:lnTo>
                  <a:lnTo>
                    <a:pt x="695" y="17"/>
                  </a:lnTo>
                  <a:lnTo>
                    <a:pt x="689" y="17"/>
                  </a:lnTo>
                  <a:lnTo>
                    <a:pt x="683" y="22"/>
                  </a:lnTo>
                  <a:lnTo>
                    <a:pt x="683" y="22"/>
                  </a:lnTo>
                  <a:lnTo>
                    <a:pt x="683" y="22"/>
                  </a:lnTo>
                  <a:lnTo>
                    <a:pt x="678" y="22"/>
                  </a:lnTo>
                  <a:lnTo>
                    <a:pt x="678" y="22"/>
                  </a:lnTo>
                  <a:lnTo>
                    <a:pt x="672" y="22"/>
                  </a:lnTo>
                  <a:lnTo>
                    <a:pt x="667" y="22"/>
                  </a:lnTo>
                  <a:lnTo>
                    <a:pt x="667" y="22"/>
                  </a:lnTo>
                  <a:lnTo>
                    <a:pt x="667" y="28"/>
                  </a:lnTo>
                  <a:lnTo>
                    <a:pt x="667" y="28"/>
                  </a:lnTo>
                  <a:lnTo>
                    <a:pt x="667" y="28"/>
                  </a:lnTo>
                  <a:lnTo>
                    <a:pt x="667" y="28"/>
                  </a:lnTo>
                  <a:lnTo>
                    <a:pt x="667" y="28"/>
                  </a:lnTo>
                  <a:lnTo>
                    <a:pt x="661" y="28"/>
                  </a:lnTo>
                  <a:lnTo>
                    <a:pt x="661" y="28"/>
                  </a:lnTo>
                  <a:lnTo>
                    <a:pt x="661" y="34"/>
                  </a:lnTo>
                  <a:lnTo>
                    <a:pt x="661" y="34"/>
                  </a:lnTo>
                  <a:lnTo>
                    <a:pt x="661" y="34"/>
                  </a:lnTo>
                  <a:lnTo>
                    <a:pt x="661" y="34"/>
                  </a:lnTo>
                  <a:lnTo>
                    <a:pt x="661" y="34"/>
                  </a:lnTo>
                  <a:lnTo>
                    <a:pt x="661" y="34"/>
                  </a:lnTo>
                  <a:lnTo>
                    <a:pt x="655" y="34"/>
                  </a:lnTo>
                  <a:lnTo>
                    <a:pt x="655" y="34"/>
                  </a:lnTo>
                  <a:lnTo>
                    <a:pt x="655" y="39"/>
                  </a:lnTo>
                  <a:lnTo>
                    <a:pt x="655" y="39"/>
                  </a:lnTo>
                  <a:lnTo>
                    <a:pt x="650" y="39"/>
                  </a:lnTo>
                  <a:lnTo>
                    <a:pt x="650" y="39"/>
                  </a:lnTo>
                  <a:lnTo>
                    <a:pt x="650" y="39"/>
                  </a:lnTo>
                  <a:lnTo>
                    <a:pt x="644" y="39"/>
                  </a:lnTo>
                  <a:lnTo>
                    <a:pt x="644" y="39"/>
                  </a:lnTo>
                  <a:lnTo>
                    <a:pt x="644" y="45"/>
                  </a:lnTo>
                  <a:lnTo>
                    <a:pt x="644" y="45"/>
                  </a:lnTo>
                  <a:lnTo>
                    <a:pt x="644" y="45"/>
                  </a:lnTo>
                  <a:lnTo>
                    <a:pt x="644" y="45"/>
                  </a:lnTo>
                  <a:lnTo>
                    <a:pt x="644" y="50"/>
                  </a:lnTo>
                  <a:lnTo>
                    <a:pt x="644" y="50"/>
                  </a:lnTo>
                  <a:lnTo>
                    <a:pt x="644" y="45"/>
                  </a:lnTo>
                  <a:lnTo>
                    <a:pt x="644" y="45"/>
                  </a:lnTo>
                  <a:lnTo>
                    <a:pt x="639" y="45"/>
                  </a:lnTo>
                  <a:lnTo>
                    <a:pt x="639" y="45"/>
                  </a:lnTo>
                  <a:lnTo>
                    <a:pt x="639" y="45"/>
                  </a:lnTo>
                  <a:lnTo>
                    <a:pt x="633" y="45"/>
                  </a:lnTo>
                  <a:lnTo>
                    <a:pt x="633" y="45"/>
                  </a:lnTo>
                  <a:lnTo>
                    <a:pt x="633" y="45"/>
                  </a:lnTo>
                  <a:lnTo>
                    <a:pt x="633" y="50"/>
                  </a:lnTo>
                  <a:lnTo>
                    <a:pt x="633" y="50"/>
                  </a:lnTo>
                  <a:lnTo>
                    <a:pt x="633" y="50"/>
                  </a:lnTo>
                  <a:lnTo>
                    <a:pt x="633" y="50"/>
                  </a:lnTo>
                  <a:lnTo>
                    <a:pt x="633" y="50"/>
                  </a:lnTo>
                  <a:lnTo>
                    <a:pt x="633" y="50"/>
                  </a:lnTo>
                  <a:lnTo>
                    <a:pt x="633" y="56"/>
                  </a:lnTo>
                  <a:lnTo>
                    <a:pt x="627" y="56"/>
                  </a:lnTo>
                  <a:lnTo>
                    <a:pt x="627" y="56"/>
                  </a:lnTo>
                  <a:lnTo>
                    <a:pt x="622" y="62"/>
                  </a:lnTo>
                  <a:lnTo>
                    <a:pt x="622" y="62"/>
                  </a:lnTo>
                  <a:lnTo>
                    <a:pt x="622" y="62"/>
                  </a:lnTo>
                  <a:lnTo>
                    <a:pt x="616" y="62"/>
                  </a:lnTo>
                  <a:lnTo>
                    <a:pt x="616" y="62"/>
                  </a:lnTo>
                  <a:lnTo>
                    <a:pt x="616" y="62"/>
                  </a:lnTo>
                  <a:lnTo>
                    <a:pt x="616" y="67"/>
                  </a:lnTo>
                  <a:lnTo>
                    <a:pt x="616" y="67"/>
                  </a:lnTo>
                  <a:lnTo>
                    <a:pt x="611" y="67"/>
                  </a:lnTo>
                  <a:lnTo>
                    <a:pt x="611" y="67"/>
                  </a:lnTo>
                  <a:lnTo>
                    <a:pt x="611" y="67"/>
                  </a:lnTo>
                  <a:lnTo>
                    <a:pt x="611" y="67"/>
                  </a:lnTo>
                  <a:lnTo>
                    <a:pt x="611" y="73"/>
                  </a:lnTo>
                  <a:lnTo>
                    <a:pt x="611" y="73"/>
                  </a:lnTo>
                  <a:lnTo>
                    <a:pt x="611" y="73"/>
                  </a:lnTo>
                  <a:lnTo>
                    <a:pt x="611" y="73"/>
                  </a:lnTo>
                  <a:lnTo>
                    <a:pt x="611" y="73"/>
                  </a:lnTo>
                  <a:lnTo>
                    <a:pt x="611" y="78"/>
                  </a:lnTo>
                  <a:lnTo>
                    <a:pt x="616" y="78"/>
                  </a:lnTo>
                  <a:lnTo>
                    <a:pt x="616" y="78"/>
                  </a:lnTo>
                  <a:lnTo>
                    <a:pt x="616" y="78"/>
                  </a:lnTo>
                  <a:lnTo>
                    <a:pt x="616" y="78"/>
                  </a:lnTo>
                  <a:lnTo>
                    <a:pt x="622" y="78"/>
                  </a:lnTo>
                  <a:lnTo>
                    <a:pt x="622" y="78"/>
                  </a:lnTo>
                  <a:lnTo>
                    <a:pt x="622" y="84"/>
                  </a:lnTo>
                  <a:lnTo>
                    <a:pt x="622" y="84"/>
                  </a:lnTo>
                  <a:lnTo>
                    <a:pt x="627" y="84"/>
                  </a:lnTo>
                  <a:lnTo>
                    <a:pt x="627" y="90"/>
                  </a:lnTo>
                  <a:lnTo>
                    <a:pt x="627" y="90"/>
                  </a:lnTo>
                  <a:lnTo>
                    <a:pt x="627" y="90"/>
                  </a:lnTo>
                  <a:lnTo>
                    <a:pt x="627" y="95"/>
                  </a:lnTo>
                  <a:lnTo>
                    <a:pt x="627" y="95"/>
                  </a:lnTo>
                  <a:lnTo>
                    <a:pt x="627" y="95"/>
                  </a:lnTo>
                  <a:lnTo>
                    <a:pt x="627" y="95"/>
                  </a:lnTo>
                  <a:lnTo>
                    <a:pt x="627" y="95"/>
                  </a:lnTo>
                  <a:lnTo>
                    <a:pt x="627" y="95"/>
                  </a:lnTo>
                  <a:lnTo>
                    <a:pt x="627" y="95"/>
                  </a:lnTo>
                  <a:lnTo>
                    <a:pt x="633" y="95"/>
                  </a:lnTo>
                  <a:lnTo>
                    <a:pt x="633" y="101"/>
                  </a:lnTo>
                  <a:lnTo>
                    <a:pt x="633" y="101"/>
                  </a:lnTo>
                  <a:lnTo>
                    <a:pt x="627" y="101"/>
                  </a:lnTo>
                  <a:lnTo>
                    <a:pt x="627" y="101"/>
                  </a:lnTo>
                  <a:lnTo>
                    <a:pt x="627" y="106"/>
                  </a:lnTo>
                  <a:lnTo>
                    <a:pt x="633" y="106"/>
                  </a:lnTo>
                  <a:lnTo>
                    <a:pt x="633" y="106"/>
                  </a:lnTo>
                  <a:lnTo>
                    <a:pt x="633" y="106"/>
                  </a:lnTo>
                  <a:lnTo>
                    <a:pt x="633" y="106"/>
                  </a:lnTo>
                  <a:lnTo>
                    <a:pt x="633" y="112"/>
                  </a:lnTo>
                  <a:lnTo>
                    <a:pt x="633" y="112"/>
                  </a:lnTo>
                  <a:lnTo>
                    <a:pt x="633" y="112"/>
                  </a:lnTo>
                  <a:lnTo>
                    <a:pt x="633" y="112"/>
                  </a:lnTo>
                  <a:lnTo>
                    <a:pt x="633" y="112"/>
                  </a:lnTo>
                  <a:lnTo>
                    <a:pt x="633" y="118"/>
                  </a:lnTo>
                  <a:lnTo>
                    <a:pt x="639" y="118"/>
                  </a:lnTo>
                  <a:lnTo>
                    <a:pt x="639" y="118"/>
                  </a:lnTo>
                  <a:lnTo>
                    <a:pt x="639" y="118"/>
                  </a:lnTo>
                  <a:lnTo>
                    <a:pt x="639" y="118"/>
                  </a:lnTo>
                  <a:lnTo>
                    <a:pt x="633" y="123"/>
                  </a:lnTo>
                  <a:lnTo>
                    <a:pt x="633" y="123"/>
                  </a:lnTo>
                  <a:lnTo>
                    <a:pt x="633" y="129"/>
                  </a:lnTo>
                  <a:lnTo>
                    <a:pt x="633" y="129"/>
                  </a:lnTo>
                  <a:lnTo>
                    <a:pt x="633" y="134"/>
                  </a:lnTo>
                  <a:lnTo>
                    <a:pt x="639" y="134"/>
                  </a:lnTo>
                  <a:lnTo>
                    <a:pt x="639" y="134"/>
                  </a:lnTo>
                  <a:lnTo>
                    <a:pt x="639" y="134"/>
                  </a:lnTo>
                  <a:lnTo>
                    <a:pt x="633" y="140"/>
                  </a:lnTo>
                  <a:lnTo>
                    <a:pt x="633" y="140"/>
                  </a:lnTo>
                  <a:lnTo>
                    <a:pt x="627" y="146"/>
                  </a:lnTo>
                  <a:lnTo>
                    <a:pt x="627" y="146"/>
                  </a:lnTo>
                  <a:lnTo>
                    <a:pt x="633" y="146"/>
                  </a:lnTo>
                  <a:lnTo>
                    <a:pt x="633" y="146"/>
                  </a:lnTo>
                  <a:lnTo>
                    <a:pt x="627" y="146"/>
                  </a:lnTo>
                  <a:lnTo>
                    <a:pt x="627" y="151"/>
                  </a:lnTo>
                  <a:lnTo>
                    <a:pt x="627" y="151"/>
                  </a:lnTo>
                  <a:lnTo>
                    <a:pt x="627" y="151"/>
                  </a:lnTo>
                  <a:lnTo>
                    <a:pt x="627" y="151"/>
                  </a:lnTo>
                  <a:lnTo>
                    <a:pt x="627" y="151"/>
                  </a:lnTo>
                  <a:lnTo>
                    <a:pt x="627" y="151"/>
                  </a:lnTo>
                  <a:lnTo>
                    <a:pt x="627" y="151"/>
                  </a:lnTo>
                  <a:lnTo>
                    <a:pt x="627" y="151"/>
                  </a:lnTo>
                  <a:lnTo>
                    <a:pt x="622" y="157"/>
                  </a:lnTo>
                  <a:lnTo>
                    <a:pt x="616" y="157"/>
                  </a:lnTo>
                  <a:lnTo>
                    <a:pt x="616" y="157"/>
                  </a:lnTo>
                  <a:lnTo>
                    <a:pt x="616" y="163"/>
                  </a:lnTo>
                  <a:lnTo>
                    <a:pt x="611" y="168"/>
                  </a:lnTo>
                  <a:lnTo>
                    <a:pt x="611" y="168"/>
                  </a:lnTo>
                  <a:lnTo>
                    <a:pt x="611" y="168"/>
                  </a:lnTo>
                  <a:lnTo>
                    <a:pt x="605" y="174"/>
                  </a:lnTo>
                  <a:lnTo>
                    <a:pt x="605" y="174"/>
                  </a:lnTo>
                  <a:lnTo>
                    <a:pt x="605" y="174"/>
                  </a:lnTo>
                  <a:lnTo>
                    <a:pt x="605" y="174"/>
                  </a:lnTo>
                  <a:lnTo>
                    <a:pt x="605" y="179"/>
                  </a:lnTo>
                  <a:lnTo>
                    <a:pt x="605" y="179"/>
                  </a:lnTo>
                  <a:lnTo>
                    <a:pt x="605" y="179"/>
                  </a:lnTo>
                  <a:lnTo>
                    <a:pt x="605" y="179"/>
                  </a:lnTo>
                  <a:lnTo>
                    <a:pt x="599" y="179"/>
                  </a:lnTo>
                  <a:lnTo>
                    <a:pt x="599" y="179"/>
                  </a:lnTo>
                  <a:lnTo>
                    <a:pt x="599" y="179"/>
                  </a:lnTo>
                  <a:lnTo>
                    <a:pt x="599" y="179"/>
                  </a:lnTo>
                  <a:lnTo>
                    <a:pt x="599" y="179"/>
                  </a:lnTo>
                  <a:lnTo>
                    <a:pt x="599" y="185"/>
                  </a:lnTo>
                  <a:lnTo>
                    <a:pt x="599" y="185"/>
                  </a:lnTo>
                  <a:lnTo>
                    <a:pt x="599" y="185"/>
                  </a:lnTo>
                  <a:lnTo>
                    <a:pt x="599" y="191"/>
                  </a:lnTo>
                  <a:lnTo>
                    <a:pt x="599" y="191"/>
                  </a:lnTo>
                  <a:lnTo>
                    <a:pt x="605" y="191"/>
                  </a:lnTo>
                  <a:lnTo>
                    <a:pt x="605" y="196"/>
                  </a:lnTo>
                  <a:lnTo>
                    <a:pt x="605" y="196"/>
                  </a:lnTo>
                  <a:lnTo>
                    <a:pt x="605" y="202"/>
                  </a:lnTo>
                  <a:lnTo>
                    <a:pt x="605" y="202"/>
                  </a:lnTo>
                  <a:lnTo>
                    <a:pt x="605" y="202"/>
                  </a:lnTo>
                  <a:lnTo>
                    <a:pt x="605" y="207"/>
                  </a:lnTo>
                  <a:lnTo>
                    <a:pt x="605" y="207"/>
                  </a:lnTo>
                  <a:lnTo>
                    <a:pt x="605" y="207"/>
                  </a:lnTo>
                  <a:lnTo>
                    <a:pt x="605" y="213"/>
                  </a:lnTo>
                  <a:lnTo>
                    <a:pt x="605" y="213"/>
                  </a:lnTo>
                  <a:lnTo>
                    <a:pt x="605" y="213"/>
                  </a:lnTo>
                  <a:lnTo>
                    <a:pt x="605" y="213"/>
                  </a:lnTo>
                  <a:lnTo>
                    <a:pt x="605" y="213"/>
                  </a:lnTo>
                  <a:lnTo>
                    <a:pt x="605" y="219"/>
                  </a:lnTo>
                  <a:lnTo>
                    <a:pt x="599" y="219"/>
                  </a:lnTo>
                  <a:lnTo>
                    <a:pt x="599" y="219"/>
                  </a:lnTo>
                  <a:lnTo>
                    <a:pt x="599" y="219"/>
                  </a:lnTo>
                  <a:lnTo>
                    <a:pt x="599" y="219"/>
                  </a:lnTo>
                  <a:lnTo>
                    <a:pt x="599" y="219"/>
                  </a:lnTo>
                  <a:lnTo>
                    <a:pt x="594" y="219"/>
                  </a:lnTo>
                  <a:lnTo>
                    <a:pt x="594" y="219"/>
                  </a:lnTo>
                  <a:lnTo>
                    <a:pt x="594" y="219"/>
                  </a:lnTo>
                  <a:lnTo>
                    <a:pt x="594" y="219"/>
                  </a:lnTo>
                  <a:lnTo>
                    <a:pt x="594" y="224"/>
                  </a:lnTo>
                  <a:lnTo>
                    <a:pt x="588" y="224"/>
                  </a:lnTo>
                  <a:lnTo>
                    <a:pt x="583" y="224"/>
                  </a:lnTo>
                  <a:lnTo>
                    <a:pt x="571" y="224"/>
                  </a:lnTo>
                  <a:lnTo>
                    <a:pt x="571" y="224"/>
                  </a:lnTo>
                  <a:lnTo>
                    <a:pt x="566" y="224"/>
                  </a:lnTo>
                  <a:lnTo>
                    <a:pt x="560" y="224"/>
                  </a:lnTo>
                  <a:lnTo>
                    <a:pt x="560" y="224"/>
                  </a:lnTo>
                  <a:lnTo>
                    <a:pt x="560" y="219"/>
                  </a:lnTo>
                  <a:lnTo>
                    <a:pt x="555" y="219"/>
                  </a:lnTo>
                  <a:lnTo>
                    <a:pt x="543" y="219"/>
                  </a:lnTo>
                  <a:lnTo>
                    <a:pt x="538" y="219"/>
                  </a:lnTo>
                  <a:lnTo>
                    <a:pt x="538" y="219"/>
                  </a:lnTo>
                  <a:lnTo>
                    <a:pt x="532" y="219"/>
                  </a:lnTo>
                  <a:lnTo>
                    <a:pt x="532" y="219"/>
                  </a:lnTo>
                  <a:lnTo>
                    <a:pt x="532" y="219"/>
                  </a:lnTo>
                  <a:lnTo>
                    <a:pt x="532" y="219"/>
                  </a:lnTo>
                  <a:lnTo>
                    <a:pt x="532" y="224"/>
                  </a:lnTo>
                  <a:lnTo>
                    <a:pt x="532" y="224"/>
                  </a:lnTo>
                  <a:lnTo>
                    <a:pt x="532" y="224"/>
                  </a:lnTo>
                  <a:lnTo>
                    <a:pt x="532" y="224"/>
                  </a:lnTo>
                  <a:lnTo>
                    <a:pt x="532" y="224"/>
                  </a:lnTo>
                  <a:lnTo>
                    <a:pt x="532" y="230"/>
                  </a:lnTo>
                  <a:lnTo>
                    <a:pt x="538" y="230"/>
                  </a:lnTo>
                  <a:lnTo>
                    <a:pt x="538" y="230"/>
                  </a:lnTo>
                  <a:lnTo>
                    <a:pt x="538" y="235"/>
                  </a:lnTo>
                  <a:lnTo>
                    <a:pt x="538" y="235"/>
                  </a:lnTo>
                  <a:lnTo>
                    <a:pt x="538" y="235"/>
                  </a:lnTo>
                  <a:lnTo>
                    <a:pt x="538" y="235"/>
                  </a:lnTo>
                  <a:lnTo>
                    <a:pt x="538" y="235"/>
                  </a:lnTo>
                  <a:lnTo>
                    <a:pt x="543" y="235"/>
                  </a:lnTo>
                  <a:lnTo>
                    <a:pt x="543" y="235"/>
                  </a:lnTo>
                  <a:lnTo>
                    <a:pt x="543" y="241"/>
                  </a:lnTo>
                  <a:lnTo>
                    <a:pt x="549" y="241"/>
                  </a:lnTo>
                  <a:lnTo>
                    <a:pt x="549" y="241"/>
                  </a:lnTo>
                  <a:lnTo>
                    <a:pt x="549" y="241"/>
                  </a:lnTo>
                  <a:lnTo>
                    <a:pt x="549" y="241"/>
                  </a:lnTo>
                  <a:lnTo>
                    <a:pt x="549" y="241"/>
                  </a:lnTo>
                  <a:lnTo>
                    <a:pt x="549" y="247"/>
                  </a:lnTo>
                  <a:lnTo>
                    <a:pt x="549" y="247"/>
                  </a:lnTo>
                  <a:lnTo>
                    <a:pt x="549" y="247"/>
                  </a:lnTo>
                  <a:lnTo>
                    <a:pt x="549" y="247"/>
                  </a:lnTo>
                  <a:lnTo>
                    <a:pt x="549" y="247"/>
                  </a:lnTo>
                  <a:lnTo>
                    <a:pt x="549" y="252"/>
                  </a:lnTo>
                  <a:lnTo>
                    <a:pt x="549" y="252"/>
                  </a:lnTo>
                  <a:lnTo>
                    <a:pt x="549" y="252"/>
                  </a:lnTo>
                  <a:lnTo>
                    <a:pt x="549" y="258"/>
                  </a:lnTo>
                  <a:lnTo>
                    <a:pt x="549" y="258"/>
                  </a:lnTo>
                  <a:lnTo>
                    <a:pt x="555" y="258"/>
                  </a:lnTo>
                  <a:lnTo>
                    <a:pt x="555" y="258"/>
                  </a:lnTo>
                  <a:lnTo>
                    <a:pt x="555" y="258"/>
                  </a:lnTo>
                  <a:lnTo>
                    <a:pt x="555" y="258"/>
                  </a:lnTo>
                  <a:lnTo>
                    <a:pt x="555" y="258"/>
                  </a:lnTo>
                  <a:lnTo>
                    <a:pt x="560" y="263"/>
                  </a:lnTo>
                  <a:lnTo>
                    <a:pt x="560" y="263"/>
                  </a:lnTo>
                  <a:lnTo>
                    <a:pt x="560" y="269"/>
                  </a:lnTo>
                  <a:lnTo>
                    <a:pt x="549" y="275"/>
                  </a:lnTo>
                  <a:lnTo>
                    <a:pt x="549" y="275"/>
                  </a:lnTo>
                  <a:lnTo>
                    <a:pt x="549" y="275"/>
                  </a:lnTo>
                  <a:lnTo>
                    <a:pt x="543" y="275"/>
                  </a:lnTo>
                  <a:lnTo>
                    <a:pt x="543" y="275"/>
                  </a:lnTo>
                  <a:lnTo>
                    <a:pt x="543" y="280"/>
                  </a:lnTo>
                  <a:lnTo>
                    <a:pt x="543" y="280"/>
                  </a:lnTo>
                  <a:lnTo>
                    <a:pt x="543" y="280"/>
                  </a:lnTo>
                  <a:lnTo>
                    <a:pt x="538" y="280"/>
                  </a:lnTo>
                  <a:lnTo>
                    <a:pt x="538" y="280"/>
                  </a:lnTo>
                  <a:lnTo>
                    <a:pt x="532" y="286"/>
                  </a:lnTo>
                  <a:lnTo>
                    <a:pt x="532" y="286"/>
                  </a:lnTo>
                  <a:lnTo>
                    <a:pt x="527" y="280"/>
                  </a:lnTo>
                  <a:lnTo>
                    <a:pt x="527" y="280"/>
                  </a:lnTo>
                  <a:lnTo>
                    <a:pt x="521" y="286"/>
                  </a:lnTo>
                  <a:lnTo>
                    <a:pt x="521" y="286"/>
                  </a:lnTo>
                  <a:lnTo>
                    <a:pt x="521" y="286"/>
                  </a:lnTo>
                  <a:lnTo>
                    <a:pt x="521" y="286"/>
                  </a:lnTo>
                  <a:lnTo>
                    <a:pt x="521" y="286"/>
                  </a:lnTo>
                  <a:lnTo>
                    <a:pt x="521" y="286"/>
                  </a:lnTo>
                  <a:lnTo>
                    <a:pt x="515" y="286"/>
                  </a:lnTo>
                  <a:lnTo>
                    <a:pt x="515" y="286"/>
                  </a:lnTo>
                  <a:lnTo>
                    <a:pt x="515" y="286"/>
                  </a:lnTo>
                  <a:lnTo>
                    <a:pt x="510" y="286"/>
                  </a:lnTo>
                  <a:lnTo>
                    <a:pt x="510" y="291"/>
                  </a:lnTo>
                  <a:lnTo>
                    <a:pt x="510" y="291"/>
                  </a:lnTo>
                  <a:lnTo>
                    <a:pt x="510" y="297"/>
                  </a:lnTo>
                  <a:lnTo>
                    <a:pt x="510" y="297"/>
                  </a:lnTo>
                  <a:lnTo>
                    <a:pt x="510" y="303"/>
                  </a:lnTo>
                  <a:lnTo>
                    <a:pt x="510" y="303"/>
                  </a:lnTo>
                  <a:lnTo>
                    <a:pt x="510" y="303"/>
                  </a:lnTo>
                  <a:lnTo>
                    <a:pt x="504" y="303"/>
                  </a:lnTo>
                  <a:lnTo>
                    <a:pt x="504" y="308"/>
                  </a:lnTo>
                  <a:lnTo>
                    <a:pt x="504" y="308"/>
                  </a:lnTo>
                  <a:lnTo>
                    <a:pt x="504" y="308"/>
                  </a:lnTo>
                  <a:lnTo>
                    <a:pt x="504" y="308"/>
                  </a:lnTo>
                  <a:lnTo>
                    <a:pt x="504" y="308"/>
                  </a:lnTo>
                  <a:lnTo>
                    <a:pt x="504" y="308"/>
                  </a:lnTo>
                  <a:lnTo>
                    <a:pt x="504" y="308"/>
                  </a:lnTo>
                  <a:lnTo>
                    <a:pt x="510" y="308"/>
                  </a:lnTo>
                  <a:lnTo>
                    <a:pt x="510" y="308"/>
                  </a:lnTo>
                  <a:lnTo>
                    <a:pt x="510" y="314"/>
                  </a:lnTo>
                  <a:lnTo>
                    <a:pt x="510" y="314"/>
                  </a:lnTo>
                  <a:lnTo>
                    <a:pt x="504" y="314"/>
                  </a:lnTo>
                  <a:lnTo>
                    <a:pt x="504" y="319"/>
                  </a:lnTo>
                  <a:lnTo>
                    <a:pt x="504" y="319"/>
                  </a:lnTo>
                  <a:lnTo>
                    <a:pt x="499" y="319"/>
                  </a:lnTo>
                  <a:lnTo>
                    <a:pt x="499" y="325"/>
                  </a:lnTo>
                  <a:lnTo>
                    <a:pt x="499" y="325"/>
                  </a:lnTo>
                  <a:lnTo>
                    <a:pt x="499" y="325"/>
                  </a:lnTo>
                  <a:lnTo>
                    <a:pt x="499" y="331"/>
                  </a:lnTo>
                  <a:lnTo>
                    <a:pt x="499" y="331"/>
                  </a:lnTo>
                  <a:lnTo>
                    <a:pt x="499" y="336"/>
                  </a:lnTo>
                  <a:lnTo>
                    <a:pt x="499" y="336"/>
                  </a:lnTo>
                  <a:lnTo>
                    <a:pt x="499" y="342"/>
                  </a:lnTo>
                  <a:lnTo>
                    <a:pt x="499" y="342"/>
                  </a:lnTo>
                  <a:lnTo>
                    <a:pt x="499" y="347"/>
                  </a:lnTo>
                  <a:lnTo>
                    <a:pt x="499" y="347"/>
                  </a:lnTo>
                  <a:lnTo>
                    <a:pt x="499" y="347"/>
                  </a:lnTo>
                  <a:lnTo>
                    <a:pt x="499" y="359"/>
                  </a:lnTo>
                  <a:lnTo>
                    <a:pt x="499" y="364"/>
                  </a:lnTo>
                  <a:lnTo>
                    <a:pt x="499" y="364"/>
                  </a:lnTo>
                  <a:lnTo>
                    <a:pt x="499" y="364"/>
                  </a:lnTo>
                  <a:lnTo>
                    <a:pt x="499" y="364"/>
                  </a:lnTo>
                  <a:lnTo>
                    <a:pt x="499" y="364"/>
                  </a:lnTo>
                  <a:lnTo>
                    <a:pt x="493" y="370"/>
                  </a:lnTo>
                  <a:lnTo>
                    <a:pt x="487" y="375"/>
                  </a:lnTo>
                  <a:lnTo>
                    <a:pt x="487" y="381"/>
                  </a:lnTo>
                  <a:lnTo>
                    <a:pt x="487" y="381"/>
                  </a:lnTo>
                  <a:lnTo>
                    <a:pt x="487" y="381"/>
                  </a:lnTo>
                  <a:lnTo>
                    <a:pt x="487" y="381"/>
                  </a:lnTo>
                  <a:lnTo>
                    <a:pt x="482" y="381"/>
                  </a:lnTo>
                  <a:lnTo>
                    <a:pt x="482" y="387"/>
                  </a:lnTo>
                  <a:lnTo>
                    <a:pt x="476" y="381"/>
                  </a:lnTo>
                  <a:lnTo>
                    <a:pt x="476" y="387"/>
                  </a:lnTo>
                  <a:lnTo>
                    <a:pt x="471" y="387"/>
                  </a:lnTo>
                  <a:lnTo>
                    <a:pt x="471" y="387"/>
                  </a:lnTo>
                  <a:lnTo>
                    <a:pt x="471" y="387"/>
                  </a:lnTo>
                  <a:lnTo>
                    <a:pt x="465" y="381"/>
                  </a:lnTo>
                  <a:lnTo>
                    <a:pt x="465" y="381"/>
                  </a:lnTo>
                  <a:lnTo>
                    <a:pt x="465" y="381"/>
                  </a:lnTo>
                  <a:lnTo>
                    <a:pt x="465" y="375"/>
                  </a:lnTo>
                  <a:lnTo>
                    <a:pt x="465" y="375"/>
                  </a:lnTo>
                  <a:lnTo>
                    <a:pt x="465" y="375"/>
                  </a:lnTo>
                  <a:lnTo>
                    <a:pt x="459" y="375"/>
                  </a:lnTo>
                  <a:lnTo>
                    <a:pt x="459" y="370"/>
                  </a:lnTo>
                  <a:lnTo>
                    <a:pt x="454" y="370"/>
                  </a:lnTo>
                  <a:lnTo>
                    <a:pt x="454" y="370"/>
                  </a:lnTo>
                  <a:lnTo>
                    <a:pt x="454" y="370"/>
                  </a:lnTo>
                  <a:lnTo>
                    <a:pt x="448" y="375"/>
                  </a:lnTo>
                  <a:lnTo>
                    <a:pt x="448" y="375"/>
                  </a:lnTo>
                  <a:lnTo>
                    <a:pt x="448" y="375"/>
                  </a:lnTo>
                  <a:lnTo>
                    <a:pt x="448" y="375"/>
                  </a:lnTo>
                  <a:lnTo>
                    <a:pt x="448" y="375"/>
                  </a:lnTo>
                  <a:lnTo>
                    <a:pt x="454" y="375"/>
                  </a:lnTo>
                  <a:lnTo>
                    <a:pt x="454" y="375"/>
                  </a:lnTo>
                  <a:lnTo>
                    <a:pt x="454" y="375"/>
                  </a:lnTo>
                  <a:lnTo>
                    <a:pt x="454" y="375"/>
                  </a:lnTo>
                  <a:lnTo>
                    <a:pt x="454" y="375"/>
                  </a:lnTo>
                  <a:lnTo>
                    <a:pt x="454" y="375"/>
                  </a:lnTo>
                  <a:lnTo>
                    <a:pt x="448" y="375"/>
                  </a:lnTo>
                  <a:lnTo>
                    <a:pt x="443" y="375"/>
                  </a:lnTo>
                  <a:lnTo>
                    <a:pt x="443" y="375"/>
                  </a:lnTo>
                  <a:lnTo>
                    <a:pt x="443" y="375"/>
                  </a:lnTo>
                  <a:lnTo>
                    <a:pt x="437" y="375"/>
                  </a:lnTo>
                  <a:lnTo>
                    <a:pt x="437" y="375"/>
                  </a:lnTo>
                  <a:lnTo>
                    <a:pt x="437" y="375"/>
                  </a:lnTo>
                  <a:lnTo>
                    <a:pt x="437" y="370"/>
                  </a:lnTo>
                  <a:lnTo>
                    <a:pt x="437" y="370"/>
                  </a:lnTo>
                  <a:lnTo>
                    <a:pt x="431" y="370"/>
                  </a:lnTo>
                  <a:lnTo>
                    <a:pt x="431" y="370"/>
                  </a:lnTo>
                  <a:lnTo>
                    <a:pt x="431" y="370"/>
                  </a:lnTo>
                  <a:lnTo>
                    <a:pt x="431" y="375"/>
                  </a:lnTo>
                  <a:lnTo>
                    <a:pt x="431" y="375"/>
                  </a:lnTo>
                  <a:lnTo>
                    <a:pt x="431" y="375"/>
                  </a:lnTo>
                  <a:lnTo>
                    <a:pt x="426" y="375"/>
                  </a:lnTo>
                  <a:lnTo>
                    <a:pt x="426" y="381"/>
                  </a:lnTo>
                  <a:lnTo>
                    <a:pt x="426" y="381"/>
                  </a:lnTo>
                  <a:lnTo>
                    <a:pt x="426" y="381"/>
                  </a:lnTo>
                  <a:lnTo>
                    <a:pt x="426" y="381"/>
                  </a:lnTo>
                  <a:lnTo>
                    <a:pt x="420" y="381"/>
                  </a:lnTo>
                  <a:lnTo>
                    <a:pt x="420" y="387"/>
                  </a:lnTo>
                  <a:lnTo>
                    <a:pt x="420" y="387"/>
                  </a:lnTo>
                  <a:lnTo>
                    <a:pt x="420" y="387"/>
                  </a:lnTo>
                  <a:lnTo>
                    <a:pt x="415" y="387"/>
                  </a:lnTo>
                  <a:lnTo>
                    <a:pt x="415" y="387"/>
                  </a:lnTo>
                  <a:lnTo>
                    <a:pt x="415" y="387"/>
                  </a:lnTo>
                  <a:lnTo>
                    <a:pt x="409" y="387"/>
                  </a:lnTo>
                  <a:lnTo>
                    <a:pt x="409" y="392"/>
                  </a:lnTo>
                  <a:lnTo>
                    <a:pt x="409" y="392"/>
                  </a:lnTo>
                  <a:lnTo>
                    <a:pt x="403" y="392"/>
                  </a:lnTo>
                  <a:lnTo>
                    <a:pt x="403" y="392"/>
                  </a:lnTo>
                  <a:lnTo>
                    <a:pt x="398" y="392"/>
                  </a:lnTo>
                  <a:lnTo>
                    <a:pt x="398" y="392"/>
                  </a:lnTo>
                  <a:lnTo>
                    <a:pt x="398" y="392"/>
                  </a:lnTo>
                  <a:lnTo>
                    <a:pt x="398" y="392"/>
                  </a:lnTo>
                  <a:lnTo>
                    <a:pt x="398" y="392"/>
                  </a:lnTo>
                  <a:lnTo>
                    <a:pt x="398" y="398"/>
                  </a:lnTo>
                  <a:lnTo>
                    <a:pt x="398" y="398"/>
                  </a:lnTo>
                  <a:lnTo>
                    <a:pt x="403" y="398"/>
                  </a:lnTo>
                  <a:lnTo>
                    <a:pt x="403" y="398"/>
                  </a:lnTo>
                  <a:lnTo>
                    <a:pt x="403" y="403"/>
                  </a:lnTo>
                  <a:lnTo>
                    <a:pt x="409" y="398"/>
                  </a:lnTo>
                  <a:lnTo>
                    <a:pt x="409" y="403"/>
                  </a:lnTo>
                  <a:lnTo>
                    <a:pt x="409" y="403"/>
                  </a:lnTo>
                  <a:lnTo>
                    <a:pt x="409" y="403"/>
                  </a:lnTo>
                  <a:lnTo>
                    <a:pt x="409" y="403"/>
                  </a:lnTo>
                  <a:lnTo>
                    <a:pt x="409" y="403"/>
                  </a:lnTo>
                  <a:lnTo>
                    <a:pt x="403" y="403"/>
                  </a:lnTo>
                  <a:lnTo>
                    <a:pt x="403" y="409"/>
                  </a:lnTo>
                  <a:lnTo>
                    <a:pt x="403" y="409"/>
                  </a:lnTo>
                  <a:lnTo>
                    <a:pt x="398" y="409"/>
                  </a:lnTo>
                  <a:lnTo>
                    <a:pt x="398" y="409"/>
                  </a:lnTo>
                  <a:lnTo>
                    <a:pt x="398" y="409"/>
                  </a:lnTo>
                  <a:lnTo>
                    <a:pt x="392" y="409"/>
                  </a:lnTo>
                  <a:lnTo>
                    <a:pt x="392" y="409"/>
                  </a:lnTo>
                  <a:lnTo>
                    <a:pt x="387" y="415"/>
                  </a:lnTo>
                  <a:lnTo>
                    <a:pt x="387" y="415"/>
                  </a:lnTo>
                  <a:lnTo>
                    <a:pt x="381" y="415"/>
                  </a:lnTo>
                  <a:lnTo>
                    <a:pt x="381" y="415"/>
                  </a:lnTo>
                  <a:lnTo>
                    <a:pt x="375" y="415"/>
                  </a:lnTo>
                  <a:lnTo>
                    <a:pt x="375" y="415"/>
                  </a:lnTo>
                  <a:lnTo>
                    <a:pt x="375" y="409"/>
                  </a:lnTo>
                  <a:lnTo>
                    <a:pt x="375" y="409"/>
                  </a:lnTo>
                  <a:lnTo>
                    <a:pt x="370" y="409"/>
                  </a:lnTo>
                  <a:lnTo>
                    <a:pt x="370" y="415"/>
                  </a:lnTo>
                  <a:lnTo>
                    <a:pt x="370" y="415"/>
                  </a:lnTo>
                  <a:lnTo>
                    <a:pt x="364" y="409"/>
                  </a:lnTo>
                  <a:lnTo>
                    <a:pt x="364" y="409"/>
                  </a:lnTo>
                  <a:lnTo>
                    <a:pt x="364" y="409"/>
                  </a:lnTo>
                  <a:lnTo>
                    <a:pt x="364" y="409"/>
                  </a:lnTo>
                  <a:lnTo>
                    <a:pt x="364" y="409"/>
                  </a:lnTo>
                  <a:lnTo>
                    <a:pt x="364" y="409"/>
                  </a:lnTo>
                  <a:lnTo>
                    <a:pt x="364" y="409"/>
                  </a:lnTo>
                  <a:lnTo>
                    <a:pt x="364" y="409"/>
                  </a:lnTo>
                  <a:lnTo>
                    <a:pt x="364" y="409"/>
                  </a:lnTo>
                  <a:lnTo>
                    <a:pt x="364" y="409"/>
                  </a:lnTo>
                  <a:lnTo>
                    <a:pt x="359" y="409"/>
                  </a:lnTo>
                  <a:lnTo>
                    <a:pt x="359" y="409"/>
                  </a:lnTo>
                  <a:lnTo>
                    <a:pt x="353" y="409"/>
                  </a:lnTo>
                  <a:lnTo>
                    <a:pt x="353" y="409"/>
                  </a:lnTo>
                  <a:lnTo>
                    <a:pt x="353" y="415"/>
                  </a:lnTo>
                  <a:lnTo>
                    <a:pt x="353" y="415"/>
                  </a:lnTo>
                  <a:lnTo>
                    <a:pt x="347" y="415"/>
                  </a:lnTo>
                  <a:lnTo>
                    <a:pt x="347" y="415"/>
                  </a:lnTo>
                  <a:lnTo>
                    <a:pt x="347" y="420"/>
                  </a:lnTo>
                  <a:lnTo>
                    <a:pt x="342" y="426"/>
                  </a:lnTo>
                  <a:lnTo>
                    <a:pt x="336" y="432"/>
                  </a:lnTo>
                  <a:lnTo>
                    <a:pt x="336" y="432"/>
                  </a:lnTo>
                  <a:lnTo>
                    <a:pt x="330" y="432"/>
                  </a:lnTo>
                  <a:lnTo>
                    <a:pt x="330" y="432"/>
                  </a:lnTo>
                  <a:lnTo>
                    <a:pt x="325" y="432"/>
                  </a:lnTo>
                  <a:lnTo>
                    <a:pt x="319" y="454"/>
                  </a:lnTo>
                  <a:lnTo>
                    <a:pt x="319" y="460"/>
                  </a:lnTo>
                  <a:lnTo>
                    <a:pt x="325" y="460"/>
                  </a:lnTo>
                  <a:lnTo>
                    <a:pt x="325" y="465"/>
                  </a:lnTo>
                  <a:lnTo>
                    <a:pt x="325" y="465"/>
                  </a:lnTo>
                  <a:lnTo>
                    <a:pt x="325" y="465"/>
                  </a:lnTo>
                  <a:lnTo>
                    <a:pt x="325" y="465"/>
                  </a:lnTo>
                  <a:lnTo>
                    <a:pt x="325" y="476"/>
                  </a:lnTo>
                  <a:lnTo>
                    <a:pt x="325" y="482"/>
                  </a:lnTo>
                  <a:lnTo>
                    <a:pt x="325" y="482"/>
                  </a:lnTo>
                  <a:lnTo>
                    <a:pt x="319" y="488"/>
                  </a:lnTo>
                  <a:lnTo>
                    <a:pt x="319" y="493"/>
                  </a:lnTo>
                  <a:lnTo>
                    <a:pt x="319" y="493"/>
                  </a:lnTo>
                  <a:lnTo>
                    <a:pt x="319" y="493"/>
                  </a:lnTo>
                  <a:lnTo>
                    <a:pt x="319" y="493"/>
                  </a:lnTo>
                  <a:lnTo>
                    <a:pt x="325" y="499"/>
                  </a:lnTo>
                  <a:lnTo>
                    <a:pt x="325" y="499"/>
                  </a:lnTo>
                  <a:lnTo>
                    <a:pt x="325" y="499"/>
                  </a:lnTo>
                  <a:lnTo>
                    <a:pt x="325" y="499"/>
                  </a:lnTo>
                  <a:lnTo>
                    <a:pt x="325" y="499"/>
                  </a:lnTo>
                  <a:lnTo>
                    <a:pt x="325" y="499"/>
                  </a:lnTo>
                  <a:lnTo>
                    <a:pt x="325" y="504"/>
                  </a:lnTo>
                  <a:lnTo>
                    <a:pt x="319" y="504"/>
                  </a:lnTo>
                  <a:lnTo>
                    <a:pt x="319" y="510"/>
                  </a:lnTo>
                  <a:lnTo>
                    <a:pt x="314" y="510"/>
                  </a:lnTo>
                  <a:lnTo>
                    <a:pt x="308" y="510"/>
                  </a:lnTo>
                  <a:lnTo>
                    <a:pt x="308" y="510"/>
                  </a:lnTo>
                  <a:lnTo>
                    <a:pt x="302" y="510"/>
                  </a:lnTo>
                  <a:lnTo>
                    <a:pt x="297" y="510"/>
                  </a:lnTo>
                  <a:lnTo>
                    <a:pt x="297" y="516"/>
                  </a:lnTo>
                  <a:lnTo>
                    <a:pt x="291" y="516"/>
                  </a:lnTo>
                  <a:lnTo>
                    <a:pt x="286" y="516"/>
                  </a:lnTo>
                  <a:lnTo>
                    <a:pt x="286" y="516"/>
                  </a:lnTo>
                  <a:lnTo>
                    <a:pt x="280" y="516"/>
                  </a:lnTo>
                  <a:lnTo>
                    <a:pt x="280" y="521"/>
                  </a:lnTo>
                  <a:lnTo>
                    <a:pt x="274" y="521"/>
                  </a:lnTo>
                  <a:lnTo>
                    <a:pt x="269" y="521"/>
                  </a:lnTo>
                  <a:lnTo>
                    <a:pt x="269" y="521"/>
                  </a:lnTo>
                  <a:lnTo>
                    <a:pt x="263" y="521"/>
                  </a:lnTo>
                  <a:lnTo>
                    <a:pt x="263" y="521"/>
                  </a:lnTo>
                  <a:lnTo>
                    <a:pt x="258" y="527"/>
                  </a:lnTo>
                  <a:lnTo>
                    <a:pt x="246" y="527"/>
                  </a:lnTo>
                  <a:lnTo>
                    <a:pt x="246" y="527"/>
                  </a:lnTo>
                  <a:lnTo>
                    <a:pt x="235" y="527"/>
                  </a:lnTo>
                  <a:lnTo>
                    <a:pt x="230" y="527"/>
                  </a:lnTo>
                  <a:lnTo>
                    <a:pt x="218" y="527"/>
                  </a:lnTo>
                  <a:lnTo>
                    <a:pt x="218" y="527"/>
                  </a:lnTo>
                  <a:lnTo>
                    <a:pt x="202" y="532"/>
                  </a:lnTo>
                  <a:lnTo>
                    <a:pt x="196" y="532"/>
                  </a:lnTo>
                  <a:lnTo>
                    <a:pt x="196" y="532"/>
                  </a:lnTo>
                  <a:lnTo>
                    <a:pt x="196" y="538"/>
                  </a:lnTo>
                  <a:lnTo>
                    <a:pt x="190" y="538"/>
                  </a:lnTo>
                  <a:lnTo>
                    <a:pt x="185" y="532"/>
                  </a:lnTo>
                  <a:lnTo>
                    <a:pt x="174" y="532"/>
                  </a:lnTo>
                  <a:lnTo>
                    <a:pt x="162" y="532"/>
                  </a:lnTo>
                  <a:lnTo>
                    <a:pt x="151" y="532"/>
                  </a:lnTo>
                  <a:lnTo>
                    <a:pt x="151" y="532"/>
                  </a:lnTo>
                  <a:lnTo>
                    <a:pt x="146" y="532"/>
                  </a:lnTo>
                  <a:lnTo>
                    <a:pt x="146" y="532"/>
                  </a:lnTo>
                  <a:lnTo>
                    <a:pt x="140" y="532"/>
                  </a:lnTo>
                  <a:lnTo>
                    <a:pt x="140" y="532"/>
                  </a:lnTo>
                  <a:lnTo>
                    <a:pt x="134" y="532"/>
                  </a:lnTo>
                  <a:lnTo>
                    <a:pt x="134" y="532"/>
                  </a:lnTo>
                  <a:lnTo>
                    <a:pt x="129" y="532"/>
                  </a:lnTo>
                  <a:lnTo>
                    <a:pt x="129" y="532"/>
                  </a:lnTo>
                  <a:lnTo>
                    <a:pt x="123" y="532"/>
                  </a:lnTo>
                  <a:lnTo>
                    <a:pt x="123" y="532"/>
                  </a:lnTo>
                  <a:lnTo>
                    <a:pt x="118" y="532"/>
                  </a:lnTo>
                  <a:lnTo>
                    <a:pt x="118" y="532"/>
                  </a:lnTo>
                  <a:lnTo>
                    <a:pt x="112" y="532"/>
                  </a:lnTo>
                  <a:lnTo>
                    <a:pt x="112" y="532"/>
                  </a:lnTo>
                  <a:lnTo>
                    <a:pt x="106" y="532"/>
                  </a:lnTo>
                  <a:lnTo>
                    <a:pt x="106" y="538"/>
                  </a:lnTo>
                  <a:lnTo>
                    <a:pt x="101" y="538"/>
                  </a:lnTo>
                  <a:lnTo>
                    <a:pt x="90" y="532"/>
                  </a:lnTo>
                  <a:lnTo>
                    <a:pt x="84" y="532"/>
                  </a:lnTo>
                  <a:lnTo>
                    <a:pt x="84" y="532"/>
                  </a:lnTo>
                  <a:lnTo>
                    <a:pt x="78" y="532"/>
                  </a:lnTo>
                  <a:lnTo>
                    <a:pt x="73" y="527"/>
                  </a:lnTo>
                  <a:lnTo>
                    <a:pt x="67" y="527"/>
                  </a:lnTo>
                  <a:lnTo>
                    <a:pt x="62" y="527"/>
                  </a:lnTo>
                  <a:lnTo>
                    <a:pt x="56" y="521"/>
                  </a:lnTo>
                  <a:lnTo>
                    <a:pt x="50" y="521"/>
                  </a:lnTo>
                  <a:lnTo>
                    <a:pt x="45" y="521"/>
                  </a:lnTo>
                  <a:lnTo>
                    <a:pt x="45" y="521"/>
                  </a:lnTo>
                  <a:lnTo>
                    <a:pt x="39" y="516"/>
                  </a:lnTo>
                  <a:lnTo>
                    <a:pt x="34" y="516"/>
                  </a:lnTo>
                  <a:lnTo>
                    <a:pt x="28" y="516"/>
                  </a:lnTo>
                  <a:lnTo>
                    <a:pt x="22" y="510"/>
                  </a:lnTo>
                  <a:lnTo>
                    <a:pt x="17" y="510"/>
                  </a:lnTo>
                  <a:lnTo>
                    <a:pt x="11" y="510"/>
                  </a:lnTo>
                  <a:lnTo>
                    <a:pt x="6" y="510"/>
                  </a:lnTo>
                  <a:lnTo>
                    <a:pt x="6" y="504"/>
                  </a:lnTo>
                  <a:lnTo>
                    <a:pt x="0" y="504"/>
                  </a:lnTo>
                  <a:lnTo>
                    <a:pt x="6" y="510"/>
                  </a:lnTo>
                  <a:lnTo>
                    <a:pt x="11" y="516"/>
                  </a:lnTo>
                  <a:lnTo>
                    <a:pt x="11" y="521"/>
                  </a:lnTo>
                  <a:lnTo>
                    <a:pt x="17" y="527"/>
                  </a:lnTo>
                  <a:lnTo>
                    <a:pt x="22" y="532"/>
                  </a:lnTo>
                  <a:lnTo>
                    <a:pt x="28" y="538"/>
                  </a:lnTo>
                  <a:lnTo>
                    <a:pt x="28" y="538"/>
                  </a:lnTo>
                  <a:lnTo>
                    <a:pt x="28" y="538"/>
                  </a:lnTo>
                  <a:lnTo>
                    <a:pt x="34" y="538"/>
                  </a:lnTo>
                  <a:lnTo>
                    <a:pt x="34" y="538"/>
                  </a:lnTo>
                  <a:lnTo>
                    <a:pt x="34" y="544"/>
                  </a:lnTo>
                  <a:lnTo>
                    <a:pt x="34" y="544"/>
                  </a:lnTo>
                  <a:lnTo>
                    <a:pt x="34" y="544"/>
                  </a:lnTo>
                  <a:lnTo>
                    <a:pt x="34" y="544"/>
                  </a:lnTo>
                  <a:lnTo>
                    <a:pt x="34" y="549"/>
                  </a:lnTo>
                  <a:lnTo>
                    <a:pt x="34" y="549"/>
                  </a:lnTo>
                  <a:lnTo>
                    <a:pt x="34" y="549"/>
                  </a:lnTo>
                  <a:lnTo>
                    <a:pt x="34" y="549"/>
                  </a:lnTo>
                  <a:lnTo>
                    <a:pt x="34" y="555"/>
                  </a:lnTo>
                  <a:lnTo>
                    <a:pt x="34" y="555"/>
                  </a:lnTo>
                  <a:lnTo>
                    <a:pt x="34" y="555"/>
                  </a:lnTo>
                  <a:lnTo>
                    <a:pt x="34" y="555"/>
                  </a:lnTo>
                  <a:lnTo>
                    <a:pt x="39" y="555"/>
                  </a:lnTo>
                  <a:lnTo>
                    <a:pt x="39" y="555"/>
                  </a:lnTo>
                  <a:lnTo>
                    <a:pt x="39" y="555"/>
                  </a:lnTo>
                  <a:lnTo>
                    <a:pt x="39" y="555"/>
                  </a:lnTo>
                  <a:lnTo>
                    <a:pt x="39" y="555"/>
                  </a:lnTo>
                  <a:lnTo>
                    <a:pt x="39" y="560"/>
                  </a:lnTo>
                  <a:lnTo>
                    <a:pt x="39" y="560"/>
                  </a:lnTo>
                  <a:lnTo>
                    <a:pt x="39" y="560"/>
                  </a:lnTo>
                  <a:lnTo>
                    <a:pt x="39" y="560"/>
                  </a:lnTo>
                  <a:lnTo>
                    <a:pt x="39" y="560"/>
                  </a:lnTo>
                  <a:lnTo>
                    <a:pt x="39" y="560"/>
                  </a:lnTo>
                  <a:lnTo>
                    <a:pt x="39" y="560"/>
                  </a:lnTo>
                  <a:lnTo>
                    <a:pt x="39" y="560"/>
                  </a:lnTo>
                  <a:lnTo>
                    <a:pt x="39" y="560"/>
                  </a:lnTo>
                  <a:lnTo>
                    <a:pt x="39" y="560"/>
                  </a:lnTo>
                  <a:lnTo>
                    <a:pt x="39" y="560"/>
                  </a:lnTo>
                  <a:lnTo>
                    <a:pt x="45" y="566"/>
                  </a:lnTo>
                  <a:lnTo>
                    <a:pt x="45" y="572"/>
                  </a:lnTo>
                  <a:lnTo>
                    <a:pt x="45" y="572"/>
                  </a:lnTo>
                  <a:lnTo>
                    <a:pt x="45" y="572"/>
                  </a:lnTo>
                  <a:lnTo>
                    <a:pt x="45" y="572"/>
                  </a:lnTo>
                  <a:lnTo>
                    <a:pt x="50" y="577"/>
                  </a:lnTo>
                  <a:lnTo>
                    <a:pt x="50" y="577"/>
                  </a:lnTo>
                  <a:lnTo>
                    <a:pt x="56" y="583"/>
                  </a:lnTo>
                  <a:lnTo>
                    <a:pt x="56" y="588"/>
                  </a:lnTo>
                  <a:lnTo>
                    <a:pt x="62" y="594"/>
                  </a:lnTo>
                  <a:lnTo>
                    <a:pt x="62" y="594"/>
                  </a:lnTo>
                  <a:lnTo>
                    <a:pt x="67" y="594"/>
                  </a:lnTo>
                  <a:lnTo>
                    <a:pt x="67" y="594"/>
                  </a:lnTo>
                  <a:lnTo>
                    <a:pt x="73" y="600"/>
                  </a:lnTo>
                  <a:lnTo>
                    <a:pt x="73" y="600"/>
                  </a:lnTo>
                  <a:lnTo>
                    <a:pt x="78" y="600"/>
                  </a:lnTo>
                  <a:lnTo>
                    <a:pt x="78" y="600"/>
                  </a:lnTo>
                  <a:lnTo>
                    <a:pt x="84" y="600"/>
                  </a:lnTo>
                  <a:lnTo>
                    <a:pt x="90" y="600"/>
                  </a:lnTo>
                  <a:lnTo>
                    <a:pt x="95" y="605"/>
                  </a:lnTo>
                  <a:lnTo>
                    <a:pt x="95" y="605"/>
                  </a:lnTo>
                  <a:lnTo>
                    <a:pt x="95" y="605"/>
                  </a:lnTo>
                  <a:lnTo>
                    <a:pt x="95" y="605"/>
                  </a:lnTo>
                  <a:lnTo>
                    <a:pt x="95" y="605"/>
                  </a:lnTo>
                  <a:lnTo>
                    <a:pt x="95" y="605"/>
                  </a:lnTo>
                  <a:lnTo>
                    <a:pt x="95" y="605"/>
                  </a:lnTo>
                  <a:lnTo>
                    <a:pt x="95" y="605"/>
                  </a:lnTo>
                  <a:lnTo>
                    <a:pt x="101" y="611"/>
                  </a:lnTo>
                  <a:lnTo>
                    <a:pt x="101" y="611"/>
                  </a:lnTo>
                  <a:lnTo>
                    <a:pt x="101" y="616"/>
                  </a:lnTo>
                  <a:lnTo>
                    <a:pt x="106" y="616"/>
                  </a:lnTo>
                  <a:lnTo>
                    <a:pt x="112" y="611"/>
                  </a:lnTo>
                  <a:lnTo>
                    <a:pt x="118" y="616"/>
                  </a:lnTo>
                  <a:lnTo>
                    <a:pt x="118" y="616"/>
                  </a:lnTo>
                  <a:lnTo>
                    <a:pt x="112" y="622"/>
                  </a:lnTo>
                  <a:lnTo>
                    <a:pt x="112" y="628"/>
                  </a:lnTo>
                  <a:lnTo>
                    <a:pt x="112" y="633"/>
                  </a:lnTo>
                  <a:lnTo>
                    <a:pt x="118" y="639"/>
                  </a:lnTo>
                  <a:lnTo>
                    <a:pt x="118" y="644"/>
                  </a:lnTo>
                  <a:lnTo>
                    <a:pt x="118" y="650"/>
                  </a:lnTo>
                  <a:lnTo>
                    <a:pt x="118" y="656"/>
                  </a:lnTo>
                  <a:lnTo>
                    <a:pt x="118" y="661"/>
                  </a:lnTo>
                  <a:lnTo>
                    <a:pt x="118" y="661"/>
                  </a:lnTo>
                  <a:lnTo>
                    <a:pt x="118" y="667"/>
                  </a:lnTo>
                  <a:lnTo>
                    <a:pt x="112" y="672"/>
                  </a:lnTo>
                  <a:lnTo>
                    <a:pt x="118" y="672"/>
                  </a:lnTo>
                  <a:lnTo>
                    <a:pt x="118" y="678"/>
                  </a:lnTo>
                  <a:lnTo>
                    <a:pt x="118" y="678"/>
                  </a:lnTo>
                  <a:lnTo>
                    <a:pt x="118" y="678"/>
                  </a:lnTo>
                  <a:lnTo>
                    <a:pt x="118" y="678"/>
                  </a:lnTo>
                  <a:lnTo>
                    <a:pt x="112" y="678"/>
                  </a:lnTo>
                  <a:lnTo>
                    <a:pt x="112" y="678"/>
                  </a:lnTo>
                  <a:lnTo>
                    <a:pt x="118" y="678"/>
                  </a:lnTo>
                  <a:lnTo>
                    <a:pt x="118" y="684"/>
                  </a:lnTo>
                  <a:lnTo>
                    <a:pt x="118" y="684"/>
                  </a:lnTo>
                  <a:lnTo>
                    <a:pt x="118" y="678"/>
                  </a:lnTo>
                  <a:lnTo>
                    <a:pt x="118" y="678"/>
                  </a:lnTo>
                  <a:lnTo>
                    <a:pt x="118" y="684"/>
                  </a:lnTo>
                  <a:lnTo>
                    <a:pt x="123" y="684"/>
                  </a:lnTo>
                  <a:lnTo>
                    <a:pt x="123" y="684"/>
                  </a:lnTo>
                  <a:lnTo>
                    <a:pt x="123" y="684"/>
                  </a:lnTo>
                  <a:lnTo>
                    <a:pt x="129" y="684"/>
                  </a:lnTo>
                  <a:lnTo>
                    <a:pt x="129" y="684"/>
                  </a:lnTo>
                  <a:lnTo>
                    <a:pt x="134" y="678"/>
                  </a:lnTo>
                  <a:lnTo>
                    <a:pt x="134" y="678"/>
                  </a:lnTo>
                  <a:lnTo>
                    <a:pt x="134" y="678"/>
                  </a:lnTo>
                  <a:lnTo>
                    <a:pt x="134" y="678"/>
                  </a:lnTo>
                  <a:lnTo>
                    <a:pt x="140" y="678"/>
                  </a:lnTo>
                  <a:lnTo>
                    <a:pt x="140" y="678"/>
                  </a:lnTo>
                  <a:lnTo>
                    <a:pt x="140" y="678"/>
                  </a:lnTo>
                  <a:lnTo>
                    <a:pt x="140" y="678"/>
                  </a:lnTo>
                  <a:lnTo>
                    <a:pt x="140" y="684"/>
                  </a:lnTo>
                  <a:lnTo>
                    <a:pt x="146" y="684"/>
                  </a:lnTo>
                  <a:lnTo>
                    <a:pt x="146" y="684"/>
                  </a:lnTo>
                  <a:lnTo>
                    <a:pt x="146" y="684"/>
                  </a:lnTo>
                  <a:lnTo>
                    <a:pt x="146" y="684"/>
                  </a:lnTo>
                  <a:lnTo>
                    <a:pt x="146" y="689"/>
                  </a:lnTo>
                  <a:lnTo>
                    <a:pt x="146" y="689"/>
                  </a:lnTo>
                  <a:lnTo>
                    <a:pt x="146" y="689"/>
                  </a:lnTo>
                  <a:lnTo>
                    <a:pt x="146" y="689"/>
                  </a:lnTo>
                  <a:lnTo>
                    <a:pt x="146" y="689"/>
                  </a:lnTo>
                  <a:lnTo>
                    <a:pt x="146" y="689"/>
                  </a:lnTo>
                  <a:lnTo>
                    <a:pt x="146" y="689"/>
                  </a:lnTo>
                  <a:lnTo>
                    <a:pt x="140" y="689"/>
                  </a:lnTo>
                  <a:lnTo>
                    <a:pt x="140" y="695"/>
                  </a:lnTo>
                  <a:lnTo>
                    <a:pt x="146" y="701"/>
                  </a:lnTo>
                  <a:lnTo>
                    <a:pt x="146" y="701"/>
                  </a:lnTo>
                  <a:lnTo>
                    <a:pt x="146" y="701"/>
                  </a:lnTo>
                  <a:lnTo>
                    <a:pt x="146" y="706"/>
                  </a:lnTo>
                  <a:lnTo>
                    <a:pt x="146" y="706"/>
                  </a:lnTo>
                  <a:lnTo>
                    <a:pt x="146" y="706"/>
                  </a:lnTo>
                  <a:lnTo>
                    <a:pt x="140" y="706"/>
                  </a:lnTo>
                  <a:lnTo>
                    <a:pt x="140" y="706"/>
                  </a:lnTo>
                  <a:lnTo>
                    <a:pt x="140" y="706"/>
                  </a:lnTo>
                  <a:lnTo>
                    <a:pt x="140" y="717"/>
                  </a:lnTo>
                  <a:lnTo>
                    <a:pt x="140" y="717"/>
                  </a:lnTo>
                  <a:lnTo>
                    <a:pt x="140" y="723"/>
                  </a:lnTo>
                  <a:lnTo>
                    <a:pt x="134" y="723"/>
                  </a:lnTo>
                  <a:lnTo>
                    <a:pt x="134" y="723"/>
                  </a:lnTo>
                  <a:lnTo>
                    <a:pt x="134" y="723"/>
                  </a:lnTo>
                  <a:lnTo>
                    <a:pt x="134" y="717"/>
                  </a:lnTo>
                  <a:lnTo>
                    <a:pt x="134" y="717"/>
                  </a:lnTo>
                  <a:lnTo>
                    <a:pt x="134" y="723"/>
                  </a:lnTo>
                  <a:lnTo>
                    <a:pt x="129" y="723"/>
                  </a:lnTo>
                  <a:lnTo>
                    <a:pt x="129" y="717"/>
                  </a:lnTo>
                  <a:lnTo>
                    <a:pt x="123" y="717"/>
                  </a:lnTo>
                  <a:lnTo>
                    <a:pt x="118" y="717"/>
                  </a:lnTo>
                  <a:lnTo>
                    <a:pt x="112" y="717"/>
                  </a:lnTo>
                  <a:lnTo>
                    <a:pt x="112" y="717"/>
                  </a:lnTo>
                  <a:lnTo>
                    <a:pt x="112" y="723"/>
                  </a:lnTo>
                  <a:lnTo>
                    <a:pt x="112" y="723"/>
                  </a:lnTo>
                  <a:lnTo>
                    <a:pt x="112" y="723"/>
                  </a:lnTo>
                  <a:lnTo>
                    <a:pt x="112" y="723"/>
                  </a:lnTo>
                  <a:lnTo>
                    <a:pt x="112" y="723"/>
                  </a:lnTo>
                  <a:lnTo>
                    <a:pt x="112" y="723"/>
                  </a:lnTo>
                  <a:lnTo>
                    <a:pt x="106" y="723"/>
                  </a:lnTo>
                  <a:lnTo>
                    <a:pt x="106" y="723"/>
                  </a:lnTo>
                  <a:lnTo>
                    <a:pt x="106" y="723"/>
                  </a:lnTo>
                  <a:lnTo>
                    <a:pt x="106" y="723"/>
                  </a:lnTo>
                  <a:lnTo>
                    <a:pt x="106" y="723"/>
                  </a:lnTo>
                  <a:lnTo>
                    <a:pt x="106" y="723"/>
                  </a:lnTo>
                  <a:lnTo>
                    <a:pt x="106" y="723"/>
                  </a:lnTo>
                  <a:lnTo>
                    <a:pt x="95" y="723"/>
                  </a:lnTo>
                  <a:lnTo>
                    <a:pt x="95" y="723"/>
                  </a:lnTo>
                  <a:lnTo>
                    <a:pt x="95" y="723"/>
                  </a:lnTo>
                  <a:lnTo>
                    <a:pt x="95" y="729"/>
                  </a:lnTo>
                  <a:lnTo>
                    <a:pt x="95" y="729"/>
                  </a:lnTo>
                  <a:lnTo>
                    <a:pt x="95" y="729"/>
                  </a:lnTo>
                  <a:lnTo>
                    <a:pt x="90" y="729"/>
                  </a:lnTo>
                  <a:lnTo>
                    <a:pt x="90" y="729"/>
                  </a:lnTo>
                  <a:lnTo>
                    <a:pt x="90" y="729"/>
                  </a:lnTo>
                  <a:lnTo>
                    <a:pt x="90" y="729"/>
                  </a:lnTo>
                  <a:lnTo>
                    <a:pt x="90" y="729"/>
                  </a:lnTo>
                  <a:lnTo>
                    <a:pt x="90" y="729"/>
                  </a:lnTo>
                  <a:lnTo>
                    <a:pt x="90" y="729"/>
                  </a:lnTo>
                  <a:lnTo>
                    <a:pt x="90" y="729"/>
                  </a:lnTo>
                  <a:lnTo>
                    <a:pt x="90" y="729"/>
                  </a:lnTo>
                  <a:lnTo>
                    <a:pt x="90" y="729"/>
                  </a:lnTo>
                  <a:lnTo>
                    <a:pt x="90" y="729"/>
                  </a:lnTo>
                  <a:lnTo>
                    <a:pt x="90" y="729"/>
                  </a:lnTo>
                  <a:lnTo>
                    <a:pt x="90" y="734"/>
                  </a:lnTo>
                  <a:lnTo>
                    <a:pt x="84" y="734"/>
                  </a:lnTo>
                  <a:lnTo>
                    <a:pt x="84" y="734"/>
                  </a:lnTo>
                  <a:lnTo>
                    <a:pt x="84" y="734"/>
                  </a:lnTo>
                  <a:lnTo>
                    <a:pt x="84" y="740"/>
                  </a:lnTo>
                  <a:lnTo>
                    <a:pt x="84" y="740"/>
                  </a:lnTo>
                  <a:lnTo>
                    <a:pt x="84" y="740"/>
                  </a:lnTo>
                  <a:lnTo>
                    <a:pt x="84" y="740"/>
                  </a:lnTo>
                  <a:lnTo>
                    <a:pt x="78" y="740"/>
                  </a:lnTo>
                  <a:lnTo>
                    <a:pt x="78" y="740"/>
                  </a:lnTo>
                  <a:lnTo>
                    <a:pt x="78" y="740"/>
                  </a:lnTo>
                  <a:lnTo>
                    <a:pt x="78" y="740"/>
                  </a:lnTo>
                  <a:lnTo>
                    <a:pt x="78" y="740"/>
                  </a:lnTo>
                  <a:lnTo>
                    <a:pt x="73" y="740"/>
                  </a:lnTo>
                  <a:lnTo>
                    <a:pt x="73" y="740"/>
                  </a:lnTo>
                  <a:lnTo>
                    <a:pt x="73" y="740"/>
                  </a:lnTo>
                  <a:lnTo>
                    <a:pt x="67" y="745"/>
                  </a:lnTo>
                  <a:lnTo>
                    <a:pt x="62" y="745"/>
                  </a:lnTo>
                  <a:lnTo>
                    <a:pt x="62" y="745"/>
                  </a:lnTo>
                  <a:lnTo>
                    <a:pt x="62" y="751"/>
                  </a:lnTo>
                  <a:lnTo>
                    <a:pt x="62" y="751"/>
                  </a:lnTo>
                  <a:lnTo>
                    <a:pt x="56" y="757"/>
                  </a:lnTo>
                  <a:lnTo>
                    <a:pt x="56" y="757"/>
                  </a:lnTo>
                  <a:lnTo>
                    <a:pt x="56" y="762"/>
                  </a:lnTo>
                  <a:lnTo>
                    <a:pt x="56" y="768"/>
                  </a:lnTo>
                  <a:lnTo>
                    <a:pt x="56" y="773"/>
                  </a:lnTo>
                  <a:lnTo>
                    <a:pt x="56" y="773"/>
                  </a:lnTo>
                  <a:lnTo>
                    <a:pt x="56" y="773"/>
                  </a:lnTo>
                  <a:lnTo>
                    <a:pt x="56" y="773"/>
                  </a:lnTo>
                  <a:lnTo>
                    <a:pt x="50" y="773"/>
                  </a:lnTo>
                  <a:lnTo>
                    <a:pt x="50" y="773"/>
                  </a:lnTo>
                  <a:lnTo>
                    <a:pt x="50" y="779"/>
                  </a:lnTo>
                  <a:lnTo>
                    <a:pt x="50" y="779"/>
                  </a:lnTo>
                  <a:lnTo>
                    <a:pt x="50" y="779"/>
                  </a:lnTo>
                  <a:lnTo>
                    <a:pt x="50" y="785"/>
                  </a:lnTo>
                  <a:lnTo>
                    <a:pt x="50" y="785"/>
                  </a:lnTo>
                  <a:lnTo>
                    <a:pt x="50" y="785"/>
                  </a:lnTo>
                  <a:lnTo>
                    <a:pt x="50" y="785"/>
                  </a:lnTo>
                  <a:lnTo>
                    <a:pt x="50" y="785"/>
                  </a:lnTo>
                  <a:lnTo>
                    <a:pt x="50" y="790"/>
                  </a:lnTo>
                  <a:lnTo>
                    <a:pt x="50" y="796"/>
                  </a:lnTo>
                  <a:lnTo>
                    <a:pt x="50" y="801"/>
                  </a:lnTo>
                  <a:lnTo>
                    <a:pt x="50" y="807"/>
                  </a:lnTo>
                  <a:lnTo>
                    <a:pt x="45" y="813"/>
                  </a:lnTo>
                  <a:lnTo>
                    <a:pt x="45" y="813"/>
                  </a:lnTo>
                  <a:lnTo>
                    <a:pt x="50" y="813"/>
                  </a:lnTo>
                  <a:lnTo>
                    <a:pt x="50" y="813"/>
                  </a:lnTo>
                  <a:lnTo>
                    <a:pt x="50" y="813"/>
                  </a:lnTo>
                  <a:lnTo>
                    <a:pt x="50" y="813"/>
                  </a:lnTo>
                  <a:lnTo>
                    <a:pt x="50" y="813"/>
                  </a:lnTo>
                  <a:lnTo>
                    <a:pt x="50" y="813"/>
                  </a:lnTo>
                  <a:lnTo>
                    <a:pt x="50" y="813"/>
                  </a:lnTo>
                  <a:lnTo>
                    <a:pt x="56" y="813"/>
                  </a:lnTo>
                  <a:lnTo>
                    <a:pt x="56" y="813"/>
                  </a:lnTo>
                  <a:lnTo>
                    <a:pt x="56" y="813"/>
                  </a:lnTo>
                  <a:lnTo>
                    <a:pt x="56" y="813"/>
                  </a:lnTo>
                  <a:lnTo>
                    <a:pt x="56" y="813"/>
                  </a:lnTo>
                  <a:lnTo>
                    <a:pt x="56" y="813"/>
                  </a:lnTo>
                  <a:lnTo>
                    <a:pt x="56" y="813"/>
                  </a:lnTo>
                  <a:lnTo>
                    <a:pt x="56" y="813"/>
                  </a:lnTo>
                  <a:lnTo>
                    <a:pt x="56" y="813"/>
                  </a:lnTo>
                  <a:lnTo>
                    <a:pt x="56" y="813"/>
                  </a:lnTo>
                  <a:lnTo>
                    <a:pt x="56" y="813"/>
                  </a:lnTo>
                  <a:lnTo>
                    <a:pt x="56" y="813"/>
                  </a:lnTo>
                  <a:lnTo>
                    <a:pt x="56" y="818"/>
                  </a:lnTo>
                  <a:lnTo>
                    <a:pt x="56" y="818"/>
                  </a:lnTo>
                  <a:lnTo>
                    <a:pt x="56" y="818"/>
                  </a:lnTo>
                  <a:lnTo>
                    <a:pt x="56" y="818"/>
                  </a:lnTo>
                  <a:lnTo>
                    <a:pt x="56" y="818"/>
                  </a:lnTo>
                  <a:lnTo>
                    <a:pt x="56" y="818"/>
                  </a:lnTo>
                  <a:lnTo>
                    <a:pt x="56" y="818"/>
                  </a:lnTo>
                  <a:lnTo>
                    <a:pt x="56" y="824"/>
                  </a:lnTo>
                  <a:lnTo>
                    <a:pt x="56" y="824"/>
                  </a:lnTo>
                  <a:lnTo>
                    <a:pt x="56" y="824"/>
                  </a:lnTo>
                  <a:lnTo>
                    <a:pt x="56" y="824"/>
                  </a:lnTo>
                  <a:lnTo>
                    <a:pt x="56" y="824"/>
                  </a:lnTo>
                  <a:lnTo>
                    <a:pt x="56" y="824"/>
                  </a:lnTo>
                  <a:lnTo>
                    <a:pt x="56" y="824"/>
                  </a:lnTo>
                  <a:lnTo>
                    <a:pt x="62" y="824"/>
                  </a:lnTo>
                  <a:lnTo>
                    <a:pt x="62" y="824"/>
                  </a:lnTo>
                  <a:lnTo>
                    <a:pt x="62" y="824"/>
                  </a:lnTo>
                  <a:lnTo>
                    <a:pt x="62" y="824"/>
                  </a:lnTo>
                  <a:lnTo>
                    <a:pt x="62" y="824"/>
                  </a:lnTo>
                  <a:lnTo>
                    <a:pt x="62" y="824"/>
                  </a:lnTo>
                  <a:lnTo>
                    <a:pt x="62" y="818"/>
                  </a:lnTo>
                  <a:lnTo>
                    <a:pt x="67" y="818"/>
                  </a:lnTo>
                  <a:lnTo>
                    <a:pt x="67" y="818"/>
                  </a:lnTo>
                  <a:lnTo>
                    <a:pt x="73" y="818"/>
                  </a:lnTo>
                  <a:lnTo>
                    <a:pt x="73" y="818"/>
                  </a:lnTo>
                  <a:lnTo>
                    <a:pt x="78" y="818"/>
                  </a:lnTo>
                  <a:lnTo>
                    <a:pt x="73" y="818"/>
                  </a:lnTo>
                  <a:lnTo>
                    <a:pt x="73" y="818"/>
                  </a:lnTo>
                  <a:lnTo>
                    <a:pt x="73" y="818"/>
                  </a:lnTo>
                  <a:lnTo>
                    <a:pt x="73" y="818"/>
                  </a:lnTo>
                  <a:lnTo>
                    <a:pt x="73" y="813"/>
                  </a:lnTo>
                  <a:lnTo>
                    <a:pt x="73" y="813"/>
                  </a:lnTo>
                  <a:lnTo>
                    <a:pt x="78" y="813"/>
                  </a:lnTo>
                  <a:lnTo>
                    <a:pt x="78" y="813"/>
                  </a:lnTo>
                  <a:lnTo>
                    <a:pt x="84" y="813"/>
                  </a:lnTo>
                  <a:lnTo>
                    <a:pt x="84" y="813"/>
                  </a:lnTo>
                  <a:lnTo>
                    <a:pt x="84" y="813"/>
                  </a:lnTo>
                  <a:lnTo>
                    <a:pt x="84" y="813"/>
                  </a:lnTo>
                  <a:lnTo>
                    <a:pt x="90" y="813"/>
                  </a:lnTo>
                  <a:lnTo>
                    <a:pt x="90" y="818"/>
                  </a:lnTo>
                  <a:lnTo>
                    <a:pt x="90" y="818"/>
                  </a:lnTo>
                  <a:lnTo>
                    <a:pt x="90" y="818"/>
                  </a:lnTo>
                  <a:lnTo>
                    <a:pt x="90" y="818"/>
                  </a:lnTo>
                  <a:lnTo>
                    <a:pt x="90" y="818"/>
                  </a:lnTo>
                  <a:lnTo>
                    <a:pt x="90" y="818"/>
                  </a:lnTo>
                  <a:lnTo>
                    <a:pt x="90" y="818"/>
                  </a:lnTo>
                  <a:lnTo>
                    <a:pt x="90" y="818"/>
                  </a:lnTo>
                  <a:lnTo>
                    <a:pt x="84" y="818"/>
                  </a:lnTo>
                  <a:lnTo>
                    <a:pt x="84" y="818"/>
                  </a:lnTo>
                  <a:lnTo>
                    <a:pt x="90" y="818"/>
                  </a:lnTo>
                  <a:lnTo>
                    <a:pt x="90" y="818"/>
                  </a:lnTo>
                  <a:lnTo>
                    <a:pt x="95" y="818"/>
                  </a:lnTo>
                  <a:lnTo>
                    <a:pt x="95" y="818"/>
                  </a:lnTo>
                  <a:lnTo>
                    <a:pt x="90" y="818"/>
                  </a:lnTo>
                  <a:lnTo>
                    <a:pt x="90" y="818"/>
                  </a:lnTo>
                  <a:lnTo>
                    <a:pt x="90" y="818"/>
                  </a:lnTo>
                  <a:lnTo>
                    <a:pt x="90" y="818"/>
                  </a:lnTo>
                  <a:lnTo>
                    <a:pt x="90" y="818"/>
                  </a:lnTo>
                  <a:lnTo>
                    <a:pt x="90" y="818"/>
                  </a:lnTo>
                  <a:lnTo>
                    <a:pt x="90" y="813"/>
                  </a:lnTo>
                  <a:lnTo>
                    <a:pt x="95" y="813"/>
                  </a:lnTo>
                  <a:lnTo>
                    <a:pt x="95" y="813"/>
                  </a:lnTo>
                  <a:lnTo>
                    <a:pt x="95" y="813"/>
                  </a:lnTo>
                  <a:lnTo>
                    <a:pt x="95" y="813"/>
                  </a:lnTo>
                  <a:lnTo>
                    <a:pt x="101" y="813"/>
                  </a:lnTo>
                  <a:lnTo>
                    <a:pt x="95" y="813"/>
                  </a:lnTo>
                  <a:lnTo>
                    <a:pt x="95" y="813"/>
                  </a:lnTo>
                  <a:lnTo>
                    <a:pt x="101" y="813"/>
                  </a:lnTo>
                  <a:lnTo>
                    <a:pt x="101" y="807"/>
                  </a:lnTo>
                  <a:lnTo>
                    <a:pt x="106" y="807"/>
                  </a:lnTo>
                  <a:lnTo>
                    <a:pt x="118" y="807"/>
                  </a:lnTo>
                  <a:lnTo>
                    <a:pt x="123" y="813"/>
                  </a:lnTo>
                  <a:lnTo>
                    <a:pt x="129" y="813"/>
                  </a:lnTo>
                  <a:lnTo>
                    <a:pt x="134" y="813"/>
                  </a:lnTo>
                  <a:lnTo>
                    <a:pt x="134" y="813"/>
                  </a:lnTo>
                  <a:lnTo>
                    <a:pt x="140" y="807"/>
                  </a:lnTo>
                  <a:lnTo>
                    <a:pt x="140" y="813"/>
                  </a:lnTo>
                  <a:lnTo>
                    <a:pt x="146" y="813"/>
                  </a:lnTo>
                  <a:lnTo>
                    <a:pt x="146" y="813"/>
                  </a:lnTo>
                  <a:lnTo>
                    <a:pt x="146" y="813"/>
                  </a:lnTo>
                  <a:lnTo>
                    <a:pt x="151" y="813"/>
                  </a:lnTo>
                  <a:lnTo>
                    <a:pt x="151" y="813"/>
                  </a:lnTo>
                  <a:lnTo>
                    <a:pt x="157" y="813"/>
                  </a:lnTo>
                  <a:lnTo>
                    <a:pt x="157" y="813"/>
                  </a:lnTo>
                  <a:lnTo>
                    <a:pt x="157" y="813"/>
                  </a:lnTo>
                  <a:lnTo>
                    <a:pt x="157" y="813"/>
                  </a:lnTo>
                  <a:lnTo>
                    <a:pt x="157" y="813"/>
                  </a:lnTo>
                  <a:lnTo>
                    <a:pt x="157" y="813"/>
                  </a:lnTo>
                  <a:lnTo>
                    <a:pt x="157" y="813"/>
                  </a:lnTo>
                  <a:lnTo>
                    <a:pt x="157" y="813"/>
                  </a:lnTo>
                  <a:lnTo>
                    <a:pt x="157" y="813"/>
                  </a:lnTo>
                  <a:lnTo>
                    <a:pt x="157" y="807"/>
                  </a:lnTo>
                  <a:lnTo>
                    <a:pt x="157" y="807"/>
                  </a:lnTo>
                  <a:lnTo>
                    <a:pt x="157" y="807"/>
                  </a:lnTo>
                  <a:lnTo>
                    <a:pt x="157" y="807"/>
                  </a:lnTo>
                  <a:lnTo>
                    <a:pt x="157" y="807"/>
                  </a:lnTo>
                  <a:lnTo>
                    <a:pt x="157" y="807"/>
                  </a:lnTo>
                  <a:lnTo>
                    <a:pt x="162" y="807"/>
                  </a:lnTo>
                  <a:lnTo>
                    <a:pt x="162" y="801"/>
                  </a:lnTo>
                  <a:lnTo>
                    <a:pt x="162" y="801"/>
                  </a:lnTo>
                  <a:lnTo>
                    <a:pt x="162" y="801"/>
                  </a:lnTo>
                  <a:lnTo>
                    <a:pt x="168" y="801"/>
                  </a:lnTo>
                  <a:lnTo>
                    <a:pt x="174" y="801"/>
                  </a:lnTo>
                  <a:lnTo>
                    <a:pt x="174" y="801"/>
                  </a:lnTo>
                  <a:lnTo>
                    <a:pt x="185" y="807"/>
                  </a:lnTo>
                  <a:lnTo>
                    <a:pt x="185" y="807"/>
                  </a:lnTo>
                  <a:lnTo>
                    <a:pt x="185" y="807"/>
                  </a:lnTo>
                  <a:lnTo>
                    <a:pt x="185" y="807"/>
                  </a:lnTo>
                  <a:lnTo>
                    <a:pt x="190" y="807"/>
                  </a:lnTo>
                  <a:lnTo>
                    <a:pt x="190" y="807"/>
                  </a:lnTo>
                  <a:lnTo>
                    <a:pt x="190" y="807"/>
                  </a:lnTo>
                  <a:lnTo>
                    <a:pt x="190" y="801"/>
                  </a:lnTo>
                  <a:lnTo>
                    <a:pt x="190" y="801"/>
                  </a:lnTo>
                  <a:lnTo>
                    <a:pt x="190" y="801"/>
                  </a:lnTo>
                  <a:lnTo>
                    <a:pt x="190" y="801"/>
                  </a:lnTo>
                  <a:lnTo>
                    <a:pt x="190" y="801"/>
                  </a:lnTo>
                  <a:lnTo>
                    <a:pt x="190" y="801"/>
                  </a:lnTo>
                  <a:lnTo>
                    <a:pt x="190" y="801"/>
                  </a:lnTo>
                  <a:lnTo>
                    <a:pt x="190" y="801"/>
                  </a:lnTo>
                  <a:lnTo>
                    <a:pt x="190" y="801"/>
                  </a:lnTo>
                  <a:lnTo>
                    <a:pt x="185" y="801"/>
                  </a:lnTo>
                  <a:lnTo>
                    <a:pt x="185" y="801"/>
                  </a:lnTo>
                  <a:lnTo>
                    <a:pt x="185" y="801"/>
                  </a:lnTo>
                  <a:lnTo>
                    <a:pt x="190" y="796"/>
                  </a:lnTo>
                  <a:lnTo>
                    <a:pt x="190" y="796"/>
                  </a:lnTo>
                  <a:lnTo>
                    <a:pt x="190" y="796"/>
                  </a:lnTo>
                  <a:lnTo>
                    <a:pt x="196" y="796"/>
                  </a:lnTo>
                  <a:lnTo>
                    <a:pt x="196" y="796"/>
                  </a:lnTo>
                  <a:lnTo>
                    <a:pt x="196" y="796"/>
                  </a:lnTo>
                  <a:lnTo>
                    <a:pt x="196" y="796"/>
                  </a:lnTo>
                  <a:lnTo>
                    <a:pt x="196" y="801"/>
                  </a:lnTo>
                  <a:lnTo>
                    <a:pt x="196" y="801"/>
                  </a:lnTo>
                  <a:lnTo>
                    <a:pt x="196" y="796"/>
                  </a:lnTo>
                  <a:lnTo>
                    <a:pt x="196" y="796"/>
                  </a:lnTo>
                  <a:lnTo>
                    <a:pt x="196" y="801"/>
                  </a:lnTo>
                  <a:lnTo>
                    <a:pt x="190" y="801"/>
                  </a:lnTo>
                  <a:lnTo>
                    <a:pt x="190" y="801"/>
                  </a:lnTo>
                  <a:lnTo>
                    <a:pt x="190" y="801"/>
                  </a:lnTo>
                  <a:lnTo>
                    <a:pt x="196" y="801"/>
                  </a:lnTo>
                  <a:lnTo>
                    <a:pt x="196" y="801"/>
                  </a:lnTo>
                  <a:lnTo>
                    <a:pt x="196" y="801"/>
                  </a:lnTo>
                  <a:lnTo>
                    <a:pt x="196" y="801"/>
                  </a:lnTo>
                  <a:lnTo>
                    <a:pt x="196" y="801"/>
                  </a:lnTo>
                  <a:lnTo>
                    <a:pt x="196" y="807"/>
                  </a:lnTo>
                  <a:lnTo>
                    <a:pt x="196" y="807"/>
                  </a:lnTo>
                  <a:lnTo>
                    <a:pt x="202" y="807"/>
                  </a:lnTo>
                  <a:lnTo>
                    <a:pt x="202" y="807"/>
                  </a:lnTo>
                  <a:lnTo>
                    <a:pt x="202" y="807"/>
                  </a:lnTo>
                  <a:lnTo>
                    <a:pt x="202" y="807"/>
                  </a:lnTo>
                  <a:lnTo>
                    <a:pt x="207" y="807"/>
                  </a:lnTo>
                  <a:lnTo>
                    <a:pt x="207" y="807"/>
                  </a:lnTo>
                  <a:lnTo>
                    <a:pt x="213" y="807"/>
                  </a:lnTo>
                  <a:lnTo>
                    <a:pt x="213" y="813"/>
                  </a:lnTo>
                  <a:lnTo>
                    <a:pt x="213" y="813"/>
                  </a:lnTo>
                  <a:lnTo>
                    <a:pt x="213" y="813"/>
                  </a:lnTo>
                  <a:lnTo>
                    <a:pt x="213" y="813"/>
                  </a:lnTo>
                  <a:lnTo>
                    <a:pt x="218" y="813"/>
                  </a:lnTo>
                  <a:lnTo>
                    <a:pt x="218" y="813"/>
                  </a:lnTo>
                  <a:lnTo>
                    <a:pt x="218" y="807"/>
                  </a:lnTo>
                  <a:lnTo>
                    <a:pt x="218" y="807"/>
                  </a:lnTo>
                  <a:lnTo>
                    <a:pt x="218" y="807"/>
                  </a:lnTo>
                  <a:lnTo>
                    <a:pt x="218" y="807"/>
                  </a:lnTo>
                  <a:lnTo>
                    <a:pt x="224" y="807"/>
                  </a:lnTo>
                  <a:lnTo>
                    <a:pt x="224" y="813"/>
                  </a:lnTo>
                  <a:lnTo>
                    <a:pt x="224" y="813"/>
                  </a:lnTo>
                  <a:lnTo>
                    <a:pt x="224" y="813"/>
                  </a:lnTo>
                  <a:lnTo>
                    <a:pt x="224" y="813"/>
                  </a:lnTo>
                  <a:lnTo>
                    <a:pt x="224" y="813"/>
                  </a:lnTo>
                  <a:lnTo>
                    <a:pt x="224" y="818"/>
                  </a:lnTo>
                  <a:lnTo>
                    <a:pt x="224" y="818"/>
                  </a:lnTo>
                  <a:lnTo>
                    <a:pt x="230" y="813"/>
                  </a:lnTo>
                  <a:lnTo>
                    <a:pt x="230" y="813"/>
                  </a:lnTo>
                  <a:lnTo>
                    <a:pt x="230" y="813"/>
                  </a:lnTo>
                  <a:lnTo>
                    <a:pt x="230" y="813"/>
                  </a:lnTo>
                  <a:lnTo>
                    <a:pt x="230" y="813"/>
                  </a:lnTo>
                  <a:lnTo>
                    <a:pt x="230" y="813"/>
                  </a:lnTo>
                  <a:lnTo>
                    <a:pt x="230" y="813"/>
                  </a:lnTo>
                  <a:lnTo>
                    <a:pt x="230" y="813"/>
                  </a:lnTo>
                  <a:lnTo>
                    <a:pt x="230" y="813"/>
                  </a:lnTo>
                  <a:lnTo>
                    <a:pt x="230" y="807"/>
                  </a:lnTo>
                  <a:lnTo>
                    <a:pt x="230" y="807"/>
                  </a:lnTo>
                  <a:lnTo>
                    <a:pt x="230" y="807"/>
                  </a:lnTo>
                  <a:lnTo>
                    <a:pt x="230" y="807"/>
                  </a:lnTo>
                  <a:lnTo>
                    <a:pt x="235" y="807"/>
                  </a:lnTo>
                  <a:lnTo>
                    <a:pt x="235" y="807"/>
                  </a:lnTo>
                  <a:lnTo>
                    <a:pt x="241" y="807"/>
                  </a:lnTo>
                  <a:lnTo>
                    <a:pt x="241" y="807"/>
                  </a:lnTo>
                  <a:lnTo>
                    <a:pt x="241" y="807"/>
                  </a:lnTo>
                  <a:lnTo>
                    <a:pt x="246" y="807"/>
                  </a:lnTo>
                  <a:lnTo>
                    <a:pt x="252" y="807"/>
                  </a:lnTo>
                  <a:lnTo>
                    <a:pt x="252" y="807"/>
                  </a:lnTo>
                  <a:lnTo>
                    <a:pt x="252" y="807"/>
                  </a:lnTo>
                  <a:lnTo>
                    <a:pt x="252" y="807"/>
                  </a:lnTo>
                  <a:lnTo>
                    <a:pt x="258" y="807"/>
                  </a:lnTo>
                  <a:lnTo>
                    <a:pt x="258" y="807"/>
                  </a:lnTo>
                  <a:lnTo>
                    <a:pt x="258" y="807"/>
                  </a:lnTo>
                  <a:lnTo>
                    <a:pt x="258" y="807"/>
                  </a:lnTo>
                  <a:lnTo>
                    <a:pt x="258" y="807"/>
                  </a:lnTo>
                  <a:lnTo>
                    <a:pt x="258" y="801"/>
                  </a:lnTo>
                  <a:lnTo>
                    <a:pt x="263" y="801"/>
                  </a:lnTo>
                  <a:lnTo>
                    <a:pt x="263" y="801"/>
                  </a:lnTo>
                  <a:lnTo>
                    <a:pt x="263" y="801"/>
                  </a:lnTo>
                  <a:lnTo>
                    <a:pt x="263" y="801"/>
                  </a:lnTo>
                  <a:lnTo>
                    <a:pt x="269" y="801"/>
                  </a:lnTo>
                  <a:lnTo>
                    <a:pt x="269" y="801"/>
                  </a:lnTo>
                  <a:lnTo>
                    <a:pt x="269" y="801"/>
                  </a:lnTo>
                  <a:lnTo>
                    <a:pt x="269" y="801"/>
                  </a:lnTo>
                  <a:lnTo>
                    <a:pt x="269" y="801"/>
                  </a:lnTo>
                  <a:lnTo>
                    <a:pt x="269" y="801"/>
                  </a:lnTo>
                  <a:lnTo>
                    <a:pt x="274" y="801"/>
                  </a:lnTo>
                  <a:lnTo>
                    <a:pt x="274" y="801"/>
                  </a:lnTo>
                  <a:lnTo>
                    <a:pt x="274" y="801"/>
                  </a:lnTo>
                  <a:lnTo>
                    <a:pt x="274" y="801"/>
                  </a:lnTo>
                  <a:lnTo>
                    <a:pt x="286" y="801"/>
                  </a:lnTo>
                  <a:lnTo>
                    <a:pt x="286" y="807"/>
                  </a:lnTo>
                  <a:lnTo>
                    <a:pt x="286" y="801"/>
                  </a:lnTo>
                  <a:lnTo>
                    <a:pt x="291" y="801"/>
                  </a:lnTo>
                  <a:lnTo>
                    <a:pt x="291" y="801"/>
                  </a:lnTo>
                  <a:lnTo>
                    <a:pt x="291" y="801"/>
                  </a:lnTo>
                  <a:lnTo>
                    <a:pt x="297" y="801"/>
                  </a:lnTo>
                  <a:lnTo>
                    <a:pt x="297" y="801"/>
                  </a:lnTo>
                  <a:lnTo>
                    <a:pt x="297" y="801"/>
                  </a:lnTo>
                  <a:lnTo>
                    <a:pt x="302" y="801"/>
                  </a:lnTo>
                  <a:lnTo>
                    <a:pt x="308" y="801"/>
                  </a:lnTo>
                  <a:lnTo>
                    <a:pt x="308" y="796"/>
                  </a:lnTo>
                  <a:lnTo>
                    <a:pt x="314" y="796"/>
                  </a:lnTo>
                  <a:lnTo>
                    <a:pt x="319" y="796"/>
                  </a:lnTo>
                  <a:lnTo>
                    <a:pt x="319" y="796"/>
                  </a:lnTo>
                  <a:lnTo>
                    <a:pt x="319" y="796"/>
                  </a:lnTo>
                  <a:lnTo>
                    <a:pt x="325" y="796"/>
                  </a:lnTo>
                  <a:lnTo>
                    <a:pt x="325" y="796"/>
                  </a:lnTo>
                  <a:lnTo>
                    <a:pt x="325" y="796"/>
                  </a:lnTo>
                  <a:lnTo>
                    <a:pt x="330" y="796"/>
                  </a:lnTo>
                  <a:lnTo>
                    <a:pt x="330" y="801"/>
                  </a:lnTo>
                  <a:lnTo>
                    <a:pt x="336" y="801"/>
                  </a:lnTo>
                  <a:lnTo>
                    <a:pt x="336" y="801"/>
                  </a:lnTo>
                  <a:lnTo>
                    <a:pt x="336" y="801"/>
                  </a:lnTo>
                  <a:lnTo>
                    <a:pt x="336" y="801"/>
                  </a:lnTo>
                  <a:lnTo>
                    <a:pt x="330" y="796"/>
                  </a:lnTo>
                  <a:lnTo>
                    <a:pt x="336" y="796"/>
                  </a:lnTo>
                  <a:lnTo>
                    <a:pt x="336" y="796"/>
                  </a:lnTo>
                  <a:lnTo>
                    <a:pt x="330" y="796"/>
                  </a:lnTo>
                  <a:lnTo>
                    <a:pt x="330" y="796"/>
                  </a:lnTo>
                  <a:lnTo>
                    <a:pt x="330" y="796"/>
                  </a:lnTo>
                  <a:lnTo>
                    <a:pt x="330" y="796"/>
                  </a:lnTo>
                  <a:lnTo>
                    <a:pt x="330" y="796"/>
                  </a:lnTo>
                  <a:lnTo>
                    <a:pt x="330" y="790"/>
                  </a:lnTo>
                  <a:lnTo>
                    <a:pt x="330" y="790"/>
                  </a:lnTo>
                  <a:lnTo>
                    <a:pt x="325" y="790"/>
                  </a:lnTo>
                  <a:lnTo>
                    <a:pt x="325" y="790"/>
                  </a:lnTo>
                  <a:lnTo>
                    <a:pt x="325" y="790"/>
                  </a:lnTo>
                  <a:lnTo>
                    <a:pt x="325" y="790"/>
                  </a:lnTo>
                  <a:lnTo>
                    <a:pt x="325" y="790"/>
                  </a:lnTo>
                  <a:lnTo>
                    <a:pt x="325" y="790"/>
                  </a:lnTo>
                  <a:lnTo>
                    <a:pt x="319" y="790"/>
                  </a:lnTo>
                  <a:lnTo>
                    <a:pt x="319" y="790"/>
                  </a:lnTo>
                  <a:lnTo>
                    <a:pt x="319" y="790"/>
                  </a:lnTo>
                  <a:lnTo>
                    <a:pt x="319" y="790"/>
                  </a:lnTo>
                  <a:lnTo>
                    <a:pt x="319" y="790"/>
                  </a:lnTo>
                  <a:lnTo>
                    <a:pt x="319" y="790"/>
                  </a:lnTo>
                  <a:lnTo>
                    <a:pt x="319" y="790"/>
                  </a:lnTo>
                  <a:lnTo>
                    <a:pt x="319" y="796"/>
                  </a:lnTo>
                  <a:lnTo>
                    <a:pt x="319" y="796"/>
                  </a:lnTo>
                  <a:lnTo>
                    <a:pt x="319" y="796"/>
                  </a:lnTo>
                  <a:lnTo>
                    <a:pt x="319" y="796"/>
                  </a:lnTo>
                  <a:lnTo>
                    <a:pt x="319" y="796"/>
                  </a:lnTo>
                  <a:lnTo>
                    <a:pt x="314" y="796"/>
                  </a:lnTo>
                  <a:lnTo>
                    <a:pt x="314" y="796"/>
                  </a:lnTo>
                  <a:lnTo>
                    <a:pt x="314" y="796"/>
                  </a:lnTo>
                  <a:lnTo>
                    <a:pt x="314" y="796"/>
                  </a:lnTo>
                  <a:lnTo>
                    <a:pt x="314" y="796"/>
                  </a:lnTo>
                  <a:lnTo>
                    <a:pt x="314" y="796"/>
                  </a:lnTo>
                  <a:lnTo>
                    <a:pt x="314" y="796"/>
                  </a:lnTo>
                  <a:lnTo>
                    <a:pt x="314" y="790"/>
                  </a:lnTo>
                  <a:lnTo>
                    <a:pt x="314" y="790"/>
                  </a:lnTo>
                  <a:lnTo>
                    <a:pt x="319" y="790"/>
                  </a:lnTo>
                  <a:lnTo>
                    <a:pt x="319" y="790"/>
                  </a:lnTo>
                  <a:lnTo>
                    <a:pt x="319" y="790"/>
                  </a:lnTo>
                  <a:lnTo>
                    <a:pt x="319" y="790"/>
                  </a:lnTo>
                  <a:lnTo>
                    <a:pt x="319" y="785"/>
                  </a:lnTo>
                  <a:lnTo>
                    <a:pt x="319" y="785"/>
                  </a:lnTo>
                  <a:lnTo>
                    <a:pt x="319" y="785"/>
                  </a:lnTo>
                  <a:lnTo>
                    <a:pt x="325" y="785"/>
                  </a:lnTo>
                  <a:lnTo>
                    <a:pt x="325" y="790"/>
                  </a:lnTo>
                  <a:lnTo>
                    <a:pt x="325" y="785"/>
                  </a:lnTo>
                  <a:lnTo>
                    <a:pt x="325" y="785"/>
                  </a:lnTo>
                  <a:lnTo>
                    <a:pt x="330" y="785"/>
                  </a:lnTo>
                  <a:lnTo>
                    <a:pt x="325" y="790"/>
                  </a:lnTo>
                  <a:lnTo>
                    <a:pt x="330" y="790"/>
                  </a:lnTo>
                  <a:lnTo>
                    <a:pt x="330" y="790"/>
                  </a:lnTo>
                  <a:lnTo>
                    <a:pt x="330" y="790"/>
                  </a:lnTo>
                  <a:lnTo>
                    <a:pt x="330" y="790"/>
                  </a:lnTo>
                  <a:lnTo>
                    <a:pt x="336" y="790"/>
                  </a:lnTo>
                  <a:lnTo>
                    <a:pt x="336" y="790"/>
                  </a:lnTo>
                  <a:lnTo>
                    <a:pt x="336" y="790"/>
                  </a:lnTo>
                  <a:lnTo>
                    <a:pt x="336" y="796"/>
                  </a:lnTo>
                  <a:lnTo>
                    <a:pt x="336" y="790"/>
                  </a:lnTo>
                  <a:lnTo>
                    <a:pt x="336" y="796"/>
                  </a:lnTo>
                  <a:lnTo>
                    <a:pt x="336" y="796"/>
                  </a:lnTo>
                  <a:lnTo>
                    <a:pt x="336" y="796"/>
                  </a:lnTo>
                  <a:lnTo>
                    <a:pt x="336" y="796"/>
                  </a:lnTo>
                  <a:lnTo>
                    <a:pt x="336" y="796"/>
                  </a:lnTo>
                  <a:lnTo>
                    <a:pt x="336" y="796"/>
                  </a:lnTo>
                  <a:lnTo>
                    <a:pt x="342" y="796"/>
                  </a:lnTo>
                  <a:lnTo>
                    <a:pt x="342" y="801"/>
                  </a:lnTo>
                  <a:lnTo>
                    <a:pt x="342" y="801"/>
                  </a:lnTo>
                  <a:lnTo>
                    <a:pt x="342" y="801"/>
                  </a:lnTo>
                  <a:lnTo>
                    <a:pt x="336" y="801"/>
                  </a:lnTo>
                  <a:lnTo>
                    <a:pt x="336" y="801"/>
                  </a:lnTo>
                  <a:lnTo>
                    <a:pt x="336" y="801"/>
                  </a:lnTo>
                  <a:lnTo>
                    <a:pt x="342" y="807"/>
                  </a:lnTo>
                  <a:lnTo>
                    <a:pt x="342" y="807"/>
                  </a:lnTo>
                  <a:lnTo>
                    <a:pt x="347" y="807"/>
                  </a:lnTo>
                  <a:lnTo>
                    <a:pt x="347" y="807"/>
                  </a:lnTo>
                  <a:lnTo>
                    <a:pt x="347" y="813"/>
                  </a:lnTo>
                  <a:lnTo>
                    <a:pt x="347" y="813"/>
                  </a:lnTo>
                  <a:lnTo>
                    <a:pt x="347" y="813"/>
                  </a:lnTo>
                  <a:lnTo>
                    <a:pt x="347" y="813"/>
                  </a:lnTo>
                  <a:lnTo>
                    <a:pt x="347" y="818"/>
                  </a:lnTo>
                  <a:lnTo>
                    <a:pt x="347" y="818"/>
                  </a:lnTo>
                  <a:lnTo>
                    <a:pt x="347" y="818"/>
                  </a:lnTo>
                  <a:lnTo>
                    <a:pt x="347" y="818"/>
                  </a:lnTo>
                  <a:lnTo>
                    <a:pt x="347" y="824"/>
                  </a:lnTo>
                  <a:lnTo>
                    <a:pt x="347" y="824"/>
                  </a:lnTo>
                  <a:lnTo>
                    <a:pt x="347" y="829"/>
                  </a:lnTo>
                  <a:lnTo>
                    <a:pt x="347" y="835"/>
                  </a:lnTo>
                  <a:lnTo>
                    <a:pt x="347" y="835"/>
                  </a:lnTo>
                  <a:lnTo>
                    <a:pt x="347" y="835"/>
                  </a:lnTo>
                  <a:lnTo>
                    <a:pt x="347" y="835"/>
                  </a:lnTo>
                  <a:lnTo>
                    <a:pt x="342" y="835"/>
                  </a:lnTo>
                  <a:lnTo>
                    <a:pt x="342" y="835"/>
                  </a:lnTo>
                  <a:lnTo>
                    <a:pt x="347" y="835"/>
                  </a:lnTo>
                  <a:lnTo>
                    <a:pt x="347" y="835"/>
                  </a:lnTo>
                  <a:lnTo>
                    <a:pt x="347" y="835"/>
                  </a:lnTo>
                  <a:lnTo>
                    <a:pt x="353" y="835"/>
                  </a:lnTo>
                  <a:lnTo>
                    <a:pt x="353" y="835"/>
                  </a:lnTo>
                  <a:lnTo>
                    <a:pt x="353" y="835"/>
                  </a:lnTo>
                  <a:lnTo>
                    <a:pt x="353" y="835"/>
                  </a:lnTo>
                  <a:lnTo>
                    <a:pt x="359" y="835"/>
                  </a:lnTo>
                  <a:lnTo>
                    <a:pt x="359" y="835"/>
                  </a:lnTo>
                  <a:lnTo>
                    <a:pt x="359" y="835"/>
                  </a:lnTo>
                  <a:lnTo>
                    <a:pt x="359" y="841"/>
                  </a:lnTo>
                  <a:lnTo>
                    <a:pt x="359" y="841"/>
                  </a:lnTo>
                  <a:lnTo>
                    <a:pt x="364" y="841"/>
                  </a:lnTo>
                  <a:lnTo>
                    <a:pt x="364" y="841"/>
                  </a:lnTo>
                  <a:lnTo>
                    <a:pt x="364" y="841"/>
                  </a:lnTo>
                  <a:lnTo>
                    <a:pt x="364" y="835"/>
                  </a:lnTo>
                  <a:lnTo>
                    <a:pt x="364" y="835"/>
                  </a:lnTo>
                  <a:lnTo>
                    <a:pt x="364" y="835"/>
                  </a:lnTo>
                  <a:lnTo>
                    <a:pt x="364" y="841"/>
                  </a:lnTo>
                  <a:lnTo>
                    <a:pt x="364" y="841"/>
                  </a:lnTo>
                  <a:lnTo>
                    <a:pt x="364" y="841"/>
                  </a:lnTo>
                  <a:lnTo>
                    <a:pt x="370" y="841"/>
                  </a:lnTo>
                  <a:lnTo>
                    <a:pt x="370" y="841"/>
                  </a:lnTo>
                  <a:lnTo>
                    <a:pt x="370" y="841"/>
                  </a:lnTo>
                  <a:lnTo>
                    <a:pt x="370" y="841"/>
                  </a:lnTo>
                  <a:lnTo>
                    <a:pt x="370" y="841"/>
                  </a:lnTo>
                  <a:lnTo>
                    <a:pt x="370" y="841"/>
                  </a:lnTo>
                  <a:lnTo>
                    <a:pt x="370" y="841"/>
                  </a:lnTo>
                  <a:lnTo>
                    <a:pt x="375" y="841"/>
                  </a:lnTo>
                  <a:lnTo>
                    <a:pt x="375" y="841"/>
                  </a:lnTo>
                  <a:lnTo>
                    <a:pt x="375" y="841"/>
                  </a:lnTo>
                  <a:lnTo>
                    <a:pt x="375" y="841"/>
                  </a:lnTo>
                  <a:lnTo>
                    <a:pt x="375" y="841"/>
                  </a:lnTo>
                  <a:lnTo>
                    <a:pt x="375" y="841"/>
                  </a:lnTo>
                  <a:lnTo>
                    <a:pt x="375" y="841"/>
                  </a:lnTo>
                  <a:lnTo>
                    <a:pt x="375" y="841"/>
                  </a:lnTo>
                  <a:lnTo>
                    <a:pt x="381" y="841"/>
                  </a:lnTo>
                  <a:lnTo>
                    <a:pt x="381" y="841"/>
                  </a:lnTo>
                  <a:lnTo>
                    <a:pt x="381" y="841"/>
                  </a:lnTo>
                  <a:lnTo>
                    <a:pt x="381" y="841"/>
                  </a:lnTo>
                  <a:lnTo>
                    <a:pt x="375" y="846"/>
                  </a:lnTo>
                  <a:lnTo>
                    <a:pt x="375" y="846"/>
                  </a:lnTo>
                  <a:lnTo>
                    <a:pt x="375" y="846"/>
                  </a:lnTo>
                  <a:lnTo>
                    <a:pt x="375" y="846"/>
                  </a:lnTo>
                  <a:lnTo>
                    <a:pt x="375" y="852"/>
                  </a:lnTo>
                  <a:lnTo>
                    <a:pt x="375" y="852"/>
                  </a:lnTo>
                  <a:lnTo>
                    <a:pt x="375" y="852"/>
                  </a:lnTo>
                  <a:lnTo>
                    <a:pt x="375" y="852"/>
                  </a:lnTo>
                  <a:lnTo>
                    <a:pt x="375" y="852"/>
                  </a:lnTo>
                  <a:lnTo>
                    <a:pt x="375" y="852"/>
                  </a:lnTo>
                  <a:lnTo>
                    <a:pt x="375" y="852"/>
                  </a:lnTo>
                  <a:lnTo>
                    <a:pt x="381" y="852"/>
                  </a:lnTo>
                  <a:lnTo>
                    <a:pt x="381" y="852"/>
                  </a:lnTo>
                  <a:lnTo>
                    <a:pt x="375" y="852"/>
                  </a:lnTo>
                  <a:lnTo>
                    <a:pt x="375" y="852"/>
                  </a:lnTo>
                  <a:lnTo>
                    <a:pt x="375" y="852"/>
                  </a:lnTo>
                  <a:lnTo>
                    <a:pt x="375" y="852"/>
                  </a:lnTo>
                  <a:lnTo>
                    <a:pt x="375" y="857"/>
                  </a:lnTo>
                  <a:lnTo>
                    <a:pt x="375" y="857"/>
                  </a:lnTo>
                  <a:lnTo>
                    <a:pt x="375" y="857"/>
                  </a:lnTo>
                  <a:lnTo>
                    <a:pt x="375" y="857"/>
                  </a:lnTo>
                  <a:lnTo>
                    <a:pt x="381" y="857"/>
                  </a:lnTo>
                  <a:lnTo>
                    <a:pt x="375" y="857"/>
                  </a:lnTo>
                  <a:lnTo>
                    <a:pt x="381" y="857"/>
                  </a:lnTo>
                  <a:lnTo>
                    <a:pt x="381" y="863"/>
                  </a:lnTo>
                  <a:lnTo>
                    <a:pt x="381" y="863"/>
                  </a:lnTo>
                  <a:lnTo>
                    <a:pt x="381" y="863"/>
                  </a:lnTo>
                  <a:lnTo>
                    <a:pt x="381" y="863"/>
                  </a:lnTo>
                  <a:lnTo>
                    <a:pt x="381" y="863"/>
                  </a:lnTo>
                  <a:lnTo>
                    <a:pt x="381" y="863"/>
                  </a:lnTo>
                  <a:lnTo>
                    <a:pt x="381" y="863"/>
                  </a:lnTo>
                  <a:lnTo>
                    <a:pt x="381" y="869"/>
                  </a:lnTo>
                  <a:lnTo>
                    <a:pt x="381" y="869"/>
                  </a:lnTo>
                  <a:lnTo>
                    <a:pt x="387" y="869"/>
                  </a:lnTo>
                  <a:lnTo>
                    <a:pt x="387" y="869"/>
                  </a:lnTo>
                  <a:lnTo>
                    <a:pt x="387" y="869"/>
                  </a:lnTo>
                  <a:lnTo>
                    <a:pt x="387" y="869"/>
                  </a:lnTo>
                  <a:lnTo>
                    <a:pt x="381" y="869"/>
                  </a:lnTo>
                  <a:lnTo>
                    <a:pt x="381" y="869"/>
                  </a:lnTo>
                  <a:lnTo>
                    <a:pt x="381" y="874"/>
                  </a:lnTo>
                  <a:lnTo>
                    <a:pt x="381" y="874"/>
                  </a:lnTo>
                  <a:lnTo>
                    <a:pt x="381" y="874"/>
                  </a:lnTo>
                  <a:lnTo>
                    <a:pt x="381" y="874"/>
                  </a:lnTo>
                  <a:lnTo>
                    <a:pt x="381" y="874"/>
                  </a:lnTo>
                  <a:lnTo>
                    <a:pt x="381" y="874"/>
                  </a:lnTo>
                  <a:lnTo>
                    <a:pt x="381" y="880"/>
                  </a:lnTo>
                  <a:lnTo>
                    <a:pt x="381" y="880"/>
                  </a:lnTo>
                  <a:lnTo>
                    <a:pt x="381" y="880"/>
                  </a:lnTo>
                  <a:lnTo>
                    <a:pt x="387" y="880"/>
                  </a:lnTo>
                  <a:lnTo>
                    <a:pt x="387" y="885"/>
                  </a:lnTo>
                  <a:lnTo>
                    <a:pt x="387" y="885"/>
                  </a:lnTo>
                  <a:lnTo>
                    <a:pt x="387" y="885"/>
                  </a:lnTo>
                  <a:lnTo>
                    <a:pt x="387" y="885"/>
                  </a:lnTo>
                  <a:lnTo>
                    <a:pt x="392" y="885"/>
                  </a:lnTo>
                  <a:lnTo>
                    <a:pt x="392" y="885"/>
                  </a:lnTo>
                  <a:lnTo>
                    <a:pt x="392" y="885"/>
                  </a:lnTo>
                  <a:lnTo>
                    <a:pt x="392" y="885"/>
                  </a:lnTo>
                  <a:lnTo>
                    <a:pt x="398" y="885"/>
                  </a:lnTo>
                  <a:lnTo>
                    <a:pt x="398" y="885"/>
                  </a:lnTo>
                  <a:lnTo>
                    <a:pt x="398" y="885"/>
                  </a:lnTo>
                  <a:lnTo>
                    <a:pt x="392" y="891"/>
                  </a:lnTo>
                  <a:lnTo>
                    <a:pt x="392" y="891"/>
                  </a:lnTo>
                  <a:lnTo>
                    <a:pt x="392" y="891"/>
                  </a:lnTo>
                  <a:lnTo>
                    <a:pt x="392" y="891"/>
                  </a:lnTo>
                  <a:lnTo>
                    <a:pt x="392" y="891"/>
                  </a:lnTo>
                  <a:lnTo>
                    <a:pt x="392" y="891"/>
                  </a:lnTo>
                  <a:lnTo>
                    <a:pt x="392" y="897"/>
                  </a:lnTo>
                  <a:lnTo>
                    <a:pt x="392" y="897"/>
                  </a:lnTo>
                  <a:lnTo>
                    <a:pt x="392" y="897"/>
                  </a:lnTo>
                  <a:lnTo>
                    <a:pt x="392" y="897"/>
                  </a:lnTo>
                  <a:lnTo>
                    <a:pt x="398" y="897"/>
                  </a:lnTo>
                  <a:lnTo>
                    <a:pt x="398" y="897"/>
                  </a:lnTo>
                  <a:lnTo>
                    <a:pt x="398" y="897"/>
                  </a:lnTo>
                  <a:lnTo>
                    <a:pt x="398" y="897"/>
                  </a:lnTo>
                  <a:lnTo>
                    <a:pt x="398" y="897"/>
                  </a:lnTo>
                  <a:lnTo>
                    <a:pt x="392" y="897"/>
                  </a:lnTo>
                  <a:lnTo>
                    <a:pt x="392" y="897"/>
                  </a:lnTo>
                  <a:lnTo>
                    <a:pt x="392" y="897"/>
                  </a:lnTo>
                  <a:lnTo>
                    <a:pt x="392" y="897"/>
                  </a:lnTo>
                  <a:lnTo>
                    <a:pt x="392" y="897"/>
                  </a:lnTo>
                  <a:lnTo>
                    <a:pt x="392" y="897"/>
                  </a:lnTo>
                  <a:lnTo>
                    <a:pt x="398" y="897"/>
                  </a:lnTo>
                  <a:lnTo>
                    <a:pt x="398" y="897"/>
                  </a:lnTo>
                  <a:lnTo>
                    <a:pt x="398" y="897"/>
                  </a:lnTo>
                  <a:lnTo>
                    <a:pt x="398" y="897"/>
                  </a:lnTo>
                  <a:lnTo>
                    <a:pt x="398" y="897"/>
                  </a:lnTo>
                  <a:lnTo>
                    <a:pt x="398" y="897"/>
                  </a:lnTo>
                  <a:lnTo>
                    <a:pt x="398" y="897"/>
                  </a:lnTo>
                  <a:lnTo>
                    <a:pt x="398" y="897"/>
                  </a:lnTo>
                  <a:lnTo>
                    <a:pt x="398" y="897"/>
                  </a:lnTo>
                  <a:lnTo>
                    <a:pt x="398" y="902"/>
                  </a:lnTo>
                  <a:lnTo>
                    <a:pt x="398" y="902"/>
                  </a:lnTo>
                  <a:lnTo>
                    <a:pt x="403" y="902"/>
                  </a:lnTo>
                  <a:lnTo>
                    <a:pt x="403" y="902"/>
                  </a:lnTo>
                  <a:lnTo>
                    <a:pt x="403" y="897"/>
                  </a:lnTo>
                  <a:lnTo>
                    <a:pt x="403" y="897"/>
                  </a:lnTo>
                  <a:lnTo>
                    <a:pt x="403" y="897"/>
                  </a:lnTo>
                  <a:lnTo>
                    <a:pt x="403" y="897"/>
                  </a:lnTo>
                  <a:lnTo>
                    <a:pt x="403" y="897"/>
                  </a:lnTo>
                  <a:lnTo>
                    <a:pt x="403" y="897"/>
                  </a:lnTo>
                  <a:lnTo>
                    <a:pt x="403" y="897"/>
                  </a:lnTo>
                  <a:lnTo>
                    <a:pt x="403" y="897"/>
                  </a:lnTo>
                  <a:lnTo>
                    <a:pt x="403" y="897"/>
                  </a:lnTo>
                  <a:lnTo>
                    <a:pt x="403" y="902"/>
                  </a:lnTo>
                  <a:lnTo>
                    <a:pt x="403" y="902"/>
                  </a:lnTo>
                  <a:lnTo>
                    <a:pt x="403" y="902"/>
                  </a:lnTo>
                  <a:lnTo>
                    <a:pt x="403" y="902"/>
                  </a:lnTo>
                  <a:lnTo>
                    <a:pt x="403" y="902"/>
                  </a:lnTo>
                  <a:lnTo>
                    <a:pt x="403" y="902"/>
                  </a:lnTo>
                  <a:lnTo>
                    <a:pt x="403" y="902"/>
                  </a:lnTo>
                  <a:lnTo>
                    <a:pt x="403" y="902"/>
                  </a:lnTo>
                  <a:lnTo>
                    <a:pt x="403" y="902"/>
                  </a:lnTo>
                  <a:lnTo>
                    <a:pt x="403" y="902"/>
                  </a:lnTo>
                  <a:lnTo>
                    <a:pt x="409" y="902"/>
                  </a:lnTo>
                  <a:lnTo>
                    <a:pt x="409" y="902"/>
                  </a:lnTo>
                  <a:lnTo>
                    <a:pt x="409" y="902"/>
                  </a:lnTo>
                  <a:lnTo>
                    <a:pt x="409" y="902"/>
                  </a:lnTo>
                  <a:lnTo>
                    <a:pt x="409" y="902"/>
                  </a:lnTo>
                  <a:lnTo>
                    <a:pt x="409" y="902"/>
                  </a:lnTo>
                  <a:lnTo>
                    <a:pt x="409" y="902"/>
                  </a:lnTo>
                  <a:lnTo>
                    <a:pt x="415" y="902"/>
                  </a:lnTo>
                  <a:lnTo>
                    <a:pt x="415" y="902"/>
                  </a:lnTo>
                  <a:lnTo>
                    <a:pt x="415" y="902"/>
                  </a:lnTo>
                  <a:lnTo>
                    <a:pt x="415" y="897"/>
                  </a:lnTo>
                  <a:lnTo>
                    <a:pt x="415" y="897"/>
                  </a:lnTo>
                  <a:lnTo>
                    <a:pt x="415" y="897"/>
                  </a:lnTo>
                  <a:lnTo>
                    <a:pt x="415" y="902"/>
                  </a:lnTo>
                  <a:lnTo>
                    <a:pt x="415" y="902"/>
                  </a:lnTo>
                  <a:lnTo>
                    <a:pt x="415" y="902"/>
                  </a:lnTo>
                  <a:lnTo>
                    <a:pt x="415" y="897"/>
                  </a:lnTo>
                  <a:lnTo>
                    <a:pt x="420" y="902"/>
                  </a:lnTo>
                  <a:lnTo>
                    <a:pt x="420" y="902"/>
                  </a:lnTo>
                  <a:lnTo>
                    <a:pt x="420" y="902"/>
                  </a:lnTo>
                  <a:lnTo>
                    <a:pt x="420" y="902"/>
                  </a:lnTo>
                  <a:lnTo>
                    <a:pt x="420" y="902"/>
                  </a:lnTo>
                  <a:lnTo>
                    <a:pt x="420" y="902"/>
                  </a:lnTo>
                  <a:lnTo>
                    <a:pt x="420" y="902"/>
                  </a:lnTo>
                  <a:lnTo>
                    <a:pt x="420" y="902"/>
                  </a:lnTo>
                  <a:lnTo>
                    <a:pt x="420" y="902"/>
                  </a:lnTo>
                  <a:lnTo>
                    <a:pt x="420" y="902"/>
                  </a:lnTo>
                  <a:lnTo>
                    <a:pt x="420" y="902"/>
                  </a:lnTo>
                  <a:lnTo>
                    <a:pt x="420" y="902"/>
                  </a:lnTo>
                  <a:lnTo>
                    <a:pt x="420" y="902"/>
                  </a:lnTo>
                  <a:lnTo>
                    <a:pt x="420" y="902"/>
                  </a:lnTo>
                  <a:lnTo>
                    <a:pt x="426" y="902"/>
                  </a:lnTo>
                  <a:lnTo>
                    <a:pt x="426" y="902"/>
                  </a:lnTo>
                  <a:lnTo>
                    <a:pt x="426" y="902"/>
                  </a:lnTo>
                  <a:lnTo>
                    <a:pt x="426" y="902"/>
                  </a:lnTo>
                  <a:lnTo>
                    <a:pt x="426" y="908"/>
                  </a:lnTo>
                  <a:lnTo>
                    <a:pt x="426" y="908"/>
                  </a:lnTo>
                  <a:lnTo>
                    <a:pt x="426" y="908"/>
                  </a:lnTo>
                  <a:lnTo>
                    <a:pt x="426" y="902"/>
                  </a:lnTo>
                  <a:lnTo>
                    <a:pt x="426" y="902"/>
                  </a:lnTo>
                  <a:lnTo>
                    <a:pt x="426" y="902"/>
                  </a:lnTo>
                  <a:lnTo>
                    <a:pt x="426" y="897"/>
                  </a:lnTo>
                  <a:lnTo>
                    <a:pt x="426" y="897"/>
                  </a:lnTo>
                  <a:lnTo>
                    <a:pt x="426" y="897"/>
                  </a:lnTo>
                  <a:lnTo>
                    <a:pt x="426" y="897"/>
                  </a:lnTo>
                  <a:lnTo>
                    <a:pt x="426" y="897"/>
                  </a:lnTo>
                  <a:lnTo>
                    <a:pt x="426" y="897"/>
                  </a:lnTo>
                  <a:lnTo>
                    <a:pt x="426" y="902"/>
                  </a:lnTo>
                  <a:lnTo>
                    <a:pt x="426" y="902"/>
                  </a:lnTo>
                  <a:lnTo>
                    <a:pt x="431" y="902"/>
                  </a:lnTo>
                  <a:lnTo>
                    <a:pt x="431" y="902"/>
                  </a:lnTo>
                  <a:lnTo>
                    <a:pt x="431" y="902"/>
                  </a:lnTo>
                  <a:lnTo>
                    <a:pt x="431" y="902"/>
                  </a:lnTo>
                  <a:lnTo>
                    <a:pt x="426" y="902"/>
                  </a:lnTo>
                  <a:lnTo>
                    <a:pt x="426" y="902"/>
                  </a:lnTo>
                  <a:lnTo>
                    <a:pt x="426" y="902"/>
                  </a:lnTo>
                  <a:lnTo>
                    <a:pt x="426" y="908"/>
                  </a:lnTo>
                  <a:lnTo>
                    <a:pt x="426" y="908"/>
                  </a:lnTo>
                  <a:lnTo>
                    <a:pt x="426" y="908"/>
                  </a:lnTo>
                  <a:lnTo>
                    <a:pt x="426" y="908"/>
                  </a:lnTo>
                  <a:lnTo>
                    <a:pt x="426" y="908"/>
                  </a:lnTo>
                  <a:lnTo>
                    <a:pt x="426" y="908"/>
                  </a:lnTo>
                  <a:lnTo>
                    <a:pt x="431" y="908"/>
                  </a:lnTo>
                  <a:lnTo>
                    <a:pt x="431" y="908"/>
                  </a:lnTo>
                  <a:lnTo>
                    <a:pt x="431" y="908"/>
                  </a:lnTo>
                  <a:lnTo>
                    <a:pt x="431" y="908"/>
                  </a:lnTo>
                  <a:lnTo>
                    <a:pt x="431" y="908"/>
                  </a:lnTo>
                  <a:lnTo>
                    <a:pt x="431" y="908"/>
                  </a:lnTo>
                  <a:lnTo>
                    <a:pt x="431" y="908"/>
                  </a:lnTo>
                  <a:lnTo>
                    <a:pt x="431" y="908"/>
                  </a:lnTo>
                  <a:lnTo>
                    <a:pt x="431" y="902"/>
                  </a:lnTo>
                  <a:lnTo>
                    <a:pt x="431" y="902"/>
                  </a:lnTo>
                  <a:lnTo>
                    <a:pt x="431" y="902"/>
                  </a:lnTo>
                  <a:lnTo>
                    <a:pt x="431" y="902"/>
                  </a:lnTo>
                  <a:lnTo>
                    <a:pt x="431" y="902"/>
                  </a:lnTo>
                  <a:lnTo>
                    <a:pt x="431" y="902"/>
                  </a:lnTo>
                  <a:lnTo>
                    <a:pt x="431" y="897"/>
                  </a:lnTo>
                  <a:lnTo>
                    <a:pt x="431" y="897"/>
                  </a:lnTo>
                  <a:lnTo>
                    <a:pt x="437" y="902"/>
                  </a:lnTo>
                  <a:lnTo>
                    <a:pt x="437" y="902"/>
                  </a:lnTo>
                  <a:lnTo>
                    <a:pt x="437" y="902"/>
                  </a:lnTo>
                  <a:lnTo>
                    <a:pt x="437" y="897"/>
                  </a:lnTo>
                  <a:lnTo>
                    <a:pt x="437" y="897"/>
                  </a:lnTo>
                  <a:lnTo>
                    <a:pt x="437" y="897"/>
                  </a:lnTo>
                  <a:lnTo>
                    <a:pt x="437" y="897"/>
                  </a:lnTo>
                  <a:lnTo>
                    <a:pt x="437" y="897"/>
                  </a:lnTo>
                  <a:lnTo>
                    <a:pt x="437" y="897"/>
                  </a:lnTo>
                  <a:lnTo>
                    <a:pt x="437" y="897"/>
                  </a:lnTo>
                  <a:lnTo>
                    <a:pt x="437" y="897"/>
                  </a:lnTo>
                  <a:lnTo>
                    <a:pt x="437" y="897"/>
                  </a:lnTo>
                  <a:lnTo>
                    <a:pt x="437" y="897"/>
                  </a:lnTo>
                  <a:lnTo>
                    <a:pt x="437" y="897"/>
                  </a:lnTo>
                  <a:lnTo>
                    <a:pt x="437" y="897"/>
                  </a:lnTo>
                  <a:lnTo>
                    <a:pt x="437" y="897"/>
                  </a:lnTo>
                  <a:lnTo>
                    <a:pt x="437" y="897"/>
                  </a:lnTo>
                  <a:lnTo>
                    <a:pt x="437" y="897"/>
                  </a:lnTo>
                  <a:lnTo>
                    <a:pt x="437" y="897"/>
                  </a:lnTo>
                  <a:lnTo>
                    <a:pt x="443" y="897"/>
                  </a:lnTo>
                  <a:lnTo>
                    <a:pt x="443" y="897"/>
                  </a:lnTo>
                  <a:lnTo>
                    <a:pt x="443" y="897"/>
                  </a:lnTo>
                  <a:lnTo>
                    <a:pt x="443" y="897"/>
                  </a:lnTo>
                  <a:lnTo>
                    <a:pt x="443" y="897"/>
                  </a:lnTo>
                  <a:lnTo>
                    <a:pt x="443" y="897"/>
                  </a:lnTo>
                  <a:lnTo>
                    <a:pt x="443" y="897"/>
                  </a:lnTo>
                  <a:lnTo>
                    <a:pt x="443" y="897"/>
                  </a:lnTo>
                  <a:lnTo>
                    <a:pt x="443" y="891"/>
                  </a:lnTo>
                  <a:lnTo>
                    <a:pt x="443" y="891"/>
                  </a:lnTo>
                  <a:lnTo>
                    <a:pt x="443" y="891"/>
                  </a:lnTo>
                  <a:lnTo>
                    <a:pt x="443" y="891"/>
                  </a:lnTo>
                  <a:lnTo>
                    <a:pt x="443" y="891"/>
                  </a:lnTo>
                  <a:lnTo>
                    <a:pt x="443" y="897"/>
                  </a:lnTo>
                  <a:lnTo>
                    <a:pt x="443" y="897"/>
                  </a:lnTo>
                  <a:lnTo>
                    <a:pt x="448" y="891"/>
                  </a:lnTo>
                  <a:lnTo>
                    <a:pt x="448" y="891"/>
                  </a:lnTo>
                  <a:lnTo>
                    <a:pt x="454" y="891"/>
                  </a:lnTo>
                  <a:lnTo>
                    <a:pt x="459" y="891"/>
                  </a:lnTo>
                  <a:lnTo>
                    <a:pt x="465" y="891"/>
                  </a:lnTo>
                  <a:lnTo>
                    <a:pt x="465" y="885"/>
                  </a:lnTo>
                  <a:lnTo>
                    <a:pt x="465" y="880"/>
                  </a:lnTo>
                  <a:lnTo>
                    <a:pt x="465" y="874"/>
                  </a:lnTo>
                  <a:lnTo>
                    <a:pt x="465" y="869"/>
                  </a:lnTo>
                  <a:lnTo>
                    <a:pt x="471" y="869"/>
                  </a:lnTo>
                  <a:lnTo>
                    <a:pt x="471" y="869"/>
                  </a:lnTo>
                  <a:lnTo>
                    <a:pt x="471" y="874"/>
                  </a:lnTo>
                  <a:lnTo>
                    <a:pt x="471" y="874"/>
                  </a:lnTo>
                  <a:lnTo>
                    <a:pt x="476" y="874"/>
                  </a:lnTo>
                  <a:lnTo>
                    <a:pt x="476" y="874"/>
                  </a:lnTo>
                  <a:lnTo>
                    <a:pt x="476" y="869"/>
                  </a:lnTo>
                  <a:lnTo>
                    <a:pt x="476" y="869"/>
                  </a:lnTo>
                  <a:lnTo>
                    <a:pt x="476" y="869"/>
                  </a:lnTo>
                  <a:lnTo>
                    <a:pt x="476" y="869"/>
                  </a:lnTo>
                  <a:lnTo>
                    <a:pt x="476" y="869"/>
                  </a:lnTo>
                  <a:lnTo>
                    <a:pt x="476" y="869"/>
                  </a:lnTo>
                  <a:lnTo>
                    <a:pt x="476" y="874"/>
                  </a:lnTo>
                  <a:lnTo>
                    <a:pt x="482" y="874"/>
                  </a:lnTo>
                  <a:lnTo>
                    <a:pt x="482" y="874"/>
                  </a:lnTo>
                  <a:lnTo>
                    <a:pt x="482" y="874"/>
                  </a:lnTo>
                  <a:lnTo>
                    <a:pt x="482" y="874"/>
                  </a:lnTo>
                  <a:lnTo>
                    <a:pt x="487" y="874"/>
                  </a:lnTo>
                  <a:lnTo>
                    <a:pt x="487" y="874"/>
                  </a:lnTo>
                  <a:lnTo>
                    <a:pt x="487" y="874"/>
                  </a:lnTo>
                  <a:lnTo>
                    <a:pt x="493" y="874"/>
                  </a:lnTo>
                  <a:lnTo>
                    <a:pt x="493" y="874"/>
                  </a:lnTo>
                  <a:lnTo>
                    <a:pt x="493" y="874"/>
                  </a:lnTo>
                  <a:lnTo>
                    <a:pt x="499" y="874"/>
                  </a:lnTo>
                  <a:lnTo>
                    <a:pt x="515" y="874"/>
                  </a:lnTo>
                  <a:lnTo>
                    <a:pt x="515" y="874"/>
                  </a:lnTo>
                  <a:lnTo>
                    <a:pt x="521" y="880"/>
                  </a:lnTo>
                  <a:lnTo>
                    <a:pt x="527" y="880"/>
                  </a:lnTo>
                  <a:lnTo>
                    <a:pt x="527" y="880"/>
                  </a:lnTo>
                  <a:lnTo>
                    <a:pt x="538" y="880"/>
                  </a:lnTo>
                  <a:lnTo>
                    <a:pt x="543" y="880"/>
                  </a:lnTo>
                  <a:lnTo>
                    <a:pt x="543" y="880"/>
                  </a:lnTo>
                  <a:lnTo>
                    <a:pt x="543" y="874"/>
                  </a:lnTo>
                  <a:lnTo>
                    <a:pt x="549" y="874"/>
                  </a:lnTo>
                  <a:lnTo>
                    <a:pt x="549" y="874"/>
                  </a:lnTo>
                  <a:lnTo>
                    <a:pt x="549" y="869"/>
                  </a:lnTo>
                  <a:lnTo>
                    <a:pt x="549" y="869"/>
                  </a:lnTo>
                  <a:lnTo>
                    <a:pt x="555" y="869"/>
                  </a:lnTo>
                  <a:lnTo>
                    <a:pt x="555" y="869"/>
                  </a:lnTo>
                  <a:lnTo>
                    <a:pt x="555" y="869"/>
                  </a:lnTo>
                  <a:lnTo>
                    <a:pt x="560" y="869"/>
                  </a:lnTo>
                  <a:lnTo>
                    <a:pt x="560" y="869"/>
                  </a:lnTo>
                  <a:lnTo>
                    <a:pt x="560" y="869"/>
                  </a:lnTo>
                  <a:lnTo>
                    <a:pt x="566" y="869"/>
                  </a:lnTo>
                  <a:lnTo>
                    <a:pt x="566" y="863"/>
                  </a:lnTo>
                  <a:lnTo>
                    <a:pt x="571" y="863"/>
                  </a:lnTo>
                  <a:lnTo>
                    <a:pt x="577" y="863"/>
                  </a:lnTo>
                  <a:lnTo>
                    <a:pt x="577" y="863"/>
                  </a:lnTo>
                  <a:lnTo>
                    <a:pt x="577" y="869"/>
                  </a:lnTo>
                  <a:lnTo>
                    <a:pt x="571" y="869"/>
                  </a:lnTo>
                  <a:lnTo>
                    <a:pt x="571" y="869"/>
                  </a:lnTo>
                  <a:lnTo>
                    <a:pt x="571" y="869"/>
                  </a:lnTo>
                  <a:lnTo>
                    <a:pt x="571" y="869"/>
                  </a:lnTo>
                  <a:lnTo>
                    <a:pt x="577" y="874"/>
                  </a:lnTo>
                  <a:lnTo>
                    <a:pt x="577" y="874"/>
                  </a:lnTo>
                  <a:lnTo>
                    <a:pt x="577" y="874"/>
                  </a:lnTo>
                  <a:lnTo>
                    <a:pt x="577" y="874"/>
                  </a:lnTo>
                  <a:lnTo>
                    <a:pt x="588" y="874"/>
                  </a:lnTo>
                  <a:lnTo>
                    <a:pt x="588" y="874"/>
                  </a:lnTo>
                  <a:lnTo>
                    <a:pt x="588" y="874"/>
                  </a:lnTo>
                  <a:lnTo>
                    <a:pt x="588" y="874"/>
                  </a:lnTo>
                  <a:lnTo>
                    <a:pt x="594" y="874"/>
                  </a:lnTo>
                  <a:lnTo>
                    <a:pt x="594" y="874"/>
                  </a:lnTo>
                  <a:lnTo>
                    <a:pt x="594" y="874"/>
                  </a:lnTo>
                  <a:lnTo>
                    <a:pt x="588" y="869"/>
                  </a:lnTo>
                  <a:lnTo>
                    <a:pt x="594" y="869"/>
                  </a:lnTo>
                  <a:lnTo>
                    <a:pt x="594" y="869"/>
                  </a:lnTo>
                  <a:lnTo>
                    <a:pt x="594" y="869"/>
                  </a:lnTo>
                  <a:lnTo>
                    <a:pt x="599" y="869"/>
                  </a:lnTo>
                  <a:lnTo>
                    <a:pt x="599" y="869"/>
                  </a:lnTo>
                  <a:lnTo>
                    <a:pt x="599" y="869"/>
                  </a:lnTo>
                  <a:lnTo>
                    <a:pt x="599" y="869"/>
                  </a:lnTo>
                  <a:lnTo>
                    <a:pt x="599" y="869"/>
                  </a:lnTo>
                  <a:lnTo>
                    <a:pt x="599" y="869"/>
                  </a:lnTo>
                  <a:lnTo>
                    <a:pt x="605" y="863"/>
                  </a:lnTo>
                  <a:lnTo>
                    <a:pt x="605" y="863"/>
                  </a:lnTo>
                  <a:lnTo>
                    <a:pt x="605" y="863"/>
                  </a:lnTo>
                  <a:lnTo>
                    <a:pt x="605" y="863"/>
                  </a:lnTo>
                  <a:lnTo>
                    <a:pt x="599" y="863"/>
                  </a:lnTo>
                  <a:lnTo>
                    <a:pt x="599" y="863"/>
                  </a:lnTo>
                  <a:lnTo>
                    <a:pt x="599" y="863"/>
                  </a:lnTo>
                  <a:lnTo>
                    <a:pt x="599" y="857"/>
                  </a:lnTo>
                  <a:lnTo>
                    <a:pt x="599" y="857"/>
                  </a:lnTo>
                  <a:lnTo>
                    <a:pt x="599" y="857"/>
                  </a:lnTo>
                  <a:lnTo>
                    <a:pt x="599" y="857"/>
                  </a:lnTo>
                  <a:lnTo>
                    <a:pt x="599" y="857"/>
                  </a:lnTo>
                  <a:lnTo>
                    <a:pt x="599" y="857"/>
                  </a:lnTo>
                  <a:lnTo>
                    <a:pt x="599" y="857"/>
                  </a:lnTo>
                  <a:lnTo>
                    <a:pt x="599" y="857"/>
                  </a:lnTo>
                  <a:lnTo>
                    <a:pt x="599" y="857"/>
                  </a:lnTo>
                  <a:lnTo>
                    <a:pt x="599" y="852"/>
                  </a:lnTo>
                  <a:lnTo>
                    <a:pt x="599" y="852"/>
                  </a:lnTo>
                  <a:lnTo>
                    <a:pt x="599" y="852"/>
                  </a:lnTo>
                  <a:lnTo>
                    <a:pt x="605" y="846"/>
                  </a:lnTo>
                  <a:lnTo>
                    <a:pt x="605" y="846"/>
                  </a:lnTo>
                  <a:lnTo>
                    <a:pt x="605" y="846"/>
                  </a:lnTo>
                  <a:lnTo>
                    <a:pt x="605" y="846"/>
                  </a:lnTo>
                  <a:lnTo>
                    <a:pt x="599" y="841"/>
                  </a:lnTo>
                  <a:lnTo>
                    <a:pt x="599" y="835"/>
                  </a:lnTo>
                  <a:lnTo>
                    <a:pt x="594" y="829"/>
                  </a:lnTo>
                  <a:lnTo>
                    <a:pt x="594" y="824"/>
                  </a:lnTo>
                  <a:lnTo>
                    <a:pt x="594" y="818"/>
                  </a:lnTo>
                  <a:lnTo>
                    <a:pt x="594" y="818"/>
                  </a:lnTo>
                  <a:lnTo>
                    <a:pt x="588" y="813"/>
                  </a:lnTo>
                  <a:lnTo>
                    <a:pt x="588" y="813"/>
                  </a:lnTo>
                  <a:lnTo>
                    <a:pt x="583" y="807"/>
                  </a:lnTo>
                  <a:lnTo>
                    <a:pt x="583" y="807"/>
                  </a:lnTo>
                  <a:lnTo>
                    <a:pt x="583" y="807"/>
                  </a:lnTo>
                  <a:lnTo>
                    <a:pt x="583" y="807"/>
                  </a:lnTo>
                  <a:lnTo>
                    <a:pt x="583" y="801"/>
                  </a:lnTo>
                  <a:lnTo>
                    <a:pt x="583" y="801"/>
                  </a:lnTo>
                  <a:lnTo>
                    <a:pt x="577" y="801"/>
                  </a:lnTo>
                  <a:lnTo>
                    <a:pt x="577" y="790"/>
                  </a:lnTo>
                  <a:lnTo>
                    <a:pt x="583" y="785"/>
                  </a:lnTo>
                  <a:lnTo>
                    <a:pt x="583" y="785"/>
                  </a:lnTo>
                  <a:lnTo>
                    <a:pt x="577" y="779"/>
                  </a:lnTo>
                  <a:lnTo>
                    <a:pt x="577" y="779"/>
                  </a:lnTo>
                  <a:lnTo>
                    <a:pt x="571" y="779"/>
                  </a:lnTo>
                  <a:lnTo>
                    <a:pt x="571" y="785"/>
                  </a:lnTo>
                  <a:lnTo>
                    <a:pt x="571" y="785"/>
                  </a:lnTo>
                  <a:lnTo>
                    <a:pt x="560" y="785"/>
                  </a:lnTo>
                  <a:lnTo>
                    <a:pt x="560" y="785"/>
                  </a:lnTo>
                  <a:lnTo>
                    <a:pt x="555" y="779"/>
                  </a:lnTo>
                  <a:lnTo>
                    <a:pt x="555" y="779"/>
                  </a:lnTo>
                  <a:lnTo>
                    <a:pt x="555" y="779"/>
                  </a:lnTo>
                  <a:lnTo>
                    <a:pt x="555" y="773"/>
                  </a:lnTo>
                  <a:lnTo>
                    <a:pt x="555" y="773"/>
                  </a:lnTo>
                  <a:lnTo>
                    <a:pt x="549" y="773"/>
                  </a:lnTo>
                  <a:lnTo>
                    <a:pt x="549" y="768"/>
                  </a:lnTo>
                  <a:lnTo>
                    <a:pt x="549" y="768"/>
                  </a:lnTo>
                  <a:lnTo>
                    <a:pt x="543" y="762"/>
                  </a:lnTo>
                  <a:lnTo>
                    <a:pt x="543" y="762"/>
                  </a:lnTo>
                  <a:lnTo>
                    <a:pt x="543" y="757"/>
                  </a:lnTo>
                  <a:lnTo>
                    <a:pt x="543" y="757"/>
                  </a:lnTo>
                  <a:lnTo>
                    <a:pt x="543" y="757"/>
                  </a:lnTo>
                  <a:lnTo>
                    <a:pt x="549" y="751"/>
                  </a:lnTo>
                  <a:lnTo>
                    <a:pt x="549" y="745"/>
                  </a:lnTo>
                  <a:lnTo>
                    <a:pt x="549" y="745"/>
                  </a:lnTo>
                  <a:lnTo>
                    <a:pt x="549" y="740"/>
                  </a:lnTo>
                  <a:lnTo>
                    <a:pt x="549" y="740"/>
                  </a:lnTo>
                  <a:lnTo>
                    <a:pt x="549" y="740"/>
                  </a:lnTo>
                  <a:lnTo>
                    <a:pt x="549" y="740"/>
                  </a:lnTo>
                  <a:lnTo>
                    <a:pt x="549" y="740"/>
                  </a:lnTo>
                  <a:lnTo>
                    <a:pt x="549" y="734"/>
                  </a:lnTo>
                  <a:lnTo>
                    <a:pt x="549" y="729"/>
                  </a:lnTo>
                  <a:lnTo>
                    <a:pt x="549" y="729"/>
                  </a:lnTo>
                  <a:lnTo>
                    <a:pt x="549" y="723"/>
                  </a:lnTo>
                  <a:lnTo>
                    <a:pt x="549" y="723"/>
                  </a:lnTo>
                  <a:lnTo>
                    <a:pt x="543" y="723"/>
                  </a:lnTo>
                  <a:lnTo>
                    <a:pt x="532" y="723"/>
                  </a:lnTo>
                  <a:lnTo>
                    <a:pt x="527" y="723"/>
                  </a:lnTo>
                  <a:lnTo>
                    <a:pt x="521" y="717"/>
                  </a:lnTo>
                  <a:lnTo>
                    <a:pt x="521" y="717"/>
                  </a:lnTo>
                  <a:lnTo>
                    <a:pt x="510" y="712"/>
                  </a:lnTo>
                  <a:lnTo>
                    <a:pt x="510" y="712"/>
                  </a:lnTo>
                  <a:lnTo>
                    <a:pt x="510" y="706"/>
                  </a:lnTo>
                  <a:lnTo>
                    <a:pt x="510" y="701"/>
                  </a:lnTo>
                  <a:lnTo>
                    <a:pt x="510" y="695"/>
                  </a:lnTo>
                  <a:lnTo>
                    <a:pt x="515" y="689"/>
                  </a:lnTo>
                  <a:lnTo>
                    <a:pt x="515" y="684"/>
                  </a:lnTo>
                  <a:lnTo>
                    <a:pt x="521" y="678"/>
                  </a:lnTo>
                  <a:lnTo>
                    <a:pt x="527" y="678"/>
                  </a:lnTo>
                  <a:lnTo>
                    <a:pt x="532" y="667"/>
                  </a:lnTo>
                  <a:lnTo>
                    <a:pt x="538" y="661"/>
                  </a:lnTo>
                  <a:lnTo>
                    <a:pt x="543" y="661"/>
                  </a:lnTo>
                  <a:lnTo>
                    <a:pt x="543" y="656"/>
                  </a:lnTo>
                  <a:lnTo>
                    <a:pt x="549" y="644"/>
                  </a:lnTo>
                  <a:lnTo>
                    <a:pt x="549" y="644"/>
                  </a:lnTo>
                  <a:lnTo>
                    <a:pt x="555" y="639"/>
                  </a:lnTo>
                  <a:lnTo>
                    <a:pt x="555" y="639"/>
                  </a:lnTo>
                  <a:lnTo>
                    <a:pt x="555" y="633"/>
                  </a:lnTo>
                  <a:lnTo>
                    <a:pt x="560" y="628"/>
                  </a:lnTo>
                  <a:lnTo>
                    <a:pt x="560" y="628"/>
                  </a:lnTo>
                  <a:lnTo>
                    <a:pt x="560" y="628"/>
                  </a:lnTo>
                  <a:lnTo>
                    <a:pt x="566" y="628"/>
                  </a:lnTo>
                  <a:lnTo>
                    <a:pt x="566" y="628"/>
                  </a:lnTo>
                  <a:lnTo>
                    <a:pt x="566" y="628"/>
                  </a:lnTo>
                  <a:lnTo>
                    <a:pt x="571" y="628"/>
                  </a:lnTo>
                  <a:lnTo>
                    <a:pt x="571" y="628"/>
                  </a:lnTo>
                  <a:lnTo>
                    <a:pt x="571" y="628"/>
                  </a:lnTo>
                  <a:lnTo>
                    <a:pt x="577" y="628"/>
                  </a:lnTo>
                  <a:lnTo>
                    <a:pt x="577" y="633"/>
                  </a:lnTo>
                  <a:lnTo>
                    <a:pt x="577" y="633"/>
                  </a:lnTo>
                  <a:lnTo>
                    <a:pt x="577" y="633"/>
                  </a:lnTo>
                  <a:lnTo>
                    <a:pt x="577" y="633"/>
                  </a:lnTo>
                  <a:lnTo>
                    <a:pt x="577" y="639"/>
                  </a:lnTo>
                  <a:lnTo>
                    <a:pt x="577" y="639"/>
                  </a:lnTo>
                  <a:lnTo>
                    <a:pt x="583" y="644"/>
                  </a:lnTo>
                  <a:lnTo>
                    <a:pt x="583" y="644"/>
                  </a:lnTo>
                  <a:lnTo>
                    <a:pt x="588" y="650"/>
                  </a:lnTo>
                  <a:lnTo>
                    <a:pt x="588" y="650"/>
                  </a:lnTo>
                  <a:lnTo>
                    <a:pt x="594" y="650"/>
                  </a:lnTo>
                  <a:lnTo>
                    <a:pt x="599" y="644"/>
                  </a:lnTo>
                  <a:lnTo>
                    <a:pt x="611" y="644"/>
                  </a:lnTo>
                  <a:lnTo>
                    <a:pt x="616" y="639"/>
                  </a:lnTo>
                  <a:lnTo>
                    <a:pt x="616" y="639"/>
                  </a:lnTo>
                  <a:lnTo>
                    <a:pt x="622" y="639"/>
                  </a:lnTo>
                  <a:lnTo>
                    <a:pt x="627" y="639"/>
                  </a:lnTo>
                  <a:lnTo>
                    <a:pt x="633" y="639"/>
                  </a:lnTo>
                  <a:lnTo>
                    <a:pt x="644" y="639"/>
                  </a:lnTo>
                  <a:lnTo>
                    <a:pt x="650" y="633"/>
                  </a:lnTo>
                  <a:lnTo>
                    <a:pt x="650" y="633"/>
                  </a:lnTo>
                  <a:lnTo>
                    <a:pt x="650" y="633"/>
                  </a:lnTo>
                  <a:lnTo>
                    <a:pt x="655" y="622"/>
                  </a:lnTo>
                  <a:lnTo>
                    <a:pt x="655" y="622"/>
                  </a:lnTo>
                  <a:lnTo>
                    <a:pt x="655" y="622"/>
                  </a:lnTo>
                  <a:lnTo>
                    <a:pt x="661" y="616"/>
                  </a:lnTo>
                  <a:lnTo>
                    <a:pt x="667" y="611"/>
                  </a:lnTo>
                  <a:lnTo>
                    <a:pt x="667" y="605"/>
                  </a:lnTo>
                  <a:lnTo>
                    <a:pt x="672" y="605"/>
                  </a:lnTo>
                  <a:lnTo>
                    <a:pt x="672" y="600"/>
                  </a:lnTo>
                  <a:lnTo>
                    <a:pt x="672" y="588"/>
                  </a:lnTo>
                  <a:lnTo>
                    <a:pt x="678" y="583"/>
                  </a:lnTo>
                  <a:lnTo>
                    <a:pt x="678" y="577"/>
                  </a:lnTo>
                  <a:lnTo>
                    <a:pt x="683" y="577"/>
                  </a:lnTo>
                  <a:lnTo>
                    <a:pt x="689" y="572"/>
                  </a:lnTo>
                  <a:lnTo>
                    <a:pt x="700" y="572"/>
                  </a:lnTo>
                  <a:lnTo>
                    <a:pt x="706" y="566"/>
                  </a:lnTo>
                  <a:lnTo>
                    <a:pt x="711" y="560"/>
                  </a:lnTo>
                  <a:lnTo>
                    <a:pt x="711" y="560"/>
                  </a:lnTo>
                  <a:lnTo>
                    <a:pt x="711" y="560"/>
                  </a:lnTo>
                  <a:lnTo>
                    <a:pt x="717" y="555"/>
                  </a:lnTo>
                  <a:lnTo>
                    <a:pt x="717" y="555"/>
                  </a:lnTo>
                  <a:lnTo>
                    <a:pt x="723" y="549"/>
                  </a:lnTo>
                  <a:lnTo>
                    <a:pt x="728" y="538"/>
                  </a:lnTo>
                  <a:lnTo>
                    <a:pt x="728" y="532"/>
                  </a:lnTo>
                  <a:lnTo>
                    <a:pt x="734" y="527"/>
                  </a:lnTo>
                  <a:lnTo>
                    <a:pt x="734" y="516"/>
                  </a:lnTo>
                  <a:lnTo>
                    <a:pt x="739" y="510"/>
                  </a:lnTo>
                  <a:lnTo>
                    <a:pt x="739" y="499"/>
                  </a:lnTo>
                  <a:lnTo>
                    <a:pt x="739" y="499"/>
                  </a:lnTo>
                  <a:lnTo>
                    <a:pt x="751" y="493"/>
                  </a:lnTo>
                  <a:lnTo>
                    <a:pt x="762" y="493"/>
                  </a:lnTo>
                  <a:lnTo>
                    <a:pt x="762" y="493"/>
                  </a:lnTo>
                  <a:lnTo>
                    <a:pt x="773" y="482"/>
                  </a:lnTo>
                  <a:lnTo>
                    <a:pt x="773" y="482"/>
                  </a:lnTo>
                  <a:lnTo>
                    <a:pt x="773" y="482"/>
                  </a:lnTo>
                  <a:lnTo>
                    <a:pt x="773" y="476"/>
                  </a:lnTo>
                  <a:lnTo>
                    <a:pt x="773" y="476"/>
                  </a:lnTo>
                  <a:lnTo>
                    <a:pt x="773" y="476"/>
                  </a:lnTo>
                  <a:lnTo>
                    <a:pt x="767" y="471"/>
                  </a:lnTo>
                  <a:lnTo>
                    <a:pt x="767" y="471"/>
                  </a:lnTo>
                  <a:lnTo>
                    <a:pt x="767" y="471"/>
                  </a:lnTo>
                  <a:lnTo>
                    <a:pt x="767" y="471"/>
                  </a:lnTo>
                  <a:lnTo>
                    <a:pt x="773" y="471"/>
                  </a:lnTo>
                  <a:lnTo>
                    <a:pt x="773" y="471"/>
                  </a:lnTo>
                  <a:lnTo>
                    <a:pt x="773" y="471"/>
                  </a:lnTo>
                  <a:lnTo>
                    <a:pt x="773" y="465"/>
                  </a:lnTo>
                  <a:lnTo>
                    <a:pt x="773" y="465"/>
                  </a:lnTo>
                  <a:lnTo>
                    <a:pt x="773" y="465"/>
                  </a:lnTo>
                  <a:lnTo>
                    <a:pt x="773" y="465"/>
                  </a:lnTo>
                  <a:lnTo>
                    <a:pt x="773" y="465"/>
                  </a:lnTo>
                  <a:lnTo>
                    <a:pt x="779" y="465"/>
                  </a:lnTo>
                  <a:lnTo>
                    <a:pt x="779" y="460"/>
                  </a:lnTo>
                  <a:lnTo>
                    <a:pt x="779" y="460"/>
                  </a:lnTo>
                  <a:lnTo>
                    <a:pt x="779" y="460"/>
                  </a:lnTo>
                  <a:lnTo>
                    <a:pt x="779" y="460"/>
                  </a:lnTo>
                  <a:lnTo>
                    <a:pt x="779" y="460"/>
                  </a:lnTo>
                  <a:lnTo>
                    <a:pt x="779" y="460"/>
                  </a:lnTo>
                  <a:lnTo>
                    <a:pt x="779" y="454"/>
                  </a:lnTo>
                  <a:lnTo>
                    <a:pt x="779" y="454"/>
                  </a:lnTo>
                  <a:lnTo>
                    <a:pt x="784" y="454"/>
                  </a:lnTo>
                  <a:lnTo>
                    <a:pt x="784" y="454"/>
                  </a:lnTo>
                  <a:lnTo>
                    <a:pt x="784" y="454"/>
                  </a:lnTo>
                  <a:lnTo>
                    <a:pt x="784" y="454"/>
                  </a:lnTo>
                  <a:lnTo>
                    <a:pt x="784" y="454"/>
                  </a:lnTo>
                  <a:lnTo>
                    <a:pt x="784" y="448"/>
                  </a:lnTo>
                  <a:lnTo>
                    <a:pt x="784" y="448"/>
                  </a:lnTo>
                  <a:lnTo>
                    <a:pt x="784" y="448"/>
                  </a:lnTo>
                  <a:lnTo>
                    <a:pt x="790" y="448"/>
                  </a:lnTo>
                  <a:lnTo>
                    <a:pt x="790" y="448"/>
                  </a:lnTo>
                  <a:lnTo>
                    <a:pt x="790" y="448"/>
                  </a:lnTo>
                  <a:lnTo>
                    <a:pt x="790" y="448"/>
                  </a:lnTo>
                  <a:lnTo>
                    <a:pt x="790" y="443"/>
                  </a:lnTo>
                  <a:lnTo>
                    <a:pt x="790" y="443"/>
                  </a:lnTo>
                  <a:lnTo>
                    <a:pt x="790" y="443"/>
                  </a:lnTo>
                  <a:lnTo>
                    <a:pt x="790" y="443"/>
                  </a:lnTo>
                  <a:lnTo>
                    <a:pt x="790" y="443"/>
                  </a:lnTo>
                  <a:lnTo>
                    <a:pt x="790" y="443"/>
                  </a:lnTo>
                  <a:lnTo>
                    <a:pt x="790" y="443"/>
                  </a:lnTo>
                  <a:lnTo>
                    <a:pt x="795" y="443"/>
                  </a:lnTo>
                  <a:lnTo>
                    <a:pt x="795" y="437"/>
                  </a:lnTo>
                  <a:lnTo>
                    <a:pt x="795" y="437"/>
                  </a:lnTo>
                  <a:lnTo>
                    <a:pt x="795" y="437"/>
                  </a:lnTo>
                  <a:lnTo>
                    <a:pt x="795" y="437"/>
                  </a:lnTo>
                  <a:lnTo>
                    <a:pt x="795" y="437"/>
                  </a:lnTo>
                  <a:lnTo>
                    <a:pt x="795" y="437"/>
                  </a:lnTo>
                  <a:lnTo>
                    <a:pt x="795" y="437"/>
                  </a:lnTo>
                  <a:lnTo>
                    <a:pt x="795" y="437"/>
                  </a:lnTo>
                  <a:lnTo>
                    <a:pt x="801" y="437"/>
                  </a:lnTo>
                  <a:lnTo>
                    <a:pt x="801" y="437"/>
                  </a:lnTo>
                  <a:lnTo>
                    <a:pt x="801" y="437"/>
                  </a:lnTo>
                  <a:lnTo>
                    <a:pt x="801" y="432"/>
                  </a:lnTo>
                  <a:lnTo>
                    <a:pt x="801" y="432"/>
                  </a:lnTo>
                  <a:lnTo>
                    <a:pt x="801" y="432"/>
                  </a:lnTo>
                  <a:lnTo>
                    <a:pt x="807" y="432"/>
                  </a:lnTo>
                  <a:lnTo>
                    <a:pt x="807" y="432"/>
                  </a:lnTo>
                  <a:lnTo>
                    <a:pt x="807" y="432"/>
                  </a:lnTo>
                  <a:lnTo>
                    <a:pt x="807" y="432"/>
                  </a:lnTo>
                  <a:lnTo>
                    <a:pt x="807" y="432"/>
                  </a:lnTo>
                  <a:lnTo>
                    <a:pt x="807" y="426"/>
                  </a:lnTo>
                  <a:lnTo>
                    <a:pt x="812" y="426"/>
                  </a:lnTo>
                  <a:lnTo>
                    <a:pt x="812" y="426"/>
                  </a:lnTo>
                  <a:lnTo>
                    <a:pt x="812" y="426"/>
                  </a:lnTo>
                  <a:lnTo>
                    <a:pt x="812" y="426"/>
                  </a:lnTo>
                  <a:lnTo>
                    <a:pt x="818" y="420"/>
                  </a:lnTo>
                  <a:lnTo>
                    <a:pt x="818" y="420"/>
                  </a:lnTo>
                  <a:lnTo>
                    <a:pt x="812" y="420"/>
                  </a:lnTo>
                  <a:lnTo>
                    <a:pt x="812" y="420"/>
                  </a:lnTo>
                  <a:lnTo>
                    <a:pt x="812" y="420"/>
                  </a:lnTo>
                  <a:lnTo>
                    <a:pt x="812" y="420"/>
                  </a:lnTo>
                  <a:lnTo>
                    <a:pt x="807" y="420"/>
                  </a:lnTo>
                  <a:lnTo>
                    <a:pt x="807" y="420"/>
                  </a:lnTo>
                  <a:lnTo>
                    <a:pt x="807" y="420"/>
                  </a:lnTo>
                  <a:lnTo>
                    <a:pt x="807" y="415"/>
                  </a:lnTo>
                  <a:lnTo>
                    <a:pt x="807" y="415"/>
                  </a:lnTo>
                  <a:lnTo>
                    <a:pt x="807" y="415"/>
                  </a:lnTo>
                  <a:lnTo>
                    <a:pt x="807" y="409"/>
                  </a:lnTo>
                  <a:lnTo>
                    <a:pt x="807" y="409"/>
                  </a:lnTo>
                  <a:lnTo>
                    <a:pt x="807" y="409"/>
                  </a:lnTo>
                  <a:lnTo>
                    <a:pt x="812" y="403"/>
                  </a:lnTo>
                  <a:lnTo>
                    <a:pt x="812" y="398"/>
                  </a:lnTo>
                  <a:lnTo>
                    <a:pt x="812" y="398"/>
                  </a:lnTo>
                  <a:lnTo>
                    <a:pt x="812" y="398"/>
                  </a:lnTo>
                  <a:lnTo>
                    <a:pt x="812" y="398"/>
                  </a:lnTo>
                  <a:lnTo>
                    <a:pt x="812" y="398"/>
                  </a:lnTo>
                  <a:lnTo>
                    <a:pt x="812" y="392"/>
                  </a:lnTo>
                  <a:lnTo>
                    <a:pt x="812" y="387"/>
                  </a:lnTo>
                  <a:lnTo>
                    <a:pt x="807" y="381"/>
                  </a:lnTo>
                  <a:lnTo>
                    <a:pt x="807" y="381"/>
                  </a:lnTo>
                  <a:lnTo>
                    <a:pt x="807" y="381"/>
                  </a:lnTo>
                  <a:lnTo>
                    <a:pt x="807" y="375"/>
                  </a:lnTo>
                  <a:lnTo>
                    <a:pt x="807" y="375"/>
                  </a:lnTo>
                  <a:lnTo>
                    <a:pt x="807" y="375"/>
                  </a:lnTo>
                  <a:lnTo>
                    <a:pt x="807" y="375"/>
                  </a:lnTo>
                  <a:lnTo>
                    <a:pt x="807" y="375"/>
                  </a:lnTo>
                  <a:lnTo>
                    <a:pt x="807" y="375"/>
                  </a:lnTo>
                  <a:lnTo>
                    <a:pt x="807" y="375"/>
                  </a:lnTo>
                  <a:lnTo>
                    <a:pt x="807" y="375"/>
                  </a:lnTo>
                  <a:lnTo>
                    <a:pt x="807" y="375"/>
                  </a:lnTo>
                  <a:lnTo>
                    <a:pt x="807" y="375"/>
                  </a:lnTo>
                  <a:lnTo>
                    <a:pt x="807" y="375"/>
                  </a:lnTo>
                  <a:lnTo>
                    <a:pt x="807" y="370"/>
                  </a:lnTo>
                  <a:lnTo>
                    <a:pt x="807" y="370"/>
                  </a:lnTo>
                  <a:lnTo>
                    <a:pt x="812" y="370"/>
                  </a:lnTo>
                  <a:lnTo>
                    <a:pt x="812" y="364"/>
                  </a:lnTo>
                  <a:lnTo>
                    <a:pt x="818" y="364"/>
                  </a:lnTo>
                  <a:lnTo>
                    <a:pt x="818" y="364"/>
                  </a:lnTo>
                  <a:lnTo>
                    <a:pt x="818" y="364"/>
                  </a:lnTo>
                  <a:lnTo>
                    <a:pt x="823" y="364"/>
                  </a:lnTo>
                  <a:lnTo>
                    <a:pt x="823" y="364"/>
                  </a:lnTo>
                  <a:lnTo>
                    <a:pt x="823" y="359"/>
                  </a:lnTo>
                  <a:lnTo>
                    <a:pt x="823" y="359"/>
                  </a:lnTo>
                  <a:lnTo>
                    <a:pt x="823" y="359"/>
                  </a:lnTo>
                  <a:lnTo>
                    <a:pt x="829" y="359"/>
                  </a:lnTo>
                  <a:lnTo>
                    <a:pt x="829" y="359"/>
                  </a:lnTo>
                  <a:lnTo>
                    <a:pt x="829" y="359"/>
                  </a:lnTo>
                  <a:lnTo>
                    <a:pt x="829" y="359"/>
                  </a:lnTo>
                  <a:lnTo>
                    <a:pt x="835" y="359"/>
                  </a:lnTo>
                  <a:lnTo>
                    <a:pt x="835" y="359"/>
                  </a:lnTo>
                  <a:lnTo>
                    <a:pt x="835" y="359"/>
                  </a:lnTo>
                  <a:lnTo>
                    <a:pt x="835" y="353"/>
                  </a:lnTo>
                  <a:lnTo>
                    <a:pt x="835" y="353"/>
                  </a:lnTo>
                  <a:lnTo>
                    <a:pt x="835" y="353"/>
                  </a:lnTo>
                  <a:lnTo>
                    <a:pt x="835" y="353"/>
                  </a:lnTo>
                  <a:lnTo>
                    <a:pt x="840" y="353"/>
                  </a:lnTo>
                  <a:lnTo>
                    <a:pt x="835" y="353"/>
                  </a:lnTo>
                  <a:lnTo>
                    <a:pt x="840" y="353"/>
                  </a:lnTo>
                  <a:lnTo>
                    <a:pt x="840" y="353"/>
                  </a:lnTo>
                  <a:lnTo>
                    <a:pt x="840" y="353"/>
                  </a:lnTo>
                  <a:lnTo>
                    <a:pt x="840" y="353"/>
                  </a:lnTo>
                  <a:lnTo>
                    <a:pt x="846" y="353"/>
                  </a:lnTo>
                  <a:lnTo>
                    <a:pt x="846" y="353"/>
                  </a:lnTo>
                  <a:lnTo>
                    <a:pt x="846" y="353"/>
                  </a:lnTo>
                  <a:lnTo>
                    <a:pt x="846" y="353"/>
                  </a:lnTo>
                  <a:lnTo>
                    <a:pt x="846" y="353"/>
                  </a:lnTo>
                  <a:lnTo>
                    <a:pt x="846" y="353"/>
                  </a:lnTo>
                  <a:lnTo>
                    <a:pt x="851" y="347"/>
                  </a:lnTo>
                  <a:lnTo>
                    <a:pt x="851" y="347"/>
                  </a:lnTo>
                  <a:lnTo>
                    <a:pt x="851" y="347"/>
                  </a:lnTo>
                  <a:lnTo>
                    <a:pt x="851" y="347"/>
                  </a:lnTo>
                  <a:lnTo>
                    <a:pt x="851" y="347"/>
                  </a:lnTo>
                  <a:lnTo>
                    <a:pt x="851" y="347"/>
                  </a:lnTo>
                  <a:lnTo>
                    <a:pt x="857" y="342"/>
                  </a:lnTo>
                  <a:lnTo>
                    <a:pt x="857" y="342"/>
                  </a:lnTo>
                  <a:lnTo>
                    <a:pt x="857" y="342"/>
                  </a:lnTo>
                  <a:lnTo>
                    <a:pt x="857" y="342"/>
                  </a:lnTo>
                  <a:lnTo>
                    <a:pt x="857" y="336"/>
                  </a:lnTo>
                  <a:lnTo>
                    <a:pt x="851" y="336"/>
                  </a:lnTo>
                  <a:lnTo>
                    <a:pt x="851" y="331"/>
                  </a:lnTo>
                  <a:lnTo>
                    <a:pt x="846" y="331"/>
                  </a:lnTo>
                  <a:lnTo>
                    <a:pt x="846" y="331"/>
                  </a:lnTo>
                  <a:lnTo>
                    <a:pt x="840" y="331"/>
                  </a:lnTo>
                  <a:lnTo>
                    <a:pt x="840" y="325"/>
                  </a:lnTo>
                  <a:lnTo>
                    <a:pt x="835" y="325"/>
                  </a:lnTo>
                  <a:lnTo>
                    <a:pt x="835" y="325"/>
                  </a:lnTo>
                  <a:lnTo>
                    <a:pt x="835" y="331"/>
                  </a:lnTo>
                  <a:lnTo>
                    <a:pt x="829" y="331"/>
                  </a:lnTo>
                  <a:lnTo>
                    <a:pt x="823" y="325"/>
                  </a:lnTo>
                  <a:lnTo>
                    <a:pt x="823" y="325"/>
                  </a:lnTo>
                  <a:lnTo>
                    <a:pt x="823" y="325"/>
                  </a:lnTo>
                  <a:lnTo>
                    <a:pt x="818" y="325"/>
                  </a:lnTo>
                  <a:lnTo>
                    <a:pt x="818" y="325"/>
                  </a:lnTo>
                  <a:lnTo>
                    <a:pt x="818" y="325"/>
                  </a:lnTo>
                  <a:lnTo>
                    <a:pt x="812" y="319"/>
                  </a:lnTo>
                  <a:lnTo>
                    <a:pt x="812" y="319"/>
                  </a:lnTo>
                  <a:lnTo>
                    <a:pt x="812" y="319"/>
                  </a:lnTo>
                  <a:lnTo>
                    <a:pt x="818" y="314"/>
                  </a:lnTo>
                  <a:lnTo>
                    <a:pt x="818" y="314"/>
                  </a:lnTo>
                  <a:lnTo>
                    <a:pt x="818" y="314"/>
                  </a:lnTo>
                  <a:lnTo>
                    <a:pt x="818" y="308"/>
                  </a:lnTo>
                  <a:lnTo>
                    <a:pt x="818" y="308"/>
                  </a:lnTo>
                  <a:lnTo>
                    <a:pt x="818" y="308"/>
                  </a:lnTo>
                  <a:lnTo>
                    <a:pt x="818" y="303"/>
                  </a:lnTo>
                  <a:lnTo>
                    <a:pt x="818" y="303"/>
                  </a:lnTo>
                  <a:lnTo>
                    <a:pt x="818" y="303"/>
                  </a:lnTo>
                  <a:lnTo>
                    <a:pt x="818" y="303"/>
                  </a:lnTo>
                  <a:lnTo>
                    <a:pt x="818" y="303"/>
                  </a:lnTo>
                  <a:lnTo>
                    <a:pt x="812" y="303"/>
                  </a:lnTo>
                  <a:lnTo>
                    <a:pt x="812" y="303"/>
                  </a:lnTo>
                  <a:lnTo>
                    <a:pt x="812" y="303"/>
                  </a:lnTo>
                  <a:lnTo>
                    <a:pt x="812" y="308"/>
                  </a:lnTo>
                  <a:lnTo>
                    <a:pt x="812" y="308"/>
                  </a:lnTo>
                  <a:lnTo>
                    <a:pt x="812" y="308"/>
                  </a:lnTo>
                  <a:lnTo>
                    <a:pt x="807" y="308"/>
                  </a:lnTo>
                  <a:lnTo>
                    <a:pt x="807" y="308"/>
                  </a:lnTo>
                  <a:lnTo>
                    <a:pt x="807" y="308"/>
                  </a:lnTo>
                  <a:lnTo>
                    <a:pt x="801" y="303"/>
                  </a:lnTo>
                  <a:lnTo>
                    <a:pt x="801" y="303"/>
                  </a:lnTo>
                  <a:lnTo>
                    <a:pt x="801" y="303"/>
                  </a:lnTo>
                  <a:lnTo>
                    <a:pt x="801" y="308"/>
                  </a:lnTo>
                  <a:lnTo>
                    <a:pt x="801" y="308"/>
                  </a:lnTo>
                  <a:lnTo>
                    <a:pt x="795" y="308"/>
                  </a:lnTo>
                  <a:lnTo>
                    <a:pt x="795" y="303"/>
                  </a:lnTo>
                  <a:lnTo>
                    <a:pt x="795" y="303"/>
                  </a:lnTo>
                  <a:lnTo>
                    <a:pt x="795" y="303"/>
                  </a:lnTo>
                  <a:lnTo>
                    <a:pt x="795" y="303"/>
                  </a:lnTo>
                  <a:lnTo>
                    <a:pt x="795" y="303"/>
                  </a:lnTo>
                  <a:lnTo>
                    <a:pt x="795" y="303"/>
                  </a:lnTo>
                  <a:lnTo>
                    <a:pt x="795" y="303"/>
                  </a:lnTo>
                  <a:lnTo>
                    <a:pt x="795" y="297"/>
                  </a:lnTo>
                  <a:lnTo>
                    <a:pt x="795" y="297"/>
                  </a:lnTo>
                  <a:lnTo>
                    <a:pt x="795" y="291"/>
                  </a:lnTo>
                  <a:lnTo>
                    <a:pt x="795" y="291"/>
                  </a:lnTo>
                  <a:lnTo>
                    <a:pt x="795" y="291"/>
                  </a:lnTo>
                  <a:lnTo>
                    <a:pt x="790" y="286"/>
                  </a:lnTo>
                  <a:lnTo>
                    <a:pt x="784" y="286"/>
                  </a:lnTo>
                  <a:lnTo>
                    <a:pt x="784" y="280"/>
                  </a:lnTo>
                  <a:lnTo>
                    <a:pt x="779" y="280"/>
                  </a:lnTo>
                  <a:lnTo>
                    <a:pt x="779" y="280"/>
                  </a:lnTo>
                  <a:lnTo>
                    <a:pt x="779" y="275"/>
                  </a:lnTo>
                  <a:lnTo>
                    <a:pt x="779" y="275"/>
                  </a:lnTo>
                  <a:lnTo>
                    <a:pt x="779" y="275"/>
                  </a:lnTo>
                  <a:lnTo>
                    <a:pt x="779" y="269"/>
                  </a:lnTo>
                  <a:lnTo>
                    <a:pt x="779" y="269"/>
                  </a:lnTo>
                  <a:lnTo>
                    <a:pt x="779" y="269"/>
                  </a:lnTo>
                  <a:lnTo>
                    <a:pt x="779" y="269"/>
                  </a:lnTo>
                  <a:lnTo>
                    <a:pt x="784" y="269"/>
                  </a:lnTo>
                  <a:lnTo>
                    <a:pt x="784" y="269"/>
                  </a:lnTo>
                  <a:lnTo>
                    <a:pt x="784" y="263"/>
                  </a:lnTo>
                  <a:lnTo>
                    <a:pt x="784" y="258"/>
                  </a:lnTo>
                  <a:lnTo>
                    <a:pt x="784" y="258"/>
                  </a:lnTo>
                  <a:lnTo>
                    <a:pt x="784" y="252"/>
                  </a:lnTo>
                  <a:lnTo>
                    <a:pt x="784" y="247"/>
                  </a:lnTo>
                  <a:lnTo>
                    <a:pt x="779" y="247"/>
                  </a:lnTo>
                  <a:lnTo>
                    <a:pt x="773" y="247"/>
                  </a:lnTo>
                  <a:lnTo>
                    <a:pt x="773" y="241"/>
                  </a:lnTo>
                  <a:lnTo>
                    <a:pt x="773" y="241"/>
                  </a:lnTo>
                  <a:lnTo>
                    <a:pt x="773" y="241"/>
                  </a:lnTo>
                  <a:lnTo>
                    <a:pt x="773" y="241"/>
                  </a:lnTo>
                  <a:lnTo>
                    <a:pt x="773" y="235"/>
                  </a:lnTo>
                  <a:lnTo>
                    <a:pt x="773" y="235"/>
                  </a:lnTo>
                  <a:lnTo>
                    <a:pt x="773" y="235"/>
                  </a:lnTo>
                  <a:lnTo>
                    <a:pt x="779" y="235"/>
                  </a:lnTo>
                  <a:lnTo>
                    <a:pt x="779" y="230"/>
                  </a:lnTo>
                  <a:lnTo>
                    <a:pt x="784" y="230"/>
                  </a:lnTo>
                  <a:lnTo>
                    <a:pt x="790" y="230"/>
                  </a:lnTo>
                  <a:lnTo>
                    <a:pt x="790" y="230"/>
                  </a:lnTo>
                  <a:lnTo>
                    <a:pt x="790" y="224"/>
                  </a:lnTo>
                  <a:lnTo>
                    <a:pt x="790" y="224"/>
                  </a:lnTo>
                  <a:lnTo>
                    <a:pt x="795" y="224"/>
                  </a:lnTo>
                  <a:lnTo>
                    <a:pt x="790" y="219"/>
                  </a:lnTo>
                  <a:lnTo>
                    <a:pt x="790" y="219"/>
                  </a:lnTo>
                  <a:lnTo>
                    <a:pt x="790" y="219"/>
                  </a:lnTo>
                  <a:lnTo>
                    <a:pt x="784" y="219"/>
                  </a:lnTo>
                  <a:lnTo>
                    <a:pt x="784" y="219"/>
                  </a:lnTo>
                  <a:lnTo>
                    <a:pt x="779" y="219"/>
                  </a:lnTo>
                  <a:lnTo>
                    <a:pt x="779" y="219"/>
                  </a:lnTo>
                  <a:lnTo>
                    <a:pt x="773" y="219"/>
                  </a:lnTo>
                  <a:lnTo>
                    <a:pt x="773" y="219"/>
                  </a:lnTo>
                  <a:lnTo>
                    <a:pt x="773" y="219"/>
                  </a:lnTo>
                  <a:lnTo>
                    <a:pt x="773" y="213"/>
                  </a:lnTo>
                  <a:lnTo>
                    <a:pt x="767" y="213"/>
                  </a:lnTo>
                  <a:lnTo>
                    <a:pt x="773" y="213"/>
                  </a:lnTo>
                  <a:lnTo>
                    <a:pt x="773" y="207"/>
                  </a:lnTo>
                  <a:lnTo>
                    <a:pt x="773" y="207"/>
                  </a:lnTo>
                  <a:lnTo>
                    <a:pt x="779" y="207"/>
                  </a:lnTo>
                  <a:lnTo>
                    <a:pt x="779" y="207"/>
                  </a:lnTo>
                  <a:lnTo>
                    <a:pt x="779" y="202"/>
                  </a:lnTo>
                  <a:lnTo>
                    <a:pt x="773" y="202"/>
                  </a:lnTo>
                  <a:lnTo>
                    <a:pt x="773" y="202"/>
                  </a:lnTo>
                  <a:lnTo>
                    <a:pt x="773" y="196"/>
                  </a:lnTo>
                  <a:lnTo>
                    <a:pt x="773" y="196"/>
                  </a:lnTo>
                  <a:lnTo>
                    <a:pt x="767" y="196"/>
                  </a:lnTo>
                  <a:lnTo>
                    <a:pt x="767" y="196"/>
                  </a:lnTo>
                  <a:lnTo>
                    <a:pt x="767" y="196"/>
                  </a:lnTo>
                  <a:lnTo>
                    <a:pt x="767" y="196"/>
                  </a:lnTo>
                  <a:lnTo>
                    <a:pt x="762" y="196"/>
                  </a:lnTo>
                  <a:lnTo>
                    <a:pt x="762" y="191"/>
                  </a:lnTo>
                  <a:lnTo>
                    <a:pt x="762" y="191"/>
                  </a:lnTo>
                  <a:lnTo>
                    <a:pt x="767" y="191"/>
                  </a:lnTo>
                  <a:lnTo>
                    <a:pt x="767" y="191"/>
                  </a:lnTo>
                  <a:lnTo>
                    <a:pt x="767" y="191"/>
                  </a:lnTo>
                  <a:lnTo>
                    <a:pt x="767" y="191"/>
                  </a:lnTo>
                  <a:lnTo>
                    <a:pt x="767" y="185"/>
                  </a:lnTo>
                  <a:lnTo>
                    <a:pt x="767" y="185"/>
                  </a:lnTo>
                  <a:lnTo>
                    <a:pt x="767" y="185"/>
                  </a:lnTo>
                  <a:lnTo>
                    <a:pt x="767" y="185"/>
                  </a:lnTo>
                  <a:lnTo>
                    <a:pt x="773" y="179"/>
                  </a:lnTo>
                  <a:lnTo>
                    <a:pt x="773" y="179"/>
                  </a:lnTo>
                  <a:lnTo>
                    <a:pt x="773" y="179"/>
                  </a:lnTo>
                  <a:lnTo>
                    <a:pt x="773" y="174"/>
                  </a:lnTo>
                  <a:lnTo>
                    <a:pt x="773" y="174"/>
                  </a:lnTo>
                  <a:lnTo>
                    <a:pt x="773" y="174"/>
                  </a:lnTo>
                  <a:lnTo>
                    <a:pt x="773" y="174"/>
                  </a:lnTo>
                  <a:lnTo>
                    <a:pt x="784" y="168"/>
                  </a:lnTo>
                  <a:lnTo>
                    <a:pt x="784" y="168"/>
                  </a:lnTo>
                  <a:lnTo>
                    <a:pt x="790" y="168"/>
                  </a:lnTo>
                  <a:lnTo>
                    <a:pt x="795" y="163"/>
                  </a:lnTo>
                  <a:lnTo>
                    <a:pt x="795" y="163"/>
                  </a:lnTo>
                  <a:lnTo>
                    <a:pt x="801" y="163"/>
                  </a:lnTo>
                  <a:lnTo>
                    <a:pt x="818" y="168"/>
                  </a:lnTo>
                  <a:lnTo>
                    <a:pt x="835" y="174"/>
                  </a:lnTo>
                  <a:lnTo>
                    <a:pt x="840" y="174"/>
                  </a:lnTo>
                  <a:lnTo>
                    <a:pt x="846" y="174"/>
                  </a:lnTo>
                  <a:lnTo>
                    <a:pt x="846" y="174"/>
                  </a:lnTo>
                  <a:lnTo>
                    <a:pt x="851" y="174"/>
                  </a:lnTo>
                  <a:lnTo>
                    <a:pt x="851" y="174"/>
                  </a:lnTo>
                  <a:lnTo>
                    <a:pt x="851" y="174"/>
                  </a:lnTo>
                  <a:lnTo>
                    <a:pt x="851" y="174"/>
                  </a:lnTo>
                  <a:lnTo>
                    <a:pt x="851" y="179"/>
                  </a:lnTo>
                  <a:lnTo>
                    <a:pt x="851" y="179"/>
                  </a:lnTo>
                  <a:lnTo>
                    <a:pt x="857" y="179"/>
                  </a:lnTo>
                  <a:lnTo>
                    <a:pt x="874" y="185"/>
                  </a:lnTo>
                  <a:lnTo>
                    <a:pt x="874" y="185"/>
                  </a:lnTo>
                  <a:lnTo>
                    <a:pt x="879" y="185"/>
                  </a:lnTo>
                  <a:lnTo>
                    <a:pt x="879" y="185"/>
                  </a:lnTo>
                  <a:lnTo>
                    <a:pt x="879" y="185"/>
                  </a:lnTo>
                  <a:lnTo>
                    <a:pt x="885" y="185"/>
                  </a:lnTo>
                  <a:lnTo>
                    <a:pt x="885" y="185"/>
                  </a:lnTo>
                  <a:lnTo>
                    <a:pt x="885" y="179"/>
                  </a:lnTo>
                  <a:lnTo>
                    <a:pt x="891" y="174"/>
                  </a:lnTo>
                  <a:lnTo>
                    <a:pt x="891" y="174"/>
                  </a:lnTo>
                  <a:lnTo>
                    <a:pt x="891" y="174"/>
                  </a:lnTo>
                  <a:lnTo>
                    <a:pt x="896" y="174"/>
                  </a:lnTo>
                  <a:lnTo>
                    <a:pt x="896" y="174"/>
                  </a:lnTo>
                  <a:lnTo>
                    <a:pt x="896" y="174"/>
                  </a:lnTo>
                  <a:lnTo>
                    <a:pt x="896" y="168"/>
                  </a:lnTo>
                  <a:lnTo>
                    <a:pt x="902" y="174"/>
                  </a:lnTo>
                  <a:lnTo>
                    <a:pt x="902" y="174"/>
                  </a:lnTo>
                  <a:lnTo>
                    <a:pt x="908" y="168"/>
                  </a:lnTo>
                  <a:lnTo>
                    <a:pt x="919" y="168"/>
                  </a:lnTo>
                  <a:lnTo>
                    <a:pt x="919" y="163"/>
                  </a:lnTo>
                  <a:lnTo>
                    <a:pt x="924" y="168"/>
                  </a:lnTo>
                  <a:lnTo>
                    <a:pt x="924" y="168"/>
                  </a:lnTo>
                  <a:lnTo>
                    <a:pt x="924" y="168"/>
                  </a:lnTo>
                  <a:lnTo>
                    <a:pt x="930" y="168"/>
                  </a:lnTo>
                  <a:lnTo>
                    <a:pt x="930" y="168"/>
                  </a:lnTo>
                  <a:lnTo>
                    <a:pt x="936" y="168"/>
                  </a:lnTo>
                  <a:lnTo>
                    <a:pt x="941" y="163"/>
                  </a:lnTo>
                  <a:lnTo>
                    <a:pt x="941" y="163"/>
                  </a:lnTo>
                  <a:lnTo>
                    <a:pt x="941" y="157"/>
                  </a:lnTo>
                  <a:lnTo>
                    <a:pt x="941" y="157"/>
                  </a:lnTo>
                  <a:lnTo>
                    <a:pt x="941" y="151"/>
                  </a:lnTo>
                  <a:lnTo>
                    <a:pt x="941" y="151"/>
                  </a:lnTo>
                  <a:lnTo>
                    <a:pt x="947" y="151"/>
                  </a:lnTo>
                  <a:lnTo>
                    <a:pt x="947" y="151"/>
                  </a:lnTo>
                  <a:lnTo>
                    <a:pt x="947" y="151"/>
                  </a:lnTo>
                  <a:lnTo>
                    <a:pt x="947" y="151"/>
                  </a:lnTo>
                  <a:lnTo>
                    <a:pt x="952" y="151"/>
                  </a:lnTo>
                  <a:lnTo>
                    <a:pt x="952" y="151"/>
                  </a:lnTo>
                  <a:lnTo>
                    <a:pt x="952" y="151"/>
                  </a:lnTo>
                  <a:lnTo>
                    <a:pt x="958" y="146"/>
                  </a:lnTo>
                  <a:lnTo>
                    <a:pt x="958" y="146"/>
                  </a:lnTo>
                  <a:lnTo>
                    <a:pt x="958" y="146"/>
                  </a:lnTo>
                  <a:lnTo>
                    <a:pt x="952" y="140"/>
                  </a:lnTo>
                  <a:lnTo>
                    <a:pt x="958" y="140"/>
                  </a:lnTo>
                  <a:lnTo>
                    <a:pt x="958" y="140"/>
                  </a:lnTo>
                  <a:close/>
                </a:path>
              </a:pathLst>
            </a:custGeom>
            <a:solidFill>
              <a:schemeClr val="tx1">
                <a:lumMod val="40000"/>
                <a:lumOff val="60000"/>
                <a:alpha val="30000"/>
              </a:schemeClr>
            </a:solidFill>
            <a:ln w="12700">
              <a:noFill/>
            </a:ln>
          </p:spPr>
          <p:txBody>
            <a:bodyPr vert="horz" wrap="square" lIns="91440" tIns="45720" rIns="91440" bIns="45720" numCol="1" anchor="t" anchorCtr="0" compatLnSpc="1">
              <a:prstTxWarp prst="textNoShape">
                <a:avLst/>
              </a:prstTxWarp>
            </a:bodyPr>
            <a:lstStyle/>
            <a:p>
              <a:endParaRPr lang="pl-PL"/>
            </a:p>
          </p:txBody>
        </p:sp>
        <p:sp>
          <p:nvSpPr>
            <p:cNvPr id="63" name="Kyrgyzstan"/>
            <p:cNvSpPr>
              <a:spLocks noEditPoints="1"/>
            </p:cNvSpPr>
            <p:nvPr/>
          </p:nvSpPr>
          <p:spPr bwMode="auto">
            <a:xfrm>
              <a:off x="8658226" y="4549775"/>
              <a:ext cx="1031875" cy="496888"/>
            </a:xfrm>
            <a:custGeom>
              <a:avLst/>
              <a:gdLst>
                <a:gd name="T0" fmla="*/ 605 w 650"/>
                <a:gd name="T1" fmla="*/ 61 h 313"/>
                <a:gd name="T2" fmla="*/ 566 w 650"/>
                <a:gd name="T3" fmla="*/ 33 h 313"/>
                <a:gd name="T4" fmla="*/ 515 w 650"/>
                <a:gd name="T5" fmla="*/ 28 h 313"/>
                <a:gd name="T6" fmla="*/ 487 w 650"/>
                <a:gd name="T7" fmla="*/ 28 h 313"/>
                <a:gd name="T8" fmla="*/ 448 w 650"/>
                <a:gd name="T9" fmla="*/ 22 h 313"/>
                <a:gd name="T10" fmla="*/ 426 w 650"/>
                <a:gd name="T11" fmla="*/ 28 h 313"/>
                <a:gd name="T12" fmla="*/ 386 w 650"/>
                <a:gd name="T13" fmla="*/ 28 h 313"/>
                <a:gd name="T14" fmla="*/ 330 w 650"/>
                <a:gd name="T15" fmla="*/ 22 h 313"/>
                <a:gd name="T16" fmla="*/ 297 w 650"/>
                <a:gd name="T17" fmla="*/ 5 h 313"/>
                <a:gd name="T18" fmla="*/ 252 w 650"/>
                <a:gd name="T19" fmla="*/ 28 h 313"/>
                <a:gd name="T20" fmla="*/ 241 w 650"/>
                <a:gd name="T21" fmla="*/ 56 h 313"/>
                <a:gd name="T22" fmla="*/ 185 w 650"/>
                <a:gd name="T23" fmla="*/ 39 h 313"/>
                <a:gd name="T24" fmla="*/ 140 w 650"/>
                <a:gd name="T25" fmla="*/ 39 h 313"/>
                <a:gd name="T26" fmla="*/ 118 w 650"/>
                <a:gd name="T27" fmla="*/ 44 h 313"/>
                <a:gd name="T28" fmla="*/ 106 w 650"/>
                <a:gd name="T29" fmla="*/ 61 h 313"/>
                <a:gd name="T30" fmla="*/ 112 w 650"/>
                <a:gd name="T31" fmla="*/ 78 h 313"/>
                <a:gd name="T32" fmla="*/ 78 w 650"/>
                <a:gd name="T33" fmla="*/ 117 h 313"/>
                <a:gd name="T34" fmla="*/ 78 w 650"/>
                <a:gd name="T35" fmla="*/ 145 h 313"/>
                <a:gd name="T36" fmla="*/ 101 w 650"/>
                <a:gd name="T37" fmla="*/ 162 h 313"/>
                <a:gd name="T38" fmla="*/ 123 w 650"/>
                <a:gd name="T39" fmla="*/ 168 h 313"/>
                <a:gd name="T40" fmla="*/ 146 w 650"/>
                <a:gd name="T41" fmla="*/ 140 h 313"/>
                <a:gd name="T42" fmla="*/ 151 w 650"/>
                <a:gd name="T43" fmla="*/ 145 h 313"/>
                <a:gd name="T44" fmla="*/ 174 w 650"/>
                <a:gd name="T45" fmla="*/ 162 h 313"/>
                <a:gd name="T46" fmla="*/ 190 w 650"/>
                <a:gd name="T47" fmla="*/ 173 h 313"/>
                <a:gd name="T48" fmla="*/ 218 w 650"/>
                <a:gd name="T49" fmla="*/ 190 h 313"/>
                <a:gd name="T50" fmla="*/ 207 w 650"/>
                <a:gd name="T51" fmla="*/ 213 h 313"/>
                <a:gd name="T52" fmla="*/ 190 w 650"/>
                <a:gd name="T53" fmla="*/ 213 h 313"/>
                <a:gd name="T54" fmla="*/ 179 w 650"/>
                <a:gd name="T55" fmla="*/ 224 h 313"/>
                <a:gd name="T56" fmla="*/ 162 w 650"/>
                <a:gd name="T57" fmla="*/ 229 h 313"/>
                <a:gd name="T58" fmla="*/ 151 w 650"/>
                <a:gd name="T59" fmla="*/ 241 h 313"/>
                <a:gd name="T60" fmla="*/ 134 w 650"/>
                <a:gd name="T61" fmla="*/ 235 h 313"/>
                <a:gd name="T62" fmla="*/ 106 w 650"/>
                <a:gd name="T63" fmla="*/ 235 h 313"/>
                <a:gd name="T64" fmla="*/ 84 w 650"/>
                <a:gd name="T65" fmla="*/ 252 h 313"/>
                <a:gd name="T66" fmla="*/ 78 w 650"/>
                <a:gd name="T67" fmla="*/ 252 h 313"/>
                <a:gd name="T68" fmla="*/ 22 w 650"/>
                <a:gd name="T69" fmla="*/ 246 h 313"/>
                <a:gd name="T70" fmla="*/ 11 w 650"/>
                <a:gd name="T71" fmla="*/ 257 h 313"/>
                <a:gd name="T72" fmla="*/ 11 w 650"/>
                <a:gd name="T73" fmla="*/ 291 h 313"/>
                <a:gd name="T74" fmla="*/ 45 w 650"/>
                <a:gd name="T75" fmla="*/ 291 h 313"/>
                <a:gd name="T76" fmla="*/ 62 w 650"/>
                <a:gd name="T77" fmla="*/ 291 h 313"/>
                <a:gd name="T78" fmla="*/ 84 w 650"/>
                <a:gd name="T79" fmla="*/ 285 h 313"/>
                <a:gd name="T80" fmla="*/ 95 w 650"/>
                <a:gd name="T81" fmla="*/ 302 h 313"/>
                <a:gd name="T82" fmla="*/ 123 w 650"/>
                <a:gd name="T83" fmla="*/ 291 h 313"/>
                <a:gd name="T84" fmla="*/ 140 w 650"/>
                <a:gd name="T85" fmla="*/ 297 h 313"/>
                <a:gd name="T86" fmla="*/ 162 w 650"/>
                <a:gd name="T87" fmla="*/ 302 h 313"/>
                <a:gd name="T88" fmla="*/ 179 w 650"/>
                <a:gd name="T89" fmla="*/ 313 h 313"/>
                <a:gd name="T90" fmla="*/ 202 w 650"/>
                <a:gd name="T91" fmla="*/ 302 h 313"/>
                <a:gd name="T92" fmla="*/ 246 w 650"/>
                <a:gd name="T93" fmla="*/ 297 h 313"/>
                <a:gd name="T94" fmla="*/ 274 w 650"/>
                <a:gd name="T95" fmla="*/ 274 h 313"/>
                <a:gd name="T96" fmla="*/ 280 w 650"/>
                <a:gd name="T97" fmla="*/ 252 h 313"/>
                <a:gd name="T98" fmla="*/ 325 w 650"/>
                <a:gd name="T99" fmla="*/ 229 h 313"/>
                <a:gd name="T100" fmla="*/ 347 w 650"/>
                <a:gd name="T101" fmla="*/ 218 h 313"/>
                <a:gd name="T102" fmla="*/ 381 w 650"/>
                <a:gd name="T103" fmla="*/ 213 h 313"/>
                <a:gd name="T104" fmla="*/ 398 w 650"/>
                <a:gd name="T105" fmla="*/ 229 h 313"/>
                <a:gd name="T106" fmla="*/ 426 w 650"/>
                <a:gd name="T107" fmla="*/ 224 h 313"/>
                <a:gd name="T108" fmla="*/ 448 w 650"/>
                <a:gd name="T109" fmla="*/ 179 h 313"/>
                <a:gd name="T110" fmla="*/ 499 w 650"/>
                <a:gd name="T111" fmla="*/ 179 h 313"/>
                <a:gd name="T112" fmla="*/ 538 w 650"/>
                <a:gd name="T113" fmla="*/ 151 h 313"/>
                <a:gd name="T114" fmla="*/ 588 w 650"/>
                <a:gd name="T115" fmla="*/ 123 h 313"/>
                <a:gd name="T116" fmla="*/ 627 w 650"/>
                <a:gd name="T117" fmla="*/ 101 h 313"/>
                <a:gd name="T118" fmla="*/ 78 w 650"/>
                <a:gd name="T119" fmla="*/ 263 h 313"/>
                <a:gd name="T120" fmla="*/ 112 w 650"/>
                <a:gd name="T121" fmla="*/ 263 h 313"/>
                <a:gd name="T122" fmla="*/ 106 w 650"/>
                <a:gd name="T123" fmla="*/ 241 h 313"/>
                <a:gd name="T124" fmla="*/ 151 w 650"/>
                <a:gd name="T125" fmla="*/ 263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50" h="313">
                  <a:moveTo>
                    <a:pt x="650" y="89"/>
                  </a:moveTo>
                  <a:lnTo>
                    <a:pt x="650" y="89"/>
                  </a:lnTo>
                  <a:lnTo>
                    <a:pt x="650" y="89"/>
                  </a:lnTo>
                  <a:lnTo>
                    <a:pt x="650" y="89"/>
                  </a:lnTo>
                  <a:lnTo>
                    <a:pt x="650" y="89"/>
                  </a:lnTo>
                  <a:lnTo>
                    <a:pt x="650" y="84"/>
                  </a:lnTo>
                  <a:lnTo>
                    <a:pt x="650" y="84"/>
                  </a:lnTo>
                  <a:lnTo>
                    <a:pt x="650" y="84"/>
                  </a:lnTo>
                  <a:lnTo>
                    <a:pt x="644" y="78"/>
                  </a:lnTo>
                  <a:lnTo>
                    <a:pt x="644" y="78"/>
                  </a:lnTo>
                  <a:lnTo>
                    <a:pt x="644" y="72"/>
                  </a:lnTo>
                  <a:lnTo>
                    <a:pt x="639" y="72"/>
                  </a:lnTo>
                  <a:lnTo>
                    <a:pt x="633" y="67"/>
                  </a:lnTo>
                  <a:lnTo>
                    <a:pt x="633" y="67"/>
                  </a:lnTo>
                  <a:lnTo>
                    <a:pt x="633" y="67"/>
                  </a:lnTo>
                  <a:lnTo>
                    <a:pt x="622" y="61"/>
                  </a:lnTo>
                  <a:lnTo>
                    <a:pt x="616" y="61"/>
                  </a:lnTo>
                  <a:lnTo>
                    <a:pt x="611" y="61"/>
                  </a:lnTo>
                  <a:lnTo>
                    <a:pt x="605" y="61"/>
                  </a:lnTo>
                  <a:lnTo>
                    <a:pt x="605" y="61"/>
                  </a:lnTo>
                  <a:lnTo>
                    <a:pt x="599" y="61"/>
                  </a:lnTo>
                  <a:lnTo>
                    <a:pt x="599" y="50"/>
                  </a:lnTo>
                  <a:lnTo>
                    <a:pt x="599" y="50"/>
                  </a:lnTo>
                  <a:lnTo>
                    <a:pt x="594" y="50"/>
                  </a:lnTo>
                  <a:lnTo>
                    <a:pt x="588" y="44"/>
                  </a:lnTo>
                  <a:lnTo>
                    <a:pt x="588" y="44"/>
                  </a:lnTo>
                  <a:lnTo>
                    <a:pt x="588" y="44"/>
                  </a:lnTo>
                  <a:lnTo>
                    <a:pt x="588" y="44"/>
                  </a:lnTo>
                  <a:lnTo>
                    <a:pt x="588" y="39"/>
                  </a:lnTo>
                  <a:lnTo>
                    <a:pt x="588" y="39"/>
                  </a:lnTo>
                  <a:lnTo>
                    <a:pt x="588" y="39"/>
                  </a:lnTo>
                  <a:lnTo>
                    <a:pt x="588" y="33"/>
                  </a:lnTo>
                  <a:lnTo>
                    <a:pt x="583" y="39"/>
                  </a:lnTo>
                  <a:lnTo>
                    <a:pt x="583" y="39"/>
                  </a:lnTo>
                  <a:lnTo>
                    <a:pt x="577" y="39"/>
                  </a:lnTo>
                  <a:lnTo>
                    <a:pt x="577" y="39"/>
                  </a:lnTo>
                  <a:lnTo>
                    <a:pt x="571" y="39"/>
                  </a:lnTo>
                  <a:lnTo>
                    <a:pt x="566" y="33"/>
                  </a:lnTo>
                  <a:lnTo>
                    <a:pt x="560" y="33"/>
                  </a:lnTo>
                  <a:lnTo>
                    <a:pt x="560" y="33"/>
                  </a:lnTo>
                  <a:lnTo>
                    <a:pt x="555" y="33"/>
                  </a:lnTo>
                  <a:lnTo>
                    <a:pt x="555" y="33"/>
                  </a:lnTo>
                  <a:lnTo>
                    <a:pt x="549" y="28"/>
                  </a:lnTo>
                  <a:lnTo>
                    <a:pt x="543" y="28"/>
                  </a:lnTo>
                  <a:lnTo>
                    <a:pt x="543" y="28"/>
                  </a:lnTo>
                  <a:lnTo>
                    <a:pt x="543" y="28"/>
                  </a:lnTo>
                  <a:lnTo>
                    <a:pt x="538" y="33"/>
                  </a:lnTo>
                  <a:lnTo>
                    <a:pt x="538" y="33"/>
                  </a:lnTo>
                  <a:lnTo>
                    <a:pt x="538" y="33"/>
                  </a:lnTo>
                  <a:lnTo>
                    <a:pt x="532" y="28"/>
                  </a:lnTo>
                  <a:lnTo>
                    <a:pt x="532" y="28"/>
                  </a:lnTo>
                  <a:lnTo>
                    <a:pt x="532" y="28"/>
                  </a:lnTo>
                  <a:lnTo>
                    <a:pt x="527" y="28"/>
                  </a:lnTo>
                  <a:lnTo>
                    <a:pt x="521" y="33"/>
                  </a:lnTo>
                  <a:lnTo>
                    <a:pt x="521" y="28"/>
                  </a:lnTo>
                  <a:lnTo>
                    <a:pt x="515" y="28"/>
                  </a:lnTo>
                  <a:lnTo>
                    <a:pt x="515" y="28"/>
                  </a:lnTo>
                  <a:lnTo>
                    <a:pt x="515" y="28"/>
                  </a:lnTo>
                  <a:lnTo>
                    <a:pt x="510" y="28"/>
                  </a:lnTo>
                  <a:lnTo>
                    <a:pt x="510" y="28"/>
                  </a:lnTo>
                  <a:lnTo>
                    <a:pt x="510" y="28"/>
                  </a:lnTo>
                  <a:lnTo>
                    <a:pt x="510" y="28"/>
                  </a:lnTo>
                  <a:lnTo>
                    <a:pt x="510" y="28"/>
                  </a:lnTo>
                  <a:lnTo>
                    <a:pt x="510" y="28"/>
                  </a:lnTo>
                  <a:lnTo>
                    <a:pt x="510" y="28"/>
                  </a:lnTo>
                  <a:lnTo>
                    <a:pt x="504" y="28"/>
                  </a:lnTo>
                  <a:lnTo>
                    <a:pt x="504" y="28"/>
                  </a:lnTo>
                  <a:lnTo>
                    <a:pt x="499" y="28"/>
                  </a:lnTo>
                  <a:lnTo>
                    <a:pt x="499" y="28"/>
                  </a:lnTo>
                  <a:lnTo>
                    <a:pt x="493" y="28"/>
                  </a:lnTo>
                  <a:lnTo>
                    <a:pt x="493" y="28"/>
                  </a:lnTo>
                  <a:lnTo>
                    <a:pt x="493" y="28"/>
                  </a:lnTo>
                  <a:lnTo>
                    <a:pt x="493" y="28"/>
                  </a:lnTo>
                  <a:lnTo>
                    <a:pt x="493" y="28"/>
                  </a:lnTo>
                  <a:lnTo>
                    <a:pt x="487" y="28"/>
                  </a:lnTo>
                  <a:lnTo>
                    <a:pt x="487" y="28"/>
                  </a:lnTo>
                  <a:lnTo>
                    <a:pt x="487" y="28"/>
                  </a:lnTo>
                  <a:lnTo>
                    <a:pt x="482" y="28"/>
                  </a:lnTo>
                  <a:lnTo>
                    <a:pt x="482" y="28"/>
                  </a:lnTo>
                  <a:lnTo>
                    <a:pt x="482" y="28"/>
                  </a:lnTo>
                  <a:lnTo>
                    <a:pt x="476" y="28"/>
                  </a:lnTo>
                  <a:lnTo>
                    <a:pt x="471" y="28"/>
                  </a:lnTo>
                  <a:lnTo>
                    <a:pt x="471" y="28"/>
                  </a:lnTo>
                  <a:lnTo>
                    <a:pt x="471" y="28"/>
                  </a:lnTo>
                  <a:lnTo>
                    <a:pt x="471" y="28"/>
                  </a:lnTo>
                  <a:lnTo>
                    <a:pt x="471" y="22"/>
                  </a:lnTo>
                  <a:lnTo>
                    <a:pt x="471" y="22"/>
                  </a:lnTo>
                  <a:lnTo>
                    <a:pt x="465" y="22"/>
                  </a:lnTo>
                  <a:lnTo>
                    <a:pt x="459" y="22"/>
                  </a:lnTo>
                  <a:lnTo>
                    <a:pt x="459" y="22"/>
                  </a:lnTo>
                  <a:lnTo>
                    <a:pt x="459" y="22"/>
                  </a:lnTo>
                  <a:lnTo>
                    <a:pt x="454" y="22"/>
                  </a:lnTo>
                  <a:lnTo>
                    <a:pt x="454" y="22"/>
                  </a:lnTo>
                  <a:lnTo>
                    <a:pt x="448" y="22"/>
                  </a:lnTo>
                  <a:lnTo>
                    <a:pt x="448" y="22"/>
                  </a:lnTo>
                  <a:lnTo>
                    <a:pt x="448" y="22"/>
                  </a:lnTo>
                  <a:lnTo>
                    <a:pt x="448" y="22"/>
                  </a:lnTo>
                  <a:lnTo>
                    <a:pt x="448" y="22"/>
                  </a:lnTo>
                  <a:lnTo>
                    <a:pt x="448" y="22"/>
                  </a:lnTo>
                  <a:lnTo>
                    <a:pt x="448" y="22"/>
                  </a:lnTo>
                  <a:lnTo>
                    <a:pt x="448" y="22"/>
                  </a:lnTo>
                  <a:lnTo>
                    <a:pt x="448" y="22"/>
                  </a:lnTo>
                  <a:lnTo>
                    <a:pt x="448" y="22"/>
                  </a:lnTo>
                  <a:lnTo>
                    <a:pt x="443" y="28"/>
                  </a:lnTo>
                  <a:lnTo>
                    <a:pt x="443" y="28"/>
                  </a:lnTo>
                  <a:lnTo>
                    <a:pt x="437" y="28"/>
                  </a:lnTo>
                  <a:lnTo>
                    <a:pt x="437" y="28"/>
                  </a:lnTo>
                  <a:lnTo>
                    <a:pt x="437" y="28"/>
                  </a:lnTo>
                  <a:lnTo>
                    <a:pt x="437" y="28"/>
                  </a:lnTo>
                  <a:lnTo>
                    <a:pt x="431" y="28"/>
                  </a:lnTo>
                  <a:lnTo>
                    <a:pt x="431" y="28"/>
                  </a:lnTo>
                  <a:lnTo>
                    <a:pt x="431" y="28"/>
                  </a:lnTo>
                  <a:lnTo>
                    <a:pt x="426" y="28"/>
                  </a:lnTo>
                  <a:lnTo>
                    <a:pt x="426" y="28"/>
                  </a:lnTo>
                  <a:lnTo>
                    <a:pt x="426" y="28"/>
                  </a:lnTo>
                  <a:lnTo>
                    <a:pt x="426" y="28"/>
                  </a:lnTo>
                  <a:lnTo>
                    <a:pt x="426" y="28"/>
                  </a:lnTo>
                  <a:lnTo>
                    <a:pt x="426" y="28"/>
                  </a:lnTo>
                  <a:lnTo>
                    <a:pt x="420" y="28"/>
                  </a:lnTo>
                  <a:lnTo>
                    <a:pt x="420" y="28"/>
                  </a:lnTo>
                  <a:lnTo>
                    <a:pt x="415" y="28"/>
                  </a:lnTo>
                  <a:lnTo>
                    <a:pt x="409" y="28"/>
                  </a:lnTo>
                  <a:lnTo>
                    <a:pt x="409" y="22"/>
                  </a:lnTo>
                  <a:lnTo>
                    <a:pt x="403" y="22"/>
                  </a:lnTo>
                  <a:lnTo>
                    <a:pt x="403" y="28"/>
                  </a:lnTo>
                  <a:lnTo>
                    <a:pt x="398" y="28"/>
                  </a:lnTo>
                  <a:lnTo>
                    <a:pt x="398" y="22"/>
                  </a:lnTo>
                  <a:lnTo>
                    <a:pt x="392" y="22"/>
                  </a:lnTo>
                  <a:lnTo>
                    <a:pt x="392" y="22"/>
                  </a:lnTo>
                  <a:lnTo>
                    <a:pt x="392" y="22"/>
                  </a:lnTo>
                  <a:lnTo>
                    <a:pt x="386" y="22"/>
                  </a:lnTo>
                  <a:lnTo>
                    <a:pt x="386" y="28"/>
                  </a:lnTo>
                  <a:lnTo>
                    <a:pt x="386" y="28"/>
                  </a:lnTo>
                  <a:lnTo>
                    <a:pt x="386" y="33"/>
                  </a:lnTo>
                  <a:lnTo>
                    <a:pt x="386" y="33"/>
                  </a:lnTo>
                  <a:lnTo>
                    <a:pt x="381" y="33"/>
                  </a:lnTo>
                  <a:lnTo>
                    <a:pt x="381" y="33"/>
                  </a:lnTo>
                  <a:lnTo>
                    <a:pt x="381" y="33"/>
                  </a:lnTo>
                  <a:lnTo>
                    <a:pt x="375" y="33"/>
                  </a:lnTo>
                  <a:lnTo>
                    <a:pt x="375" y="33"/>
                  </a:lnTo>
                  <a:lnTo>
                    <a:pt x="370" y="33"/>
                  </a:lnTo>
                  <a:lnTo>
                    <a:pt x="358" y="33"/>
                  </a:lnTo>
                  <a:lnTo>
                    <a:pt x="353" y="33"/>
                  </a:lnTo>
                  <a:lnTo>
                    <a:pt x="353" y="33"/>
                  </a:lnTo>
                  <a:lnTo>
                    <a:pt x="347" y="28"/>
                  </a:lnTo>
                  <a:lnTo>
                    <a:pt x="347" y="28"/>
                  </a:lnTo>
                  <a:lnTo>
                    <a:pt x="347" y="28"/>
                  </a:lnTo>
                  <a:lnTo>
                    <a:pt x="342" y="28"/>
                  </a:lnTo>
                  <a:lnTo>
                    <a:pt x="342" y="28"/>
                  </a:lnTo>
                  <a:lnTo>
                    <a:pt x="342" y="22"/>
                  </a:lnTo>
                  <a:lnTo>
                    <a:pt x="336" y="22"/>
                  </a:lnTo>
                  <a:lnTo>
                    <a:pt x="330" y="22"/>
                  </a:lnTo>
                  <a:lnTo>
                    <a:pt x="325" y="16"/>
                  </a:lnTo>
                  <a:lnTo>
                    <a:pt x="319" y="16"/>
                  </a:lnTo>
                  <a:lnTo>
                    <a:pt x="319" y="11"/>
                  </a:lnTo>
                  <a:lnTo>
                    <a:pt x="319" y="11"/>
                  </a:lnTo>
                  <a:lnTo>
                    <a:pt x="319" y="11"/>
                  </a:lnTo>
                  <a:lnTo>
                    <a:pt x="314" y="11"/>
                  </a:lnTo>
                  <a:lnTo>
                    <a:pt x="314" y="11"/>
                  </a:lnTo>
                  <a:lnTo>
                    <a:pt x="314" y="5"/>
                  </a:lnTo>
                  <a:lnTo>
                    <a:pt x="308" y="5"/>
                  </a:lnTo>
                  <a:lnTo>
                    <a:pt x="308" y="5"/>
                  </a:lnTo>
                  <a:lnTo>
                    <a:pt x="302" y="5"/>
                  </a:lnTo>
                  <a:lnTo>
                    <a:pt x="302" y="5"/>
                  </a:lnTo>
                  <a:lnTo>
                    <a:pt x="302" y="0"/>
                  </a:lnTo>
                  <a:lnTo>
                    <a:pt x="297" y="0"/>
                  </a:lnTo>
                  <a:lnTo>
                    <a:pt x="297" y="0"/>
                  </a:lnTo>
                  <a:lnTo>
                    <a:pt x="297" y="0"/>
                  </a:lnTo>
                  <a:lnTo>
                    <a:pt x="297" y="0"/>
                  </a:lnTo>
                  <a:lnTo>
                    <a:pt x="297" y="0"/>
                  </a:lnTo>
                  <a:lnTo>
                    <a:pt x="297" y="5"/>
                  </a:lnTo>
                  <a:lnTo>
                    <a:pt x="297" y="5"/>
                  </a:lnTo>
                  <a:lnTo>
                    <a:pt x="286" y="5"/>
                  </a:lnTo>
                  <a:lnTo>
                    <a:pt x="286" y="5"/>
                  </a:lnTo>
                  <a:lnTo>
                    <a:pt x="286" y="0"/>
                  </a:lnTo>
                  <a:lnTo>
                    <a:pt x="280" y="0"/>
                  </a:lnTo>
                  <a:lnTo>
                    <a:pt x="280" y="5"/>
                  </a:lnTo>
                  <a:lnTo>
                    <a:pt x="280" y="11"/>
                  </a:lnTo>
                  <a:lnTo>
                    <a:pt x="274" y="11"/>
                  </a:lnTo>
                  <a:lnTo>
                    <a:pt x="274" y="11"/>
                  </a:lnTo>
                  <a:lnTo>
                    <a:pt x="274" y="11"/>
                  </a:lnTo>
                  <a:lnTo>
                    <a:pt x="263" y="16"/>
                  </a:lnTo>
                  <a:lnTo>
                    <a:pt x="258" y="16"/>
                  </a:lnTo>
                  <a:lnTo>
                    <a:pt x="258" y="16"/>
                  </a:lnTo>
                  <a:lnTo>
                    <a:pt x="258" y="16"/>
                  </a:lnTo>
                  <a:lnTo>
                    <a:pt x="258" y="22"/>
                  </a:lnTo>
                  <a:lnTo>
                    <a:pt x="252" y="28"/>
                  </a:lnTo>
                  <a:lnTo>
                    <a:pt x="252" y="28"/>
                  </a:lnTo>
                  <a:lnTo>
                    <a:pt x="252" y="28"/>
                  </a:lnTo>
                  <a:lnTo>
                    <a:pt x="252" y="28"/>
                  </a:lnTo>
                  <a:lnTo>
                    <a:pt x="252" y="33"/>
                  </a:lnTo>
                  <a:lnTo>
                    <a:pt x="258" y="33"/>
                  </a:lnTo>
                  <a:lnTo>
                    <a:pt x="252" y="33"/>
                  </a:lnTo>
                  <a:lnTo>
                    <a:pt x="252" y="39"/>
                  </a:lnTo>
                  <a:lnTo>
                    <a:pt x="252" y="44"/>
                  </a:lnTo>
                  <a:lnTo>
                    <a:pt x="252" y="50"/>
                  </a:lnTo>
                  <a:lnTo>
                    <a:pt x="246" y="50"/>
                  </a:lnTo>
                  <a:lnTo>
                    <a:pt x="252" y="56"/>
                  </a:lnTo>
                  <a:lnTo>
                    <a:pt x="252" y="56"/>
                  </a:lnTo>
                  <a:lnTo>
                    <a:pt x="252" y="67"/>
                  </a:lnTo>
                  <a:lnTo>
                    <a:pt x="252" y="67"/>
                  </a:lnTo>
                  <a:lnTo>
                    <a:pt x="252" y="67"/>
                  </a:lnTo>
                  <a:lnTo>
                    <a:pt x="252" y="67"/>
                  </a:lnTo>
                  <a:lnTo>
                    <a:pt x="252" y="67"/>
                  </a:lnTo>
                  <a:lnTo>
                    <a:pt x="246" y="67"/>
                  </a:lnTo>
                  <a:lnTo>
                    <a:pt x="241" y="61"/>
                  </a:lnTo>
                  <a:lnTo>
                    <a:pt x="241" y="61"/>
                  </a:lnTo>
                  <a:lnTo>
                    <a:pt x="246" y="61"/>
                  </a:lnTo>
                  <a:lnTo>
                    <a:pt x="241" y="56"/>
                  </a:lnTo>
                  <a:lnTo>
                    <a:pt x="241" y="56"/>
                  </a:lnTo>
                  <a:lnTo>
                    <a:pt x="235" y="56"/>
                  </a:lnTo>
                  <a:lnTo>
                    <a:pt x="235" y="56"/>
                  </a:lnTo>
                  <a:lnTo>
                    <a:pt x="235" y="56"/>
                  </a:lnTo>
                  <a:lnTo>
                    <a:pt x="235" y="56"/>
                  </a:lnTo>
                  <a:lnTo>
                    <a:pt x="230" y="56"/>
                  </a:lnTo>
                  <a:lnTo>
                    <a:pt x="230" y="56"/>
                  </a:lnTo>
                  <a:lnTo>
                    <a:pt x="224" y="56"/>
                  </a:lnTo>
                  <a:lnTo>
                    <a:pt x="218" y="56"/>
                  </a:lnTo>
                  <a:lnTo>
                    <a:pt x="218" y="56"/>
                  </a:lnTo>
                  <a:lnTo>
                    <a:pt x="218" y="56"/>
                  </a:lnTo>
                  <a:lnTo>
                    <a:pt x="213" y="56"/>
                  </a:lnTo>
                  <a:lnTo>
                    <a:pt x="213" y="50"/>
                  </a:lnTo>
                  <a:lnTo>
                    <a:pt x="213" y="50"/>
                  </a:lnTo>
                  <a:lnTo>
                    <a:pt x="207" y="44"/>
                  </a:lnTo>
                  <a:lnTo>
                    <a:pt x="202" y="44"/>
                  </a:lnTo>
                  <a:lnTo>
                    <a:pt x="196" y="44"/>
                  </a:lnTo>
                  <a:lnTo>
                    <a:pt x="196" y="44"/>
                  </a:lnTo>
                  <a:lnTo>
                    <a:pt x="185" y="39"/>
                  </a:lnTo>
                  <a:lnTo>
                    <a:pt x="185" y="39"/>
                  </a:lnTo>
                  <a:lnTo>
                    <a:pt x="174" y="39"/>
                  </a:lnTo>
                  <a:lnTo>
                    <a:pt x="174" y="39"/>
                  </a:lnTo>
                  <a:lnTo>
                    <a:pt x="174" y="39"/>
                  </a:lnTo>
                  <a:lnTo>
                    <a:pt x="174" y="39"/>
                  </a:lnTo>
                  <a:lnTo>
                    <a:pt x="168" y="39"/>
                  </a:lnTo>
                  <a:lnTo>
                    <a:pt x="162" y="33"/>
                  </a:lnTo>
                  <a:lnTo>
                    <a:pt x="162" y="33"/>
                  </a:lnTo>
                  <a:lnTo>
                    <a:pt x="157" y="33"/>
                  </a:lnTo>
                  <a:lnTo>
                    <a:pt x="157" y="33"/>
                  </a:lnTo>
                  <a:lnTo>
                    <a:pt x="157" y="33"/>
                  </a:lnTo>
                  <a:lnTo>
                    <a:pt x="157" y="33"/>
                  </a:lnTo>
                  <a:lnTo>
                    <a:pt x="157" y="33"/>
                  </a:lnTo>
                  <a:lnTo>
                    <a:pt x="151" y="33"/>
                  </a:lnTo>
                  <a:lnTo>
                    <a:pt x="146" y="33"/>
                  </a:lnTo>
                  <a:lnTo>
                    <a:pt x="140" y="39"/>
                  </a:lnTo>
                  <a:lnTo>
                    <a:pt x="140" y="39"/>
                  </a:lnTo>
                  <a:lnTo>
                    <a:pt x="140" y="39"/>
                  </a:lnTo>
                  <a:lnTo>
                    <a:pt x="140" y="39"/>
                  </a:lnTo>
                  <a:lnTo>
                    <a:pt x="134" y="33"/>
                  </a:lnTo>
                  <a:lnTo>
                    <a:pt x="134" y="33"/>
                  </a:lnTo>
                  <a:lnTo>
                    <a:pt x="134" y="39"/>
                  </a:lnTo>
                  <a:lnTo>
                    <a:pt x="134" y="33"/>
                  </a:lnTo>
                  <a:lnTo>
                    <a:pt x="129" y="33"/>
                  </a:lnTo>
                  <a:lnTo>
                    <a:pt x="129" y="39"/>
                  </a:lnTo>
                  <a:lnTo>
                    <a:pt x="129" y="39"/>
                  </a:lnTo>
                  <a:lnTo>
                    <a:pt x="129" y="39"/>
                  </a:lnTo>
                  <a:lnTo>
                    <a:pt x="129" y="39"/>
                  </a:lnTo>
                  <a:lnTo>
                    <a:pt x="129" y="39"/>
                  </a:lnTo>
                  <a:lnTo>
                    <a:pt x="123" y="39"/>
                  </a:lnTo>
                  <a:lnTo>
                    <a:pt x="123" y="39"/>
                  </a:lnTo>
                  <a:lnTo>
                    <a:pt x="123" y="39"/>
                  </a:lnTo>
                  <a:lnTo>
                    <a:pt x="123" y="39"/>
                  </a:lnTo>
                  <a:lnTo>
                    <a:pt x="118" y="39"/>
                  </a:lnTo>
                  <a:lnTo>
                    <a:pt x="118" y="44"/>
                  </a:lnTo>
                  <a:lnTo>
                    <a:pt x="118" y="44"/>
                  </a:lnTo>
                  <a:lnTo>
                    <a:pt x="118" y="44"/>
                  </a:lnTo>
                  <a:lnTo>
                    <a:pt x="118" y="44"/>
                  </a:lnTo>
                  <a:lnTo>
                    <a:pt x="118" y="44"/>
                  </a:lnTo>
                  <a:lnTo>
                    <a:pt x="118" y="50"/>
                  </a:lnTo>
                  <a:lnTo>
                    <a:pt x="118" y="50"/>
                  </a:lnTo>
                  <a:lnTo>
                    <a:pt x="112" y="50"/>
                  </a:lnTo>
                  <a:lnTo>
                    <a:pt x="112" y="50"/>
                  </a:lnTo>
                  <a:lnTo>
                    <a:pt x="106" y="56"/>
                  </a:lnTo>
                  <a:lnTo>
                    <a:pt x="106" y="56"/>
                  </a:lnTo>
                  <a:lnTo>
                    <a:pt x="106" y="56"/>
                  </a:lnTo>
                  <a:lnTo>
                    <a:pt x="112" y="61"/>
                  </a:lnTo>
                  <a:lnTo>
                    <a:pt x="112" y="61"/>
                  </a:lnTo>
                  <a:lnTo>
                    <a:pt x="112" y="61"/>
                  </a:lnTo>
                  <a:lnTo>
                    <a:pt x="112" y="61"/>
                  </a:lnTo>
                  <a:lnTo>
                    <a:pt x="112" y="61"/>
                  </a:lnTo>
                  <a:lnTo>
                    <a:pt x="112" y="61"/>
                  </a:lnTo>
                  <a:lnTo>
                    <a:pt x="112" y="61"/>
                  </a:lnTo>
                  <a:lnTo>
                    <a:pt x="112" y="61"/>
                  </a:lnTo>
                  <a:lnTo>
                    <a:pt x="106" y="61"/>
                  </a:lnTo>
                  <a:lnTo>
                    <a:pt x="106" y="61"/>
                  </a:lnTo>
                  <a:lnTo>
                    <a:pt x="106" y="61"/>
                  </a:lnTo>
                  <a:lnTo>
                    <a:pt x="106" y="61"/>
                  </a:lnTo>
                  <a:lnTo>
                    <a:pt x="101" y="67"/>
                  </a:lnTo>
                  <a:lnTo>
                    <a:pt x="101" y="67"/>
                  </a:lnTo>
                  <a:lnTo>
                    <a:pt x="101" y="67"/>
                  </a:lnTo>
                  <a:lnTo>
                    <a:pt x="101" y="67"/>
                  </a:lnTo>
                  <a:lnTo>
                    <a:pt x="106" y="67"/>
                  </a:lnTo>
                  <a:lnTo>
                    <a:pt x="101" y="67"/>
                  </a:lnTo>
                  <a:lnTo>
                    <a:pt x="101" y="72"/>
                  </a:lnTo>
                  <a:lnTo>
                    <a:pt x="101" y="72"/>
                  </a:lnTo>
                  <a:lnTo>
                    <a:pt x="101" y="72"/>
                  </a:lnTo>
                  <a:lnTo>
                    <a:pt x="101" y="72"/>
                  </a:lnTo>
                  <a:lnTo>
                    <a:pt x="101" y="78"/>
                  </a:lnTo>
                  <a:lnTo>
                    <a:pt x="101" y="78"/>
                  </a:lnTo>
                  <a:lnTo>
                    <a:pt x="101" y="78"/>
                  </a:lnTo>
                  <a:lnTo>
                    <a:pt x="106" y="78"/>
                  </a:lnTo>
                  <a:lnTo>
                    <a:pt x="106" y="78"/>
                  </a:lnTo>
                  <a:lnTo>
                    <a:pt x="106" y="78"/>
                  </a:lnTo>
                  <a:lnTo>
                    <a:pt x="112" y="78"/>
                  </a:lnTo>
                  <a:lnTo>
                    <a:pt x="112" y="78"/>
                  </a:lnTo>
                  <a:lnTo>
                    <a:pt x="118" y="84"/>
                  </a:lnTo>
                  <a:lnTo>
                    <a:pt x="123" y="84"/>
                  </a:lnTo>
                  <a:lnTo>
                    <a:pt x="123" y="84"/>
                  </a:lnTo>
                  <a:lnTo>
                    <a:pt x="123" y="84"/>
                  </a:lnTo>
                  <a:lnTo>
                    <a:pt x="118" y="89"/>
                  </a:lnTo>
                  <a:lnTo>
                    <a:pt x="112" y="89"/>
                  </a:lnTo>
                  <a:lnTo>
                    <a:pt x="106" y="95"/>
                  </a:lnTo>
                  <a:lnTo>
                    <a:pt x="101" y="95"/>
                  </a:lnTo>
                  <a:lnTo>
                    <a:pt x="101" y="95"/>
                  </a:lnTo>
                  <a:lnTo>
                    <a:pt x="101" y="95"/>
                  </a:lnTo>
                  <a:lnTo>
                    <a:pt x="95" y="101"/>
                  </a:lnTo>
                  <a:lnTo>
                    <a:pt x="95" y="106"/>
                  </a:lnTo>
                  <a:lnTo>
                    <a:pt x="95" y="106"/>
                  </a:lnTo>
                  <a:lnTo>
                    <a:pt x="95" y="106"/>
                  </a:lnTo>
                  <a:lnTo>
                    <a:pt x="90" y="106"/>
                  </a:lnTo>
                  <a:lnTo>
                    <a:pt x="84" y="106"/>
                  </a:lnTo>
                  <a:lnTo>
                    <a:pt x="78" y="112"/>
                  </a:lnTo>
                  <a:lnTo>
                    <a:pt x="78" y="117"/>
                  </a:lnTo>
                  <a:lnTo>
                    <a:pt x="78" y="117"/>
                  </a:lnTo>
                  <a:lnTo>
                    <a:pt x="73" y="123"/>
                  </a:lnTo>
                  <a:lnTo>
                    <a:pt x="73" y="123"/>
                  </a:lnTo>
                  <a:lnTo>
                    <a:pt x="73" y="123"/>
                  </a:lnTo>
                  <a:lnTo>
                    <a:pt x="67" y="129"/>
                  </a:lnTo>
                  <a:lnTo>
                    <a:pt x="56" y="134"/>
                  </a:lnTo>
                  <a:lnTo>
                    <a:pt x="56" y="134"/>
                  </a:lnTo>
                  <a:lnTo>
                    <a:pt x="56" y="134"/>
                  </a:lnTo>
                  <a:lnTo>
                    <a:pt x="62" y="140"/>
                  </a:lnTo>
                  <a:lnTo>
                    <a:pt x="67" y="140"/>
                  </a:lnTo>
                  <a:lnTo>
                    <a:pt x="67" y="140"/>
                  </a:lnTo>
                  <a:lnTo>
                    <a:pt x="67" y="140"/>
                  </a:lnTo>
                  <a:lnTo>
                    <a:pt x="67" y="140"/>
                  </a:lnTo>
                  <a:lnTo>
                    <a:pt x="73" y="140"/>
                  </a:lnTo>
                  <a:lnTo>
                    <a:pt x="73" y="140"/>
                  </a:lnTo>
                  <a:lnTo>
                    <a:pt x="73" y="140"/>
                  </a:lnTo>
                  <a:lnTo>
                    <a:pt x="73" y="145"/>
                  </a:lnTo>
                  <a:lnTo>
                    <a:pt x="73" y="145"/>
                  </a:lnTo>
                  <a:lnTo>
                    <a:pt x="78" y="145"/>
                  </a:lnTo>
                  <a:lnTo>
                    <a:pt x="78" y="145"/>
                  </a:lnTo>
                  <a:lnTo>
                    <a:pt x="78" y="145"/>
                  </a:lnTo>
                  <a:lnTo>
                    <a:pt x="84" y="140"/>
                  </a:lnTo>
                  <a:lnTo>
                    <a:pt x="90" y="140"/>
                  </a:lnTo>
                  <a:lnTo>
                    <a:pt x="90" y="140"/>
                  </a:lnTo>
                  <a:lnTo>
                    <a:pt x="90" y="140"/>
                  </a:lnTo>
                  <a:lnTo>
                    <a:pt x="95" y="145"/>
                  </a:lnTo>
                  <a:lnTo>
                    <a:pt x="95" y="151"/>
                  </a:lnTo>
                  <a:lnTo>
                    <a:pt x="95" y="151"/>
                  </a:lnTo>
                  <a:lnTo>
                    <a:pt x="95" y="157"/>
                  </a:lnTo>
                  <a:lnTo>
                    <a:pt x="95" y="157"/>
                  </a:lnTo>
                  <a:lnTo>
                    <a:pt x="95" y="157"/>
                  </a:lnTo>
                  <a:lnTo>
                    <a:pt x="95" y="157"/>
                  </a:lnTo>
                  <a:lnTo>
                    <a:pt x="95" y="157"/>
                  </a:lnTo>
                  <a:lnTo>
                    <a:pt x="95" y="157"/>
                  </a:lnTo>
                  <a:lnTo>
                    <a:pt x="101" y="157"/>
                  </a:lnTo>
                  <a:lnTo>
                    <a:pt x="101" y="157"/>
                  </a:lnTo>
                  <a:lnTo>
                    <a:pt x="101" y="162"/>
                  </a:lnTo>
                  <a:lnTo>
                    <a:pt x="101" y="162"/>
                  </a:lnTo>
                  <a:lnTo>
                    <a:pt x="101" y="162"/>
                  </a:lnTo>
                  <a:lnTo>
                    <a:pt x="101" y="162"/>
                  </a:lnTo>
                  <a:lnTo>
                    <a:pt x="106" y="162"/>
                  </a:lnTo>
                  <a:lnTo>
                    <a:pt x="106" y="162"/>
                  </a:lnTo>
                  <a:lnTo>
                    <a:pt x="112" y="162"/>
                  </a:lnTo>
                  <a:lnTo>
                    <a:pt x="112" y="162"/>
                  </a:lnTo>
                  <a:lnTo>
                    <a:pt x="112" y="162"/>
                  </a:lnTo>
                  <a:lnTo>
                    <a:pt x="112" y="162"/>
                  </a:lnTo>
                  <a:lnTo>
                    <a:pt x="118" y="168"/>
                  </a:lnTo>
                  <a:lnTo>
                    <a:pt x="118" y="168"/>
                  </a:lnTo>
                  <a:lnTo>
                    <a:pt x="118" y="168"/>
                  </a:lnTo>
                  <a:lnTo>
                    <a:pt x="118" y="168"/>
                  </a:lnTo>
                  <a:lnTo>
                    <a:pt x="118" y="168"/>
                  </a:lnTo>
                  <a:lnTo>
                    <a:pt x="118" y="162"/>
                  </a:lnTo>
                  <a:lnTo>
                    <a:pt x="118" y="162"/>
                  </a:lnTo>
                  <a:lnTo>
                    <a:pt x="118" y="162"/>
                  </a:lnTo>
                  <a:lnTo>
                    <a:pt x="123" y="162"/>
                  </a:lnTo>
                  <a:lnTo>
                    <a:pt x="123" y="162"/>
                  </a:lnTo>
                  <a:lnTo>
                    <a:pt x="123" y="168"/>
                  </a:lnTo>
                  <a:lnTo>
                    <a:pt x="123" y="168"/>
                  </a:lnTo>
                  <a:lnTo>
                    <a:pt x="123" y="168"/>
                  </a:lnTo>
                  <a:lnTo>
                    <a:pt x="123" y="168"/>
                  </a:lnTo>
                  <a:lnTo>
                    <a:pt x="123" y="168"/>
                  </a:lnTo>
                  <a:lnTo>
                    <a:pt x="129" y="162"/>
                  </a:lnTo>
                  <a:lnTo>
                    <a:pt x="129" y="168"/>
                  </a:lnTo>
                  <a:lnTo>
                    <a:pt x="134" y="168"/>
                  </a:lnTo>
                  <a:lnTo>
                    <a:pt x="134" y="162"/>
                  </a:lnTo>
                  <a:lnTo>
                    <a:pt x="129" y="151"/>
                  </a:lnTo>
                  <a:lnTo>
                    <a:pt x="134" y="151"/>
                  </a:lnTo>
                  <a:lnTo>
                    <a:pt x="134" y="151"/>
                  </a:lnTo>
                  <a:lnTo>
                    <a:pt x="134" y="151"/>
                  </a:lnTo>
                  <a:lnTo>
                    <a:pt x="140" y="157"/>
                  </a:lnTo>
                  <a:lnTo>
                    <a:pt x="140" y="151"/>
                  </a:lnTo>
                  <a:lnTo>
                    <a:pt x="140" y="151"/>
                  </a:lnTo>
                  <a:lnTo>
                    <a:pt x="146" y="145"/>
                  </a:lnTo>
                  <a:lnTo>
                    <a:pt x="146" y="145"/>
                  </a:lnTo>
                  <a:lnTo>
                    <a:pt x="146" y="145"/>
                  </a:lnTo>
                  <a:lnTo>
                    <a:pt x="146" y="140"/>
                  </a:lnTo>
                  <a:lnTo>
                    <a:pt x="146" y="140"/>
                  </a:lnTo>
                  <a:lnTo>
                    <a:pt x="140" y="140"/>
                  </a:lnTo>
                  <a:lnTo>
                    <a:pt x="140" y="140"/>
                  </a:lnTo>
                  <a:lnTo>
                    <a:pt x="140" y="140"/>
                  </a:lnTo>
                  <a:lnTo>
                    <a:pt x="140" y="140"/>
                  </a:lnTo>
                  <a:lnTo>
                    <a:pt x="146" y="134"/>
                  </a:lnTo>
                  <a:lnTo>
                    <a:pt x="146" y="134"/>
                  </a:lnTo>
                  <a:lnTo>
                    <a:pt x="146" y="134"/>
                  </a:lnTo>
                  <a:lnTo>
                    <a:pt x="146" y="134"/>
                  </a:lnTo>
                  <a:lnTo>
                    <a:pt x="146" y="134"/>
                  </a:lnTo>
                  <a:lnTo>
                    <a:pt x="146" y="134"/>
                  </a:lnTo>
                  <a:lnTo>
                    <a:pt x="146" y="140"/>
                  </a:lnTo>
                  <a:lnTo>
                    <a:pt x="146" y="145"/>
                  </a:lnTo>
                  <a:lnTo>
                    <a:pt x="146" y="145"/>
                  </a:lnTo>
                  <a:lnTo>
                    <a:pt x="146" y="145"/>
                  </a:lnTo>
                  <a:lnTo>
                    <a:pt x="146" y="145"/>
                  </a:lnTo>
                  <a:lnTo>
                    <a:pt x="146" y="140"/>
                  </a:lnTo>
                  <a:lnTo>
                    <a:pt x="146" y="140"/>
                  </a:lnTo>
                  <a:lnTo>
                    <a:pt x="151" y="140"/>
                  </a:lnTo>
                  <a:lnTo>
                    <a:pt x="151" y="145"/>
                  </a:lnTo>
                  <a:lnTo>
                    <a:pt x="151" y="145"/>
                  </a:lnTo>
                  <a:lnTo>
                    <a:pt x="151" y="145"/>
                  </a:lnTo>
                  <a:lnTo>
                    <a:pt x="151" y="140"/>
                  </a:lnTo>
                  <a:lnTo>
                    <a:pt x="151" y="140"/>
                  </a:lnTo>
                  <a:lnTo>
                    <a:pt x="151" y="140"/>
                  </a:lnTo>
                  <a:lnTo>
                    <a:pt x="151" y="140"/>
                  </a:lnTo>
                  <a:lnTo>
                    <a:pt x="157" y="151"/>
                  </a:lnTo>
                  <a:lnTo>
                    <a:pt x="157" y="151"/>
                  </a:lnTo>
                  <a:lnTo>
                    <a:pt x="157" y="157"/>
                  </a:lnTo>
                  <a:lnTo>
                    <a:pt x="157" y="157"/>
                  </a:lnTo>
                  <a:lnTo>
                    <a:pt x="157" y="162"/>
                  </a:lnTo>
                  <a:lnTo>
                    <a:pt x="162" y="162"/>
                  </a:lnTo>
                  <a:lnTo>
                    <a:pt x="162" y="162"/>
                  </a:lnTo>
                  <a:lnTo>
                    <a:pt x="168" y="162"/>
                  </a:lnTo>
                  <a:lnTo>
                    <a:pt x="168" y="162"/>
                  </a:lnTo>
                  <a:lnTo>
                    <a:pt x="168" y="162"/>
                  </a:lnTo>
                  <a:lnTo>
                    <a:pt x="168" y="162"/>
                  </a:lnTo>
                  <a:lnTo>
                    <a:pt x="174" y="162"/>
                  </a:lnTo>
                  <a:lnTo>
                    <a:pt x="174" y="162"/>
                  </a:lnTo>
                  <a:lnTo>
                    <a:pt x="174" y="162"/>
                  </a:lnTo>
                  <a:lnTo>
                    <a:pt x="174" y="162"/>
                  </a:lnTo>
                  <a:lnTo>
                    <a:pt x="174" y="162"/>
                  </a:lnTo>
                  <a:lnTo>
                    <a:pt x="174" y="168"/>
                  </a:lnTo>
                  <a:lnTo>
                    <a:pt x="179" y="168"/>
                  </a:lnTo>
                  <a:lnTo>
                    <a:pt x="179" y="173"/>
                  </a:lnTo>
                  <a:lnTo>
                    <a:pt x="179" y="173"/>
                  </a:lnTo>
                  <a:lnTo>
                    <a:pt x="179" y="173"/>
                  </a:lnTo>
                  <a:lnTo>
                    <a:pt x="174" y="179"/>
                  </a:lnTo>
                  <a:lnTo>
                    <a:pt x="179" y="179"/>
                  </a:lnTo>
                  <a:lnTo>
                    <a:pt x="179" y="173"/>
                  </a:lnTo>
                  <a:lnTo>
                    <a:pt x="185" y="173"/>
                  </a:lnTo>
                  <a:lnTo>
                    <a:pt x="185" y="173"/>
                  </a:lnTo>
                  <a:lnTo>
                    <a:pt x="185" y="173"/>
                  </a:lnTo>
                  <a:lnTo>
                    <a:pt x="185" y="173"/>
                  </a:lnTo>
                  <a:lnTo>
                    <a:pt x="185" y="173"/>
                  </a:lnTo>
                  <a:lnTo>
                    <a:pt x="185" y="173"/>
                  </a:lnTo>
                  <a:lnTo>
                    <a:pt x="190" y="173"/>
                  </a:lnTo>
                  <a:lnTo>
                    <a:pt x="190" y="173"/>
                  </a:lnTo>
                  <a:lnTo>
                    <a:pt x="190" y="173"/>
                  </a:lnTo>
                  <a:lnTo>
                    <a:pt x="196" y="173"/>
                  </a:lnTo>
                  <a:lnTo>
                    <a:pt x="196" y="179"/>
                  </a:lnTo>
                  <a:lnTo>
                    <a:pt x="196" y="179"/>
                  </a:lnTo>
                  <a:lnTo>
                    <a:pt x="196" y="179"/>
                  </a:lnTo>
                  <a:lnTo>
                    <a:pt x="196" y="179"/>
                  </a:lnTo>
                  <a:lnTo>
                    <a:pt x="196" y="179"/>
                  </a:lnTo>
                  <a:lnTo>
                    <a:pt x="196" y="179"/>
                  </a:lnTo>
                  <a:lnTo>
                    <a:pt x="196" y="179"/>
                  </a:lnTo>
                  <a:lnTo>
                    <a:pt x="196" y="179"/>
                  </a:lnTo>
                  <a:lnTo>
                    <a:pt x="202" y="185"/>
                  </a:lnTo>
                  <a:lnTo>
                    <a:pt x="202" y="185"/>
                  </a:lnTo>
                  <a:lnTo>
                    <a:pt x="207" y="185"/>
                  </a:lnTo>
                  <a:lnTo>
                    <a:pt x="207" y="190"/>
                  </a:lnTo>
                  <a:lnTo>
                    <a:pt x="213" y="185"/>
                  </a:lnTo>
                  <a:lnTo>
                    <a:pt x="218" y="190"/>
                  </a:lnTo>
                  <a:lnTo>
                    <a:pt x="218" y="190"/>
                  </a:lnTo>
                  <a:lnTo>
                    <a:pt x="218" y="190"/>
                  </a:lnTo>
                  <a:lnTo>
                    <a:pt x="218" y="190"/>
                  </a:lnTo>
                  <a:lnTo>
                    <a:pt x="218" y="190"/>
                  </a:lnTo>
                  <a:lnTo>
                    <a:pt x="224" y="185"/>
                  </a:lnTo>
                  <a:lnTo>
                    <a:pt x="224" y="190"/>
                  </a:lnTo>
                  <a:lnTo>
                    <a:pt x="230" y="190"/>
                  </a:lnTo>
                  <a:lnTo>
                    <a:pt x="230" y="190"/>
                  </a:lnTo>
                  <a:lnTo>
                    <a:pt x="230" y="190"/>
                  </a:lnTo>
                  <a:lnTo>
                    <a:pt x="235" y="190"/>
                  </a:lnTo>
                  <a:lnTo>
                    <a:pt x="235" y="190"/>
                  </a:lnTo>
                  <a:lnTo>
                    <a:pt x="235" y="190"/>
                  </a:lnTo>
                  <a:lnTo>
                    <a:pt x="235" y="190"/>
                  </a:lnTo>
                  <a:lnTo>
                    <a:pt x="230" y="196"/>
                  </a:lnTo>
                  <a:lnTo>
                    <a:pt x="230" y="196"/>
                  </a:lnTo>
                  <a:lnTo>
                    <a:pt x="224" y="196"/>
                  </a:lnTo>
                  <a:lnTo>
                    <a:pt x="218" y="201"/>
                  </a:lnTo>
                  <a:lnTo>
                    <a:pt x="213" y="201"/>
                  </a:lnTo>
                  <a:lnTo>
                    <a:pt x="213" y="201"/>
                  </a:lnTo>
                  <a:lnTo>
                    <a:pt x="213" y="207"/>
                  </a:lnTo>
                  <a:lnTo>
                    <a:pt x="213" y="213"/>
                  </a:lnTo>
                  <a:lnTo>
                    <a:pt x="207" y="213"/>
                  </a:lnTo>
                  <a:lnTo>
                    <a:pt x="207" y="207"/>
                  </a:lnTo>
                  <a:lnTo>
                    <a:pt x="207" y="207"/>
                  </a:lnTo>
                  <a:lnTo>
                    <a:pt x="207" y="213"/>
                  </a:lnTo>
                  <a:lnTo>
                    <a:pt x="207" y="213"/>
                  </a:lnTo>
                  <a:lnTo>
                    <a:pt x="202" y="213"/>
                  </a:lnTo>
                  <a:lnTo>
                    <a:pt x="202" y="213"/>
                  </a:lnTo>
                  <a:lnTo>
                    <a:pt x="202" y="213"/>
                  </a:lnTo>
                  <a:lnTo>
                    <a:pt x="202" y="213"/>
                  </a:lnTo>
                  <a:lnTo>
                    <a:pt x="196" y="213"/>
                  </a:lnTo>
                  <a:lnTo>
                    <a:pt x="196" y="213"/>
                  </a:lnTo>
                  <a:lnTo>
                    <a:pt x="190" y="213"/>
                  </a:lnTo>
                  <a:lnTo>
                    <a:pt x="190" y="207"/>
                  </a:lnTo>
                  <a:lnTo>
                    <a:pt x="190" y="207"/>
                  </a:lnTo>
                  <a:lnTo>
                    <a:pt x="185" y="207"/>
                  </a:lnTo>
                  <a:lnTo>
                    <a:pt x="185" y="207"/>
                  </a:lnTo>
                  <a:lnTo>
                    <a:pt x="185" y="207"/>
                  </a:lnTo>
                  <a:lnTo>
                    <a:pt x="190" y="213"/>
                  </a:lnTo>
                  <a:lnTo>
                    <a:pt x="190" y="213"/>
                  </a:lnTo>
                  <a:lnTo>
                    <a:pt x="190" y="213"/>
                  </a:lnTo>
                  <a:lnTo>
                    <a:pt x="185" y="213"/>
                  </a:lnTo>
                  <a:lnTo>
                    <a:pt x="185" y="213"/>
                  </a:lnTo>
                  <a:lnTo>
                    <a:pt x="185" y="213"/>
                  </a:lnTo>
                  <a:lnTo>
                    <a:pt x="190" y="218"/>
                  </a:lnTo>
                  <a:lnTo>
                    <a:pt x="190" y="218"/>
                  </a:lnTo>
                  <a:lnTo>
                    <a:pt x="190" y="218"/>
                  </a:lnTo>
                  <a:lnTo>
                    <a:pt x="190" y="218"/>
                  </a:lnTo>
                  <a:lnTo>
                    <a:pt x="190" y="218"/>
                  </a:lnTo>
                  <a:lnTo>
                    <a:pt x="190" y="218"/>
                  </a:lnTo>
                  <a:lnTo>
                    <a:pt x="190" y="218"/>
                  </a:lnTo>
                  <a:lnTo>
                    <a:pt x="190" y="224"/>
                  </a:lnTo>
                  <a:lnTo>
                    <a:pt x="190" y="224"/>
                  </a:lnTo>
                  <a:lnTo>
                    <a:pt x="190" y="224"/>
                  </a:lnTo>
                  <a:lnTo>
                    <a:pt x="185" y="224"/>
                  </a:lnTo>
                  <a:lnTo>
                    <a:pt x="185" y="224"/>
                  </a:lnTo>
                  <a:lnTo>
                    <a:pt x="179" y="224"/>
                  </a:lnTo>
                  <a:lnTo>
                    <a:pt x="179" y="224"/>
                  </a:lnTo>
                  <a:lnTo>
                    <a:pt x="179" y="224"/>
                  </a:lnTo>
                  <a:lnTo>
                    <a:pt x="179" y="224"/>
                  </a:lnTo>
                  <a:lnTo>
                    <a:pt x="179" y="218"/>
                  </a:lnTo>
                  <a:lnTo>
                    <a:pt x="179" y="218"/>
                  </a:lnTo>
                  <a:lnTo>
                    <a:pt x="179" y="218"/>
                  </a:lnTo>
                  <a:lnTo>
                    <a:pt x="179" y="218"/>
                  </a:lnTo>
                  <a:lnTo>
                    <a:pt x="179" y="218"/>
                  </a:lnTo>
                  <a:lnTo>
                    <a:pt x="179" y="218"/>
                  </a:lnTo>
                  <a:lnTo>
                    <a:pt x="179" y="218"/>
                  </a:lnTo>
                  <a:lnTo>
                    <a:pt x="179" y="218"/>
                  </a:lnTo>
                  <a:lnTo>
                    <a:pt x="179" y="218"/>
                  </a:lnTo>
                  <a:lnTo>
                    <a:pt x="179" y="218"/>
                  </a:lnTo>
                  <a:lnTo>
                    <a:pt x="174" y="218"/>
                  </a:lnTo>
                  <a:lnTo>
                    <a:pt x="174" y="224"/>
                  </a:lnTo>
                  <a:lnTo>
                    <a:pt x="174" y="224"/>
                  </a:lnTo>
                  <a:lnTo>
                    <a:pt x="174" y="224"/>
                  </a:lnTo>
                  <a:lnTo>
                    <a:pt x="168" y="224"/>
                  </a:lnTo>
                  <a:lnTo>
                    <a:pt x="168" y="229"/>
                  </a:lnTo>
                  <a:lnTo>
                    <a:pt x="162" y="229"/>
                  </a:lnTo>
                  <a:lnTo>
                    <a:pt x="162" y="229"/>
                  </a:lnTo>
                  <a:lnTo>
                    <a:pt x="162" y="229"/>
                  </a:lnTo>
                  <a:lnTo>
                    <a:pt x="162" y="229"/>
                  </a:lnTo>
                  <a:lnTo>
                    <a:pt x="162" y="235"/>
                  </a:lnTo>
                  <a:lnTo>
                    <a:pt x="168" y="235"/>
                  </a:lnTo>
                  <a:lnTo>
                    <a:pt x="168" y="235"/>
                  </a:lnTo>
                  <a:lnTo>
                    <a:pt x="168" y="235"/>
                  </a:lnTo>
                  <a:lnTo>
                    <a:pt x="168" y="235"/>
                  </a:lnTo>
                  <a:lnTo>
                    <a:pt x="168" y="235"/>
                  </a:lnTo>
                  <a:lnTo>
                    <a:pt x="168" y="235"/>
                  </a:lnTo>
                  <a:lnTo>
                    <a:pt x="168" y="235"/>
                  </a:lnTo>
                  <a:lnTo>
                    <a:pt x="162" y="235"/>
                  </a:lnTo>
                  <a:lnTo>
                    <a:pt x="162" y="235"/>
                  </a:lnTo>
                  <a:lnTo>
                    <a:pt x="162" y="235"/>
                  </a:lnTo>
                  <a:lnTo>
                    <a:pt x="162" y="235"/>
                  </a:lnTo>
                  <a:lnTo>
                    <a:pt x="162" y="235"/>
                  </a:lnTo>
                  <a:lnTo>
                    <a:pt x="157" y="235"/>
                  </a:lnTo>
                  <a:lnTo>
                    <a:pt x="157" y="235"/>
                  </a:lnTo>
                  <a:lnTo>
                    <a:pt x="157" y="235"/>
                  </a:lnTo>
                  <a:lnTo>
                    <a:pt x="151" y="241"/>
                  </a:lnTo>
                  <a:lnTo>
                    <a:pt x="151" y="241"/>
                  </a:lnTo>
                  <a:lnTo>
                    <a:pt x="151" y="241"/>
                  </a:lnTo>
                  <a:lnTo>
                    <a:pt x="151" y="241"/>
                  </a:lnTo>
                  <a:lnTo>
                    <a:pt x="146" y="241"/>
                  </a:lnTo>
                  <a:lnTo>
                    <a:pt x="146" y="241"/>
                  </a:lnTo>
                  <a:lnTo>
                    <a:pt x="146" y="241"/>
                  </a:lnTo>
                  <a:lnTo>
                    <a:pt x="146" y="241"/>
                  </a:lnTo>
                  <a:lnTo>
                    <a:pt x="146" y="235"/>
                  </a:lnTo>
                  <a:lnTo>
                    <a:pt x="146" y="235"/>
                  </a:lnTo>
                  <a:lnTo>
                    <a:pt x="146" y="235"/>
                  </a:lnTo>
                  <a:lnTo>
                    <a:pt x="146" y="235"/>
                  </a:lnTo>
                  <a:lnTo>
                    <a:pt x="140" y="235"/>
                  </a:lnTo>
                  <a:lnTo>
                    <a:pt x="140" y="241"/>
                  </a:lnTo>
                  <a:lnTo>
                    <a:pt x="140" y="241"/>
                  </a:lnTo>
                  <a:lnTo>
                    <a:pt x="140" y="241"/>
                  </a:lnTo>
                  <a:lnTo>
                    <a:pt x="140" y="241"/>
                  </a:lnTo>
                  <a:lnTo>
                    <a:pt x="134" y="241"/>
                  </a:lnTo>
                  <a:lnTo>
                    <a:pt x="134" y="235"/>
                  </a:lnTo>
                  <a:lnTo>
                    <a:pt x="134" y="235"/>
                  </a:lnTo>
                  <a:lnTo>
                    <a:pt x="134" y="235"/>
                  </a:lnTo>
                  <a:lnTo>
                    <a:pt x="134" y="235"/>
                  </a:lnTo>
                  <a:lnTo>
                    <a:pt x="129" y="235"/>
                  </a:lnTo>
                  <a:lnTo>
                    <a:pt x="129" y="229"/>
                  </a:lnTo>
                  <a:lnTo>
                    <a:pt x="129" y="229"/>
                  </a:lnTo>
                  <a:lnTo>
                    <a:pt x="123" y="229"/>
                  </a:lnTo>
                  <a:lnTo>
                    <a:pt x="123" y="229"/>
                  </a:lnTo>
                  <a:lnTo>
                    <a:pt x="123" y="229"/>
                  </a:lnTo>
                  <a:lnTo>
                    <a:pt x="123" y="229"/>
                  </a:lnTo>
                  <a:lnTo>
                    <a:pt x="123" y="229"/>
                  </a:lnTo>
                  <a:lnTo>
                    <a:pt x="123" y="229"/>
                  </a:lnTo>
                  <a:lnTo>
                    <a:pt x="123" y="229"/>
                  </a:lnTo>
                  <a:lnTo>
                    <a:pt x="123" y="229"/>
                  </a:lnTo>
                  <a:lnTo>
                    <a:pt x="118" y="235"/>
                  </a:lnTo>
                  <a:lnTo>
                    <a:pt x="118" y="235"/>
                  </a:lnTo>
                  <a:lnTo>
                    <a:pt x="118" y="235"/>
                  </a:lnTo>
                  <a:lnTo>
                    <a:pt x="112" y="235"/>
                  </a:lnTo>
                  <a:lnTo>
                    <a:pt x="106" y="235"/>
                  </a:lnTo>
                  <a:lnTo>
                    <a:pt x="106" y="235"/>
                  </a:lnTo>
                  <a:lnTo>
                    <a:pt x="106" y="235"/>
                  </a:lnTo>
                  <a:lnTo>
                    <a:pt x="106" y="241"/>
                  </a:lnTo>
                  <a:lnTo>
                    <a:pt x="101" y="241"/>
                  </a:lnTo>
                  <a:lnTo>
                    <a:pt x="101" y="241"/>
                  </a:lnTo>
                  <a:lnTo>
                    <a:pt x="101" y="241"/>
                  </a:lnTo>
                  <a:lnTo>
                    <a:pt x="95" y="241"/>
                  </a:lnTo>
                  <a:lnTo>
                    <a:pt x="95" y="241"/>
                  </a:lnTo>
                  <a:lnTo>
                    <a:pt x="95" y="241"/>
                  </a:lnTo>
                  <a:lnTo>
                    <a:pt x="95" y="241"/>
                  </a:lnTo>
                  <a:lnTo>
                    <a:pt x="95" y="241"/>
                  </a:lnTo>
                  <a:lnTo>
                    <a:pt x="95" y="241"/>
                  </a:lnTo>
                  <a:lnTo>
                    <a:pt x="95" y="241"/>
                  </a:lnTo>
                  <a:lnTo>
                    <a:pt x="95" y="241"/>
                  </a:lnTo>
                  <a:lnTo>
                    <a:pt x="95" y="241"/>
                  </a:lnTo>
                  <a:lnTo>
                    <a:pt x="90" y="246"/>
                  </a:lnTo>
                  <a:lnTo>
                    <a:pt x="90" y="246"/>
                  </a:lnTo>
                  <a:lnTo>
                    <a:pt x="90" y="246"/>
                  </a:lnTo>
                  <a:lnTo>
                    <a:pt x="84" y="246"/>
                  </a:lnTo>
                  <a:lnTo>
                    <a:pt x="84" y="252"/>
                  </a:lnTo>
                  <a:lnTo>
                    <a:pt x="84" y="252"/>
                  </a:lnTo>
                  <a:lnTo>
                    <a:pt x="84" y="252"/>
                  </a:lnTo>
                  <a:lnTo>
                    <a:pt x="84" y="257"/>
                  </a:lnTo>
                  <a:lnTo>
                    <a:pt x="84" y="257"/>
                  </a:lnTo>
                  <a:lnTo>
                    <a:pt x="84" y="257"/>
                  </a:lnTo>
                  <a:lnTo>
                    <a:pt x="78" y="257"/>
                  </a:lnTo>
                  <a:lnTo>
                    <a:pt x="78" y="257"/>
                  </a:lnTo>
                  <a:lnTo>
                    <a:pt x="78" y="257"/>
                  </a:lnTo>
                  <a:lnTo>
                    <a:pt x="78" y="257"/>
                  </a:lnTo>
                  <a:lnTo>
                    <a:pt x="78" y="263"/>
                  </a:lnTo>
                  <a:lnTo>
                    <a:pt x="78" y="263"/>
                  </a:lnTo>
                  <a:lnTo>
                    <a:pt x="73" y="263"/>
                  </a:lnTo>
                  <a:lnTo>
                    <a:pt x="73" y="263"/>
                  </a:lnTo>
                  <a:lnTo>
                    <a:pt x="73" y="257"/>
                  </a:lnTo>
                  <a:lnTo>
                    <a:pt x="73" y="257"/>
                  </a:lnTo>
                  <a:lnTo>
                    <a:pt x="78" y="257"/>
                  </a:lnTo>
                  <a:lnTo>
                    <a:pt x="78" y="257"/>
                  </a:lnTo>
                  <a:lnTo>
                    <a:pt x="78" y="257"/>
                  </a:lnTo>
                  <a:lnTo>
                    <a:pt x="78" y="257"/>
                  </a:lnTo>
                  <a:lnTo>
                    <a:pt x="78" y="252"/>
                  </a:lnTo>
                  <a:lnTo>
                    <a:pt x="78" y="252"/>
                  </a:lnTo>
                  <a:lnTo>
                    <a:pt x="78" y="252"/>
                  </a:lnTo>
                  <a:lnTo>
                    <a:pt x="78" y="252"/>
                  </a:lnTo>
                  <a:lnTo>
                    <a:pt x="73" y="252"/>
                  </a:lnTo>
                  <a:lnTo>
                    <a:pt x="67" y="246"/>
                  </a:lnTo>
                  <a:lnTo>
                    <a:pt x="67" y="246"/>
                  </a:lnTo>
                  <a:lnTo>
                    <a:pt x="67" y="246"/>
                  </a:lnTo>
                  <a:lnTo>
                    <a:pt x="67" y="246"/>
                  </a:lnTo>
                  <a:lnTo>
                    <a:pt x="67" y="246"/>
                  </a:lnTo>
                  <a:lnTo>
                    <a:pt x="62" y="246"/>
                  </a:lnTo>
                  <a:lnTo>
                    <a:pt x="62" y="246"/>
                  </a:lnTo>
                  <a:lnTo>
                    <a:pt x="62" y="246"/>
                  </a:lnTo>
                  <a:lnTo>
                    <a:pt x="56" y="246"/>
                  </a:lnTo>
                  <a:lnTo>
                    <a:pt x="56" y="246"/>
                  </a:lnTo>
                  <a:lnTo>
                    <a:pt x="50" y="241"/>
                  </a:lnTo>
                  <a:lnTo>
                    <a:pt x="45" y="241"/>
                  </a:lnTo>
                  <a:lnTo>
                    <a:pt x="22" y="246"/>
                  </a:lnTo>
                  <a:lnTo>
                    <a:pt x="22" y="246"/>
                  </a:lnTo>
                  <a:lnTo>
                    <a:pt x="22" y="246"/>
                  </a:lnTo>
                  <a:lnTo>
                    <a:pt x="22" y="246"/>
                  </a:lnTo>
                  <a:lnTo>
                    <a:pt x="22" y="246"/>
                  </a:lnTo>
                  <a:lnTo>
                    <a:pt x="22" y="246"/>
                  </a:lnTo>
                  <a:lnTo>
                    <a:pt x="22" y="246"/>
                  </a:lnTo>
                  <a:lnTo>
                    <a:pt x="17" y="246"/>
                  </a:lnTo>
                  <a:lnTo>
                    <a:pt x="17" y="246"/>
                  </a:lnTo>
                  <a:lnTo>
                    <a:pt x="17" y="246"/>
                  </a:lnTo>
                  <a:lnTo>
                    <a:pt x="17" y="252"/>
                  </a:lnTo>
                  <a:lnTo>
                    <a:pt x="17" y="252"/>
                  </a:lnTo>
                  <a:lnTo>
                    <a:pt x="17" y="257"/>
                  </a:lnTo>
                  <a:lnTo>
                    <a:pt x="17" y="257"/>
                  </a:lnTo>
                  <a:lnTo>
                    <a:pt x="17" y="257"/>
                  </a:lnTo>
                  <a:lnTo>
                    <a:pt x="17" y="257"/>
                  </a:lnTo>
                  <a:lnTo>
                    <a:pt x="17" y="257"/>
                  </a:lnTo>
                  <a:lnTo>
                    <a:pt x="17" y="257"/>
                  </a:lnTo>
                  <a:lnTo>
                    <a:pt x="17" y="257"/>
                  </a:lnTo>
                  <a:lnTo>
                    <a:pt x="11" y="263"/>
                  </a:lnTo>
                  <a:lnTo>
                    <a:pt x="11" y="257"/>
                  </a:lnTo>
                  <a:lnTo>
                    <a:pt x="11" y="257"/>
                  </a:lnTo>
                  <a:lnTo>
                    <a:pt x="6" y="257"/>
                  </a:lnTo>
                  <a:lnTo>
                    <a:pt x="6" y="257"/>
                  </a:lnTo>
                  <a:lnTo>
                    <a:pt x="6" y="257"/>
                  </a:lnTo>
                  <a:lnTo>
                    <a:pt x="6" y="257"/>
                  </a:lnTo>
                  <a:lnTo>
                    <a:pt x="6" y="257"/>
                  </a:lnTo>
                  <a:lnTo>
                    <a:pt x="6" y="269"/>
                  </a:lnTo>
                  <a:lnTo>
                    <a:pt x="6" y="269"/>
                  </a:lnTo>
                  <a:lnTo>
                    <a:pt x="0" y="274"/>
                  </a:lnTo>
                  <a:lnTo>
                    <a:pt x="6" y="274"/>
                  </a:lnTo>
                  <a:lnTo>
                    <a:pt x="6" y="274"/>
                  </a:lnTo>
                  <a:lnTo>
                    <a:pt x="6" y="274"/>
                  </a:lnTo>
                  <a:lnTo>
                    <a:pt x="6" y="280"/>
                  </a:lnTo>
                  <a:lnTo>
                    <a:pt x="6" y="280"/>
                  </a:lnTo>
                  <a:lnTo>
                    <a:pt x="6" y="280"/>
                  </a:lnTo>
                  <a:lnTo>
                    <a:pt x="6" y="291"/>
                  </a:lnTo>
                  <a:lnTo>
                    <a:pt x="6" y="291"/>
                  </a:lnTo>
                  <a:lnTo>
                    <a:pt x="11" y="291"/>
                  </a:lnTo>
                  <a:lnTo>
                    <a:pt x="11" y="291"/>
                  </a:lnTo>
                  <a:lnTo>
                    <a:pt x="11" y="291"/>
                  </a:lnTo>
                  <a:lnTo>
                    <a:pt x="11" y="291"/>
                  </a:lnTo>
                  <a:lnTo>
                    <a:pt x="11" y="291"/>
                  </a:lnTo>
                  <a:lnTo>
                    <a:pt x="11" y="291"/>
                  </a:lnTo>
                  <a:lnTo>
                    <a:pt x="11" y="291"/>
                  </a:lnTo>
                  <a:lnTo>
                    <a:pt x="11" y="291"/>
                  </a:lnTo>
                  <a:lnTo>
                    <a:pt x="17" y="291"/>
                  </a:lnTo>
                  <a:lnTo>
                    <a:pt x="17" y="291"/>
                  </a:lnTo>
                  <a:lnTo>
                    <a:pt x="17" y="291"/>
                  </a:lnTo>
                  <a:lnTo>
                    <a:pt x="22" y="291"/>
                  </a:lnTo>
                  <a:lnTo>
                    <a:pt x="22" y="291"/>
                  </a:lnTo>
                  <a:lnTo>
                    <a:pt x="22" y="285"/>
                  </a:lnTo>
                  <a:lnTo>
                    <a:pt x="22" y="285"/>
                  </a:lnTo>
                  <a:lnTo>
                    <a:pt x="28" y="285"/>
                  </a:lnTo>
                  <a:lnTo>
                    <a:pt x="34" y="285"/>
                  </a:lnTo>
                  <a:lnTo>
                    <a:pt x="34" y="285"/>
                  </a:lnTo>
                  <a:lnTo>
                    <a:pt x="34" y="291"/>
                  </a:lnTo>
                  <a:lnTo>
                    <a:pt x="39" y="291"/>
                  </a:lnTo>
                  <a:lnTo>
                    <a:pt x="45" y="291"/>
                  </a:lnTo>
                  <a:lnTo>
                    <a:pt x="45" y="291"/>
                  </a:lnTo>
                  <a:lnTo>
                    <a:pt x="45" y="291"/>
                  </a:lnTo>
                  <a:lnTo>
                    <a:pt x="45" y="291"/>
                  </a:lnTo>
                  <a:lnTo>
                    <a:pt x="50" y="285"/>
                  </a:lnTo>
                  <a:lnTo>
                    <a:pt x="50" y="285"/>
                  </a:lnTo>
                  <a:lnTo>
                    <a:pt x="50" y="285"/>
                  </a:lnTo>
                  <a:lnTo>
                    <a:pt x="50" y="285"/>
                  </a:lnTo>
                  <a:lnTo>
                    <a:pt x="56" y="285"/>
                  </a:lnTo>
                  <a:lnTo>
                    <a:pt x="56" y="285"/>
                  </a:lnTo>
                  <a:lnTo>
                    <a:pt x="56" y="291"/>
                  </a:lnTo>
                  <a:lnTo>
                    <a:pt x="56" y="285"/>
                  </a:lnTo>
                  <a:lnTo>
                    <a:pt x="56" y="285"/>
                  </a:lnTo>
                  <a:lnTo>
                    <a:pt x="62" y="285"/>
                  </a:lnTo>
                  <a:lnTo>
                    <a:pt x="62" y="285"/>
                  </a:lnTo>
                  <a:lnTo>
                    <a:pt x="62" y="285"/>
                  </a:lnTo>
                  <a:lnTo>
                    <a:pt x="62" y="285"/>
                  </a:lnTo>
                  <a:lnTo>
                    <a:pt x="62" y="285"/>
                  </a:lnTo>
                  <a:lnTo>
                    <a:pt x="62" y="291"/>
                  </a:lnTo>
                  <a:lnTo>
                    <a:pt x="62" y="291"/>
                  </a:lnTo>
                  <a:lnTo>
                    <a:pt x="62" y="291"/>
                  </a:lnTo>
                  <a:lnTo>
                    <a:pt x="62" y="291"/>
                  </a:lnTo>
                  <a:lnTo>
                    <a:pt x="67" y="285"/>
                  </a:lnTo>
                  <a:lnTo>
                    <a:pt x="67" y="285"/>
                  </a:lnTo>
                  <a:lnTo>
                    <a:pt x="67" y="285"/>
                  </a:lnTo>
                  <a:lnTo>
                    <a:pt x="73" y="285"/>
                  </a:lnTo>
                  <a:lnTo>
                    <a:pt x="73" y="285"/>
                  </a:lnTo>
                  <a:lnTo>
                    <a:pt x="73" y="285"/>
                  </a:lnTo>
                  <a:lnTo>
                    <a:pt x="73" y="285"/>
                  </a:lnTo>
                  <a:lnTo>
                    <a:pt x="73" y="285"/>
                  </a:lnTo>
                  <a:lnTo>
                    <a:pt x="73" y="285"/>
                  </a:lnTo>
                  <a:lnTo>
                    <a:pt x="73" y="285"/>
                  </a:lnTo>
                  <a:lnTo>
                    <a:pt x="73" y="285"/>
                  </a:lnTo>
                  <a:lnTo>
                    <a:pt x="78" y="285"/>
                  </a:lnTo>
                  <a:lnTo>
                    <a:pt x="78" y="285"/>
                  </a:lnTo>
                  <a:lnTo>
                    <a:pt x="78" y="285"/>
                  </a:lnTo>
                  <a:lnTo>
                    <a:pt x="78" y="285"/>
                  </a:lnTo>
                  <a:lnTo>
                    <a:pt x="78" y="285"/>
                  </a:lnTo>
                  <a:lnTo>
                    <a:pt x="84" y="285"/>
                  </a:lnTo>
                  <a:lnTo>
                    <a:pt x="84" y="285"/>
                  </a:lnTo>
                  <a:lnTo>
                    <a:pt x="84" y="285"/>
                  </a:lnTo>
                  <a:lnTo>
                    <a:pt x="84" y="291"/>
                  </a:lnTo>
                  <a:lnTo>
                    <a:pt x="90" y="291"/>
                  </a:lnTo>
                  <a:lnTo>
                    <a:pt x="90" y="291"/>
                  </a:lnTo>
                  <a:lnTo>
                    <a:pt x="90" y="291"/>
                  </a:lnTo>
                  <a:lnTo>
                    <a:pt x="90" y="291"/>
                  </a:lnTo>
                  <a:lnTo>
                    <a:pt x="90" y="291"/>
                  </a:lnTo>
                  <a:lnTo>
                    <a:pt x="90" y="297"/>
                  </a:lnTo>
                  <a:lnTo>
                    <a:pt x="90" y="297"/>
                  </a:lnTo>
                  <a:lnTo>
                    <a:pt x="90" y="297"/>
                  </a:lnTo>
                  <a:lnTo>
                    <a:pt x="90" y="297"/>
                  </a:lnTo>
                  <a:lnTo>
                    <a:pt x="90" y="297"/>
                  </a:lnTo>
                  <a:lnTo>
                    <a:pt x="90" y="297"/>
                  </a:lnTo>
                  <a:lnTo>
                    <a:pt x="90" y="302"/>
                  </a:lnTo>
                  <a:lnTo>
                    <a:pt x="90" y="302"/>
                  </a:lnTo>
                  <a:lnTo>
                    <a:pt x="95" y="302"/>
                  </a:lnTo>
                  <a:lnTo>
                    <a:pt x="95" y="302"/>
                  </a:lnTo>
                  <a:lnTo>
                    <a:pt x="95" y="302"/>
                  </a:lnTo>
                  <a:lnTo>
                    <a:pt x="95" y="302"/>
                  </a:lnTo>
                  <a:lnTo>
                    <a:pt x="101" y="302"/>
                  </a:lnTo>
                  <a:lnTo>
                    <a:pt x="101" y="302"/>
                  </a:lnTo>
                  <a:lnTo>
                    <a:pt x="101" y="302"/>
                  </a:lnTo>
                  <a:lnTo>
                    <a:pt x="101" y="297"/>
                  </a:lnTo>
                  <a:lnTo>
                    <a:pt x="101" y="297"/>
                  </a:lnTo>
                  <a:lnTo>
                    <a:pt x="101" y="297"/>
                  </a:lnTo>
                  <a:lnTo>
                    <a:pt x="106" y="302"/>
                  </a:lnTo>
                  <a:lnTo>
                    <a:pt x="106" y="302"/>
                  </a:lnTo>
                  <a:lnTo>
                    <a:pt x="106" y="297"/>
                  </a:lnTo>
                  <a:lnTo>
                    <a:pt x="106" y="297"/>
                  </a:lnTo>
                  <a:lnTo>
                    <a:pt x="112" y="297"/>
                  </a:lnTo>
                  <a:lnTo>
                    <a:pt x="112" y="291"/>
                  </a:lnTo>
                  <a:lnTo>
                    <a:pt x="112" y="291"/>
                  </a:lnTo>
                  <a:lnTo>
                    <a:pt x="118" y="291"/>
                  </a:lnTo>
                  <a:lnTo>
                    <a:pt x="118" y="291"/>
                  </a:lnTo>
                  <a:lnTo>
                    <a:pt x="123" y="291"/>
                  </a:lnTo>
                  <a:lnTo>
                    <a:pt x="123" y="291"/>
                  </a:lnTo>
                  <a:lnTo>
                    <a:pt x="123" y="291"/>
                  </a:lnTo>
                  <a:lnTo>
                    <a:pt x="123" y="291"/>
                  </a:lnTo>
                  <a:lnTo>
                    <a:pt x="123" y="285"/>
                  </a:lnTo>
                  <a:lnTo>
                    <a:pt x="129" y="285"/>
                  </a:lnTo>
                  <a:lnTo>
                    <a:pt x="129" y="285"/>
                  </a:lnTo>
                  <a:lnTo>
                    <a:pt x="129" y="285"/>
                  </a:lnTo>
                  <a:lnTo>
                    <a:pt x="129" y="285"/>
                  </a:lnTo>
                  <a:lnTo>
                    <a:pt x="129" y="285"/>
                  </a:lnTo>
                  <a:lnTo>
                    <a:pt x="129" y="285"/>
                  </a:lnTo>
                  <a:lnTo>
                    <a:pt x="134" y="285"/>
                  </a:lnTo>
                  <a:lnTo>
                    <a:pt x="134" y="285"/>
                  </a:lnTo>
                  <a:lnTo>
                    <a:pt x="134" y="285"/>
                  </a:lnTo>
                  <a:lnTo>
                    <a:pt x="140" y="285"/>
                  </a:lnTo>
                  <a:lnTo>
                    <a:pt x="140" y="285"/>
                  </a:lnTo>
                  <a:lnTo>
                    <a:pt x="140" y="285"/>
                  </a:lnTo>
                  <a:lnTo>
                    <a:pt x="140" y="291"/>
                  </a:lnTo>
                  <a:lnTo>
                    <a:pt x="140" y="291"/>
                  </a:lnTo>
                  <a:lnTo>
                    <a:pt x="134" y="291"/>
                  </a:lnTo>
                  <a:lnTo>
                    <a:pt x="134" y="291"/>
                  </a:lnTo>
                  <a:lnTo>
                    <a:pt x="140" y="297"/>
                  </a:lnTo>
                  <a:lnTo>
                    <a:pt x="140" y="297"/>
                  </a:lnTo>
                  <a:lnTo>
                    <a:pt x="140" y="297"/>
                  </a:lnTo>
                  <a:lnTo>
                    <a:pt x="151" y="297"/>
                  </a:lnTo>
                  <a:lnTo>
                    <a:pt x="151" y="297"/>
                  </a:lnTo>
                  <a:lnTo>
                    <a:pt x="151" y="297"/>
                  </a:lnTo>
                  <a:lnTo>
                    <a:pt x="151" y="297"/>
                  </a:lnTo>
                  <a:lnTo>
                    <a:pt x="151" y="302"/>
                  </a:lnTo>
                  <a:lnTo>
                    <a:pt x="151" y="302"/>
                  </a:lnTo>
                  <a:lnTo>
                    <a:pt x="151" y="302"/>
                  </a:lnTo>
                  <a:lnTo>
                    <a:pt x="151" y="302"/>
                  </a:lnTo>
                  <a:lnTo>
                    <a:pt x="151" y="302"/>
                  </a:lnTo>
                  <a:lnTo>
                    <a:pt x="151" y="308"/>
                  </a:lnTo>
                  <a:lnTo>
                    <a:pt x="151" y="308"/>
                  </a:lnTo>
                  <a:lnTo>
                    <a:pt x="151" y="308"/>
                  </a:lnTo>
                  <a:lnTo>
                    <a:pt x="151" y="308"/>
                  </a:lnTo>
                  <a:lnTo>
                    <a:pt x="151" y="308"/>
                  </a:lnTo>
                  <a:lnTo>
                    <a:pt x="157" y="308"/>
                  </a:lnTo>
                  <a:lnTo>
                    <a:pt x="157" y="308"/>
                  </a:lnTo>
                  <a:lnTo>
                    <a:pt x="162" y="302"/>
                  </a:lnTo>
                  <a:lnTo>
                    <a:pt x="162" y="302"/>
                  </a:lnTo>
                  <a:lnTo>
                    <a:pt x="168" y="302"/>
                  </a:lnTo>
                  <a:lnTo>
                    <a:pt x="168" y="302"/>
                  </a:lnTo>
                  <a:lnTo>
                    <a:pt x="168" y="302"/>
                  </a:lnTo>
                  <a:lnTo>
                    <a:pt x="168" y="302"/>
                  </a:lnTo>
                  <a:lnTo>
                    <a:pt x="168" y="302"/>
                  </a:lnTo>
                  <a:lnTo>
                    <a:pt x="174" y="308"/>
                  </a:lnTo>
                  <a:lnTo>
                    <a:pt x="174" y="308"/>
                  </a:lnTo>
                  <a:lnTo>
                    <a:pt x="174" y="308"/>
                  </a:lnTo>
                  <a:lnTo>
                    <a:pt x="174" y="308"/>
                  </a:lnTo>
                  <a:lnTo>
                    <a:pt x="174" y="308"/>
                  </a:lnTo>
                  <a:lnTo>
                    <a:pt x="174" y="308"/>
                  </a:lnTo>
                  <a:lnTo>
                    <a:pt x="179" y="313"/>
                  </a:lnTo>
                  <a:lnTo>
                    <a:pt x="179" y="313"/>
                  </a:lnTo>
                  <a:lnTo>
                    <a:pt x="179" y="313"/>
                  </a:lnTo>
                  <a:lnTo>
                    <a:pt x="179" y="313"/>
                  </a:lnTo>
                  <a:lnTo>
                    <a:pt x="179" y="313"/>
                  </a:lnTo>
                  <a:lnTo>
                    <a:pt x="179" y="313"/>
                  </a:lnTo>
                  <a:lnTo>
                    <a:pt x="179" y="313"/>
                  </a:lnTo>
                  <a:lnTo>
                    <a:pt x="179" y="313"/>
                  </a:lnTo>
                  <a:lnTo>
                    <a:pt x="179" y="313"/>
                  </a:lnTo>
                  <a:lnTo>
                    <a:pt x="185" y="308"/>
                  </a:lnTo>
                  <a:lnTo>
                    <a:pt x="185" y="308"/>
                  </a:lnTo>
                  <a:lnTo>
                    <a:pt x="185" y="308"/>
                  </a:lnTo>
                  <a:lnTo>
                    <a:pt x="185" y="302"/>
                  </a:lnTo>
                  <a:lnTo>
                    <a:pt x="185" y="302"/>
                  </a:lnTo>
                  <a:lnTo>
                    <a:pt x="190" y="302"/>
                  </a:lnTo>
                  <a:lnTo>
                    <a:pt x="190" y="302"/>
                  </a:lnTo>
                  <a:lnTo>
                    <a:pt x="190" y="302"/>
                  </a:lnTo>
                  <a:lnTo>
                    <a:pt x="196" y="302"/>
                  </a:lnTo>
                  <a:lnTo>
                    <a:pt x="196" y="302"/>
                  </a:lnTo>
                  <a:lnTo>
                    <a:pt x="196" y="302"/>
                  </a:lnTo>
                  <a:lnTo>
                    <a:pt x="196" y="302"/>
                  </a:lnTo>
                  <a:lnTo>
                    <a:pt x="196" y="302"/>
                  </a:lnTo>
                  <a:lnTo>
                    <a:pt x="202" y="302"/>
                  </a:lnTo>
                  <a:lnTo>
                    <a:pt x="202" y="302"/>
                  </a:lnTo>
                  <a:lnTo>
                    <a:pt x="202" y="302"/>
                  </a:lnTo>
                  <a:lnTo>
                    <a:pt x="202" y="302"/>
                  </a:lnTo>
                  <a:lnTo>
                    <a:pt x="202" y="302"/>
                  </a:lnTo>
                  <a:lnTo>
                    <a:pt x="202" y="302"/>
                  </a:lnTo>
                  <a:lnTo>
                    <a:pt x="202" y="302"/>
                  </a:lnTo>
                  <a:lnTo>
                    <a:pt x="213" y="302"/>
                  </a:lnTo>
                  <a:lnTo>
                    <a:pt x="218" y="302"/>
                  </a:lnTo>
                  <a:lnTo>
                    <a:pt x="218" y="302"/>
                  </a:lnTo>
                  <a:lnTo>
                    <a:pt x="218" y="302"/>
                  </a:lnTo>
                  <a:lnTo>
                    <a:pt x="224" y="302"/>
                  </a:lnTo>
                  <a:lnTo>
                    <a:pt x="224" y="302"/>
                  </a:lnTo>
                  <a:lnTo>
                    <a:pt x="224" y="302"/>
                  </a:lnTo>
                  <a:lnTo>
                    <a:pt x="230" y="302"/>
                  </a:lnTo>
                  <a:lnTo>
                    <a:pt x="230" y="302"/>
                  </a:lnTo>
                  <a:lnTo>
                    <a:pt x="230" y="302"/>
                  </a:lnTo>
                  <a:lnTo>
                    <a:pt x="230" y="302"/>
                  </a:lnTo>
                  <a:lnTo>
                    <a:pt x="235" y="302"/>
                  </a:lnTo>
                  <a:lnTo>
                    <a:pt x="235" y="302"/>
                  </a:lnTo>
                  <a:lnTo>
                    <a:pt x="241" y="302"/>
                  </a:lnTo>
                  <a:lnTo>
                    <a:pt x="246" y="302"/>
                  </a:lnTo>
                  <a:lnTo>
                    <a:pt x="246" y="302"/>
                  </a:lnTo>
                  <a:lnTo>
                    <a:pt x="246" y="297"/>
                  </a:lnTo>
                  <a:lnTo>
                    <a:pt x="246" y="297"/>
                  </a:lnTo>
                  <a:lnTo>
                    <a:pt x="246" y="297"/>
                  </a:lnTo>
                  <a:lnTo>
                    <a:pt x="252" y="297"/>
                  </a:lnTo>
                  <a:lnTo>
                    <a:pt x="258" y="297"/>
                  </a:lnTo>
                  <a:lnTo>
                    <a:pt x="263" y="297"/>
                  </a:lnTo>
                  <a:lnTo>
                    <a:pt x="263" y="297"/>
                  </a:lnTo>
                  <a:lnTo>
                    <a:pt x="274" y="297"/>
                  </a:lnTo>
                  <a:lnTo>
                    <a:pt x="274" y="297"/>
                  </a:lnTo>
                  <a:lnTo>
                    <a:pt x="274" y="291"/>
                  </a:lnTo>
                  <a:lnTo>
                    <a:pt x="274" y="291"/>
                  </a:lnTo>
                  <a:lnTo>
                    <a:pt x="274" y="291"/>
                  </a:lnTo>
                  <a:lnTo>
                    <a:pt x="274" y="285"/>
                  </a:lnTo>
                  <a:lnTo>
                    <a:pt x="280" y="285"/>
                  </a:lnTo>
                  <a:lnTo>
                    <a:pt x="280" y="285"/>
                  </a:lnTo>
                  <a:lnTo>
                    <a:pt x="280" y="285"/>
                  </a:lnTo>
                  <a:lnTo>
                    <a:pt x="280" y="280"/>
                  </a:lnTo>
                  <a:lnTo>
                    <a:pt x="280" y="280"/>
                  </a:lnTo>
                  <a:lnTo>
                    <a:pt x="280" y="274"/>
                  </a:lnTo>
                  <a:lnTo>
                    <a:pt x="274" y="274"/>
                  </a:lnTo>
                  <a:lnTo>
                    <a:pt x="274" y="274"/>
                  </a:lnTo>
                  <a:lnTo>
                    <a:pt x="274" y="274"/>
                  </a:lnTo>
                  <a:lnTo>
                    <a:pt x="274" y="274"/>
                  </a:lnTo>
                  <a:lnTo>
                    <a:pt x="274" y="274"/>
                  </a:lnTo>
                  <a:lnTo>
                    <a:pt x="274" y="269"/>
                  </a:lnTo>
                  <a:lnTo>
                    <a:pt x="274" y="269"/>
                  </a:lnTo>
                  <a:lnTo>
                    <a:pt x="274" y="269"/>
                  </a:lnTo>
                  <a:lnTo>
                    <a:pt x="274" y="269"/>
                  </a:lnTo>
                  <a:lnTo>
                    <a:pt x="274" y="263"/>
                  </a:lnTo>
                  <a:lnTo>
                    <a:pt x="274" y="263"/>
                  </a:lnTo>
                  <a:lnTo>
                    <a:pt x="274" y="263"/>
                  </a:lnTo>
                  <a:lnTo>
                    <a:pt x="280" y="263"/>
                  </a:lnTo>
                  <a:lnTo>
                    <a:pt x="280" y="257"/>
                  </a:lnTo>
                  <a:lnTo>
                    <a:pt x="280" y="257"/>
                  </a:lnTo>
                  <a:lnTo>
                    <a:pt x="280" y="257"/>
                  </a:lnTo>
                  <a:lnTo>
                    <a:pt x="280" y="257"/>
                  </a:lnTo>
                  <a:lnTo>
                    <a:pt x="280" y="252"/>
                  </a:lnTo>
                  <a:lnTo>
                    <a:pt x="280" y="252"/>
                  </a:lnTo>
                  <a:lnTo>
                    <a:pt x="280" y="252"/>
                  </a:lnTo>
                  <a:lnTo>
                    <a:pt x="280" y="252"/>
                  </a:lnTo>
                  <a:lnTo>
                    <a:pt x="286" y="252"/>
                  </a:lnTo>
                  <a:lnTo>
                    <a:pt x="286" y="246"/>
                  </a:lnTo>
                  <a:lnTo>
                    <a:pt x="291" y="246"/>
                  </a:lnTo>
                  <a:lnTo>
                    <a:pt x="291" y="246"/>
                  </a:lnTo>
                  <a:lnTo>
                    <a:pt x="291" y="246"/>
                  </a:lnTo>
                  <a:lnTo>
                    <a:pt x="297" y="246"/>
                  </a:lnTo>
                  <a:lnTo>
                    <a:pt x="297" y="246"/>
                  </a:lnTo>
                  <a:lnTo>
                    <a:pt x="302" y="246"/>
                  </a:lnTo>
                  <a:lnTo>
                    <a:pt x="302" y="246"/>
                  </a:lnTo>
                  <a:lnTo>
                    <a:pt x="302" y="246"/>
                  </a:lnTo>
                  <a:lnTo>
                    <a:pt x="308" y="246"/>
                  </a:lnTo>
                  <a:lnTo>
                    <a:pt x="314" y="241"/>
                  </a:lnTo>
                  <a:lnTo>
                    <a:pt x="319" y="235"/>
                  </a:lnTo>
                  <a:lnTo>
                    <a:pt x="319" y="235"/>
                  </a:lnTo>
                  <a:lnTo>
                    <a:pt x="319" y="235"/>
                  </a:lnTo>
                  <a:lnTo>
                    <a:pt x="325" y="229"/>
                  </a:lnTo>
                  <a:lnTo>
                    <a:pt x="325" y="229"/>
                  </a:lnTo>
                  <a:lnTo>
                    <a:pt x="325" y="229"/>
                  </a:lnTo>
                  <a:lnTo>
                    <a:pt x="330" y="229"/>
                  </a:lnTo>
                  <a:lnTo>
                    <a:pt x="330" y="229"/>
                  </a:lnTo>
                  <a:lnTo>
                    <a:pt x="336" y="229"/>
                  </a:lnTo>
                  <a:lnTo>
                    <a:pt x="336" y="224"/>
                  </a:lnTo>
                  <a:lnTo>
                    <a:pt x="336" y="224"/>
                  </a:lnTo>
                  <a:lnTo>
                    <a:pt x="330" y="224"/>
                  </a:lnTo>
                  <a:lnTo>
                    <a:pt x="330" y="224"/>
                  </a:lnTo>
                  <a:lnTo>
                    <a:pt x="330" y="218"/>
                  </a:lnTo>
                  <a:lnTo>
                    <a:pt x="330" y="218"/>
                  </a:lnTo>
                  <a:lnTo>
                    <a:pt x="330" y="218"/>
                  </a:lnTo>
                  <a:lnTo>
                    <a:pt x="330" y="218"/>
                  </a:lnTo>
                  <a:lnTo>
                    <a:pt x="330" y="218"/>
                  </a:lnTo>
                  <a:lnTo>
                    <a:pt x="330" y="213"/>
                  </a:lnTo>
                  <a:lnTo>
                    <a:pt x="330" y="213"/>
                  </a:lnTo>
                  <a:lnTo>
                    <a:pt x="336" y="213"/>
                  </a:lnTo>
                  <a:lnTo>
                    <a:pt x="336" y="213"/>
                  </a:lnTo>
                  <a:lnTo>
                    <a:pt x="342" y="218"/>
                  </a:lnTo>
                  <a:lnTo>
                    <a:pt x="342" y="218"/>
                  </a:lnTo>
                  <a:lnTo>
                    <a:pt x="347" y="218"/>
                  </a:lnTo>
                  <a:lnTo>
                    <a:pt x="347" y="218"/>
                  </a:lnTo>
                  <a:lnTo>
                    <a:pt x="347" y="218"/>
                  </a:lnTo>
                  <a:lnTo>
                    <a:pt x="353" y="218"/>
                  </a:lnTo>
                  <a:lnTo>
                    <a:pt x="353" y="218"/>
                  </a:lnTo>
                  <a:lnTo>
                    <a:pt x="353" y="218"/>
                  </a:lnTo>
                  <a:lnTo>
                    <a:pt x="353" y="218"/>
                  </a:lnTo>
                  <a:lnTo>
                    <a:pt x="353" y="218"/>
                  </a:lnTo>
                  <a:lnTo>
                    <a:pt x="358" y="218"/>
                  </a:lnTo>
                  <a:lnTo>
                    <a:pt x="358" y="218"/>
                  </a:lnTo>
                  <a:lnTo>
                    <a:pt x="358" y="218"/>
                  </a:lnTo>
                  <a:lnTo>
                    <a:pt x="358" y="218"/>
                  </a:lnTo>
                  <a:lnTo>
                    <a:pt x="358" y="218"/>
                  </a:lnTo>
                  <a:lnTo>
                    <a:pt x="358" y="218"/>
                  </a:lnTo>
                  <a:lnTo>
                    <a:pt x="370" y="207"/>
                  </a:lnTo>
                  <a:lnTo>
                    <a:pt x="375" y="207"/>
                  </a:lnTo>
                  <a:lnTo>
                    <a:pt x="375" y="207"/>
                  </a:lnTo>
                  <a:lnTo>
                    <a:pt x="375" y="207"/>
                  </a:lnTo>
                  <a:lnTo>
                    <a:pt x="381" y="213"/>
                  </a:lnTo>
                  <a:lnTo>
                    <a:pt x="381" y="213"/>
                  </a:lnTo>
                  <a:lnTo>
                    <a:pt x="381" y="218"/>
                  </a:lnTo>
                  <a:lnTo>
                    <a:pt x="381" y="218"/>
                  </a:lnTo>
                  <a:lnTo>
                    <a:pt x="381" y="218"/>
                  </a:lnTo>
                  <a:lnTo>
                    <a:pt x="381" y="218"/>
                  </a:lnTo>
                  <a:lnTo>
                    <a:pt x="381" y="218"/>
                  </a:lnTo>
                  <a:lnTo>
                    <a:pt x="381" y="224"/>
                  </a:lnTo>
                  <a:lnTo>
                    <a:pt x="381" y="224"/>
                  </a:lnTo>
                  <a:lnTo>
                    <a:pt x="381" y="224"/>
                  </a:lnTo>
                  <a:lnTo>
                    <a:pt x="381" y="224"/>
                  </a:lnTo>
                  <a:lnTo>
                    <a:pt x="381" y="229"/>
                  </a:lnTo>
                  <a:lnTo>
                    <a:pt x="381" y="229"/>
                  </a:lnTo>
                  <a:lnTo>
                    <a:pt x="381" y="229"/>
                  </a:lnTo>
                  <a:lnTo>
                    <a:pt x="386" y="229"/>
                  </a:lnTo>
                  <a:lnTo>
                    <a:pt x="386" y="229"/>
                  </a:lnTo>
                  <a:lnTo>
                    <a:pt x="386" y="229"/>
                  </a:lnTo>
                  <a:lnTo>
                    <a:pt x="392" y="229"/>
                  </a:lnTo>
                  <a:lnTo>
                    <a:pt x="392" y="229"/>
                  </a:lnTo>
                  <a:lnTo>
                    <a:pt x="392" y="229"/>
                  </a:lnTo>
                  <a:lnTo>
                    <a:pt x="398" y="229"/>
                  </a:lnTo>
                  <a:lnTo>
                    <a:pt x="398" y="229"/>
                  </a:lnTo>
                  <a:lnTo>
                    <a:pt x="398" y="229"/>
                  </a:lnTo>
                  <a:lnTo>
                    <a:pt x="398" y="229"/>
                  </a:lnTo>
                  <a:lnTo>
                    <a:pt x="398" y="229"/>
                  </a:lnTo>
                  <a:lnTo>
                    <a:pt x="403" y="224"/>
                  </a:lnTo>
                  <a:lnTo>
                    <a:pt x="409" y="224"/>
                  </a:lnTo>
                  <a:lnTo>
                    <a:pt x="409" y="224"/>
                  </a:lnTo>
                  <a:lnTo>
                    <a:pt x="409" y="224"/>
                  </a:lnTo>
                  <a:lnTo>
                    <a:pt x="409" y="224"/>
                  </a:lnTo>
                  <a:lnTo>
                    <a:pt x="415" y="224"/>
                  </a:lnTo>
                  <a:lnTo>
                    <a:pt x="415" y="224"/>
                  </a:lnTo>
                  <a:lnTo>
                    <a:pt x="415" y="218"/>
                  </a:lnTo>
                  <a:lnTo>
                    <a:pt x="420" y="218"/>
                  </a:lnTo>
                  <a:lnTo>
                    <a:pt x="420" y="224"/>
                  </a:lnTo>
                  <a:lnTo>
                    <a:pt x="420" y="229"/>
                  </a:lnTo>
                  <a:lnTo>
                    <a:pt x="420" y="229"/>
                  </a:lnTo>
                  <a:lnTo>
                    <a:pt x="420" y="229"/>
                  </a:lnTo>
                  <a:lnTo>
                    <a:pt x="426" y="224"/>
                  </a:lnTo>
                  <a:lnTo>
                    <a:pt x="426" y="224"/>
                  </a:lnTo>
                  <a:lnTo>
                    <a:pt x="431" y="218"/>
                  </a:lnTo>
                  <a:lnTo>
                    <a:pt x="431" y="218"/>
                  </a:lnTo>
                  <a:lnTo>
                    <a:pt x="431" y="213"/>
                  </a:lnTo>
                  <a:lnTo>
                    <a:pt x="437" y="213"/>
                  </a:lnTo>
                  <a:lnTo>
                    <a:pt x="437" y="207"/>
                  </a:lnTo>
                  <a:lnTo>
                    <a:pt x="437" y="207"/>
                  </a:lnTo>
                  <a:lnTo>
                    <a:pt x="437" y="207"/>
                  </a:lnTo>
                  <a:lnTo>
                    <a:pt x="437" y="196"/>
                  </a:lnTo>
                  <a:lnTo>
                    <a:pt x="443" y="196"/>
                  </a:lnTo>
                  <a:lnTo>
                    <a:pt x="443" y="190"/>
                  </a:lnTo>
                  <a:lnTo>
                    <a:pt x="443" y="190"/>
                  </a:lnTo>
                  <a:lnTo>
                    <a:pt x="448" y="190"/>
                  </a:lnTo>
                  <a:lnTo>
                    <a:pt x="448" y="190"/>
                  </a:lnTo>
                  <a:lnTo>
                    <a:pt x="448" y="185"/>
                  </a:lnTo>
                  <a:lnTo>
                    <a:pt x="448" y="185"/>
                  </a:lnTo>
                  <a:lnTo>
                    <a:pt x="448" y="185"/>
                  </a:lnTo>
                  <a:lnTo>
                    <a:pt x="448" y="185"/>
                  </a:lnTo>
                  <a:lnTo>
                    <a:pt x="448" y="179"/>
                  </a:lnTo>
                  <a:lnTo>
                    <a:pt x="448" y="179"/>
                  </a:lnTo>
                  <a:lnTo>
                    <a:pt x="448" y="179"/>
                  </a:lnTo>
                  <a:lnTo>
                    <a:pt x="448" y="179"/>
                  </a:lnTo>
                  <a:lnTo>
                    <a:pt x="454" y="173"/>
                  </a:lnTo>
                  <a:lnTo>
                    <a:pt x="454" y="173"/>
                  </a:lnTo>
                  <a:lnTo>
                    <a:pt x="459" y="173"/>
                  </a:lnTo>
                  <a:lnTo>
                    <a:pt x="465" y="173"/>
                  </a:lnTo>
                  <a:lnTo>
                    <a:pt x="465" y="173"/>
                  </a:lnTo>
                  <a:lnTo>
                    <a:pt x="465" y="173"/>
                  </a:lnTo>
                  <a:lnTo>
                    <a:pt x="476" y="179"/>
                  </a:lnTo>
                  <a:lnTo>
                    <a:pt x="476" y="173"/>
                  </a:lnTo>
                  <a:lnTo>
                    <a:pt x="482" y="173"/>
                  </a:lnTo>
                  <a:lnTo>
                    <a:pt x="482" y="173"/>
                  </a:lnTo>
                  <a:lnTo>
                    <a:pt x="487" y="179"/>
                  </a:lnTo>
                  <a:lnTo>
                    <a:pt x="487" y="179"/>
                  </a:lnTo>
                  <a:lnTo>
                    <a:pt x="493" y="179"/>
                  </a:lnTo>
                  <a:lnTo>
                    <a:pt x="493" y="179"/>
                  </a:lnTo>
                  <a:lnTo>
                    <a:pt x="499" y="179"/>
                  </a:lnTo>
                  <a:lnTo>
                    <a:pt x="499" y="179"/>
                  </a:lnTo>
                  <a:lnTo>
                    <a:pt x="499" y="179"/>
                  </a:lnTo>
                  <a:lnTo>
                    <a:pt x="510" y="173"/>
                  </a:lnTo>
                  <a:lnTo>
                    <a:pt x="510" y="173"/>
                  </a:lnTo>
                  <a:lnTo>
                    <a:pt x="510" y="173"/>
                  </a:lnTo>
                  <a:lnTo>
                    <a:pt x="521" y="173"/>
                  </a:lnTo>
                  <a:lnTo>
                    <a:pt x="521" y="173"/>
                  </a:lnTo>
                  <a:lnTo>
                    <a:pt x="521" y="173"/>
                  </a:lnTo>
                  <a:lnTo>
                    <a:pt x="527" y="173"/>
                  </a:lnTo>
                  <a:lnTo>
                    <a:pt x="532" y="168"/>
                  </a:lnTo>
                  <a:lnTo>
                    <a:pt x="532" y="168"/>
                  </a:lnTo>
                  <a:lnTo>
                    <a:pt x="532" y="168"/>
                  </a:lnTo>
                  <a:lnTo>
                    <a:pt x="532" y="162"/>
                  </a:lnTo>
                  <a:lnTo>
                    <a:pt x="532" y="162"/>
                  </a:lnTo>
                  <a:lnTo>
                    <a:pt x="538" y="157"/>
                  </a:lnTo>
                  <a:lnTo>
                    <a:pt x="538" y="157"/>
                  </a:lnTo>
                  <a:lnTo>
                    <a:pt x="538" y="157"/>
                  </a:lnTo>
                  <a:lnTo>
                    <a:pt x="538" y="157"/>
                  </a:lnTo>
                  <a:lnTo>
                    <a:pt x="543" y="157"/>
                  </a:lnTo>
                  <a:lnTo>
                    <a:pt x="538" y="151"/>
                  </a:lnTo>
                  <a:lnTo>
                    <a:pt x="538" y="151"/>
                  </a:lnTo>
                  <a:lnTo>
                    <a:pt x="538" y="151"/>
                  </a:lnTo>
                  <a:lnTo>
                    <a:pt x="543" y="145"/>
                  </a:lnTo>
                  <a:lnTo>
                    <a:pt x="543" y="145"/>
                  </a:lnTo>
                  <a:lnTo>
                    <a:pt x="543" y="145"/>
                  </a:lnTo>
                  <a:lnTo>
                    <a:pt x="549" y="140"/>
                  </a:lnTo>
                  <a:lnTo>
                    <a:pt x="555" y="140"/>
                  </a:lnTo>
                  <a:lnTo>
                    <a:pt x="555" y="140"/>
                  </a:lnTo>
                  <a:lnTo>
                    <a:pt x="555" y="140"/>
                  </a:lnTo>
                  <a:lnTo>
                    <a:pt x="555" y="134"/>
                  </a:lnTo>
                  <a:lnTo>
                    <a:pt x="560" y="134"/>
                  </a:lnTo>
                  <a:lnTo>
                    <a:pt x="560" y="134"/>
                  </a:lnTo>
                  <a:lnTo>
                    <a:pt x="560" y="134"/>
                  </a:lnTo>
                  <a:lnTo>
                    <a:pt x="566" y="134"/>
                  </a:lnTo>
                  <a:lnTo>
                    <a:pt x="571" y="129"/>
                  </a:lnTo>
                  <a:lnTo>
                    <a:pt x="571" y="129"/>
                  </a:lnTo>
                  <a:lnTo>
                    <a:pt x="577" y="129"/>
                  </a:lnTo>
                  <a:lnTo>
                    <a:pt x="583" y="123"/>
                  </a:lnTo>
                  <a:lnTo>
                    <a:pt x="588" y="123"/>
                  </a:lnTo>
                  <a:lnTo>
                    <a:pt x="588" y="123"/>
                  </a:lnTo>
                  <a:lnTo>
                    <a:pt x="588" y="117"/>
                  </a:lnTo>
                  <a:lnTo>
                    <a:pt x="594" y="117"/>
                  </a:lnTo>
                  <a:lnTo>
                    <a:pt x="594" y="117"/>
                  </a:lnTo>
                  <a:lnTo>
                    <a:pt x="594" y="117"/>
                  </a:lnTo>
                  <a:lnTo>
                    <a:pt x="594" y="117"/>
                  </a:lnTo>
                  <a:lnTo>
                    <a:pt x="599" y="117"/>
                  </a:lnTo>
                  <a:lnTo>
                    <a:pt x="599" y="117"/>
                  </a:lnTo>
                  <a:lnTo>
                    <a:pt x="605" y="117"/>
                  </a:lnTo>
                  <a:lnTo>
                    <a:pt x="605" y="112"/>
                  </a:lnTo>
                  <a:lnTo>
                    <a:pt x="611" y="112"/>
                  </a:lnTo>
                  <a:lnTo>
                    <a:pt x="616" y="112"/>
                  </a:lnTo>
                  <a:lnTo>
                    <a:pt x="616" y="106"/>
                  </a:lnTo>
                  <a:lnTo>
                    <a:pt x="622" y="106"/>
                  </a:lnTo>
                  <a:lnTo>
                    <a:pt x="622" y="106"/>
                  </a:lnTo>
                  <a:lnTo>
                    <a:pt x="622" y="106"/>
                  </a:lnTo>
                  <a:lnTo>
                    <a:pt x="627" y="106"/>
                  </a:lnTo>
                  <a:lnTo>
                    <a:pt x="627" y="101"/>
                  </a:lnTo>
                  <a:lnTo>
                    <a:pt x="627" y="101"/>
                  </a:lnTo>
                  <a:lnTo>
                    <a:pt x="627" y="101"/>
                  </a:lnTo>
                  <a:lnTo>
                    <a:pt x="627" y="101"/>
                  </a:lnTo>
                  <a:lnTo>
                    <a:pt x="633" y="95"/>
                  </a:lnTo>
                  <a:lnTo>
                    <a:pt x="633" y="95"/>
                  </a:lnTo>
                  <a:lnTo>
                    <a:pt x="650" y="95"/>
                  </a:lnTo>
                  <a:lnTo>
                    <a:pt x="650" y="95"/>
                  </a:lnTo>
                  <a:lnTo>
                    <a:pt x="650" y="95"/>
                  </a:lnTo>
                  <a:lnTo>
                    <a:pt x="650" y="89"/>
                  </a:lnTo>
                  <a:close/>
                  <a:moveTo>
                    <a:pt x="90" y="269"/>
                  </a:moveTo>
                  <a:lnTo>
                    <a:pt x="90" y="269"/>
                  </a:lnTo>
                  <a:lnTo>
                    <a:pt x="90" y="269"/>
                  </a:lnTo>
                  <a:lnTo>
                    <a:pt x="84" y="269"/>
                  </a:lnTo>
                  <a:lnTo>
                    <a:pt x="84" y="274"/>
                  </a:lnTo>
                  <a:lnTo>
                    <a:pt x="84" y="274"/>
                  </a:lnTo>
                  <a:lnTo>
                    <a:pt x="78" y="269"/>
                  </a:lnTo>
                  <a:lnTo>
                    <a:pt x="78" y="269"/>
                  </a:lnTo>
                  <a:lnTo>
                    <a:pt x="78" y="269"/>
                  </a:lnTo>
                  <a:lnTo>
                    <a:pt x="78" y="263"/>
                  </a:lnTo>
                  <a:lnTo>
                    <a:pt x="78" y="263"/>
                  </a:lnTo>
                  <a:lnTo>
                    <a:pt x="78" y="263"/>
                  </a:lnTo>
                  <a:lnTo>
                    <a:pt x="78" y="263"/>
                  </a:lnTo>
                  <a:lnTo>
                    <a:pt x="84" y="263"/>
                  </a:lnTo>
                  <a:lnTo>
                    <a:pt x="90" y="263"/>
                  </a:lnTo>
                  <a:lnTo>
                    <a:pt x="90" y="263"/>
                  </a:lnTo>
                  <a:lnTo>
                    <a:pt x="90" y="263"/>
                  </a:lnTo>
                  <a:lnTo>
                    <a:pt x="90" y="269"/>
                  </a:lnTo>
                  <a:lnTo>
                    <a:pt x="90" y="269"/>
                  </a:lnTo>
                  <a:close/>
                  <a:moveTo>
                    <a:pt x="123" y="252"/>
                  </a:moveTo>
                  <a:lnTo>
                    <a:pt x="118" y="252"/>
                  </a:lnTo>
                  <a:lnTo>
                    <a:pt x="118" y="252"/>
                  </a:lnTo>
                  <a:lnTo>
                    <a:pt x="118" y="257"/>
                  </a:lnTo>
                  <a:lnTo>
                    <a:pt x="118" y="257"/>
                  </a:lnTo>
                  <a:lnTo>
                    <a:pt x="118" y="263"/>
                  </a:lnTo>
                  <a:lnTo>
                    <a:pt x="118" y="263"/>
                  </a:lnTo>
                  <a:lnTo>
                    <a:pt x="118" y="263"/>
                  </a:lnTo>
                  <a:lnTo>
                    <a:pt x="118" y="263"/>
                  </a:lnTo>
                  <a:lnTo>
                    <a:pt x="112" y="263"/>
                  </a:lnTo>
                  <a:lnTo>
                    <a:pt x="112" y="263"/>
                  </a:lnTo>
                  <a:lnTo>
                    <a:pt x="112" y="263"/>
                  </a:lnTo>
                  <a:lnTo>
                    <a:pt x="112" y="263"/>
                  </a:lnTo>
                  <a:lnTo>
                    <a:pt x="112" y="263"/>
                  </a:lnTo>
                  <a:lnTo>
                    <a:pt x="112" y="263"/>
                  </a:lnTo>
                  <a:lnTo>
                    <a:pt x="112" y="263"/>
                  </a:lnTo>
                  <a:lnTo>
                    <a:pt x="112" y="263"/>
                  </a:lnTo>
                  <a:lnTo>
                    <a:pt x="106" y="263"/>
                  </a:lnTo>
                  <a:lnTo>
                    <a:pt x="106" y="263"/>
                  </a:lnTo>
                  <a:lnTo>
                    <a:pt x="106" y="263"/>
                  </a:lnTo>
                  <a:lnTo>
                    <a:pt x="112" y="257"/>
                  </a:lnTo>
                  <a:lnTo>
                    <a:pt x="112" y="257"/>
                  </a:lnTo>
                  <a:lnTo>
                    <a:pt x="112" y="252"/>
                  </a:lnTo>
                  <a:lnTo>
                    <a:pt x="106" y="252"/>
                  </a:lnTo>
                  <a:lnTo>
                    <a:pt x="106" y="252"/>
                  </a:lnTo>
                  <a:lnTo>
                    <a:pt x="106" y="252"/>
                  </a:lnTo>
                  <a:lnTo>
                    <a:pt x="106" y="252"/>
                  </a:lnTo>
                  <a:lnTo>
                    <a:pt x="106" y="246"/>
                  </a:lnTo>
                  <a:lnTo>
                    <a:pt x="106" y="246"/>
                  </a:lnTo>
                  <a:lnTo>
                    <a:pt x="106" y="246"/>
                  </a:lnTo>
                  <a:lnTo>
                    <a:pt x="106" y="241"/>
                  </a:lnTo>
                  <a:lnTo>
                    <a:pt x="106" y="241"/>
                  </a:lnTo>
                  <a:lnTo>
                    <a:pt x="106" y="241"/>
                  </a:lnTo>
                  <a:lnTo>
                    <a:pt x="112" y="246"/>
                  </a:lnTo>
                  <a:lnTo>
                    <a:pt x="112" y="246"/>
                  </a:lnTo>
                  <a:lnTo>
                    <a:pt x="112" y="246"/>
                  </a:lnTo>
                  <a:lnTo>
                    <a:pt x="112" y="252"/>
                  </a:lnTo>
                  <a:lnTo>
                    <a:pt x="118" y="252"/>
                  </a:lnTo>
                  <a:lnTo>
                    <a:pt x="118" y="252"/>
                  </a:lnTo>
                  <a:lnTo>
                    <a:pt x="118" y="252"/>
                  </a:lnTo>
                  <a:lnTo>
                    <a:pt x="118" y="252"/>
                  </a:lnTo>
                  <a:lnTo>
                    <a:pt x="118" y="252"/>
                  </a:lnTo>
                  <a:lnTo>
                    <a:pt x="118" y="252"/>
                  </a:lnTo>
                  <a:lnTo>
                    <a:pt x="118" y="252"/>
                  </a:lnTo>
                  <a:lnTo>
                    <a:pt x="118" y="252"/>
                  </a:lnTo>
                  <a:lnTo>
                    <a:pt x="123" y="252"/>
                  </a:lnTo>
                  <a:lnTo>
                    <a:pt x="123" y="252"/>
                  </a:lnTo>
                  <a:lnTo>
                    <a:pt x="123" y="252"/>
                  </a:lnTo>
                  <a:close/>
                  <a:moveTo>
                    <a:pt x="151" y="263"/>
                  </a:moveTo>
                  <a:lnTo>
                    <a:pt x="151" y="263"/>
                  </a:lnTo>
                  <a:lnTo>
                    <a:pt x="151" y="263"/>
                  </a:lnTo>
                  <a:lnTo>
                    <a:pt x="151" y="263"/>
                  </a:lnTo>
                  <a:lnTo>
                    <a:pt x="146" y="263"/>
                  </a:lnTo>
                  <a:lnTo>
                    <a:pt x="146" y="257"/>
                  </a:lnTo>
                  <a:lnTo>
                    <a:pt x="146" y="257"/>
                  </a:lnTo>
                  <a:lnTo>
                    <a:pt x="146" y="257"/>
                  </a:lnTo>
                  <a:lnTo>
                    <a:pt x="151" y="257"/>
                  </a:lnTo>
                  <a:lnTo>
                    <a:pt x="151" y="257"/>
                  </a:lnTo>
                  <a:lnTo>
                    <a:pt x="151" y="257"/>
                  </a:lnTo>
                  <a:lnTo>
                    <a:pt x="151" y="257"/>
                  </a:lnTo>
                  <a:lnTo>
                    <a:pt x="151" y="257"/>
                  </a:lnTo>
                  <a:lnTo>
                    <a:pt x="151" y="263"/>
                  </a:lnTo>
                  <a:close/>
                </a:path>
              </a:pathLst>
            </a:custGeom>
            <a:solidFill>
              <a:schemeClr val="tx1">
                <a:lumMod val="40000"/>
                <a:lumOff val="60000"/>
                <a:alpha val="30000"/>
              </a:schemeClr>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64" name="Afghanistan"/>
            <p:cNvSpPr>
              <a:spLocks/>
            </p:cNvSpPr>
            <p:nvPr/>
          </p:nvSpPr>
          <p:spPr bwMode="auto">
            <a:xfrm>
              <a:off x="7848601" y="5137150"/>
              <a:ext cx="1343025" cy="1022350"/>
            </a:xfrm>
            <a:custGeom>
              <a:avLst/>
              <a:gdLst>
                <a:gd name="T0" fmla="*/ 807 w 846"/>
                <a:gd name="T1" fmla="*/ 78 h 644"/>
                <a:gd name="T2" fmla="*/ 768 w 846"/>
                <a:gd name="T3" fmla="*/ 89 h 644"/>
                <a:gd name="T4" fmla="*/ 745 w 846"/>
                <a:gd name="T5" fmla="*/ 78 h 644"/>
                <a:gd name="T6" fmla="*/ 689 w 846"/>
                <a:gd name="T7" fmla="*/ 112 h 644"/>
                <a:gd name="T8" fmla="*/ 644 w 846"/>
                <a:gd name="T9" fmla="*/ 106 h 644"/>
                <a:gd name="T10" fmla="*/ 650 w 846"/>
                <a:gd name="T11" fmla="*/ 56 h 644"/>
                <a:gd name="T12" fmla="*/ 633 w 846"/>
                <a:gd name="T13" fmla="*/ 39 h 644"/>
                <a:gd name="T14" fmla="*/ 616 w 846"/>
                <a:gd name="T15" fmla="*/ 0 h 644"/>
                <a:gd name="T16" fmla="*/ 600 w 846"/>
                <a:gd name="T17" fmla="*/ 5 h 644"/>
                <a:gd name="T18" fmla="*/ 577 w 846"/>
                <a:gd name="T19" fmla="*/ 33 h 644"/>
                <a:gd name="T20" fmla="*/ 572 w 846"/>
                <a:gd name="T21" fmla="*/ 50 h 644"/>
                <a:gd name="T22" fmla="*/ 572 w 846"/>
                <a:gd name="T23" fmla="*/ 67 h 644"/>
                <a:gd name="T24" fmla="*/ 544 w 846"/>
                <a:gd name="T25" fmla="*/ 67 h 644"/>
                <a:gd name="T26" fmla="*/ 521 w 846"/>
                <a:gd name="T27" fmla="*/ 84 h 644"/>
                <a:gd name="T28" fmla="*/ 516 w 846"/>
                <a:gd name="T29" fmla="*/ 100 h 644"/>
                <a:gd name="T30" fmla="*/ 493 w 846"/>
                <a:gd name="T31" fmla="*/ 89 h 644"/>
                <a:gd name="T32" fmla="*/ 476 w 846"/>
                <a:gd name="T33" fmla="*/ 95 h 644"/>
                <a:gd name="T34" fmla="*/ 454 w 846"/>
                <a:gd name="T35" fmla="*/ 106 h 644"/>
                <a:gd name="T36" fmla="*/ 426 w 846"/>
                <a:gd name="T37" fmla="*/ 100 h 644"/>
                <a:gd name="T38" fmla="*/ 409 w 846"/>
                <a:gd name="T39" fmla="*/ 89 h 644"/>
                <a:gd name="T40" fmla="*/ 364 w 846"/>
                <a:gd name="T41" fmla="*/ 84 h 644"/>
                <a:gd name="T42" fmla="*/ 336 w 846"/>
                <a:gd name="T43" fmla="*/ 84 h 644"/>
                <a:gd name="T44" fmla="*/ 303 w 846"/>
                <a:gd name="T45" fmla="*/ 72 h 644"/>
                <a:gd name="T46" fmla="*/ 247 w 846"/>
                <a:gd name="T47" fmla="*/ 123 h 644"/>
                <a:gd name="T48" fmla="*/ 219 w 846"/>
                <a:gd name="T49" fmla="*/ 168 h 644"/>
                <a:gd name="T50" fmla="*/ 151 w 846"/>
                <a:gd name="T51" fmla="*/ 190 h 644"/>
                <a:gd name="T52" fmla="*/ 151 w 846"/>
                <a:gd name="T53" fmla="*/ 224 h 644"/>
                <a:gd name="T54" fmla="*/ 112 w 846"/>
                <a:gd name="T55" fmla="*/ 235 h 644"/>
                <a:gd name="T56" fmla="*/ 51 w 846"/>
                <a:gd name="T57" fmla="*/ 212 h 644"/>
                <a:gd name="T58" fmla="*/ 45 w 846"/>
                <a:gd name="T59" fmla="*/ 218 h 644"/>
                <a:gd name="T60" fmla="*/ 34 w 846"/>
                <a:gd name="T61" fmla="*/ 246 h 644"/>
                <a:gd name="T62" fmla="*/ 28 w 846"/>
                <a:gd name="T63" fmla="*/ 280 h 644"/>
                <a:gd name="T64" fmla="*/ 23 w 846"/>
                <a:gd name="T65" fmla="*/ 302 h 644"/>
                <a:gd name="T66" fmla="*/ 23 w 846"/>
                <a:gd name="T67" fmla="*/ 358 h 644"/>
                <a:gd name="T68" fmla="*/ 11 w 846"/>
                <a:gd name="T69" fmla="*/ 414 h 644"/>
                <a:gd name="T70" fmla="*/ 17 w 846"/>
                <a:gd name="T71" fmla="*/ 498 h 644"/>
                <a:gd name="T72" fmla="*/ 79 w 846"/>
                <a:gd name="T73" fmla="*/ 532 h 644"/>
                <a:gd name="T74" fmla="*/ 28 w 846"/>
                <a:gd name="T75" fmla="*/ 616 h 644"/>
                <a:gd name="T76" fmla="*/ 140 w 846"/>
                <a:gd name="T77" fmla="*/ 638 h 644"/>
                <a:gd name="T78" fmla="*/ 263 w 846"/>
                <a:gd name="T79" fmla="*/ 633 h 644"/>
                <a:gd name="T80" fmla="*/ 342 w 846"/>
                <a:gd name="T81" fmla="*/ 605 h 644"/>
                <a:gd name="T82" fmla="*/ 359 w 846"/>
                <a:gd name="T83" fmla="*/ 532 h 644"/>
                <a:gd name="T84" fmla="*/ 392 w 846"/>
                <a:gd name="T85" fmla="*/ 515 h 644"/>
                <a:gd name="T86" fmla="*/ 415 w 846"/>
                <a:gd name="T87" fmla="*/ 504 h 644"/>
                <a:gd name="T88" fmla="*/ 448 w 846"/>
                <a:gd name="T89" fmla="*/ 481 h 644"/>
                <a:gd name="T90" fmla="*/ 465 w 846"/>
                <a:gd name="T91" fmla="*/ 481 h 644"/>
                <a:gd name="T92" fmla="*/ 504 w 846"/>
                <a:gd name="T93" fmla="*/ 481 h 644"/>
                <a:gd name="T94" fmla="*/ 527 w 846"/>
                <a:gd name="T95" fmla="*/ 420 h 644"/>
                <a:gd name="T96" fmla="*/ 538 w 846"/>
                <a:gd name="T97" fmla="*/ 392 h 644"/>
                <a:gd name="T98" fmla="*/ 572 w 846"/>
                <a:gd name="T99" fmla="*/ 364 h 644"/>
                <a:gd name="T100" fmla="*/ 555 w 846"/>
                <a:gd name="T101" fmla="*/ 341 h 644"/>
                <a:gd name="T102" fmla="*/ 600 w 846"/>
                <a:gd name="T103" fmla="*/ 330 h 644"/>
                <a:gd name="T104" fmla="*/ 622 w 846"/>
                <a:gd name="T105" fmla="*/ 302 h 644"/>
                <a:gd name="T106" fmla="*/ 633 w 846"/>
                <a:gd name="T107" fmla="*/ 269 h 644"/>
                <a:gd name="T108" fmla="*/ 650 w 846"/>
                <a:gd name="T109" fmla="*/ 235 h 644"/>
                <a:gd name="T110" fmla="*/ 644 w 846"/>
                <a:gd name="T111" fmla="*/ 201 h 644"/>
                <a:gd name="T112" fmla="*/ 628 w 846"/>
                <a:gd name="T113" fmla="*/ 173 h 644"/>
                <a:gd name="T114" fmla="*/ 656 w 846"/>
                <a:gd name="T115" fmla="*/ 151 h 644"/>
                <a:gd name="T116" fmla="*/ 678 w 846"/>
                <a:gd name="T117" fmla="*/ 140 h 644"/>
                <a:gd name="T118" fmla="*/ 728 w 846"/>
                <a:gd name="T119" fmla="*/ 123 h 644"/>
                <a:gd name="T120" fmla="*/ 790 w 846"/>
                <a:gd name="T121" fmla="*/ 123 h 644"/>
                <a:gd name="T122" fmla="*/ 824 w 846"/>
                <a:gd name="T123" fmla="*/ 112 h 644"/>
                <a:gd name="T124" fmla="*/ 829 w 846"/>
                <a:gd name="T125" fmla="*/ 95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6" h="644">
                  <a:moveTo>
                    <a:pt x="846" y="89"/>
                  </a:moveTo>
                  <a:lnTo>
                    <a:pt x="840" y="89"/>
                  </a:lnTo>
                  <a:lnTo>
                    <a:pt x="840" y="84"/>
                  </a:lnTo>
                  <a:lnTo>
                    <a:pt x="835" y="78"/>
                  </a:lnTo>
                  <a:lnTo>
                    <a:pt x="829" y="84"/>
                  </a:lnTo>
                  <a:lnTo>
                    <a:pt x="824" y="84"/>
                  </a:lnTo>
                  <a:lnTo>
                    <a:pt x="824" y="84"/>
                  </a:lnTo>
                  <a:lnTo>
                    <a:pt x="824" y="84"/>
                  </a:lnTo>
                  <a:lnTo>
                    <a:pt x="824" y="78"/>
                  </a:lnTo>
                  <a:lnTo>
                    <a:pt x="818" y="78"/>
                  </a:lnTo>
                  <a:lnTo>
                    <a:pt x="818" y="78"/>
                  </a:lnTo>
                  <a:lnTo>
                    <a:pt x="818" y="78"/>
                  </a:lnTo>
                  <a:lnTo>
                    <a:pt x="818" y="78"/>
                  </a:lnTo>
                  <a:lnTo>
                    <a:pt x="818" y="78"/>
                  </a:lnTo>
                  <a:lnTo>
                    <a:pt x="818" y="78"/>
                  </a:lnTo>
                  <a:lnTo>
                    <a:pt x="812" y="78"/>
                  </a:lnTo>
                  <a:lnTo>
                    <a:pt x="812" y="78"/>
                  </a:lnTo>
                  <a:lnTo>
                    <a:pt x="812" y="78"/>
                  </a:lnTo>
                  <a:lnTo>
                    <a:pt x="812" y="78"/>
                  </a:lnTo>
                  <a:lnTo>
                    <a:pt x="812" y="78"/>
                  </a:lnTo>
                  <a:lnTo>
                    <a:pt x="812" y="78"/>
                  </a:lnTo>
                  <a:lnTo>
                    <a:pt x="812" y="78"/>
                  </a:lnTo>
                  <a:lnTo>
                    <a:pt x="807" y="78"/>
                  </a:lnTo>
                  <a:lnTo>
                    <a:pt x="807" y="78"/>
                  </a:lnTo>
                  <a:lnTo>
                    <a:pt x="807" y="78"/>
                  </a:lnTo>
                  <a:lnTo>
                    <a:pt x="807" y="84"/>
                  </a:lnTo>
                  <a:lnTo>
                    <a:pt x="807" y="84"/>
                  </a:lnTo>
                  <a:lnTo>
                    <a:pt x="801" y="84"/>
                  </a:lnTo>
                  <a:lnTo>
                    <a:pt x="796" y="84"/>
                  </a:lnTo>
                  <a:lnTo>
                    <a:pt x="790" y="89"/>
                  </a:lnTo>
                  <a:lnTo>
                    <a:pt x="790" y="89"/>
                  </a:lnTo>
                  <a:lnTo>
                    <a:pt x="790" y="89"/>
                  </a:lnTo>
                  <a:lnTo>
                    <a:pt x="784" y="89"/>
                  </a:lnTo>
                  <a:lnTo>
                    <a:pt x="784" y="89"/>
                  </a:lnTo>
                  <a:lnTo>
                    <a:pt x="784" y="95"/>
                  </a:lnTo>
                  <a:lnTo>
                    <a:pt x="779" y="95"/>
                  </a:lnTo>
                  <a:lnTo>
                    <a:pt x="779" y="95"/>
                  </a:lnTo>
                  <a:lnTo>
                    <a:pt x="779" y="95"/>
                  </a:lnTo>
                  <a:lnTo>
                    <a:pt x="779" y="95"/>
                  </a:lnTo>
                  <a:lnTo>
                    <a:pt x="779" y="95"/>
                  </a:lnTo>
                  <a:lnTo>
                    <a:pt x="779" y="95"/>
                  </a:lnTo>
                  <a:lnTo>
                    <a:pt x="779" y="95"/>
                  </a:lnTo>
                  <a:lnTo>
                    <a:pt x="773" y="89"/>
                  </a:lnTo>
                  <a:lnTo>
                    <a:pt x="773" y="89"/>
                  </a:lnTo>
                  <a:lnTo>
                    <a:pt x="773" y="89"/>
                  </a:lnTo>
                  <a:lnTo>
                    <a:pt x="773" y="95"/>
                  </a:lnTo>
                  <a:lnTo>
                    <a:pt x="768" y="89"/>
                  </a:lnTo>
                  <a:lnTo>
                    <a:pt x="768" y="89"/>
                  </a:lnTo>
                  <a:lnTo>
                    <a:pt x="773" y="89"/>
                  </a:lnTo>
                  <a:lnTo>
                    <a:pt x="773" y="89"/>
                  </a:lnTo>
                  <a:lnTo>
                    <a:pt x="773" y="89"/>
                  </a:lnTo>
                  <a:lnTo>
                    <a:pt x="773" y="89"/>
                  </a:lnTo>
                  <a:lnTo>
                    <a:pt x="779" y="84"/>
                  </a:lnTo>
                  <a:lnTo>
                    <a:pt x="779" y="84"/>
                  </a:lnTo>
                  <a:lnTo>
                    <a:pt x="779" y="84"/>
                  </a:lnTo>
                  <a:lnTo>
                    <a:pt x="779" y="84"/>
                  </a:lnTo>
                  <a:lnTo>
                    <a:pt x="779" y="78"/>
                  </a:lnTo>
                  <a:lnTo>
                    <a:pt x="779" y="78"/>
                  </a:lnTo>
                  <a:lnTo>
                    <a:pt x="779" y="78"/>
                  </a:lnTo>
                  <a:lnTo>
                    <a:pt x="779" y="78"/>
                  </a:lnTo>
                  <a:lnTo>
                    <a:pt x="773" y="78"/>
                  </a:lnTo>
                  <a:lnTo>
                    <a:pt x="773" y="78"/>
                  </a:lnTo>
                  <a:lnTo>
                    <a:pt x="762" y="72"/>
                  </a:lnTo>
                  <a:lnTo>
                    <a:pt x="762" y="72"/>
                  </a:lnTo>
                  <a:lnTo>
                    <a:pt x="756" y="78"/>
                  </a:lnTo>
                  <a:lnTo>
                    <a:pt x="756" y="78"/>
                  </a:lnTo>
                  <a:lnTo>
                    <a:pt x="756" y="72"/>
                  </a:lnTo>
                  <a:lnTo>
                    <a:pt x="756" y="72"/>
                  </a:lnTo>
                  <a:lnTo>
                    <a:pt x="751" y="72"/>
                  </a:lnTo>
                  <a:lnTo>
                    <a:pt x="751" y="78"/>
                  </a:lnTo>
                  <a:lnTo>
                    <a:pt x="751" y="78"/>
                  </a:lnTo>
                  <a:lnTo>
                    <a:pt x="745" y="78"/>
                  </a:lnTo>
                  <a:lnTo>
                    <a:pt x="745" y="78"/>
                  </a:lnTo>
                  <a:lnTo>
                    <a:pt x="745" y="78"/>
                  </a:lnTo>
                  <a:lnTo>
                    <a:pt x="745" y="78"/>
                  </a:lnTo>
                  <a:lnTo>
                    <a:pt x="745" y="84"/>
                  </a:lnTo>
                  <a:lnTo>
                    <a:pt x="740" y="84"/>
                  </a:lnTo>
                  <a:lnTo>
                    <a:pt x="740" y="84"/>
                  </a:lnTo>
                  <a:lnTo>
                    <a:pt x="740" y="84"/>
                  </a:lnTo>
                  <a:lnTo>
                    <a:pt x="740" y="84"/>
                  </a:lnTo>
                  <a:lnTo>
                    <a:pt x="734" y="89"/>
                  </a:lnTo>
                  <a:lnTo>
                    <a:pt x="728" y="89"/>
                  </a:lnTo>
                  <a:lnTo>
                    <a:pt x="728" y="89"/>
                  </a:lnTo>
                  <a:lnTo>
                    <a:pt x="728" y="89"/>
                  </a:lnTo>
                  <a:lnTo>
                    <a:pt x="723" y="89"/>
                  </a:lnTo>
                  <a:lnTo>
                    <a:pt x="723" y="95"/>
                  </a:lnTo>
                  <a:lnTo>
                    <a:pt x="723" y="95"/>
                  </a:lnTo>
                  <a:lnTo>
                    <a:pt x="717" y="100"/>
                  </a:lnTo>
                  <a:lnTo>
                    <a:pt x="717" y="106"/>
                  </a:lnTo>
                  <a:lnTo>
                    <a:pt x="717" y="106"/>
                  </a:lnTo>
                  <a:lnTo>
                    <a:pt x="717" y="106"/>
                  </a:lnTo>
                  <a:lnTo>
                    <a:pt x="706" y="106"/>
                  </a:lnTo>
                  <a:lnTo>
                    <a:pt x="706" y="112"/>
                  </a:lnTo>
                  <a:lnTo>
                    <a:pt x="700" y="106"/>
                  </a:lnTo>
                  <a:lnTo>
                    <a:pt x="695" y="112"/>
                  </a:lnTo>
                  <a:lnTo>
                    <a:pt x="689" y="112"/>
                  </a:lnTo>
                  <a:lnTo>
                    <a:pt x="689" y="112"/>
                  </a:lnTo>
                  <a:lnTo>
                    <a:pt x="689" y="112"/>
                  </a:lnTo>
                  <a:lnTo>
                    <a:pt x="689" y="117"/>
                  </a:lnTo>
                  <a:lnTo>
                    <a:pt x="689" y="117"/>
                  </a:lnTo>
                  <a:lnTo>
                    <a:pt x="684" y="117"/>
                  </a:lnTo>
                  <a:lnTo>
                    <a:pt x="684" y="117"/>
                  </a:lnTo>
                  <a:lnTo>
                    <a:pt x="667" y="134"/>
                  </a:lnTo>
                  <a:lnTo>
                    <a:pt x="667" y="134"/>
                  </a:lnTo>
                  <a:lnTo>
                    <a:pt x="661" y="134"/>
                  </a:lnTo>
                  <a:lnTo>
                    <a:pt x="661" y="134"/>
                  </a:lnTo>
                  <a:lnTo>
                    <a:pt x="656" y="134"/>
                  </a:lnTo>
                  <a:lnTo>
                    <a:pt x="656" y="128"/>
                  </a:lnTo>
                  <a:lnTo>
                    <a:pt x="650" y="128"/>
                  </a:lnTo>
                  <a:lnTo>
                    <a:pt x="650" y="128"/>
                  </a:lnTo>
                  <a:lnTo>
                    <a:pt x="650" y="128"/>
                  </a:lnTo>
                  <a:lnTo>
                    <a:pt x="650" y="123"/>
                  </a:lnTo>
                  <a:lnTo>
                    <a:pt x="650" y="123"/>
                  </a:lnTo>
                  <a:lnTo>
                    <a:pt x="650" y="117"/>
                  </a:lnTo>
                  <a:lnTo>
                    <a:pt x="644" y="112"/>
                  </a:lnTo>
                  <a:lnTo>
                    <a:pt x="644" y="112"/>
                  </a:lnTo>
                  <a:lnTo>
                    <a:pt x="644" y="112"/>
                  </a:lnTo>
                  <a:lnTo>
                    <a:pt x="644" y="106"/>
                  </a:lnTo>
                  <a:lnTo>
                    <a:pt x="644" y="106"/>
                  </a:lnTo>
                  <a:lnTo>
                    <a:pt x="644" y="106"/>
                  </a:lnTo>
                  <a:lnTo>
                    <a:pt x="644" y="106"/>
                  </a:lnTo>
                  <a:lnTo>
                    <a:pt x="644" y="106"/>
                  </a:lnTo>
                  <a:lnTo>
                    <a:pt x="644" y="100"/>
                  </a:lnTo>
                  <a:lnTo>
                    <a:pt x="644" y="95"/>
                  </a:lnTo>
                  <a:lnTo>
                    <a:pt x="644" y="95"/>
                  </a:lnTo>
                  <a:lnTo>
                    <a:pt x="644" y="95"/>
                  </a:lnTo>
                  <a:lnTo>
                    <a:pt x="644" y="95"/>
                  </a:lnTo>
                  <a:lnTo>
                    <a:pt x="644" y="89"/>
                  </a:lnTo>
                  <a:lnTo>
                    <a:pt x="644" y="89"/>
                  </a:lnTo>
                  <a:lnTo>
                    <a:pt x="644" y="89"/>
                  </a:lnTo>
                  <a:lnTo>
                    <a:pt x="644" y="84"/>
                  </a:lnTo>
                  <a:lnTo>
                    <a:pt x="644" y="84"/>
                  </a:lnTo>
                  <a:lnTo>
                    <a:pt x="644" y="78"/>
                  </a:lnTo>
                  <a:lnTo>
                    <a:pt x="644" y="78"/>
                  </a:lnTo>
                  <a:lnTo>
                    <a:pt x="644" y="78"/>
                  </a:lnTo>
                  <a:lnTo>
                    <a:pt x="650" y="72"/>
                  </a:lnTo>
                  <a:lnTo>
                    <a:pt x="644" y="67"/>
                  </a:lnTo>
                  <a:lnTo>
                    <a:pt x="644" y="67"/>
                  </a:lnTo>
                  <a:lnTo>
                    <a:pt x="644" y="61"/>
                  </a:lnTo>
                  <a:lnTo>
                    <a:pt x="650" y="61"/>
                  </a:lnTo>
                  <a:lnTo>
                    <a:pt x="650" y="61"/>
                  </a:lnTo>
                  <a:lnTo>
                    <a:pt x="650" y="61"/>
                  </a:lnTo>
                  <a:lnTo>
                    <a:pt x="650" y="61"/>
                  </a:lnTo>
                  <a:lnTo>
                    <a:pt x="650" y="56"/>
                  </a:lnTo>
                  <a:lnTo>
                    <a:pt x="650" y="56"/>
                  </a:lnTo>
                  <a:lnTo>
                    <a:pt x="650" y="56"/>
                  </a:lnTo>
                  <a:lnTo>
                    <a:pt x="650" y="56"/>
                  </a:lnTo>
                  <a:lnTo>
                    <a:pt x="650" y="56"/>
                  </a:lnTo>
                  <a:lnTo>
                    <a:pt x="650" y="50"/>
                  </a:lnTo>
                  <a:lnTo>
                    <a:pt x="650" y="50"/>
                  </a:lnTo>
                  <a:lnTo>
                    <a:pt x="650" y="50"/>
                  </a:lnTo>
                  <a:lnTo>
                    <a:pt x="650" y="50"/>
                  </a:lnTo>
                  <a:lnTo>
                    <a:pt x="650" y="44"/>
                  </a:lnTo>
                  <a:lnTo>
                    <a:pt x="650" y="44"/>
                  </a:lnTo>
                  <a:lnTo>
                    <a:pt x="650" y="44"/>
                  </a:lnTo>
                  <a:lnTo>
                    <a:pt x="650" y="44"/>
                  </a:lnTo>
                  <a:lnTo>
                    <a:pt x="650" y="39"/>
                  </a:lnTo>
                  <a:lnTo>
                    <a:pt x="650" y="39"/>
                  </a:lnTo>
                  <a:lnTo>
                    <a:pt x="644" y="39"/>
                  </a:lnTo>
                  <a:lnTo>
                    <a:pt x="639" y="44"/>
                  </a:lnTo>
                  <a:lnTo>
                    <a:pt x="639" y="44"/>
                  </a:lnTo>
                  <a:lnTo>
                    <a:pt x="639" y="44"/>
                  </a:lnTo>
                  <a:lnTo>
                    <a:pt x="639" y="44"/>
                  </a:lnTo>
                  <a:lnTo>
                    <a:pt x="633" y="39"/>
                  </a:lnTo>
                  <a:lnTo>
                    <a:pt x="633" y="39"/>
                  </a:lnTo>
                  <a:lnTo>
                    <a:pt x="633" y="39"/>
                  </a:lnTo>
                  <a:lnTo>
                    <a:pt x="633" y="39"/>
                  </a:lnTo>
                  <a:lnTo>
                    <a:pt x="633" y="39"/>
                  </a:lnTo>
                  <a:lnTo>
                    <a:pt x="633" y="39"/>
                  </a:lnTo>
                  <a:lnTo>
                    <a:pt x="633" y="39"/>
                  </a:lnTo>
                  <a:lnTo>
                    <a:pt x="633" y="33"/>
                  </a:lnTo>
                  <a:lnTo>
                    <a:pt x="633" y="33"/>
                  </a:lnTo>
                  <a:lnTo>
                    <a:pt x="633" y="28"/>
                  </a:lnTo>
                  <a:lnTo>
                    <a:pt x="639" y="28"/>
                  </a:lnTo>
                  <a:lnTo>
                    <a:pt x="639" y="22"/>
                  </a:lnTo>
                  <a:lnTo>
                    <a:pt x="639" y="22"/>
                  </a:lnTo>
                  <a:lnTo>
                    <a:pt x="639" y="22"/>
                  </a:lnTo>
                  <a:lnTo>
                    <a:pt x="639" y="16"/>
                  </a:lnTo>
                  <a:lnTo>
                    <a:pt x="639" y="16"/>
                  </a:lnTo>
                  <a:lnTo>
                    <a:pt x="633" y="11"/>
                  </a:lnTo>
                  <a:lnTo>
                    <a:pt x="628" y="11"/>
                  </a:lnTo>
                  <a:lnTo>
                    <a:pt x="628" y="5"/>
                  </a:lnTo>
                  <a:lnTo>
                    <a:pt x="622" y="5"/>
                  </a:lnTo>
                  <a:lnTo>
                    <a:pt x="622" y="5"/>
                  </a:lnTo>
                  <a:lnTo>
                    <a:pt x="622" y="5"/>
                  </a:lnTo>
                  <a:lnTo>
                    <a:pt x="622" y="5"/>
                  </a:lnTo>
                  <a:lnTo>
                    <a:pt x="622" y="5"/>
                  </a:lnTo>
                  <a:lnTo>
                    <a:pt x="622" y="5"/>
                  </a:lnTo>
                  <a:lnTo>
                    <a:pt x="622" y="5"/>
                  </a:lnTo>
                  <a:lnTo>
                    <a:pt x="616" y="5"/>
                  </a:lnTo>
                  <a:lnTo>
                    <a:pt x="616" y="0"/>
                  </a:lnTo>
                  <a:lnTo>
                    <a:pt x="616" y="0"/>
                  </a:lnTo>
                  <a:lnTo>
                    <a:pt x="616" y="0"/>
                  </a:lnTo>
                  <a:lnTo>
                    <a:pt x="616" y="0"/>
                  </a:lnTo>
                  <a:lnTo>
                    <a:pt x="616" y="0"/>
                  </a:lnTo>
                  <a:lnTo>
                    <a:pt x="616" y="0"/>
                  </a:lnTo>
                  <a:lnTo>
                    <a:pt x="616" y="0"/>
                  </a:lnTo>
                  <a:lnTo>
                    <a:pt x="616" y="0"/>
                  </a:lnTo>
                  <a:lnTo>
                    <a:pt x="616" y="0"/>
                  </a:lnTo>
                  <a:lnTo>
                    <a:pt x="611" y="5"/>
                  </a:lnTo>
                  <a:lnTo>
                    <a:pt x="611" y="5"/>
                  </a:lnTo>
                  <a:lnTo>
                    <a:pt x="611" y="0"/>
                  </a:lnTo>
                  <a:lnTo>
                    <a:pt x="611" y="0"/>
                  </a:lnTo>
                  <a:lnTo>
                    <a:pt x="611" y="0"/>
                  </a:lnTo>
                  <a:lnTo>
                    <a:pt x="611" y="0"/>
                  </a:lnTo>
                  <a:lnTo>
                    <a:pt x="605" y="5"/>
                  </a:lnTo>
                  <a:lnTo>
                    <a:pt x="605" y="0"/>
                  </a:lnTo>
                  <a:lnTo>
                    <a:pt x="605" y="0"/>
                  </a:lnTo>
                  <a:lnTo>
                    <a:pt x="605" y="0"/>
                  </a:lnTo>
                  <a:lnTo>
                    <a:pt x="605" y="0"/>
                  </a:lnTo>
                  <a:lnTo>
                    <a:pt x="605" y="0"/>
                  </a:lnTo>
                  <a:lnTo>
                    <a:pt x="605" y="5"/>
                  </a:lnTo>
                  <a:lnTo>
                    <a:pt x="600" y="5"/>
                  </a:lnTo>
                  <a:lnTo>
                    <a:pt x="600" y="5"/>
                  </a:lnTo>
                  <a:lnTo>
                    <a:pt x="600" y="5"/>
                  </a:lnTo>
                  <a:lnTo>
                    <a:pt x="600" y="5"/>
                  </a:lnTo>
                  <a:lnTo>
                    <a:pt x="600" y="5"/>
                  </a:lnTo>
                  <a:lnTo>
                    <a:pt x="600" y="5"/>
                  </a:lnTo>
                  <a:lnTo>
                    <a:pt x="594" y="11"/>
                  </a:lnTo>
                  <a:lnTo>
                    <a:pt x="594" y="11"/>
                  </a:lnTo>
                  <a:lnTo>
                    <a:pt x="594" y="11"/>
                  </a:lnTo>
                  <a:lnTo>
                    <a:pt x="594" y="11"/>
                  </a:lnTo>
                  <a:lnTo>
                    <a:pt x="594" y="11"/>
                  </a:lnTo>
                  <a:lnTo>
                    <a:pt x="594" y="11"/>
                  </a:lnTo>
                  <a:lnTo>
                    <a:pt x="594" y="11"/>
                  </a:lnTo>
                  <a:lnTo>
                    <a:pt x="594" y="11"/>
                  </a:lnTo>
                  <a:lnTo>
                    <a:pt x="594" y="16"/>
                  </a:lnTo>
                  <a:lnTo>
                    <a:pt x="594" y="16"/>
                  </a:lnTo>
                  <a:lnTo>
                    <a:pt x="594" y="16"/>
                  </a:lnTo>
                  <a:lnTo>
                    <a:pt x="588" y="16"/>
                  </a:lnTo>
                  <a:lnTo>
                    <a:pt x="588" y="16"/>
                  </a:lnTo>
                  <a:lnTo>
                    <a:pt x="588" y="22"/>
                  </a:lnTo>
                  <a:lnTo>
                    <a:pt x="588" y="28"/>
                  </a:lnTo>
                  <a:lnTo>
                    <a:pt x="588" y="28"/>
                  </a:lnTo>
                  <a:lnTo>
                    <a:pt x="583" y="28"/>
                  </a:lnTo>
                  <a:lnTo>
                    <a:pt x="583" y="28"/>
                  </a:lnTo>
                  <a:lnTo>
                    <a:pt x="583" y="28"/>
                  </a:lnTo>
                  <a:lnTo>
                    <a:pt x="583" y="33"/>
                  </a:lnTo>
                  <a:lnTo>
                    <a:pt x="577" y="33"/>
                  </a:lnTo>
                  <a:lnTo>
                    <a:pt x="577" y="33"/>
                  </a:lnTo>
                  <a:lnTo>
                    <a:pt x="577" y="33"/>
                  </a:lnTo>
                  <a:lnTo>
                    <a:pt x="577" y="33"/>
                  </a:lnTo>
                  <a:lnTo>
                    <a:pt x="577" y="33"/>
                  </a:lnTo>
                  <a:lnTo>
                    <a:pt x="577" y="39"/>
                  </a:lnTo>
                  <a:lnTo>
                    <a:pt x="572" y="39"/>
                  </a:lnTo>
                  <a:lnTo>
                    <a:pt x="572" y="39"/>
                  </a:lnTo>
                  <a:lnTo>
                    <a:pt x="572" y="39"/>
                  </a:lnTo>
                  <a:lnTo>
                    <a:pt x="572" y="39"/>
                  </a:lnTo>
                  <a:lnTo>
                    <a:pt x="572" y="39"/>
                  </a:lnTo>
                  <a:lnTo>
                    <a:pt x="572" y="39"/>
                  </a:lnTo>
                  <a:lnTo>
                    <a:pt x="572" y="39"/>
                  </a:lnTo>
                  <a:lnTo>
                    <a:pt x="572" y="39"/>
                  </a:lnTo>
                  <a:lnTo>
                    <a:pt x="572" y="39"/>
                  </a:lnTo>
                  <a:lnTo>
                    <a:pt x="572" y="39"/>
                  </a:lnTo>
                  <a:lnTo>
                    <a:pt x="566" y="39"/>
                  </a:lnTo>
                  <a:lnTo>
                    <a:pt x="566" y="39"/>
                  </a:lnTo>
                  <a:lnTo>
                    <a:pt x="566" y="44"/>
                  </a:lnTo>
                  <a:lnTo>
                    <a:pt x="572" y="44"/>
                  </a:lnTo>
                  <a:lnTo>
                    <a:pt x="572" y="44"/>
                  </a:lnTo>
                  <a:lnTo>
                    <a:pt x="572" y="50"/>
                  </a:lnTo>
                  <a:lnTo>
                    <a:pt x="572" y="50"/>
                  </a:lnTo>
                  <a:lnTo>
                    <a:pt x="572" y="50"/>
                  </a:lnTo>
                  <a:lnTo>
                    <a:pt x="572" y="50"/>
                  </a:lnTo>
                  <a:lnTo>
                    <a:pt x="572" y="50"/>
                  </a:lnTo>
                  <a:lnTo>
                    <a:pt x="572" y="50"/>
                  </a:lnTo>
                  <a:lnTo>
                    <a:pt x="577" y="50"/>
                  </a:lnTo>
                  <a:lnTo>
                    <a:pt x="572" y="56"/>
                  </a:lnTo>
                  <a:lnTo>
                    <a:pt x="572" y="56"/>
                  </a:lnTo>
                  <a:lnTo>
                    <a:pt x="577" y="56"/>
                  </a:lnTo>
                  <a:lnTo>
                    <a:pt x="577" y="56"/>
                  </a:lnTo>
                  <a:lnTo>
                    <a:pt x="577" y="56"/>
                  </a:lnTo>
                  <a:lnTo>
                    <a:pt x="577" y="61"/>
                  </a:lnTo>
                  <a:lnTo>
                    <a:pt x="577" y="61"/>
                  </a:lnTo>
                  <a:lnTo>
                    <a:pt x="572" y="61"/>
                  </a:lnTo>
                  <a:lnTo>
                    <a:pt x="572" y="61"/>
                  </a:lnTo>
                  <a:lnTo>
                    <a:pt x="572" y="61"/>
                  </a:lnTo>
                  <a:lnTo>
                    <a:pt x="572" y="61"/>
                  </a:lnTo>
                  <a:lnTo>
                    <a:pt x="572" y="61"/>
                  </a:lnTo>
                  <a:lnTo>
                    <a:pt x="572" y="61"/>
                  </a:lnTo>
                  <a:lnTo>
                    <a:pt x="572" y="61"/>
                  </a:lnTo>
                  <a:lnTo>
                    <a:pt x="572" y="61"/>
                  </a:lnTo>
                  <a:lnTo>
                    <a:pt x="572" y="61"/>
                  </a:lnTo>
                  <a:lnTo>
                    <a:pt x="572" y="61"/>
                  </a:lnTo>
                  <a:lnTo>
                    <a:pt x="572" y="61"/>
                  </a:lnTo>
                  <a:lnTo>
                    <a:pt x="572" y="61"/>
                  </a:lnTo>
                  <a:lnTo>
                    <a:pt x="572" y="67"/>
                  </a:lnTo>
                  <a:lnTo>
                    <a:pt x="572" y="67"/>
                  </a:lnTo>
                  <a:lnTo>
                    <a:pt x="572" y="67"/>
                  </a:lnTo>
                  <a:lnTo>
                    <a:pt x="566" y="67"/>
                  </a:lnTo>
                  <a:lnTo>
                    <a:pt x="566" y="72"/>
                  </a:lnTo>
                  <a:lnTo>
                    <a:pt x="566" y="72"/>
                  </a:lnTo>
                  <a:lnTo>
                    <a:pt x="560" y="67"/>
                  </a:lnTo>
                  <a:lnTo>
                    <a:pt x="560" y="67"/>
                  </a:lnTo>
                  <a:lnTo>
                    <a:pt x="560" y="67"/>
                  </a:lnTo>
                  <a:lnTo>
                    <a:pt x="560" y="67"/>
                  </a:lnTo>
                  <a:lnTo>
                    <a:pt x="560" y="67"/>
                  </a:lnTo>
                  <a:lnTo>
                    <a:pt x="560" y="67"/>
                  </a:lnTo>
                  <a:lnTo>
                    <a:pt x="560" y="67"/>
                  </a:lnTo>
                  <a:lnTo>
                    <a:pt x="560" y="67"/>
                  </a:lnTo>
                  <a:lnTo>
                    <a:pt x="560" y="67"/>
                  </a:lnTo>
                  <a:lnTo>
                    <a:pt x="555" y="67"/>
                  </a:lnTo>
                  <a:lnTo>
                    <a:pt x="555" y="67"/>
                  </a:lnTo>
                  <a:lnTo>
                    <a:pt x="555" y="67"/>
                  </a:lnTo>
                  <a:lnTo>
                    <a:pt x="555" y="67"/>
                  </a:lnTo>
                  <a:lnTo>
                    <a:pt x="555" y="61"/>
                  </a:lnTo>
                  <a:lnTo>
                    <a:pt x="555" y="61"/>
                  </a:lnTo>
                  <a:lnTo>
                    <a:pt x="549" y="67"/>
                  </a:lnTo>
                  <a:lnTo>
                    <a:pt x="549" y="67"/>
                  </a:lnTo>
                  <a:lnTo>
                    <a:pt x="549" y="67"/>
                  </a:lnTo>
                  <a:lnTo>
                    <a:pt x="549" y="67"/>
                  </a:lnTo>
                  <a:lnTo>
                    <a:pt x="549" y="67"/>
                  </a:lnTo>
                  <a:lnTo>
                    <a:pt x="544" y="67"/>
                  </a:lnTo>
                  <a:lnTo>
                    <a:pt x="544" y="67"/>
                  </a:lnTo>
                  <a:lnTo>
                    <a:pt x="544" y="67"/>
                  </a:lnTo>
                  <a:lnTo>
                    <a:pt x="544" y="67"/>
                  </a:lnTo>
                  <a:lnTo>
                    <a:pt x="544" y="67"/>
                  </a:lnTo>
                  <a:lnTo>
                    <a:pt x="538" y="67"/>
                  </a:lnTo>
                  <a:lnTo>
                    <a:pt x="538" y="67"/>
                  </a:lnTo>
                  <a:lnTo>
                    <a:pt x="532" y="67"/>
                  </a:lnTo>
                  <a:lnTo>
                    <a:pt x="527" y="67"/>
                  </a:lnTo>
                  <a:lnTo>
                    <a:pt x="527" y="72"/>
                  </a:lnTo>
                  <a:lnTo>
                    <a:pt x="527" y="72"/>
                  </a:lnTo>
                  <a:lnTo>
                    <a:pt x="527" y="72"/>
                  </a:lnTo>
                  <a:lnTo>
                    <a:pt x="527" y="72"/>
                  </a:lnTo>
                  <a:lnTo>
                    <a:pt x="521" y="72"/>
                  </a:lnTo>
                  <a:lnTo>
                    <a:pt x="521" y="72"/>
                  </a:lnTo>
                  <a:lnTo>
                    <a:pt x="521" y="72"/>
                  </a:lnTo>
                  <a:lnTo>
                    <a:pt x="521" y="78"/>
                  </a:lnTo>
                  <a:lnTo>
                    <a:pt x="521" y="78"/>
                  </a:lnTo>
                  <a:lnTo>
                    <a:pt x="521" y="78"/>
                  </a:lnTo>
                  <a:lnTo>
                    <a:pt x="521" y="78"/>
                  </a:lnTo>
                  <a:lnTo>
                    <a:pt x="521" y="84"/>
                  </a:lnTo>
                  <a:lnTo>
                    <a:pt x="521" y="84"/>
                  </a:lnTo>
                  <a:lnTo>
                    <a:pt x="521" y="84"/>
                  </a:lnTo>
                  <a:lnTo>
                    <a:pt x="521" y="84"/>
                  </a:lnTo>
                  <a:lnTo>
                    <a:pt x="521" y="84"/>
                  </a:lnTo>
                  <a:lnTo>
                    <a:pt x="521" y="84"/>
                  </a:lnTo>
                  <a:lnTo>
                    <a:pt x="521" y="84"/>
                  </a:lnTo>
                  <a:lnTo>
                    <a:pt x="521" y="84"/>
                  </a:lnTo>
                  <a:lnTo>
                    <a:pt x="521" y="84"/>
                  </a:lnTo>
                  <a:lnTo>
                    <a:pt x="521" y="84"/>
                  </a:lnTo>
                  <a:lnTo>
                    <a:pt x="521" y="84"/>
                  </a:lnTo>
                  <a:lnTo>
                    <a:pt x="521" y="84"/>
                  </a:lnTo>
                  <a:lnTo>
                    <a:pt x="521" y="84"/>
                  </a:lnTo>
                  <a:lnTo>
                    <a:pt x="521" y="89"/>
                  </a:lnTo>
                  <a:lnTo>
                    <a:pt x="527" y="89"/>
                  </a:lnTo>
                  <a:lnTo>
                    <a:pt x="521" y="89"/>
                  </a:lnTo>
                  <a:lnTo>
                    <a:pt x="527" y="89"/>
                  </a:lnTo>
                  <a:lnTo>
                    <a:pt x="527" y="89"/>
                  </a:lnTo>
                  <a:lnTo>
                    <a:pt x="527" y="95"/>
                  </a:lnTo>
                  <a:lnTo>
                    <a:pt x="521" y="95"/>
                  </a:lnTo>
                  <a:lnTo>
                    <a:pt x="521" y="95"/>
                  </a:lnTo>
                  <a:lnTo>
                    <a:pt x="521" y="100"/>
                  </a:lnTo>
                  <a:lnTo>
                    <a:pt x="521" y="100"/>
                  </a:lnTo>
                  <a:lnTo>
                    <a:pt x="521" y="100"/>
                  </a:lnTo>
                  <a:lnTo>
                    <a:pt x="516" y="100"/>
                  </a:lnTo>
                  <a:lnTo>
                    <a:pt x="516" y="100"/>
                  </a:lnTo>
                  <a:lnTo>
                    <a:pt x="516" y="100"/>
                  </a:lnTo>
                  <a:lnTo>
                    <a:pt x="516" y="100"/>
                  </a:lnTo>
                  <a:lnTo>
                    <a:pt x="516" y="100"/>
                  </a:lnTo>
                  <a:lnTo>
                    <a:pt x="510" y="100"/>
                  </a:lnTo>
                  <a:lnTo>
                    <a:pt x="510" y="100"/>
                  </a:lnTo>
                  <a:lnTo>
                    <a:pt x="504" y="95"/>
                  </a:lnTo>
                  <a:lnTo>
                    <a:pt x="504" y="95"/>
                  </a:lnTo>
                  <a:lnTo>
                    <a:pt x="504" y="95"/>
                  </a:lnTo>
                  <a:lnTo>
                    <a:pt x="504" y="95"/>
                  </a:lnTo>
                  <a:lnTo>
                    <a:pt x="504" y="89"/>
                  </a:lnTo>
                  <a:lnTo>
                    <a:pt x="499" y="89"/>
                  </a:lnTo>
                  <a:lnTo>
                    <a:pt x="499" y="89"/>
                  </a:lnTo>
                  <a:lnTo>
                    <a:pt x="499" y="89"/>
                  </a:lnTo>
                  <a:lnTo>
                    <a:pt x="499" y="84"/>
                  </a:lnTo>
                  <a:lnTo>
                    <a:pt x="499" y="84"/>
                  </a:lnTo>
                  <a:lnTo>
                    <a:pt x="493" y="84"/>
                  </a:lnTo>
                  <a:lnTo>
                    <a:pt x="493" y="84"/>
                  </a:lnTo>
                  <a:lnTo>
                    <a:pt x="493" y="84"/>
                  </a:lnTo>
                  <a:lnTo>
                    <a:pt x="493" y="84"/>
                  </a:lnTo>
                  <a:lnTo>
                    <a:pt x="493" y="84"/>
                  </a:lnTo>
                  <a:lnTo>
                    <a:pt x="493" y="84"/>
                  </a:lnTo>
                  <a:lnTo>
                    <a:pt x="493" y="89"/>
                  </a:lnTo>
                  <a:lnTo>
                    <a:pt x="493" y="89"/>
                  </a:lnTo>
                  <a:lnTo>
                    <a:pt x="493" y="89"/>
                  </a:lnTo>
                  <a:lnTo>
                    <a:pt x="493" y="89"/>
                  </a:lnTo>
                  <a:lnTo>
                    <a:pt x="493" y="89"/>
                  </a:lnTo>
                  <a:lnTo>
                    <a:pt x="493" y="89"/>
                  </a:lnTo>
                  <a:lnTo>
                    <a:pt x="493" y="89"/>
                  </a:lnTo>
                  <a:lnTo>
                    <a:pt x="493" y="84"/>
                  </a:lnTo>
                  <a:lnTo>
                    <a:pt x="493" y="84"/>
                  </a:lnTo>
                  <a:lnTo>
                    <a:pt x="488" y="84"/>
                  </a:lnTo>
                  <a:lnTo>
                    <a:pt x="488" y="84"/>
                  </a:lnTo>
                  <a:lnTo>
                    <a:pt x="488" y="84"/>
                  </a:lnTo>
                  <a:lnTo>
                    <a:pt x="488" y="89"/>
                  </a:lnTo>
                  <a:lnTo>
                    <a:pt x="488" y="89"/>
                  </a:lnTo>
                  <a:lnTo>
                    <a:pt x="488" y="89"/>
                  </a:lnTo>
                  <a:lnTo>
                    <a:pt x="488" y="89"/>
                  </a:lnTo>
                  <a:lnTo>
                    <a:pt x="488" y="89"/>
                  </a:lnTo>
                  <a:lnTo>
                    <a:pt x="488" y="89"/>
                  </a:lnTo>
                  <a:lnTo>
                    <a:pt x="482" y="89"/>
                  </a:lnTo>
                  <a:lnTo>
                    <a:pt x="482" y="89"/>
                  </a:lnTo>
                  <a:lnTo>
                    <a:pt x="482" y="89"/>
                  </a:lnTo>
                  <a:lnTo>
                    <a:pt x="482" y="89"/>
                  </a:lnTo>
                  <a:lnTo>
                    <a:pt x="482" y="89"/>
                  </a:lnTo>
                  <a:lnTo>
                    <a:pt x="482" y="89"/>
                  </a:lnTo>
                  <a:lnTo>
                    <a:pt x="482" y="89"/>
                  </a:lnTo>
                  <a:lnTo>
                    <a:pt x="482" y="89"/>
                  </a:lnTo>
                  <a:lnTo>
                    <a:pt x="476" y="89"/>
                  </a:lnTo>
                  <a:lnTo>
                    <a:pt x="476" y="95"/>
                  </a:lnTo>
                  <a:lnTo>
                    <a:pt x="476" y="95"/>
                  </a:lnTo>
                  <a:lnTo>
                    <a:pt x="476" y="95"/>
                  </a:lnTo>
                  <a:lnTo>
                    <a:pt x="476" y="95"/>
                  </a:lnTo>
                  <a:lnTo>
                    <a:pt x="476" y="95"/>
                  </a:lnTo>
                  <a:lnTo>
                    <a:pt x="471" y="95"/>
                  </a:lnTo>
                  <a:lnTo>
                    <a:pt x="471" y="95"/>
                  </a:lnTo>
                  <a:lnTo>
                    <a:pt x="471" y="95"/>
                  </a:lnTo>
                  <a:lnTo>
                    <a:pt x="471" y="95"/>
                  </a:lnTo>
                  <a:lnTo>
                    <a:pt x="471" y="95"/>
                  </a:lnTo>
                  <a:lnTo>
                    <a:pt x="471" y="100"/>
                  </a:lnTo>
                  <a:lnTo>
                    <a:pt x="465" y="100"/>
                  </a:lnTo>
                  <a:lnTo>
                    <a:pt x="465" y="100"/>
                  </a:lnTo>
                  <a:lnTo>
                    <a:pt x="465" y="100"/>
                  </a:lnTo>
                  <a:lnTo>
                    <a:pt x="465" y="100"/>
                  </a:lnTo>
                  <a:lnTo>
                    <a:pt x="460" y="100"/>
                  </a:lnTo>
                  <a:lnTo>
                    <a:pt x="460" y="100"/>
                  </a:lnTo>
                  <a:lnTo>
                    <a:pt x="460" y="100"/>
                  </a:lnTo>
                  <a:lnTo>
                    <a:pt x="460" y="100"/>
                  </a:lnTo>
                  <a:lnTo>
                    <a:pt x="460" y="100"/>
                  </a:lnTo>
                  <a:lnTo>
                    <a:pt x="460" y="100"/>
                  </a:lnTo>
                  <a:lnTo>
                    <a:pt x="460" y="106"/>
                  </a:lnTo>
                  <a:lnTo>
                    <a:pt x="460" y="106"/>
                  </a:lnTo>
                  <a:lnTo>
                    <a:pt x="460" y="106"/>
                  </a:lnTo>
                  <a:lnTo>
                    <a:pt x="454" y="106"/>
                  </a:lnTo>
                  <a:lnTo>
                    <a:pt x="454" y="106"/>
                  </a:lnTo>
                  <a:lnTo>
                    <a:pt x="454" y="106"/>
                  </a:lnTo>
                  <a:lnTo>
                    <a:pt x="448" y="106"/>
                  </a:lnTo>
                  <a:lnTo>
                    <a:pt x="448" y="112"/>
                  </a:lnTo>
                  <a:lnTo>
                    <a:pt x="448" y="112"/>
                  </a:lnTo>
                  <a:lnTo>
                    <a:pt x="448" y="112"/>
                  </a:lnTo>
                  <a:lnTo>
                    <a:pt x="443" y="112"/>
                  </a:lnTo>
                  <a:lnTo>
                    <a:pt x="443" y="112"/>
                  </a:lnTo>
                  <a:lnTo>
                    <a:pt x="443" y="117"/>
                  </a:lnTo>
                  <a:lnTo>
                    <a:pt x="443" y="117"/>
                  </a:lnTo>
                  <a:lnTo>
                    <a:pt x="443" y="117"/>
                  </a:lnTo>
                  <a:lnTo>
                    <a:pt x="443" y="112"/>
                  </a:lnTo>
                  <a:lnTo>
                    <a:pt x="443" y="112"/>
                  </a:lnTo>
                  <a:lnTo>
                    <a:pt x="443" y="112"/>
                  </a:lnTo>
                  <a:lnTo>
                    <a:pt x="443" y="112"/>
                  </a:lnTo>
                  <a:lnTo>
                    <a:pt x="437" y="112"/>
                  </a:lnTo>
                  <a:lnTo>
                    <a:pt x="437" y="112"/>
                  </a:lnTo>
                  <a:lnTo>
                    <a:pt x="437" y="106"/>
                  </a:lnTo>
                  <a:lnTo>
                    <a:pt x="437" y="106"/>
                  </a:lnTo>
                  <a:lnTo>
                    <a:pt x="437" y="106"/>
                  </a:lnTo>
                  <a:lnTo>
                    <a:pt x="432" y="106"/>
                  </a:lnTo>
                  <a:lnTo>
                    <a:pt x="432" y="106"/>
                  </a:lnTo>
                  <a:lnTo>
                    <a:pt x="432" y="106"/>
                  </a:lnTo>
                  <a:lnTo>
                    <a:pt x="432" y="100"/>
                  </a:lnTo>
                  <a:lnTo>
                    <a:pt x="426" y="100"/>
                  </a:lnTo>
                  <a:lnTo>
                    <a:pt x="426" y="100"/>
                  </a:lnTo>
                  <a:lnTo>
                    <a:pt x="426" y="100"/>
                  </a:lnTo>
                  <a:lnTo>
                    <a:pt x="426" y="95"/>
                  </a:lnTo>
                  <a:lnTo>
                    <a:pt x="426" y="95"/>
                  </a:lnTo>
                  <a:lnTo>
                    <a:pt x="426" y="95"/>
                  </a:lnTo>
                  <a:lnTo>
                    <a:pt x="426" y="95"/>
                  </a:lnTo>
                  <a:lnTo>
                    <a:pt x="426" y="89"/>
                  </a:lnTo>
                  <a:lnTo>
                    <a:pt x="420" y="95"/>
                  </a:lnTo>
                  <a:lnTo>
                    <a:pt x="420" y="89"/>
                  </a:lnTo>
                  <a:lnTo>
                    <a:pt x="420" y="89"/>
                  </a:lnTo>
                  <a:lnTo>
                    <a:pt x="420" y="89"/>
                  </a:lnTo>
                  <a:lnTo>
                    <a:pt x="420" y="89"/>
                  </a:lnTo>
                  <a:lnTo>
                    <a:pt x="420" y="89"/>
                  </a:lnTo>
                  <a:lnTo>
                    <a:pt x="415" y="89"/>
                  </a:lnTo>
                  <a:lnTo>
                    <a:pt x="415" y="89"/>
                  </a:lnTo>
                  <a:lnTo>
                    <a:pt x="415" y="89"/>
                  </a:lnTo>
                  <a:lnTo>
                    <a:pt x="415" y="95"/>
                  </a:lnTo>
                  <a:lnTo>
                    <a:pt x="415" y="95"/>
                  </a:lnTo>
                  <a:lnTo>
                    <a:pt x="415" y="95"/>
                  </a:lnTo>
                  <a:lnTo>
                    <a:pt x="415" y="95"/>
                  </a:lnTo>
                  <a:lnTo>
                    <a:pt x="415" y="89"/>
                  </a:lnTo>
                  <a:lnTo>
                    <a:pt x="409" y="89"/>
                  </a:lnTo>
                  <a:lnTo>
                    <a:pt x="409" y="89"/>
                  </a:lnTo>
                  <a:lnTo>
                    <a:pt x="409" y="89"/>
                  </a:lnTo>
                  <a:lnTo>
                    <a:pt x="409" y="89"/>
                  </a:lnTo>
                  <a:lnTo>
                    <a:pt x="404" y="95"/>
                  </a:lnTo>
                  <a:lnTo>
                    <a:pt x="404" y="95"/>
                  </a:lnTo>
                  <a:lnTo>
                    <a:pt x="404" y="95"/>
                  </a:lnTo>
                  <a:lnTo>
                    <a:pt x="404" y="95"/>
                  </a:lnTo>
                  <a:lnTo>
                    <a:pt x="398" y="95"/>
                  </a:lnTo>
                  <a:lnTo>
                    <a:pt x="398" y="95"/>
                  </a:lnTo>
                  <a:lnTo>
                    <a:pt x="398" y="95"/>
                  </a:lnTo>
                  <a:lnTo>
                    <a:pt x="398" y="95"/>
                  </a:lnTo>
                  <a:lnTo>
                    <a:pt x="392" y="95"/>
                  </a:lnTo>
                  <a:lnTo>
                    <a:pt x="392" y="95"/>
                  </a:lnTo>
                  <a:lnTo>
                    <a:pt x="392" y="89"/>
                  </a:lnTo>
                  <a:lnTo>
                    <a:pt x="392" y="89"/>
                  </a:lnTo>
                  <a:lnTo>
                    <a:pt x="392" y="89"/>
                  </a:lnTo>
                  <a:lnTo>
                    <a:pt x="387" y="89"/>
                  </a:lnTo>
                  <a:lnTo>
                    <a:pt x="387" y="89"/>
                  </a:lnTo>
                  <a:lnTo>
                    <a:pt x="387" y="84"/>
                  </a:lnTo>
                  <a:lnTo>
                    <a:pt x="387" y="84"/>
                  </a:lnTo>
                  <a:lnTo>
                    <a:pt x="387" y="84"/>
                  </a:lnTo>
                  <a:lnTo>
                    <a:pt x="381" y="84"/>
                  </a:lnTo>
                  <a:lnTo>
                    <a:pt x="381" y="84"/>
                  </a:lnTo>
                  <a:lnTo>
                    <a:pt x="381" y="84"/>
                  </a:lnTo>
                  <a:lnTo>
                    <a:pt x="376" y="84"/>
                  </a:lnTo>
                  <a:lnTo>
                    <a:pt x="364" y="84"/>
                  </a:lnTo>
                  <a:lnTo>
                    <a:pt x="364" y="84"/>
                  </a:lnTo>
                  <a:lnTo>
                    <a:pt x="364" y="84"/>
                  </a:lnTo>
                  <a:lnTo>
                    <a:pt x="364" y="84"/>
                  </a:lnTo>
                  <a:lnTo>
                    <a:pt x="364" y="84"/>
                  </a:lnTo>
                  <a:lnTo>
                    <a:pt x="359" y="84"/>
                  </a:lnTo>
                  <a:lnTo>
                    <a:pt x="359" y="84"/>
                  </a:lnTo>
                  <a:lnTo>
                    <a:pt x="359" y="84"/>
                  </a:lnTo>
                  <a:lnTo>
                    <a:pt x="353" y="84"/>
                  </a:lnTo>
                  <a:lnTo>
                    <a:pt x="353" y="84"/>
                  </a:lnTo>
                  <a:lnTo>
                    <a:pt x="353" y="84"/>
                  </a:lnTo>
                  <a:lnTo>
                    <a:pt x="353" y="84"/>
                  </a:lnTo>
                  <a:lnTo>
                    <a:pt x="353" y="84"/>
                  </a:lnTo>
                  <a:lnTo>
                    <a:pt x="347" y="84"/>
                  </a:lnTo>
                  <a:lnTo>
                    <a:pt x="347" y="84"/>
                  </a:lnTo>
                  <a:lnTo>
                    <a:pt x="347" y="84"/>
                  </a:lnTo>
                  <a:lnTo>
                    <a:pt x="347" y="84"/>
                  </a:lnTo>
                  <a:lnTo>
                    <a:pt x="347" y="84"/>
                  </a:lnTo>
                  <a:lnTo>
                    <a:pt x="347" y="84"/>
                  </a:lnTo>
                  <a:lnTo>
                    <a:pt x="342" y="84"/>
                  </a:lnTo>
                  <a:lnTo>
                    <a:pt x="342" y="84"/>
                  </a:lnTo>
                  <a:lnTo>
                    <a:pt x="336" y="84"/>
                  </a:lnTo>
                  <a:lnTo>
                    <a:pt x="336" y="84"/>
                  </a:lnTo>
                  <a:lnTo>
                    <a:pt x="336" y="84"/>
                  </a:lnTo>
                  <a:lnTo>
                    <a:pt x="336" y="84"/>
                  </a:lnTo>
                  <a:lnTo>
                    <a:pt x="336" y="84"/>
                  </a:lnTo>
                  <a:lnTo>
                    <a:pt x="336" y="84"/>
                  </a:lnTo>
                  <a:lnTo>
                    <a:pt x="336" y="84"/>
                  </a:lnTo>
                  <a:lnTo>
                    <a:pt x="331" y="84"/>
                  </a:lnTo>
                  <a:lnTo>
                    <a:pt x="331" y="84"/>
                  </a:lnTo>
                  <a:lnTo>
                    <a:pt x="331" y="84"/>
                  </a:lnTo>
                  <a:lnTo>
                    <a:pt x="331" y="78"/>
                  </a:lnTo>
                  <a:lnTo>
                    <a:pt x="331" y="78"/>
                  </a:lnTo>
                  <a:lnTo>
                    <a:pt x="325" y="78"/>
                  </a:lnTo>
                  <a:lnTo>
                    <a:pt x="314" y="72"/>
                  </a:lnTo>
                  <a:lnTo>
                    <a:pt x="314" y="72"/>
                  </a:lnTo>
                  <a:lnTo>
                    <a:pt x="314" y="72"/>
                  </a:lnTo>
                  <a:lnTo>
                    <a:pt x="314" y="72"/>
                  </a:lnTo>
                  <a:lnTo>
                    <a:pt x="314" y="67"/>
                  </a:lnTo>
                  <a:lnTo>
                    <a:pt x="308" y="67"/>
                  </a:lnTo>
                  <a:lnTo>
                    <a:pt x="308" y="67"/>
                  </a:lnTo>
                  <a:lnTo>
                    <a:pt x="308" y="67"/>
                  </a:lnTo>
                  <a:lnTo>
                    <a:pt x="308" y="67"/>
                  </a:lnTo>
                  <a:lnTo>
                    <a:pt x="308" y="67"/>
                  </a:lnTo>
                  <a:lnTo>
                    <a:pt x="308" y="72"/>
                  </a:lnTo>
                  <a:lnTo>
                    <a:pt x="303" y="72"/>
                  </a:lnTo>
                  <a:lnTo>
                    <a:pt x="303" y="72"/>
                  </a:lnTo>
                  <a:lnTo>
                    <a:pt x="303" y="72"/>
                  </a:lnTo>
                  <a:lnTo>
                    <a:pt x="303" y="72"/>
                  </a:lnTo>
                  <a:lnTo>
                    <a:pt x="303" y="72"/>
                  </a:lnTo>
                  <a:lnTo>
                    <a:pt x="303" y="72"/>
                  </a:lnTo>
                  <a:lnTo>
                    <a:pt x="303" y="72"/>
                  </a:lnTo>
                  <a:lnTo>
                    <a:pt x="303" y="72"/>
                  </a:lnTo>
                  <a:lnTo>
                    <a:pt x="303" y="72"/>
                  </a:lnTo>
                  <a:lnTo>
                    <a:pt x="303" y="78"/>
                  </a:lnTo>
                  <a:lnTo>
                    <a:pt x="303" y="78"/>
                  </a:lnTo>
                  <a:lnTo>
                    <a:pt x="303" y="78"/>
                  </a:lnTo>
                  <a:lnTo>
                    <a:pt x="303" y="84"/>
                  </a:lnTo>
                  <a:lnTo>
                    <a:pt x="303" y="84"/>
                  </a:lnTo>
                  <a:lnTo>
                    <a:pt x="297" y="84"/>
                  </a:lnTo>
                  <a:lnTo>
                    <a:pt x="297" y="89"/>
                  </a:lnTo>
                  <a:lnTo>
                    <a:pt x="297" y="89"/>
                  </a:lnTo>
                  <a:lnTo>
                    <a:pt x="291" y="89"/>
                  </a:lnTo>
                  <a:lnTo>
                    <a:pt x="291" y="89"/>
                  </a:lnTo>
                  <a:lnTo>
                    <a:pt x="269" y="95"/>
                  </a:lnTo>
                  <a:lnTo>
                    <a:pt x="263" y="95"/>
                  </a:lnTo>
                  <a:lnTo>
                    <a:pt x="252" y="100"/>
                  </a:lnTo>
                  <a:lnTo>
                    <a:pt x="252" y="100"/>
                  </a:lnTo>
                  <a:lnTo>
                    <a:pt x="252" y="100"/>
                  </a:lnTo>
                  <a:lnTo>
                    <a:pt x="247" y="106"/>
                  </a:lnTo>
                  <a:lnTo>
                    <a:pt x="252" y="112"/>
                  </a:lnTo>
                  <a:lnTo>
                    <a:pt x="252" y="112"/>
                  </a:lnTo>
                  <a:lnTo>
                    <a:pt x="252" y="117"/>
                  </a:lnTo>
                  <a:lnTo>
                    <a:pt x="247" y="123"/>
                  </a:lnTo>
                  <a:lnTo>
                    <a:pt x="241" y="134"/>
                  </a:lnTo>
                  <a:lnTo>
                    <a:pt x="241" y="134"/>
                  </a:lnTo>
                  <a:lnTo>
                    <a:pt x="241" y="140"/>
                  </a:lnTo>
                  <a:lnTo>
                    <a:pt x="241" y="140"/>
                  </a:lnTo>
                  <a:lnTo>
                    <a:pt x="241" y="140"/>
                  </a:lnTo>
                  <a:lnTo>
                    <a:pt x="241" y="140"/>
                  </a:lnTo>
                  <a:lnTo>
                    <a:pt x="241" y="145"/>
                  </a:lnTo>
                  <a:lnTo>
                    <a:pt x="241" y="145"/>
                  </a:lnTo>
                  <a:lnTo>
                    <a:pt x="241" y="151"/>
                  </a:lnTo>
                  <a:lnTo>
                    <a:pt x="241" y="151"/>
                  </a:lnTo>
                  <a:lnTo>
                    <a:pt x="241" y="156"/>
                  </a:lnTo>
                  <a:lnTo>
                    <a:pt x="235" y="162"/>
                  </a:lnTo>
                  <a:lnTo>
                    <a:pt x="235" y="162"/>
                  </a:lnTo>
                  <a:lnTo>
                    <a:pt x="230" y="162"/>
                  </a:lnTo>
                  <a:lnTo>
                    <a:pt x="230" y="162"/>
                  </a:lnTo>
                  <a:lnTo>
                    <a:pt x="224" y="168"/>
                  </a:lnTo>
                  <a:lnTo>
                    <a:pt x="224" y="168"/>
                  </a:lnTo>
                  <a:lnTo>
                    <a:pt x="224" y="168"/>
                  </a:lnTo>
                  <a:lnTo>
                    <a:pt x="224" y="168"/>
                  </a:lnTo>
                  <a:lnTo>
                    <a:pt x="219" y="173"/>
                  </a:lnTo>
                  <a:lnTo>
                    <a:pt x="219" y="173"/>
                  </a:lnTo>
                  <a:lnTo>
                    <a:pt x="219" y="173"/>
                  </a:lnTo>
                  <a:lnTo>
                    <a:pt x="219" y="173"/>
                  </a:lnTo>
                  <a:lnTo>
                    <a:pt x="219" y="168"/>
                  </a:lnTo>
                  <a:lnTo>
                    <a:pt x="213" y="173"/>
                  </a:lnTo>
                  <a:lnTo>
                    <a:pt x="213" y="173"/>
                  </a:lnTo>
                  <a:lnTo>
                    <a:pt x="207" y="173"/>
                  </a:lnTo>
                  <a:lnTo>
                    <a:pt x="207" y="173"/>
                  </a:lnTo>
                  <a:lnTo>
                    <a:pt x="207" y="179"/>
                  </a:lnTo>
                  <a:lnTo>
                    <a:pt x="207" y="179"/>
                  </a:lnTo>
                  <a:lnTo>
                    <a:pt x="207" y="179"/>
                  </a:lnTo>
                  <a:lnTo>
                    <a:pt x="207" y="184"/>
                  </a:lnTo>
                  <a:lnTo>
                    <a:pt x="202" y="179"/>
                  </a:lnTo>
                  <a:lnTo>
                    <a:pt x="202" y="179"/>
                  </a:lnTo>
                  <a:lnTo>
                    <a:pt x="202" y="179"/>
                  </a:lnTo>
                  <a:lnTo>
                    <a:pt x="196" y="179"/>
                  </a:lnTo>
                  <a:lnTo>
                    <a:pt x="196" y="179"/>
                  </a:lnTo>
                  <a:lnTo>
                    <a:pt x="191" y="184"/>
                  </a:lnTo>
                  <a:lnTo>
                    <a:pt x="191" y="184"/>
                  </a:lnTo>
                  <a:lnTo>
                    <a:pt x="179" y="184"/>
                  </a:lnTo>
                  <a:lnTo>
                    <a:pt x="179" y="184"/>
                  </a:lnTo>
                  <a:lnTo>
                    <a:pt x="179" y="184"/>
                  </a:lnTo>
                  <a:lnTo>
                    <a:pt x="179" y="184"/>
                  </a:lnTo>
                  <a:lnTo>
                    <a:pt x="179" y="190"/>
                  </a:lnTo>
                  <a:lnTo>
                    <a:pt x="174" y="190"/>
                  </a:lnTo>
                  <a:lnTo>
                    <a:pt x="174" y="190"/>
                  </a:lnTo>
                  <a:lnTo>
                    <a:pt x="168" y="190"/>
                  </a:lnTo>
                  <a:lnTo>
                    <a:pt x="151" y="190"/>
                  </a:lnTo>
                  <a:lnTo>
                    <a:pt x="151" y="190"/>
                  </a:lnTo>
                  <a:lnTo>
                    <a:pt x="151" y="196"/>
                  </a:lnTo>
                  <a:lnTo>
                    <a:pt x="151" y="196"/>
                  </a:lnTo>
                  <a:lnTo>
                    <a:pt x="151" y="196"/>
                  </a:lnTo>
                  <a:lnTo>
                    <a:pt x="151" y="196"/>
                  </a:lnTo>
                  <a:lnTo>
                    <a:pt x="151" y="196"/>
                  </a:lnTo>
                  <a:lnTo>
                    <a:pt x="151" y="201"/>
                  </a:lnTo>
                  <a:lnTo>
                    <a:pt x="157" y="201"/>
                  </a:lnTo>
                  <a:lnTo>
                    <a:pt x="157" y="201"/>
                  </a:lnTo>
                  <a:lnTo>
                    <a:pt x="157" y="201"/>
                  </a:lnTo>
                  <a:lnTo>
                    <a:pt x="157" y="201"/>
                  </a:lnTo>
                  <a:lnTo>
                    <a:pt x="157" y="201"/>
                  </a:lnTo>
                  <a:lnTo>
                    <a:pt x="157" y="207"/>
                  </a:lnTo>
                  <a:lnTo>
                    <a:pt x="157" y="207"/>
                  </a:lnTo>
                  <a:lnTo>
                    <a:pt x="157" y="207"/>
                  </a:lnTo>
                  <a:lnTo>
                    <a:pt x="151" y="207"/>
                  </a:lnTo>
                  <a:lnTo>
                    <a:pt x="151" y="207"/>
                  </a:lnTo>
                  <a:lnTo>
                    <a:pt x="151" y="212"/>
                  </a:lnTo>
                  <a:lnTo>
                    <a:pt x="151" y="212"/>
                  </a:lnTo>
                  <a:lnTo>
                    <a:pt x="151" y="212"/>
                  </a:lnTo>
                  <a:lnTo>
                    <a:pt x="151" y="218"/>
                  </a:lnTo>
                  <a:lnTo>
                    <a:pt x="151" y="218"/>
                  </a:lnTo>
                  <a:lnTo>
                    <a:pt x="151" y="218"/>
                  </a:lnTo>
                  <a:lnTo>
                    <a:pt x="151" y="224"/>
                  </a:lnTo>
                  <a:lnTo>
                    <a:pt x="151" y="224"/>
                  </a:lnTo>
                  <a:lnTo>
                    <a:pt x="151" y="224"/>
                  </a:lnTo>
                  <a:lnTo>
                    <a:pt x="151" y="224"/>
                  </a:lnTo>
                  <a:lnTo>
                    <a:pt x="146" y="224"/>
                  </a:lnTo>
                  <a:lnTo>
                    <a:pt x="146" y="224"/>
                  </a:lnTo>
                  <a:lnTo>
                    <a:pt x="140" y="224"/>
                  </a:lnTo>
                  <a:lnTo>
                    <a:pt x="135" y="229"/>
                  </a:lnTo>
                  <a:lnTo>
                    <a:pt x="135" y="229"/>
                  </a:lnTo>
                  <a:lnTo>
                    <a:pt x="135" y="235"/>
                  </a:lnTo>
                  <a:lnTo>
                    <a:pt x="129" y="235"/>
                  </a:lnTo>
                  <a:lnTo>
                    <a:pt x="129" y="235"/>
                  </a:lnTo>
                  <a:lnTo>
                    <a:pt x="129" y="235"/>
                  </a:lnTo>
                  <a:lnTo>
                    <a:pt x="129" y="235"/>
                  </a:lnTo>
                  <a:lnTo>
                    <a:pt x="123" y="240"/>
                  </a:lnTo>
                  <a:lnTo>
                    <a:pt x="123" y="240"/>
                  </a:lnTo>
                  <a:lnTo>
                    <a:pt x="123" y="240"/>
                  </a:lnTo>
                  <a:lnTo>
                    <a:pt x="118" y="235"/>
                  </a:lnTo>
                  <a:lnTo>
                    <a:pt x="118" y="235"/>
                  </a:lnTo>
                  <a:lnTo>
                    <a:pt x="118" y="240"/>
                  </a:lnTo>
                  <a:lnTo>
                    <a:pt x="118" y="240"/>
                  </a:lnTo>
                  <a:lnTo>
                    <a:pt x="118" y="235"/>
                  </a:lnTo>
                  <a:lnTo>
                    <a:pt x="112" y="235"/>
                  </a:lnTo>
                  <a:lnTo>
                    <a:pt x="112" y="235"/>
                  </a:lnTo>
                  <a:lnTo>
                    <a:pt x="112" y="235"/>
                  </a:lnTo>
                  <a:lnTo>
                    <a:pt x="107" y="246"/>
                  </a:lnTo>
                  <a:lnTo>
                    <a:pt x="107" y="246"/>
                  </a:lnTo>
                  <a:lnTo>
                    <a:pt x="101" y="246"/>
                  </a:lnTo>
                  <a:lnTo>
                    <a:pt x="101" y="240"/>
                  </a:lnTo>
                  <a:lnTo>
                    <a:pt x="101" y="240"/>
                  </a:lnTo>
                  <a:lnTo>
                    <a:pt x="101" y="235"/>
                  </a:lnTo>
                  <a:lnTo>
                    <a:pt x="101" y="235"/>
                  </a:lnTo>
                  <a:lnTo>
                    <a:pt x="101" y="235"/>
                  </a:lnTo>
                  <a:lnTo>
                    <a:pt x="101" y="235"/>
                  </a:lnTo>
                  <a:lnTo>
                    <a:pt x="101" y="235"/>
                  </a:lnTo>
                  <a:lnTo>
                    <a:pt x="95" y="229"/>
                  </a:lnTo>
                  <a:lnTo>
                    <a:pt x="95" y="229"/>
                  </a:lnTo>
                  <a:lnTo>
                    <a:pt x="90" y="224"/>
                  </a:lnTo>
                  <a:lnTo>
                    <a:pt x="90" y="224"/>
                  </a:lnTo>
                  <a:lnTo>
                    <a:pt x="84" y="224"/>
                  </a:lnTo>
                  <a:lnTo>
                    <a:pt x="84" y="224"/>
                  </a:lnTo>
                  <a:lnTo>
                    <a:pt x="73" y="224"/>
                  </a:lnTo>
                  <a:lnTo>
                    <a:pt x="73" y="224"/>
                  </a:lnTo>
                  <a:lnTo>
                    <a:pt x="62" y="224"/>
                  </a:lnTo>
                  <a:lnTo>
                    <a:pt x="62" y="224"/>
                  </a:lnTo>
                  <a:lnTo>
                    <a:pt x="56" y="218"/>
                  </a:lnTo>
                  <a:lnTo>
                    <a:pt x="56" y="212"/>
                  </a:lnTo>
                  <a:lnTo>
                    <a:pt x="51" y="212"/>
                  </a:lnTo>
                  <a:lnTo>
                    <a:pt x="51" y="212"/>
                  </a:lnTo>
                  <a:lnTo>
                    <a:pt x="51" y="212"/>
                  </a:lnTo>
                  <a:lnTo>
                    <a:pt x="51" y="212"/>
                  </a:lnTo>
                  <a:lnTo>
                    <a:pt x="51" y="212"/>
                  </a:lnTo>
                  <a:lnTo>
                    <a:pt x="51" y="212"/>
                  </a:lnTo>
                  <a:lnTo>
                    <a:pt x="51" y="212"/>
                  </a:lnTo>
                  <a:lnTo>
                    <a:pt x="51" y="212"/>
                  </a:lnTo>
                  <a:lnTo>
                    <a:pt x="51" y="212"/>
                  </a:lnTo>
                  <a:lnTo>
                    <a:pt x="51" y="212"/>
                  </a:lnTo>
                  <a:lnTo>
                    <a:pt x="51" y="212"/>
                  </a:lnTo>
                  <a:lnTo>
                    <a:pt x="51" y="212"/>
                  </a:lnTo>
                  <a:lnTo>
                    <a:pt x="51" y="212"/>
                  </a:lnTo>
                  <a:lnTo>
                    <a:pt x="51" y="212"/>
                  </a:lnTo>
                  <a:lnTo>
                    <a:pt x="51" y="207"/>
                  </a:lnTo>
                  <a:lnTo>
                    <a:pt x="51" y="207"/>
                  </a:lnTo>
                  <a:lnTo>
                    <a:pt x="51" y="207"/>
                  </a:lnTo>
                  <a:lnTo>
                    <a:pt x="51" y="207"/>
                  </a:lnTo>
                  <a:lnTo>
                    <a:pt x="45" y="207"/>
                  </a:lnTo>
                  <a:lnTo>
                    <a:pt x="45" y="212"/>
                  </a:lnTo>
                  <a:lnTo>
                    <a:pt x="45" y="212"/>
                  </a:lnTo>
                  <a:lnTo>
                    <a:pt x="45" y="212"/>
                  </a:lnTo>
                  <a:lnTo>
                    <a:pt x="45" y="212"/>
                  </a:lnTo>
                  <a:lnTo>
                    <a:pt x="45" y="218"/>
                  </a:lnTo>
                  <a:lnTo>
                    <a:pt x="45" y="218"/>
                  </a:lnTo>
                  <a:lnTo>
                    <a:pt x="45" y="218"/>
                  </a:lnTo>
                  <a:lnTo>
                    <a:pt x="39" y="218"/>
                  </a:lnTo>
                  <a:lnTo>
                    <a:pt x="39" y="224"/>
                  </a:lnTo>
                  <a:lnTo>
                    <a:pt x="39" y="224"/>
                  </a:lnTo>
                  <a:lnTo>
                    <a:pt x="39" y="224"/>
                  </a:lnTo>
                  <a:lnTo>
                    <a:pt x="39" y="224"/>
                  </a:lnTo>
                  <a:lnTo>
                    <a:pt x="39" y="229"/>
                  </a:lnTo>
                  <a:lnTo>
                    <a:pt x="39" y="229"/>
                  </a:lnTo>
                  <a:lnTo>
                    <a:pt x="39" y="235"/>
                  </a:lnTo>
                  <a:lnTo>
                    <a:pt x="39" y="235"/>
                  </a:lnTo>
                  <a:lnTo>
                    <a:pt x="39" y="235"/>
                  </a:lnTo>
                  <a:lnTo>
                    <a:pt x="34" y="235"/>
                  </a:lnTo>
                  <a:lnTo>
                    <a:pt x="34" y="235"/>
                  </a:lnTo>
                  <a:lnTo>
                    <a:pt x="34" y="235"/>
                  </a:lnTo>
                  <a:lnTo>
                    <a:pt x="34" y="235"/>
                  </a:lnTo>
                  <a:lnTo>
                    <a:pt x="34" y="240"/>
                  </a:lnTo>
                  <a:lnTo>
                    <a:pt x="34" y="240"/>
                  </a:lnTo>
                  <a:lnTo>
                    <a:pt x="34" y="240"/>
                  </a:lnTo>
                  <a:lnTo>
                    <a:pt x="34" y="240"/>
                  </a:lnTo>
                  <a:lnTo>
                    <a:pt x="34" y="240"/>
                  </a:lnTo>
                  <a:lnTo>
                    <a:pt x="34" y="240"/>
                  </a:lnTo>
                  <a:lnTo>
                    <a:pt x="34" y="240"/>
                  </a:lnTo>
                  <a:lnTo>
                    <a:pt x="34" y="246"/>
                  </a:lnTo>
                  <a:lnTo>
                    <a:pt x="34" y="246"/>
                  </a:lnTo>
                  <a:lnTo>
                    <a:pt x="34" y="246"/>
                  </a:lnTo>
                  <a:lnTo>
                    <a:pt x="34" y="246"/>
                  </a:lnTo>
                  <a:lnTo>
                    <a:pt x="34" y="246"/>
                  </a:lnTo>
                  <a:lnTo>
                    <a:pt x="39" y="246"/>
                  </a:lnTo>
                  <a:lnTo>
                    <a:pt x="34" y="246"/>
                  </a:lnTo>
                  <a:lnTo>
                    <a:pt x="34" y="252"/>
                  </a:lnTo>
                  <a:lnTo>
                    <a:pt x="34" y="252"/>
                  </a:lnTo>
                  <a:lnTo>
                    <a:pt x="34" y="257"/>
                  </a:lnTo>
                  <a:lnTo>
                    <a:pt x="34" y="257"/>
                  </a:lnTo>
                  <a:lnTo>
                    <a:pt x="34" y="257"/>
                  </a:lnTo>
                  <a:lnTo>
                    <a:pt x="34" y="257"/>
                  </a:lnTo>
                  <a:lnTo>
                    <a:pt x="34" y="257"/>
                  </a:lnTo>
                  <a:lnTo>
                    <a:pt x="34" y="263"/>
                  </a:lnTo>
                  <a:lnTo>
                    <a:pt x="34" y="263"/>
                  </a:lnTo>
                  <a:lnTo>
                    <a:pt x="34" y="263"/>
                  </a:lnTo>
                  <a:lnTo>
                    <a:pt x="34" y="263"/>
                  </a:lnTo>
                  <a:lnTo>
                    <a:pt x="34" y="269"/>
                  </a:lnTo>
                  <a:lnTo>
                    <a:pt x="28" y="269"/>
                  </a:lnTo>
                  <a:lnTo>
                    <a:pt x="28" y="269"/>
                  </a:lnTo>
                  <a:lnTo>
                    <a:pt x="28" y="269"/>
                  </a:lnTo>
                  <a:lnTo>
                    <a:pt x="28" y="274"/>
                  </a:lnTo>
                  <a:lnTo>
                    <a:pt x="28" y="274"/>
                  </a:lnTo>
                  <a:lnTo>
                    <a:pt x="28" y="274"/>
                  </a:lnTo>
                  <a:lnTo>
                    <a:pt x="28" y="280"/>
                  </a:lnTo>
                  <a:lnTo>
                    <a:pt x="28" y="280"/>
                  </a:lnTo>
                  <a:lnTo>
                    <a:pt x="23" y="280"/>
                  </a:lnTo>
                  <a:lnTo>
                    <a:pt x="23" y="280"/>
                  </a:lnTo>
                  <a:lnTo>
                    <a:pt x="23" y="280"/>
                  </a:lnTo>
                  <a:lnTo>
                    <a:pt x="23" y="280"/>
                  </a:lnTo>
                  <a:lnTo>
                    <a:pt x="23" y="280"/>
                  </a:lnTo>
                  <a:lnTo>
                    <a:pt x="23" y="280"/>
                  </a:lnTo>
                  <a:lnTo>
                    <a:pt x="23" y="280"/>
                  </a:lnTo>
                  <a:lnTo>
                    <a:pt x="17" y="285"/>
                  </a:lnTo>
                  <a:lnTo>
                    <a:pt x="17" y="285"/>
                  </a:lnTo>
                  <a:lnTo>
                    <a:pt x="17" y="285"/>
                  </a:lnTo>
                  <a:lnTo>
                    <a:pt x="11" y="285"/>
                  </a:lnTo>
                  <a:lnTo>
                    <a:pt x="11" y="285"/>
                  </a:lnTo>
                  <a:lnTo>
                    <a:pt x="11" y="291"/>
                  </a:lnTo>
                  <a:lnTo>
                    <a:pt x="11" y="291"/>
                  </a:lnTo>
                  <a:lnTo>
                    <a:pt x="11" y="291"/>
                  </a:lnTo>
                  <a:lnTo>
                    <a:pt x="11" y="291"/>
                  </a:lnTo>
                  <a:lnTo>
                    <a:pt x="11" y="291"/>
                  </a:lnTo>
                  <a:lnTo>
                    <a:pt x="11" y="291"/>
                  </a:lnTo>
                  <a:lnTo>
                    <a:pt x="17" y="291"/>
                  </a:lnTo>
                  <a:lnTo>
                    <a:pt x="17" y="291"/>
                  </a:lnTo>
                  <a:lnTo>
                    <a:pt x="17" y="297"/>
                  </a:lnTo>
                  <a:lnTo>
                    <a:pt x="17" y="297"/>
                  </a:lnTo>
                  <a:lnTo>
                    <a:pt x="23" y="302"/>
                  </a:lnTo>
                  <a:lnTo>
                    <a:pt x="23" y="302"/>
                  </a:lnTo>
                  <a:lnTo>
                    <a:pt x="17" y="302"/>
                  </a:lnTo>
                  <a:lnTo>
                    <a:pt x="11" y="302"/>
                  </a:lnTo>
                  <a:lnTo>
                    <a:pt x="6" y="302"/>
                  </a:lnTo>
                  <a:lnTo>
                    <a:pt x="6" y="308"/>
                  </a:lnTo>
                  <a:lnTo>
                    <a:pt x="6" y="308"/>
                  </a:lnTo>
                  <a:lnTo>
                    <a:pt x="6" y="308"/>
                  </a:lnTo>
                  <a:lnTo>
                    <a:pt x="0" y="308"/>
                  </a:lnTo>
                  <a:lnTo>
                    <a:pt x="0" y="313"/>
                  </a:lnTo>
                  <a:lnTo>
                    <a:pt x="0" y="313"/>
                  </a:lnTo>
                  <a:lnTo>
                    <a:pt x="0" y="319"/>
                  </a:lnTo>
                  <a:lnTo>
                    <a:pt x="0" y="319"/>
                  </a:lnTo>
                  <a:lnTo>
                    <a:pt x="0" y="325"/>
                  </a:lnTo>
                  <a:lnTo>
                    <a:pt x="0" y="336"/>
                  </a:lnTo>
                  <a:lnTo>
                    <a:pt x="0" y="341"/>
                  </a:lnTo>
                  <a:lnTo>
                    <a:pt x="0" y="341"/>
                  </a:lnTo>
                  <a:lnTo>
                    <a:pt x="0" y="347"/>
                  </a:lnTo>
                  <a:lnTo>
                    <a:pt x="0" y="353"/>
                  </a:lnTo>
                  <a:lnTo>
                    <a:pt x="6" y="353"/>
                  </a:lnTo>
                  <a:lnTo>
                    <a:pt x="6" y="358"/>
                  </a:lnTo>
                  <a:lnTo>
                    <a:pt x="11" y="358"/>
                  </a:lnTo>
                  <a:lnTo>
                    <a:pt x="17" y="358"/>
                  </a:lnTo>
                  <a:lnTo>
                    <a:pt x="17" y="358"/>
                  </a:lnTo>
                  <a:lnTo>
                    <a:pt x="23" y="358"/>
                  </a:lnTo>
                  <a:lnTo>
                    <a:pt x="23" y="358"/>
                  </a:lnTo>
                  <a:lnTo>
                    <a:pt x="23" y="358"/>
                  </a:lnTo>
                  <a:lnTo>
                    <a:pt x="23" y="358"/>
                  </a:lnTo>
                  <a:lnTo>
                    <a:pt x="23" y="358"/>
                  </a:lnTo>
                  <a:lnTo>
                    <a:pt x="23" y="358"/>
                  </a:lnTo>
                  <a:lnTo>
                    <a:pt x="23" y="358"/>
                  </a:lnTo>
                  <a:lnTo>
                    <a:pt x="17" y="364"/>
                  </a:lnTo>
                  <a:lnTo>
                    <a:pt x="17" y="364"/>
                  </a:lnTo>
                  <a:lnTo>
                    <a:pt x="17" y="364"/>
                  </a:lnTo>
                  <a:lnTo>
                    <a:pt x="17" y="364"/>
                  </a:lnTo>
                  <a:lnTo>
                    <a:pt x="17" y="364"/>
                  </a:lnTo>
                  <a:lnTo>
                    <a:pt x="17" y="364"/>
                  </a:lnTo>
                  <a:lnTo>
                    <a:pt x="17" y="369"/>
                  </a:lnTo>
                  <a:lnTo>
                    <a:pt x="17" y="369"/>
                  </a:lnTo>
                  <a:lnTo>
                    <a:pt x="11" y="369"/>
                  </a:lnTo>
                  <a:lnTo>
                    <a:pt x="11" y="375"/>
                  </a:lnTo>
                  <a:lnTo>
                    <a:pt x="11" y="375"/>
                  </a:lnTo>
                  <a:lnTo>
                    <a:pt x="6" y="381"/>
                  </a:lnTo>
                  <a:lnTo>
                    <a:pt x="0" y="386"/>
                  </a:lnTo>
                  <a:lnTo>
                    <a:pt x="0" y="386"/>
                  </a:lnTo>
                  <a:lnTo>
                    <a:pt x="0" y="392"/>
                  </a:lnTo>
                  <a:lnTo>
                    <a:pt x="6" y="397"/>
                  </a:lnTo>
                  <a:lnTo>
                    <a:pt x="6" y="403"/>
                  </a:lnTo>
                  <a:lnTo>
                    <a:pt x="6" y="409"/>
                  </a:lnTo>
                  <a:lnTo>
                    <a:pt x="11" y="414"/>
                  </a:lnTo>
                  <a:lnTo>
                    <a:pt x="11" y="425"/>
                  </a:lnTo>
                  <a:lnTo>
                    <a:pt x="11" y="431"/>
                  </a:lnTo>
                  <a:lnTo>
                    <a:pt x="17" y="442"/>
                  </a:lnTo>
                  <a:lnTo>
                    <a:pt x="17" y="448"/>
                  </a:lnTo>
                  <a:lnTo>
                    <a:pt x="17" y="453"/>
                  </a:lnTo>
                  <a:lnTo>
                    <a:pt x="17" y="459"/>
                  </a:lnTo>
                  <a:lnTo>
                    <a:pt x="17" y="459"/>
                  </a:lnTo>
                  <a:lnTo>
                    <a:pt x="17" y="465"/>
                  </a:lnTo>
                  <a:lnTo>
                    <a:pt x="17" y="465"/>
                  </a:lnTo>
                  <a:lnTo>
                    <a:pt x="17" y="465"/>
                  </a:lnTo>
                  <a:lnTo>
                    <a:pt x="17" y="465"/>
                  </a:lnTo>
                  <a:lnTo>
                    <a:pt x="17" y="465"/>
                  </a:lnTo>
                  <a:lnTo>
                    <a:pt x="17" y="465"/>
                  </a:lnTo>
                  <a:lnTo>
                    <a:pt x="17" y="465"/>
                  </a:lnTo>
                  <a:lnTo>
                    <a:pt x="17" y="465"/>
                  </a:lnTo>
                  <a:lnTo>
                    <a:pt x="17" y="470"/>
                  </a:lnTo>
                  <a:lnTo>
                    <a:pt x="17" y="470"/>
                  </a:lnTo>
                  <a:lnTo>
                    <a:pt x="17" y="476"/>
                  </a:lnTo>
                  <a:lnTo>
                    <a:pt x="17" y="476"/>
                  </a:lnTo>
                  <a:lnTo>
                    <a:pt x="17" y="481"/>
                  </a:lnTo>
                  <a:lnTo>
                    <a:pt x="17" y="487"/>
                  </a:lnTo>
                  <a:lnTo>
                    <a:pt x="17" y="493"/>
                  </a:lnTo>
                  <a:lnTo>
                    <a:pt x="17" y="493"/>
                  </a:lnTo>
                  <a:lnTo>
                    <a:pt x="17" y="498"/>
                  </a:lnTo>
                  <a:lnTo>
                    <a:pt x="17" y="498"/>
                  </a:lnTo>
                  <a:lnTo>
                    <a:pt x="28" y="504"/>
                  </a:lnTo>
                  <a:lnTo>
                    <a:pt x="34" y="504"/>
                  </a:lnTo>
                  <a:lnTo>
                    <a:pt x="34" y="504"/>
                  </a:lnTo>
                  <a:lnTo>
                    <a:pt x="45" y="504"/>
                  </a:lnTo>
                  <a:lnTo>
                    <a:pt x="56" y="504"/>
                  </a:lnTo>
                  <a:lnTo>
                    <a:pt x="62" y="509"/>
                  </a:lnTo>
                  <a:lnTo>
                    <a:pt x="67" y="509"/>
                  </a:lnTo>
                  <a:lnTo>
                    <a:pt x="67" y="509"/>
                  </a:lnTo>
                  <a:lnTo>
                    <a:pt x="67" y="509"/>
                  </a:lnTo>
                  <a:lnTo>
                    <a:pt x="73" y="509"/>
                  </a:lnTo>
                  <a:lnTo>
                    <a:pt x="73" y="515"/>
                  </a:lnTo>
                  <a:lnTo>
                    <a:pt x="73" y="515"/>
                  </a:lnTo>
                  <a:lnTo>
                    <a:pt x="73" y="515"/>
                  </a:lnTo>
                  <a:lnTo>
                    <a:pt x="73" y="521"/>
                  </a:lnTo>
                  <a:lnTo>
                    <a:pt x="73" y="521"/>
                  </a:lnTo>
                  <a:lnTo>
                    <a:pt x="73" y="521"/>
                  </a:lnTo>
                  <a:lnTo>
                    <a:pt x="73" y="526"/>
                  </a:lnTo>
                  <a:lnTo>
                    <a:pt x="73" y="526"/>
                  </a:lnTo>
                  <a:lnTo>
                    <a:pt x="79" y="526"/>
                  </a:lnTo>
                  <a:lnTo>
                    <a:pt x="79" y="532"/>
                  </a:lnTo>
                  <a:lnTo>
                    <a:pt x="79" y="532"/>
                  </a:lnTo>
                  <a:lnTo>
                    <a:pt x="79" y="532"/>
                  </a:lnTo>
                  <a:lnTo>
                    <a:pt x="79" y="532"/>
                  </a:lnTo>
                  <a:lnTo>
                    <a:pt x="73" y="538"/>
                  </a:lnTo>
                  <a:lnTo>
                    <a:pt x="73" y="538"/>
                  </a:lnTo>
                  <a:lnTo>
                    <a:pt x="79" y="543"/>
                  </a:lnTo>
                  <a:lnTo>
                    <a:pt x="73" y="543"/>
                  </a:lnTo>
                  <a:lnTo>
                    <a:pt x="73" y="543"/>
                  </a:lnTo>
                  <a:lnTo>
                    <a:pt x="73" y="543"/>
                  </a:lnTo>
                  <a:lnTo>
                    <a:pt x="73" y="543"/>
                  </a:lnTo>
                  <a:lnTo>
                    <a:pt x="73" y="543"/>
                  </a:lnTo>
                  <a:lnTo>
                    <a:pt x="73" y="543"/>
                  </a:lnTo>
                  <a:lnTo>
                    <a:pt x="67" y="549"/>
                  </a:lnTo>
                  <a:lnTo>
                    <a:pt x="62" y="560"/>
                  </a:lnTo>
                  <a:lnTo>
                    <a:pt x="56" y="571"/>
                  </a:lnTo>
                  <a:lnTo>
                    <a:pt x="56" y="571"/>
                  </a:lnTo>
                  <a:lnTo>
                    <a:pt x="51" y="577"/>
                  </a:lnTo>
                  <a:lnTo>
                    <a:pt x="45" y="582"/>
                  </a:lnTo>
                  <a:lnTo>
                    <a:pt x="39" y="588"/>
                  </a:lnTo>
                  <a:lnTo>
                    <a:pt x="34" y="594"/>
                  </a:lnTo>
                  <a:lnTo>
                    <a:pt x="28" y="605"/>
                  </a:lnTo>
                  <a:lnTo>
                    <a:pt x="28" y="605"/>
                  </a:lnTo>
                  <a:lnTo>
                    <a:pt x="23" y="610"/>
                  </a:lnTo>
                  <a:lnTo>
                    <a:pt x="17" y="610"/>
                  </a:lnTo>
                  <a:lnTo>
                    <a:pt x="23" y="610"/>
                  </a:lnTo>
                  <a:lnTo>
                    <a:pt x="23" y="616"/>
                  </a:lnTo>
                  <a:lnTo>
                    <a:pt x="28" y="616"/>
                  </a:lnTo>
                  <a:lnTo>
                    <a:pt x="34" y="616"/>
                  </a:lnTo>
                  <a:lnTo>
                    <a:pt x="39" y="616"/>
                  </a:lnTo>
                  <a:lnTo>
                    <a:pt x="45" y="622"/>
                  </a:lnTo>
                  <a:lnTo>
                    <a:pt x="51" y="622"/>
                  </a:lnTo>
                  <a:lnTo>
                    <a:pt x="56" y="622"/>
                  </a:lnTo>
                  <a:lnTo>
                    <a:pt x="62" y="627"/>
                  </a:lnTo>
                  <a:lnTo>
                    <a:pt x="62" y="627"/>
                  </a:lnTo>
                  <a:lnTo>
                    <a:pt x="67" y="627"/>
                  </a:lnTo>
                  <a:lnTo>
                    <a:pt x="73" y="627"/>
                  </a:lnTo>
                  <a:lnTo>
                    <a:pt x="79" y="633"/>
                  </a:lnTo>
                  <a:lnTo>
                    <a:pt x="84" y="633"/>
                  </a:lnTo>
                  <a:lnTo>
                    <a:pt x="90" y="633"/>
                  </a:lnTo>
                  <a:lnTo>
                    <a:pt x="95" y="638"/>
                  </a:lnTo>
                  <a:lnTo>
                    <a:pt x="101" y="638"/>
                  </a:lnTo>
                  <a:lnTo>
                    <a:pt x="101" y="638"/>
                  </a:lnTo>
                  <a:lnTo>
                    <a:pt x="107" y="638"/>
                  </a:lnTo>
                  <a:lnTo>
                    <a:pt x="118" y="644"/>
                  </a:lnTo>
                  <a:lnTo>
                    <a:pt x="123" y="644"/>
                  </a:lnTo>
                  <a:lnTo>
                    <a:pt x="123" y="638"/>
                  </a:lnTo>
                  <a:lnTo>
                    <a:pt x="129" y="638"/>
                  </a:lnTo>
                  <a:lnTo>
                    <a:pt x="129" y="638"/>
                  </a:lnTo>
                  <a:lnTo>
                    <a:pt x="135" y="638"/>
                  </a:lnTo>
                  <a:lnTo>
                    <a:pt x="135" y="638"/>
                  </a:lnTo>
                  <a:lnTo>
                    <a:pt x="140" y="638"/>
                  </a:lnTo>
                  <a:lnTo>
                    <a:pt x="140" y="638"/>
                  </a:lnTo>
                  <a:lnTo>
                    <a:pt x="146" y="638"/>
                  </a:lnTo>
                  <a:lnTo>
                    <a:pt x="146" y="638"/>
                  </a:lnTo>
                  <a:lnTo>
                    <a:pt x="151" y="638"/>
                  </a:lnTo>
                  <a:lnTo>
                    <a:pt x="151" y="638"/>
                  </a:lnTo>
                  <a:lnTo>
                    <a:pt x="157" y="638"/>
                  </a:lnTo>
                  <a:lnTo>
                    <a:pt x="157" y="638"/>
                  </a:lnTo>
                  <a:lnTo>
                    <a:pt x="163" y="638"/>
                  </a:lnTo>
                  <a:lnTo>
                    <a:pt x="163" y="638"/>
                  </a:lnTo>
                  <a:lnTo>
                    <a:pt x="168" y="638"/>
                  </a:lnTo>
                  <a:lnTo>
                    <a:pt x="168" y="638"/>
                  </a:lnTo>
                  <a:lnTo>
                    <a:pt x="179" y="638"/>
                  </a:lnTo>
                  <a:lnTo>
                    <a:pt x="191" y="638"/>
                  </a:lnTo>
                  <a:lnTo>
                    <a:pt x="202" y="638"/>
                  </a:lnTo>
                  <a:lnTo>
                    <a:pt x="207" y="644"/>
                  </a:lnTo>
                  <a:lnTo>
                    <a:pt x="213" y="644"/>
                  </a:lnTo>
                  <a:lnTo>
                    <a:pt x="213" y="638"/>
                  </a:lnTo>
                  <a:lnTo>
                    <a:pt x="213" y="638"/>
                  </a:lnTo>
                  <a:lnTo>
                    <a:pt x="219" y="638"/>
                  </a:lnTo>
                  <a:lnTo>
                    <a:pt x="235" y="633"/>
                  </a:lnTo>
                  <a:lnTo>
                    <a:pt x="235" y="633"/>
                  </a:lnTo>
                  <a:lnTo>
                    <a:pt x="247" y="633"/>
                  </a:lnTo>
                  <a:lnTo>
                    <a:pt x="252" y="633"/>
                  </a:lnTo>
                  <a:lnTo>
                    <a:pt x="263" y="633"/>
                  </a:lnTo>
                  <a:lnTo>
                    <a:pt x="263" y="633"/>
                  </a:lnTo>
                  <a:lnTo>
                    <a:pt x="275" y="633"/>
                  </a:lnTo>
                  <a:lnTo>
                    <a:pt x="280" y="627"/>
                  </a:lnTo>
                  <a:lnTo>
                    <a:pt x="280" y="627"/>
                  </a:lnTo>
                  <a:lnTo>
                    <a:pt x="286" y="627"/>
                  </a:lnTo>
                  <a:lnTo>
                    <a:pt x="286" y="627"/>
                  </a:lnTo>
                  <a:lnTo>
                    <a:pt x="291" y="627"/>
                  </a:lnTo>
                  <a:lnTo>
                    <a:pt x="297" y="627"/>
                  </a:lnTo>
                  <a:lnTo>
                    <a:pt x="297" y="622"/>
                  </a:lnTo>
                  <a:lnTo>
                    <a:pt x="303" y="622"/>
                  </a:lnTo>
                  <a:lnTo>
                    <a:pt x="303" y="622"/>
                  </a:lnTo>
                  <a:lnTo>
                    <a:pt x="308" y="622"/>
                  </a:lnTo>
                  <a:lnTo>
                    <a:pt x="314" y="622"/>
                  </a:lnTo>
                  <a:lnTo>
                    <a:pt x="314" y="616"/>
                  </a:lnTo>
                  <a:lnTo>
                    <a:pt x="319" y="616"/>
                  </a:lnTo>
                  <a:lnTo>
                    <a:pt x="325" y="616"/>
                  </a:lnTo>
                  <a:lnTo>
                    <a:pt x="325" y="616"/>
                  </a:lnTo>
                  <a:lnTo>
                    <a:pt x="331" y="616"/>
                  </a:lnTo>
                  <a:lnTo>
                    <a:pt x="336" y="616"/>
                  </a:lnTo>
                  <a:lnTo>
                    <a:pt x="336" y="610"/>
                  </a:lnTo>
                  <a:lnTo>
                    <a:pt x="342" y="610"/>
                  </a:lnTo>
                  <a:lnTo>
                    <a:pt x="342" y="605"/>
                  </a:lnTo>
                  <a:lnTo>
                    <a:pt x="342" y="605"/>
                  </a:lnTo>
                  <a:lnTo>
                    <a:pt x="342" y="605"/>
                  </a:lnTo>
                  <a:lnTo>
                    <a:pt x="342" y="605"/>
                  </a:lnTo>
                  <a:lnTo>
                    <a:pt x="342" y="605"/>
                  </a:lnTo>
                  <a:lnTo>
                    <a:pt x="342" y="605"/>
                  </a:lnTo>
                  <a:lnTo>
                    <a:pt x="336" y="599"/>
                  </a:lnTo>
                  <a:lnTo>
                    <a:pt x="336" y="599"/>
                  </a:lnTo>
                  <a:lnTo>
                    <a:pt x="336" y="599"/>
                  </a:lnTo>
                  <a:lnTo>
                    <a:pt x="336" y="599"/>
                  </a:lnTo>
                  <a:lnTo>
                    <a:pt x="336" y="594"/>
                  </a:lnTo>
                  <a:lnTo>
                    <a:pt x="342" y="588"/>
                  </a:lnTo>
                  <a:lnTo>
                    <a:pt x="342" y="588"/>
                  </a:lnTo>
                  <a:lnTo>
                    <a:pt x="342" y="582"/>
                  </a:lnTo>
                  <a:lnTo>
                    <a:pt x="342" y="571"/>
                  </a:lnTo>
                  <a:lnTo>
                    <a:pt x="342" y="571"/>
                  </a:lnTo>
                  <a:lnTo>
                    <a:pt x="342" y="571"/>
                  </a:lnTo>
                  <a:lnTo>
                    <a:pt x="342" y="571"/>
                  </a:lnTo>
                  <a:lnTo>
                    <a:pt x="342" y="566"/>
                  </a:lnTo>
                  <a:lnTo>
                    <a:pt x="336" y="566"/>
                  </a:lnTo>
                  <a:lnTo>
                    <a:pt x="336" y="560"/>
                  </a:lnTo>
                  <a:lnTo>
                    <a:pt x="342" y="538"/>
                  </a:lnTo>
                  <a:lnTo>
                    <a:pt x="347" y="538"/>
                  </a:lnTo>
                  <a:lnTo>
                    <a:pt x="347" y="538"/>
                  </a:lnTo>
                  <a:lnTo>
                    <a:pt x="353" y="538"/>
                  </a:lnTo>
                  <a:lnTo>
                    <a:pt x="353" y="538"/>
                  </a:lnTo>
                  <a:lnTo>
                    <a:pt x="359" y="532"/>
                  </a:lnTo>
                  <a:lnTo>
                    <a:pt x="364" y="526"/>
                  </a:lnTo>
                  <a:lnTo>
                    <a:pt x="364" y="521"/>
                  </a:lnTo>
                  <a:lnTo>
                    <a:pt x="364" y="521"/>
                  </a:lnTo>
                  <a:lnTo>
                    <a:pt x="370" y="521"/>
                  </a:lnTo>
                  <a:lnTo>
                    <a:pt x="370" y="521"/>
                  </a:lnTo>
                  <a:lnTo>
                    <a:pt x="370" y="515"/>
                  </a:lnTo>
                  <a:lnTo>
                    <a:pt x="370" y="515"/>
                  </a:lnTo>
                  <a:lnTo>
                    <a:pt x="376" y="515"/>
                  </a:lnTo>
                  <a:lnTo>
                    <a:pt x="376" y="515"/>
                  </a:lnTo>
                  <a:lnTo>
                    <a:pt x="381" y="515"/>
                  </a:lnTo>
                  <a:lnTo>
                    <a:pt x="381" y="515"/>
                  </a:lnTo>
                  <a:lnTo>
                    <a:pt x="381" y="515"/>
                  </a:lnTo>
                  <a:lnTo>
                    <a:pt x="381" y="515"/>
                  </a:lnTo>
                  <a:lnTo>
                    <a:pt x="381" y="515"/>
                  </a:lnTo>
                  <a:lnTo>
                    <a:pt x="381" y="515"/>
                  </a:lnTo>
                  <a:lnTo>
                    <a:pt x="381" y="515"/>
                  </a:lnTo>
                  <a:lnTo>
                    <a:pt x="381" y="515"/>
                  </a:lnTo>
                  <a:lnTo>
                    <a:pt x="381" y="515"/>
                  </a:lnTo>
                  <a:lnTo>
                    <a:pt x="381" y="515"/>
                  </a:lnTo>
                  <a:lnTo>
                    <a:pt x="387" y="521"/>
                  </a:lnTo>
                  <a:lnTo>
                    <a:pt x="387" y="521"/>
                  </a:lnTo>
                  <a:lnTo>
                    <a:pt x="387" y="515"/>
                  </a:lnTo>
                  <a:lnTo>
                    <a:pt x="392" y="515"/>
                  </a:lnTo>
                  <a:lnTo>
                    <a:pt x="392" y="515"/>
                  </a:lnTo>
                  <a:lnTo>
                    <a:pt x="392" y="521"/>
                  </a:lnTo>
                  <a:lnTo>
                    <a:pt x="392" y="521"/>
                  </a:lnTo>
                  <a:lnTo>
                    <a:pt x="398" y="521"/>
                  </a:lnTo>
                  <a:lnTo>
                    <a:pt x="398" y="521"/>
                  </a:lnTo>
                  <a:lnTo>
                    <a:pt x="404" y="521"/>
                  </a:lnTo>
                  <a:lnTo>
                    <a:pt x="404" y="521"/>
                  </a:lnTo>
                  <a:lnTo>
                    <a:pt x="409" y="515"/>
                  </a:lnTo>
                  <a:lnTo>
                    <a:pt x="409" y="515"/>
                  </a:lnTo>
                  <a:lnTo>
                    <a:pt x="415" y="515"/>
                  </a:lnTo>
                  <a:lnTo>
                    <a:pt x="415" y="515"/>
                  </a:lnTo>
                  <a:lnTo>
                    <a:pt x="415" y="515"/>
                  </a:lnTo>
                  <a:lnTo>
                    <a:pt x="420" y="515"/>
                  </a:lnTo>
                  <a:lnTo>
                    <a:pt x="420" y="515"/>
                  </a:lnTo>
                  <a:lnTo>
                    <a:pt x="420" y="509"/>
                  </a:lnTo>
                  <a:lnTo>
                    <a:pt x="426" y="509"/>
                  </a:lnTo>
                  <a:lnTo>
                    <a:pt x="426" y="509"/>
                  </a:lnTo>
                  <a:lnTo>
                    <a:pt x="426" y="509"/>
                  </a:lnTo>
                  <a:lnTo>
                    <a:pt x="426" y="509"/>
                  </a:lnTo>
                  <a:lnTo>
                    <a:pt x="426" y="509"/>
                  </a:lnTo>
                  <a:lnTo>
                    <a:pt x="426" y="504"/>
                  </a:lnTo>
                  <a:lnTo>
                    <a:pt x="420" y="509"/>
                  </a:lnTo>
                  <a:lnTo>
                    <a:pt x="420" y="504"/>
                  </a:lnTo>
                  <a:lnTo>
                    <a:pt x="420" y="504"/>
                  </a:lnTo>
                  <a:lnTo>
                    <a:pt x="415" y="504"/>
                  </a:lnTo>
                  <a:lnTo>
                    <a:pt x="415" y="504"/>
                  </a:lnTo>
                  <a:lnTo>
                    <a:pt x="415" y="498"/>
                  </a:lnTo>
                  <a:lnTo>
                    <a:pt x="415" y="498"/>
                  </a:lnTo>
                  <a:lnTo>
                    <a:pt x="415" y="498"/>
                  </a:lnTo>
                  <a:lnTo>
                    <a:pt x="415" y="498"/>
                  </a:lnTo>
                  <a:lnTo>
                    <a:pt x="415" y="498"/>
                  </a:lnTo>
                  <a:lnTo>
                    <a:pt x="420" y="498"/>
                  </a:lnTo>
                  <a:lnTo>
                    <a:pt x="420" y="498"/>
                  </a:lnTo>
                  <a:lnTo>
                    <a:pt x="426" y="498"/>
                  </a:lnTo>
                  <a:lnTo>
                    <a:pt x="426" y="498"/>
                  </a:lnTo>
                  <a:lnTo>
                    <a:pt x="426" y="493"/>
                  </a:lnTo>
                  <a:lnTo>
                    <a:pt x="432" y="493"/>
                  </a:lnTo>
                  <a:lnTo>
                    <a:pt x="432" y="493"/>
                  </a:lnTo>
                  <a:lnTo>
                    <a:pt x="432" y="493"/>
                  </a:lnTo>
                  <a:lnTo>
                    <a:pt x="437" y="493"/>
                  </a:lnTo>
                  <a:lnTo>
                    <a:pt x="437" y="493"/>
                  </a:lnTo>
                  <a:lnTo>
                    <a:pt x="437" y="493"/>
                  </a:lnTo>
                  <a:lnTo>
                    <a:pt x="437" y="487"/>
                  </a:lnTo>
                  <a:lnTo>
                    <a:pt x="443" y="487"/>
                  </a:lnTo>
                  <a:lnTo>
                    <a:pt x="443" y="487"/>
                  </a:lnTo>
                  <a:lnTo>
                    <a:pt x="443" y="487"/>
                  </a:lnTo>
                  <a:lnTo>
                    <a:pt x="443" y="487"/>
                  </a:lnTo>
                  <a:lnTo>
                    <a:pt x="443" y="481"/>
                  </a:lnTo>
                  <a:lnTo>
                    <a:pt x="448" y="481"/>
                  </a:lnTo>
                  <a:lnTo>
                    <a:pt x="448" y="481"/>
                  </a:lnTo>
                  <a:lnTo>
                    <a:pt x="448" y="481"/>
                  </a:lnTo>
                  <a:lnTo>
                    <a:pt x="448" y="476"/>
                  </a:lnTo>
                  <a:lnTo>
                    <a:pt x="448" y="476"/>
                  </a:lnTo>
                  <a:lnTo>
                    <a:pt x="448" y="476"/>
                  </a:lnTo>
                  <a:lnTo>
                    <a:pt x="454" y="476"/>
                  </a:lnTo>
                  <a:lnTo>
                    <a:pt x="454" y="476"/>
                  </a:lnTo>
                  <a:lnTo>
                    <a:pt x="454" y="481"/>
                  </a:lnTo>
                  <a:lnTo>
                    <a:pt x="454" y="481"/>
                  </a:lnTo>
                  <a:lnTo>
                    <a:pt x="454" y="481"/>
                  </a:lnTo>
                  <a:lnTo>
                    <a:pt x="460" y="481"/>
                  </a:lnTo>
                  <a:lnTo>
                    <a:pt x="460" y="481"/>
                  </a:lnTo>
                  <a:lnTo>
                    <a:pt x="460" y="481"/>
                  </a:lnTo>
                  <a:lnTo>
                    <a:pt x="465" y="481"/>
                  </a:lnTo>
                  <a:lnTo>
                    <a:pt x="471" y="481"/>
                  </a:lnTo>
                  <a:lnTo>
                    <a:pt x="471" y="481"/>
                  </a:lnTo>
                  <a:lnTo>
                    <a:pt x="471" y="481"/>
                  </a:lnTo>
                  <a:lnTo>
                    <a:pt x="471" y="481"/>
                  </a:lnTo>
                  <a:lnTo>
                    <a:pt x="471" y="481"/>
                  </a:lnTo>
                  <a:lnTo>
                    <a:pt x="471" y="481"/>
                  </a:lnTo>
                  <a:lnTo>
                    <a:pt x="465" y="481"/>
                  </a:lnTo>
                  <a:lnTo>
                    <a:pt x="465" y="481"/>
                  </a:lnTo>
                  <a:lnTo>
                    <a:pt x="465" y="481"/>
                  </a:lnTo>
                  <a:lnTo>
                    <a:pt x="465" y="481"/>
                  </a:lnTo>
                  <a:lnTo>
                    <a:pt x="465" y="481"/>
                  </a:lnTo>
                  <a:lnTo>
                    <a:pt x="471" y="476"/>
                  </a:lnTo>
                  <a:lnTo>
                    <a:pt x="471" y="476"/>
                  </a:lnTo>
                  <a:lnTo>
                    <a:pt x="471" y="476"/>
                  </a:lnTo>
                  <a:lnTo>
                    <a:pt x="476" y="476"/>
                  </a:lnTo>
                  <a:lnTo>
                    <a:pt x="476" y="481"/>
                  </a:lnTo>
                  <a:lnTo>
                    <a:pt x="482" y="481"/>
                  </a:lnTo>
                  <a:lnTo>
                    <a:pt x="482" y="481"/>
                  </a:lnTo>
                  <a:lnTo>
                    <a:pt x="482" y="481"/>
                  </a:lnTo>
                  <a:lnTo>
                    <a:pt x="482" y="487"/>
                  </a:lnTo>
                  <a:lnTo>
                    <a:pt x="482" y="487"/>
                  </a:lnTo>
                  <a:lnTo>
                    <a:pt x="482" y="487"/>
                  </a:lnTo>
                  <a:lnTo>
                    <a:pt x="488" y="493"/>
                  </a:lnTo>
                  <a:lnTo>
                    <a:pt x="488" y="493"/>
                  </a:lnTo>
                  <a:lnTo>
                    <a:pt x="488" y="493"/>
                  </a:lnTo>
                  <a:lnTo>
                    <a:pt x="493" y="493"/>
                  </a:lnTo>
                  <a:lnTo>
                    <a:pt x="493" y="487"/>
                  </a:lnTo>
                  <a:lnTo>
                    <a:pt x="499" y="493"/>
                  </a:lnTo>
                  <a:lnTo>
                    <a:pt x="499" y="487"/>
                  </a:lnTo>
                  <a:lnTo>
                    <a:pt x="504" y="487"/>
                  </a:lnTo>
                  <a:lnTo>
                    <a:pt x="504" y="487"/>
                  </a:lnTo>
                  <a:lnTo>
                    <a:pt x="504" y="487"/>
                  </a:lnTo>
                  <a:lnTo>
                    <a:pt x="504" y="487"/>
                  </a:lnTo>
                  <a:lnTo>
                    <a:pt x="504" y="481"/>
                  </a:lnTo>
                  <a:lnTo>
                    <a:pt x="510" y="476"/>
                  </a:lnTo>
                  <a:lnTo>
                    <a:pt x="516" y="470"/>
                  </a:lnTo>
                  <a:lnTo>
                    <a:pt x="516" y="470"/>
                  </a:lnTo>
                  <a:lnTo>
                    <a:pt x="516" y="470"/>
                  </a:lnTo>
                  <a:lnTo>
                    <a:pt x="516" y="470"/>
                  </a:lnTo>
                  <a:lnTo>
                    <a:pt x="516" y="470"/>
                  </a:lnTo>
                  <a:lnTo>
                    <a:pt x="516" y="465"/>
                  </a:lnTo>
                  <a:lnTo>
                    <a:pt x="516" y="453"/>
                  </a:lnTo>
                  <a:lnTo>
                    <a:pt x="516" y="453"/>
                  </a:lnTo>
                  <a:lnTo>
                    <a:pt x="516" y="453"/>
                  </a:lnTo>
                  <a:lnTo>
                    <a:pt x="516" y="448"/>
                  </a:lnTo>
                  <a:lnTo>
                    <a:pt x="516" y="448"/>
                  </a:lnTo>
                  <a:lnTo>
                    <a:pt x="516" y="442"/>
                  </a:lnTo>
                  <a:lnTo>
                    <a:pt x="516" y="442"/>
                  </a:lnTo>
                  <a:lnTo>
                    <a:pt x="516" y="437"/>
                  </a:lnTo>
                  <a:lnTo>
                    <a:pt x="516" y="437"/>
                  </a:lnTo>
                  <a:lnTo>
                    <a:pt x="516" y="431"/>
                  </a:lnTo>
                  <a:lnTo>
                    <a:pt x="516" y="431"/>
                  </a:lnTo>
                  <a:lnTo>
                    <a:pt x="516" y="431"/>
                  </a:lnTo>
                  <a:lnTo>
                    <a:pt x="516" y="425"/>
                  </a:lnTo>
                  <a:lnTo>
                    <a:pt x="521" y="425"/>
                  </a:lnTo>
                  <a:lnTo>
                    <a:pt x="521" y="425"/>
                  </a:lnTo>
                  <a:lnTo>
                    <a:pt x="521" y="420"/>
                  </a:lnTo>
                  <a:lnTo>
                    <a:pt x="527" y="420"/>
                  </a:lnTo>
                  <a:lnTo>
                    <a:pt x="527" y="420"/>
                  </a:lnTo>
                  <a:lnTo>
                    <a:pt x="527" y="414"/>
                  </a:lnTo>
                  <a:lnTo>
                    <a:pt x="527" y="414"/>
                  </a:lnTo>
                  <a:lnTo>
                    <a:pt x="521" y="414"/>
                  </a:lnTo>
                  <a:lnTo>
                    <a:pt x="521" y="414"/>
                  </a:lnTo>
                  <a:lnTo>
                    <a:pt x="521" y="414"/>
                  </a:lnTo>
                  <a:lnTo>
                    <a:pt x="521" y="414"/>
                  </a:lnTo>
                  <a:lnTo>
                    <a:pt x="521" y="414"/>
                  </a:lnTo>
                  <a:lnTo>
                    <a:pt x="521" y="414"/>
                  </a:lnTo>
                  <a:lnTo>
                    <a:pt x="521" y="414"/>
                  </a:lnTo>
                  <a:lnTo>
                    <a:pt x="521" y="409"/>
                  </a:lnTo>
                  <a:lnTo>
                    <a:pt x="527" y="409"/>
                  </a:lnTo>
                  <a:lnTo>
                    <a:pt x="527" y="409"/>
                  </a:lnTo>
                  <a:lnTo>
                    <a:pt x="527" y="409"/>
                  </a:lnTo>
                  <a:lnTo>
                    <a:pt x="527" y="403"/>
                  </a:lnTo>
                  <a:lnTo>
                    <a:pt x="527" y="403"/>
                  </a:lnTo>
                  <a:lnTo>
                    <a:pt x="527" y="397"/>
                  </a:lnTo>
                  <a:lnTo>
                    <a:pt x="527" y="397"/>
                  </a:lnTo>
                  <a:lnTo>
                    <a:pt x="527" y="392"/>
                  </a:lnTo>
                  <a:lnTo>
                    <a:pt x="532" y="392"/>
                  </a:lnTo>
                  <a:lnTo>
                    <a:pt x="532" y="392"/>
                  </a:lnTo>
                  <a:lnTo>
                    <a:pt x="532" y="392"/>
                  </a:lnTo>
                  <a:lnTo>
                    <a:pt x="538" y="392"/>
                  </a:lnTo>
                  <a:lnTo>
                    <a:pt x="538" y="392"/>
                  </a:lnTo>
                  <a:lnTo>
                    <a:pt x="538" y="392"/>
                  </a:lnTo>
                  <a:lnTo>
                    <a:pt x="538" y="392"/>
                  </a:lnTo>
                  <a:lnTo>
                    <a:pt x="538" y="392"/>
                  </a:lnTo>
                  <a:lnTo>
                    <a:pt x="538" y="392"/>
                  </a:lnTo>
                  <a:lnTo>
                    <a:pt x="544" y="386"/>
                  </a:lnTo>
                  <a:lnTo>
                    <a:pt x="544" y="386"/>
                  </a:lnTo>
                  <a:lnTo>
                    <a:pt x="549" y="392"/>
                  </a:lnTo>
                  <a:lnTo>
                    <a:pt x="549" y="392"/>
                  </a:lnTo>
                  <a:lnTo>
                    <a:pt x="555" y="386"/>
                  </a:lnTo>
                  <a:lnTo>
                    <a:pt x="555" y="386"/>
                  </a:lnTo>
                  <a:lnTo>
                    <a:pt x="560" y="386"/>
                  </a:lnTo>
                  <a:lnTo>
                    <a:pt x="560" y="386"/>
                  </a:lnTo>
                  <a:lnTo>
                    <a:pt x="560" y="386"/>
                  </a:lnTo>
                  <a:lnTo>
                    <a:pt x="560" y="381"/>
                  </a:lnTo>
                  <a:lnTo>
                    <a:pt x="560" y="381"/>
                  </a:lnTo>
                  <a:lnTo>
                    <a:pt x="566" y="381"/>
                  </a:lnTo>
                  <a:lnTo>
                    <a:pt x="566" y="381"/>
                  </a:lnTo>
                  <a:lnTo>
                    <a:pt x="566" y="381"/>
                  </a:lnTo>
                  <a:lnTo>
                    <a:pt x="577" y="375"/>
                  </a:lnTo>
                  <a:lnTo>
                    <a:pt x="577" y="369"/>
                  </a:lnTo>
                  <a:lnTo>
                    <a:pt x="577" y="369"/>
                  </a:lnTo>
                  <a:lnTo>
                    <a:pt x="572" y="364"/>
                  </a:lnTo>
                  <a:lnTo>
                    <a:pt x="572" y="364"/>
                  </a:lnTo>
                  <a:lnTo>
                    <a:pt x="572" y="364"/>
                  </a:lnTo>
                  <a:lnTo>
                    <a:pt x="572" y="364"/>
                  </a:lnTo>
                  <a:lnTo>
                    <a:pt x="572" y="364"/>
                  </a:lnTo>
                  <a:lnTo>
                    <a:pt x="566" y="364"/>
                  </a:lnTo>
                  <a:lnTo>
                    <a:pt x="566" y="364"/>
                  </a:lnTo>
                  <a:lnTo>
                    <a:pt x="566" y="358"/>
                  </a:lnTo>
                  <a:lnTo>
                    <a:pt x="566" y="358"/>
                  </a:lnTo>
                  <a:lnTo>
                    <a:pt x="566" y="358"/>
                  </a:lnTo>
                  <a:lnTo>
                    <a:pt x="566" y="353"/>
                  </a:lnTo>
                  <a:lnTo>
                    <a:pt x="566" y="353"/>
                  </a:lnTo>
                  <a:lnTo>
                    <a:pt x="566" y="353"/>
                  </a:lnTo>
                  <a:lnTo>
                    <a:pt x="566" y="353"/>
                  </a:lnTo>
                  <a:lnTo>
                    <a:pt x="566" y="353"/>
                  </a:lnTo>
                  <a:lnTo>
                    <a:pt x="566" y="347"/>
                  </a:lnTo>
                  <a:lnTo>
                    <a:pt x="566" y="347"/>
                  </a:lnTo>
                  <a:lnTo>
                    <a:pt x="566" y="347"/>
                  </a:lnTo>
                  <a:lnTo>
                    <a:pt x="566" y="347"/>
                  </a:lnTo>
                  <a:lnTo>
                    <a:pt x="566" y="347"/>
                  </a:lnTo>
                  <a:lnTo>
                    <a:pt x="560" y="347"/>
                  </a:lnTo>
                  <a:lnTo>
                    <a:pt x="560" y="341"/>
                  </a:lnTo>
                  <a:lnTo>
                    <a:pt x="560" y="341"/>
                  </a:lnTo>
                  <a:lnTo>
                    <a:pt x="555" y="341"/>
                  </a:lnTo>
                  <a:lnTo>
                    <a:pt x="555" y="341"/>
                  </a:lnTo>
                  <a:lnTo>
                    <a:pt x="555" y="341"/>
                  </a:lnTo>
                  <a:lnTo>
                    <a:pt x="555" y="341"/>
                  </a:lnTo>
                  <a:lnTo>
                    <a:pt x="555" y="341"/>
                  </a:lnTo>
                  <a:lnTo>
                    <a:pt x="555" y="336"/>
                  </a:lnTo>
                  <a:lnTo>
                    <a:pt x="555" y="336"/>
                  </a:lnTo>
                  <a:lnTo>
                    <a:pt x="549" y="336"/>
                  </a:lnTo>
                  <a:lnTo>
                    <a:pt x="549" y="330"/>
                  </a:lnTo>
                  <a:lnTo>
                    <a:pt x="549" y="330"/>
                  </a:lnTo>
                  <a:lnTo>
                    <a:pt x="549" y="330"/>
                  </a:lnTo>
                  <a:lnTo>
                    <a:pt x="549" y="330"/>
                  </a:lnTo>
                  <a:lnTo>
                    <a:pt x="549" y="330"/>
                  </a:lnTo>
                  <a:lnTo>
                    <a:pt x="549" y="325"/>
                  </a:lnTo>
                  <a:lnTo>
                    <a:pt x="549" y="325"/>
                  </a:lnTo>
                  <a:lnTo>
                    <a:pt x="549" y="325"/>
                  </a:lnTo>
                  <a:lnTo>
                    <a:pt x="549" y="325"/>
                  </a:lnTo>
                  <a:lnTo>
                    <a:pt x="555" y="325"/>
                  </a:lnTo>
                  <a:lnTo>
                    <a:pt x="555" y="325"/>
                  </a:lnTo>
                  <a:lnTo>
                    <a:pt x="560" y="325"/>
                  </a:lnTo>
                  <a:lnTo>
                    <a:pt x="572" y="325"/>
                  </a:lnTo>
                  <a:lnTo>
                    <a:pt x="577" y="325"/>
                  </a:lnTo>
                  <a:lnTo>
                    <a:pt x="577" y="330"/>
                  </a:lnTo>
                  <a:lnTo>
                    <a:pt x="577" y="330"/>
                  </a:lnTo>
                  <a:lnTo>
                    <a:pt x="583" y="330"/>
                  </a:lnTo>
                  <a:lnTo>
                    <a:pt x="588" y="330"/>
                  </a:lnTo>
                  <a:lnTo>
                    <a:pt x="588" y="330"/>
                  </a:lnTo>
                  <a:lnTo>
                    <a:pt x="600" y="330"/>
                  </a:lnTo>
                  <a:lnTo>
                    <a:pt x="605" y="330"/>
                  </a:lnTo>
                  <a:lnTo>
                    <a:pt x="611" y="330"/>
                  </a:lnTo>
                  <a:lnTo>
                    <a:pt x="611" y="325"/>
                  </a:lnTo>
                  <a:lnTo>
                    <a:pt x="611" y="325"/>
                  </a:lnTo>
                  <a:lnTo>
                    <a:pt x="611" y="325"/>
                  </a:lnTo>
                  <a:lnTo>
                    <a:pt x="611" y="325"/>
                  </a:lnTo>
                  <a:lnTo>
                    <a:pt x="616" y="325"/>
                  </a:lnTo>
                  <a:lnTo>
                    <a:pt x="616" y="325"/>
                  </a:lnTo>
                  <a:lnTo>
                    <a:pt x="616" y="325"/>
                  </a:lnTo>
                  <a:lnTo>
                    <a:pt x="616" y="325"/>
                  </a:lnTo>
                  <a:lnTo>
                    <a:pt x="616" y="325"/>
                  </a:lnTo>
                  <a:lnTo>
                    <a:pt x="622" y="325"/>
                  </a:lnTo>
                  <a:lnTo>
                    <a:pt x="622" y="319"/>
                  </a:lnTo>
                  <a:lnTo>
                    <a:pt x="622" y="319"/>
                  </a:lnTo>
                  <a:lnTo>
                    <a:pt x="622" y="319"/>
                  </a:lnTo>
                  <a:lnTo>
                    <a:pt x="622" y="319"/>
                  </a:lnTo>
                  <a:lnTo>
                    <a:pt x="622" y="319"/>
                  </a:lnTo>
                  <a:lnTo>
                    <a:pt x="622" y="313"/>
                  </a:lnTo>
                  <a:lnTo>
                    <a:pt x="622" y="313"/>
                  </a:lnTo>
                  <a:lnTo>
                    <a:pt x="622" y="313"/>
                  </a:lnTo>
                  <a:lnTo>
                    <a:pt x="622" y="308"/>
                  </a:lnTo>
                  <a:lnTo>
                    <a:pt x="622" y="308"/>
                  </a:lnTo>
                  <a:lnTo>
                    <a:pt x="622" y="308"/>
                  </a:lnTo>
                  <a:lnTo>
                    <a:pt x="622" y="302"/>
                  </a:lnTo>
                  <a:lnTo>
                    <a:pt x="622" y="302"/>
                  </a:lnTo>
                  <a:lnTo>
                    <a:pt x="622" y="297"/>
                  </a:lnTo>
                  <a:lnTo>
                    <a:pt x="616" y="297"/>
                  </a:lnTo>
                  <a:lnTo>
                    <a:pt x="616" y="297"/>
                  </a:lnTo>
                  <a:lnTo>
                    <a:pt x="616" y="291"/>
                  </a:lnTo>
                  <a:lnTo>
                    <a:pt x="616" y="291"/>
                  </a:lnTo>
                  <a:lnTo>
                    <a:pt x="616" y="291"/>
                  </a:lnTo>
                  <a:lnTo>
                    <a:pt x="616" y="285"/>
                  </a:lnTo>
                  <a:lnTo>
                    <a:pt x="616" y="285"/>
                  </a:lnTo>
                  <a:lnTo>
                    <a:pt x="616" y="285"/>
                  </a:lnTo>
                  <a:lnTo>
                    <a:pt x="616" y="285"/>
                  </a:lnTo>
                  <a:lnTo>
                    <a:pt x="616" y="285"/>
                  </a:lnTo>
                  <a:lnTo>
                    <a:pt x="622" y="285"/>
                  </a:lnTo>
                  <a:lnTo>
                    <a:pt x="622" y="285"/>
                  </a:lnTo>
                  <a:lnTo>
                    <a:pt x="622" y="285"/>
                  </a:lnTo>
                  <a:lnTo>
                    <a:pt x="622" y="285"/>
                  </a:lnTo>
                  <a:lnTo>
                    <a:pt x="622" y="280"/>
                  </a:lnTo>
                  <a:lnTo>
                    <a:pt x="622" y="280"/>
                  </a:lnTo>
                  <a:lnTo>
                    <a:pt x="622" y="280"/>
                  </a:lnTo>
                  <a:lnTo>
                    <a:pt x="622" y="280"/>
                  </a:lnTo>
                  <a:lnTo>
                    <a:pt x="628" y="274"/>
                  </a:lnTo>
                  <a:lnTo>
                    <a:pt x="628" y="274"/>
                  </a:lnTo>
                  <a:lnTo>
                    <a:pt x="628" y="274"/>
                  </a:lnTo>
                  <a:lnTo>
                    <a:pt x="633" y="269"/>
                  </a:lnTo>
                  <a:lnTo>
                    <a:pt x="633" y="263"/>
                  </a:lnTo>
                  <a:lnTo>
                    <a:pt x="633" y="263"/>
                  </a:lnTo>
                  <a:lnTo>
                    <a:pt x="639" y="263"/>
                  </a:lnTo>
                  <a:lnTo>
                    <a:pt x="644" y="257"/>
                  </a:lnTo>
                  <a:lnTo>
                    <a:pt x="644" y="257"/>
                  </a:lnTo>
                  <a:lnTo>
                    <a:pt x="644" y="257"/>
                  </a:lnTo>
                  <a:lnTo>
                    <a:pt x="644" y="257"/>
                  </a:lnTo>
                  <a:lnTo>
                    <a:pt x="644" y="257"/>
                  </a:lnTo>
                  <a:lnTo>
                    <a:pt x="644" y="257"/>
                  </a:lnTo>
                  <a:lnTo>
                    <a:pt x="644" y="257"/>
                  </a:lnTo>
                  <a:lnTo>
                    <a:pt x="644" y="257"/>
                  </a:lnTo>
                  <a:lnTo>
                    <a:pt x="644" y="252"/>
                  </a:lnTo>
                  <a:lnTo>
                    <a:pt x="650" y="252"/>
                  </a:lnTo>
                  <a:lnTo>
                    <a:pt x="650" y="252"/>
                  </a:lnTo>
                  <a:lnTo>
                    <a:pt x="644" y="252"/>
                  </a:lnTo>
                  <a:lnTo>
                    <a:pt x="644" y="252"/>
                  </a:lnTo>
                  <a:lnTo>
                    <a:pt x="650" y="246"/>
                  </a:lnTo>
                  <a:lnTo>
                    <a:pt x="650" y="246"/>
                  </a:lnTo>
                  <a:lnTo>
                    <a:pt x="656" y="240"/>
                  </a:lnTo>
                  <a:lnTo>
                    <a:pt x="656" y="240"/>
                  </a:lnTo>
                  <a:lnTo>
                    <a:pt x="656" y="240"/>
                  </a:lnTo>
                  <a:lnTo>
                    <a:pt x="650" y="240"/>
                  </a:lnTo>
                  <a:lnTo>
                    <a:pt x="650" y="235"/>
                  </a:lnTo>
                  <a:lnTo>
                    <a:pt x="650" y="235"/>
                  </a:lnTo>
                  <a:lnTo>
                    <a:pt x="650" y="229"/>
                  </a:lnTo>
                  <a:lnTo>
                    <a:pt x="650" y="229"/>
                  </a:lnTo>
                  <a:lnTo>
                    <a:pt x="656" y="224"/>
                  </a:lnTo>
                  <a:lnTo>
                    <a:pt x="656" y="224"/>
                  </a:lnTo>
                  <a:lnTo>
                    <a:pt x="656" y="224"/>
                  </a:lnTo>
                  <a:lnTo>
                    <a:pt x="656" y="224"/>
                  </a:lnTo>
                  <a:lnTo>
                    <a:pt x="650" y="224"/>
                  </a:lnTo>
                  <a:lnTo>
                    <a:pt x="650" y="218"/>
                  </a:lnTo>
                  <a:lnTo>
                    <a:pt x="650" y="218"/>
                  </a:lnTo>
                  <a:lnTo>
                    <a:pt x="650" y="218"/>
                  </a:lnTo>
                  <a:lnTo>
                    <a:pt x="650" y="218"/>
                  </a:lnTo>
                  <a:lnTo>
                    <a:pt x="650" y="218"/>
                  </a:lnTo>
                  <a:lnTo>
                    <a:pt x="650" y="212"/>
                  </a:lnTo>
                  <a:lnTo>
                    <a:pt x="650" y="212"/>
                  </a:lnTo>
                  <a:lnTo>
                    <a:pt x="650" y="212"/>
                  </a:lnTo>
                  <a:lnTo>
                    <a:pt x="650" y="212"/>
                  </a:lnTo>
                  <a:lnTo>
                    <a:pt x="644" y="212"/>
                  </a:lnTo>
                  <a:lnTo>
                    <a:pt x="644" y="207"/>
                  </a:lnTo>
                  <a:lnTo>
                    <a:pt x="644" y="207"/>
                  </a:lnTo>
                  <a:lnTo>
                    <a:pt x="650" y="207"/>
                  </a:lnTo>
                  <a:lnTo>
                    <a:pt x="650" y="207"/>
                  </a:lnTo>
                  <a:lnTo>
                    <a:pt x="650" y="201"/>
                  </a:lnTo>
                  <a:lnTo>
                    <a:pt x="644" y="201"/>
                  </a:lnTo>
                  <a:lnTo>
                    <a:pt x="644" y="201"/>
                  </a:lnTo>
                  <a:lnTo>
                    <a:pt x="644" y="201"/>
                  </a:lnTo>
                  <a:lnTo>
                    <a:pt x="644" y="201"/>
                  </a:lnTo>
                  <a:lnTo>
                    <a:pt x="644" y="201"/>
                  </a:lnTo>
                  <a:lnTo>
                    <a:pt x="644" y="201"/>
                  </a:lnTo>
                  <a:lnTo>
                    <a:pt x="644" y="201"/>
                  </a:lnTo>
                  <a:lnTo>
                    <a:pt x="644" y="196"/>
                  </a:lnTo>
                  <a:lnTo>
                    <a:pt x="644" y="196"/>
                  </a:lnTo>
                  <a:lnTo>
                    <a:pt x="644" y="196"/>
                  </a:lnTo>
                  <a:lnTo>
                    <a:pt x="644" y="190"/>
                  </a:lnTo>
                  <a:lnTo>
                    <a:pt x="639" y="190"/>
                  </a:lnTo>
                  <a:lnTo>
                    <a:pt x="639" y="190"/>
                  </a:lnTo>
                  <a:lnTo>
                    <a:pt x="639" y="184"/>
                  </a:lnTo>
                  <a:lnTo>
                    <a:pt x="639" y="184"/>
                  </a:lnTo>
                  <a:lnTo>
                    <a:pt x="633" y="184"/>
                  </a:lnTo>
                  <a:lnTo>
                    <a:pt x="633" y="184"/>
                  </a:lnTo>
                  <a:lnTo>
                    <a:pt x="633" y="184"/>
                  </a:lnTo>
                  <a:lnTo>
                    <a:pt x="633" y="184"/>
                  </a:lnTo>
                  <a:lnTo>
                    <a:pt x="628" y="184"/>
                  </a:lnTo>
                  <a:lnTo>
                    <a:pt x="628" y="179"/>
                  </a:lnTo>
                  <a:lnTo>
                    <a:pt x="628" y="179"/>
                  </a:lnTo>
                  <a:lnTo>
                    <a:pt x="628" y="179"/>
                  </a:lnTo>
                  <a:lnTo>
                    <a:pt x="628" y="179"/>
                  </a:lnTo>
                  <a:lnTo>
                    <a:pt x="628" y="179"/>
                  </a:lnTo>
                  <a:lnTo>
                    <a:pt x="628" y="173"/>
                  </a:lnTo>
                  <a:lnTo>
                    <a:pt x="628" y="173"/>
                  </a:lnTo>
                  <a:lnTo>
                    <a:pt x="628" y="173"/>
                  </a:lnTo>
                  <a:lnTo>
                    <a:pt x="628" y="173"/>
                  </a:lnTo>
                  <a:lnTo>
                    <a:pt x="633" y="173"/>
                  </a:lnTo>
                  <a:lnTo>
                    <a:pt x="633" y="173"/>
                  </a:lnTo>
                  <a:lnTo>
                    <a:pt x="633" y="168"/>
                  </a:lnTo>
                  <a:lnTo>
                    <a:pt x="633" y="168"/>
                  </a:lnTo>
                  <a:lnTo>
                    <a:pt x="633" y="168"/>
                  </a:lnTo>
                  <a:lnTo>
                    <a:pt x="639" y="168"/>
                  </a:lnTo>
                  <a:lnTo>
                    <a:pt x="639" y="168"/>
                  </a:lnTo>
                  <a:lnTo>
                    <a:pt x="639" y="168"/>
                  </a:lnTo>
                  <a:lnTo>
                    <a:pt x="644" y="162"/>
                  </a:lnTo>
                  <a:lnTo>
                    <a:pt x="644" y="162"/>
                  </a:lnTo>
                  <a:lnTo>
                    <a:pt x="650" y="162"/>
                  </a:lnTo>
                  <a:lnTo>
                    <a:pt x="650" y="156"/>
                  </a:lnTo>
                  <a:lnTo>
                    <a:pt x="650" y="156"/>
                  </a:lnTo>
                  <a:lnTo>
                    <a:pt x="650" y="156"/>
                  </a:lnTo>
                  <a:lnTo>
                    <a:pt x="650" y="156"/>
                  </a:lnTo>
                  <a:lnTo>
                    <a:pt x="650" y="156"/>
                  </a:lnTo>
                  <a:lnTo>
                    <a:pt x="650" y="156"/>
                  </a:lnTo>
                  <a:lnTo>
                    <a:pt x="650" y="151"/>
                  </a:lnTo>
                  <a:lnTo>
                    <a:pt x="650" y="151"/>
                  </a:lnTo>
                  <a:lnTo>
                    <a:pt x="650" y="151"/>
                  </a:lnTo>
                  <a:lnTo>
                    <a:pt x="656" y="151"/>
                  </a:lnTo>
                  <a:lnTo>
                    <a:pt x="656" y="151"/>
                  </a:lnTo>
                  <a:lnTo>
                    <a:pt x="656" y="151"/>
                  </a:lnTo>
                  <a:lnTo>
                    <a:pt x="661" y="151"/>
                  </a:lnTo>
                  <a:lnTo>
                    <a:pt x="661" y="151"/>
                  </a:lnTo>
                  <a:lnTo>
                    <a:pt x="661" y="156"/>
                  </a:lnTo>
                  <a:lnTo>
                    <a:pt x="661" y="156"/>
                  </a:lnTo>
                  <a:lnTo>
                    <a:pt x="661" y="151"/>
                  </a:lnTo>
                  <a:lnTo>
                    <a:pt x="661" y="151"/>
                  </a:lnTo>
                  <a:lnTo>
                    <a:pt x="661" y="151"/>
                  </a:lnTo>
                  <a:lnTo>
                    <a:pt x="661" y="151"/>
                  </a:lnTo>
                  <a:lnTo>
                    <a:pt x="661" y="145"/>
                  </a:lnTo>
                  <a:lnTo>
                    <a:pt x="661" y="145"/>
                  </a:lnTo>
                  <a:lnTo>
                    <a:pt x="667" y="145"/>
                  </a:lnTo>
                  <a:lnTo>
                    <a:pt x="667" y="145"/>
                  </a:lnTo>
                  <a:lnTo>
                    <a:pt x="667" y="145"/>
                  </a:lnTo>
                  <a:lnTo>
                    <a:pt x="672" y="145"/>
                  </a:lnTo>
                  <a:lnTo>
                    <a:pt x="672" y="145"/>
                  </a:lnTo>
                  <a:lnTo>
                    <a:pt x="672" y="140"/>
                  </a:lnTo>
                  <a:lnTo>
                    <a:pt x="672" y="140"/>
                  </a:lnTo>
                  <a:lnTo>
                    <a:pt x="678" y="140"/>
                  </a:lnTo>
                  <a:lnTo>
                    <a:pt x="678" y="140"/>
                  </a:lnTo>
                  <a:lnTo>
                    <a:pt x="678" y="140"/>
                  </a:lnTo>
                  <a:lnTo>
                    <a:pt x="678" y="140"/>
                  </a:lnTo>
                  <a:lnTo>
                    <a:pt x="678" y="140"/>
                  </a:lnTo>
                  <a:lnTo>
                    <a:pt x="678" y="140"/>
                  </a:lnTo>
                  <a:lnTo>
                    <a:pt x="678" y="134"/>
                  </a:lnTo>
                  <a:lnTo>
                    <a:pt x="678" y="134"/>
                  </a:lnTo>
                  <a:lnTo>
                    <a:pt x="684" y="134"/>
                  </a:lnTo>
                  <a:lnTo>
                    <a:pt x="684" y="134"/>
                  </a:lnTo>
                  <a:lnTo>
                    <a:pt x="684" y="134"/>
                  </a:lnTo>
                  <a:lnTo>
                    <a:pt x="684" y="134"/>
                  </a:lnTo>
                  <a:lnTo>
                    <a:pt x="684" y="134"/>
                  </a:lnTo>
                  <a:lnTo>
                    <a:pt x="684" y="128"/>
                  </a:lnTo>
                  <a:lnTo>
                    <a:pt x="684" y="128"/>
                  </a:lnTo>
                  <a:lnTo>
                    <a:pt x="689" y="128"/>
                  </a:lnTo>
                  <a:lnTo>
                    <a:pt x="695" y="128"/>
                  </a:lnTo>
                  <a:lnTo>
                    <a:pt x="695" y="128"/>
                  </a:lnTo>
                  <a:lnTo>
                    <a:pt x="700" y="128"/>
                  </a:lnTo>
                  <a:lnTo>
                    <a:pt x="700" y="128"/>
                  </a:lnTo>
                  <a:lnTo>
                    <a:pt x="700" y="128"/>
                  </a:lnTo>
                  <a:lnTo>
                    <a:pt x="706" y="123"/>
                  </a:lnTo>
                  <a:lnTo>
                    <a:pt x="712" y="123"/>
                  </a:lnTo>
                  <a:lnTo>
                    <a:pt x="712" y="123"/>
                  </a:lnTo>
                  <a:lnTo>
                    <a:pt x="717" y="123"/>
                  </a:lnTo>
                  <a:lnTo>
                    <a:pt x="723" y="123"/>
                  </a:lnTo>
                  <a:lnTo>
                    <a:pt x="728" y="123"/>
                  </a:lnTo>
                  <a:lnTo>
                    <a:pt x="728" y="123"/>
                  </a:lnTo>
                  <a:lnTo>
                    <a:pt x="728" y="123"/>
                  </a:lnTo>
                  <a:lnTo>
                    <a:pt x="734" y="117"/>
                  </a:lnTo>
                  <a:lnTo>
                    <a:pt x="734" y="123"/>
                  </a:lnTo>
                  <a:lnTo>
                    <a:pt x="734" y="123"/>
                  </a:lnTo>
                  <a:lnTo>
                    <a:pt x="734" y="123"/>
                  </a:lnTo>
                  <a:lnTo>
                    <a:pt x="734" y="117"/>
                  </a:lnTo>
                  <a:lnTo>
                    <a:pt x="740" y="117"/>
                  </a:lnTo>
                  <a:lnTo>
                    <a:pt x="745" y="117"/>
                  </a:lnTo>
                  <a:lnTo>
                    <a:pt x="751" y="117"/>
                  </a:lnTo>
                  <a:lnTo>
                    <a:pt x="751" y="117"/>
                  </a:lnTo>
                  <a:lnTo>
                    <a:pt x="751" y="117"/>
                  </a:lnTo>
                  <a:lnTo>
                    <a:pt x="751" y="117"/>
                  </a:lnTo>
                  <a:lnTo>
                    <a:pt x="756" y="117"/>
                  </a:lnTo>
                  <a:lnTo>
                    <a:pt x="756" y="117"/>
                  </a:lnTo>
                  <a:lnTo>
                    <a:pt x="762" y="117"/>
                  </a:lnTo>
                  <a:lnTo>
                    <a:pt x="762" y="117"/>
                  </a:lnTo>
                  <a:lnTo>
                    <a:pt x="768" y="117"/>
                  </a:lnTo>
                  <a:lnTo>
                    <a:pt x="773" y="117"/>
                  </a:lnTo>
                  <a:lnTo>
                    <a:pt x="779" y="117"/>
                  </a:lnTo>
                  <a:lnTo>
                    <a:pt x="779" y="117"/>
                  </a:lnTo>
                  <a:lnTo>
                    <a:pt x="779" y="117"/>
                  </a:lnTo>
                  <a:lnTo>
                    <a:pt x="779" y="117"/>
                  </a:lnTo>
                  <a:lnTo>
                    <a:pt x="784" y="117"/>
                  </a:lnTo>
                  <a:lnTo>
                    <a:pt x="784" y="117"/>
                  </a:lnTo>
                  <a:lnTo>
                    <a:pt x="790" y="123"/>
                  </a:lnTo>
                  <a:lnTo>
                    <a:pt x="790" y="123"/>
                  </a:lnTo>
                  <a:lnTo>
                    <a:pt x="796" y="123"/>
                  </a:lnTo>
                  <a:lnTo>
                    <a:pt x="796" y="123"/>
                  </a:lnTo>
                  <a:lnTo>
                    <a:pt x="801" y="123"/>
                  </a:lnTo>
                  <a:lnTo>
                    <a:pt x="801" y="123"/>
                  </a:lnTo>
                  <a:lnTo>
                    <a:pt x="801" y="117"/>
                  </a:lnTo>
                  <a:lnTo>
                    <a:pt x="801" y="117"/>
                  </a:lnTo>
                  <a:lnTo>
                    <a:pt x="801" y="117"/>
                  </a:lnTo>
                  <a:lnTo>
                    <a:pt x="801" y="117"/>
                  </a:lnTo>
                  <a:lnTo>
                    <a:pt x="807" y="117"/>
                  </a:lnTo>
                  <a:lnTo>
                    <a:pt x="807" y="117"/>
                  </a:lnTo>
                  <a:lnTo>
                    <a:pt x="812" y="112"/>
                  </a:lnTo>
                  <a:lnTo>
                    <a:pt x="818" y="112"/>
                  </a:lnTo>
                  <a:lnTo>
                    <a:pt x="818" y="112"/>
                  </a:lnTo>
                  <a:lnTo>
                    <a:pt x="818" y="112"/>
                  </a:lnTo>
                  <a:lnTo>
                    <a:pt x="818" y="112"/>
                  </a:lnTo>
                  <a:lnTo>
                    <a:pt x="824" y="112"/>
                  </a:lnTo>
                  <a:lnTo>
                    <a:pt x="824" y="112"/>
                  </a:lnTo>
                  <a:lnTo>
                    <a:pt x="824" y="112"/>
                  </a:lnTo>
                  <a:lnTo>
                    <a:pt x="824" y="112"/>
                  </a:lnTo>
                  <a:lnTo>
                    <a:pt x="824" y="112"/>
                  </a:lnTo>
                  <a:lnTo>
                    <a:pt x="824" y="112"/>
                  </a:lnTo>
                  <a:lnTo>
                    <a:pt x="824" y="112"/>
                  </a:lnTo>
                  <a:lnTo>
                    <a:pt x="824" y="112"/>
                  </a:lnTo>
                  <a:lnTo>
                    <a:pt x="824" y="106"/>
                  </a:lnTo>
                  <a:lnTo>
                    <a:pt x="824" y="106"/>
                  </a:lnTo>
                  <a:lnTo>
                    <a:pt x="824" y="106"/>
                  </a:lnTo>
                  <a:lnTo>
                    <a:pt x="824" y="106"/>
                  </a:lnTo>
                  <a:lnTo>
                    <a:pt x="824" y="106"/>
                  </a:lnTo>
                  <a:lnTo>
                    <a:pt x="824" y="106"/>
                  </a:lnTo>
                  <a:lnTo>
                    <a:pt x="824" y="100"/>
                  </a:lnTo>
                  <a:lnTo>
                    <a:pt x="818" y="100"/>
                  </a:lnTo>
                  <a:lnTo>
                    <a:pt x="818" y="100"/>
                  </a:lnTo>
                  <a:lnTo>
                    <a:pt x="818" y="100"/>
                  </a:lnTo>
                  <a:lnTo>
                    <a:pt x="818" y="95"/>
                  </a:lnTo>
                  <a:lnTo>
                    <a:pt x="818" y="95"/>
                  </a:lnTo>
                  <a:lnTo>
                    <a:pt x="818" y="95"/>
                  </a:lnTo>
                  <a:lnTo>
                    <a:pt x="818" y="95"/>
                  </a:lnTo>
                  <a:lnTo>
                    <a:pt x="818" y="95"/>
                  </a:lnTo>
                  <a:lnTo>
                    <a:pt x="824" y="95"/>
                  </a:lnTo>
                  <a:lnTo>
                    <a:pt x="824" y="95"/>
                  </a:lnTo>
                  <a:lnTo>
                    <a:pt x="824" y="95"/>
                  </a:lnTo>
                  <a:lnTo>
                    <a:pt x="824" y="95"/>
                  </a:lnTo>
                  <a:lnTo>
                    <a:pt x="824" y="95"/>
                  </a:lnTo>
                  <a:lnTo>
                    <a:pt x="829" y="89"/>
                  </a:lnTo>
                  <a:lnTo>
                    <a:pt x="829" y="89"/>
                  </a:lnTo>
                  <a:lnTo>
                    <a:pt x="829" y="89"/>
                  </a:lnTo>
                  <a:lnTo>
                    <a:pt x="829" y="95"/>
                  </a:lnTo>
                  <a:lnTo>
                    <a:pt x="829" y="95"/>
                  </a:lnTo>
                  <a:lnTo>
                    <a:pt x="829" y="95"/>
                  </a:lnTo>
                  <a:lnTo>
                    <a:pt x="829" y="89"/>
                  </a:lnTo>
                  <a:lnTo>
                    <a:pt x="829" y="89"/>
                  </a:lnTo>
                  <a:lnTo>
                    <a:pt x="829" y="89"/>
                  </a:lnTo>
                  <a:lnTo>
                    <a:pt x="829" y="89"/>
                  </a:lnTo>
                  <a:lnTo>
                    <a:pt x="835" y="89"/>
                  </a:lnTo>
                  <a:lnTo>
                    <a:pt x="835" y="89"/>
                  </a:lnTo>
                  <a:lnTo>
                    <a:pt x="835" y="89"/>
                  </a:lnTo>
                  <a:lnTo>
                    <a:pt x="835" y="89"/>
                  </a:lnTo>
                  <a:lnTo>
                    <a:pt x="835" y="89"/>
                  </a:lnTo>
                  <a:lnTo>
                    <a:pt x="835" y="89"/>
                  </a:lnTo>
                  <a:lnTo>
                    <a:pt x="835" y="89"/>
                  </a:lnTo>
                  <a:lnTo>
                    <a:pt x="840" y="89"/>
                  </a:lnTo>
                  <a:lnTo>
                    <a:pt x="840" y="95"/>
                  </a:lnTo>
                  <a:lnTo>
                    <a:pt x="840" y="95"/>
                  </a:lnTo>
                  <a:lnTo>
                    <a:pt x="840" y="95"/>
                  </a:lnTo>
                  <a:lnTo>
                    <a:pt x="846" y="95"/>
                  </a:lnTo>
                  <a:lnTo>
                    <a:pt x="846" y="89"/>
                  </a:lnTo>
                  <a:close/>
                </a:path>
              </a:pathLst>
            </a:custGeom>
            <a:solidFill>
              <a:schemeClr val="tx1">
                <a:lumMod val="40000"/>
                <a:lumOff val="60000"/>
                <a:alpha val="30000"/>
              </a:schemeClr>
            </a:solidFill>
            <a:ln w="12700">
              <a:noFill/>
            </a:ln>
          </p:spPr>
          <p:txBody>
            <a:bodyPr vert="horz" wrap="square" lIns="91440" tIns="45720" rIns="91440" bIns="45720" numCol="1" anchor="t" anchorCtr="0" compatLnSpc="1">
              <a:prstTxWarp prst="textNoShape">
                <a:avLst/>
              </a:prstTxWarp>
            </a:bodyPr>
            <a:lstStyle/>
            <a:p>
              <a:endParaRPr lang="pl-PL"/>
            </a:p>
          </p:txBody>
        </p:sp>
        <p:sp>
          <p:nvSpPr>
            <p:cNvPr id="65" name="Tajikistan"/>
            <p:cNvSpPr>
              <a:spLocks noEditPoints="1"/>
            </p:cNvSpPr>
            <p:nvPr/>
          </p:nvSpPr>
          <p:spPr bwMode="auto">
            <a:xfrm>
              <a:off x="8489951" y="4824413"/>
              <a:ext cx="728663" cy="525463"/>
            </a:xfrm>
            <a:custGeom>
              <a:avLst/>
              <a:gdLst>
                <a:gd name="T0" fmla="*/ 448 w 459"/>
                <a:gd name="T1" fmla="*/ 247 h 331"/>
                <a:gd name="T2" fmla="*/ 436 w 459"/>
                <a:gd name="T3" fmla="*/ 208 h 331"/>
                <a:gd name="T4" fmla="*/ 431 w 459"/>
                <a:gd name="T5" fmla="*/ 191 h 331"/>
                <a:gd name="T6" fmla="*/ 392 w 459"/>
                <a:gd name="T7" fmla="*/ 185 h 331"/>
                <a:gd name="T8" fmla="*/ 375 w 459"/>
                <a:gd name="T9" fmla="*/ 168 h 331"/>
                <a:gd name="T10" fmla="*/ 369 w 459"/>
                <a:gd name="T11" fmla="*/ 146 h 331"/>
                <a:gd name="T12" fmla="*/ 341 w 459"/>
                <a:gd name="T13" fmla="*/ 129 h 331"/>
                <a:gd name="T14" fmla="*/ 302 w 459"/>
                <a:gd name="T15" fmla="*/ 129 h 331"/>
                <a:gd name="T16" fmla="*/ 285 w 459"/>
                <a:gd name="T17" fmla="*/ 140 h 331"/>
                <a:gd name="T18" fmla="*/ 257 w 459"/>
                <a:gd name="T19" fmla="*/ 135 h 331"/>
                <a:gd name="T20" fmla="*/ 240 w 459"/>
                <a:gd name="T21" fmla="*/ 112 h 331"/>
                <a:gd name="T22" fmla="*/ 212 w 459"/>
                <a:gd name="T23" fmla="*/ 124 h 331"/>
                <a:gd name="T24" fmla="*/ 196 w 459"/>
                <a:gd name="T25" fmla="*/ 124 h 331"/>
                <a:gd name="T26" fmla="*/ 179 w 459"/>
                <a:gd name="T27" fmla="*/ 112 h 331"/>
                <a:gd name="T28" fmla="*/ 156 w 459"/>
                <a:gd name="T29" fmla="*/ 112 h 331"/>
                <a:gd name="T30" fmla="*/ 117 w 459"/>
                <a:gd name="T31" fmla="*/ 118 h 331"/>
                <a:gd name="T32" fmla="*/ 112 w 459"/>
                <a:gd name="T33" fmla="*/ 84 h 331"/>
                <a:gd name="T34" fmla="*/ 128 w 459"/>
                <a:gd name="T35" fmla="*/ 73 h 331"/>
                <a:gd name="T36" fmla="*/ 184 w 459"/>
                <a:gd name="T37" fmla="*/ 79 h 331"/>
                <a:gd name="T38" fmla="*/ 190 w 459"/>
                <a:gd name="T39" fmla="*/ 79 h 331"/>
                <a:gd name="T40" fmla="*/ 212 w 459"/>
                <a:gd name="T41" fmla="*/ 62 h 331"/>
                <a:gd name="T42" fmla="*/ 179 w 459"/>
                <a:gd name="T43" fmla="*/ 51 h 331"/>
                <a:gd name="T44" fmla="*/ 196 w 459"/>
                <a:gd name="T45" fmla="*/ 28 h 331"/>
                <a:gd name="T46" fmla="*/ 184 w 459"/>
                <a:gd name="T47" fmla="*/ 6 h 331"/>
                <a:gd name="T48" fmla="*/ 134 w 459"/>
                <a:gd name="T49" fmla="*/ 34 h 331"/>
                <a:gd name="T50" fmla="*/ 112 w 459"/>
                <a:gd name="T51" fmla="*/ 34 h 331"/>
                <a:gd name="T52" fmla="*/ 112 w 459"/>
                <a:gd name="T53" fmla="*/ 68 h 331"/>
                <a:gd name="T54" fmla="*/ 95 w 459"/>
                <a:gd name="T55" fmla="*/ 73 h 331"/>
                <a:gd name="T56" fmla="*/ 89 w 459"/>
                <a:gd name="T57" fmla="*/ 90 h 331"/>
                <a:gd name="T58" fmla="*/ 78 w 459"/>
                <a:gd name="T59" fmla="*/ 96 h 331"/>
                <a:gd name="T60" fmla="*/ 50 w 459"/>
                <a:gd name="T61" fmla="*/ 118 h 331"/>
                <a:gd name="T62" fmla="*/ 0 w 459"/>
                <a:gd name="T63" fmla="*/ 135 h 331"/>
                <a:gd name="T64" fmla="*/ 16 w 459"/>
                <a:gd name="T65" fmla="*/ 146 h 331"/>
                <a:gd name="T66" fmla="*/ 33 w 459"/>
                <a:gd name="T67" fmla="*/ 157 h 331"/>
                <a:gd name="T68" fmla="*/ 44 w 459"/>
                <a:gd name="T69" fmla="*/ 174 h 331"/>
                <a:gd name="T70" fmla="*/ 44 w 459"/>
                <a:gd name="T71" fmla="*/ 197 h 331"/>
                <a:gd name="T72" fmla="*/ 50 w 459"/>
                <a:gd name="T73" fmla="*/ 236 h 331"/>
                <a:gd name="T74" fmla="*/ 22 w 459"/>
                <a:gd name="T75" fmla="*/ 292 h 331"/>
                <a:gd name="T76" fmla="*/ 39 w 459"/>
                <a:gd name="T77" fmla="*/ 314 h 331"/>
                <a:gd name="T78" fmla="*/ 61 w 459"/>
                <a:gd name="T79" fmla="*/ 297 h 331"/>
                <a:gd name="T80" fmla="*/ 78 w 459"/>
                <a:gd name="T81" fmla="*/ 286 h 331"/>
                <a:gd name="T82" fmla="*/ 89 w 459"/>
                <a:gd name="T83" fmla="*/ 286 h 331"/>
                <a:gd name="T84" fmla="*/ 112 w 459"/>
                <a:gd name="T85" fmla="*/ 297 h 331"/>
                <a:gd name="T86" fmla="*/ 117 w 459"/>
                <a:gd name="T87" fmla="*/ 281 h 331"/>
                <a:gd name="T88" fmla="*/ 128 w 459"/>
                <a:gd name="T89" fmla="*/ 264 h 331"/>
                <a:gd name="T90" fmla="*/ 156 w 459"/>
                <a:gd name="T91" fmla="*/ 264 h 331"/>
                <a:gd name="T92" fmla="*/ 168 w 459"/>
                <a:gd name="T93" fmla="*/ 258 h 331"/>
                <a:gd name="T94" fmla="*/ 168 w 459"/>
                <a:gd name="T95" fmla="*/ 241 h 331"/>
                <a:gd name="T96" fmla="*/ 173 w 459"/>
                <a:gd name="T97" fmla="*/ 230 h 331"/>
                <a:gd name="T98" fmla="*/ 190 w 459"/>
                <a:gd name="T99" fmla="*/ 208 h 331"/>
                <a:gd name="T100" fmla="*/ 212 w 459"/>
                <a:gd name="T101" fmla="*/ 197 h 331"/>
                <a:gd name="T102" fmla="*/ 235 w 459"/>
                <a:gd name="T103" fmla="*/ 213 h 331"/>
                <a:gd name="T104" fmla="*/ 240 w 459"/>
                <a:gd name="T105" fmla="*/ 236 h 331"/>
                <a:gd name="T106" fmla="*/ 240 w 459"/>
                <a:gd name="T107" fmla="*/ 258 h 331"/>
                <a:gd name="T108" fmla="*/ 240 w 459"/>
                <a:gd name="T109" fmla="*/ 303 h 331"/>
                <a:gd name="T110" fmla="*/ 285 w 459"/>
                <a:gd name="T111" fmla="*/ 314 h 331"/>
                <a:gd name="T112" fmla="*/ 336 w 459"/>
                <a:gd name="T113" fmla="*/ 281 h 331"/>
                <a:gd name="T114" fmla="*/ 375 w 459"/>
                <a:gd name="T115" fmla="*/ 275 h 331"/>
                <a:gd name="T116" fmla="*/ 375 w 459"/>
                <a:gd name="T117" fmla="*/ 292 h 331"/>
                <a:gd name="T118" fmla="*/ 408 w 459"/>
                <a:gd name="T119" fmla="*/ 275 h 331"/>
                <a:gd name="T120" fmla="*/ 442 w 459"/>
                <a:gd name="T121" fmla="*/ 286 h 331"/>
                <a:gd name="T122" fmla="*/ 190 w 459"/>
                <a:gd name="T123" fmla="*/ 6 h 331"/>
                <a:gd name="T124" fmla="*/ 196 w 459"/>
                <a:gd name="T125" fmla="*/ 96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9" h="331">
                  <a:moveTo>
                    <a:pt x="459" y="275"/>
                  </a:moveTo>
                  <a:lnTo>
                    <a:pt x="453" y="275"/>
                  </a:lnTo>
                  <a:lnTo>
                    <a:pt x="453" y="269"/>
                  </a:lnTo>
                  <a:lnTo>
                    <a:pt x="453" y="269"/>
                  </a:lnTo>
                  <a:lnTo>
                    <a:pt x="448" y="264"/>
                  </a:lnTo>
                  <a:lnTo>
                    <a:pt x="442" y="264"/>
                  </a:lnTo>
                  <a:lnTo>
                    <a:pt x="442" y="264"/>
                  </a:lnTo>
                  <a:lnTo>
                    <a:pt x="442" y="258"/>
                  </a:lnTo>
                  <a:lnTo>
                    <a:pt x="442" y="258"/>
                  </a:lnTo>
                  <a:lnTo>
                    <a:pt x="442" y="258"/>
                  </a:lnTo>
                  <a:lnTo>
                    <a:pt x="442" y="258"/>
                  </a:lnTo>
                  <a:lnTo>
                    <a:pt x="442" y="253"/>
                  </a:lnTo>
                  <a:lnTo>
                    <a:pt x="442" y="253"/>
                  </a:lnTo>
                  <a:lnTo>
                    <a:pt x="442" y="253"/>
                  </a:lnTo>
                  <a:lnTo>
                    <a:pt x="442" y="253"/>
                  </a:lnTo>
                  <a:lnTo>
                    <a:pt x="448" y="253"/>
                  </a:lnTo>
                  <a:lnTo>
                    <a:pt x="448" y="253"/>
                  </a:lnTo>
                  <a:lnTo>
                    <a:pt x="448" y="253"/>
                  </a:lnTo>
                  <a:lnTo>
                    <a:pt x="448" y="247"/>
                  </a:lnTo>
                  <a:lnTo>
                    <a:pt x="448" y="247"/>
                  </a:lnTo>
                  <a:lnTo>
                    <a:pt x="448" y="247"/>
                  </a:lnTo>
                  <a:lnTo>
                    <a:pt x="442" y="247"/>
                  </a:lnTo>
                  <a:lnTo>
                    <a:pt x="442" y="247"/>
                  </a:lnTo>
                  <a:lnTo>
                    <a:pt x="442" y="247"/>
                  </a:lnTo>
                  <a:lnTo>
                    <a:pt x="442" y="241"/>
                  </a:lnTo>
                  <a:lnTo>
                    <a:pt x="442" y="241"/>
                  </a:lnTo>
                  <a:lnTo>
                    <a:pt x="442" y="241"/>
                  </a:lnTo>
                  <a:lnTo>
                    <a:pt x="442" y="241"/>
                  </a:lnTo>
                  <a:lnTo>
                    <a:pt x="442" y="241"/>
                  </a:lnTo>
                  <a:lnTo>
                    <a:pt x="442" y="241"/>
                  </a:lnTo>
                  <a:lnTo>
                    <a:pt x="442" y="241"/>
                  </a:lnTo>
                  <a:lnTo>
                    <a:pt x="442" y="241"/>
                  </a:lnTo>
                  <a:lnTo>
                    <a:pt x="442" y="241"/>
                  </a:lnTo>
                  <a:lnTo>
                    <a:pt x="442" y="236"/>
                  </a:lnTo>
                  <a:lnTo>
                    <a:pt x="442" y="230"/>
                  </a:lnTo>
                  <a:lnTo>
                    <a:pt x="442" y="230"/>
                  </a:lnTo>
                  <a:lnTo>
                    <a:pt x="436" y="230"/>
                  </a:lnTo>
                  <a:lnTo>
                    <a:pt x="436" y="225"/>
                  </a:lnTo>
                  <a:lnTo>
                    <a:pt x="436" y="219"/>
                  </a:lnTo>
                  <a:lnTo>
                    <a:pt x="436" y="208"/>
                  </a:lnTo>
                  <a:lnTo>
                    <a:pt x="436" y="208"/>
                  </a:lnTo>
                  <a:lnTo>
                    <a:pt x="436" y="208"/>
                  </a:lnTo>
                  <a:lnTo>
                    <a:pt x="436" y="208"/>
                  </a:lnTo>
                  <a:lnTo>
                    <a:pt x="442" y="202"/>
                  </a:lnTo>
                  <a:lnTo>
                    <a:pt x="442" y="202"/>
                  </a:lnTo>
                  <a:lnTo>
                    <a:pt x="442" y="202"/>
                  </a:lnTo>
                  <a:lnTo>
                    <a:pt x="436" y="197"/>
                  </a:lnTo>
                  <a:lnTo>
                    <a:pt x="436" y="197"/>
                  </a:lnTo>
                  <a:lnTo>
                    <a:pt x="436" y="197"/>
                  </a:lnTo>
                  <a:lnTo>
                    <a:pt x="436" y="197"/>
                  </a:lnTo>
                  <a:lnTo>
                    <a:pt x="436" y="197"/>
                  </a:lnTo>
                  <a:lnTo>
                    <a:pt x="436" y="197"/>
                  </a:lnTo>
                  <a:lnTo>
                    <a:pt x="436" y="197"/>
                  </a:lnTo>
                  <a:lnTo>
                    <a:pt x="436" y="197"/>
                  </a:lnTo>
                  <a:lnTo>
                    <a:pt x="436" y="197"/>
                  </a:lnTo>
                  <a:lnTo>
                    <a:pt x="436" y="197"/>
                  </a:lnTo>
                  <a:lnTo>
                    <a:pt x="436" y="197"/>
                  </a:lnTo>
                  <a:lnTo>
                    <a:pt x="436" y="191"/>
                  </a:lnTo>
                  <a:lnTo>
                    <a:pt x="431" y="191"/>
                  </a:lnTo>
                  <a:lnTo>
                    <a:pt x="431" y="191"/>
                  </a:lnTo>
                  <a:lnTo>
                    <a:pt x="431" y="191"/>
                  </a:lnTo>
                  <a:lnTo>
                    <a:pt x="431" y="191"/>
                  </a:lnTo>
                  <a:lnTo>
                    <a:pt x="431" y="191"/>
                  </a:lnTo>
                  <a:lnTo>
                    <a:pt x="425" y="191"/>
                  </a:lnTo>
                  <a:lnTo>
                    <a:pt x="420" y="185"/>
                  </a:lnTo>
                  <a:lnTo>
                    <a:pt x="408" y="180"/>
                  </a:lnTo>
                  <a:lnTo>
                    <a:pt x="408" y="180"/>
                  </a:lnTo>
                  <a:lnTo>
                    <a:pt x="403" y="185"/>
                  </a:lnTo>
                  <a:lnTo>
                    <a:pt x="403" y="185"/>
                  </a:lnTo>
                  <a:lnTo>
                    <a:pt x="403" y="185"/>
                  </a:lnTo>
                  <a:lnTo>
                    <a:pt x="397" y="180"/>
                  </a:lnTo>
                  <a:lnTo>
                    <a:pt x="397" y="180"/>
                  </a:lnTo>
                  <a:lnTo>
                    <a:pt x="397" y="185"/>
                  </a:lnTo>
                  <a:lnTo>
                    <a:pt x="397" y="185"/>
                  </a:lnTo>
                  <a:lnTo>
                    <a:pt x="397" y="185"/>
                  </a:lnTo>
                  <a:lnTo>
                    <a:pt x="397" y="185"/>
                  </a:lnTo>
                  <a:lnTo>
                    <a:pt x="397" y="185"/>
                  </a:lnTo>
                  <a:lnTo>
                    <a:pt x="397" y="185"/>
                  </a:lnTo>
                  <a:lnTo>
                    <a:pt x="392" y="185"/>
                  </a:lnTo>
                  <a:lnTo>
                    <a:pt x="392" y="185"/>
                  </a:lnTo>
                  <a:lnTo>
                    <a:pt x="392" y="191"/>
                  </a:lnTo>
                  <a:lnTo>
                    <a:pt x="392" y="191"/>
                  </a:lnTo>
                  <a:lnTo>
                    <a:pt x="392" y="191"/>
                  </a:lnTo>
                  <a:lnTo>
                    <a:pt x="392" y="191"/>
                  </a:lnTo>
                  <a:lnTo>
                    <a:pt x="392" y="191"/>
                  </a:lnTo>
                  <a:lnTo>
                    <a:pt x="386" y="191"/>
                  </a:lnTo>
                  <a:lnTo>
                    <a:pt x="386" y="191"/>
                  </a:lnTo>
                  <a:lnTo>
                    <a:pt x="386" y="191"/>
                  </a:lnTo>
                  <a:lnTo>
                    <a:pt x="380" y="191"/>
                  </a:lnTo>
                  <a:lnTo>
                    <a:pt x="380" y="191"/>
                  </a:lnTo>
                  <a:lnTo>
                    <a:pt x="380" y="191"/>
                  </a:lnTo>
                  <a:lnTo>
                    <a:pt x="380" y="185"/>
                  </a:lnTo>
                  <a:lnTo>
                    <a:pt x="375" y="185"/>
                  </a:lnTo>
                  <a:lnTo>
                    <a:pt x="375" y="185"/>
                  </a:lnTo>
                  <a:lnTo>
                    <a:pt x="375" y="180"/>
                  </a:lnTo>
                  <a:lnTo>
                    <a:pt x="375" y="180"/>
                  </a:lnTo>
                  <a:lnTo>
                    <a:pt x="375" y="180"/>
                  </a:lnTo>
                  <a:lnTo>
                    <a:pt x="375" y="174"/>
                  </a:lnTo>
                  <a:lnTo>
                    <a:pt x="375" y="174"/>
                  </a:lnTo>
                  <a:lnTo>
                    <a:pt x="375" y="168"/>
                  </a:lnTo>
                  <a:lnTo>
                    <a:pt x="369" y="168"/>
                  </a:lnTo>
                  <a:lnTo>
                    <a:pt x="369" y="168"/>
                  </a:lnTo>
                  <a:lnTo>
                    <a:pt x="369" y="168"/>
                  </a:lnTo>
                  <a:lnTo>
                    <a:pt x="369" y="163"/>
                  </a:lnTo>
                  <a:lnTo>
                    <a:pt x="375" y="163"/>
                  </a:lnTo>
                  <a:lnTo>
                    <a:pt x="375" y="163"/>
                  </a:lnTo>
                  <a:lnTo>
                    <a:pt x="375" y="163"/>
                  </a:lnTo>
                  <a:lnTo>
                    <a:pt x="375" y="163"/>
                  </a:lnTo>
                  <a:lnTo>
                    <a:pt x="380" y="163"/>
                  </a:lnTo>
                  <a:lnTo>
                    <a:pt x="380" y="163"/>
                  </a:lnTo>
                  <a:lnTo>
                    <a:pt x="380" y="163"/>
                  </a:lnTo>
                  <a:lnTo>
                    <a:pt x="380" y="157"/>
                  </a:lnTo>
                  <a:lnTo>
                    <a:pt x="380" y="157"/>
                  </a:lnTo>
                  <a:lnTo>
                    <a:pt x="380" y="157"/>
                  </a:lnTo>
                  <a:lnTo>
                    <a:pt x="375" y="157"/>
                  </a:lnTo>
                  <a:lnTo>
                    <a:pt x="375" y="152"/>
                  </a:lnTo>
                  <a:lnTo>
                    <a:pt x="375" y="152"/>
                  </a:lnTo>
                  <a:lnTo>
                    <a:pt x="369" y="152"/>
                  </a:lnTo>
                  <a:lnTo>
                    <a:pt x="369" y="146"/>
                  </a:lnTo>
                  <a:lnTo>
                    <a:pt x="369" y="146"/>
                  </a:lnTo>
                  <a:lnTo>
                    <a:pt x="369" y="146"/>
                  </a:lnTo>
                  <a:lnTo>
                    <a:pt x="369" y="140"/>
                  </a:lnTo>
                  <a:lnTo>
                    <a:pt x="369" y="140"/>
                  </a:lnTo>
                  <a:lnTo>
                    <a:pt x="369" y="135"/>
                  </a:lnTo>
                  <a:lnTo>
                    <a:pt x="369" y="129"/>
                  </a:lnTo>
                  <a:lnTo>
                    <a:pt x="369" y="129"/>
                  </a:lnTo>
                  <a:lnTo>
                    <a:pt x="369" y="129"/>
                  </a:lnTo>
                  <a:lnTo>
                    <a:pt x="369" y="124"/>
                  </a:lnTo>
                  <a:lnTo>
                    <a:pt x="369" y="124"/>
                  </a:lnTo>
                  <a:lnTo>
                    <a:pt x="369" y="124"/>
                  </a:lnTo>
                  <a:lnTo>
                    <a:pt x="364" y="124"/>
                  </a:lnTo>
                  <a:lnTo>
                    <a:pt x="358" y="124"/>
                  </a:lnTo>
                  <a:lnTo>
                    <a:pt x="352" y="124"/>
                  </a:lnTo>
                  <a:lnTo>
                    <a:pt x="352" y="124"/>
                  </a:lnTo>
                  <a:lnTo>
                    <a:pt x="352" y="124"/>
                  </a:lnTo>
                  <a:lnTo>
                    <a:pt x="352" y="129"/>
                  </a:lnTo>
                  <a:lnTo>
                    <a:pt x="352" y="129"/>
                  </a:lnTo>
                  <a:lnTo>
                    <a:pt x="347" y="129"/>
                  </a:lnTo>
                  <a:lnTo>
                    <a:pt x="341" y="129"/>
                  </a:lnTo>
                  <a:lnTo>
                    <a:pt x="341" y="129"/>
                  </a:lnTo>
                  <a:lnTo>
                    <a:pt x="336" y="129"/>
                  </a:lnTo>
                  <a:lnTo>
                    <a:pt x="336" y="129"/>
                  </a:lnTo>
                  <a:lnTo>
                    <a:pt x="336" y="129"/>
                  </a:lnTo>
                  <a:lnTo>
                    <a:pt x="336" y="129"/>
                  </a:lnTo>
                  <a:lnTo>
                    <a:pt x="330" y="129"/>
                  </a:lnTo>
                  <a:lnTo>
                    <a:pt x="330" y="129"/>
                  </a:lnTo>
                  <a:lnTo>
                    <a:pt x="330" y="129"/>
                  </a:lnTo>
                  <a:lnTo>
                    <a:pt x="324" y="129"/>
                  </a:lnTo>
                  <a:lnTo>
                    <a:pt x="324" y="129"/>
                  </a:lnTo>
                  <a:lnTo>
                    <a:pt x="324" y="129"/>
                  </a:lnTo>
                  <a:lnTo>
                    <a:pt x="319" y="129"/>
                  </a:lnTo>
                  <a:lnTo>
                    <a:pt x="308" y="129"/>
                  </a:lnTo>
                  <a:lnTo>
                    <a:pt x="308" y="129"/>
                  </a:lnTo>
                  <a:lnTo>
                    <a:pt x="308" y="129"/>
                  </a:lnTo>
                  <a:lnTo>
                    <a:pt x="308" y="129"/>
                  </a:lnTo>
                  <a:lnTo>
                    <a:pt x="308" y="129"/>
                  </a:lnTo>
                  <a:lnTo>
                    <a:pt x="308" y="129"/>
                  </a:lnTo>
                  <a:lnTo>
                    <a:pt x="308" y="129"/>
                  </a:lnTo>
                  <a:lnTo>
                    <a:pt x="302" y="129"/>
                  </a:lnTo>
                  <a:lnTo>
                    <a:pt x="302" y="129"/>
                  </a:lnTo>
                  <a:lnTo>
                    <a:pt x="302" y="129"/>
                  </a:lnTo>
                  <a:lnTo>
                    <a:pt x="302" y="129"/>
                  </a:lnTo>
                  <a:lnTo>
                    <a:pt x="302" y="129"/>
                  </a:lnTo>
                  <a:lnTo>
                    <a:pt x="296" y="129"/>
                  </a:lnTo>
                  <a:lnTo>
                    <a:pt x="296" y="129"/>
                  </a:lnTo>
                  <a:lnTo>
                    <a:pt x="296" y="129"/>
                  </a:lnTo>
                  <a:lnTo>
                    <a:pt x="291" y="129"/>
                  </a:lnTo>
                  <a:lnTo>
                    <a:pt x="291" y="129"/>
                  </a:lnTo>
                  <a:lnTo>
                    <a:pt x="291" y="135"/>
                  </a:lnTo>
                  <a:lnTo>
                    <a:pt x="291" y="135"/>
                  </a:lnTo>
                  <a:lnTo>
                    <a:pt x="291" y="135"/>
                  </a:lnTo>
                  <a:lnTo>
                    <a:pt x="285" y="140"/>
                  </a:lnTo>
                  <a:lnTo>
                    <a:pt x="285" y="140"/>
                  </a:lnTo>
                  <a:lnTo>
                    <a:pt x="285" y="140"/>
                  </a:lnTo>
                  <a:lnTo>
                    <a:pt x="285" y="140"/>
                  </a:lnTo>
                  <a:lnTo>
                    <a:pt x="285" y="140"/>
                  </a:lnTo>
                  <a:lnTo>
                    <a:pt x="285" y="140"/>
                  </a:lnTo>
                  <a:lnTo>
                    <a:pt x="285" y="140"/>
                  </a:lnTo>
                  <a:lnTo>
                    <a:pt x="285" y="140"/>
                  </a:lnTo>
                  <a:lnTo>
                    <a:pt x="285" y="140"/>
                  </a:lnTo>
                  <a:lnTo>
                    <a:pt x="280" y="135"/>
                  </a:lnTo>
                  <a:lnTo>
                    <a:pt x="280" y="135"/>
                  </a:lnTo>
                  <a:lnTo>
                    <a:pt x="280" y="135"/>
                  </a:lnTo>
                  <a:lnTo>
                    <a:pt x="280" y="135"/>
                  </a:lnTo>
                  <a:lnTo>
                    <a:pt x="280" y="135"/>
                  </a:lnTo>
                  <a:lnTo>
                    <a:pt x="280" y="135"/>
                  </a:lnTo>
                  <a:lnTo>
                    <a:pt x="274" y="129"/>
                  </a:lnTo>
                  <a:lnTo>
                    <a:pt x="274" y="129"/>
                  </a:lnTo>
                  <a:lnTo>
                    <a:pt x="274" y="129"/>
                  </a:lnTo>
                  <a:lnTo>
                    <a:pt x="274" y="129"/>
                  </a:lnTo>
                  <a:lnTo>
                    <a:pt x="274" y="129"/>
                  </a:lnTo>
                  <a:lnTo>
                    <a:pt x="268" y="129"/>
                  </a:lnTo>
                  <a:lnTo>
                    <a:pt x="268" y="129"/>
                  </a:lnTo>
                  <a:lnTo>
                    <a:pt x="263" y="135"/>
                  </a:lnTo>
                  <a:lnTo>
                    <a:pt x="263" y="135"/>
                  </a:lnTo>
                  <a:lnTo>
                    <a:pt x="257" y="135"/>
                  </a:lnTo>
                  <a:lnTo>
                    <a:pt x="257" y="135"/>
                  </a:lnTo>
                  <a:lnTo>
                    <a:pt x="257" y="135"/>
                  </a:lnTo>
                  <a:lnTo>
                    <a:pt x="257" y="135"/>
                  </a:lnTo>
                  <a:lnTo>
                    <a:pt x="257" y="135"/>
                  </a:lnTo>
                  <a:lnTo>
                    <a:pt x="257" y="129"/>
                  </a:lnTo>
                  <a:lnTo>
                    <a:pt x="257" y="129"/>
                  </a:lnTo>
                  <a:lnTo>
                    <a:pt x="257" y="129"/>
                  </a:lnTo>
                  <a:lnTo>
                    <a:pt x="257" y="129"/>
                  </a:lnTo>
                  <a:lnTo>
                    <a:pt x="257" y="129"/>
                  </a:lnTo>
                  <a:lnTo>
                    <a:pt x="257" y="124"/>
                  </a:lnTo>
                  <a:lnTo>
                    <a:pt x="257" y="124"/>
                  </a:lnTo>
                  <a:lnTo>
                    <a:pt x="257" y="124"/>
                  </a:lnTo>
                  <a:lnTo>
                    <a:pt x="257" y="124"/>
                  </a:lnTo>
                  <a:lnTo>
                    <a:pt x="246" y="124"/>
                  </a:lnTo>
                  <a:lnTo>
                    <a:pt x="246" y="124"/>
                  </a:lnTo>
                  <a:lnTo>
                    <a:pt x="246" y="124"/>
                  </a:lnTo>
                  <a:lnTo>
                    <a:pt x="240" y="118"/>
                  </a:lnTo>
                  <a:lnTo>
                    <a:pt x="240" y="118"/>
                  </a:lnTo>
                  <a:lnTo>
                    <a:pt x="246" y="118"/>
                  </a:lnTo>
                  <a:lnTo>
                    <a:pt x="246" y="118"/>
                  </a:lnTo>
                  <a:lnTo>
                    <a:pt x="246" y="112"/>
                  </a:lnTo>
                  <a:lnTo>
                    <a:pt x="246" y="112"/>
                  </a:lnTo>
                  <a:lnTo>
                    <a:pt x="246" y="112"/>
                  </a:lnTo>
                  <a:lnTo>
                    <a:pt x="240" y="112"/>
                  </a:lnTo>
                  <a:lnTo>
                    <a:pt x="240" y="112"/>
                  </a:lnTo>
                  <a:lnTo>
                    <a:pt x="240" y="112"/>
                  </a:lnTo>
                  <a:lnTo>
                    <a:pt x="235" y="112"/>
                  </a:lnTo>
                  <a:lnTo>
                    <a:pt x="235" y="112"/>
                  </a:lnTo>
                  <a:lnTo>
                    <a:pt x="235" y="112"/>
                  </a:lnTo>
                  <a:lnTo>
                    <a:pt x="235" y="112"/>
                  </a:lnTo>
                  <a:lnTo>
                    <a:pt x="235" y="112"/>
                  </a:lnTo>
                  <a:lnTo>
                    <a:pt x="235" y="112"/>
                  </a:lnTo>
                  <a:lnTo>
                    <a:pt x="229" y="112"/>
                  </a:lnTo>
                  <a:lnTo>
                    <a:pt x="229" y="118"/>
                  </a:lnTo>
                  <a:lnTo>
                    <a:pt x="229" y="118"/>
                  </a:lnTo>
                  <a:lnTo>
                    <a:pt x="229" y="118"/>
                  </a:lnTo>
                  <a:lnTo>
                    <a:pt x="229" y="118"/>
                  </a:lnTo>
                  <a:lnTo>
                    <a:pt x="224" y="118"/>
                  </a:lnTo>
                  <a:lnTo>
                    <a:pt x="224" y="118"/>
                  </a:lnTo>
                  <a:lnTo>
                    <a:pt x="218" y="118"/>
                  </a:lnTo>
                  <a:lnTo>
                    <a:pt x="218" y="118"/>
                  </a:lnTo>
                  <a:lnTo>
                    <a:pt x="218" y="124"/>
                  </a:lnTo>
                  <a:lnTo>
                    <a:pt x="212" y="124"/>
                  </a:lnTo>
                  <a:lnTo>
                    <a:pt x="212" y="124"/>
                  </a:lnTo>
                  <a:lnTo>
                    <a:pt x="212" y="129"/>
                  </a:lnTo>
                  <a:lnTo>
                    <a:pt x="212" y="129"/>
                  </a:lnTo>
                  <a:lnTo>
                    <a:pt x="207" y="124"/>
                  </a:lnTo>
                  <a:lnTo>
                    <a:pt x="207" y="124"/>
                  </a:lnTo>
                  <a:lnTo>
                    <a:pt x="207" y="124"/>
                  </a:lnTo>
                  <a:lnTo>
                    <a:pt x="207" y="129"/>
                  </a:lnTo>
                  <a:lnTo>
                    <a:pt x="207" y="129"/>
                  </a:lnTo>
                  <a:lnTo>
                    <a:pt x="207" y="129"/>
                  </a:lnTo>
                  <a:lnTo>
                    <a:pt x="201" y="129"/>
                  </a:lnTo>
                  <a:lnTo>
                    <a:pt x="201" y="129"/>
                  </a:lnTo>
                  <a:lnTo>
                    <a:pt x="201" y="129"/>
                  </a:lnTo>
                  <a:lnTo>
                    <a:pt x="201" y="129"/>
                  </a:lnTo>
                  <a:lnTo>
                    <a:pt x="196" y="129"/>
                  </a:lnTo>
                  <a:lnTo>
                    <a:pt x="196" y="129"/>
                  </a:lnTo>
                  <a:lnTo>
                    <a:pt x="196" y="124"/>
                  </a:lnTo>
                  <a:lnTo>
                    <a:pt x="196" y="124"/>
                  </a:lnTo>
                  <a:lnTo>
                    <a:pt x="196" y="124"/>
                  </a:lnTo>
                  <a:lnTo>
                    <a:pt x="196" y="124"/>
                  </a:lnTo>
                  <a:lnTo>
                    <a:pt x="196" y="124"/>
                  </a:lnTo>
                  <a:lnTo>
                    <a:pt x="196" y="124"/>
                  </a:lnTo>
                  <a:lnTo>
                    <a:pt x="196" y="118"/>
                  </a:lnTo>
                  <a:lnTo>
                    <a:pt x="196" y="118"/>
                  </a:lnTo>
                  <a:lnTo>
                    <a:pt x="196" y="118"/>
                  </a:lnTo>
                  <a:lnTo>
                    <a:pt x="196" y="118"/>
                  </a:lnTo>
                  <a:lnTo>
                    <a:pt x="196" y="118"/>
                  </a:lnTo>
                  <a:lnTo>
                    <a:pt x="190" y="118"/>
                  </a:lnTo>
                  <a:lnTo>
                    <a:pt x="190" y="112"/>
                  </a:lnTo>
                  <a:lnTo>
                    <a:pt x="190" y="112"/>
                  </a:lnTo>
                  <a:lnTo>
                    <a:pt x="190" y="112"/>
                  </a:lnTo>
                  <a:lnTo>
                    <a:pt x="184" y="112"/>
                  </a:lnTo>
                  <a:lnTo>
                    <a:pt x="184" y="112"/>
                  </a:lnTo>
                  <a:lnTo>
                    <a:pt x="184" y="112"/>
                  </a:lnTo>
                  <a:lnTo>
                    <a:pt x="184" y="112"/>
                  </a:lnTo>
                  <a:lnTo>
                    <a:pt x="184" y="112"/>
                  </a:lnTo>
                  <a:lnTo>
                    <a:pt x="179" y="112"/>
                  </a:lnTo>
                  <a:lnTo>
                    <a:pt x="179" y="112"/>
                  </a:lnTo>
                  <a:lnTo>
                    <a:pt x="179" y="112"/>
                  </a:lnTo>
                  <a:lnTo>
                    <a:pt x="179" y="112"/>
                  </a:lnTo>
                  <a:lnTo>
                    <a:pt x="179" y="112"/>
                  </a:lnTo>
                  <a:lnTo>
                    <a:pt x="179" y="112"/>
                  </a:lnTo>
                  <a:lnTo>
                    <a:pt x="179" y="112"/>
                  </a:lnTo>
                  <a:lnTo>
                    <a:pt x="179" y="112"/>
                  </a:lnTo>
                  <a:lnTo>
                    <a:pt x="173" y="112"/>
                  </a:lnTo>
                  <a:lnTo>
                    <a:pt x="173" y="112"/>
                  </a:lnTo>
                  <a:lnTo>
                    <a:pt x="173" y="112"/>
                  </a:lnTo>
                  <a:lnTo>
                    <a:pt x="168" y="118"/>
                  </a:lnTo>
                  <a:lnTo>
                    <a:pt x="168" y="118"/>
                  </a:lnTo>
                  <a:lnTo>
                    <a:pt x="168" y="118"/>
                  </a:lnTo>
                  <a:lnTo>
                    <a:pt x="168" y="118"/>
                  </a:lnTo>
                  <a:lnTo>
                    <a:pt x="168" y="112"/>
                  </a:lnTo>
                  <a:lnTo>
                    <a:pt x="168" y="112"/>
                  </a:lnTo>
                  <a:lnTo>
                    <a:pt x="168" y="112"/>
                  </a:lnTo>
                  <a:lnTo>
                    <a:pt x="168" y="112"/>
                  </a:lnTo>
                  <a:lnTo>
                    <a:pt x="168" y="112"/>
                  </a:lnTo>
                  <a:lnTo>
                    <a:pt x="162" y="112"/>
                  </a:lnTo>
                  <a:lnTo>
                    <a:pt x="162" y="112"/>
                  </a:lnTo>
                  <a:lnTo>
                    <a:pt x="162" y="118"/>
                  </a:lnTo>
                  <a:lnTo>
                    <a:pt x="162" y="112"/>
                  </a:lnTo>
                  <a:lnTo>
                    <a:pt x="162" y="112"/>
                  </a:lnTo>
                  <a:lnTo>
                    <a:pt x="156" y="112"/>
                  </a:lnTo>
                  <a:lnTo>
                    <a:pt x="156" y="112"/>
                  </a:lnTo>
                  <a:lnTo>
                    <a:pt x="156" y="112"/>
                  </a:lnTo>
                  <a:lnTo>
                    <a:pt x="156" y="112"/>
                  </a:lnTo>
                  <a:lnTo>
                    <a:pt x="151" y="118"/>
                  </a:lnTo>
                  <a:lnTo>
                    <a:pt x="151" y="118"/>
                  </a:lnTo>
                  <a:lnTo>
                    <a:pt x="151" y="118"/>
                  </a:lnTo>
                  <a:lnTo>
                    <a:pt x="151" y="118"/>
                  </a:lnTo>
                  <a:lnTo>
                    <a:pt x="145" y="118"/>
                  </a:lnTo>
                  <a:lnTo>
                    <a:pt x="140" y="118"/>
                  </a:lnTo>
                  <a:lnTo>
                    <a:pt x="140" y="112"/>
                  </a:lnTo>
                  <a:lnTo>
                    <a:pt x="140" y="112"/>
                  </a:lnTo>
                  <a:lnTo>
                    <a:pt x="134" y="112"/>
                  </a:lnTo>
                  <a:lnTo>
                    <a:pt x="128" y="112"/>
                  </a:lnTo>
                  <a:lnTo>
                    <a:pt x="128" y="112"/>
                  </a:lnTo>
                  <a:lnTo>
                    <a:pt x="128" y="118"/>
                  </a:lnTo>
                  <a:lnTo>
                    <a:pt x="128" y="118"/>
                  </a:lnTo>
                  <a:lnTo>
                    <a:pt x="123" y="118"/>
                  </a:lnTo>
                  <a:lnTo>
                    <a:pt x="123" y="118"/>
                  </a:lnTo>
                  <a:lnTo>
                    <a:pt x="123" y="118"/>
                  </a:lnTo>
                  <a:lnTo>
                    <a:pt x="117" y="118"/>
                  </a:lnTo>
                  <a:lnTo>
                    <a:pt x="117" y="118"/>
                  </a:lnTo>
                  <a:lnTo>
                    <a:pt x="117" y="118"/>
                  </a:lnTo>
                  <a:lnTo>
                    <a:pt x="117" y="118"/>
                  </a:lnTo>
                  <a:lnTo>
                    <a:pt x="117" y="118"/>
                  </a:lnTo>
                  <a:lnTo>
                    <a:pt x="117" y="118"/>
                  </a:lnTo>
                  <a:lnTo>
                    <a:pt x="117" y="118"/>
                  </a:lnTo>
                  <a:lnTo>
                    <a:pt x="117" y="118"/>
                  </a:lnTo>
                  <a:lnTo>
                    <a:pt x="112" y="118"/>
                  </a:lnTo>
                  <a:lnTo>
                    <a:pt x="112" y="118"/>
                  </a:lnTo>
                  <a:lnTo>
                    <a:pt x="112" y="107"/>
                  </a:lnTo>
                  <a:lnTo>
                    <a:pt x="112" y="107"/>
                  </a:lnTo>
                  <a:lnTo>
                    <a:pt x="112" y="107"/>
                  </a:lnTo>
                  <a:lnTo>
                    <a:pt x="112" y="101"/>
                  </a:lnTo>
                  <a:lnTo>
                    <a:pt x="112" y="101"/>
                  </a:lnTo>
                  <a:lnTo>
                    <a:pt x="112" y="101"/>
                  </a:lnTo>
                  <a:lnTo>
                    <a:pt x="106" y="101"/>
                  </a:lnTo>
                  <a:lnTo>
                    <a:pt x="112" y="96"/>
                  </a:lnTo>
                  <a:lnTo>
                    <a:pt x="112" y="96"/>
                  </a:lnTo>
                  <a:lnTo>
                    <a:pt x="112" y="84"/>
                  </a:lnTo>
                  <a:lnTo>
                    <a:pt x="112" y="84"/>
                  </a:lnTo>
                  <a:lnTo>
                    <a:pt x="112" y="84"/>
                  </a:lnTo>
                  <a:lnTo>
                    <a:pt x="112" y="84"/>
                  </a:lnTo>
                  <a:lnTo>
                    <a:pt x="112" y="84"/>
                  </a:lnTo>
                  <a:lnTo>
                    <a:pt x="117" y="84"/>
                  </a:lnTo>
                  <a:lnTo>
                    <a:pt x="117" y="84"/>
                  </a:lnTo>
                  <a:lnTo>
                    <a:pt x="117" y="90"/>
                  </a:lnTo>
                  <a:lnTo>
                    <a:pt x="123" y="84"/>
                  </a:lnTo>
                  <a:lnTo>
                    <a:pt x="123" y="84"/>
                  </a:lnTo>
                  <a:lnTo>
                    <a:pt x="123" y="84"/>
                  </a:lnTo>
                  <a:lnTo>
                    <a:pt x="123" y="84"/>
                  </a:lnTo>
                  <a:lnTo>
                    <a:pt x="123" y="84"/>
                  </a:lnTo>
                  <a:lnTo>
                    <a:pt x="123" y="84"/>
                  </a:lnTo>
                  <a:lnTo>
                    <a:pt x="123" y="84"/>
                  </a:lnTo>
                  <a:lnTo>
                    <a:pt x="123" y="79"/>
                  </a:lnTo>
                  <a:lnTo>
                    <a:pt x="123" y="79"/>
                  </a:lnTo>
                  <a:lnTo>
                    <a:pt x="123" y="73"/>
                  </a:lnTo>
                  <a:lnTo>
                    <a:pt x="123" y="73"/>
                  </a:lnTo>
                  <a:lnTo>
                    <a:pt x="123" y="73"/>
                  </a:lnTo>
                  <a:lnTo>
                    <a:pt x="128" y="73"/>
                  </a:lnTo>
                  <a:lnTo>
                    <a:pt x="128" y="73"/>
                  </a:lnTo>
                  <a:lnTo>
                    <a:pt x="128" y="73"/>
                  </a:lnTo>
                  <a:lnTo>
                    <a:pt x="128" y="73"/>
                  </a:lnTo>
                  <a:lnTo>
                    <a:pt x="128" y="73"/>
                  </a:lnTo>
                  <a:lnTo>
                    <a:pt x="128" y="73"/>
                  </a:lnTo>
                  <a:lnTo>
                    <a:pt x="128" y="73"/>
                  </a:lnTo>
                  <a:lnTo>
                    <a:pt x="151" y="68"/>
                  </a:lnTo>
                  <a:lnTo>
                    <a:pt x="156" y="68"/>
                  </a:lnTo>
                  <a:lnTo>
                    <a:pt x="162" y="73"/>
                  </a:lnTo>
                  <a:lnTo>
                    <a:pt x="162" y="73"/>
                  </a:lnTo>
                  <a:lnTo>
                    <a:pt x="168" y="73"/>
                  </a:lnTo>
                  <a:lnTo>
                    <a:pt x="168" y="73"/>
                  </a:lnTo>
                  <a:lnTo>
                    <a:pt x="168" y="73"/>
                  </a:lnTo>
                  <a:lnTo>
                    <a:pt x="173" y="73"/>
                  </a:lnTo>
                  <a:lnTo>
                    <a:pt x="173" y="73"/>
                  </a:lnTo>
                  <a:lnTo>
                    <a:pt x="173" y="73"/>
                  </a:lnTo>
                  <a:lnTo>
                    <a:pt x="173" y="73"/>
                  </a:lnTo>
                  <a:lnTo>
                    <a:pt x="173" y="73"/>
                  </a:lnTo>
                  <a:lnTo>
                    <a:pt x="179" y="79"/>
                  </a:lnTo>
                  <a:lnTo>
                    <a:pt x="184" y="79"/>
                  </a:lnTo>
                  <a:lnTo>
                    <a:pt x="184" y="79"/>
                  </a:lnTo>
                  <a:lnTo>
                    <a:pt x="184" y="79"/>
                  </a:lnTo>
                  <a:lnTo>
                    <a:pt x="184" y="79"/>
                  </a:lnTo>
                  <a:lnTo>
                    <a:pt x="184" y="84"/>
                  </a:lnTo>
                  <a:lnTo>
                    <a:pt x="184" y="84"/>
                  </a:lnTo>
                  <a:lnTo>
                    <a:pt x="184" y="84"/>
                  </a:lnTo>
                  <a:lnTo>
                    <a:pt x="184" y="84"/>
                  </a:lnTo>
                  <a:lnTo>
                    <a:pt x="179" y="84"/>
                  </a:lnTo>
                  <a:lnTo>
                    <a:pt x="179" y="84"/>
                  </a:lnTo>
                  <a:lnTo>
                    <a:pt x="179" y="90"/>
                  </a:lnTo>
                  <a:lnTo>
                    <a:pt x="179" y="90"/>
                  </a:lnTo>
                  <a:lnTo>
                    <a:pt x="184" y="90"/>
                  </a:lnTo>
                  <a:lnTo>
                    <a:pt x="184" y="90"/>
                  </a:lnTo>
                  <a:lnTo>
                    <a:pt x="184" y="84"/>
                  </a:lnTo>
                  <a:lnTo>
                    <a:pt x="184" y="84"/>
                  </a:lnTo>
                  <a:lnTo>
                    <a:pt x="184" y="84"/>
                  </a:lnTo>
                  <a:lnTo>
                    <a:pt x="184" y="84"/>
                  </a:lnTo>
                  <a:lnTo>
                    <a:pt x="190" y="84"/>
                  </a:lnTo>
                  <a:lnTo>
                    <a:pt x="190" y="84"/>
                  </a:lnTo>
                  <a:lnTo>
                    <a:pt x="190" y="84"/>
                  </a:lnTo>
                  <a:lnTo>
                    <a:pt x="190" y="79"/>
                  </a:lnTo>
                  <a:lnTo>
                    <a:pt x="190" y="79"/>
                  </a:lnTo>
                  <a:lnTo>
                    <a:pt x="190" y="79"/>
                  </a:lnTo>
                  <a:lnTo>
                    <a:pt x="190" y="73"/>
                  </a:lnTo>
                  <a:lnTo>
                    <a:pt x="196" y="73"/>
                  </a:lnTo>
                  <a:lnTo>
                    <a:pt x="196" y="73"/>
                  </a:lnTo>
                  <a:lnTo>
                    <a:pt x="196" y="73"/>
                  </a:lnTo>
                  <a:lnTo>
                    <a:pt x="201" y="68"/>
                  </a:lnTo>
                  <a:lnTo>
                    <a:pt x="201" y="68"/>
                  </a:lnTo>
                  <a:lnTo>
                    <a:pt x="201" y="68"/>
                  </a:lnTo>
                  <a:lnTo>
                    <a:pt x="201" y="68"/>
                  </a:lnTo>
                  <a:lnTo>
                    <a:pt x="201" y="68"/>
                  </a:lnTo>
                  <a:lnTo>
                    <a:pt x="201" y="68"/>
                  </a:lnTo>
                  <a:lnTo>
                    <a:pt x="201" y="68"/>
                  </a:lnTo>
                  <a:lnTo>
                    <a:pt x="201" y="68"/>
                  </a:lnTo>
                  <a:lnTo>
                    <a:pt x="201" y="68"/>
                  </a:lnTo>
                  <a:lnTo>
                    <a:pt x="207" y="68"/>
                  </a:lnTo>
                  <a:lnTo>
                    <a:pt x="207" y="68"/>
                  </a:lnTo>
                  <a:lnTo>
                    <a:pt x="207" y="68"/>
                  </a:lnTo>
                  <a:lnTo>
                    <a:pt x="212" y="68"/>
                  </a:lnTo>
                  <a:lnTo>
                    <a:pt x="212" y="62"/>
                  </a:lnTo>
                  <a:lnTo>
                    <a:pt x="212" y="62"/>
                  </a:lnTo>
                  <a:lnTo>
                    <a:pt x="207" y="62"/>
                  </a:lnTo>
                  <a:lnTo>
                    <a:pt x="207" y="62"/>
                  </a:lnTo>
                  <a:lnTo>
                    <a:pt x="196" y="68"/>
                  </a:lnTo>
                  <a:lnTo>
                    <a:pt x="196" y="68"/>
                  </a:lnTo>
                  <a:lnTo>
                    <a:pt x="190" y="68"/>
                  </a:lnTo>
                  <a:lnTo>
                    <a:pt x="190" y="62"/>
                  </a:lnTo>
                  <a:lnTo>
                    <a:pt x="190" y="62"/>
                  </a:lnTo>
                  <a:lnTo>
                    <a:pt x="184" y="56"/>
                  </a:lnTo>
                  <a:lnTo>
                    <a:pt x="184" y="56"/>
                  </a:lnTo>
                  <a:lnTo>
                    <a:pt x="184" y="56"/>
                  </a:lnTo>
                  <a:lnTo>
                    <a:pt x="184" y="56"/>
                  </a:lnTo>
                  <a:lnTo>
                    <a:pt x="184" y="56"/>
                  </a:lnTo>
                  <a:lnTo>
                    <a:pt x="179" y="56"/>
                  </a:lnTo>
                  <a:lnTo>
                    <a:pt x="179" y="56"/>
                  </a:lnTo>
                  <a:lnTo>
                    <a:pt x="179" y="51"/>
                  </a:lnTo>
                  <a:lnTo>
                    <a:pt x="179" y="51"/>
                  </a:lnTo>
                  <a:lnTo>
                    <a:pt x="179" y="51"/>
                  </a:lnTo>
                  <a:lnTo>
                    <a:pt x="179" y="51"/>
                  </a:lnTo>
                  <a:lnTo>
                    <a:pt x="179" y="51"/>
                  </a:lnTo>
                  <a:lnTo>
                    <a:pt x="179" y="51"/>
                  </a:lnTo>
                  <a:lnTo>
                    <a:pt x="173" y="51"/>
                  </a:lnTo>
                  <a:lnTo>
                    <a:pt x="173" y="51"/>
                  </a:lnTo>
                  <a:lnTo>
                    <a:pt x="173" y="45"/>
                  </a:lnTo>
                  <a:lnTo>
                    <a:pt x="173" y="45"/>
                  </a:lnTo>
                  <a:lnTo>
                    <a:pt x="179" y="45"/>
                  </a:lnTo>
                  <a:lnTo>
                    <a:pt x="179" y="45"/>
                  </a:lnTo>
                  <a:lnTo>
                    <a:pt x="184" y="45"/>
                  </a:lnTo>
                  <a:lnTo>
                    <a:pt x="184" y="40"/>
                  </a:lnTo>
                  <a:lnTo>
                    <a:pt x="184" y="40"/>
                  </a:lnTo>
                  <a:lnTo>
                    <a:pt x="184" y="40"/>
                  </a:lnTo>
                  <a:lnTo>
                    <a:pt x="184" y="40"/>
                  </a:lnTo>
                  <a:lnTo>
                    <a:pt x="184" y="40"/>
                  </a:lnTo>
                  <a:lnTo>
                    <a:pt x="184" y="40"/>
                  </a:lnTo>
                  <a:lnTo>
                    <a:pt x="190" y="40"/>
                  </a:lnTo>
                  <a:lnTo>
                    <a:pt x="190" y="34"/>
                  </a:lnTo>
                  <a:lnTo>
                    <a:pt x="190" y="34"/>
                  </a:lnTo>
                  <a:lnTo>
                    <a:pt x="196" y="28"/>
                  </a:lnTo>
                  <a:lnTo>
                    <a:pt x="196" y="28"/>
                  </a:lnTo>
                  <a:lnTo>
                    <a:pt x="196" y="28"/>
                  </a:lnTo>
                  <a:lnTo>
                    <a:pt x="196" y="28"/>
                  </a:lnTo>
                  <a:lnTo>
                    <a:pt x="196" y="28"/>
                  </a:lnTo>
                  <a:lnTo>
                    <a:pt x="196" y="28"/>
                  </a:lnTo>
                  <a:lnTo>
                    <a:pt x="196" y="28"/>
                  </a:lnTo>
                  <a:lnTo>
                    <a:pt x="196" y="28"/>
                  </a:lnTo>
                  <a:lnTo>
                    <a:pt x="201" y="28"/>
                  </a:lnTo>
                  <a:lnTo>
                    <a:pt x="201" y="28"/>
                  </a:lnTo>
                  <a:lnTo>
                    <a:pt x="201" y="28"/>
                  </a:lnTo>
                  <a:lnTo>
                    <a:pt x="201" y="23"/>
                  </a:lnTo>
                  <a:lnTo>
                    <a:pt x="196" y="23"/>
                  </a:lnTo>
                  <a:lnTo>
                    <a:pt x="190" y="23"/>
                  </a:lnTo>
                  <a:lnTo>
                    <a:pt x="190" y="23"/>
                  </a:lnTo>
                  <a:lnTo>
                    <a:pt x="190" y="17"/>
                  </a:lnTo>
                  <a:lnTo>
                    <a:pt x="190" y="17"/>
                  </a:lnTo>
                  <a:lnTo>
                    <a:pt x="190" y="17"/>
                  </a:lnTo>
                  <a:lnTo>
                    <a:pt x="196" y="17"/>
                  </a:lnTo>
                  <a:lnTo>
                    <a:pt x="196" y="23"/>
                  </a:lnTo>
                  <a:lnTo>
                    <a:pt x="196" y="17"/>
                  </a:lnTo>
                  <a:lnTo>
                    <a:pt x="196" y="17"/>
                  </a:lnTo>
                  <a:lnTo>
                    <a:pt x="184" y="6"/>
                  </a:lnTo>
                  <a:lnTo>
                    <a:pt x="184" y="6"/>
                  </a:lnTo>
                  <a:lnTo>
                    <a:pt x="184" y="6"/>
                  </a:lnTo>
                  <a:lnTo>
                    <a:pt x="184" y="6"/>
                  </a:lnTo>
                  <a:lnTo>
                    <a:pt x="179" y="0"/>
                  </a:lnTo>
                  <a:lnTo>
                    <a:pt x="179" y="0"/>
                  </a:lnTo>
                  <a:lnTo>
                    <a:pt x="179" y="0"/>
                  </a:lnTo>
                  <a:lnTo>
                    <a:pt x="173" y="0"/>
                  </a:lnTo>
                  <a:lnTo>
                    <a:pt x="173" y="12"/>
                  </a:lnTo>
                  <a:lnTo>
                    <a:pt x="173" y="12"/>
                  </a:lnTo>
                  <a:lnTo>
                    <a:pt x="168" y="17"/>
                  </a:lnTo>
                  <a:lnTo>
                    <a:pt x="162" y="17"/>
                  </a:lnTo>
                  <a:lnTo>
                    <a:pt x="156" y="23"/>
                  </a:lnTo>
                  <a:lnTo>
                    <a:pt x="145" y="28"/>
                  </a:lnTo>
                  <a:lnTo>
                    <a:pt x="145" y="28"/>
                  </a:lnTo>
                  <a:lnTo>
                    <a:pt x="140" y="28"/>
                  </a:lnTo>
                  <a:lnTo>
                    <a:pt x="140" y="28"/>
                  </a:lnTo>
                  <a:lnTo>
                    <a:pt x="140" y="34"/>
                  </a:lnTo>
                  <a:lnTo>
                    <a:pt x="134" y="34"/>
                  </a:lnTo>
                  <a:lnTo>
                    <a:pt x="134" y="34"/>
                  </a:lnTo>
                  <a:lnTo>
                    <a:pt x="134" y="34"/>
                  </a:lnTo>
                  <a:lnTo>
                    <a:pt x="134" y="28"/>
                  </a:lnTo>
                  <a:lnTo>
                    <a:pt x="134" y="28"/>
                  </a:lnTo>
                  <a:lnTo>
                    <a:pt x="134" y="28"/>
                  </a:lnTo>
                  <a:lnTo>
                    <a:pt x="128" y="28"/>
                  </a:lnTo>
                  <a:lnTo>
                    <a:pt x="128" y="28"/>
                  </a:lnTo>
                  <a:lnTo>
                    <a:pt x="128" y="23"/>
                  </a:lnTo>
                  <a:lnTo>
                    <a:pt x="123" y="23"/>
                  </a:lnTo>
                  <a:lnTo>
                    <a:pt x="123" y="23"/>
                  </a:lnTo>
                  <a:lnTo>
                    <a:pt x="123" y="23"/>
                  </a:lnTo>
                  <a:lnTo>
                    <a:pt x="123" y="17"/>
                  </a:lnTo>
                  <a:lnTo>
                    <a:pt x="123" y="17"/>
                  </a:lnTo>
                  <a:lnTo>
                    <a:pt x="123" y="17"/>
                  </a:lnTo>
                  <a:lnTo>
                    <a:pt x="117" y="17"/>
                  </a:lnTo>
                  <a:lnTo>
                    <a:pt x="117" y="23"/>
                  </a:lnTo>
                  <a:lnTo>
                    <a:pt x="117" y="23"/>
                  </a:lnTo>
                  <a:lnTo>
                    <a:pt x="117" y="23"/>
                  </a:lnTo>
                  <a:lnTo>
                    <a:pt x="112" y="23"/>
                  </a:lnTo>
                  <a:lnTo>
                    <a:pt x="112" y="28"/>
                  </a:lnTo>
                  <a:lnTo>
                    <a:pt x="112" y="28"/>
                  </a:lnTo>
                  <a:lnTo>
                    <a:pt x="112" y="34"/>
                  </a:lnTo>
                  <a:lnTo>
                    <a:pt x="112" y="34"/>
                  </a:lnTo>
                  <a:lnTo>
                    <a:pt x="112" y="34"/>
                  </a:lnTo>
                  <a:lnTo>
                    <a:pt x="112" y="34"/>
                  </a:lnTo>
                  <a:lnTo>
                    <a:pt x="106" y="40"/>
                  </a:lnTo>
                  <a:lnTo>
                    <a:pt x="106" y="40"/>
                  </a:lnTo>
                  <a:lnTo>
                    <a:pt x="112" y="45"/>
                  </a:lnTo>
                  <a:lnTo>
                    <a:pt x="112" y="45"/>
                  </a:lnTo>
                  <a:lnTo>
                    <a:pt x="112" y="45"/>
                  </a:lnTo>
                  <a:lnTo>
                    <a:pt x="112" y="51"/>
                  </a:lnTo>
                  <a:lnTo>
                    <a:pt x="112" y="51"/>
                  </a:lnTo>
                  <a:lnTo>
                    <a:pt x="112" y="51"/>
                  </a:lnTo>
                  <a:lnTo>
                    <a:pt x="112" y="56"/>
                  </a:lnTo>
                  <a:lnTo>
                    <a:pt x="112" y="56"/>
                  </a:lnTo>
                  <a:lnTo>
                    <a:pt x="112" y="56"/>
                  </a:lnTo>
                  <a:lnTo>
                    <a:pt x="112" y="56"/>
                  </a:lnTo>
                  <a:lnTo>
                    <a:pt x="106" y="56"/>
                  </a:lnTo>
                  <a:lnTo>
                    <a:pt x="106" y="62"/>
                  </a:lnTo>
                  <a:lnTo>
                    <a:pt x="112" y="62"/>
                  </a:lnTo>
                  <a:lnTo>
                    <a:pt x="112" y="68"/>
                  </a:lnTo>
                  <a:lnTo>
                    <a:pt x="112" y="68"/>
                  </a:lnTo>
                  <a:lnTo>
                    <a:pt x="106" y="68"/>
                  </a:lnTo>
                  <a:lnTo>
                    <a:pt x="100" y="68"/>
                  </a:lnTo>
                  <a:lnTo>
                    <a:pt x="100" y="62"/>
                  </a:lnTo>
                  <a:lnTo>
                    <a:pt x="100" y="62"/>
                  </a:lnTo>
                  <a:lnTo>
                    <a:pt x="95" y="62"/>
                  </a:lnTo>
                  <a:lnTo>
                    <a:pt x="89" y="68"/>
                  </a:lnTo>
                  <a:lnTo>
                    <a:pt x="84" y="68"/>
                  </a:lnTo>
                  <a:lnTo>
                    <a:pt x="84" y="68"/>
                  </a:lnTo>
                  <a:lnTo>
                    <a:pt x="84" y="68"/>
                  </a:lnTo>
                  <a:lnTo>
                    <a:pt x="78" y="68"/>
                  </a:lnTo>
                  <a:lnTo>
                    <a:pt x="78" y="68"/>
                  </a:lnTo>
                  <a:lnTo>
                    <a:pt x="72" y="68"/>
                  </a:lnTo>
                  <a:lnTo>
                    <a:pt x="72" y="68"/>
                  </a:lnTo>
                  <a:lnTo>
                    <a:pt x="72" y="68"/>
                  </a:lnTo>
                  <a:lnTo>
                    <a:pt x="72" y="68"/>
                  </a:lnTo>
                  <a:lnTo>
                    <a:pt x="72" y="73"/>
                  </a:lnTo>
                  <a:lnTo>
                    <a:pt x="78" y="73"/>
                  </a:lnTo>
                  <a:lnTo>
                    <a:pt x="78" y="73"/>
                  </a:lnTo>
                  <a:lnTo>
                    <a:pt x="89" y="68"/>
                  </a:lnTo>
                  <a:lnTo>
                    <a:pt x="95" y="73"/>
                  </a:lnTo>
                  <a:lnTo>
                    <a:pt x="95" y="73"/>
                  </a:lnTo>
                  <a:lnTo>
                    <a:pt x="95" y="73"/>
                  </a:lnTo>
                  <a:lnTo>
                    <a:pt x="95" y="73"/>
                  </a:lnTo>
                  <a:lnTo>
                    <a:pt x="95" y="79"/>
                  </a:lnTo>
                  <a:lnTo>
                    <a:pt x="95" y="79"/>
                  </a:lnTo>
                  <a:lnTo>
                    <a:pt x="89" y="73"/>
                  </a:lnTo>
                  <a:lnTo>
                    <a:pt x="89" y="79"/>
                  </a:lnTo>
                  <a:lnTo>
                    <a:pt x="84" y="79"/>
                  </a:lnTo>
                  <a:lnTo>
                    <a:pt x="84" y="79"/>
                  </a:lnTo>
                  <a:lnTo>
                    <a:pt x="84" y="73"/>
                  </a:lnTo>
                  <a:lnTo>
                    <a:pt x="84" y="73"/>
                  </a:lnTo>
                  <a:lnTo>
                    <a:pt x="84" y="79"/>
                  </a:lnTo>
                  <a:lnTo>
                    <a:pt x="84" y="79"/>
                  </a:lnTo>
                  <a:lnTo>
                    <a:pt x="84" y="79"/>
                  </a:lnTo>
                  <a:lnTo>
                    <a:pt x="84" y="79"/>
                  </a:lnTo>
                  <a:lnTo>
                    <a:pt x="84" y="79"/>
                  </a:lnTo>
                  <a:lnTo>
                    <a:pt x="84" y="79"/>
                  </a:lnTo>
                  <a:lnTo>
                    <a:pt x="84" y="79"/>
                  </a:lnTo>
                  <a:lnTo>
                    <a:pt x="89" y="90"/>
                  </a:lnTo>
                  <a:lnTo>
                    <a:pt x="89" y="90"/>
                  </a:lnTo>
                  <a:lnTo>
                    <a:pt x="84" y="90"/>
                  </a:lnTo>
                  <a:lnTo>
                    <a:pt x="84" y="90"/>
                  </a:lnTo>
                  <a:lnTo>
                    <a:pt x="84" y="84"/>
                  </a:lnTo>
                  <a:lnTo>
                    <a:pt x="84" y="84"/>
                  </a:lnTo>
                  <a:lnTo>
                    <a:pt x="84" y="84"/>
                  </a:lnTo>
                  <a:lnTo>
                    <a:pt x="84" y="84"/>
                  </a:lnTo>
                  <a:lnTo>
                    <a:pt x="84" y="84"/>
                  </a:lnTo>
                  <a:lnTo>
                    <a:pt x="84" y="84"/>
                  </a:lnTo>
                  <a:lnTo>
                    <a:pt x="84" y="90"/>
                  </a:lnTo>
                  <a:lnTo>
                    <a:pt x="84" y="90"/>
                  </a:lnTo>
                  <a:lnTo>
                    <a:pt x="84" y="90"/>
                  </a:lnTo>
                  <a:lnTo>
                    <a:pt x="84" y="90"/>
                  </a:lnTo>
                  <a:lnTo>
                    <a:pt x="84" y="90"/>
                  </a:lnTo>
                  <a:lnTo>
                    <a:pt x="84" y="90"/>
                  </a:lnTo>
                  <a:lnTo>
                    <a:pt x="78" y="96"/>
                  </a:lnTo>
                  <a:lnTo>
                    <a:pt x="78" y="96"/>
                  </a:lnTo>
                  <a:lnTo>
                    <a:pt x="78" y="96"/>
                  </a:lnTo>
                  <a:lnTo>
                    <a:pt x="78" y="96"/>
                  </a:lnTo>
                  <a:lnTo>
                    <a:pt x="78" y="96"/>
                  </a:lnTo>
                  <a:lnTo>
                    <a:pt x="78" y="96"/>
                  </a:lnTo>
                  <a:lnTo>
                    <a:pt x="78" y="90"/>
                  </a:lnTo>
                  <a:lnTo>
                    <a:pt x="78" y="90"/>
                  </a:lnTo>
                  <a:lnTo>
                    <a:pt x="72" y="96"/>
                  </a:lnTo>
                  <a:lnTo>
                    <a:pt x="72" y="90"/>
                  </a:lnTo>
                  <a:lnTo>
                    <a:pt x="72" y="90"/>
                  </a:lnTo>
                  <a:lnTo>
                    <a:pt x="72" y="96"/>
                  </a:lnTo>
                  <a:lnTo>
                    <a:pt x="72" y="107"/>
                  </a:lnTo>
                  <a:lnTo>
                    <a:pt x="72" y="107"/>
                  </a:lnTo>
                  <a:lnTo>
                    <a:pt x="72" y="112"/>
                  </a:lnTo>
                  <a:lnTo>
                    <a:pt x="72" y="112"/>
                  </a:lnTo>
                  <a:lnTo>
                    <a:pt x="67" y="112"/>
                  </a:lnTo>
                  <a:lnTo>
                    <a:pt x="67" y="112"/>
                  </a:lnTo>
                  <a:lnTo>
                    <a:pt x="67" y="112"/>
                  </a:lnTo>
                  <a:lnTo>
                    <a:pt x="67" y="118"/>
                  </a:lnTo>
                  <a:lnTo>
                    <a:pt x="67" y="118"/>
                  </a:lnTo>
                  <a:lnTo>
                    <a:pt x="67" y="118"/>
                  </a:lnTo>
                  <a:lnTo>
                    <a:pt x="61" y="118"/>
                  </a:lnTo>
                  <a:lnTo>
                    <a:pt x="61" y="118"/>
                  </a:lnTo>
                  <a:lnTo>
                    <a:pt x="56" y="118"/>
                  </a:lnTo>
                  <a:lnTo>
                    <a:pt x="50" y="118"/>
                  </a:lnTo>
                  <a:lnTo>
                    <a:pt x="44" y="112"/>
                  </a:lnTo>
                  <a:lnTo>
                    <a:pt x="22" y="112"/>
                  </a:lnTo>
                  <a:lnTo>
                    <a:pt x="22" y="112"/>
                  </a:lnTo>
                  <a:lnTo>
                    <a:pt x="16" y="112"/>
                  </a:lnTo>
                  <a:lnTo>
                    <a:pt x="11" y="112"/>
                  </a:lnTo>
                  <a:lnTo>
                    <a:pt x="5" y="118"/>
                  </a:lnTo>
                  <a:lnTo>
                    <a:pt x="5" y="118"/>
                  </a:lnTo>
                  <a:lnTo>
                    <a:pt x="5" y="118"/>
                  </a:lnTo>
                  <a:lnTo>
                    <a:pt x="5" y="118"/>
                  </a:lnTo>
                  <a:lnTo>
                    <a:pt x="5" y="118"/>
                  </a:lnTo>
                  <a:lnTo>
                    <a:pt x="5" y="118"/>
                  </a:lnTo>
                  <a:lnTo>
                    <a:pt x="5" y="118"/>
                  </a:lnTo>
                  <a:lnTo>
                    <a:pt x="5" y="118"/>
                  </a:lnTo>
                  <a:lnTo>
                    <a:pt x="5" y="118"/>
                  </a:lnTo>
                  <a:lnTo>
                    <a:pt x="5" y="118"/>
                  </a:lnTo>
                  <a:lnTo>
                    <a:pt x="5" y="124"/>
                  </a:lnTo>
                  <a:lnTo>
                    <a:pt x="0" y="124"/>
                  </a:lnTo>
                  <a:lnTo>
                    <a:pt x="0" y="129"/>
                  </a:lnTo>
                  <a:lnTo>
                    <a:pt x="0" y="129"/>
                  </a:lnTo>
                  <a:lnTo>
                    <a:pt x="0" y="135"/>
                  </a:lnTo>
                  <a:lnTo>
                    <a:pt x="0" y="135"/>
                  </a:lnTo>
                  <a:lnTo>
                    <a:pt x="0" y="135"/>
                  </a:lnTo>
                  <a:lnTo>
                    <a:pt x="0" y="135"/>
                  </a:lnTo>
                  <a:lnTo>
                    <a:pt x="0" y="135"/>
                  </a:lnTo>
                  <a:lnTo>
                    <a:pt x="0" y="135"/>
                  </a:lnTo>
                  <a:lnTo>
                    <a:pt x="0" y="135"/>
                  </a:lnTo>
                  <a:lnTo>
                    <a:pt x="0" y="135"/>
                  </a:lnTo>
                  <a:lnTo>
                    <a:pt x="0" y="135"/>
                  </a:lnTo>
                  <a:lnTo>
                    <a:pt x="0" y="140"/>
                  </a:lnTo>
                  <a:lnTo>
                    <a:pt x="0" y="140"/>
                  </a:lnTo>
                  <a:lnTo>
                    <a:pt x="0" y="140"/>
                  </a:lnTo>
                  <a:lnTo>
                    <a:pt x="5" y="146"/>
                  </a:lnTo>
                  <a:lnTo>
                    <a:pt x="11" y="146"/>
                  </a:lnTo>
                  <a:lnTo>
                    <a:pt x="16" y="146"/>
                  </a:lnTo>
                  <a:lnTo>
                    <a:pt x="16" y="146"/>
                  </a:lnTo>
                  <a:lnTo>
                    <a:pt x="16" y="146"/>
                  </a:lnTo>
                  <a:lnTo>
                    <a:pt x="16" y="146"/>
                  </a:lnTo>
                  <a:lnTo>
                    <a:pt x="16" y="146"/>
                  </a:lnTo>
                  <a:lnTo>
                    <a:pt x="16" y="146"/>
                  </a:lnTo>
                  <a:lnTo>
                    <a:pt x="16" y="146"/>
                  </a:lnTo>
                  <a:lnTo>
                    <a:pt x="16" y="146"/>
                  </a:lnTo>
                  <a:lnTo>
                    <a:pt x="16" y="146"/>
                  </a:lnTo>
                  <a:lnTo>
                    <a:pt x="16" y="152"/>
                  </a:lnTo>
                  <a:lnTo>
                    <a:pt x="16" y="157"/>
                  </a:lnTo>
                  <a:lnTo>
                    <a:pt x="16" y="157"/>
                  </a:lnTo>
                  <a:lnTo>
                    <a:pt x="16" y="157"/>
                  </a:lnTo>
                  <a:lnTo>
                    <a:pt x="16" y="157"/>
                  </a:lnTo>
                  <a:lnTo>
                    <a:pt x="16" y="157"/>
                  </a:lnTo>
                  <a:lnTo>
                    <a:pt x="28" y="157"/>
                  </a:lnTo>
                  <a:lnTo>
                    <a:pt x="28" y="157"/>
                  </a:lnTo>
                  <a:lnTo>
                    <a:pt x="33" y="157"/>
                  </a:lnTo>
                  <a:lnTo>
                    <a:pt x="33" y="157"/>
                  </a:lnTo>
                  <a:lnTo>
                    <a:pt x="33" y="157"/>
                  </a:lnTo>
                  <a:lnTo>
                    <a:pt x="33" y="157"/>
                  </a:lnTo>
                  <a:lnTo>
                    <a:pt x="33" y="157"/>
                  </a:lnTo>
                  <a:lnTo>
                    <a:pt x="33" y="157"/>
                  </a:lnTo>
                  <a:lnTo>
                    <a:pt x="33" y="157"/>
                  </a:lnTo>
                  <a:lnTo>
                    <a:pt x="33" y="157"/>
                  </a:lnTo>
                  <a:lnTo>
                    <a:pt x="33" y="157"/>
                  </a:lnTo>
                  <a:lnTo>
                    <a:pt x="33" y="157"/>
                  </a:lnTo>
                  <a:lnTo>
                    <a:pt x="39" y="157"/>
                  </a:lnTo>
                  <a:lnTo>
                    <a:pt x="39" y="157"/>
                  </a:lnTo>
                  <a:lnTo>
                    <a:pt x="39" y="157"/>
                  </a:lnTo>
                  <a:lnTo>
                    <a:pt x="39" y="157"/>
                  </a:lnTo>
                  <a:lnTo>
                    <a:pt x="39" y="157"/>
                  </a:lnTo>
                  <a:lnTo>
                    <a:pt x="39" y="157"/>
                  </a:lnTo>
                  <a:lnTo>
                    <a:pt x="39" y="157"/>
                  </a:lnTo>
                  <a:lnTo>
                    <a:pt x="39" y="157"/>
                  </a:lnTo>
                  <a:lnTo>
                    <a:pt x="44" y="157"/>
                  </a:lnTo>
                  <a:lnTo>
                    <a:pt x="44" y="157"/>
                  </a:lnTo>
                  <a:lnTo>
                    <a:pt x="44" y="157"/>
                  </a:lnTo>
                  <a:lnTo>
                    <a:pt x="44" y="157"/>
                  </a:lnTo>
                  <a:lnTo>
                    <a:pt x="44" y="163"/>
                  </a:lnTo>
                  <a:lnTo>
                    <a:pt x="44" y="163"/>
                  </a:lnTo>
                  <a:lnTo>
                    <a:pt x="44" y="168"/>
                  </a:lnTo>
                  <a:lnTo>
                    <a:pt x="44" y="168"/>
                  </a:lnTo>
                  <a:lnTo>
                    <a:pt x="44" y="168"/>
                  </a:lnTo>
                  <a:lnTo>
                    <a:pt x="44" y="168"/>
                  </a:lnTo>
                  <a:lnTo>
                    <a:pt x="44" y="168"/>
                  </a:lnTo>
                  <a:lnTo>
                    <a:pt x="44" y="174"/>
                  </a:lnTo>
                  <a:lnTo>
                    <a:pt x="44" y="174"/>
                  </a:lnTo>
                  <a:lnTo>
                    <a:pt x="44" y="174"/>
                  </a:lnTo>
                  <a:lnTo>
                    <a:pt x="39" y="174"/>
                  </a:lnTo>
                  <a:lnTo>
                    <a:pt x="39" y="174"/>
                  </a:lnTo>
                  <a:lnTo>
                    <a:pt x="39" y="174"/>
                  </a:lnTo>
                  <a:lnTo>
                    <a:pt x="39" y="174"/>
                  </a:lnTo>
                  <a:lnTo>
                    <a:pt x="39" y="174"/>
                  </a:lnTo>
                  <a:lnTo>
                    <a:pt x="39" y="180"/>
                  </a:lnTo>
                  <a:lnTo>
                    <a:pt x="39" y="180"/>
                  </a:lnTo>
                  <a:lnTo>
                    <a:pt x="39" y="180"/>
                  </a:lnTo>
                  <a:lnTo>
                    <a:pt x="39" y="180"/>
                  </a:lnTo>
                  <a:lnTo>
                    <a:pt x="39" y="180"/>
                  </a:lnTo>
                  <a:lnTo>
                    <a:pt x="39" y="180"/>
                  </a:lnTo>
                  <a:lnTo>
                    <a:pt x="39" y="185"/>
                  </a:lnTo>
                  <a:lnTo>
                    <a:pt x="39" y="185"/>
                  </a:lnTo>
                  <a:lnTo>
                    <a:pt x="39" y="191"/>
                  </a:lnTo>
                  <a:lnTo>
                    <a:pt x="39" y="191"/>
                  </a:lnTo>
                  <a:lnTo>
                    <a:pt x="39" y="191"/>
                  </a:lnTo>
                  <a:lnTo>
                    <a:pt x="44" y="197"/>
                  </a:lnTo>
                  <a:lnTo>
                    <a:pt x="44" y="197"/>
                  </a:lnTo>
                  <a:lnTo>
                    <a:pt x="44" y="197"/>
                  </a:lnTo>
                  <a:lnTo>
                    <a:pt x="44" y="202"/>
                  </a:lnTo>
                  <a:lnTo>
                    <a:pt x="44" y="202"/>
                  </a:lnTo>
                  <a:lnTo>
                    <a:pt x="44" y="202"/>
                  </a:lnTo>
                  <a:lnTo>
                    <a:pt x="50" y="208"/>
                  </a:lnTo>
                  <a:lnTo>
                    <a:pt x="50" y="208"/>
                  </a:lnTo>
                  <a:lnTo>
                    <a:pt x="50" y="208"/>
                  </a:lnTo>
                  <a:lnTo>
                    <a:pt x="56" y="213"/>
                  </a:lnTo>
                  <a:lnTo>
                    <a:pt x="56" y="219"/>
                  </a:lnTo>
                  <a:lnTo>
                    <a:pt x="56" y="219"/>
                  </a:lnTo>
                  <a:lnTo>
                    <a:pt x="56" y="225"/>
                  </a:lnTo>
                  <a:lnTo>
                    <a:pt x="56" y="230"/>
                  </a:lnTo>
                  <a:lnTo>
                    <a:pt x="56" y="230"/>
                  </a:lnTo>
                  <a:lnTo>
                    <a:pt x="50" y="230"/>
                  </a:lnTo>
                  <a:lnTo>
                    <a:pt x="50" y="230"/>
                  </a:lnTo>
                  <a:lnTo>
                    <a:pt x="50" y="230"/>
                  </a:lnTo>
                  <a:lnTo>
                    <a:pt x="50" y="230"/>
                  </a:lnTo>
                  <a:lnTo>
                    <a:pt x="50" y="230"/>
                  </a:lnTo>
                  <a:lnTo>
                    <a:pt x="50" y="236"/>
                  </a:lnTo>
                  <a:lnTo>
                    <a:pt x="50" y="236"/>
                  </a:lnTo>
                  <a:lnTo>
                    <a:pt x="50" y="236"/>
                  </a:lnTo>
                  <a:lnTo>
                    <a:pt x="50" y="236"/>
                  </a:lnTo>
                  <a:lnTo>
                    <a:pt x="50" y="236"/>
                  </a:lnTo>
                  <a:lnTo>
                    <a:pt x="50" y="236"/>
                  </a:lnTo>
                  <a:lnTo>
                    <a:pt x="44" y="236"/>
                  </a:lnTo>
                  <a:lnTo>
                    <a:pt x="44" y="236"/>
                  </a:lnTo>
                  <a:lnTo>
                    <a:pt x="44" y="241"/>
                  </a:lnTo>
                  <a:lnTo>
                    <a:pt x="39" y="247"/>
                  </a:lnTo>
                  <a:lnTo>
                    <a:pt x="39" y="253"/>
                  </a:lnTo>
                  <a:lnTo>
                    <a:pt x="33" y="258"/>
                  </a:lnTo>
                  <a:lnTo>
                    <a:pt x="33" y="258"/>
                  </a:lnTo>
                  <a:lnTo>
                    <a:pt x="28" y="264"/>
                  </a:lnTo>
                  <a:lnTo>
                    <a:pt x="28" y="269"/>
                  </a:lnTo>
                  <a:lnTo>
                    <a:pt x="28" y="269"/>
                  </a:lnTo>
                  <a:lnTo>
                    <a:pt x="22" y="275"/>
                  </a:lnTo>
                  <a:lnTo>
                    <a:pt x="28" y="281"/>
                  </a:lnTo>
                  <a:lnTo>
                    <a:pt x="28" y="286"/>
                  </a:lnTo>
                  <a:lnTo>
                    <a:pt x="28" y="286"/>
                  </a:lnTo>
                  <a:lnTo>
                    <a:pt x="28" y="286"/>
                  </a:lnTo>
                  <a:lnTo>
                    <a:pt x="22" y="292"/>
                  </a:lnTo>
                  <a:lnTo>
                    <a:pt x="22" y="292"/>
                  </a:lnTo>
                  <a:lnTo>
                    <a:pt x="22" y="297"/>
                  </a:lnTo>
                  <a:lnTo>
                    <a:pt x="22" y="297"/>
                  </a:lnTo>
                  <a:lnTo>
                    <a:pt x="22" y="297"/>
                  </a:lnTo>
                  <a:lnTo>
                    <a:pt x="28" y="297"/>
                  </a:lnTo>
                  <a:lnTo>
                    <a:pt x="28" y="303"/>
                  </a:lnTo>
                  <a:lnTo>
                    <a:pt x="28" y="303"/>
                  </a:lnTo>
                  <a:lnTo>
                    <a:pt x="28" y="303"/>
                  </a:lnTo>
                  <a:lnTo>
                    <a:pt x="33" y="303"/>
                  </a:lnTo>
                  <a:lnTo>
                    <a:pt x="33" y="303"/>
                  </a:lnTo>
                  <a:lnTo>
                    <a:pt x="33" y="303"/>
                  </a:lnTo>
                  <a:lnTo>
                    <a:pt x="33" y="309"/>
                  </a:lnTo>
                  <a:lnTo>
                    <a:pt x="33" y="309"/>
                  </a:lnTo>
                  <a:lnTo>
                    <a:pt x="39" y="309"/>
                  </a:lnTo>
                  <a:lnTo>
                    <a:pt x="39" y="309"/>
                  </a:lnTo>
                  <a:lnTo>
                    <a:pt x="39" y="309"/>
                  </a:lnTo>
                  <a:lnTo>
                    <a:pt x="39" y="309"/>
                  </a:lnTo>
                  <a:lnTo>
                    <a:pt x="39" y="314"/>
                  </a:lnTo>
                  <a:lnTo>
                    <a:pt x="39" y="314"/>
                  </a:lnTo>
                  <a:lnTo>
                    <a:pt x="39" y="314"/>
                  </a:lnTo>
                  <a:lnTo>
                    <a:pt x="39" y="309"/>
                  </a:lnTo>
                  <a:lnTo>
                    <a:pt x="39" y="309"/>
                  </a:lnTo>
                  <a:lnTo>
                    <a:pt x="44" y="309"/>
                  </a:lnTo>
                  <a:lnTo>
                    <a:pt x="44" y="309"/>
                  </a:lnTo>
                  <a:lnTo>
                    <a:pt x="44" y="309"/>
                  </a:lnTo>
                  <a:lnTo>
                    <a:pt x="44" y="303"/>
                  </a:lnTo>
                  <a:lnTo>
                    <a:pt x="50" y="303"/>
                  </a:lnTo>
                  <a:lnTo>
                    <a:pt x="50" y="303"/>
                  </a:lnTo>
                  <a:lnTo>
                    <a:pt x="50" y="303"/>
                  </a:lnTo>
                  <a:lnTo>
                    <a:pt x="56" y="303"/>
                  </a:lnTo>
                  <a:lnTo>
                    <a:pt x="56" y="303"/>
                  </a:lnTo>
                  <a:lnTo>
                    <a:pt x="56" y="303"/>
                  </a:lnTo>
                  <a:lnTo>
                    <a:pt x="56" y="297"/>
                  </a:lnTo>
                  <a:lnTo>
                    <a:pt x="56" y="297"/>
                  </a:lnTo>
                  <a:lnTo>
                    <a:pt x="56" y="297"/>
                  </a:lnTo>
                  <a:lnTo>
                    <a:pt x="56" y="297"/>
                  </a:lnTo>
                  <a:lnTo>
                    <a:pt x="56" y="297"/>
                  </a:lnTo>
                  <a:lnTo>
                    <a:pt x="56" y="297"/>
                  </a:lnTo>
                  <a:lnTo>
                    <a:pt x="61" y="297"/>
                  </a:lnTo>
                  <a:lnTo>
                    <a:pt x="61" y="297"/>
                  </a:lnTo>
                  <a:lnTo>
                    <a:pt x="61" y="297"/>
                  </a:lnTo>
                  <a:lnTo>
                    <a:pt x="61" y="297"/>
                  </a:lnTo>
                  <a:lnTo>
                    <a:pt x="67" y="297"/>
                  </a:lnTo>
                  <a:lnTo>
                    <a:pt x="67" y="292"/>
                  </a:lnTo>
                  <a:lnTo>
                    <a:pt x="67" y="292"/>
                  </a:lnTo>
                  <a:lnTo>
                    <a:pt x="67" y="292"/>
                  </a:lnTo>
                  <a:lnTo>
                    <a:pt x="67" y="292"/>
                  </a:lnTo>
                  <a:lnTo>
                    <a:pt x="67" y="292"/>
                  </a:lnTo>
                  <a:lnTo>
                    <a:pt x="72" y="292"/>
                  </a:lnTo>
                  <a:lnTo>
                    <a:pt x="72" y="292"/>
                  </a:lnTo>
                  <a:lnTo>
                    <a:pt x="72" y="292"/>
                  </a:lnTo>
                  <a:lnTo>
                    <a:pt x="72" y="292"/>
                  </a:lnTo>
                  <a:lnTo>
                    <a:pt x="72" y="292"/>
                  </a:lnTo>
                  <a:lnTo>
                    <a:pt x="72" y="286"/>
                  </a:lnTo>
                  <a:lnTo>
                    <a:pt x="78" y="286"/>
                  </a:lnTo>
                  <a:lnTo>
                    <a:pt x="78" y="286"/>
                  </a:lnTo>
                  <a:lnTo>
                    <a:pt x="78" y="286"/>
                  </a:lnTo>
                  <a:lnTo>
                    <a:pt x="78" y="286"/>
                  </a:lnTo>
                  <a:lnTo>
                    <a:pt x="78" y="286"/>
                  </a:lnTo>
                  <a:lnTo>
                    <a:pt x="78" y="286"/>
                  </a:lnTo>
                  <a:lnTo>
                    <a:pt x="78" y="286"/>
                  </a:lnTo>
                  <a:lnTo>
                    <a:pt x="78" y="286"/>
                  </a:lnTo>
                  <a:lnTo>
                    <a:pt x="84" y="286"/>
                  </a:lnTo>
                  <a:lnTo>
                    <a:pt x="84" y="286"/>
                  </a:lnTo>
                  <a:lnTo>
                    <a:pt x="84" y="286"/>
                  </a:lnTo>
                  <a:lnTo>
                    <a:pt x="84" y="286"/>
                  </a:lnTo>
                  <a:lnTo>
                    <a:pt x="84" y="286"/>
                  </a:lnTo>
                  <a:lnTo>
                    <a:pt x="84" y="286"/>
                  </a:lnTo>
                  <a:lnTo>
                    <a:pt x="84" y="281"/>
                  </a:lnTo>
                  <a:lnTo>
                    <a:pt x="84" y="281"/>
                  </a:lnTo>
                  <a:lnTo>
                    <a:pt x="84" y="281"/>
                  </a:lnTo>
                  <a:lnTo>
                    <a:pt x="89" y="281"/>
                  </a:lnTo>
                  <a:lnTo>
                    <a:pt x="89" y="281"/>
                  </a:lnTo>
                  <a:lnTo>
                    <a:pt x="89" y="286"/>
                  </a:lnTo>
                  <a:lnTo>
                    <a:pt x="89" y="286"/>
                  </a:lnTo>
                  <a:lnTo>
                    <a:pt x="89" y="286"/>
                  </a:lnTo>
                  <a:lnTo>
                    <a:pt x="89" y="286"/>
                  </a:lnTo>
                  <a:lnTo>
                    <a:pt x="89" y="286"/>
                  </a:lnTo>
                  <a:lnTo>
                    <a:pt x="89" y="286"/>
                  </a:lnTo>
                  <a:lnTo>
                    <a:pt x="89" y="286"/>
                  </a:lnTo>
                  <a:lnTo>
                    <a:pt x="89" y="281"/>
                  </a:lnTo>
                  <a:lnTo>
                    <a:pt x="89" y="281"/>
                  </a:lnTo>
                  <a:lnTo>
                    <a:pt x="89" y="281"/>
                  </a:lnTo>
                  <a:lnTo>
                    <a:pt x="89" y="281"/>
                  </a:lnTo>
                  <a:lnTo>
                    <a:pt x="89" y="281"/>
                  </a:lnTo>
                  <a:lnTo>
                    <a:pt x="89" y="281"/>
                  </a:lnTo>
                  <a:lnTo>
                    <a:pt x="95" y="281"/>
                  </a:lnTo>
                  <a:lnTo>
                    <a:pt x="95" y="281"/>
                  </a:lnTo>
                  <a:lnTo>
                    <a:pt x="95" y="286"/>
                  </a:lnTo>
                  <a:lnTo>
                    <a:pt x="95" y="286"/>
                  </a:lnTo>
                  <a:lnTo>
                    <a:pt x="95" y="286"/>
                  </a:lnTo>
                  <a:lnTo>
                    <a:pt x="100" y="286"/>
                  </a:lnTo>
                  <a:lnTo>
                    <a:pt x="100" y="292"/>
                  </a:lnTo>
                  <a:lnTo>
                    <a:pt x="100" y="292"/>
                  </a:lnTo>
                  <a:lnTo>
                    <a:pt x="100" y="292"/>
                  </a:lnTo>
                  <a:lnTo>
                    <a:pt x="100" y="292"/>
                  </a:lnTo>
                  <a:lnTo>
                    <a:pt x="106" y="297"/>
                  </a:lnTo>
                  <a:lnTo>
                    <a:pt x="106" y="297"/>
                  </a:lnTo>
                  <a:lnTo>
                    <a:pt x="112" y="297"/>
                  </a:lnTo>
                  <a:lnTo>
                    <a:pt x="112" y="297"/>
                  </a:lnTo>
                  <a:lnTo>
                    <a:pt x="112" y="297"/>
                  </a:lnTo>
                  <a:lnTo>
                    <a:pt x="112" y="297"/>
                  </a:lnTo>
                  <a:lnTo>
                    <a:pt x="112" y="297"/>
                  </a:lnTo>
                  <a:lnTo>
                    <a:pt x="117" y="297"/>
                  </a:lnTo>
                  <a:lnTo>
                    <a:pt x="117" y="297"/>
                  </a:lnTo>
                  <a:lnTo>
                    <a:pt x="117" y="297"/>
                  </a:lnTo>
                  <a:lnTo>
                    <a:pt x="117" y="292"/>
                  </a:lnTo>
                  <a:lnTo>
                    <a:pt x="117" y="292"/>
                  </a:lnTo>
                  <a:lnTo>
                    <a:pt x="123" y="292"/>
                  </a:lnTo>
                  <a:lnTo>
                    <a:pt x="123" y="286"/>
                  </a:lnTo>
                  <a:lnTo>
                    <a:pt x="123" y="286"/>
                  </a:lnTo>
                  <a:lnTo>
                    <a:pt x="117" y="286"/>
                  </a:lnTo>
                  <a:lnTo>
                    <a:pt x="123" y="286"/>
                  </a:lnTo>
                  <a:lnTo>
                    <a:pt x="117" y="286"/>
                  </a:lnTo>
                  <a:lnTo>
                    <a:pt x="117" y="281"/>
                  </a:lnTo>
                  <a:lnTo>
                    <a:pt x="117" y="281"/>
                  </a:lnTo>
                  <a:lnTo>
                    <a:pt x="117" y="281"/>
                  </a:lnTo>
                  <a:lnTo>
                    <a:pt x="117" y="281"/>
                  </a:lnTo>
                  <a:lnTo>
                    <a:pt x="117" y="281"/>
                  </a:lnTo>
                  <a:lnTo>
                    <a:pt x="117" y="281"/>
                  </a:lnTo>
                  <a:lnTo>
                    <a:pt x="117" y="281"/>
                  </a:lnTo>
                  <a:lnTo>
                    <a:pt x="117" y="281"/>
                  </a:lnTo>
                  <a:lnTo>
                    <a:pt x="117" y="281"/>
                  </a:lnTo>
                  <a:lnTo>
                    <a:pt x="117" y="281"/>
                  </a:lnTo>
                  <a:lnTo>
                    <a:pt x="117" y="281"/>
                  </a:lnTo>
                  <a:lnTo>
                    <a:pt x="117" y="281"/>
                  </a:lnTo>
                  <a:lnTo>
                    <a:pt x="117" y="281"/>
                  </a:lnTo>
                  <a:lnTo>
                    <a:pt x="117" y="275"/>
                  </a:lnTo>
                  <a:lnTo>
                    <a:pt x="117" y="275"/>
                  </a:lnTo>
                  <a:lnTo>
                    <a:pt x="117" y="275"/>
                  </a:lnTo>
                  <a:lnTo>
                    <a:pt x="117" y="275"/>
                  </a:lnTo>
                  <a:lnTo>
                    <a:pt x="117" y="269"/>
                  </a:lnTo>
                  <a:lnTo>
                    <a:pt x="117" y="269"/>
                  </a:lnTo>
                  <a:lnTo>
                    <a:pt x="117" y="269"/>
                  </a:lnTo>
                  <a:lnTo>
                    <a:pt x="123" y="269"/>
                  </a:lnTo>
                  <a:lnTo>
                    <a:pt x="123" y="269"/>
                  </a:lnTo>
                  <a:lnTo>
                    <a:pt x="123" y="269"/>
                  </a:lnTo>
                  <a:lnTo>
                    <a:pt x="123" y="269"/>
                  </a:lnTo>
                  <a:lnTo>
                    <a:pt x="123" y="264"/>
                  </a:lnTo>
                  <a:lnTo>
                    <a:pt x="128" y="264"/>
                  </a:lnTo>
                  <a:lnTo>
                    <a:pt x="134" y="264"/>
                  </a:lnTo>
                  <a:lnTo>
                    <a:pt x="134" y="264"/>
                  </a:lnTo>
                  <a:lnTo>
                    <a:pt x="140" y="264"/>
                  </a:lnTo>
                  <a:lnTo>
                    <a:pt x="140" y="264"/>
                  </a:lnTo>
                  <a:lnTo>
                    <a:pt x="140" y="264"/>
                  </a:lnTo>
                  <a:lnTo>
                    <a:pt x="140" y="264"/>
                  </a:lnTo>
                  <a:lnTo>
                    <a:pt x="140" y="264"/>
                  </a:lnTo>
                  <a:lnTo>
                    <a:pt x="145" y="264"/>
                  </a:lnTo>
                  <a:lnTo>
                    <a:pt x="145" y="264"/>
                  </a:lnTo>
                  <a:lnTo>
                    <a:pt x="145" y="264"/>
                  </a:lnTo>
                  <a:lnTo>
                    <a:pt x="145" y="264"/>
                  </a:lnTo>
                  <a:lnTo>
                    <a:pt x="145" y="264"/>
                  </a:lnTo>
                  <a:lnTo>
                    <a:pt x="151" y="258"/>
                  </a:lnTo>
                  <a:lnTo>
                    <a:pt x="151" y="258"/>
                  </a:lnTo>
                  <a:lnTo>
                    <a:pt x="151" y="264"/>
                  </a:lnTo>
                  <a:lnTo>
                    <a:pt x="151" y="264"/>
                  </a:lnTo>
                  <a:lnTo>
                    <a:pt x="151" y="264"/>
                  </a:lnTo>
                  <a:lnTo>
                    <a:pt x="151" y="264"/>
                  </a:lnTo>
                  <a:lnTo>
                    <a:pt x="156" y="264"/>
                  </a:lnTo>
                  <a:lnTo>
                    <a:pt x="156" y="264"/>
                  </a:lnTo>
                  <a:lnTo>
                    <a:pt x="156" y="264"/>
                  </a:lnTo>
                  <a:lnTo>
                    <a:pt x="156" y="264"/>
                  </a:lnTo>
                  <a:lnTo>
                    <a:pt x="156" y="264"/>
                  </a:lnTo>
                  <a:lnTo>
                    <a:pt x="156" y="264"/>
                  </a:lnTo>
                  <a:lnTo>
                    <a:pt x="156" y="264"/>
                  </a:lnTo>
                  <a:lnTo>
                    <a:pt x="156" y="264"/>
                  </a:lnTo>
                  <a:lnTo>
                    <a:pt x="156" y="264"/>
                  </a:lnTo>
                  <a:lnTo>
                    <a:pt x="162" y="269"/>
                  </a:lnTo>
                  <a:lnTo>
                    <a:pt x="162" y="269"/>
                  </a:lnTo>
                  <a:lnTo>
                    <a:pt x="162" y="264"/>
                  </a:lnTo>
                  <a:lnTo>
                    <a:pt x="168" y="264"/>
                  </a:lnTo>
                  <a:lnTo>
                    <a:pt x="168" y="264"/>
                  </a:lnTo>
                  <a:lnTo>
                    <a:pt x="168" y="264"/>
                  </a:lnTo>
                  <a:lnTo>
                    <a:pt x="168" y="258"/>
                  </a:lnTo>
                  <a:lnTo>
                    <a:pt x="168" y="258"/>
                  </a:lnTo>
                  <a:lnTo>
                    <a:pt x="168" y="258"/>
                  </a:lnTo>
                  <a:lnTo>
                    <a:pt x="168" y="258"/>
                  </a:lnTo>
                  <a:lnTo>
                    <a:pt x="168" y="258"/>
                  </a:lnTo>
                  <a:lnTo>
                    <a:pt x="168" y="258"/>
                  </a:lnTo>
                  <a:lnTo>
                    <a:pt x="168" y="258"/>
                  </a:lnTo>
                  <a:lnTo>
                    <a:pt x="168" y="258"/>
                  </a:lnTo>
                  <a:lnTo>
                    <a:pt x="168" y="258"/>
                  </a:lnTo>
                  <a:lnTo>
                    <a:pt x="168" y="258"/>
                  </a:lnTo>
                  <a:lnTo>
                    <a:pt x="168" y="258"/>
                  </a:lnTo>
                  <a:lnTo>
                    <a:pt x="168" y="258"/>
                  </a:lnTo>
                  <a:lnTo>
                    <a:pt x="173" y="258"/>
                  </a:lnTo>
                  <a:lnTo>
                    <a:pt x="173" y="258"/>
                  </a:lnTo>
                  <a:lnTo>
                    <a:pt x="173" y="253"/>
                  </a:lnTo>
                  <a:lnTo>
                    <a:pt x="173" y="253"/>
                  </a:lnTo>
                  <a:lnTo>
                    <a:pt x="173" y="253"/>
                  </a:lnTo>
                  <a:lnTo>
                    <a:pt x="168" y="253"/>
                  </a:lnTo>
                  <a:lnTo>
                    <a:pt x="168" y="253"/>
                  </a:lnTo>
                  <a:lnTo>
                    <a:pt x="173" y="247"/>
                  </a:lnTo>
                  <a:lnTo>
                    <a:pt x="168" y="247"/>
                  </a:lnTo>
                  <a:lnTo>
                    <a:pt x="168" y="247"/>
                  </a:lnTo>
                  <a:lnTo>
                    <a:pt x="168" y="247"/>
                  </a:lnTo>
                  <a:lnTo>
                    <a:pt x="168" y="247"/>
                  </a:lnTo>
                  <a:lnTo>
                    <a:pt x="168" y="247"/>
                  </a:lnTo>
                  <a:lnTo>
                    <a:pt x="168" y="247"/>
                  </a:lnTo>
                  <a:lnTo>
                    <a:pt x="168" y="241"/>
                  </a:lnTo>
                  <a:lnTo>
                    <a:pt x="168" y="241"/>
                  </a:lnTo>
                  <a:lnTo>
                    <a:pt x="162" y="241"/>
                  </a:lnTo>
                  <a:lnTo>
                    <a:pt x="162" y="236"/>
                  </a:lnTo>
                  <a:lnTo>
                    <a:pt x="162" y="236"/>
                  </a:lnTo>
                  <a:lnTo>
                    <a:pt x="168" y="236"/>
                  </a:lnTo>
                  <a:lnTo>
                    <a:pt x="168" y="236"/>
                  </a:lnTo>
                  <a:lnTo>
                    <a:pt x="168" y="236"/>
                  </a:lnTo>
                  <a:lnTo>
                    <a:pt x="168" y="236"/>
                  </a:lnTo>
                  <a:lnTo>
                    <a:pt x="168" y="236"/>
                  </a:lnTo>
                  <a:lnTo>
                    <a:pt x="168" y="236"/>
                  </a:lnTo>
                  <a:lnTo>
                    <a:pt x="168" y="236"/>
                  </a:lnTo>
                  <a:lnTo>
                    <a:pt x="168" y="236"/>
                  </a:lnTo>
                  <a:lnTo>
                    <a:pt x="168" y="236"/>
                  </a:lnTo>
                  <a:lnTo>
                    <a:pt x="168" y="236"/>
                  </a:lnTo>
                  <a:lnTo>
                    <a:pt x="173" y="236"/>
                  </a:lnTo>
                  <a:lnTo>
                    <a:pt x="173" y="230"/>
                  </a:lnTo>
                  <a:lnTo>
                    <a:pt x="173" y="230"/>
                  </a:lnTo>
                  <a:lnTo>
                    <a:pt x="173" y="230"/>
                  </a:lnTo>
                  <a:lnTo>
                    <a:pt x="173" y="230"/>
                  </a:lnTo>
                  <a:lnTo>
                    <a:pt x="173" y="230"/>
                  </a:lnTo>
                  <a:lnTo>
                    <a:pt x="179" y="230"/>
                  </a:lnTo>
                  <a:lnTo>
                    <a:pt x="179" y="225"/>
                  </a:lnTo>
                  <a:lnTo>
                    <a:pt x="179" y="225"/>
                  </a:lnTo>
                  <a:lnTo>
                    <a:pt x="179" y="225"/>
                  </a:lnTo>
                  <a:lnTo>
                    <a:pt x="184" y="225"/>
                  </a:lnTo>
                  <a:lnTo>
                    <a:pt x="184" y="225"/>
                  </a:lnTo>
                  <a:lnTo>
                    <a:pt x="184" y="219"/>
                  </a:lnTo>
                  <a:lnTo>
                    <a:pt x="184" y="213"/>
                  </a:lnTo>
                  <a:lnTo>
                    <a:pt x="184" y="213"/>
                  </a:lnTo>
                  <a:lnTo>
                    <a:pt x="190" y="213"/>
                  </a:lnTo>
                  <a:lnTo>
                    <a:pt x="190" y="213"/>
                  </a:lnTo>
                  <a:lnTo>
                    <a:pt x="190" y="213"/>
                  </a:lnTo>
                  <a:lnTo>
                    <a:pt x="190" y="208"/>
                  </a:lnTo>
                  <a:lnTo>
                    <a:pt x="190" y="208"/>
                  </a:lnTo>
                  <a:lnTo>
                    <a:pt x="190" y="208"/>
                  </a:lnTo>
                  <a:lnTo>
                    <a:pt x="190" y="208"/>
                  </a:lnTo>
                  <a:lnTo>
                    <a:pt x="190" y="208"/>
                  </a:lnTo>
                  <a:lnTo>
                    <a:pt x="190" y="208"/>
                  </a:lnTo>
                  <a:lnTo>
                    <a:pt x="190" y="208"/>
                  </a:lnTo>
                  <a:lnTo>
                    <a:pt x="190" y="208"/>
                  </a:lnTo>
                  <a:lnTo>
                    <a:pt x="196" y="202"/>
                  </a:lnTo>
                  <a:lnTo>
                    <a:pt x="196" y="202"/>
                  </a:lnTo>
                  <a:lnTo>
                    <a:pt x="196" y="202"/>
                  </a:lnTo>
                  <a:lnTo>
                    <a:pt x="196" y="202"/>
                  </a:lnTo>
                  <a:lnTo>
                    <a:pt x="196" y="202"/>
                  </a:lnTo>
                  <a:lnTo>
                    <a:pt x="196" y="202"/>
                  </a:lnTo>
                  <a:lnTo>
                    <a:pt x="201" y="202"/>
                  </a:lnTo>
                  <a:lnTo>
                    <a:pt x="201" y="197"/>
                  </a:lnTo>
                  <a:lnTo>
                    <a:pt x="201" y="197"/>
                  </a:lnTo>
                  <a:lnTo>
                    <a:pt x="201" y="197"/>
                  </a:lnTo>
                  <a:lnTo>
                    <a:pt x="201" y="197"/>
                  </a:lnTo>
                  <a:lnTo>
                    <a:pt x="201" y="197"/>
                  </a:lnTo>
                  <a:lnTo>
                    <a:pt x="201" y="202"/>
                  </a:lnTo>
                  <a:lnTo>
                    <a:pt x="207" y="197"/>
                  </a:lnTo>
                  <a:lnTo>
                    <a:pt x="207" y="197"/>
                  </a:lnTo>
                  <a:lnTo>
                    <a:pt x="207" y="197"/>
                  </a:lnTo>
                  <a:lnTo>
                    <a:pt x="207" y="197"/>
                  </a:lnTo>
                  <a:lnTo>
                    <a:pt x="207" y="202"/>
                  </a:lnTo>
                  <a:lnTo>
                    <a:pt x="207" y="202"/>
                  </a:lnTo>
                  <a:lnTo>
                    <a:pt x="212" y="197"/>
                  </a:lnTo>
                  <a:lnTo>
                    <a:pt x="212" y="197"/>
                  </a:lnTo>
                  <a:lnTo>
                    <a:pt x="212" y="197"/>
                  </a:lnTo>
                  <a:lnTo>
                    <a:pt x="212" y="197"/>
                  </a:lnTo>
                  <a:lnTo>
                    <a:pt x="212" y="197"/>
                  </a:lnTo>
                  <a:lnTo>
                    <a:pt x="212" y="197"/>
                  </a:lnTo>
                  <a:lnTo>
                    <a:pt x="212" y="197"/>
                  </a:lnTo>
                  <a:lnTo>
                    <a:pt x="212" y="197"/>
                  </a:lnTo>
                  <a:lnTo>
                    <a:pt x="212" y="197"/>
                  </a:lnTo>
                  <a:lnTo>
                    <a:pt x="212" y="202"/>
                  </a:lnTo>
                  <a:lnTo>
                    <a:pt x="218" y="202"/>
                  </a:lnTo>
                  <a:lnTo>
                    <a:pt x="218" y="202"/>
                  </a:lnTo>
                  <a:lnTo>
                    <a:pt x="218" y="202"/>
                  </a:lnTo>
                  <a:lnTo>
                    <a:pt x="218" y="202"/>
                  </a:lnTo>
                  <a:lnTo>
                    <a:pt x="218" y="202"/>
                  </a:lnTo>
                  <a:lnTo>
                    <a:pt x="218" y="202"/>
                  </a:lnTo>
                  <a:lnTo>
                    <a:pt x="218" y="202"/>
                  </a:lnTo>
                  <a:lnTo>
                    <a:pt x="224" y="202"/>
                  </a:lnTo>
                  <a:lnTo>
                    <a:pt x="224" y="208"/>
                  </a:lnTo>
                  <a:lnTo>
                    <a:pt x="229" y="208"/>
                  </a:lnTo>
                  <a:lnTo>
                    <a:pt x="235" y="213"/>
                  </a:lnTo>
                  <a:lnTo>
                    <a:pt x="235" y="213"/>
                  </a:lnTo>
                  <a:lnTo>
                    <a:pt x="235" y="219"/>
                  </a:lnTo>
                  <a:lnTo>
                    <a:pt x="235" y="219"/>
                  </a:lnTo>
                  <a:lnTo>
                    <a:pt x="235" y="219"/>
                  </a:lnTo>
                  <a:lnTo>
                    <a:pt x="235" y="225"/>
                  </a:lnTo>
                  <a:lnTo>
                    <a:pt x="229" y="225"/>
                  </a:lnTo>
                  <a:lnTo>
                    <a:pt x="229" y="230"/>
                  </a:lnTo>
                  <a:lnTo>
                    <a:pt x="229" y="230"/>
                  </a:lnTo>
                  <a:lnTo>
                    <a:pt x="229" y="236"/>
                  </a:lnTo>
                  <a:lnTo>
                    <a:pt x="229" y="236"/>
                  </a:lnTo>
                  <a:lnTo>
                    <a:pt x="229" y="236"/>
                  </a:lnTo>
                  <a:lnTo>
                    <a:pt x="229" y="236"/>
                  </a:lnTo>
                  <a:lnTo>
                    <a:pt x="229" y="236"/>
                  </a:lnTo>
                  <a:lnTo>
                    <a:pt x="229" y="236"/>
                  </a:lnTo>
                  <a:lnTo>
                    <a:pt x="229" y="236"/>
                  </a:lnTo>
                  <a:lnTo>
                    <a:pt x="235" y="241"/>
                  </a:lnTo>
                  <a:lnTo>
                    <a:pt x="235" y="241"/>
                  </a:lnTo>
                  <a:lnTo>
                    <a:pt x="235" y="241"/>
                  </a:lnTo>
                  <a:lnTo>
                    <a:pt x="235" y="241"/>
                  </a:lnTo>
                  <a:lnTo>
                    <a:pt x="240" y="236"/>
                  </a:lnTo>
                  <a:lnTo>
                    <a:pt x="246" y="236"/>
                  </a:lnTo>
                  <a:lnTo>
                    <a:pt x="246" y="236"/>
                  </a:lnTo>
                  <a:lnTo>
                    <a:pt x="246" y="241"/>
                  </a:lnTo>
                  <a:lnTo>
                    <a:pt x="246" y="241"/>
                  </a:lnTo>
                  <a:lnTo>
                    <a:pt x="246" y="241"/>
                  </a:lnTo>
                  <a:lnTo>
                    <a:pt x="246" y="241"/>
                  </a:lnTo>
                  <a:lnTo>
                    <a:pt x="246" y="247"/>
                  </a:lnTo>
                  <a:lnTo>
                    <a:pt x="246" y="247"/>
                  </a:lnTo>
                  <a:lnTo>
                    <a:pt x="246" y="247"/>
                  </a:lnTo>
                  <a:lnTo>
                    <a:pt x="246" y="247"/>
                  </a:lnTo>
                  <a:lnTo>
                    <a:pt x="246" y="253"/>
                  </a:lnTo>
                  <a:lnTo>
                    <a:pt x="246" y="253"/>
                  </a:lnTo>
                  <a:lnTo>
                    <a:pt x="246" y="253"/>
                  </a:lnTo>
                  <a:lnTo>
                    <a:pt x="246" y="253"/>
                  </a:lnTo>
                  <a:lnTo>
                    <a:pt x="246" y="253"/>
                  </a:lnTo>
                  <a:lnTo>
                    <a:pt x="246" y="258"/>
                  </a:lnTo>
                  <a:lnTo>
                    <a:pt x="246" y="258"/>
                  </a:lnTo>
                  <a:lnTo>
                    <a:pt x="246" y="258"/>
                  </a:lnTo>
                  <a:lnTo>
                    <a:pt x="246" y="258"/>
                  </a:lnTo>
                  <a:lnTo>
                    <a:pt x="240" y="258"/>
                  </a:lnTo>
                  <a:lnTo>
                    <a:pt x="240" y="264"/>
                  </a:lnTo>
                  <a:lnTo>
                    <a:pt x="240" y="264"/>
                  </a:lnTo>
                  <a:lnTo>
                    <a:pt x="246" y="269"/>
                  </a:lnTo>
                  <a:lnTo>
                    <a:pt x="240" y="275"/>
                  </a:lnTo>
                  <a:lnTo>
                    <a:pt x="240" y="275"/>
                  </a:lnTo>
                  <a:lnTo>
                    <a:pt x="240" y="275"/>
                  </a:lnTo>
                  <a:lnTo>
                    <a:pt x="240" y="281"/>
                  </a:lnTo>
                  <a:lnTo>
                    <a:pt x="240" y="281"/>
                  </a:lnTo>
                  <a:lnTo>
                    <a:pt x="240" y="286"/>
                  </a:lnTo>
                  <a:lnTo>
                    <a:pt x="240" y="286"/>
                  </a:lnTo>
                  <a:lnTo>
                    <a:pt x="240" y="286"/>
                  </a:lnTo>
                  <a:lnTo>
                    <a:pt x="240" y="292"/>
                  </a:lnTo>
                  <a:lnTo>
                    <a:pt x="240" y="292"/>
                  </a:lnTo>
                  <a:lnTo>
                    <a:pt x="240" y="292"/>
                  </a:lnTo>
                  <a:lnTo>
                    <a:pt x="240" y="292"/>
                  </a:lnTo>
                  <a:lnTo>
                    <a:pt x="240" y="297"/>
                  </a:lnTo>
                  <a:lnTo>
                    <a:pt x="240" y="303"/>
                  </a:lnTo>
                  <a:lnTo>
                    <a:pt x="240" y="303"/>
                  </a:lnTo>
                  <a:lnTo>
                    <a:pt x="240" y="303"/>
                  </a:lnTo>
                  <a:lnTo>
                    <a:pt x="240" y="303"/>
                  </a:lnTo>
                  <a:lnTo>
                    <a:pt x="240" y="303"/>
                  </a:lnTo>
                  <a:lnTo>
                    <a:pt x="240" y="309"/>
                  </a:lnTo>
                  <a:lnTo>
                    <a:pt x="240" y="309"/>
                  </a:lnTo>
                  <a:lnTo>
                    <a:pt x="240" y="309"/>
                  </a:lnTo>
                  <a:lnTo>
                    <a:pt x="246" y="314"/>
                  </a:lnTo>
                  <a:lnTo>
                    <a:pt x="246" y="320"/>
                  </a:lnTo>
                  <a:lnTo>
                    <a:pt x="246" y="320"/>
                  </a:lnTo>
                  <a:lnTo>
                    <a:pt x="246" y="325"/>
                  </a:lnTo>
                  <a:lnTo>
                    <a:pt x="246" y="325"/>
                  </a:lnTo>
                  <a:lnTo>
                    <a:pt x="246" y="325"/>
                  </a:lnTo>
                  <a:lnTo>
                    <a:pt x="252" y="325"/>
                  </a:lnTo>
                  <a:lnTo>
                    <a:pt x="252" y="331"/>
                  </a:lnTo>
                  <a:lnTo>
                    <a:pt x="257" y="331"/>
                  </a:lnTo>
                  <a:lnTo>
                    <a:pt x="257" y="331"/>
                  </a:lnTo>
                  <a:lnTo>
                    <a:pt x="263" y="331"/>
                  </a:lnTo>
                  <a:lnTo>
                    <a:pt x="263" y="331"/>
                  </a:lnTo>
                  <a:lnTo>
                    <a:pt x="280" y="314"/>
                  </a:lnTo>
                  <a:lnTo>
                    <a:pt x="280" y="314"/>
                  </a:lnTo>
                  <a:lnTo>
                    <a:pt x="285" y="314"/>
                  </a:lnTo>
                  <a:lnTo>
                    <a:pt x="285" y="314"/>
                  </a:lnTo>
                  <a:lnTo>
                    <a:pt x="285" y="309"/>
                  </a:lnTo>
                  <a:lnTo>
                    <a:pt x="285" y="309"/>
                  </a:lnTo>
                  <a:lnTo>
                    <a:pt x="285" y="309"/>
                  </a:lnTo>
                  <a:lnTo>
                    <a:pt x="291" y="309"/>
                  </a:lnTo>
                  <a:lnTo>
                    <a:pt x="296" y="303"/>
                  </a:lnTo>
                  <a:lnTo>
                    <a:pt x="302" y="309"/>
                  </a:lnTo>
                  <a:lnTo>
                    <a:pt x="302" y="303"/>
                  </a:lnTo>
                  <a:lnTo>
                    <a:pt x="313" y="303"/>
                  </a:lnTo>
                  <a:lnTo>
                    <a:pt x="313" y="303"/>
                  </a:lnTo>
                  <a:lnTo>
                    <a:pt x="313" y="303"/>
                  </a:lnTo>
                  <a:lnTo>
                    <a:pt x="313" y="297"/>
                  </a:lnTo>
                  <a:lnTo>
                    <a:pt x="319" y="292"/>
                  </a:lnTo>
                  <a:lnTo>
                    <a:pt x="319" y="292"/>
                  </a:lnTo>
                  <a:lnTo>
                    <a:pt x="319" y="286"/>
                  </a:lnTo>
                  <a:lnTo>
                    <a:pt x="324" y="286"/>
                  </a:lnTo>
                  <a:lnTo>
                    <a:pt x="324" y="286"/>
                  </a:lnTo>
                  <a:lnTo>
                    <a:pt x="324" y="286"/>
                  </a:lnTo>
                  <a:lnTo>
                    <a:pt x="330" y="286"/>
                  </a:lnTo>
                  <a:lnTo>
                    <a:pt x="336" y="281"/>
                  </a:lnTo>
                  <a:lnTo>
                    <a:pt x="336" y="281"/>
                  </a:lnTo>
                  <a:lnTo>
                    <a:pt x="336" y="281"/>
                  </a:lnTo>
                  <a:lnTo>
                    <a:pt x="336" y="281"/>
                  </a:lnTo>
                  <a:lnTo>
                    <a:pt x="341" y="281"/>
                  </a:lnTo>
                  <a:lnTo>
                    <a:pt x="341" y="275"/>
                  </a:lnTo>
                  <a:lnTo>
                    <a:pt x="341" y="275"/>
                  </a:lnTo>
                  <a:lnTo>
                    <a:pt x="341" y="275"/>
                  </a:lnTo>
                  <a:lnTo>
                    <a:pt x="341" y="275"/>
                  </a:lnTo>
                  <a:lnTo>
                    <a:pt x="347" y="275"/>
                  </a:lnTo>
                  <a:lnTo>
                    <a:pt x="347" y="275"/>
                  </a:lnTo>
                  <a:lnTo>
                    <a:pt x="347" y="269"/>
                  </a:lnTo>
                  <a:lnTo>
                    <a:pt x="352" y="269"/>
                  </a:lnTo>
                  <a:lnTo>
                    <a:pt x="352" y="269"/>
                  </a:lnTo>
                  <a:lnTo>
                    <a:pt x="352" y="275"/>
                  </a:lnTo>
                  <a:lnTo>
                    <a:pt x="352" y="275"/>
                  </a:lnTo>
                  <a:lnTo>
                    <a:pt x="358" y="269"/>
                  </a:lnTo>
                  <a:lnTo>
                    <a:pt x="358" y="269"/>
                  </a:lnTo>
                  <a:lnTo>
                    <a:pt x="369" y="275"/>
                  </a:lnTo>
                  <a:lnTo>
                    <a:pt x="369" y="275"/>
                  </a:lnTo>
                  <a:lnTo>
                    <a:pt x="375" y="275"/>
                  </a:lnTo>
                  <a:lnTo>
                    <a:pt x="375" y="275"/>
                  </a:lnTo>
                  <a:lnTo>
                    <a:pt x="375" y="275"/>
                  </a:lnTo>
                  <a:lnTo>
                    <a:pt x="375" y="275"/>
                  </a:lnTo>
                  <a:lnTo>
                    <a:pt x="375" y="281"/>
                  </a:lnTo>
                  <a:lnTo>
                    <a:pt x="375" y="281"/>
                  </a:lnTo>
                  <a:lnTo>
                    <a:pt x="375" y="281"/>
                  </a:lnTo>
                  <a:lnTo>
                    <a:pt x="375" y="281"/>
                  </a:lnTo>
                  <a:lnTo>
                    <a:pt x="369" y="286"/>
                  </a:lnTo>
                  <a:lnTo>
                    <a:pt x="369" y="286"/>
                  </a:lnTo>
                  <a:lnTo>
                    <a:pt x="369" y="286"/>
                  </a:lnTo>
                  <a:lnTo>
                    <a:pt x="369" y="286"/>
                  </a:lnTo>
                  <a:lnTo>
                    <a:pt x="364" y="286"/>
                  </a:lnTo>
                  <a:lnTo>
                    <a:pt x="364" y="286"/>
                  </a:lnTo>
                  <a:lnTo>
                    <a:pt x="369" y="292"/>
                  </a:lnTo>
                  <a:lnTo>
                    <a:pt x="369" y="286"/>
                  </a:lnTo>
                  <a:lnTo>
                    <a:pt x="369" y="286"/>
                  </a:lnTo>
                  <a:lnTo>
                    <a:pt x="369" y="286"/>
                  </a:lnTo>
                  <a:lnTo>
                    <a:pt x="375" y="292"/>
                  </a:lnTo>
                  <a:lnTo>
                    <a:pt x="375" y="292"/>
                  </a:lnTo>
                  <a:lnTo>
                    <a:pt x="375" y="292"/>
                  </a:lnTo>
                  <a:lnTo>
                    <a:pt x="375" y="292"/>
                  </a:lnTo>
                  <a:lnTo>
                    <a:pt x="375" y="292"/>
                  </a:lnTo>
                  <a:lnTo>
                    <a:pt x="375" y="292"/>
                  </a:lnTo>
                  <a:lnTo>
                    <a:pt x="375" y="292"/>
                  </a:lnTo>
                  <a:lnTo>
                    <a:pt x="380" y="292"/>
                  </a:lnTo>
                  <a:lnTo>
                    <a:pt x="380" y="286"/>
                  </a:lnTo>
                  <a:lnTo>
                    <a:pt x="380" y="286"/>
                  </a:lnTo>
                  <a:lnTo>
                    <a:pt x="386" y="286"/>
                  </a:lnTo>
                  <a:lnTo>
                    <a:pt x="386" y="286"/>
                  </a:lnTo>
                  <a:lnTo>
                    <a:pt x="386" y="286"/>
                  </a:lnTo>
                  <a:lnTo>
                    <a:pt x="392" y="281"/>
                  </a:lnTo>
                  <a:lnTo>
                    <a:pt x="397" y="281"/>
                  </a:lnTo>
                  <a:lnTo>
                    <a:pt x="403" y="281"/>
                  </a:lnTo>
                  <a:lnTo>
                    <a:pt x="403" y="281"/>
                  </a:lnTo>
                  <a:lnTo>
                    <a:pt x="403" y="275"/>
                  </a:lnTo>
                  <a:lnTo>
                    <a:pt x="403" y="275"/>
                  </a:lnTo>
                  <a:lnTo>
                    <a:pt x="403" y="275"/>
                  </a:lnTo>
                  <a:lnTo>
                    <a:pt x="408" y="275"/>
                  </a:lnTo>
                  <a:lnTo>
                    <a:pt x="408" y="275"/>
                  </a:lnTo>
                  <a:lnTo>
                    <a:pt x="408" y="275"/>
                  </a:lnTo>
                  <a:lnTo>
                    <a:pt x="408" y="275"/>
                  </a:lnTo>
                  <a:lnTo>
                    <a:pt x="408" y="275"/>
                  </a:lnTo>
                  <a:lnTo>
                    <a:pt x="408" y="275"/>
                  </a:lnTo>
                  <a:lnTo>
                    <a:pt x="408" y="275"/>
                  </a:lnTo>
                  <a:lnTo>
                    <a:pt x="414" y="275"/>
                  </a:lnTo>
                  <a:lnTo>
                    <a:pt x="414" y="275"/>
                  </a:lnTo>
                  <a:lnTo>
                    <a:pt x="414" y="275"/>
                  </a:lnTo>
                  <a:lnTo>
                    <a:pt x="414" y="275"/>
                  </a:lnTo>
                  <a:lnTo>
                    <a:pt x="414" y="275"/>
                  </a:lnTo>
                  <a:lnTo>
                    <a:pt x="414" y="275"/>
                  </a:lnTo>
                  <a:lnTo>
                    <a:pt x="420" y="275"/>
                  </a:lnTo>
                  <a:lnTo>
                    <a:pt x="420" y="281"/>
                  </a:lnTo>
                  <a:lnTo>
                    <a:pt x="420" y="281"/>
                  </a:lnTo>
                  <a:lnTo>
                    <a:pt x="420" y="281"/>
                  </a:lnTo>
                  <a:lnTo>
                    <a:pt x="425" y="281"/>
                  </a:lnTo>
                  <a:lnTo>
                    <a:pt x="431" y="275"/>
                  </a:lnTo>
                  <a:lnTo>
                    <a:pt x="436" y="281"/>
                  </a:lnTo>
                  <a:lnTo>
                    <a:pt x="436" y="286"/>
                  </a:lnTo>
                  <a:lnTo>
                    <a:pt x="442" y="286"/>
                  </a:lnTo>
                  <a:lnTo>
                    <a:pt x="442" y="292"/>
                  </a:lnTo>
                  <a:lnTo>
                    <a:pt x="442" y="286"/>
                  </a:lnTo>
                  <a:lnTo>
                    <a:pt x="442" y="286"/>
                  </a:lnTo>
                  <a:lnTo>
                    <a:pt x="442" y="286"/>
                  </a:lnTo>
                  <a:lnTo>
                    <a:pt x="448" y="286"/>
                  </a:lnTo>
                  <a:lnTo>
                    <a:pt x="448" y="286"/>
                  </a:lnTo>
                  <a:lnTo>
                    <a:pt x="453" y="281"/>
                  </a:lnTo>
                  <a:lnTo>
                    <a:pt x="453" y="281"/>
                  </a:lnTo>
                  <a:lnTo>
                    <a:pt x="453" y="281"/>
                  </a:lnTo>
                  <a:lnTo>
                    <a:pt x="453" y="281"/>
                  </a:lnTo>
                  <a:lnTo>
                    <a:pt x="453" y="275"/>
                  </a:lnTo>
                  <a:lnTo>
                    <a:pt x="459" y="275"/>
                  </a:lnTo>
                  <a:lnTo>
                    <a:pt x="459" y="275"/>
                  </a:lnTo>
                  <a:close/>
                  <a:moveTo>
                    <a:pt x="190" y="6"/>
                  </a:moveTo>
                  <a:lnTo>
                    <a:pt x="190" y="6"/>
                  </a:lnTo>
                  <a:lnTo>
                    <a:pt x="190" y="6"/>
                  </a:lnTo>
                  <a:lnTo>
                    <a:pt x="190" y="6"/>
                  </a:lnTo>
                  <a:lnTo>
                    <a:pt x="190" y="12"/>
                  </a:lnTo>
                  <a:lnTo>
                    <a:pt x="190" y="6"/>
                  </a:lnTo>
                  <a:lnTo>
                    <a:pt x="190" y="6"/>
                  </a:lnTo>
                  <a:lnTo>
                    <a:pt x="190" y="6"/>
                  </a:lnTo>
                  <a:lnTo>
                    <a:pt x="190" y="6"/>
                  </a:lnTo>
                  <a:lnTo>
                    <a:pt x="190" y="0"/>
                  </a:lnTo>
                  <a:lnTo>
                    <a:pt x="184" y="0"/>
                  </a:lnTo>
                  <a:lnTo>
                    <a:pt x="190" y="6"/>
                  </a:lnTo>
                  <a:lnTo>
                    <a:pt x="190" y="6"/>
                  </a:lnTo>
                  <a:close/>
                  <a:moveTo>
                    <a:pt x="196" y="90"/>
                  </a:moveTo>
                  <a:lnTo>
                    <a:pt x="190" y="90"/>
                  </a:lnTo>
                  <a:lnTo>
                    <a:pt x="184" y="90"/>
                  </a:lnTo>
                  <a:lnTo>
                    <a:pt x="184" y="90"/>
                  </a:lnTo>
                  <a:lnTo>
                    <a:pt x="184" y="90"/>
                  </a:lnTo>
                  <a:lnTo>
                    <a:pt x="184" y="90"/>
                  </a:lnTo>
                  <a:lnTo>
                    <a:pt x="184" y="96"/>
                  </a:lnTo>
                  <a:lnTo>
                    <a:pt x="184" y="96"/>
                  </a:lnTo>
                  <a:lnTo>
                    <a:pt x="184" y="96"/>
                  </a:lnTo>
                  <a:lnTo>
                    <a:pt x="190" y="101"/>
                  </a:lnTo>
                  <a:lnTo>
                    <a:pt x="190" y="101"/>
                  </a:lnTo>
                  <a:lnTo>
                    <a:pt x="190" y="96"/>
                  </a:lnTo>
                  <a:lnTo>
                    <a:pt x="196" y="96"/>
                  </a:lnTo>
                  <a:lnTo>
                    <a:pt x="196" y="96"/>
                  </a:lnTo>
                  <a:lnTo>
                    <a:pt x="196" y="96"/>
                  </a:lnTo>
                  <a:lnTo>
                    <a:pt x="196" y="96"/>
                  </a:lnTo>
                  <a:lnTo>
                    <a:pt x="196" y="90"/>
                  </a:lnTo>
                  <a:lnTo>
                    <a:pt x="196" y="90"/>
                  </a:lnTo>
                  <a:lnTo>
                    <a:pt x="196" y="90"/>
                  </a:lnTo>
                  <a:close/>
                </a:path>
              </a:pathLst>
            </a:custGeom>
            <a:solidFill>
              <a:schemeClr val="tx1">
                <a:lumMod val="40000"/>
                <a:lumOff val="60000"/>
                <a:alpha val="30000"/>
              </a:schemeClr>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66" name="Turkmenistan"/>
            <p:cNvSpPr>
              <a:spLocks noEditPoints="1"/>
            </p:cNvSpPr>
            <p:nvPr/>
          </p:nvSpPr>
          <p:spPr bwMode="auto">
            <a:xfrm>
              <a:off x="7092951" y="4602163"/>
              <a:ext cx="1325563" cy="925513"/>
            </a:xfrm>
            <a:custGeom>
              <a:avLst/>
              <a:gdLst>
                <a:gd name="T0" fmla="*/ 751 w 835"/>
                <a:gd name="T1" fmla="*/ 337 h 583"/>
                <a:gd name="T2" fmla="*/ 594 w 835"/>
                <a:gd name="T3" fmla="*/ 224 h 583"/>
                <a:gd name="T4" fmla="*/ 571 w 835"/>
                <a:gd name="T5" fmla="*/ 168 h 583"/>
                <a:gd name="T6" fmla="*/ 515 w 835"/>
                <a:gd name="T7" fmla="*/ 129 h 583"/>
                <a:gd name="T8" fmla="*/ 454 w 835"/>
                <a:gd name="T9" fmla="*/ 101 h 583"/>
                <a:gd name="T10" fmla="*/ 443 w 835"/>
                <a:gd name="T11" fmla="*/ 68 h 583"/>
                <a:gd name="T12" fmla="*/ 409 w 835"/>
                <a:gd name="T13" fmla="*/ 39 h 583"/>
                <a:gd name="T14" fmla="*/ 336 w 835"/>
                <a:gd name="T15" fmla="*/ 11 h 583"/>
                <a:gd name="T16" fmla="*/ 336 w 835"/>
                <a:gd name="T17" fmla="*/ 28 h 583"/>
                <a:gd name="T18" fmla="*/ 314 w 835"/>
                <a:gd name="T19" fmla="*/ 51 h 583"/>
                <a:gd name="T20" fmla="*/ 269 w 835"/>
                <a:gd name="T21" fmla="*/ 112 h 583"/>
                <a:gd name="T22" fmla="*/ 179 w 835"/>
                <a:gd name="T23" fmla="*/ 124 h 583"/>
                <a:gd name="T24" fmla="*/ 78 w 835"/>
                <a:gd name="T25" fmla="*/ 39 h 583"/>
                <a:gd name="T26" fmla="*/ 11 w 835"/>
                <a:gd name="T27" fmla="*/ 96 h 583"/>
                <a:gd name="T28" fmla="*/ 17 w 835"/>
                <a:gd name="T29" fmla="*/ 112 h 583"/>
                <a:gd name="T30" fmla="*/ 22 w 835"/>
                <a:gd name="T31" fmla="*/ 118 h 583"/>
                <a:gd name="T32" fmla="*/ 28 w 835"/>
                <a:gd name="T33" fmla="*/ 68 h 583"/>
                <a:gd name="T34" fmla="*/ 84 w 835"/>
                <a:gd name="T35" fmla="*/ 73 h 583"/>
                <a:gd name="T36" fmla="*/ 118 w 835"/>
                <a:gd name="T37" fmla="*/ 118 h 583"/>
                <a:gd name="T38" fmla="*/ 134 w 835"/>
                <a:gd name="T39" fmla="*/ 146 h 583"/>
                <a:gd name="T40" fmla="*/ 106 w 835"/>
                <a:gd name="T41" fmla="*/ 152 h 583"/>
                <a:gd name="T42" fmla="*/ 101 w 835"/>
                <a:gd name="T43" fmla="*/ 168 h 583"/>
                <a:gd name="T44" fmla="*/ 73 w 835"/>
                <a:gd name="T45" fmla="*/ 168 h 583"/>
                <a:gd name="T46" fmla="*/ 67 w 835"/>
                <a:gd name="T47" fmla="*/ 157 h 583"/>
                <a:gd name="T48" fmla="*/ 50 w 835"/>
                <a:gd name="T49" fmla="*/ 157 h 583"/>
                <a:gd name="T50" fmla="*/ 28 w 835"/>
                <a:gd name="T51" fmla="*/ 140 h 583"/>
                <a:gd name="T52" fmla="*/ 22 w 835"/>
                <a:gd name="T53" fmla="*/ 174 h 583"/>
                <a:gd name="T54" fmla="*/ 34 w 835"/>
                <a:gd name="T55" fmla="*/ 241 h 583"/>
                <a:gd name="T56" fmla="*/ 39 w 835"/>
                <a:gd name="T57" fmla="*/ 224 h 583"/>
                <a:gd name="T58" fmla="*/ 67 w 835"/>
                <a:gd name="T59" fmla="*/ 224 h 583"/>
                <a:gd name="T60" fmla="*/ 56 w 835"/>
                <a:gd name="T61" fmla="*/ 247 h 583"/>
                <a:gd name="T62" fmla="*/ 73 w 835"/>
                <a:gd name="T63" fmla="*/ 258 h 583"/>
                <a:gd name="T64" fmla="*/ 62 w 835"/>
                <a:gd name="T65" fmla="*/ 258 h 583"/>
                <a:gd name="T66" fmla="*/ 39 w 835"/>
                <a:gd name="T67" fmla="*/ 269 h 583"/>
                <a:gd name="T68" fmla="*/ 56 w 835"/>
                <a:gd name="T69" fmla="*/ 269 h 583"/>
                <a:gd name="T70" fmla="*/ 67 w 835"/>
                <a:gd name="T71" fmla="*/ 275 h 583"/>
                <a:gd name="T72" fmla="*/ 73 w 835"/>
                <a:gd name="T73" fmla="*/ 286 h 583"/>
                <a:gd name="T74" fmla="*/ 84 w 835"/>
                <a:gd name="T75" fmla="*/ 297 h 583"/>
                <a:gd name="T76" fmla="*/ 84 w 835"/>
                <a:gd name="T77" fmla="*/ 337 h 583"/>
                <a:gd name="T78" fmla="*/ 106 w 835"/>
                <a:gd name="T79" fmla="*/ 421 h 583"/>
                <a:gd name="T80" fmla="*/ 140 w 835"/>
                <a:gd name="T81" fmla="*/ 393 h 583"/>
                <a:gd name="T82" fmla="*/ 196 w 835"/>
                <a:gd name="T83" fmla="*/ 365 h 583"/>
                <a:gd name="T84" fmla="*/ 246 w 835"/>
                <a:gd name="T85" fmla="*/ 353 h 583"/>
                <a:gd name="T86" fmla="*/ 286 w 835"/>
                <a:gd name="T87" fmla="*/ 359 h 583"/>
                <a:gd name="T88" fmla="*/ 314 w 835"/>
                <a:gd name="T89" fmla="*/ 381 h 583"/>
                <a:gd name="T90" fmla="*/ 359 w 835"/>
                <a:gd name="T91" fmla="*/ 398 h 583"/>
                <a:gd name="T92" fmla="*/ 387 w 835"/>
                <a:gd name="T93" fmla="*/ 398 h 583"/>
                <a:gd name="T94" fmla="*/ 415 w 835"/>
                <a:gd name="T95" fmla="*/ 432 h 583"/>
                <a:gd name="T96" fmla="*/ 465 w 835"/>
                <a:gd name="T97" fmla="*/ 471 h 583"/>
                <a:gd name="T98" fmla="*/ 515 w 835"/>
                <a:gd name="T99" fmla="*/ 499 h 583"/>
                <a:gd name="T100" fmla="*/ 510 w 835"/>
                <a:gd name="T101" fmla="*/ 521 h 583"/>
                <a:gd name="T102" fmla="*/ 527 w 835"/>
                <a:gd name="T103" fmla="*/ 544 h 583"/>
                <a:gd name="T104" fmla="*/ 571 w 835"/>
                <a:gd name="T105" fmla="*/ 566 h 583"/>
                <a:gd name="T106" fmla="*/ 611 w 835"/>
                <a:gd name="T107" fmla="*/ 566 h 583"/>
                <a:gd name="T108" fmla="*/ 627 w 835"/>
                <a:gd name="T109" fmla="*/ 533 h 583"/>
                <a:gd name="T110" fmla="*/ 689 w 835"/>
                <a:gd name="T111" fmla="*/ 510 h 583"/>
                <a:gd name="T112" fmla="*/ 728 w 835"/>
                <a:gd name="T113" fmla="*/ 454 h 583"/>
                <a:gd name="T114" fmla="*/ 784 w 835"/>
                <a:gd name="T115" fmla="*/ 409 h 583"/>
                <a:gd name="T116" fmla="*/ 823 w 835"/>
                <a:gd name="T117" fmla="*/ 421 h 583"/>
                <a:gd name="T118" fmla="*/ 39 w 835"/>
                <a:gd name="T119" fmla="*/ 308 h 583"/>
                <a:gd name="T120" fmla="*/ 62 w 835"/>
                <a:gd name="T121" fmla="*/ 258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35" h="583">
                  <a:moveTo>
                    <a:pt x="835" y="376"/>
                  </a:moveTo>
                  <a:lnTo>
                    <a:pt x="835" y="370"/>
                  </a:lnTo>
                  <a:lnTo>
                    <a:pt x="835" y="370"/>
                  </a:lnTo>
                  <a:lnTo>
                    <a:pt x="835" y="370"/>
                  </a:lnTo>
                  <a:lnTo>
                    <a:pt x="835" y="370"/>
                  </a:lnTo>
                  <a:lnTo>
                    <a:pt x="829" y="370"/>
                  </a:lnTo>
                  <a:lnTo>
                    <a:pt x="829" y="370"/>
                  </a:lnTo>
                  <a:lnTo>
                    <a:pt x="823" y="370"/>
                  </a:lnTo>
                  <a:lnTo>
                    <a:pt x="823" y="370"/>
                  </a:lnTo>
                  <a:lnTo>
                    <a:pt x="818" y="365"/>
                  </a:lnTo>
                  <a:lnTo>
                    <a:pt x="812" y="365"/>
                  </a:lnTo>
                  <a:lnTo>
                    <a:pt x="812" y="359"/>
                  </a:lnTo>
                  <a:lnTo>
                    <a:pt x="812" y="359"/>
                  </a:lnTo>
                  <a:lnTo>
                    <a:pt x="807" y="359"/>
                  </a:lnTo>
                  <a:lnTo>
                    <a:pt x="801" y="359"/>
                  </a:lnTo>
                  <a:lnTo>
                    <a:pt x="801" y="353"/>
                  </a:lnTo>
                  <a:lnTo>
                    <a:pt x="795" y="353"/>
                  </a:lnTo>
                  <a:lnTo>
                    <a:pt x="790" y="353"/>
                  </a:lnTo>
                  <a:lnTo>
                    <a:pt x="790" y="353"/>
                  </a:lnTo>
                  <a:lnTo>
                    <a:pt x="790" y="353"/>
                  </a:lnTo>
                  <a:lnTo>
                    <a:pt x="784" y="353"/>
                  </a:lnTo>
                  <a:lnTo>
                    <a:pt x="784" y="353"/>
                  </a:lnTo>
                  <a:lnTo>
                    <a:pt x="779" y="353"/>
                  </a:lnTo>
                  <a:lnTo>
                    <a:pt x="773" y="353"/>
                  </a:lnTo>
                  <a:lnTo>
                    <a:pt x="767" y="348"/>
                  </a:lnTo>
                  <a:lnTo>
                    <a:pt x="762" y="342"/>
                  </a:lnTo>
                  <a:lnTo>
                    <a:pt x="751" y="337"/>
                  </a:lnTo>
                  <a:lnTo>
                    <a:pt x="745" y="331"/>
                  </a:lnTo>
                  <a:lnTo>
                    <a:pt x="739" y="325"/>
                  </a:lnTo>
                  <a:lnTo>
                    <a:pt x="734" y="325"/>
                  </a:lnTo>
                  <a:lnTo>
                    <a:pt x="728" y="320"/>
                  </a:lnTo>
                  <a:lnTo>
                    <a:pt x="717" y="314"/>
                  </a:lnTo>
                  <a:lnTo>
                    <a:pt x="706" y="308"/>
                  </a:lnTo>
                  <a:lnTo>
                    <a:pt x="700" y="303"/>
                  </a:lnTo>
                  <a:lnTo>
                    <a:pt x="700" y="297"/>
                  </a:lnTo>
                  <a:lnTo>
                    <a:pt x="700" y="297"/>
                  </a:lnTo>
                  <a:lnTo>
                    <a:pt x="700" y="297"/>
                  </a:lnTo>
                  <a:lnTo>
                    <a:pt x="695" y="303"/>
                  </a:lnTo>
                  <a:lnTo>
                    <a:pt x="689" y="303"/>
                  </a:lnTo>
                  <a:lnTo>
                    <a:pt x="689" y="303"/>
                  </a:lnTo>
                  <a:lnTo>
                    <a:pt x="689" y="303"/>
                  </a:lnTo>
                  <a:lnTo>
                    <a:pt x="678" y="292"/>
                  </a:lnTo>
                  <a:lnTo>
                    <a:pt x="672" y="286"/>
                  </a:lnTo>
                  <a:lnTo>
                    <a:pt x="661" y="280"/>
                  </a:lnTo>
                  <a:lnTo>
                    <a:pt x="661" y="280"/>
                  </a:lnTo>
                  <a:lnTo>
                    <a:pt x="655" y="269"/>
                  </a:lnTo>
                  <a:lnTo>
                    <a:pt x="650" y="269"/>
                  </a:lnTo>
                  <a:lnTo>
                    <a:pt x="644" y="264"/>
                  </a:lnTo>
                  <a:lnTo>
                    <a:pt x="622" y="247"/>
                  </a:lnTo>
                  <a:lnTo>
                    <a:pt x="611" y="241"/>
                  </a:lnTo>
                  <a:lnTo>
                    <a:pt x="605" y="236"/>
                  </a:lnTo>
                  <a:lnTo>
                    <a:pt x="599" y="230"/>
                  </a:lnTo>
                  <a:lnTo>
                    <a:pt x="594" y="224"/>
                  </a:lnTo>
                  <a:lnTo>
                    <a:pt x="594" y="224"/>
                  </a:lnTo>
                  <a:lnTo>
                    <a:pt x="588" y="219"/>
                  </a:lnTo>
                  <a:lnTo>
                    <a:pt x="588" y="219"/>
                  </a:lnTo>
                  <a:lnTo>
                    <a:pt x="588" y="213"/>
                  </a:lnTo>
                  <a:lnTo>
                    <a:pt x="588" y="213"/>
                  </a:lnTo>
                  <a:lnTo>
                    <a:pt x="588" y="213"/>
                  </a:lnTo>
                  <a:lnTo>
                    <a:pt x="588" y="208"/>
                  </a:lnTo>
                  <a:lnTo>
                    <a:pt x="588" y="208"/>
                  </a:lnTo>
                  <a:lnTo>
                    <a:pt x="588" y="208"/>
                  </a:lnTo>
                  <a:lnTo>
                    <a:pt x="588" y="202"/>
                  </a:lnTo>
                  <a:lnTo>
                    <a:pt x="588" y="202"/>
                  </a:lnTo>
                  <a:lnTo>
                    <a:pt x="588" y="196"/>
                  </a:lnTo>
                  <a:lnTo>
                    <a:pt x="588" y="196"/>
                  </a:lnTo>
                  <a:lnTo>
                    <a:pt x="588" y="196"/>
                  </a:lnTo>
                  <a:lnTo>
                    <a:pt x="583" y="191"/>
                  </a:lnTo>
                  <a:lnTo>
                    <a:pt x="583" y="191"/>
                  </a:lnTo>
                  <a:lnTo>
                    <a:pt x="583" y="191"/>
                  </a:lnTo>
                  <a:lnTo>
                    <a:pt x="583" y="185"/>
                  </a:lnTo>
                  <a:lnTo>
                    <a:pt x="577" y="185"/>
                  </a:lnTo>
                  <a:lnTo>
                    <a:pt x="577" y="185"/>
                  </a:lnTo>
                  <a:lnTo>
                    <a:pt x="577" y="185"/>
                  </a:lnTo>
                  <a:lnTo>
                    <a:pt x="571" y="180"/>
                  </a:lnTo>
                  <a:lnTo>
                    <a:pt x="571" y="180"/>
                  </a:lnTo>
                  <a:lnTo>
                    <a:pt x="571" y="180"/>
                  </a:lnTo>
                  <a:lnTo>
                    <a:pt x="571" y="180"/>
                  </a:lnTo>
                  <a:lnTo>
                    <a:pt x="571" y="174"/>
                  </a:lnTo>
                  <a:lnTo>
                    <a:pt x="571" y="174"/>
                  </a:lnTo>
                  <a:lnTo>
                    <a:pt x="571" y="168"/>
                  </a:lnTo>
                  <a:lnTo>
                    <a:pt x="566" y="168"/>
                  </a:lnTo>
                  <a:lnTo>
                    <a:pt x="566" y="168"/>
                  </a:lnTo>
                  <a:lnTo>
                    <a:pt x="566" y="168"/>
                  </a:lnTo>
                  <a:lnTo>
                    <a:pt x="566" y="163"/>
                  </a:lnTo>
                  <a:lnTo>
                    <a:pt x="566" y="163"/>
                  </a:lnTo>
                  <a:lnTo>
                    <a:pt x="560" y="157"/>
                  </a:lnTo>
                  <a:lnTo>
                    <a:pt x="560" y="152"/>
                  </a:lnTo>
                  <a:lnTo>
                    <a:pt x="560" y="152"/>
                  </a:lnTo>
                  <a:lnTo>
                    <a:pt x="560" y="152"/>
                  </a:lnTo>
                  <a:lnTo>
                    <a:pt x="560" y="146"/>
                  </a:lnTo>
                  <a:lnTo>
                    <a:pt x="560" y="146"/>
                  </a:lnTo>
                  <a:lnTo>
                    <a:pt x="560" y="140"/>
                  </a:lnTo>
                  <a:lnTo>
                    <a:pt x="555" y="135"/>
                  </a:lnTo>
                  <a:lnTo>
                    <a:pt x="555" y="135"/>
                  </a:lnTo>
                  <a:lnTo>
                    <a:pt x="543" y="124"/>
                  </a:lnTo>
                  <a:lnTo>
                    <a:pt x="538" y="124"/>
                  </a:lnTo>
                  <a:lnTo>
                    <a:pt x="532" y="124"/>
                  </a:lnTo>
                  <a:lnTo>
                    <a:pt x="532" y="118"/>
                  </a:lnTo>
                  <a:lnTo>
                    <a:pt x="527" y="124"/>
                  </a:lnTo>
                  <a:lnTo>
                    <a:pt x="527" y="124"/>
                  </a:lnTo>
                  <a:lnTo>
                    <a:pt x="527" y="124"/>
                  </a:lnTo>
                  <a:lnTo>
                    <a:pt x="527" y="129"/>
                  </a:lnTo>
                  <a:lnTo>
                    <a:pt x="527" y="129"/>
                  </a:lnTo>
                  <a:lnTo>
                    <a:pt x="521" y="129"/>
                  </a:lnTo>
                  <a:lnTo>
                    <a:pt x="521" y="129"/>
                  </a:lnTo>
                  <a:lnTo>
                    <a:pt x="521" y="129"/>
                  </a:lnTo>
                  <a:lnTo>
                    <a:pt x="515" y="129"/>
                  </a:lnTo>
                  <a:lnTo>
                    <a:pt x="510" y="129"/>
                  </a:lnTo>
                  <a:lnTo>
                    <a:pt x="510" y="129"/>
                  </a:lnTo>
                  <a:lnTo>
                    <a:pt x="504" y="129"/>
                  </a:lnTo>
                  <a:lnTo>
                    <a:pt x="504" y="129"/>
                  </a:lnTo>
                  <a:lnTo>
                    <a:pt x="504" y="124"/>
                  </a:lnTo>
                  <a:lnTo>
                    <a:pt x="504" y="124"/>
                  </a:lnTo>
                  <a:lnTo>
                    <a:pt x="504" y="124"/>
                  </a:lnTo>
                  <a:lnTo>
                    <a:pt x="504" y="129"/>
                  </a:lnTo>
                  <a:lnTo>
                    <a:pt x="504" y="129"/>
                  </a:lnTo>
                  <a:lnTo>
                    <a:pt x="504" y="129"/>
                  </a:lnTo>
                  <a:lnTo>
                    <a:pt x="499" y="124"/>
                  </a:lnTo>
                  <a:lnTo>
                    <a:pt x="499" y="124"/>
                  </a:lnTo>
                  <a:lnTo>
                    <a:pt x="482" y="124"/>
                  </a:lnTo>
                  <a:lnTo>
                    <a:pt x="476" y="129"/>
                  </a:lnTo>
                  <a:lnTo>
                    <a:pt x="476" y="129"/>
                  </a:lnTo>
                  <a:lnTo>
                    <a:pt x="471" y="129"/>
                  </a:lnTo>
                  <a:lnTo>
                    <a:pt x="471" y="124"/>
                  </a:lnTo>
                  <a:lnTo>
                    <a:pt x="465" y="124"/>
                  </a:lnTo>
                  <a:lnTo>
                    <a:pt x="465" y="118"/>
                  </a:lnTo>
                  <a:lnTo>
                    <a:pt x="459" y="118"/>
                  </a:lnTo>
                  <a:lnTo>
                    <a:pt x="448" y="112"/>
                  </a:lnTo>
                  <a:lnTo>
                    <a:pt x="448" y="112"/>
                  </a:lnTo>
                  <a:lnTo>
                    <a:pt x="448" y="112"/>
                  </a:lnTo>
                  <a:lnTo>
                    <a:pt x="448" y="101"/>
                  </a:lnTo>
                  <a:lnTo>
                    <a:pt x="448" y="101"/>
                  </a:lnTo>
                  <a:lnTo>
                    <a:pt x="448" y="101"/>
                  </a:lnTo>
                  <a:lnTo>
                    <a:pt x="454" y="101"/>
                  </a:lnTo>
                  <a:lnTo>
                    <a:pt x="454" y="101"/>
                  </a:lnTo>
                  <a:lnTo>
                    <a:pt x="454" y="96"/>
                  </a:lnTo>
                  <a:lnTo>
                    <a:pt x="454" y="96"/>
                  </a:lnTo>
                  <a:lnTo>
                    <a:pt x="448" y="90"/>
                  </a:lnTo>
                  <a:lnTo>
                    <a:pt x="448" y="90"/>
                  </a:lnTo>
                  <a:lnTo>
                    <a:pt x="448" y="84"/>
                  </a:lnTo>
                  <a:lnTo>
                    <a:pt x="448" y="84"/>
                  </a:lnTo>
                  <a:lnTo>
                    <a:pt x="454" y="84"/>
                  </a:lnTo>
                  <a:lnTo>
                    <a:pt x="454" y="84"/>
                  </a:lnTo>
                  <a:lnTo>
                    <a:pt x="454" y="84"/>
                  </a:lnTo>
                  <a:lnTo>
                    <a:pt x="459" y="84"/>
                  </a:lnTo>
                  <a:lnTo>
                    <a:pt x="459" y="84"/>
                  </a:lnTo>
                  <a:lnTo>
                    <a:pt x="459" y="84"/>
                  </a:lnTo>
                  <a:lnTo>
                    <a:pt x="459" y="84"/>
                  </a:lnTo>
                  <a:lnTo>
                    <a:pt x="459" y="84"/>
                  </a:lnTo>
                  <a:lnTo>
                    <a:pt x="459" y="79"/>
                  </a:lnTo>
                  <a:lnTo>
                    <a:pt x="459" y="79"/>
                  </a:lnTo>
                  <a:lnTo>
                    <a:pt x="459" y="79"/>
                  </a:lnTo>
                  <a:lnTo>
                    <a:pt x="454" y="79"/>
                  </a:lnTo>
                  <a:lnTo>
                    <a:pt x="454" y="79"/>
                  </a:lnTo>
                  <a:lnTo>
                    <a:pt x="454" y="73"/>
                  </a:lnTo>
                  <a:lnTo>
                    <a:pt x="454" y="73"/>
                  </a:lnTo>
                  <a:lnTo>
                    <a:pt x="448" y="73"/>
                  </a:lnTo>
                  <a:lnTo>
                    <a:pt x="443" y="68"/>
                  </a:lnTo>
                  <a:lnTo>
                    <a:pt x="443" y="68"/>
                  </a:lnTo>
                  <a:lnTo>
                    <a:pt x="443" y="68"/>
                  </a:lnTo>
                  <a:lnTo>
                    <a:pt x="443" y="68"/>
                  </a:lnTo>
                  <a:lnTo>
                    <a:pt x="443" y="68"/>
                  </a:lnTo>
                  <a:lnTo>
                    <a:pt x="443" y="68"/>
                  </a:lnTo>
                  <a:lnTo>
                    <a:pt x="443" y="68"/>
                  </a:lnTo>
                  <a:lnTo>
                    <a:pt x="443" y="68"/>
                  </a:lnTo>
                  <a:lnTo>
                    <a:pt x="443" y="68"/>
                  </a:lnTo>
                  <a:lnTo>
                    <a:pt x="443" y="68"/>
                  </a:lnTo>
                  <a:lnTo>
                    <a:pt x="443" y="62"/>
                  </a:lnTo>
                  <a:lnTo>
                    <a:pt x="443" y="56"/>
                  </a:lnTo>
                  <a:lnTo>
                    <a:pt x="443" y="56"/>
                  </a:lnTo>
                  <a:lnTo>
                    <a:pt x="443" y="51"/>
                  </a:lnTo>
                  <a:lnTo>
                    <a:pt x="448" y="51"/>
                  </a:lnTo>
                  <a:lnTo>
                    <a:pt x="448" y="51"/>
                  </a:lnTo>
                  <a:lnTo>
                    <a:pt x="448" y="51"/>
                  </a:lnTo>
                  <a:lnTo>
                    <a:pt x="448" y="51"/>
                  </a:lnTo>
                  <a:lnTo>
                    <a:pt x="448" y="51"/>
                  </a:lnTo>
                  <a:lnTo>
                    <a:pt x="443" y="51"/>
                  </a:lnTo>
                  <a:lnTo>
                    <a:pt x="443" y="45"/>
                  </a:lnTo>
                  <a:lnTo>
                    <a:pt x="437" y="45"/>
                  </a:lnTo>
                  <a:lnTo>
                    <a:pt x="437" y="39"/>
                  </a:lnTo>
                  <a:lnTo>
                    <a:pt x="437" y="39"/>
                  </a:lnTo>
                  <a:lnTo>
                    <a:pt x="431" y="39"/>
                  </a:lnTo>
                  <a:lnTo>
                    <a:pt x="426" y="39"/>
                  </a:lnTo>
                  <a:lnTo>
                    <a:pt x="415" y="45"/>
                  </a:lnTo>
                  <a:lnTo>
                    <a:pt x="409" y="45"/>
                  </a:lnTo>
                  <a:lnTo>
                    <a:pt x="409" y="45"/>
                  </a:lnTo>
                  <a:lnTo>
                    <a:pt x="409" y="39"/>
                  </a:lnTo>
                  <a:lnTo>
                    <a:pt x="409" y="39"/>
                  </a:lnTo>
                  <a:lnTo>
                    <a:pt x="403" y="39"/>
                  </a:lnTo>
                  <a:lnTo>
                    <a:pt x="403" y="39"/>
                  </a:lnTo>
                  <a:lnTo>
                    <a:pt x="403" y="34"/>
                  </a:lnTo>
                  <a:lnTo>
                    <a:pt x="398" y="28"/>
                  </a:lnTo>
                  <a:lnTo>
                    <a:pt x="398" y="28"/>
                  </a:lnTo>
                  <a:lnTo>
                    <a:pt x="398" y="28"/>
                  </a:lnTo>
                  <a:lnTo>
                    <a:pt x="398" y="23"/>
                  </a:lnTo>
                  <a:lnTo>
                    <a:pt x="392" y="23"/>
                  </a:lnTo>
                  <a:lnTo>
                    <a:pt x="392" y="23"/>
                  </a:lnTo>
                  <a:lnTo>
                    <a:pt x="392" y="23"/>
                  </a:lnTo>
                  <a:lnTo>
                    <a:pt x="387" y="23"/>
                  </a:lnTo>
                  <a:lnTo>
                    <a:pt x="387" y="23"/>
                  </a:lnTo>
                  <a:lnTo>
                    <a:pt x="387" y="23"/>
                  </a:lnTo>
                  <a:lnTo>
                    <a:pt x="381" y="23"/>
                  </a:lnTo>
                  <a:lnTo>
                    <a:pt x="375" y="17"/>
                  </a:lnTo>
                  <a:lnTo>
                    <a:pt x="364" y="6"/>
                  </a:lnTo>
                  <a:lnTo>
                    <a:pt x="364" y="0"/>
                  </a:lnTo>
                  <a:lnTo>
                    <a:pt x="359" y="6"/>
                  </a:lnTo>
                  <a:lnTo>
                    <a:pt x="359" y="11"/>
                  </a:lnTo>
                  <a:lnTo>
                    <a:pt x="359" y="11"/>
                  </a:lnTo>
                  <a:lnTo>
                    <a:pt x="359" y="17"/>
                  </a:lnTo>
                  <a:lnTo>
                    <a:pt x="353" y="11"/>
                  </a:lnTo>
                  <a:lnTo>
                    <a:pt x="353" y="11"/>
                  </a:lnTo>
                  <a:lnTo>
                    <a:pt x="342" y="11"/>
                  </a:lnTo>
                  <a:lnTo>
                    <a:pt x="342" y="11"/>
                  </a:lnTo>
                  <a:lnTo>
                    <a:pt x="342" y="11"/>
                  </a:lnTo>
                  <a:lnTo>
                    <a:pt x="336" y="11"/>
                  </a:lnTo>
                  <a:lnTo>
                    <a:pt x="336" y="11"/>
                  </a:lnTo>
                  <a:lnTo>
                    <a:pt x="336" y="17"/>
                  </a:lnTo>
                  <a:lnTo>
                    <a:pt x="336" y="17"/>
                  </a:lnTo>
                  <a:lnTo>
                    <a:pt x="336" y="17"/>
                  </a:lnTo>
                  <a:lnTo>
                    <a:pt x="336" y="17"/>
                  </a:lnTo>
                  <a:lnTo>
                    <a:pt x="342" y="23"/>
                  </a:lnTo>
                  <a:lnTo>
                    <a:pt x="347" y="23"/>
                  </a:lnTo>
                  <a:lnTo>
                    <a:pt x="347" y="28"/>
                  </a:lnTo>
                  <a:lnTo>
                    <a:pt x="347" y="28"/>
                  </a:lnTo>
                  <a:lnTo>
                    <a:pt x="353" y="39"/>
                  </a:lnTo>
                  <a:lnTo>
                    <a:pt x="353" y="39"/>
                  </a:lnTo>
                  <a:lnTo>
                    <a:pt x="359" y="39"/>
                  </a:lnTo>
                  <a:lnTo>
                    <a:pt x="359" y="39"/>
                  </a:lnTo>
                  <a:lnTo>
                    <a:pt x="359" y="39"/>
                  </a:lnTo>
                  <a:lnTo>
                    <a:pt x="353" y="45"/>
                  </a:lnTo>
                  <a:lnTo>
                    <a:pt x="353" y="45"/>
                  </a:lnTo>
                  <a:lnTo>
                    <a:pt x="353" y="45"/>
                  </a:lnTo>
                  <a:lnTo>
                    <a:pt x="353" y="39"/>
                  </a:lnTo>
                  <a:lnTo>
                    <a:pt x="353" y="39"/>
                  </a:lnTo>
                  <a:lnTo>
                    <a:pt x="353" y="39"/>
                  </a:lnTo>
                  <a:lnTo>
                    <a:pt x="353" y="39"/>
                  </a:lnTo>
                  <a:lnTo>
                    <a:pt x="353" y="34"/>
                  </a:lnTo>
                  <a:lnTo>
                    <a:pt x="347" y="34"/>
                  </a:lnTo>
                  <a:lnTo>
                    <a:pt x="347" y="34"/>
                  </a:lnTo>
                  <a:lnTo>
                    <a:pt x="342" y="28"/>
                  </a:lnTo>
                  <a:lnTo>
                    <a:pt x="342" y="28"/>
                  </a:lnTo>
                  <a:lnTo>
                    <a:pt x="336" y="28"/>
                  </a:lnTo>
                  <a:lnTo>
                    <a:pt x="336" y="28"/>
                  </a:lnTo>
                  <a:lnTo>
                    <a:pt x="336" y="28"/>
                  </a:lnTo>
                  <a:lnTo>
                    <a:pt x="336" y="28"/>
                  </a:lnTo>
                  <a:lnTo>
                    <a:pt x="331" y="28"/>
                  </a:lnTo>
                  <a:lnTo>
                    <a:pt x="331" y="28"/>
                  </a:lnTo>
                  <a:lnTo>
                    <a:pt x="331" y="28"/>
                  </a:lnTo>
                  <a:lnTo>
                    <a:pt x="331" y="28"/>
                  </a:lnTo>
                  <a:lnTo>
                    <a:pt x="331" y="28"/>
                  </a:lnTo>
                  <a:lnTo>
                    <a:pt x="325" y="28"/>
                  </a:lnTo>
                  <a:lnTo>
                    <a:pt x="325" y="28"/>
                  </a:lnTo>
                  <a:lnTo>
                    <a:pt x="325" y="28"/>
                  </a:lnTo>
                  <a:lnTo>
                    <a:pt x="325" y="28"/>
                  </a:lnTo>
                  <a:lnTo>
                    <a:pt x="325" y="28"/>
                  </a:lnTo>
                  <a:lnTo>
                    <a:pt x="325" y="34"/>
                  </a:lnTo>
                  <a:lnTo>
                    <a:pt x="325" y="34"/>
                  </a:lnTo>
                  <a:lnTo>
                    <a:pt x="325" y="34"/>
                  </a:lnTo>
                  <a:lnTo>
                    <a:pt x="325" y="39"/>
                  </a:lnTo>
                  <a:lnTo>
                    <a:pt x="325" y="39"/>
                  </a:lnTo>
                  <a:lnTo>
                    <a:pt x="319" y="45"/>
                  </a:lnTo>
                  <a:lnTo>
                    <a:pt x="319" y="45"/>
                  </a:lnTo>
                  <a:lnTo>
                    <a:pt x="319" y="45"/>
                  </a:lnTo>
                  <a:lnTo>
                    <a:pt x="319" y="45"/>
                  </a:lnTo>
                  <a:lnTo>
                    <a:pt x="319" y="51"/>
                  </a:lnTo>
                  <a:lnTo>
                    <a:pt x="319" y="51"/>
                  </a:lnTo>
                  <a:lnTo>
                    <a:pt x="319" y="51"/>
                  </a:lnTo>
                  <a:lnTo>
                    <a:pt x="319" y="51"/>
                  </a:lnTo>
                  <a:lnTo>
                    <a:pt x="314" y="51"/>
                  </a:lnTo>
                  <a:lnTo>
                    <a:pt x="314" y="51"/>
                  </a:lnTo>
                  <a:lnTo>
                    <a:pt x="314" y="51"/>
                  </a:lnTo>
                  <a:lnTo>
                    <a:pt x="308" y="51"/>
                  </a:lnTo>
                  <a:lnTo>
                    <a:pt x="302" y="56"/>
                  </a:lnTo>
                  <a:lnTo>
                    <a:pt x="297" y="51"/>
                  </a:lnTo>
                  <a:lnTo>
                    <a:pt x="291" y="51"/>
                  </a:lnTo>
                  <a:lnTo>
                    <a:pt x="286" y="56"/>
                  </a:lnTo>
                  <a:lnTo>
                    <a:pt x="280" y="62"/>
                  </a:lnTo>
                  <a:lnTo>
                    <a:pt x="280" y="68"/>
                  </a:lnTo>
                  <a:lnTo>
                    <a:pt x="280" y="68"/>
                  </a:lnTo>
                  <a:lnTo>
                    <a:pt x="274" y="68"/>
                  </a:lnTo>
                  <a:lnTo>
                    <a:pt x="274" y="73"/>
                  </a:lnTo>
                  <a:lnTo>
                    <a:pt x="269" y="73"/>
                  </a:lnTo>
                  <a:lnTo>
                    <a:pt x="263" y="79"/>
                  </a:lnTo>
                  <a:lnTo>
                    <a:pt x="263" y="79"/>
                  </a:lnTo>
                  <a:lnTo>
                    <a:pt x="269" y="84"/>
                  </a:lnTo>
                  <a:lnTo>
                    <a:pt x="269" y="90"/>
                  </a:lnTo>
                  <a:lnTo>
                    <a:pt x="269" y="90"/>
                  </a:lnTo>
                  <a:lnTo>
                    <a:pt x="269" y="96"/>
                  </a:lnTo>
                  <a:lnTo>
                    <a:pt x="269" y="96"/>
                  </a:lnTo>
                  <a:lnTo>
                    <a:pt x="269" y="101"/>
                  </a:lnTo>
                  <a:lnTo>
                    <a:pt x="269" y="101"/>
                  </a:lnTo>
                  <a:lnTo>
                    <a:pt x="269" y="101"/>
                  </a:lnTo>
                  <a:lnTo>
                    <a:pt x="269" y="107"/>
                  </a:lnTo>
                  <a:lnTo>
                    <a:pt x="269" y="107"/>
                  </a:lnTo>
                  <a:lnTo>
                    <a:pt x="269" y="112"/>
                  </a:lnTo>
                  <a:lnTo>
                    <a:pt x="269" y="112"/>
                  </a:lnTo>
                  <a:lnTo>
                    <a:pt x="274" y="112"/>
                  </a:lnTo>
                  <a:lnTo>
                    <a:pt x="274" y="112"/>
                  </a:lnTo>
                  <a:lnTo>
                    <a:pt x="274" y="112"/>
                  </a:lnTo>
                  <a:lnTo>
                    <a:pt x="280" y="112"/>
                  </a:lnTo>
                  <a:lnTo>
                    <a:pt x="280" y="118"/>
                  </a:lnTo>
                  <a:lnTo>
                    <a:pt x="280" y="118"/>
                  </a:lnTo>
                  <a:lnTo>
                    <a:pt x="280" y="118"/>
                  </a:lnTo>
                  <a:lnTo>
                    <a:pt x="274" y="118"/>
                  </a:lnTo>
                  <a:lnTo>
                    <a:pt x="274" y="118"/>
                  </a:lnTo>
                  <a:lnTo>
                    <a:pt x="274" y="118"/>
                  </a:lnTo>
                  <a:lnTo>
                    <a:pt x="269" y="124"/>
                  </a:lnTo>
                  <a:lnTo>
                    <a:pt x="269" y="124"/>
                  </a:lnTo>
                  <a:lnTo>
                    <a:pt x="263" y="124"/>
                  </a:lnTo>
                  <a:lnTo>
                    <a:pt x="258" y="124"/>
                  </a:lnTo>
                  <a:lnTo>
                    <a:pt x="241" y="124"/>
                  </a:lnTo>
                  <a:lnTo>
                    <a:pt x="241" y="118"/>
                  </a:lnTo>
                  <a:lnTo>
                    <a:pt x="230" y="118"/>
                  </a:lnTo>
                  <a:lnTo>
                    <a:pt x="218" y="118"/>
                  </a:lnTo>
                  <a:lnTo>
                    <a:pt x="207" y="118"/>
                  </a:lnTo>
                  <a:lnTo>
                    <a:pt x="202" y="118"/>
                  </a:lnTo>
                  <a:lnTo>
                    <a:pt x="202" y="118"/>
                  </a:lnTo>
                  <a:lnTo>
                    <a:pt x="196" y="124"/>
                  </a:lnTo>
                  <a:lnTo>
                    <a:pt x="190" y="124"/>
                  </a:lnTo>
                  <a:lnTo>
                    <a:pt x="190" y="124"/>
                  </a:lnTo>
                  <a:lnTo>
                    <a:pt x="179" y="124"/>
                  </a:lnTo>
                  <a:lnTo>
                    <a:pt x="179" y="124"/>
                  </a:lnTo>
                  <a:lnTo>
                    <a:pt x="179" y="124"/>
                  </a:lnTo>
                  <a:lnTo>
                    <a:pt x="174" y="124"/>
                  </a:lnTo>
                  <a:lnTo>
                    <a:pt x="174" y="118"/>
                  </a:lnTo>
                  <a:lnTo>
                    <a:pt x="174" y="118"/>
                  </a:lnTo>
                  <a:lnTo>
                    <a:pt x="174" y="112"/>
                  </a:lnTo>
                  <a:lnTo>
                    <a:pt x="174" y="112"/>
                  </a:lnTo>
                  <a:lnTo>
                    <a:pt x="168" y="112"/>
                  </a:lnTo>
                  <a:lnTo>
                    <a:pt x="168" y="107"/>
                  </a:lnTo>
                  <a:lnTo>
                    <a:pt x="162" y="107"/>
                  </a:lnTo>
                  <a:lnTo>
                    <a:pt x="162" y="101"/>
                  </a:lnTo>
                  <a:lnTo>
                    <a:pt x="157" y="96"/>
                  </a:lnTo>
                  <a:lnTo>
                    <a:pt x="151" y="90"/>
                  </a:lnTo>
                  <a:lnTo>
                    <a:pt x="146" y="84"/>
                  </a:lnTo>
                  <a:lnTo>
                    <a:pt x="146" y="79"/>
                  </a:lnTo>
                  <a:lnTo>
                    <a:pt x="146" y="79"/>
                  </a:lnTo>
                  <a:lnTo>
                    <a:pt x="146" y="79"/>
                  </a:lnTo>
                  <a:lnTo>
                    <a:pt x="146" y="73"/>
                  </a:lnTo>
                  <a:lnTo>
                    <a:pt x="146" y="73"/>
                  </a:lnTo>
                  <a:lnTo>
                    <a:pt x="146" y="73"/>
                  </a:lnTo>
                  <a:lnTo>
                    <a:pt x="146" y="73"/>
                  </a:lnTo>
                  <a:lnTo>
                    <a:pt x="134" y="62"/>
                  </a:lnTo>
                  <a:lnTo>
                    <a:pt x="129" y="56"/>
                  </a:lnTo>
                  <a:lnTo>
                    <a:pt x="123" y="51"/>
                  </a:lnTo>
                  <a:lnTo>
                    <a:pt x="112" y="45"/>
                  </a:lnTo>
                  <a:lnTo>
                    <a:pt x="101" y="39"/>
                  </a:lnTo>
                  <a:lnTo>
                    <a:pt x="101" y="39"/>
                  </a:lnTo>
                  <a:lnTo>
                    <a:pt x="95" y="39"/>
                  </a:lnTo>
                  <a:lnTo>
                    <a:pt x="78" y="39"/>
                  </a:lnTo>
                  <a:lnTo>
                    <a:pt x="73" y="45"/>
                  </a:lnTo>
                  <a:lnTo>
                    <a:pt x="62" y="45"/>
                  </a:lnTo>
                  <a:lnTo>
                    <a:pt x="56" y="45"/>
                  </a:lnTo>
                  <a:lnTo>
                    <a:pt x="45" y="51"/>
                  </a:lnTo>
                  <a:lnTo>
                    <a:pt x="39" y="51"/>
                  </a:lnTo>
                  <a:lnTo>
                    <a:pt x="34" y="56"/>
                  </a:lnTo>
                  <a:lnTo>
                    <a:pt x="17" y="68"/>
                  </a:lnTo>
                  <a:lnTo>
                    <a:pt x="17" y="68"/>
                  </a:lnTo>
                  <a:lnTo>
                    <a:pt x="17" y="68"/>
                  </a:lnTo>
                  <a:lnTo>
                    <a:pt x="11" y="73"/>
                  </a:lnTo>
                  <a:lnTo>
                    <a:pt x="0" y="84"/>
                  </a:lnTo>
                  <a:lnTo>
                    <a:pt x="0" y="84"/>
                  </a:lnTo>
                  <a:lnTo>
                    <a:pt x="0" y="84"/>
                  </a:lnTo>
                  <a:lnTo>
                    <a:pt x="0" y="84"/>
                  </a:lnTo>
                  <a:lnTo>
                    <a:pt x="0" y="84"/>
                  </a:lnTo>
                  <a:lnTo>
                    <a:pt x="0" y="90"/>
                  </a:lnTo>
                  <a:lnTo>
                    <a:pt x="6" y="90"/>
                  </a:lnTo>
                  <a:lnTo>
                    <a:pt x="6" y="90"/>
                  </a:lnTo>
                  <a:lnTo>
                    <a:pt x="6" y="90"/>
                  </a:lnTo>
                  <a:lnTo>
                    <a:pt x="6" y="90"/>
                  </a:lnTo>
                  <a:lnTo>
                    <a:pt x="6" y="90"/>
                  </a:lnTo>
                  <a:lnTo>
                    <a:pt x="6" y="90"/>
                  </a:lnTo>
                  <a:lnTo>
                    <a:pt x="6" y="90"/>
                  </a:lnTo>
                  <a:lnTo>
                    <a:pt x="6" y="90"/>
                  </a:lnTo>
                  <a:lnTo>
                    <a:pt x="6" y="90"/>
                  </a:lnTo>
                  <a:lnTo>
                    <a:pt x="6" y="96"/>
                  </a:lnTo>
                  <a:lnTo>
                    <a:pt x="11" y="96"/>
                  </a:lnTo>
                  <a:lnTo>
                    <a:pt x="11" y="96"/>
                  </a:lnTo>
                  <a:lnTo>
                    <a:pt x="11" y="96"/>
                  </a:lnTo>
                  <a:lnTo>
                    <a:pt x="11" y="96"/>
                  </a:lnTo>
                  <a:lnTo>
                    <a:pt x="11" y="96"/>
                  </a:lnTo>
                  <a:lnTo>
                    <a:pt x="11" y="96"/>
                  </a:lnTo>
                  <a:lnTo>
                    <a:pt x="11" y="96"/>
                  </a:lnTo>
                  <a:lnTo>
                    <a:pt x="11" y="96"/>
                  </a:lnTo>
                  <a:lnTo>
                    <a:pt x="11" y="101"/>
                  </a:lnTo>
                  <a:lnTo>
                    <a:pt x="11" y="101"/>
                  </a:lnTo>
                  <a:lnTo>
                    <a:pt x="6" y="101"/>
                  </a:lnTo>
                  <a:lnTo>
                    <a:pt x="6" y="101"/>
                  </a:lnTo>
                  <a:lnTo>
                    <a:pt x="6" y="101"/>
                  </a:lnTo>
                  <a:lnTo>
                    <a:pt x="6" y="107"/>
                  </a:lnTo>
                  <a:lnTo>
                    <a:pt x="11" y="107"/>
                  </a:lnTo>
                  <a:lnTo>
                    <a:pt x="11" y="107"/>
                  </a:lnTo>
                  <a:lnTo>
                    <a:pt x="11" y="107"/>
                  </a:lnTo>
                  <a:lnTo>
                    <a:pt x="11" y="107"/>
                  </a:lnTo>
                  <a:lnTo>
                    <a:pt x="17" y="107"/>
                  </a:lnTo>
                  <a:lnTo>
                    <a:pt x="17" y="107"/>
                  </a:lnTo>
                  <a:lnTo>
                    <a:pt x="17" y="112"/>
                  </a:lnTo>
                  <a:lnTo>
                    <a:pt x="17" y="112"/>
                  </a:lnTo>
                  <a:lnTo>
                    <a:pt x="17" y="112"/>
                  </a:lnTo>
                  <a:lnTo>
                    <a:pt x="17" y="112"/>
                  </a:lnTo>
                  <a:lnTo>
                    <a:pt x="17" y="112"/>
                  </a:lnTo>
                  <a:lnTo>
                    <a:pt x="17" y="112"/>
                  </a:lnTo>
                  <a:lnTo>
                    <a:pt x="17" y="112"/>
                  </a:lnTo>
                  <a:lnTo>
                    <a:pt x="17" y="112"/>
                  </a:lnTo>
                  <a:lnTo>
                    <a:pt x="22" y="118"/>
                  </a:lnTo>
                  <a:lnTo>
                    <a:pt x="22" y="118"/>
                  </a:lnTo>
                  <a:lnTo>
                    <a:pt x="22" y="118"/>
                  </a:lnTo>
                  <a:lnTo>
                    <a:pt x="22" y="124"/>
                  </a:lnTo>
                  <a:lnTo>
                    <a:pt x="22" y="124"/>
                  </a:lnTo>
                  <a:lnTo>
                    <a:pt x="22" y="124"/>
                  </a:lnTo>
                  <a:lnTo>
                    <a:pt x="22" y="129"/>
                  </a:lnTo>
                  <a:lnTo>
                    <a:pt x="22" y="129"/>
                  </a:lnTo>
                  <a:lnTo>
                    <a:pt x="22" y="129"/>
                  </a:lnTo>
                  <a:lnTo>
                    <a:pt x="22" y="129"/>
                  </a:lnTo>
                  <a:lnTo>
                    <a:pt x="22" y="129"/>
                  </a:lnTo>
                  <a:lnTo>
                    <a:pt x="22" y="129"/>
                  </a:lnTo>
                  <a:lnTo>
                    <a:pt x="22" y="135"/>
                  </a:lnTo>
                  <a:lnTo>
                    <a:pt x="22" y="135"/>
                  </a:lnTo>
                  <a:lnTo>
                    <a:pt x="22" y="135"/>
                  </a:lnTo>
                  <a:lnTo>
                    <a:pt x="22" y="140"/>
                  </a:lnTo>
                  <a:lnTo>
                    <a:pt x="22" y="140"/>
                  </a:lnTo>
                  <a:lnTo>
                    <a:pt x="28" y="140"/>
                  </a:lnTo>
                  <a:lnTo>
                    <a:pt x="28" y="140"/>
                  </a:lnTo>
                  <a:lnTo>
                    <a:pt x="28" y="140"/>
                  </a:lnTo>
                  <a:lnTo>
                    <a:pt x="28" y="140"/>
                  </a:lnTo>
                  <a:lnTo>
                    <a:pt x="28" y="135"/>
                  </a:lnTo>
                  <a:lnTo>
                    <a:pt x="28" y="135"/>
                  </a:lnTo>
                  <a:lnTo>
                    <a:pt x="28" y="135"/>
                  </a:lnTo>
                  <a:lnTo>
                    <a:pt x="22" y="129"/>
                  </a:lnTo>
                  <a:lnTo>
                    <a:pt x="22" y="124"/>
                  </a:lnTo>
                  <a:lnTo>
                    <a:pt x="22" y="118"/>
                  </a:lnTo>
                  <a:lnTo>
                    <a:pt x="22" y="118"/>
                  </a:lnTo>
                  <a:lnTo>
                    <a:pt x="22" y="112"/>
                  </a:lnTo>
                  <a:lnTo>
                    <a:pt x="22" y="112"/>
                  </a:lnTo>
                  <a:lnTo>
                    <a:pt x="22" y="112"/>
                  </a:lnTo>
                  <a:lnTo>
                    <a:pt x="22" y="112"/>
                  </a:lnTo>
                  <a:lnTo>
                    <a:pt x="22" y="112"/>
                  </a:lnTo>
                  <a:lnTo>
                    <a:pt x="28" y="101"/>
                  </a:lnTo>
                  <a:lnTo>
                    <a:pt x="28" y="96"/>
                  </a:lnTo>
                  <a:lnTo>
                    <a:pt x="28" y="96"/>
                  </a:lnTo>
                  <a:lnTo>
                    <a:pt x="28" y="96"/>
                  </a:lnTo>
                  <a:lnTo>
                    <a:pt x="28" y="96"/>
                  </a:lnTo>
                  <a:lnTo>
                    <a:pt x="28" y="96"/>
                  </a:lnTo>
                  <a:lnTo>
                    <a:pt x="28" y="90"/>
                  </a:lnTo>
                  <a:lnTo>
                    <a:pt x="28" y="90"/>
                  </a:lnTo>
                  <a:lnTo>
                    <a:pt x="28" y="90"/>
                  </a:lnTo>
                  <a:lnTo>
                    <a:pt x="28" y="90"/>
                  </a:lnTo>
                  <a:lnTo>
                    <a:pt x="22" y="90"/>
                  </a:lnTo>
                  <a:lnTo>
                    <a:pt x="22" y="90"/>
                  </a:lnTo>
                  <a:lnTo>
                    <a:pt x="22" y="90"/>
                  </a:lnTo>
                  <a:lnTo>
                    <a:pt x="22" y="90"/>
                  </a:lnTo>
                  <a:lnTo>
                    <a:pt x="17" y="90"/>
                  </a:lnTo>
                  <a:lnTo>
                    <a:pt x="22" y="90"/>
                  </a:lnTo>
                  <a:lnTo>
                    <a:pt x="22" y="90"/>
                  </a:lnTo>
                  <a:lnTo>
                    <a:pt x="22" y="84"/>
                  </a:lnTo>
                  <a:lnTo>
                    <a:pt x="22" y="84"/>
                  </a:lnTo>
                  <a:lnTo>
                    <a:pt x="22" y="84"/>
                  </a:lnTo>
                  <a:lnTo>
                    <a:pt x="28" y="68"/>
                  </a:lnTo>
                  <a:lnTo>
                    <a:pt x="28" y="68"/>
                  </a:lnTo>
                  <a:lnTo>
                    <a:pt x="39" y="62"/>
                  </a:lnTo>
                  <a:lnTo>
                    <a:pt x="39" y="62"/>
                  </a:lnTo>
                  <a:lnTo>
                    <a:pt x="39" y="56"/>
                  </a:lnTo>
                  <a:lnTo>
                    <a:pt x="45" y="56"/>
                  </a:lnTo>
                  <a:lnTo>
                    <a:pt x="45" y="62"/>
                  </a:lnTo>
                  <a:lnTo>
                    <a:pt x="50" y="62"/>
                  </a:lnTo>
                  <a:lnTo>
                    <a:pt x="50" y="56"/>
                  </a:lnTo>
                  <a:lnTo>
                    <a:pt x="56" y="56"/>
                  </a:lnTo>
                  <a:lnTo>
                    <a:pt x="73" y="56"/>
                  </a:lnTo>
                  <a:lnTo>
                    <a:pt x="78" y="56"/>
                  </a:lnTo>
                  <a:lnTo>
                    <a:pt x="78" y="56"/>
                  </a:lnTo>
                  <a:lnTo>
                    <a:pt x="84" y="56"/>
                  </a:lnTo>
                  <a:lnTo>
                    <a:pt x="84" y="56"/>
                  </a:lnTo>
                  <a:lnTo>
                    <a:pt x="84" y="62"/>
                  </a:lnTo>
                  <a:lnTo>
                    <a:pt x="84" y="62"/>
                  </a:lnTo>
                  <a:lnTo>
                    <a:pt x="84" y="62"/>
                  </a:lnTo>
                  <a:lnTo>
                    <a:pt x="90" y="62"/>
                  </a:lnTo>
                  <a:lnTo>
                    <a:pt x="90" y="68"/>
                  </a:lnTo>
                  <a:lnTo>
                    <a:pt x="90" y="68"/>
                  </a:lnTo>
                  <a:lnTo>
                    <a:pt x="84" y="68"/>
                  </a:lnTo>
                  <a:lnTo>
                    <a:pt x="84" y="68"/>
                  </a:lnTo>
                  <a:lnTo>
                    <a:pt x="84" y="68"/>
                  </a:lnTo>
                  <a:lnTo>
                    <a:pt x="84" y="73"/>
                  </a:lnTo>
                  <a:lnTo>
                    <a:pt x="84" y="73"/>
                  </a:lnTo>
                  <a:lnTo>
                    <a:pt x="84" y="73"/>
                  </a:lnTo>
                  <a:lnTo>
                    <a:pt x="84" y="73"/>
                  </a:lnTo>
                  <a:lnTo>
                    <a:pt x="84" y="73"/>
                  </a:lnTo>
                  <a:lnTo>
                    <a:pt x="84" y="73"/>
                  </a:lnTo>
                  <a:lnTo>
                    <a:pt x="90" y="73"/>
                  </a:lnTo>
                  <a:lnTo>
                    <a:pt x="90" y="73"/>
                  </a:lnTo>
                  <a:lnTo>
                    <a:pt x="90" y="73"/>
                  </a:lnTo>
                  <a:lnTo>
                    <a:pt x="90" y="79"/>
                  </a:lnTo>
                  <a:lnTo>
                    <a:pt x="90" y="84"/>
                  </a:lnTo>
                  <a:lnTo>
                    <a:pt x="90" y="84"/>
                  </a:lnTo>
                  <a:lnTo>
                    <a:pt x="95" y="84"/>
                  </a:lnTo>
                  <a:lnTo>
                    <a:pt x="95" y="90"/>
                  </a:lnTo>
                  <a:lnTo>
                    <a:pt x="95" y="96"/>
                  </a:lnTo>
                  <a:lnTo>
                    <a:pt x="95" y="101"/>
                  </a:lnTo>
                  <a:lnTo>
                    <a:pt x="95" y="101"/>
                  </a:lnTo>
                  <a:lnTo>
                    <a:pt x="95" y="107"/>
                  </a:lnTo>
                  <a:lnTo>
                    <a:pt x="95" y="107"/>
                  </a:lnTo>
                  <a:lnTo>
                    <a:pt x="95" y="107"/>
                  </a:lnTo>
                  <a:lnTo>
                    <a:pt x="101" y="107"/>
                  </a:lnTo>
                  <a:lnTo>
                    <a:pt x="101" y="107"/>
                  </a:lnTo>
                  <a:lnTo>
                    <a:pt x="101" y="107"/>
                  </a:lnTo>
                  <a:lnTo>
                    <a:pt x="101" y="112"/>
                  </a:lnTo>
                  <a:lnTo>
                    <a:pt x="101" y="112"/>
                  </a:lnTo>
                  <a:lnTo>
                    <a:pt x="101" y="112"/>
                  </a:lnTo>
                  <a:lnTo>
                    <a:pt x="106" y="112"/>
                  </a:lnTo>
                  <a:lnTo>
                    <a:pt x="106" y="112"/>
                  </a:lnTo>
                  <a:lnTo>
                    <a:pt x="112" y="118"/>
                  </a:lnTo>
                  <a:lnTo>
                    <a:pt x="112" y="118"/>
                  </a:lnTo>
                  <a:lnTo>
                    <a:pt x="118" y="118"/>
                  </a:lnTo>
                  <a:lnTo>
                    <a:pt x="129" y="129"/>
                  </a:lnTo>
                  <a:lnTo>
                    <a:pt x="129" y="129"/>
                  </a:lnTo>
                  <a:lnTo>
                    <a:pt x="129" y="135"/>
                  </a:lnTo>
                  <a:lnTo>
                    <a:pt x="129" y="135"/>
                  </a:lnTo>
                  <a:lnTo>
                    <a:pt x="134" y="135"/>
                  </a:lnTo>
                  <a:lnTo>
                    <a:pt x="134" y="135"/>
                  </a:lnTo>
                  <a:lnTo>
                    <a:pt x="134" y="135"/>
                  </a:lnTo>
                  <a:lnTo>
                    <a:pt x="134" y="135"/>
                  </a:lnTo>
                  <a:lnTo>
                    <a:pt x="134" y="135"/>
                  </a:lnTo>
                  <a:lnTo>
                    <a:pt x="134" y="135"/>
                  </a:lnTo>
                  <a:lnTo>
                    <a:pt x="134" y="135"/>
                  </a:lnTo>
                  <a:lnTo>
                    <a:pt x="134" y="140"/>
                  </a:lnTo>
                  <a:lnTo>
                    <a:pt x="134" y="140"/>
                  </a:lnTo>
                  <a:lnTo>
                    <a:pt x="134" y="140"/>
                  </a:lnTo>
                  <a:lnTo>
                    <a:pt x="134" y="140"/>
                  </a:lnTo>
                  <a:lnTo>
                    <a:pt x="134" y="140"/>
                  </a:lnTo>
                  <a:lnTo>
                    <a:pt x="134" y="140"/>
                  </a:lnTo>
                  <a:lnTo>
                    <a:pt x="134" y="140"/>
                  </a:lnTo>
                  <a:lnTo>
                    <a:pt x="134" y="140"/>
                  </a:lnTo>
                  <a:lnTo>
                    <a:pt x="134" y="140"/>
                  </a:lnTo>
                  <a:lnTo>
                    <a:pt x="134" y="140"/>
                  </a:lnTo>
                  <a:lnTo>
                    <a:pt x="134" y="140"/>
                  </a:lnTo>
                  <a:lnTo>
                    <a:pt x="134" y="140"/>
                  </a:lnTo>
                  <a:lnTo>
                    <a:pt x="134" y="146"/>
                  </a:lnTo>
                  <a:lnTo>
                    <a:pt x="134" y="146"/>
                  </a:lnTo>
                  <a:lnTo>
                    <a:pt x="134" y="146"/>
                  </a:lnTo>
                  <a:lnTo>
                    <a:pt x="134" y="146"/>
                  </a:lnTo>
                  <a:lnTo>
                    <a:pt x="134" y="152"/>
                  </a:lnTo>
                  <a:lnTo>
                    <a:pt x="134" y="152"/>
                  </a:lnTo>
                  <a:lnTo>
                    <a:pt x="134" y="152"/>
                  </a:lnTo>
                  <a:lnTo>
                    <a:pt x="129" y="157"/>
                  </a:lnTo>
                  <a:lnTo>
                    <a:pt x="129" y="157"/>
                  </a:lnTo>
                  <a:lnTo>
                    <a:pt x="129" y="157"/>
                  </a:lnTo>
                  <a:lnTo>
                    <a:pt x="129" y="157"/>
                  </a:lnTo>
                  <a:lnTo>
                    <a:pt x="118" y="157"/>
                  </a:lnTo>
                  <a:lnTo>
                    <a:pt x="118" y="157"/>
                  </a:lnTo>
                  <a:lnTo>
                    <a:pt x="118" y="157"/>
                  </a:lnTo>
                  <a:lnTo>
                    <a:pt x="118" y="157"/>
                  </a:lnTo>
                  <a:lnTo>
                    <a:pt x="118" y="157"/>
                  </a:lnTo>
                  <a:lnTo>
                    <a:pt x="118" y="152"/>
                  </a:lnTo>
                  <a:lnTo>
                    <a:pt x="118" y="152"/>
                  </a:lnTo>
                  <a:lnTo>
                    <a:pt x="112" y="152"/>
                  </a:lnTo>
                  <a:lnTo>
                    <a:pt x="112" y="152"/>
                  </a:lnTo>
                  <a:lnTo>
                    <a:pt x="112" y="152"/>
                  </a:lnTo>
                  <a:lnTo>
                    <a:pt x="112" y="152"/>
                  </a:lnTo>
                  <a:lnTo>
                    <a:pt x="106" y="152"/>
                  </a:lnTo>
                  <a:lnTo>
                    <a:pt x="106" y="152"/>
                  </a:lnTo>
                  <a:lnTo>
                    <a:pt x="106" y="152"/>
                  </a:lnTo>
                  <a:lnTo>
                    <a:pt x="106" y="152"/>
                  </a:lnTo>
                  <a:lnTo>
                    <a:pt x="106" y="152"/>
                  </a:lnTo>
                  <a:lnTo>
                    <a:pt x="106" y="152"/>
                  </a:lnTo>
                  <a:lnTo>
                    <a:pt x="106" y="152"/>
                  </a:lnTo>
                  <a:lnTo>
                    <a:pt x="106" y="152"/>
                  </a:lnTo>
                  <a:lnTo>
                    <a:pt x="106" y="152"/>
                  </a:lnTo>
                  <a:lnTo>
                    <a:pt x="106" y="157"/>
                  </a:lnTo>
                  <a:lnTo>
                    <a:pt x="106" y="157"/>
                  </a:lnTo>
                  <a:lnTo>
                    <a:pt x="106" y="157"/>
                  </a:lnTo>
                  <a:lnTo>
                    <a:pt x="106" y="157"/>
                  </a:lnTo>
                  <a:lnTo>
                    <a:pt x="106" y="157"/>
                  </a:lnTo>
                  <a:lnTo>
                    <a:pt x="106" y="157"/>
                  </a:lnTo>
                  <a:lnTo>
                    <a:pt x="106" y="157"/>
                  </a:lnTo>
                  <a:lnTo>
                    <a:pt x="112" y="163"/>
                  </a:lnTo>
                  <a:lnTo>
                    <a:pt x="112" y="163"/>
                  </a:lnTo>
                  <a:lnTo>
                    <a:pt x="112" y="163"/>
                  </a:lnTo>
                  <a:lnTo>
                    <a:pt x="112" y="163"/>
                  </a:lnTo>
                  <a:lnTo>
                    <a:pt x="112" y="168"/>
                  </a:lnTo>
                  <a:lnTo>
                    <a:pt x="118" y="168"/>
                  </a:lnTo>
                  <a:lnTo>
                    <a:pt x="118" y="168"/>
                  </a:lnTo>
                  <a:lnTo>
                    <a:pt x="112" y="168"/>
                  </a:lnTo>
                  <a:lnTo>
                    <a:pt x="112" y="168"/>
                  </a:lnTo>
                  <a:lnTo>
                    <a:pt x="112" y="168"/>
                  </a:lnTo>
                  <a:lnTo>
                    <a:pt x="118" y="168"/>
                  </a:lnTo>
                  <a:lnTo>
                    <a:pt x="106" y="168"/>
                  </a:lnTo>
                  <a:lnTo>
                    <a:pt x="106" y="168"/>
                  </a:lnTo>
                  <a:lnTo>
                    <a:pt x="106" y="168"/>
                  </a:lnTo>
                  <a:lnTo>
                    <a:pt x="106" y="168"/>
                  </a:lnTo>
                  <a:lnTo>
                    <a:pt x="106" y="168"/>
                  </a:lnTo>
                  <a:lnTo>
                    <a:pt x="106" y="163"/>
                  </a:lnTo>
                  <a:lnTo>
                    <a:pt x="106" y="163"/>
                  </a:lnTo>
                  <a:lnTo>
                    <a:pt x="101" y="163"/>
                  </a:lnTo>
                  <a:lnTo>
                    <a:pt x="101" y="168"/>
                  </a:lnTo>
                  <a:lnTo>
                    <a:pt x="101" y="168"/>
                  </a:lnTo>
                  <a:lnTo>
                    <a:pt x="95" y="168"/>
                  </a:lnTo>
                  <a:lnTo>
                    <a:pt x="95" y="168"/>
                  </a:lnTo>
                  <a:lnTo>
                    <a:pt x="95" y="168"/>
                  </a:lnTo>
                  <a:lnTo>
                    <a:pt x="95" y="168"/>
                  </a:lnTo>
                  <a:lnTo>
                    <a:pt x="95" y="168"/>
                  </a:lnTo>
                  <a:lnTo>
                    <a:pt x="95" y="168"/>
                  </a:lnTo>
                  <a:lnTo>
                    <a:pt x="95" y="168"/>
                  </a:lnTo>
                  <a:lnTo>
                    <a:pt x="95" y="168"/>
                  </a:lnTo>
                  <a:lnTo>
                    <a:pt x="95" y="168"/>
                  </a:lnTo>
                  <a:lnTo>
                    <a:pt x="95" y="168"/>
                  </a:lnTo>
                  <a:lnTo>
                    <a:pt x="90" y="168"/>
                  </a:lnTo>
                  <a:lnTo>
                    <a:pt x="90" y="168"/>
                  </a:lnTo>
                  <a:lnTo>
                    <a:pt x="90" y="168"/>
                  </a:lnTo>
                  <a:lnTo>
                    <a:pt x="90" y="168"/>
                  </a:lnTo>
                  <a:lnTo>
                    <a:pt x="84" y="168"/>
                  </a:lnTo>
                  <a:lnTo>
                    <a:pt x="84" y="174"/>
                  </a:lnTo>
                  <a:lnTo>
                    <a:pt x="84" y="174"/>
                  </a:lnTo>
                  <a:lnTo>
                    <a:pt x="78" y="174"/>
                  </a:lnTo>
                  <a:lnTo>
                    <a:pt x="78" y="174"/>
                  </a:lnTo>
                  <a:lnTo>
                    <a:pt x="73" y="174"/>
                  </a:lnTo>
                  <a:lnTo>
                    <a:pt x="73" y="168"/>
                  </a:lnTo>
                  <a:lnTo>
                    <a:pt x="73" y="168"/>
                  </a:lnTo>
                  <a:lnTo>
                    <a:pt x="73" y="168"/>
                  </a:lnTo>
                  <a:lnTo>
                    <a:pt x="78" y="168"/>
                  </a:lnTo>
                  <a:lnTo>
                    <a:pt x="73" y="168"/>
                  </a:lnTo>
                  <a:lnTo>
                    <a:pt x="73" y="168"/>
                  </a:lnTo>
                  <a:lnTo>
                    <a:pt x="73" y="168"/>
                  </a:lnTo>
                  <a:lnTo>
                    <a:pt x="73" y="168"/>
                  </a:lnTo>
                  <a:lnTo>
                    <a:pt x="73" y="163"/>
                  </a:lnTo>
                  <a:lnTo>
                    <a:pt x="73" y="163"/>
                  </a:lnTo>
                  <a:lnTo>
                    <a:pt x="73" y="163"/>
                  </a:lnTo>
                  <a:lnTo>
                    <a:pt x="73" y="163"/>
                  </a:lnTo>
                  <a:lnTo>
                    <a:pt x="73" y="157"/>
                  </a:lnTo>
                  <a:lnTo>
                    <a:pt x="73" y="157"/>
                  </a:lnTo>
                  <a:lnTo>
                    <a:pt x="73" y="157"/>
                  </a:lnTo>
                  <a:lnTo>
                    <a:pt x="73" y="157"/>
                  </a:lnTo>
                  <a:lnTo>
                    <a:pt x="73" y="157"/>
                  </a:lnTo>
                  <a:lnTo>
                    <a:pt x="73" y="157"/>
                  </a:lnTo>
                  <a:lnTo>
                    <a:pt x="73" y="157"/>
                  </a:lnTo>
                  <a:lnTo>
                    <a:pt x="73" y="157"/>
                  </a:lnTo>
                  <a:lnTo>
                    <a:pt x="73" y="157"/>
                  </a:lnTo>
                  <a:lnTo>
                    <a:pt x="73" y="152"/>
                  </a:lnTo>
                  <a:lnTo>
                    <a:pt x="73" y="152"/>
                  </a:lnTo>
                  <a:lnTo>
                    <a:pt x="73" y="152"/>
                  </a:lnTo>
                  <a:lnTo>
                    <a:pt x="73" y="152"/>
                  </a:lnTo>
                  <a:lnTo>
                    <a:pt x="67" y="152"/>
                  </a:lnTo>
                  <a:lnTo>
                    <a:pt x="67" y="152"/>
                  </a:lnTo>
                  <a:lnTo>
                    <a:pt x="67" y="152"/>
                  </a:lnTo>
                  <a:lnTo>
                    <a:pt x="67" y="152"/>
                  </a:lnTo>
                  <a:lnTo>
                    <a:pt x="67" y="152"/>
                  </a:lnTo>
                  <a:lnTo>
                    <a:pt x="67" y="157"/>
                  </a:lnTo>
                  <a:lnTo>
                    <a:pt x="67" y="157"/>
                  </a:lnTo>
                  <a:lnTo>
                    <a:pt x="67" y="157"/>
                  </a:lnTo>
                  <a:lnTo>
                    <a:pt x="67" y="163"/>
                  </a:lnTo>
                  <a:lnTo>
                    <a:pt x="67" y="163"/>
                  </a:lnTo>
                  <a:lnTo>
                    <a:pt x="62" y="163"/>
                  </a:lnTo>
                  <a:lnTo>
                    <a:pt x="62" y="163"/>
                  </a:lnTo>
                  <a:lnTo>
                    <a:pt x="62" y="163"/>
                  </a:lnTo>
                  <a:lnTo>
                    <a:pt x="62" y="163"/>
                  </a:lnTo>
                  <a:lnTo>
                    <a:pt x="62" y="163"/>
                  </a:lnTo>
                  <a:lnTo>
                    <a:pt x="62" y="163"/>
                  </a:lnTo>
                  <a:lnTo>
                    <a:pt x="62" y="163"/>
                  </a:lnTo>
                  <a:lnTo>
                    <a:pt x="56" y="163"/>
                  </a:lnTo>
                  <a:lnTo>
                    <a:pt x="56" y="163"/>
                  </a:lnTo>
                  <a:lnTo>
                    <a:pt x="56" y="163"/>
                  </a:lnTo>
                  <a:lnTo>
                    <a:pt x="56" y="157"/>
                  </a:lnTo>
                  <a:lnTo>
                    <a:pt x="56" y="157"/>
                  </a:lnTo>
                  <a:lnTo>
                    <a:pt x="56" y="157"/>
                  </a:lnTo>
                  <a:lnTo>
                    <a:pt x="56" y="157"/>
                  </a:lnTo>
                  <a:lnTo>
                    <a:pt x="56" y="157"/>
                  </a:lnTo>
                  <a:lnTo>
                    <a:pt x="56" y="157"/>
                  </a:lnTo>
                  <a:lnTo>
                    <a:pt x="56" y="157"/>
                  </a:lnTo>
                  <a:lnTo>
                    <a:pt x="50" y="157"/>
                  </a:lnTo>
                  <a:lnTo>
                    <a:pt x="50" y="163"/>
                  </a:lnTo>
                  <a:lnTo>
                    <a:pt x="50" y="163"/>
                  </a:lnTo>
                  <a:lnTo>
                    <a:pt x="50" y="163"/>
                  </a:lnTo>
                  <a:lnTo>
                    <a:pt x="50" y="163"/>
                  </a:lnTo>
                  <a:lnTo>
                    <a:pt x="45" y="163"/>
                  </a:lnTo>
                  <a:lnTo>
                    <a:pt x="50" y="163"/>
                  </a:lnTo>
                  <a:lnTo>
                    <a:pt x="50" y="157"/>
                  </a:lnTo>
                  <a:lnTo>
                    <a:pt x="50" y="157"/>
                  </a:lnTo>
                  <a:lnTo>
                    <a:pt x="45" y="163"/>
                  </a:lnTo>
                  <a:lnTo>
                    <a:pt x="45" y="163"/>
                  </a:lnTo>
                  <a:lnTo>
                    <a:pt x="45" y="163"/>
                  </a:lnTo>
                  <a:lnTo>
                    <a:pt x="39" y="163"/>
                  </a:lnTo>
                  <a:lnTo>
                    <a:pt x="39" y="163"/>
                  </a:lnTo>
                  <a:lnTo>
                    <a:pt x="39" y="163"/>
                  </a:lnTo>
                  <a:lnTo>
                    <a:pt x="39" y="157"/>
                  </a:lnTo>
                  <a:lnTo>
                    <a:pt x="39" y="157"/>
                  </a:lnTo>
                  <a:lnTo>
                    <a:pt x="39" y="157"/>
                  </a:lnTo>
                  <a:lnTo>
                    <a:pt x="39" y="157"/>
                  </a:lnTo>
                  <a:lnTo>
                    <a:pt x="39" y="157"/>
                  </a:lnTo>
                  <a:lnTo>
                    <a:pt x="39" y="157"/>
                  </a:lnTo>
                  <a:lnTo>
                    <a:pt x="39" y="157"/>
                  </a:lnTo>
                  <a:lnTo>
                    <a:pt x="39" y="157"/>
                  </a:lnTo>
                  <a:lnTo>
                    <a:pt x="39" y="152"/>
                  </a:lnTo>
                  <a:lnTo>
                    <a:pt x="39" y="152"/>
                  </a:lnTo>
                  <a:lnTo>
                    <a:pt x="39" y="157"/>
                  </a:lnTo>
                  <a:lnTo>
                    <a:pt x="39" y="157"/>
                  </a:lnTo>
                  <a:lnTo>
                    <a:pt x="39" y="152"/>
                  </a:lnTo>
                  <a:lnTo>
                    <a:pt x="34" y="152"/>
                  </a:lnTo>
                  <a:lnTo>
                    <a:pt x="34" y="152"/>
                  </a:lnTo>
                  <a:lnTo>
                    <a:pt x="34" y="152"/>
                  </a:lnTo>
                  <a:lnTo>
                    <a:pt x="34" y="146"/>
                  </a:lnTo>
                  <a:lnTo>
                    <a:pt x="34" y="146"/>
                  </a:lnTo>
                  <a:lnTo>
                    <a:pt x="28" y="140"/>
                  </a:lnTo>
                  <a:lnTo>
                    <a:pt x="28" y="140"/>
                  </a:lnTo>
                  <a:lnTo>
                    <a:pt x="34" y="140"/>
                  </a:lnTo>
                  <a:lnTo>
                    <a:pt x="34" y="140"/>
                  </a:lnTo>
                  <a:lnTo>
                    <a:pt x="28" y="140"/>
                  </a:lnTo>
                  <a:lnTo>
                    <a:pt x="28" y="140"/>
                  </a:lnTo>
                  <a:lnTo>
                    <a:pt x="28" y="140"/>
                  </a:lnTo>
                  <a:lnTo>
                    <a:pt x="28" y="135"/>
                  </a:lnTo>
                  <a:lnTo>
                    <a:pt x="28" y="140"/>
                  </a:lnTo>
                  <a:lnTo>
                    <a:pt x="28" y="146"/>
                  </a:lnTo>
                  <a:lnTo>
                    <a:pt x="28" y="146"/>
                  </a:lnTo>
                  <a:lnTo>
                    <a:pt x="28" y="157"/>
                  </a:lnTo>
                  <a:lnTo>
                    <a:pt x="22" y="163"/>
                  </a:lnTo>
                  <a:lnTo>
                    <a:pt x="22" y="163"/>
                  </a:lnTo>
                  <a:lnTo>
                    <a:pt x="28" y="163"/>
                  </a:lnTo>
                  <a:lnTo>
                    <a:pt x="28" y="163"/>
                  </a:lnTo>
                  <a:lnTo>
                    <a:pt x="28" y="163"/>
                  </a:lnTo>
                  <a:lnTo>
                    <a:pt x="22" y="163"/>
                  </a:lnTo>
                  <a:lnTo>
                    <a:pt x="22" y="163"/>
                  </a:lnTo>
                  <a:lnTo>
                    <a:pt x="22" y="163"/>
                  </a:lnTo>
                  <a:lnTo>
                    <a:pt x="22" y="163"/>
                  </a:lnTo>
                  <a:lnTo>
                    <a:pt x="22" y="163"/>
                  </a:lnTo>
                  <a:lnTo>
                    <a:pt x="22" y="168"/>
                  </a:lnTo>
                  <a:lnTo>
                    <a:pt x="22" y="168"/>
                  </a:lnTo>
                  <a:lnTo>
                    <a:pt x="22" y="168"/>
                  </a:lnTo>
                  <a:lnTo>
                    <a:pt x="22" y="168"/>
                  </a:lnTo>
                  <a:lnTo>
                    <a:pt x="28" y="168"/>
                  </a:lnTo>
                  <a:lnTo>
                    <a:pt x="22" y="168"/>
                  </a:lnTo>
                  <a:lnTo>
                    <a:pt x="22" y="174"/>
                  </a:lnTo>
                  <a:lnTo>
                    <a:pt x="22" y="180"/>
                  </a:lnTo>
                  <a:lnTo>
                    <a:pt x="17" y="180"/>
                  </a:lnTo>
                  <a:lnTo>
                    <a:pt x="17" y="185"/>
                  </a:lnTo>
                  <a:lnTo>
                    <a:pt x="17" y="196"/>
                  </a:lnTo>
                  <a:lnTo>
                    <a:pt x="17" y="202"/>
                  </a:lnTo>
                  <a:lnTo>
                    <a:pt x="17" y="202"/>
                  </a:lnTo>
                  <a:lnTo>
                    <a:pt x="17" y="202"/>
                  </a:lnTo>
                  <a:lnTo>
                    <a:pt x="17" y="208"/>
                  </a:lnTo>
                  <a:lnTo>
                    <a:pt x="17" y="208"/>
                  </a:lnTo>
                  <a:lnTo>
                    <a:pt x="17" y="208"/>
                  </a:lnTo>
                  <a:lnTo>
                    <a:pt x="17" y="208"/>
                  </a:lnTo>
                  <a:lnTo>
                    <a:pt x="17" y="213"/>
                  </a:lnTo>
                  <a:lnTo>
                    <a:pt x="17" y="213"/>
                  </a:lnTo>
                  <a:lnTo>
                    <a:pt x="17" y="213"/>
                  </a:lnTo>
                  <a:lnTo>
                    <a:pt x="17" y="219"/>
                  </a:lnTo>
                  <a:lnTo>
                    <a:pt x="17" y="219"/>
                  </a:lnTo>
                  <a:lnTo>
                    <a:pt x="22" y="219"/>
                  </a:lnTo>
                  <a:lnTo>
                    <a:pt x="28" y="224"/>
                  </a:lnTo>
                  <a:lnTo>
                    <a:pt x="28" y="224"/>
                  </a:lnTo>
                  <a:lnTo>
                    <a:pt x="28" y="230"/>
                  </a:lnTo>
                  <a:lnTo>
                    <a:pt x="28" y="230"/>
                  </a:lnTo>
                  <a:lnTo>
                    <a:pt x="28" y="230"/>
                  </a:lnTo>
                  <a:lnTo>
                    <a:pt x="28" y="236"/>
                  </a:lnTo>
                  <a:lnTo>
                    <a:pt x="34" y="236"/>
                  </a:lnTo>
                  <a:lnTo>
                    <a:pt x="34" y="236"/>
                  </a:lnTo>
                  <a:lnTo>
                    <a:pt x="34" y="241"/>
                  </a:lnTo>
                  <a:lnTo>
                    <a:pt x="34" y="241"/>
                  </a:lnTo>
                  <a:lnTo>
                    <a:pt x="34" y="241"/>
                  </a:lnTo>
                  <a:lnTo>
                    <a:pt x="34" y="236"/>
                  </a:lnTo>
                  <a:lnTo>
                    <a:pt x="34" y="236"/>
                  </a:lnTo>
                  <a:lnTo>
                    <a:pt x="34" y="241"/>
                  </a:lnTo>
                  <a:lnTo>
                    <a:pt x="34" y="241"/>
                  </a:lnTo>
                  <a:lnTo>
                    <a:pt x="34" y="236"/>
                  </a:lnTo>
                  <a:lnTo>
                    <a:pt x="34" y="236"/>
                  </a:lnTo>
                  <a:lnTo>
                    <a:pt x="34" y="230"/>
                  </a:lnTo>
                  <a:lnTo>
                    <a:pt x="34" y="230"/>
                  </a:lnTo>
                  <a:lnTo>
                    <a:pt x="28" y="230"/>
                  </a:lnTo>
                  <a:lnTo>
                    <a:pt x="28" y="230"/>
                  </a:lnTo>
                  <a:lnTo>
                    <a:pt x="28" y="224"/>
                  </a:lnTo>
                  <a:lnTo>
                    <a:pt x="28" y="224"/>
                  </a:lnTo>
                  <a:lnTo>
                    <a:pt x="28" y="224"/>
                  </a:lnTo>
                  <a:lnTo>
                    <a:pt x="28" y="219"/>
                  </a:lnTo>
                  <a:lnTo>
                    <a:pt x="28" y="219"/>
                  </a:lnTo>
                  <a:lnTo>
                    <a:pt x="28" y="219"/>
                  </a:lnTo>
                  <a:lnTo>
                    <a:pt x="28" y="219"/>
                  </a:lnTo>
                  <a:lnTo>
                    <a:pt x="28" y="224"/>
                  </a:lnTo>
                  <a:lnTo>
                    <a:pt x="34" y="224"/>
                  </a:lnTo>
                  <a:lnTo>
                    <a:pt x="34" y="224"/>
                  </a:lnTo>
                  <a:lnTo>
                    <a:pt x="39" y="219"/>
                  </a:lnTo>
                  <a:lnTo>
                    <a:pt x="39" y="224"/>
                  </a:lnTo>
                  <a:lnTo>
                    <a:pt x="39" y="224"/>
                  </a:lnTo>
                  <a:lnTo>
                    <a:pt x="39" y="224"/>
                  </a:lnTo>
                  <a:lnTo>
                    <a:pt x="34" y="224"/>
                  </a:lnTo>
                  <a:lnTo>
                    <a:pt x="39" y="224"/>
                  </a:lnTo>
                  <a:lnTo>
                    <a:pt x="39" y="224"/>
                  </a:lnTo>
                  <a:lnTo>
                    <a:pt x="45" y="224"/>
                  </a:lnTo>
                  <a:lnTo>
                    <a:pt x="45" y="219"/>
                  </a:lnTo>
                  <a:lnTo>
                    <a:pt x="45" y="224"/>
                  </a:lnTo>
                  <a:lnTo>
                    <a:pt x="50" y="224"/>
                  </a:lnTo>
                  <a:lnTo>
                    <a:pt x="50" y="224"/>
                  </a:lnTo>
                  <a:lnTo>
                    <a:pt x="50" y="224"/>
                  </a:lnTo>
                  <a:lnTo>
                    <a:pt x="50" y="224"/>
                  </a:lnTo>
                  <a:lnTo>
                    <a:pt x="50" y="224"/>
                  </a:lnTo>
                  <a:lnTo>
                    <a:pt x="50" y="224"/>
                  </a:lnTo>
                  <a:lnTo>
                    <a:pt x="50" y="224"/>
                  </a:lnTo>
                  <a:lnTo>
                    <a:pt x="50" y="224"/>
                  </a:lnTo>
                  <a:lnTo>
                    <a:pt x="56" y="219"/>
                  </a:lnTo>
                  <a:lnTo>
                    <a:pt x="56" y="219"/>
                  </a:lnTo>
                  <a:lnTo>
                    <a:pt x="56" y="219"/>
                  </a:lnTo>
                  <a:lnTo>
                    <a:pt x="56" y="219"/>
                  </a:lnTo>
                  <a:lnTo>
                    <a:pt x="56" y="219"/>
                  </a:lnTo>
                  <a:lnTo>
                    <a:pt x="62" y="219"/>
                  </a:lnTo>
                  <a:lnTo>
                    <a:pt x="62" y="224"/>
                  </a:lnTo>
                  <a:lnTo>
                    <a:pt x="62" y="224"/>
                  </a:lnTo>
                  <a:lnTo>
                    <a:pt x="62" y="224"/>
                  </a:lnTo>
                  <a:lnTo>
                    <a:pt x="67" y="224"/>
                  </a:lnTo>
                  <a:lnTo>
                    <a:pt x="67" y="224"/>
                  </a:lnTo>
                  <a:lnTo>
                    <a:pt x="67" y="224"/>
                  </a:lnTo>
                  <a:lnTo>
                    <a:pt x="67" y="224"/>
                  </a:lnTo>
                  <a:lnTo>
                    <a:pt x="67" y="224"/>
                  </a:lnTo>
                  <a:lnTo>
                    <a:pt x="67" y="224"/>
                  </a:lnTo>
                  <a:lnTo>
                    <a:pt x="67" y="224"/>
                  </a:lnTo>
                  <a:lnTo>
                    <a:pt x="67" y="224"/>
                  </a:lnTo>
                  <a:lnTo>
                    <a:pt x="67" y="224"/>
                  </a:lnTo>
                  <a:lnTo>
                    <a:pt x="62" y="230"/>
                  </a:lnTo>
                  <a:lnTo>
                    <a:pt x="62" y="230"/>
                  </a:lnTo>
                  <a:lnTo>
                    <a:pt x="67" y="230"/>
                  </a:lnTo>
                  <a:lnTo>
                    <a:pt x="67" y="230"/>
                  </a:lnTo>
                  <a:lnTo>
                    <a:pt x="62" y="230"/>
                  </a:lnTo>
                  <a:lnTo>
                    <a:pt x="62" y="230"/>
                  </a:lnTo>
                  <a:lnTo>
                    <a:pt x="62" y="230"/>
                  </a:lnTo>
                  <a:lnTo>
                    <a:pt x="62" y="230"/>
                  </a:lnTo>
                  <a:lnTo>
                    <a:pt x="62" y="230"/>
                  </a:lnTo>
                  <a:lnTo>
                    <a:pt x="62" y="230"/>
                  </a:lnTo>
                  <a:lnTo>
                    <a:pt x="62" y="230"/>
                  </a:lnTo>
                  <a:lnTo>
                    <a:pt x="62" y="236"/>
                  </a:lnTo>
                  <a:lnTo>
                    <a:pt x="56" y="236"/>
                  </a:lnTo>
                  <a:lnTo>
                    <a:pt x="56" y="241"/>
                  </a:lnTo>
                  <a:lnTo>
                    <a:pt x="56" y="241"/>
                  </a:lnTo>
                  <a:lnTo>
                    <a:pt x="56" y="241"/>
                  </a:lnTo>
                  <a:lnTo>
                    <a:pt x="56" y="241"/>
                  </a:lnTo>
                  <a:lnTo>
                    <a:pt x="56" y="241"/>
                  </a:lnTo>
                  <a:lnTo>
                    <a:pt x="56" y="241"/>
                  </a:lnTo>
                  <a:lnTo>
                    <a:pt x="56" y="247"/>
                  </a:lnTo>
                  <a:lnTo>
                    <a:pt x="56" y="247"/>
                  </a:lnTo>
                  <a:lnTo>
                    <a:pt x="62" y="247"/>
                  </a:lnTo>
                  <a:lnTo>
                    <a:pt x="62" y="247"/>
                  </a:lnTo>
                  <a:lnTo>
                    <a:pt x="56" y="247"/>
                  </a:lnTo>
                  <a:lnTo>
                    <a:pt x="56" y="247"/>
                  </a:lnTo>
                  <a:lnTo>
                    <a:pt x="56" y="247"/>
                  </a:lnTo>
                  <a:lnTo>
                    <a:pt x="62" y="247"/>
                  </a:lnTo>
                  <a:lnTo>
                    <a:pt x="62" y="247"/>
                  </a:lnTo>
                  <a:lnTo>
                    <a:pt x="62" y="247"/>
                  </a:lnTo>
                  <a:lnTo>
                    <a:pt x="62" y="241"/>
                  </a:lnTo>
                  <a:lnTo>
                    <a:pt x="62" y="247"/>
                  </a:lnTo>
                  <a:lnTo>
                    <a:pt x="62" y="247"/>
                  </a:lnTo>
                  <a:lnTo>
                    <a:pt x="67" y="247"/>
                  </a:lnTo>
                  <a:lnTo>
                    <a:pt x="67" y="247"/>
                  </a:lnTo>
                  <a:lnTo>
                    <a:pt x="67" y="247"/>
                  </a:lnTo>
                  <a:lnTo>
                    <a:pt x="67" y="247"/>
                  </a:lnTo>
                  <a:lnTo>
                    <a:pt x="67" y="247"/>
                  </a:lnTo>
                  <a:lnTo>
                    <a:pt x="67" y="247"/>
                  </a:lnTo>
                  <a:lnTo>
                    <a:pt x="67" y="247"/>
                  </a:lnTo>
                  <a:lnTo>
                    <a:pt x="67" y="247"/>
                  </a:lnTo>
                  <a:lnTo>
                    <a:pt x="67" y="252"/>
                  </a:lnTo>
                  <a:lnTo>
                    <a:pt x="67" y="252"/>
                  </a:lnTo>
                  <a:lnTo>
                    <a:pt x="67" y="252"/>
                  </a:lnTo>
                  <a:lnTo>
                    <a:pt x="73" y="252"/>
                  </a:lnTo>
                  <a:lnTo>
                    <a:pt x="73" y="252"/>
                  </a:lnTo>
                  <a:lnTo>
                    <a:pt x="73" y="252"/>
                  </a:lnTo>
                  <a:lnTo>
                    <a:pt x="73" y="252"/>
                  </a:lnTo>
                  <a:lnTo>
                    <a:pt x="73" y="252"/>
                  </a:lnTo>
                  <a:lnTo>
                    <a:pt x="73" y="252"/>
                  </a:lnTo>
                  <a:lnTo>
                    <a:pt x="73" y="252"/>
                  </a:lnTo>
                  <a:lnTo>
                    <a:pt x="73" y="258"/>
                  </a:lnTo>
                  <a:lnTo>
                    <a:pt x="73" y="258"/>
                  </a:lnTo>
                  <a:lnTo>
                    <a:pt x="73" y="258"/>
                  </a:lnTo>
                  <a:lnTo>
                    <a:pt x="78" y="258"/>
                  </a:lnTo>
                  <a:lnTo>
                    <a:pt x="78" y="258"/>
                  </a:lnTo>
                  <a:lnTo>
                    <a:pt x="78" y="258"/>
                  </a:lnTo>
                  <a:lnTo>
                    <a:pt x="73" y="258"/>
                  </a:lnTo>
                  <a:lnTo>
                    <a:pt x="73" y="258"/>
                  </a:lnTo>
                  <a:lnTo>
                    <a:pt x="73" y="258"/>
                  </a:lnTo>
                  <a:lnTo>
                    <a:pt x="73" y="258"/>
                  </a:lnTo>
                  <a:lnTo>
                    <a:pt x="73" y="258"/>
                  </a:lnTo>
                  <a:lnTo>
                    <a:pt x="67" y="258"/>
                  </a:lnTo>
                  <a:lnTo>
                    <a:pt x="67" y="258"/>
                  </a:lnTo>
                  <a:lnTo>
                    <a:pt x="67" y="258"/>
                  </a:lnTo>
                  <a:lnTo>
                    <a:pt x="67" y="258"/>
                  </a:lnTo>
                  <a:lnTo>
                    <a:pt x="67" y="258"/>
                  </a:lnTo>
                  <a:lnTo>
                    <a:pt x="67" y="258"/>
                  </a:lnTo>
                  <a:lnTo>
                    <a:pt x="67" y="258"/>
                  </a:lnTo>
                  <a:lnTo>
                    <a:pt x="67" y="258"/>
                  </a:lnTo>
                  <a:lnTo>
                    <a:pt x="67" y="264"/>
                  </a:lnTo>
                  <a:lnTo>
                    <a:pt x="67" y="264"/>
                  </a:lnTo>
                  <a:lnTo>
                    <a:pt x="67" y="264"/>
                  </a:lnTo>
                  <a:lnTo>
                    <a:pt x="67" y="264"/>
                  </a:lnTo>
                  <a:lnTo>
                    <a:pt x="62" y="264"/>
                  </a:lnTo>
                  <a:lnTo>
                    <a:pt x="62" y="258"/>
                  </a:lnTo>
                  <a:lnTo>
                    <a:pt x="62" y="258"/>
                  </a:lnTo>
                  <a:lnTo>
                    <a:pt x="62" y="258"/>
                  </a:lnTo>
                  <a:lnTo>
                    <a:pt x="62" y="258"/>
                  </a:lnTo>
                  <a:lnTo>
                    <a:pt x="62" y="258"/>
                  </a:lnTo>
                  <a:lnTo>
                    <a:pt x="56" y="258"/>
                  </a:lnTo>
                  <a:lnTo>
                    <a:pt x="56" y="258"/>
                  </a:lnTo>
                  <a:lnTo>
                    <a:pt x="50" y="258"/>
                  </a:lnTo>
                  <a:lnTo>
                    <a:pt x="45" y="258"/>
                  </a:lnTo>
                  <a:lnTo>
                    <a:pt x="45" y="258"/>
                  </a:lnTo>
                  <a:lnTo>
                    <a:pt x="45" y="252"/>
                  </a:lnTo>
                  <a:lnTo>
                    <a:pt x="45" y="252"/>
                  </a:lnTo>
                  <a:lnTo>
                    <a:pt x="45" y="252"/>
                  </a:lnTo>
                  <a:lnTo>
                    <a:pt x="50" y="252"/>
                  </a:lnTo>
                  <a:lnTo>
                    <a:pt x="50" y="247"/>
                  </a:lnTo>
                  <a:lnTo>
                    <a:pt x="50" y="247"/>
                  </a:lnTo>
                  <a:lnTo>
                    <a:pt x="50" y="247"/>
                  </a:lnTo>
                  <a:lnTo>
                    <a:pt x="50" y="247"/>
                  </a:lnTo>
                  <a:lnTo>
                    <a:pt x="45" y="247"/>
                  </a:lnTo>
                  <a:lnTo>
                    <a:pt x="45" y="252"/>
                  </a:lnTo>
                  <a:lnTo>
                    <a:pt x="45" y="258"/>
                  </a:lnTo>
                  <a:lnTo>
                    <a:pt x="45" y="258"/>
                  </a:lnTo>
                  <a:lnTo>
                    <a:pt x="39" y="258"/>
                  </a:lnTo>
                  <a:lnTo>
                    <a:pt x="39" y="264"/>
                  </a:lnTo>
                  <a:lnTo>
                    <a:pt x="39" y="264"/>
                  </a:lnTo>
                  <a:lnTo>
                    <a:pt x="39" y="264"/>
                  </a:lnTo>
                  <a:lnTo>
                    <a:pt x="39" y="264"/>
                  </a:lnTo>
                  <a:lnTo>
                    <a:pt x="39" y="264"/>
                  </a:lnTo>
                  <a:lnTo>
                    <a:pt x="39" y="269"/>
                  </a:lnTo>
                  <a:lnTo>
                    <a:pt x="39" y="269"/>
                  </a:lnTo>
                  <a:lnTo>
                    <a:pt x="39" y="269"/>
                  </a:lnTo>
                  <a:lnTo>
                    <a:pt x="39" y="275"/>
                  </a:lnTo>
                  <a:lnTo>
                    <a:pt x="45" y="286"/>
                  </a:lnTo>
                  <a:lnTo>
                    <a:pt x="45" y="286"/>
                  </a:lnTo>
                  <a:lnTo>
                    <a:pt x="45" y="280"/>
                  </a:lnTo>
                  <a:lnTo>
                    <a:pt x="45" y="280"/>
                  </a:lnTo>
                  <a:lnTo>
                    <a:pt x="45" y="280"/>
                  </a:lnTo>
                  <a:lnTo>
                    <a:pt x="45" y="275"/>
                  </a:lnTo>
                  <a:lnTo>
                    <a:pt x="45" y="275"/>
                  </a:lnTo>
                  <a:lnTo>
                    <a:pt x="45" y="275"/>
                  </a:lnTo>
                  <a:lnTo>
                    <a:pt x="45" y="275"/>
                  </a:lnTo>
                  <a:lnTo>
                    <a:pt x="45" y="275"/>
                  </a:lnTo>
                  <a:lnTo>
                    <a:pt x="39" y="269"/>
                  </a:lnTo>
                  <a:lnTo>
                    <a:pt x="45" y="269"/>
                  </a:lnTo>
                  <a:lnTo>
                    <a:pt x="45" y="269"/>
                  </a:lnTo>
                  <a:lnTo>
                    <a:pt x="45" y="269"/>
                  </a:lnTo>
                  <a:lnTo>
                    <a:pt x="50" y="269"/>
                  </a:lnTo>
                  <a:lnTo>
                    <a:pt x="50" y="269"/>
                  </a:lnTo>
                  <a:lnTo>
                    <a:pt x="50" y="269"/>
                  </a:lnTo>
                  <a:lnTo>
                    <a:pt x="50" y="269"/>
                  </a:lnTo>
                  <a:lnTo>
                    <a:pt x="50" y="269"/>
                  </a:lnTo>
                  <a:lnTo>
                    <a:pt x="50" y="269"/>
                  </a:lnTo>
                  <a:lnTo>
                    <a:pt x="50" y="269"/>
                  </a:lnTo>
                  <a:lnTo>
                    <a:pt x="50" y="275"/>
                  </a:lnTo>
                  <a:lnTo>
                    <a:pt x="50" y="275"/>
                  </a:lnTo>
                  <a:lnTo>
                    <a:pt x="50" y="269"/>
                  </a:lnTo>
                  <a:lnTo>
                    <a:pt x="56" y="269"/>
                  </a:lnTo>
                  <a:lnTo>
                    <a:pt x="56" y="269"/>
                  </a:lnTo>
                  <a:lnTo>
                    <a:pt x="56" y="269"/>
                  </a:lnTo>
                  <a:lnTo>
                    <a:pt x="56" y="275"/>
                  </a:lnTo>
                  <a:lnTo>
                    <a:pt x="56" y="275"/>
                  </a:lnTo>
                  <a:lnTo>
                    <a:pt x="56" y="269"/>
                  </a:lnTo>
                  <a:lnTo>
                    <a:pt x="56" y="269"/>
                  </a:lnTo>
                  <a:lnTo>
                    <a:pt x="56" y="269"/>
                  </a:lnTo>
                  <a:lnTo>
                    <a:pt x="56" y="269"/>
                  </a:lnTo>
                  <a:lnTo>
                    <a:pt x="56" y="269"/>
                  </a:lnTo>
                  <a:lnTo>
                    <a:pt x="56" y="275"/>
                  </a:lnTo>
                  <a:lnTo>
                    <a:pt x="56" y="275"/>
                  </a:lnTo>
                  <a:lnTo>
                    <a:pt x="56" y="275"/>
                  </a:lnTo>
                  <a:lnTo>
                    <a:pt x="56" y="275"/>
                  </a:lnTo>
                  <a:lnTo>
                    <a:pt x="56" y="275"/>
                  </a:lnTo>
                  <a:lnTo>
                    <a:pt x="56" y="269"/>
                  </a:lnTo>
                  <a:lnTo>
                    <a:pt x="62" y="269"/>
                  </a:lnTo>
                  <a:lnTo>
                    <a:pt x="62" y="275"/>
                  </a:lnTo>
                  <a:lnTo>
                    <a:pt x="62" y="275"/>
                  </a:lnTo>
                  <a:lnTo>
                    <a:pt x="62" y="275"/>
                  </a:lnTo>
                  <a:lnTo>
                    <a:pt x="62" y="269"/>
                  </a:lnTo>
                  <a:lnTo>
                    <a:pt x="62" y="269"/>
                  </a:lnTo>
                  <a:lnTo>
                    <a:pt x="67" y="275"/>
                  </a:lnTo>
                  <a:lnTo>
                    <a:pt x="67" y="269"/>
                  </a:lnTo>
                  <a:lnTo>
                    <a:pt x="67" y="269"/>
                  </a:lnTo>
                  <a:lnTo>
                    <a:pt x="67" y="269"/>
                  </a:lnTo>
                  <a:lnTo>
                    <a:pt x="67" y="275"/>
                  </a:lnTo>
                  <a:lnTo>
                    <a:pt x="67" y="275"/>
                  </a:lnTo>
                  <a:lnTo>
                    <a:pt x="67" y="275"/>
                  </a:lnTo>
                  <a:lnTo>
                    <a:pt x="67" y="275"/>
                  </a:lnTo>
                  <a:lnTo>
                    <a:pt x="67" y="275"/>
                  </a:lnTo>
                  <a:lnTo>
                    <a:pt x="67" y="275"/>
                  </a:lnTo>
                  <a:lnTo>
                    <a:pt x="67" y="280"/>
                  </a:lnTo>
                  <a:lnTo>
                    <a:pt x="67" y="280"/>
                  </a:lnTo>
                  <a:lnTo>
                    <a:pt x="67" y="280"/>
                  </a:lnTo>
                  <a:lnTo>
                    <a:pt x="67" y="280"/>
                  </a:lnTo>
                  <a:lnTo>
                    <a:pt x="67" y="280"/>
                  </a:lnTo>
                  <a:lnTo>
                    <a:pt x="67" y="280"/>
                  </a:lnTo>
                  <a:lnTo>
                    <a:pt x="67" y="280"/>
                  </a:lnTo>
                  <a:lnTo>
                    <a:pt x="67" y="280"/>
                  </a:lnTo>
                  <a:lnTo>
                    <a:pt x="67" y="280"/>
                  </a:lnTo>
                  <a:lnTo>
                    <a:pt x="67" y="280"/>
                  </a:lnTo>
                  <a:lnTo>
                    <a:pt x="67" y="280"/>
                  </a:lnTo>
                  <a:lnTo>
                    <a:pt x="73" y="286"/>
                  </a:lnTo>
                  <a:lnTo>
                    <a:pt x="73" y="286"/>
                  </a:lnTo>
                  <a:lnTo>
                    <a:pt x="73" y="286"/>
                  </a:lnTo>
                  <a:lnTo>
                    <a:pt x="73" y="286"/>
                  </a:lnTo>
                  <a:lnTo>
                    <a:pt x="73" y="292"/>
                  </a:lnTo>
                  <a:lnTo>
                    <a:pt x="73" y="292"/>
                  </a:lnTo>
                  <a:lnTo>
                    <a:pt x="73" y="280"/>
                  </a:lnTo>
                  <a:lnTo>
                    <a:pt x="73" y="280"/>
                  </a:lnTo>
                  <a:lnTo>
                    <a:pt x="73" y="280"/>
                  </a:lnTo>
                  <a:lnTo>
                    <a:pt x="73" y="280"/>
                  </a:lnTo>
                  <a:lnTo>
                    <a:pt x="78" y="280"/>
                  </a:lnTo>
                  <a:lnTo>
                    <a:pt x="73" y="280"/>
                  </a:lnTo>
                  <a:lnTo>
                    <a:pt x="73" y="286"/>
                  </a:lnTo>
                  <a:lnTo>
                    <a:pt x="78" y="286"/>
                  </a:lnTo>
                  <a:lnTo>
                    <a:pt x="73" y="286"/>
                  </a:lnTo>
                  <a:lnTo>
                    <a:pt x="73" y="286"/>
                  </a:lnTo>
                  <a:lnTo>
                    <a:pt x="73" y="286"/>
                  </a:lnTo>
                  <a:lnTo>
                    <a:pt x="73" y="286"/>
                  </a:lnTo>
                  <a:lnTo>
                    <a:pt x="73" y="292"/>
                  </a:lnTo>
                  <a:lnTo>
                    <a:pt x="73" y="292"/>
                  </a:lnTo>
                  <a:lnTo>
                    <a:pt x="73" y="292"/>
                  </a:lnTo>
                  <a:lnTo>
                    <a:pt x="78" y="292"/>
                  </a:lnTo>
                  <a:lnTo>
                    <a:pt x="78" y="292"/>
                  </a:lnTo>
                  <a:lnTo>
                    <a:pt x="78" y="292"/>
                  </a:lnTo>
                  <a:lnTo>
                    <a:pt x="73" y="292"/>
                  </a:lnTo>
                  <a:lnTo>
                    <a:pt x="73" y="292"/>
                  </a:lnTo>
                  <a:lnTo>
                    <a:pt x="73" y="286"/>
                  </a:lnTo>
                  <a:lnTo>
                    <a:pt x="78" y="292"/>
                  </a:lnTo>
                  <a:lnTo>
                    <a:pt x="78" y="292"/>
                  </a:lnTo>
                  <a:lnTo>
                    <a:pt x="78" y="292"/>
                  </a:lnTo>
                  <a:lnTo>
                    <a:pt x="78" y="297"/>
                  </a:lnTo>
                  <a:lnTo>
                    <a:pt x="78" y="297"/>
                  </a:lnTo>
                  <a:lnTo>
                    <a:pt x="78" y="292"/>
                  </a:lnTo>
                  <a:lnTo>
                    <a:pt x="78" y="292"/>
                  </a:lnTo>
                  <a:lnTo>
                    <a:pt x="78" y="292"/>
                  </a:lnTo>
                  <a:lnTo>
                    <a:pt x="84" y="292"/>
                  </a:lnTo>
                  <a:lnTo>
                    <a:pt x="84" y="297"/>
                  </a:lnTo>
                  <a:lnTo>
                    <a:pt x="84" y="297"/>
                  </a:lnTo>
                  <a:lnTo>
                    <a:pt x="84" y="297"/>
                  </a:lnTo>
                  <a:lnTo>
                    <a:pt x="84" y="297"/>
                  </a:lnTo>
                  <a:lnTo>
                    <a:pt x="84" y="297"/>
                  </a:lnTo>
                  <a:lnTo>
                    <a:pt x="84" y="297"/>
                  </a:lnTo>
                  <a:lnTo>
                    <a:pt x="84" y="297"/>
                  </a:lnTo>
                  <a:lnTo>
                    <a:pt x="84" y="297"/>
                  </a:lnTo>
                  <a:lnTo>
                    <a:pt x="84" y="297"/>
                  </a:lnTo>
                  <a:lnTo>
                    <a:pt x="90" y="297"/>
                  </a:lnTo>
                  <a:lnTo>
                    <a:pt x="90" y="297"/>
                  </a:lnTo>
                  <a:lnTo>
                    <a:pt x="90" y="303"/>
                  </a:lnTo>
                  <a:lnTo>
                    <a:pt x="90" y="303"/>
                  </a:lnTo>
                  <a:lnTo>
                    <a:pt x="90" y="303"/>
                  </a:lnTo>
                  <a:lnTo>
                    <a:pt x="90" y="303"/>
                  </a:lnTo>
                  <a:lnTo>
                    <a:pt x="90" y="303"/>
                  </a:lnTo>
                  <a:lnTo>
                    <a:pt x="90" y="303"/>
                  </a:lnTo>
                  <a:lnTo>
                    <a:pt x="90" y="303"/>
                  </a:lnTo>
                  <a:lnTo>
                    <a:pt x="90" y="308"/>
                  </a:lnTo>
                  <a:lnTo>
                    <a:pt x="90" y="308"/>
                  </a:lnTo>
                  <a:lnTo>
                    <a:pt x="90" y="308"/>
                  </a:lnTo>
                  <a:lnTo>
                    <a:pt x="90" y="308"/>
                  </a:lnTo>
                  <a:lnTo>
                    <a:pt x="90" y="314"/>
                  </a:lnTo>
                  <a:lnTo>
                    <a:pt x="90" y="314"/>
                  </a:lnTo>
                  <a:lnTo>
                    <a:pt x="90" y="314"/>
                  </a:lnTo>
                  <a:lnTo>
                    <a:pt x="84" y="320"/>
                  </a:lnTo>
                  <a:lnTo>
                    <a:pt x="84" y="320"/>
                  </a:lnTo>
                  <a:lnTo>
                    <a:pt x="84" y="325"/>
                  </a:lnTo>
                  <a:lnTo>
                    <a:pt x="84" y="325"/>
                  </a:lnTo>
                  <a:lnTo>
                    <a:pt x="84" y="331"/>
                  </a:lnTo>
                  <a:lnTo>
                    <a:pt x="84" y="337"/>
                  </a:lnTo>
                  <a:lnTo>
                    <a:pt x="84" y="337"/>
                  </a:lnTo>
                  <a:lnTo>
                    <a:pt x="84" y="342"/>
                  </a:lnTo>
                  <a:lnTo>
                    <a:pt x="84" y="342"/>
                  </a:lnTo>
                  <a:lnTo>
                    <a:pt x="84" y="342"/>
                  </a:lnTo>
                  <a:lnTo>
                    <a:pt x="84" y="342"/>
                  </a:lnTo>
                  <a:lnTo>
                    <a:pt x="84" y="342"/>
                  </a:lnTo>
                  <a:lnTo>
                    <a:pt x="84" y="348"/>
                  </a:lnTo>
                  <a:lnTo>
                    <a:pt x="84" y="353"/>
                  </a:lnTo>
                  <a:lnTo>
                    <a:pt x="84" y="353"/>
                  </a:lnTo>
                  <a:lnTo>
                    <a:pt x="84" y="359"/>
                  </a:lnTo>
                  <a:lnTo>
                    <a:pt x="84" y="365"/>
                  </a:lnTo>
                  <a:lnTo>
                    <a:pt x="84" y="365"/>
                  </a:lnTo>
                  <a:lnTo>
                    <a:pt x="78" y="370"/>
                  </a:lnTo>
                  <a:lnTo>
                    <a:pt x="78" y="370"/>
                  </a:lnTo>
                  <a:lnTo>
                    <a:pt x="84" y="393"/>
                  </a:lnTo>
                  <a:lnTo>
                    <a:pt x="84" y="404"/>
                  </a:lnTo>
                  <a:lnTo>
                    <a:pt x="84" y="404"/>
                  </a:lnTo>
                  <a:lnTo>
                    <a:pt x="84" y="404"/>
                  </a:lnTo>
                  <a:lnTo>
                    <a:pt x="84" y="409"/>
                  </a:lnTo>
                  <a:lnTo>
                    <a:pt x="84" y="409"/>
                  </a:lnTo>
                  <a:lnTo>
                    <a:pt x="90" y="421"/>
                  </a:lnTo>
                  <a:lnTo>
                    <a:pt x="90" y="421"/>
                  </a:lnTo>
                  <a:lnTo>
                    <a:pt x="101" y="421"/>
                  </a:lnTo>
                  <a:lnTo>
                    <a:pt x="106" y="421"/>
                  </a:lnTo>
                  <a:lnTo>
                    <a:pt x="106" y="421"/>
                  </a:lnTo>
                  <a:lnTo>
                    <a:pt x="106" y="421"/>
                  </a:lnTo>
                  <a:lnTo>
                    <a:pt x="106" y="421"/>
                  </a:lnTo>
                  <a:lnTo>
                    <a:pt x="106" y="421"/>
                  </a:lnTo>
                  <a:lnTo>
                    <a:pt x="112" y="421"/>
                  </a:lnTo>
                  <a:lnTo>
                    <a:pt x="112" y="421"/>
                  </a:lnTo>
                  <a:lnTo>
                    <a:pt x="112" y="421"/>
                  </a:lnTo>
                  <a:lnTo>
                    <a:pt x="123" y="415"/>
                  </a:lnTo>
                  <a:lnTo>
                    <a:pt x="123" y="415"/>
                  </a:lnTo>
                  <a:lnTo>
                    <a:pt x="129" y="415"/>
                  </a:lnTo>
                  <a:lnTo>
                    <a:pt x="129" y="415"/>
                  </a:lnTo>
                  <a:lnTo>
                    <a:pt x="129" y="415"/>
                  </a:lnTo>
                  <a:lnTo>
                    <a:pt x="134" y="415"/>
                  </a:lnTo>
                  <a:lnTo>
                    <a:pt x="134" y="409"/>
                  </a:lnTo>
                  <a:lnTo>
                    <a:pt x="134" y="409"/>
                  </a:lnTo>
                  <a:lnTo>
                    <a:pt x="134" y="409"/>
                  </a:lnTo>
                  <a:lnTo>
                    <a:pt x="140" y="409"/>
                  </a:lnTo>
                  <a:lnTo>
                    <a:pt x="140" y="409"/>
                  </a:lnTo>
                  <a:lnTo>
                    <a:pt x="140" y="404"/>
                  </a:lnTo>
                  <a:lnTo>
                    <a:pt x="140" y="404"/>
                  </a:lnTo>
                  <a:lnTo>
                    <a:pt x="140" y="404"/>
                  </a:lnTo>
                  <a:lnTo>
                    <a:pt x="140" y="404"/>
                  </a:lnTo>
                  <a:lnTo>
                    <a:pt x="140" y="404"/>
                  </a:lnTo>
                  <a:lnTo>
                    <a:pt x="140" y="398"/>
                  </a:lnTo>
                  <a:lnTo>
                    <a:pt x="140" y="398"/>
                  </a:lnTo>
                  <a:lnTo>
                    <a:pt x="140" y="398"/>
                  </a:lnTo>
                  <a:lnTo>
                    <a:pt x="140" y="398"/>
                  </a:lnTo>
                  <a:lnTo>
                    <a:pt x="140" y="398"/>
                  </a:lnTo>
                  <a:lnTo>
                    <a:pt x="140" y="393"/>
                  </a:lnTo>
                  <a:lnTo>
                    <a:pt x="140" y="393"/>
                  </a:lnTo>
                  <a:lnTo>
                    <a:pt x="140" y="393"/>
                  </a:lnTo>
                  <a:lnTo>
                    <a:pt x="140" y="393"/>
                  </a:lnTo>
                  <a:lnTo>
                    <a:pt x="151" y="381"/>
                  </a:lnTo>
                  <a:lnTo>
                    <a:pt x="151" y="381"/>
                  </a:lnTo>
                  <a:lnTo>
                    <a:pt x="157" y="381"/>
                  </a:lnTo>
                  <a:lnTo>
                    <a:pt x="157" y="381"/>
                  </a:lnTo>
                  <a:lnTo>
                    <a:pt x="157" y="381"/>
                  </a:lnTo>
                  <a:lnTo>
                    <a:pt x="157" y="376"/>
                  </a:lnTo>
                  <a:lnTo>
                    <a:pt x="157" y="376"/>
                  </a:lnTo>
                  <a:lnTo>
                    <a:pt x="157" y="376"/>
                  </a:lnTo>
                  <a:lnTo>
                    <a:pt x="157" y="376"/>
                  </a:lnTo>
                  <a:lnTo>
                    <a:pt x="157" y="376"/>
                  </a:lnTo>
                  <a:lnTo>
                    <a:pt x="157" y="376"/>
                  </a:lnTo>
                  <a:lnTo>
                    <a:pt x="162" y="376"/>
                  </a:lnTo>
                  <a:lnTo>
                    <a:pt x="162" y="376"/>
                  </a:lnTo>
                  <a:lnTo>
                    <a:pt x="162" y="376"/>
                  </a:lnTo>
                  <a:lnTo>
                    <a:pt x="168" y="370"/>
                  </a:lnTo>
                  <a:lnTo>
                    <a:pt x="168" y="370"/>
                  </a:lnTo>
                  <a:lnTo>
                    <a:pt x="168" y="370"/>
                  </a:lnTo>
                  <a:lnTo>
                    <a:pt x="168" y="370"/>
                  </a:lnTo>
                  <a:lnTo>
                    <a:pt x="174" y="370"/>
                  </a:lnTo>
                  <a:lnTo>
                    <a:pt x="174" y="365"/>
                  </a:lnTo>
                  <a:lnTo>
                    <a:pt x="179" y="365"/>
                  </a:lnTo>
                  <a:lnTo>
                    <a:pt x="179" y="365"/>
                  </a:lnTo>
                  <a:lnTo>
                    <a:pt x="190" y="365"/>
                  </a:lnTo>
                  <a:lnTo>
                    <a:pt x="196" y="365"/>
                  </a:lnTo>
                  <a:lnTo>
                    <a:pt x="196" y="365"/>
                  </a:lnTo>
                  <a:lnTo>
                    <a:pt x="202" y="365"/>
                  </a:lnTo>
                  <a:lnTo>
                    <a:pt x="202" y="365"/>
                  </a:lnTo>
                  <a:lnTo>
                    <a:pt x="202" y="365"/>
                  </a:lnTo>
                  <a:lnTo>
                    <a:pt x="207" y="365"/>
                  </a:lnTo>
                  <a:lnTo>
                    <a:pt x="207" y="365"/>
                  </a:lnTo>
                  <a:lnTo>
                    <a:pt x="207" y="365"/>
                  </a:lnTo>
                  <a:lnTo>
                    <a:pt x="207" y="365"/>
                  </a:lnTo>
                  <a:lnTo>
                    <a:pt x="218" y="365"/>
                  </a:lnTo>
                  <a:lnTo>
                    <a:pt x="218" y="365"/>
                  </a:lnTo>
                  <a:lnTo>
                    <a:pt x="218" y="365"/>
                  </a:lnTo>
                  <a:lnTo>
                    <a:pt x="224" y="365"/>
                  </a:lnTo>
                  <a:lnTo>
                    <a:pt x="224" y="365"/>
                  </a:lnTo>
                  <a:lnTo>
                    <a:pt x="230" y="365"/>
                  </a:lnTo>
                  <a:lnTo>
                    <a:pt x="230" y="365"/>
                  </a:lnTo>
                  <a:lnTo>
                    <a:pt x="230" y="365"/>
                  </a:lnTo>
                  <a:lnTo>
                    <a:pt x="230" y="365"/>
                  </a:lnTo>
                  <a:lnTo>
                    <a:pt x="230" y="359"/>
                  </a:lnTo>
                  <a:lnTo>
                    <a:pt x="230" y="359"/>
                  </a:lnTo>
                  <a:lnTo>
                    <a:pt x="230" y="359"/>
                  </a:lnTo>
                  <a:lnTo>
                    <a:pt x="230" y="353"/>
                  </a:lnTo>
                  <a:lnTo>
                    <a:pt x="235" y="353"/>
                  </a:lnTo>
                  <a:lnTo>
                    <a:pt x="235" y="353"/>
                  </a:lnTo>
                  <a:lnTo>
                    <a:pt x="241" y="353"/>
                  </a:lnTo>
                  <a:lnTo>
                    <a:pt x="241" y="353"/>
                  </a:lnTo>
                  <a:lnTo>
                    <a:pt x="241" y="353"/>
                  </a:lnTo>
                  <a:lnTo>
                    <a:pt x="241" y="353"/>
                  </a:lnTo>
                  <a:lnTo>
                    <a:pt x="246" y="353"/>
                  </a:lnTo>
                  <a:lnTo>
                    <a:pt x="246" y="353"/>
                  </a:lnTo>
                  <a:lnTo>
                    <a:pt x="252" y="353"/>
                  </a:lnTo>
                  <a:lnTo>
                    <a:pt x="252" y="353"/>
                  </a:lnTo>
                  <a:lnTo>
                    <a:pt x="252" y="353"/>
                  </a:lnTo>
                  <a:lnTo>
                    <a:pt x="258" y="353"/>
                  </a:lnTo>
                  <a:lnTo>
                    <a:pt x="258" y="353"/>
                  </a:lnTo>
                  <a:lnTo>
                    <a:pt x="258" y="353"/>
                  </a:lnTo>
                  <a:lnTo>
                    <a:pt x="269" y="359"/>
                  </a:lnTo>
                  <a:lnTo>
                    <a:pt x="269" y="359"/>
                  </a:lnTo>
                  <a:lnTo>
                    <a:pt x="269" y="359"/>
                  </a:lnTo>
                  <a:lnTo>
                    <a:pt x="274" y="359"/>
                  </a:lnTo>
                  <a:lnTo>
                    <a:pt x="274" y="359"/>
                  </a:lnTo>
                  <a:lnTo>
                    <a:pt x="274" y="353"/>
                  </a:lnTo>
                  <a:lnTo>
                    <a:pt x="274" y="353"/>
                  </a:lnTo>
                  <a:lnTo>
                    <a:pt x="274" y="353"/>
                  </a:lnTo>
                  <a:lnTo>
                    <a:pt x="274" y="353"/>
                  </a:lnTo>
                  <a:lnTo>
                    <a:pt x="274" y="353"/>
                  </a:lnTo>
                  <a:lnTo>
                    <a:pt x="280" y="353"/>
                  </a:lnTo>
                  <a:lnTo>
                    <a:pt x="280" y="353"/>
                  </a:lnTo>
                  <a:lnTo>
                    <a:pt x="280" y="353"/>
                  </a:lnTo>
                  <a:lnTo>
                    <a:pt x="280" y="353"/>
                  </a:lnTo>
                  <a:lnTo>
                    <a:pt x="280" y="353"/>
                  </a:lnTo>
                  <a:lnTo>
                    <a:pt x="280" y="353"/>
                  </a:lnTo>
                  <a:lnTo>
                    <a:pt x="280" y="353"/>
                  </a:lnTo>
                  <a:lnTo>
                    <a:pt x="280" y="353"/>
                  </a:lnTo>
                  <a:lnTo>
                    <a:pt x="286" y="359"/>
                  </a:lnTo>
                  <a:lnTo>
                    <a:pt x="286" y="359"/>
                  </a:lnTo>
                  <a:lnTo>
                    <a:pt x="286" y="359"/>
                  </a:lnTo>
                  <a:lnTo>
                    <a:pt x="286" y="365"/>
                  </a:lnTo>
                  <a:lnTo>
                    <a:pt x="286" y="365"/>
                  </a:lnTo>
                  <a:lnTo>
                    <a:pt x="291" y="365"/>
                  </a:lnTo>
                  <a:lnTo>
                    <a:pt x="291" y="370"/>
                  </a:lnTo>
                  <a:lnTo>
                    <a:pt x="291" y="370"/>
                  </a:lnTo>
                  <a:lnTo>
                    <a:pt x="286" y="370"/>
                  </a:lnTo>
                  <a:lnTo>
                    <a:pt x="291" y="376"/>
                  </a:lnTo>
                  <a:lnTo>
                    <a:pt x="297" y="376"/>
                  </a:lnTo>
                  <a:lnTo>
                    <a:pt x="297" y="376"/>
                  </a:lnTo>
                  <a:lnTo>
                    <a:pt x="297" y="376"/>
                  </a:lnTo>
                  <a:lnTo>
                    <a:pt x="302" y="376"/>
                  </a:lnTo>
                  <a:lnTo>
                    <a:pt x="302" y="376"/>
                  </a:lnTo>
                  <a:lnTo>
                    <a:pt x="302" y="376"/>
                  </a:lnTo>
                  <a:lnTo>
                    <a:pt x="308" y="376"/>
                  </a:lnTo>
                  <a:lnTo>
                    <a:pt x="308" y="376"/>
                  </a:lnTo>
                  <a:lnTo>
                    <a:pt x="308" y="376"/>
                  </a:lnTo>
                  <a:lnTo>
                    <a:pt x="308" y="381"/>
                  </a:lnTo>
                  <a:lnTo>
                    <a:pt x="308" y="381"/>
                  </a:lnTo>
                  <a:lnTo>
                    <a:pt x="314" y="381"/>
                  </a:lnTo>
                  <a:lnTo>
                    <a:pt x="314" y="381"/>
                  </a:lnTo>
                  <a:lnTo>
                    <a:pt x="314" y="381"/>
                  </a:lnTo>
                  <a:lnTo>
                    <a:pt x="314" y="381"/>
                  </a:lnTo>
                  <a:lnTo>
                    <a:pt x="314" y="381"/>
                  </a:lnTo>
                  <a:lnTo>
                    <a:pt x="314" y="381"/>
                  </a:lnTo>
                  <a:lnTo>
                    <a:pt x="314" y="381"/>
                  </a:lnTo>
                  <a:lnTo>
                    <a:pt x="314" y="381"/>
                  </a:lnTo>
                  <a:lnTo>
                    <a:pt x="314" y="381"/>
                  </a:lnTo>
                  <a:lnTo>
                    <a:pt x="319" y="381"/>
                  </a:lnTo>
                  <a:lnTo>
                    <a:pt x="319" y="381"/>
                  </a:lnTo>
                  <a:lnTo>
                    <a:pt x="319" y="381"/>
                  </a:lnTo>
                  <a:lnTo>
                    <a:pt x="319" y="381"/>
                  </a:lnTo>
                  <a:lnTo>
                    <a:pt x="331" y="387"/>
                  </a:lnTo>
                  <a:lnTo>
                    <a:pt x="336" y="387"/>
                  </a:lnTo>
                  <a:lnTo>
                    <a:pt x="336" y="387"/>
                  </a:lnTo>
                  <a:lnTo>
                    <a:pt x="336" y="387"/>
                  </a:lnTo>
                  <a:lnTo>
                    <a:pt x="336" y="387"/>
                  </a:lnTo>
                  <a:lnTo>
                    <a:pt x="336" y="387"/>
                  </a:lnTo>
                  <a:lnTo>
                    <a:pt x="336" y="387"/>
                  </a:lnTo>
                  <a:lnTo>
                    <a:pt x="336" y="393"/>
                  </a:lnTo>
                  <a:lnTo>
                    <a:pt x="336" y="393"/>
                  </a:lnTo>
                  <a:lnTo>
                    <a:pt x="342" y="393"/>
                  </a:lnTo>
                  <a:lnTo>
                    <a:pt x="342" y="393"/>
                  </a:lnTo>
                  <a:lnTo>
                    <a:pt x="342" y="393"/>
                  </a:lnTo>
                  <a:lnTo>
                    <a:pt x="342" y="393"/>
                  </a:lnTo>
                  <a:lnTo>
                    <a:pt x="342" y="398"/>
                  </a:lnTo>
                  <a:lnTo>
                    <a:pt x="342" y="398"/>
                  </a:lnTo>
                  <a:lnTo>
                    <a:pt x="342" y="398"/>
                  </a:lnTo>
                  <a:lnTo>
                    <a:pt x="347" y="398"/>
                  </a:lnTo>
                  <a:lnTo>
                    <a:pt x="347" y="398"/>
                  </a:lnTo>
                  <a:lnTo>
                    <a:pt x="347" y="398"/>
                  </a:lnTo>
                  <a:lnTo>
                    <a:pt x="347" y="398"/>
                  </a:lnTo>
                  <a:lnTo>
                    <a:pt x="353" y="398"/>
                  </a:lnTo>
                  <a:lnTo>
                    <a:pt x="359" y="398"/>
                  </a:lnTo>
                  <a:lnTo>
                    <a:pt x="359" y="398"/>
                  </a:lnTo>
                  <a:lnTo>
                    <a:pt x="359" y="398"/>
                  </a:lnTo>
                  <a:lnTo>
                    <a:pt x="359" y="393"/>
                  </a:lnTo>
                  <a:lnTo>
                    <a:pt x="359" y="393"/>
                  </a:lnTo>
                  <a:lnTo>
                    <a:pt x="359" y="393"/>
                  </a:lnTo>
                  <a:lnTo>
                    <a:pt x="359" y="393"/>
                  </a:lnTo>
                  <a:lnTo>
                    <a:pt x="364" y="398"/>
                  </a:lnTo>
                  <a:lnTo>
                    <a:pt x="364" y="398"/>
                  </a:lnTo>
                  <a:lnTo>
                    <a:pt x="370" y="398"/>
                  </a:lnTo>
                  <a:lnTo>
                    <a:pt x="370" y="398"/>
                  </a:lnTo>
                  <a:lnTo>
                    <a:pt x="370" y="398"/>
                  </a:lnTo>
                  <a:lnTo>
                    <a:pt x="370" y="398"/>
                  </a:lnTo>
                  <a:lnTo>
                    <a:pt x="370" y="398"/>
                  </a:lnTo>
                  <a:lnTo>
                    <a:pt x="370" y="398"/>
                  </a:lnTo>
                  <a:lnTo>
                    <a:pt x="370" y="398"/>
                  </a:lnTo>
                  <a:lnTo>
                    <a:pt x="375" y="398"/>
                  </a:lnTo>
                  <a:lnTo>
                    <a:pt x="375" y="398"/>
                  </a:lnTo>
                  <a:lnTo>
                    <a:pt x="375" y="398"/>
                  </a:lnTo>
                  <a:lnTo>
                    <a:pt x="375" y="398"/>
                  </a:lnTo>
                  <a:lnTo>
                    <a:pt x="375" y="393"/>
                  </a:lnTo>
                  <a:lnTo>
                    <a:pt x="381" y="398"/>
                  </a:lnTo>
                  <a:lnTo>
                    <a:pt x="381" y="398"/>
                  </a:lnTo>
                  <a:lnTo>
                    <a:pt x="387" y="398"/>
                  </a:lnTo>
                  <a:lnTo>
                    <a:pt x="387" y="398"/>
                  </a:lnTo>
                  <a:lnTo>
                    <a:pt x="387" y="398"/>
                  </a:lnTo>
                  <a:lnTo>
                    <a:pt x="387" y="398"/>
                  </a:lnTo>
                  <a:lnTo>
                    <a:pt x="387" y="398"/>
                  </a:lnTo>
                  <a:lnTo>
                    <a:pt x="392" y="404"/>
                  </a:lnTo>
                  <a:lnTo>
                    <a:pt x="398" y="409"/>
                  </a:lnTo>
                  <a:lnTo>
                    <a:pt x="398" y="409"/>
                  </a:lnTo>
                  <a:lnTo>
                    <a:pt x="403" y="409"/>
                  </a:lnTo>
                  <a:lnTo>
                    <a:pt x="403" y="409"/>
                  </a:lnTo>
                  <a:lnTo>
                    <a:pt x="403" y="409"/>
                  </a:lnTo>
                  <a:lnTo>
                    <a:pt x="409" y="409"/>
                  </a:lnTo>
                  <a:lnTo>
                    <a:pt x="409" y="409"/>
                  </a:lnTo>
                  <a:lnTo>
                    <a:pt x="409" y="415"/>
                  </a:lnTo>
                  <a:lnTo>
                    <a:pt x="409" y="415"/>
                  </a:lnTo>
                  <a:lnTo>
                    <a:pt x="409" y="415"/>
                  </a:lnTo>
                  <a:lnTo>
                    <a:pt x="409" y="415"/>
                  </a:lnTo>
                  <a:lnTo>
                    <a:pt x="409" y="415"/>
                  </a:lnTo>
                  <a:lnTo>
                    <a:pt x="409" y="415"/>
                  </a:lnTo>
                  <a:lnTo>
                    <a:pt x="409" y="415"/>
                  </a:lnTo>
                  <a:lnTo>
                    <a:pt x="409" y="421"/>
                  </a:lnTo>
                  <a:lnTo>
                    <a:pt x="409" y="426"/>
                  </a:lnTo>
                  <a:lnTo>
                    <a:pt x="415" y="426"/>
                  </a:lnTo>
                  <a:lnTo>
                    <a:pt x="415" y="426"/>
                  </a:lnTo>
                  <a:lnTo>
                    <a:pt x="415" y="426"/>
                  </a:lnTo>
                  <a:lnTo>
                    <a:pt x="415" y="426"/>
                  </a:lnTo>
                  <a:lnTo>
                    <a:pt x="415" y="432"/>
                  </a:lnTo>
                  <a:lnTo>
                    <a:pt x="415" y="432"/>
                  </a:lnTo>
                  <a:lnTo>
                    <a:pt x="415" y="432"/>
                  </a:lnTo>
                  <a:lnTo>
                    <a:pt x="415" y="432"/>
                  </a:lnTo>
                  <a:lnTo>
                    <a:pt x="415" y="432"/>
                  </a:lnTo>
                  <a:lnTo>
                    <a:pt x="415" y="432"/>
                  </a:lnTo>
                  <a:lnTo>
                    <a:pt x="415" y="432"/>
                  </a:lnTo>
                  <a:lnTo>
                    <a:pt x="415" y="432"/>
                  </a:lnTo>
                  <a:lnTo>
                    <a:pt x="415" y="432"/>
                  </a:lnTo>
                  <a:lnTo>
                    <a:pt x="415" y="432"/>
                  </a:lnTo>
                  <a:lnTo>
                    <a:pt x="420" y="432"/>
                  </a:lnTo>
                  <a:lnTo>
                    <a:pt x="420" y="432"/>
                  </a:lnTo>
                  <a:lnTo>
                    <a:pt x="420" y="432"/>
                  </a:lnTo>
                  <a:lnTo>
                    <a:pt x="420" y="432"/>
                  </a:lnTo>
                  <a:lnTo>
                    <a:pt x="420" y="437"/>
                  </a:lnTo>
                  <a:lnTo>
                    <a:pt x="420" y="437"/>
                  </a:lnTo>
                  <a:lnTo>
                    <a:pt x="420" y="437"/>
                  </a:lnTo>
                  <a:lnTo>
                    <a:pt x="420" y="437"/>
                  </a:lnTo>
                  <a:lnTo>
                    <a:pt x="426" y="437"/>
                  </a:lnTo>
                  <a:lnTo>
                    <a:pt x="426" y="437"/>
                  </a:lnTo>
                  <a:lnTo>
                    <a:pt x="426" y="437"/>
                  </a:lnTo>
                  <a:lnTo>
                    <a:pt x="426" y="437"/>
                  </a:lnTo>
                  <a:lnTo>
                    <a:pt x="431" y="437"/>
                  </a:lnTo>
                  <a:lnTo>
                    <a:pt x="437" y="443"/>
                  </a:lnTo>
                  <a:lnTo>
                    <a:pt x="437" y="443"/>
                  </a:lnTo>
                  <a:lnTo>
                    <a:pt x="443" y="443"/>
                  </a:lnTo>
                  <a:lnTo>
                    <a:pt x="448" y="443"/>
                  </a:lnTo>
                  <a:lnTo>
                    <a:pt x="448" y="449"/>
                  </a:lnTo>
                  <a:lnTo>
                    <a:pt x="448" y="449"/>
                  </a:lnTo>
                  <a:lnTo>
                    <a:pt x="454" y="454"/>
                  </a:lnTo>
                  <a:lnTo>
                    <a:pt x="459" y="465"/>
                  </a:lnTo>
                  <a:lnTo>
                    <a:pt x="459" y="465"/>
                  </a:lnTo>
                  <a:lnTo>
                    <a:pt x="465" y="471"/>
                  </a:lnTo>
                  <a:lnTo>
                    <a:pt x="465" y="471"/>
                  </a:lnTo>
                  <a:lnTo>
                    <a:pt x="465" y="471"/>
                  </a:lnTo>
                  <a:lnTo>
                    <a:pt x="476" y="471"/>
                  </a:lnTo>
                  <a:lnTo>
                    <a:pt x="482" y="471"/>
                  </a:lnTo>
                  <a:lnTo>
                    <a:pt x="493" y="471"/>
                  </a:lnTo>
                  <a:lnTo>
                    <a:pt x="504" y="471"/>
                  </a:lnTo>
                  <a:lnTo>
                    <a:pt x="510" y="471"/>
                  </a:lnTo>
                  <a:lnTo>
                    <a:pt x="510" y="471"/>
                  </a:lnTo>
                  <a:lnTo>
                    <a:pt x="515" y="471"/>
                  </a:lnTo>
                  <a:lnTo>
                    <a:pt x="515" y="477"/>
                  </a:lnTo>
                  <a:lnTo>
                    <a:pt x="515" y="477"/>
                  </a:lnTo>
                  <a:lnTo>
                    <a:pt x="515" y="477"/>
                  </a:lnTo>
                  <a:lnTo>
                    <a:pt x="515" y="477"/>
                  </a:lnTo>
                  <a:lnTo>
                    <a:pt x="515" y="477"/>
                  </a:lnTo>
                  <a:lnTo>
                    <a:pt x="515" y="482"/>
                  </a:lnTo>
                  <a:lnTo>
                    <a:pt x="515" y="482"/>
                  </a:lnTo>
                  <a:lnTo>
                    <a:pt x="515" y="482"/>
                  </a:lnTo>
                  <a:lnTo>
                    <a:pt x="515" y="482"/>
                  </a:lnTo>
                  <a:lnTo>
                    <a:pt x="515" y="482"/>
                  </a:lnTo>
                  <a:lnTo>
                    <a:pt x="515" y="482"/>
                  </a:lnTo>
                  <a:lnTo>
                    <a:pt x="515" y="488"/>
                  </a:lnTo>
                  <a:lnTo>
                    <a:pt x="515" y="493"/>
                  </a:lnTo>
                  <a:lnTo>
                    <a:pt x="515" y="493"/>
                  </a:lnTo>
                  <a:lnTo>
                    <a:pt x="515" y="493"/>
                  </a:lnTo>
                  <a:lnTo>
                    <a:pt x="515" y="493"/>
                  </a:lnTo>
                  <a:lnTo>
                    <a:pt x="515" y="499"/>
                  </a:lnTo>
                  <a:lnTo>
                    <a:pt x="515" y="499"/>
                  </a:lnTo>
                  <a:lnTo>
                    <a:pt x="515" y="499"/>
                  </a:lnTo>
                  <a:lnTo>
                    <a:pt x="515" y="499"/>
                  </a:lnTo>
                  <a:lnTo>
                    <a:pt x="515" y="499"/>
                  </a:lnTo>
                  <a:lnTo>
                    <a:pt x="515" y="499"/>
                  </a:lnTo>
                  <a:lnTo>
                    <a:pt x="515" y="499"/>
                  </a:lnTo>
                  <a:lnTo>
                    <a:pt x="515" y="499"/>
                  </a:lnTo>
                  <a:lnTo>
                    <a:pt x="515" y="499"/>
                  </a:lnTo>
                  <a:lnTo>
                    <a:pt x="515" y="505"/>
                  </a:lnTo>
                  <a:lnTo>
                    <a:pt x="515" y="510"/>
                  </a:lnTo>
                  <a:lnTo>
                    <a:pt x="515" y="510"/>
                  </a:lnTo>
                  <a:lnTo>
                    <a:pt x="515" y="510"/>
                  </a:lnTo>
                  <a:lnTo>
                    <a:pt x="515" y="510"/>
                  </a:lnTo>
                  <a:lnTo>
                    <a:pt x="515" y="510"/>
                  </a:lnTo>
                  <a:lnTo>
                    <a:pt x="515" y="510"/>
                  </a:lnTo>
                  <a:lnTo>
                    <a:pt x="515" y="510"/>
                  </a:lnTo>
                  <a:lnTo>
                    <a:pt x="515" y="516"/>
                  </a:lnTo>
                  <a:lnTo>
                    <a:pt x="515" y="516"/>
                  </a:lnTo>
                  <a:lnTo>
                    <a:pt x="515" y="516"/>
                  </a:lnTo>
                  <a:lnTo>
                    <a:pt x="515" y="516"/>
                  </a:lnTo>
                  <a:lnTo>
                    <a:pt x="515" y="516"/>
                  </a:lnTo>
                  <a:lnTo>
                    <a:pt x="515" y="516"/>
                  </a:lnTo>
                  <a:lnTo>
                    <a:pt x="515" y="516"/>
                  </a:lnTo>
                  <a:lnTo>
                    <a:pt x="515" y="516"/>
                  </a:lnTo>
                  <a:lnTo>
                    <a:pt x="515" y="521"/>
                  </a:lnTo>
                  <a:lnTo>
                    <a:pt x="515" y="521"/>
                  </a:lnTo>
                  <a:lnTo>
                    <a:pt x="510" y="521"/>
                  </a:lnTo>
                  <a:lnTo>
                    <a:pt x="510" y="521"/>
                  </a:lnTo>
                  <a:lnTo>
                    <a:pt x="515" y="521"/>
                  </a:lnTo>
                  <a:lnTo>
                    <a:pt x="515" y="521"/>
                  </a:lnTo>
                  <a:lnTo>
                    <a:pt x="515" y="521"/>
                  </a:lnTo>
                  <a:lnTo>
                    <a:pt x="515" y="521"/>
                  </a:lnTo>
                  <a:lnTo>
                    <a:pt x="515" y="527"/>
                  </a:lnTo>
                  <a:lnTo>
                    <a:pt x="515" y="527"/>
                  </a:lnTo>
                  <a:lnTo>
                    <a:pt x="521" y="527"/>
                  </a:lnTo>
                  <a:lnTo>
                    <a:pt x="521" y="527"/>
                  </a:lnTo>
                  <a:lnTo>
                    <a:pt x="521" y="533"/>
                  </a:lnTo>
                  <a:lnTo>
                    <a:pt x="521" y="533"/>
                  </a:lnTo>
                  <a:lnTo>
                    <a:pt x="521" y="533"/>
                  </a:lnTo>
                  <a:lnTo>
                    <a:pt x="521" y="533"/>
                  </a:lnTo>
                  <a:lnTo>
                    <a:pt x="521" y="533"/>
                  </a:lnTo>
                  <a:lnTo>
                    <a:pt x="521" y="538"/>
                  </a:lnTo>
                  <a:lnTo>
                    <a:pt x="521" y="538"/>
                  </a:lnTo>
                  <a:lnTo>
                    <a:pt x="521" y="538"/>
                  </a:lnTo>
                  <a:lnTo>
                    <a:pt x="521" y="538"/>
                  </a:lnTo>
                  <a:lnTo>
                    <a:pt x="521" y="538"/>
                  </a:lnTo>
                  <a:lnTo>
                    <a:pt x="515" y="538"/>
                  </a:lnTo>
                  <a:lnTo>
                    <a:pt x="515" y="538"/>
                  </a:lnTo>
                  <a:lnTo>
                    <a:pt x="515" y="544"/>
                  </a:lnTo>
                  <a:lnTo>
                    <a:pt x="521" y="544"/>
                  </a:lnTo>
                  <a:lnTo>
                    <a:pt x="521" y="549"/>
                  </a:lnTo>
                  <a:lnTo>
                    <a:pt x="521" y="544"/>
                  </a:lnTo>
                  <a:lnTo>
                    <a:pt x="527" y="544"/>
                  </a:lnTo>
                  <a:lnTo>
                    <a:pt x="527" y="544"/>
                  </a:lnTo>
                  <a:lnTo>
                    <a:pt x="527" y="544"/>
                  </a:lnTo>
                  <a:lnTo>
                    <a:pt x="527" y="544"/>
                  </a:lnTo>
                  <a:lnTo>
                    <a:pt x="527" y="549"/>
                  </a:lnTo>
                  <a:lnTo>
                    <a:pt x="527" y="549"/>
                  </a:lnTo>
                  <a:lnTo>
                    <a:pt x="527" y="549"/>
                  </a:lnTo>
                  <a:lnTo>
                    <a:pt x="527" y="549"/>
                  </a:lnTo>
                  <a:lnTo>
                    <a:pt x="527" y="549"/>
                  </a:lnTo>
                  <a:lnTo>
                    <a:pt x="527" y="549"/>
                  </a:lnTo>
                  <a:lnTo>
                    <a:pt x="527" y="549"/>
                  </a:lnTo>
                  <a:lnTo>
                    <a:pt x="527" y="549"/>
                  </a:lnTo>
                  <a:lnTo>
                    <a:pt x="527" y="549"/>
                  </a:lnTo>
                  <a:lnTo>
                    <a:pt x="527" y="549"/>
                  </a:lnTo>
                  <a:lnTo>
                    <a:pt x="527" y="549"/>
                  </a:lnTo>
                  <a:lnTo>
                    <a:pt x="527" y="549"/>
                  </a:lnTo>
                  <a:lnTo>
                    <a:pt x="527" y="549"/>
                  </a:lnTo>
                  <a:lnTo>
                    <a:pt x="527" y="549"/>
                  </a:lnTo>
                  <a:lnTo>
                    <a:pt x="532" y="549"/>
                  </a:lnTo>
                  <a:lnTo>
                    <a:pt x="532" y="555"/>
                  </a:lnTo>
                  <a:lnTo>
                    <a:pt x="538" y="561"/>
                  </a:lnTo>
                  <a:lnTo>
                    <a:pt x="538" y="561"/>
                  </a:lnTo>
                  <a:lnTo>
                    <a:pt x="549" y="561"/>
                  </a:lnTo>
                  <a:lnTo>
                    <a:pt x="549" y="561"/>
                  </a:lnTo>
                  <a:lnTo>
                    <a:pt x="560" y="561"/>
                  </a:lnTo>
                  <a:lnTo>
                    <a:pt x="560" y="561"/>
                  </a:lnTo>
                  <a:lnTo>
                    <a:pt x="566" y="561"/>
                  </a:lnTo>
                  <a:lnTo>
                    <a:pt x="566" y="561"/>
                  </a:lnTo>
                  <a:lnTo>
                    <a:pt x="571" y="566"/>
                  </a:lnTo>
                  <a:lnTo>
                    <a:pt x="571" y="566"/>
                  </a:lnTo>
                  <a:lnTo>
                    <a:pt x="577" y="572"/>
                  </a:lnTo>
                  <a:lnTo>
                    <a:pt x="577" y="572"/>
                  </a:lnTo>
                  <a:lnTo>
                    <a:pt x="577" y="572"/>
                  </a:lnTo>
                  <a:lnTo>
                    <a:pt x="577" y="572"/>
                  </a:lnTo>
                  <a:lnTo>
                    <a:pt x="577" y="572"/>
                  </a:lnTo>
                  <a:lnTo>
                    <a:pt x="577" y="577"/>
                  </a:lnTo>
                  <a:lnTo>
                    <a:pt x="577" y="577"/>
                  </a:lnTo>
                  <a:lnTo>
                    <a:pt x="577" y="583"/>
                  </a:lnTo>
                  <a:lnTo>
                    <a:pt x="583" y="583"/>
                  </a:lnTo>
                  <a:lnTo>
                    <a:pt x="583" y="583"/>
                  </a:lnTo>
                  <a:lnTo>
                    <a:pt x="588" y="572"/>
                  </a:lnTo>
                  <a:lnTo>
                    <a:pt x="588" y="572"/>
                  </a:lnTo>
                  <a:lnTo>
                    <a:pt x="588" y="572"/>
                  </a:lnTo>
                  <a:lnTo>
                    <a:pt x="594" y="572"/>
                  </a:lnTo>
                  <a:lnTo>
                    <a:pt x="594" y="577"/>
                  </a:lnTo>
                  <a:lnTo>
                    <a:pt x="594" y="577"/>
                  </a:lnTo>
                  <a:lnTo>
                    <a:pt x="594" y="572"/>
                  </a:lnTo>
                  <a:lnTo>
                    <a:pt x="594" y="572"/>
                  </a:lnTo>
                  <a:lnTo>
                    <a:pt x="599" y="577"/>
                  </a:lnTo>
                  <a:lnTo>
                    <a:pt x="599" y="577"/>
                  </a:lnTo>
                  <a:lnTo>
                    <a:pt x="599" y="577"/>
                  </a:lnTo>
                  <a:lnTo>
                    <a:pt x="605" y="572"/>
                  </a:lnTo>
                  <a:lnTo>
                    <a:pt x="605" y="572"/>
                  </a:lnTo>
                  <a:lnTo>
                    <a:pt x="605" y="572"/>
                  </a:lnTo>
                  <a:lnTo>
                    <a:pt x="605" y="572"/>
                  </a:lnTo>
                  <a:lnTo>
                    <a:pt x="611" y="572"/>
                  </a:lnTo>
                  <a:lnTo>
                    <a:pt x="611" y="566"/>
                  </a:lnTo>
                  <a:lnTo>
                    <a:pt x="611" y="566"/>
                  </a:lnTo>
                  <a:lnTo>
                    <a:pt x="616" y="561"/>
                  </a:lnTo>
                  <a:lnTo>
                    <a:pt x="622" y="561"/>
                  </a:lnTo>
                  <a:lnTo>
                    <a:pt x="622" y="561"/>
                  </a:lnTo>
                  <a:lnTo>
                    <a:pt x="627" y="561"/>
                  </a:lnTo>
                  <a:lnTo>
                    <a:pt x="627" y="561"/>
                  </a:lnTo>
                  <a:lnTo>
                    <a:pt x="627" y="561"/>
                  </a:lnTo>
                  <a:lnTo>
                    <a:pt x="627" y="561"/>
                  </a:lnTo>
                  <a:lnTo>
                    <a:pt x="627" y="555"/>
                  </a:lnTo>
                  <a:lnTo>
                    <a:pt x="627" y="555"/>
                  </a:lnTo>
                  <a:lnTo>
                    <a:pt x="627" y="555"/>
                  </a:lnTo>
                  <a:lnTo>
                    <a:pt x="627" y="549"/>
                  </a:lnTo>
                  <a:lnTo>
                    <a:pt x="627" y="549"/>
                  </a:lnTo>
                  <a:lnTo>
                    <a:pt x="627" y="549"/>
                  </a:lnTo>
                  <a:lnTo>
                    <a:pt x="627" y="544"/>
                  </a:lnTo>
                  <a:lnTo>
                    <a:pt x="627" y="544"/>
                  </a:lnTo>
                  <a:lnTo>
                    <a:pt x="633" y="544"/>
                  </a:lnTo>
                  <a:lnTo>
                    <a:pt x="633" y="544"/>
                  </a:lnTo>
                  <a:lnTo>
                    <a:pt x="633" y="544"/>
                  </a:lnTo>
                  <a:lnTo>
                    <a:pt x="633" y="538"/>
                  </a:lnTo>
                  <a:lnTo>
                    <a:pt x="633" y="538"/>
                  </a:lnTo>
                  <a:lnTo>
                    <a:pt x="633" y="538"/>
                  </a:lnTo>
                  <a:lnTo>
                    <a:pt x="633" y="538"/>
                  </a:lnTo>
                  <a:lnTo>
                    <a:pt x="633" y="538"/>
                  </a:lnTo>
                  <a:lnTo>
                    <a:pt x="627" y="538"/>
                  </a:lnTo>
                  <a:lnTo>
                    <a:pt x="627" y="533"/>
                  </a:lnTo>
                  <a:lnTo>
                    <a:pt x="627" y="533"/>
                  </a:lnTo>
                  <a:lnTo>
                    <a:pt x="627" y="533"/>
                  </a:lnTo>
                  <a:lnTo>
                    <a:pt x="627" y="533"/>
                  </a:lnTo>
                  <a:lnTo>
                    <a:pt x="627" y="533"/>
                  </a:lnTo>
                  <a:lnTo>
                    <a:pt x="627" y="527"/>
                  </a:lnTo>
                  <a:lnTo>
                    <a:pt x="627" y="527"/>
                  </a:lnTo>
                  <a:lnTo>
                    <a:pt x="644" y="527"/>
                  </a:lnTo>
                  <a:lnTo>
                    <a:pt x="650" y="527"/>
                  </a:lnTo>
                  <a:lnTo>
                    <a:pt x="650" y="527"/>
                  </a:lnTo>
                  <a:lnTo>
                    <a:pt x="655" y="527"/>
                  </a:lnTo>
                  <a:lnTo>
                    <a:pt x="655" y="521"/>
                  </a:lnTo>
                  <a:lnTo>
                    <a:pt x="655" y="521"/>
                  </a:lnTo>
                  <a:lnTo>
                    <a:pt x="655" y="521"/>
                  </a:lnTo>
                  <a:lnTo>
                    <a:pt x="655" y="521"/>
                  </a:lnTo>
                  <a:lnTo>
                    <a:pt x="667" y="521"/>
                  </a:lnTo>
                  <a:lnTo>
                    <a:pt x="667" y="521"/>
                  </a:lnTo>
                  <a:lnTo>
                    <a:pt x="672" y="516"/>
                  </a:lnTo>
                  <a:lnTo>
                    <a:pt x="672" y="516"/>
                  </a:lnTo>
                  <a:lnTo>
                    <a:pt x="678" y="516"/>
                  </a:lnTo>
                  <a:lnTo>
                    <a:pt x="678" y="516"/>
                  </a:lnTo>
                  <a:lnTo>
                    <a:pt x="678" y="516"/>
                  </a:lnTo>
                  <a:lnTo>
                    <a:pt x="683" y="521"/>
                  </a:lnTo>
                  <a:lnTo>
                    <a:pt x="683" y="516"/>
                  </a:lnTo>
                  <a:lnTo>
                    <a:pt x="683" y="516"/>
                  </a:lnTo>
                  <a:lnTo>
                    <a:pt x="683" y="516"/>
                  </a:lnTo>
                  <a:lnTo>
                    <a:pt x="683" y="510"/>
                  </a:lnTo>
                  <a:lnTo>
                    <a:pt x="683" y="510"/>
                  </a:lnTo>
                  <a:lnTo>
                    <a:pt x="689" y="510"/>
                  </a:lnTo>
                  <a:lnTo>
                    <a:pt x="689" y="510"/>
                  </a:lnTo>
                  <a:lnTo>
                    <a:pt x="695" y="505"/>
                  </a:lnTo>
                  <a:lnTo>
                    <a:pt x="695" y="510"/>
                  </a:lnTo>
                  <a:lnTo>
                    <a:pt x="695" y="510"/>
                  </a:lnTo>
                  <a:lnTo>
                    <a:pt x="695" y="510"/>
                  </a:lnTo>
                  <a:lnTo>
                    <a:pt x="695" y="510"/>
                  </a:lnTo>
                  <a:lnTo>
                    <a:pt x="700" y="505"/>
                  </a:lnTo>
                  <a:lnTo>
                    <a:pt x="700" y="505"/>
                  </a:lnTo>
                  <a:lnTo>
                    <a:pt x="700" y="505"/>
                  </a:lnTo>
                  <a:lnTo>
                    <a:pt x="700" y="505"/>
                  </a:lnTo>
                  <a:lnTo>
                    <a:pt x="706" y="499"/>
                  </a:lnTo>
                  <a:lnTo>
                    <a:pt x="706" y="499"/>
                  </a:lnTo>
                  <a:lnTo>
                    <a:pt x="711" y="499"/>
                  </a:lnTo>
                  <a:lnTo>
                    <a:pt x="711" y="499"/>
                  </a:lnTo>
                  <a:lnTo>
                    <a:pt x="717" y="493"/>
                  </a:lnTo>
                  <a:lnTo>
                    <a:pt x="717" y="488"/>
                  </a:lnTo>
                  <a:lnTo>
                    <a:pt x="717" y="488"/>
                  </a:lnTo>
                  <a:lnTo>
                    <a:pt x="717" y="482"/>
                  </a:lnTo>
                  <a:lnTo>
                    <a:pt x="717" y="482"/>
                  </a:lnTo>
                  <a:lnTo>
                    <a:pt x="717" y="477"/>
                  </a:lnTo>
                  <a:lnTo>
                    <a:pt x="717" y="477"/>
                  </a:lnTo>
                  <a:lnTo>
                    <a:pt x="717" y="477"/>
                  </a:lnTo>
                  <a:lnTo>
                    <a:pt x="717" y="477"/>
                  </a:lnTo>
                  <a:lnTo>
                    <a:pt x="717" y="471"/>
                  </a:lnTo>
                  <a:lnTo>
                    <a:pt x="717" y="471"/>
                  </a:lnTo>
                  <a:lnTo>
                    <a:pt x="723" y="460"/>
                  </a:lnTo>
                  <a:lnTo>
                    <a:pt x="728" y="454"/>
                  </a:lnTo>
                  <a:lnTo>
                    <a:pt x="728" y="449"/>
                  </a:lnTo>
                  <a:lnTo>
                    <a:pt x="728" y="449"/>
                  </a:lnTo>
                  <a:lnTo>
                    <a:pt x="723" y="443"/>
                  </a:lnTo>
                  <a:lnTo>
                    <a:pt x="728" y="437"/>
                  </a:lnTo>
                  <a:lnTo>
                    <a:pt x="728" y="437"/>
                  </a:lnTo>
                  <a:lnTo>
                    <a:pt x="728" y="437"/>
                  </a:lnTo>
                  <a:lnTo>
                    <a:pt x="739" y="432"/>
                  </a:lnTo>
                  <a:lnTo>
                    <a:pt x="745" y="432"/>
                  </a:lnTo>
                  <a:lnTo>
                    <a:pt x="767" y="426"/>
                  </a:lnTo>
                  <a:lnTo>
                    <a:pt x="767" y="426"/>
                  </a:lnTo>
                  <a:lnTo>
                    <a:pt x="773" y="426"/>
                  </a:lnTo>
                  <a:lnTo>
                    <a:pt x="773" y="426"/>
                  </a:lnTo>
                  <a:lnTo>
                    <a:pt x="773" y="421"/>
                  </a:lnTo>
                  <a:lnTo>
                    <a:pt x="779" y="421"/>
                  </a:lnTo>
                  <a:lnTo>
                    <a:pt x="779" y="421"/>
                  </a:lnTo>
                  <a:lnTo>
                    <a:pt x="779" y="415"/>
                  </a:lnTo>
                  <a:lnTo>
                    <a:pt x="779" y="415"/>
                  </a:lnTo>
                  <a:lnTo>
                    <a:pt x="779" y="415"/>
                  </a:lnTo>
                  <a:lnTo>
                    <a:pt x="779" y="409"/>
                  </a:lnTo>
                  <a:lnTo>
                    <a:pt x="779" y="409"/>
                  </a:lnTo>
                  <a:lnTo>
                    <a:pt x="779" y="409"/>
                  </a:lnTo>
                  <a:lnTo>
                    <a:pt x="779" y="409"/>
                  </a:lnTo>
                  <a:lnTo>
                    <a:pt x="779" y="409"/>
                  </a:lnTo>
                  <a:lnTo>
                    <a:pt x="779" y="409"/>
                  </a:lnTo>
                  <a:lnTo>
                    <a:pt x="779" y="409"/>
                  </a:lnTo>
                  <a:lnTo>
                    <a:pt x="779" y="409"/>
                  </a:lnTo>
                  <a:lnTo>
                    <a:pt x="784" y="409"/>
                  </a:lnTo>
                  <a:lnTo>
                    <a:pt x="784" y="404"/>
                  </a:lnTo>
                  <a:lnTo>
                    <a:pt x="784" y="404"/>
                  </a:lnTo>
                  <a:lnTo>
                    <a:pt x="784" y="404"/>
                  </a:lnTo>
                  <a:lnTo>
                    <a:pt x="784" y="404"/>
                  </a:lnTo>
                  <a:lnTo>
                    <a:pt x="784" y="404"/>
                  </a:lnTo>
                  <a:lnTo>
                    <a:pt x="790" y="404"/>
                  </a:lnTo>
                  <a:lnTo>
                    <a:pt x="790" y="409"/>
                  </a:lnTo>
                  <a:lnTo>
                    <a:pt x="790" y="409"/>
                  </a:lnTo>
                  <a:lnTo>
                    <a:pt x="790" y="409"/>
                  </a:lnTo>
                  <a:lnTo>
                    <a:pt x="790" y="409"/>
                  </a:lnTo>
                  <a:lnTo>
                    <a:pt x="801" y="415"/>
                  </a:lnTo>
                  <a:lnTo>
                    <a:pt x="807" y="415"/>
                  </a:lnTo>
                  <a:lnTo>
                    <a:pt x="807" y="415"/>
                  </a:lnTo>
                  <a:lnTo>
                    <a:pt x="807" y="421"/>
                  </a:lnTo>
                  <a:lnTo>
                    <a:pt x="807" y="421"/>
                  </a:lnTo>
                  <a:lnTo>
                    <a:pt x="807" y="421"/>
                  </a:lnTo>
                  <a:lnTo>
                    <a:pt x="812" y="421"/>
                  </a:lnTo>
                  <a:lnTo>
                    <a:pt x="812" y="421"/>
                  </a:lnTo>
                  <a:lnTo>
                    <a:pt x="812" y="421"/>
                  </a:lnTo>
                  <a:lnTo>
                    <a:pt x="812" y="421"/>
                  </a:lnTo>
                  <a:lnTo>
                    <a:pt x="812" y="421"/>
                  </a:lnTo>
                  <a:lnTo>
                    <a:pt x="812" y="421"/>
                  </a:lnTo>
                  <a:lnTo>
                    <a:pt x="812" y="421"/>
                  </a:lnTo>
                  <a:lnTo>
                    <a:pt x="818" y="421"/>
                  </a:lnTo>
                  <a:lnTo>
                    <a:pt x="818" y="421"/>
                  </a:lnTo>
                  <a:lnTo>
                    <a:pt x="823" y="421"/>
                  </a:lnTo>
                  <a:lnTo>
                    <a:pt x="823" y="421"/>
                  </a:lnTo>
                  <a:lnTo>
                    <a:pt x="823" y="421"/>
                  </a:lnTo>
                  <a:lnTo>
                    <a:pt x="823" y="421"/>
                  </a:lnTo>
                  <a:lnTo>
                    <a:pt x="823" y="421"/>
                  </a:lnTo>
                  <a:lnTo>
                    <a:pt x="823" y="421"/>
                  </a:lnTo>
                  <a:lnTo>
                    <a:pt x="829" y="421"/>
                  </a:lnTo>
                  <a:lnTo>
                    <a:pt x="829" y="421"/>
                  </a:lnTo>
                  <a:lnTo>
                    <a:pt x="829" y="421"/>
                  </a:lnTo>
                  <a:lnTo>
                    <a:pt x="829" y="421"/>
                  </a:lnTo>
                  <a:lnTo>
                    <a:pt x="829" y="421"/>
                  </a:lnTo>
                  <a:lnTo>
                    <a:pt x="829" y="415"/>
                  </a:lnTo>
                  <a:lnTo>
                    <a:pt x="829" y="415"/>
                  </a:lnTo>
                  <a:lnTo>
                    <a:pt x="829" y="415"/>
                  </a:lnTo>
                  <a:lnTo>
                    <a:pt x="829" y="415"/>
                  </a:lnTo>
                  <a:lnTo>
                    <a:pt x="829" y="409"/>
                  </a:lnTo>
                  <a:lnTo>
                    <a:pt x="829" y="409"/>
                  </a:lnTo>
                  <a:lnTo>
                    <a:pt x="829" y="409"/>
                  </a:lnTo>
                  <a:lnTo>
                    <a:pt x="829" y="409"/>
                  </a:lnTo>
                  <a:lnTo>
                    <a:pt x="829" y="404"/>
                  </a:lnTo>
                  <a:lnTo>
                    <a:pt x="829" y="398"/>
                  </a:lnTo>
                  <a:lnTo>
                    <a:pt x="829" y="398"/>
                  </a:lnTo>
                  <a:lnTo>
                    <a:pt x="829" y="393"/>
                  </a:lnTo>
                  <a:lnTo>
                    <a:pt x="829" y="387"/>
                  </a:lnTo>
                  <a:lnTo>
                    <a:pt x="829" y="387"/>
                  </a:lnTo>
                  <a:lnTo>
                    <a:pt x="835" y="381"/>
                  </a:lnTo>
                  <a:lnTo>
                    <a:pt x="835" y="376"/>
                  </a:lnTo>
                  <a:lnTo>
                    <a:pt x="835" y="376"/>
                  </a:lnTo>
                  <a:close/>
                  <a:moveTo>
                    <a:pt x="39" y="308"/>
                  </a:moveTo>
                  <a:lnTo>
                    <a:pt x="39" y="303"/>
                  </a:lnTo>
                  <a:lnTo>
                    <a:pt x="34" y="297"/>
                  </a:lnTo>
                  <a:lnTo>
                    <a:pt x="39" y="292"/>
                  </a:lnTo>
                  <a:lnTo>
                    <a:pt x="39" y="292"/>
                  </a:lnTo>
                  <a:lnTo>
                    <a:pt x="39" y="292"/>
                  </a:lnTo>
                  <a:lnTo>
                    <a:pt x="39" y="292"/>
                  </a:lnTo>
                  <a:lnTo>
                    <a:pt x="39" y="292"/>
                  </a:lnTo>
                  <a:lnTo>
                    <a:pt x="39" y="292"/>
                  </a:lnTo>
                  <a:lnTo>
                    <a:pt x="34" y="292"/>
                  </a:lnTo>
                  <a:lnTo>
                    <a:pt x="34" y="292"/>
                  </a:lnTo>
                  <a:lnTo>
                    <a:pt x="34" y="292"/>
                  </a:lnTo>
                  <a:lnTo>
                    <a:pt x="34" y="297"/>
                  </a:lnTo>
                  <a:lnTo>
                    <a:pt x="34" y="297"/>
                  </a:lnTo>
                  <a:lnTo>
                    <a:pt x="34" y="303"/>
                  </a:lnTo>
                  <a:lnTo>
                    <a:pt x="34" y="303"/>
                  </a:lnTo>
                  <a:lnTo>
                    <a:pt x="34" y="303"/>
                  </a:lnTo>
                  <a:lnTo>
                    <a:pt x="34" y="303"/>
                  </a:lnTo>
                  <a:lnTo>
                    <a:pt x="39" y="308"/>
                  </a:lnTo>
                  <a:lnTo>
                    <a:pt x="39" y="314"/>
                  </a:lnTo>
                  <a:lnTo>
                    <a:pt x="39" y="314"/>
                  </a:lnTo>
                  <a:lnTo>
                    <a:pt x="39" y="314"/>
                  </a:lnTo>
                  <a:lnTo>
                    <a:pt x="39" y="314"/>
                  </a:lnTo>
                  <a:lnTo>
                    <a:pt x="39" y="314"/>
                  </a:lnTo>
                  <a:lnTo>
                    <a:pt x="39" y="314"/>
                  </a:lnTo>
                  <a:lnTo>
                    <a:pt x="39" y="308"/>
                  </a:lnTo>
                  <a:close/>
                  <a:moveTo>
                    <a:pt x="62" y="258"/>
                  </a:moveTo>
                  <a:lnTo>
                    <a:pt x="62" y="258"/>
                  </a:lnTo>
                  <a:lnTo>
                    <a:pt x="62" y="258"/>
                  </a:lnTo>
                  <a:lnTo>
                    <a:pt x="62" y="258"/>
                  </a:lnTo>
                  <a:lnTo>
                    <a:pt x="62" y="258"/>
                  </a:lnTo>
                  <a:lnTo>
                    <a:pt x="67" y="258"/>
                  </a:lnTo>
                  <a:lnTo>
                    <a:pt x="67" y="258"/>
                  </a:lnTo>
                  <a:lnTo>
                    <a:pt x="62" y="252"/>
                  </a:lnTo>
                  <a:lnTo>
                    <a:pt x="62" y="252"/>
                  </a:lnTo>
                  <a:lnTo>
                    <a:pt x="62" y="252"/>
                  </a:lnTo>
                  <a:lnTo>
                    <a:pt x="62" y="252"/>
                  </a:lnTo>
                  <a:lnTo>
                    <a:pt x="62" y="252"/>
                  </a:lnTo>
                  <a:lnTo>
                    <a:pt x="62" y="252"/>
                  </a:lnTo>
                  <a:lnTo>
                    <a:pt x="62" y="252"/>
                  </a:lnTo>
                  <a:lnTo>
                    <a:pt x="62" y="252"/>
                  </a:lnTo>
                  <a:lnTo>
                    <a:pt x="62" y="252"/>
                  </a:lnTo>
                  <a:lnTo>
                    <a:pt x="62" y="252"/>
                  </a:lnTo>
                  <a:lnTo>
                    <a:pt x="62" y="252"/>
                  </a:lnTo>
                  <a:lnTo>
                    <a:pt x="62" y="258"/>
                  </a:lnTo>
                  <a:close/>
                </a:path>
              </a:pathLst>
            </a:custGeom>
            <a:solidFill>
              <a:schemeClr val="tx1">
                <a:lumMod val="40000"/>
                <a:lumOff val="60000"/>
                <a:alpha val="30000"/>
              </a:schemeClr>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67" name="Uzbekistan"/>
            <p:cNvSpPr>
              <a:spLocks noEditPoints="1"/>
            </p:cNvSpPr>
            <p:nvPr/>
          </p:nvSpPr>
          <p:spPr bwMode="auto">
            <a:xfrm>
              <a:off x="7421563" y="4246563"/>
              <a:ext cx="1609725" cy="1041400"/>
            </a:xfrm>
            <a:custGeom>
              <a:avLst/>
              <a:gdLst>
                <a:gd name="T0" fmla="*/ 885 w 1014"/>
                <a:gd name="T1" fmla="*/ 454 h 656"/>
                <a:gd name="T2" fmla="*/ 925 w 1014"/>
                <a:gd name="T3" fmla="*/ 448 h 656"/>
                <a:gd name="T4" fmla="*/ 986 w 1014"/>
                <a:gd name="T5" fmla="*/ 376 h 656"/>
                <a:gd name="T6" fmla="*/ 958 w 1014"/>
                <a:gd name="T7" fmla="*/ 364 h 656"/>
                <a:gd name="T8" fmla="*/ 930 w 1014"/>
                <a:gd name="T9" fmla="*/ 331 h 656"/>
                <a:gd name="T10" fmla="*/ 913 w 1014"/>
                <a:gd name="T11" fmla="*/ 342 h 656"/>
                <a:gd name="T12" fmla="*/ 891 w 1014"/>
                <a:gd name="T13" fmla="*/ 353 h 656"/>
                <a:gd name="T14" fmla="*/ 852 w 1014"/>
                <a:gd name="T15" fmla="*/ 336 h 656"/>
                <a:gd name="T16" fmla="*/ 880 w 1014"/>
                <a:gd name="T17" fmla="*/ 286 h 656"/>
                <a:gd name="T18" fmla="*/ 869 w 1014"/>
                <a:gd name="T19" fmla="*/ 275 h 656"/>
                <a:gd name="T20" fmla="*/ 857 w 1014"/>
                <a:gd name="T21" fmla="*/ 280 h 656"/>
                <a:gd name="T22" fmla="*/ 829 w 1014"/>
                <a:gd name="T23" fmla="*/ 303 h 656"/>
                <a:gd name="T24" fmla="*/ 790 w 1014"/>
                <a:gd name="T25" fmla="*/ 325 h 656"/>
                <a:gd name="T26" fmla="*/ 773 w 1014"/>
                <a:gd name="T27" fmla="*/ 336 h 656"/>
                <a:gd name="T28" fmla="*/ 768 w 1014"/>
                <a:gd name="T29" fmla="*/ 353 h 656"/>
                <a:gd name="T30" fmla="*/ 745 w 1014"/>
                <a:gd name="T31" fmla="*/ 376 h 656"/>
                <a:gd name="T32" fmla="*/ 745 w 1014"/>
                <a:gd name="T33" fmla="*/ 387 h 656"/>
                <a:gd name="T34" fmla="*/ 745 w 1014"/>
                <a:gd name="T35" fmla="*/ 398 h 656"/>
                <a:gd name="T36" fmla="*/ 712 w 1014"/>
                <a:gd name="T37" fmla="*/ 381 h 656"/>
                <a:gd name="T38" fmla="*/ 717 w 1014"/>
                <a:gd name="T39" fmla="*/ 370 h 656"/>
                <a:gd name="T40" fmla="*/ 712 w 1014"/>
                <a:gd name="T41" fmla="*/ 364 h 656"/>
                <a:gd name="T42" fmla="*/ 695 w 1014"/>
                <a:gd name="T43" fmla="*/ 353 h 656"/>
                <a:gd name="T44" fmla="*/ 622 w 1014"/>
                <a:gd name="T45" fmla="*/ 292 h 656"/>
                <a:gd name="T46" fmla="*/ 588 w 1014"/>
                <a:gd name="T47" fmla="*/ 213 h 656"/>
                <a:gd name="T48" fmla="*/ 499 w 1014"/>
                <a:gd name="T49" fmla="*/ 168 h 656"/>
                <a:gd name="T50" fmla="*/ 364 w 1014"/>
                <a:gd name="T51" fmla="*/ 168 h 656"/>
                <a:gd name="T52" fmla="*/ 286 w 1014"/>
                <a:gd name="T53" fmla="*/ 90 h 656"/>
                <a:gd name="T54" fmla="*/ 124 w 1014"/>
                <a:gd name="T55" fmla="*/ 11 h 656"/>
                <a:gd name="T56" fmla="*/ 0 w 1014"/>
                <a:gd name="T57" fmla="*/ 45 h 656"/>
                <a:gd name="T58" fmla="*/ 0 w 1014"/>
                <a:gd name="T59" fmla="*/ 45 h 656"/>
                <a:gd name="T60" fmla="*/ 62 w 1014"/>
                <a:gd name="T61" fmla="*/ 348 h 656"/>
                <a:gd name="T62" fmla="*/ 67 w 1014"/>
                <a:gd name="T63" fmla="*/ 297 h 656"/>
                <a:gd name="T64" fmla="*/ 118 w 1014"/>
                <a:gd name="T65" fmla="*/ 252 h 656"/>
                <a:gd name="T66" fmla="*/ 152 w 1014"/>
                <a:gd name="T67" fmla="*/ 263 h 656"/>
                <a:gd name="T68" fmla="*/ 168 w 1014"/>
                <a:gd name="T69" fmla="*/ 241 h 656"/>
                <a:gd name="T70" fmla="*/ 236 w 1014"/>
                <a:gd name="T71" fmla="*/ 275 h 656"/>
                <a:gd name="T72" fmla="*/ 252 w 1014"/>
                <a:gd name="T73" fmla="*/ 303 h 656"/>
                <a:gd name="T74" fmla="*/ 258 w 1014"/>
                <a:gd name="T75" fmla="*/ 348 h 656"/>
                <a:gd name="T76" fmla="*/ 320 w 1014"/>
                <a:gd name="T77" fmla="*/ 348 h 656"/>
                <a:gd name="T78" fmla="*/ 370 w 1014"/>
                <a:gd name="T79" fmla="*/ 409 h 656"/>
                <a:gd name="T80" fmla="*/ 437 w 1014"/>
                <a:gd name="T81" fmla="*/ 488 h 656"/>
                <a:gd name="T82" fmla="*/ 577 w 1014"/>
                <a:gd name="T83" fmla="*/ 577 h 656"/>
                <a:gd name="T84" fmla="*/ 622 w 1014"/>
                <a:gd name="T85" fmla="*/ 617 h 656"/>
                <a:gd name="T86" fmla="*/ 650 w 1014"/>
                <a:gd name="T87" fmla="*/ 645 h 656"/>
                <a:gd name="T88" fmla="*/ 684 w 1014"/>
                <a:gd name="T89" fmla="*/ 656 h 656"/>
                <a:gd name="T90" fmla="*/ 706 w 1014"/>
                <a:gd name="T91" fmla="*/ 622 h 656"/>
                <a:gd name="T92" fmla="*/ 717 w 1014"/>
                <a:gd name="T93" fmla="*/ 566 h 656"/>
                <a:gd name="T94" fmla="*/ 717 w 1014"/>
                <a:gd name="T95" fmla="*/ 532 h 656"/>
                <a:gd name="T96" fmla="*/ 706 w 1014"/>
                <a:gd name="T97" fmla="*/ 521 h 656"/>
                <a:gd name="T98" fmla="*/ 673 w 1014"/>
                <a:gd name="T99" fmla="*/ 499 h 656"/>
                <a:gd name="T100" fmla="*/ 723 w 1014"/>
                <a:gd name="T101" fmla="*/ 482 h 656"/>
                <a:gd name="T102" fmla="*/ 757 w 1014"/>
                <a:gd name="T103" fmla="*/ 454 h 656"/>
                <a:gd name="T104" fmla="*/ 757 w 1014"/>
                <a:gd name="T105" fmla="*/ 443 h 656"/>
                <a:gd name="T106" fmla="*/ 773 w 1014"/>
                <a:gd name="T107" fmla="*/ 432 h 656"/>
                <a:gd name="T108" fmla="*/ 790 w 1014"/>
                <a:gd name="T109" fmla="*/ 387 h 656"/>
                <a:gd name="T110" fmla="*/ 841 w 1014"/>
                <a:gd name="T111" fmla="*/ 381 h 656"/>
                <a:gd name="T112" fmla="*/ 869 w 1014"/>
                <a:gd name="T113" fmla="*/ 392 h 656"/>
                <a:gd name="T114" fmla="*/ 852 w 1014"/>
                <a:gd name="T115" fmla="*/ 415 h 656"/>
                <a:gd name="T116" fmla="*/ 902 w 1014"/>
                <a:gd name="T117" fmla="*/ 420 h 656"/>
                <a:gd name="T118" fmla="*/ 930 w 1014"/>
                <a:gd name="T119" fmla="*/ 432 h 656"/>
                <a:gd name="T120" fmla="*/ 953 w 1014"/>
                <a:gd name="T121" fmla="*/ 415 h 656"/>
                <a:gd name="T122" fmla="*/ 969 w 1014"/>
                <a:gd name="T123" fmla="*/ 409 h 656"/>
                <a:gd name="T124" fmla="*/ 986 w 1014"/>
                <a:gd name="T125" fmla="*/ 404 h 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14" h="656">
                  <a:moveTo>
                    <a:pt x="897" y="443"/>
                  </a:moveTo>
                  <a:lnTo>
                    <a:pt x="897" y="443"/>
                  </a:lnTo>
                  <a:lnTo>
                    <a:pt x="897" y="443"/>
                  </a:lnTo>
                  <a:lnTo>
                    <a:pt x="897" y="443"/>
                  </a:lnTo>
                  <a:lnTo>
                    <a:pt x="897" y="443"/>
                  </a:lnTo>
                  <a:lnTo>
                    <a:pt x="897" y="443"/>
                  </a:lnTo>
                  <a:lnTo>
                    <a:pt x="897" y="443"/>
                  </a:lnTo>
                  <a:lnTo>
                    <a:pt x="897" y="443"/>
                  </a:lnTo>
                  <a:lnTo>
                    <a:pt x="891" y="443"/>
                  </a:lnTo>
                  <a:lnTo>
                    <a:pt x="891" y="437"/>
                  </a:lnTo>
                  <a:lnTo>
                    <a:pt x="891" y="437"/>
                  </a:lnTo>
                  <a:lnTo>
                    <a:pt x="891" y="437"/>
                  </a:lnTo>
                  <a:lnTo>
                    <a:pt x="885" y="432"/>
                  </a:lnTo>
                  <a:lnTo>
                    <a:pt x="885" y="432"/>
                  </a:lnTo>
                  <a:lnTo>
                    <a:pt x="885" y="432"/>
                  </a:lnTo>
                  <a:lnTo>
                    <a:pt x="885" y="437"/>
                  </a:lnTo>
                  <a:lnTo>
                    <a:pt x="885" y="437"/>
                  </a:lnTo>
                  <a:lnTo>
                    <a:pt x="885" y="437"/>
                  </a:lnTo>
                  <a:lnTo>
                    <a:pt x="885" y="443"/>
                  </a:lnTo>
                  <a:lnTo>
                    <a:pt x="885" y="443"/>
                  </a:lnTo>
                  <a:lnTo>
                    <a:pt x="885" y="443"/>
                  </a:lnTo>
                  <a:lnTo>
                    <a:pt x="885" y="443"/>
                  </a:lnTo>
                  <a:lnTo>
                    <a:pt x="891" y="443"/>
                  </a:lnTo>
                  <a:lnTo>
                    <a:pt x="891" y="448"/>
                  </a:lnTo>
                  <a:lnTo>
                    <a:pt x="891" y="448"/>
                  </a:lnTo>
                  <a:lnTo>
                    <a:pt x="885" y="454"/>
                  </a:lnTo>
                  <a:lnTo>
                    <a:pt x="885" y="454"/>
                  </a:lnTo>
                  <a:lnTo>
                    <a:pt x="885" y="454"/>
                  </a:lnTo>
                  <a:lnTo>
                    <a:pt x="891" y="454"/>
                  </a:lnTo>
                  <a:lnTo>
                    <a:pt x="891" y="454"/>
                  </a:lnTo>
                  <a:lnTo>
                    <a:pt x="891" y="454"/>
                  </a:lnTo>
                  <a:lnTo>
                    <a:pt x="891" y="454"/>
                  </a:lnTo>
                  <a:lnTo>
                    <a:pt x="891" y="454"/>
                  </a:lnTo>
                  <a:lnTo>
                    <a:pt x="891" y="454"/>
                  </a:lnTo>
                  <a:lnTo>
                    <a:pt x="891" y="454"/>
                  </a:lnTo>
                  <a:lnTo>
                    <a:pt x="891" y="454"/>
                  </a:lnTo>
                  <a:lnTo>
                    <a:pt x="897" y="454"/>
                  </a:lnTo>
                  <a:lnTo>
                    <a:pt x="897" y="454"/>
                  </a:lnTo>
                  <a:lnTo>
                    <a:pt x="897" y="454"/>
                  </a:lnTo>
                  <a:lnTo>
                    <a:pt x="897" y="454"/>
                  </a:lnTo>
                  <a:lnTo>
                    <a:pt x="897" y="448"/>
                  </a:lnTo>
                  <a:lnTo>
                    <a:pt x="897" y="448"/>
                  </a:lnTo>
                  <a:lnTo>
                    <a:pt x="897" y="443"/>
                  </a:lnTo>
                  <a:lnTo>
                    <a:pt x="897" y="443"/>
                  </a:lnTo>
                  <a:lnTo>
                    <a:pt x="902" y="443"/>
                  </a:lnTo>
                  <a:lnTo>
                    <a:pt x="902" y="443"/>
                  </a:lnTo>
                  <a:lnTo>
                    <a:pt x="902" y="443"/>
                  </a:lnTo>
                  <a:lnTo>
                    <a:pt x="897" y="443"/>
                  </a:lnTo>
                  <a:close/>
                  <a:moveTo>
                    <a:pt x="930" y="448"/>
                  </a:moveTo>
                  <a:lnTo>
                    <a:pt x="930" y="448"/>
                  </a:lnTo>
                  <a:lnTo>
                    <a:pt x="930" y="448"/>
                  </a:lnTo>
                  <a:lnTo>
                    <a:pt x="925" y="448"/>
                  </a:lnTo>
                  <a:lnTo>
                    <a:pt x="925" y="448"/>
                  </a:lnTo>
                  <a:lnTo>
                    <a:pt x="925" y="448"/>
                  </a:lnTo>
                  <a:lnTo>
                    <a:pt x="925" y="454"/>
                  </a:lnTo>
                  <a:lnTo>
                    <a:pt x="930" y="454"/>
                  </a:lnTo>
                  <a:lnTo>
                    <a:pt x="930" y="454"/>
                  </a:lnTo>
                  <a:lnTo>
                    <a:pt x="930" y="454"/>
                  </a:lnTo>
                  <a:lnTo>
                    <a:pt x="930" y="454"/>
                  </a:lnTo>
                  <a:lnTo>
                    <a:pt x="930" y="448"/>
                  </a:lnTo>
                  <a:lnTo>
                    <a:pt x="930" y="448"/>
                  </a:lnTo>
                  <a:lnTo>
                    <a:pt x="930" y="448"/>
                  </a:lnTo>
                  <a:close/>
                  <a:moveTo>
                    <a:pt x="1014" y="381"/>
                  </a:moveTo>
                  <a:lnTo>
                    <a:pt x="1014" y="381"/>
                  </a:lnTo>
                  <a:lnTo>
                    <a:pt x="1014" y="381"/>
                  </a:lnTo>
                  <a:lnTo>
                    <a:pt x="1009" y="381"/>
                  </a:lnTo>
                  <a:lnTo>
                    <a:pt x="1009" y="381"/>
                  </a:lnTo>
                  <a:lnTo>
                    <a:pt x="1009" y="381"/>
                  </a:lnTo>
                  <a:lnTo>
                    <a:pt x="1003" y="381"/>
                  </a:lnTo>
                  <a:lnTo>
                    <a:pt x="1003" y="376"/>
                  </a:lnTo>
                  <a:lnTo>
                    <a:pt x="997" y="381"/>
                  </a:lnTo>
                  <a:lnTo>
                    <a:pt x="997" y="381"/>
                  </a:lnTo>
                  <a:lnTo>
                    <a:pt x="997" y="381"/>
                  </a:lnTo>
                  <a:lnTo>
                    <a:pt x="997" y="381"/>
                  </a:lnTo>
                  <a:lnTo>
                    <a:pt x="997" y="381"/>
                  </a:lnTo>
                  <a:lnTo>
                    <a:pt x="992" y="376"/>
                  </a:lnTo>
                  <a:lnTo>
                    <a:pt x="986" y="381"/>
                  </a:lnTo>
                  <a:lnTo>
                    <a:pt x="986" y="376"/>
                  </a:lnTo>
                  <a:lnTo>
                    <a:pt x="981" y="376"/>
                  </a:lnTo>
                  <a:lnTo>
                    <a:pt x="981" y="376"/>
                  </a:lnTo>
                  <a:lnTo>
                    <a:pt x="975" y="370"/>
                  </a:lnTo>
                  <a:lnTo>
                    <a:pt x="975" y="370"/>
                  </a:lnTo>
                  <a:lnTo>
                    <a:pt x="975" y="370"/>
                  </a:lnTo>
                  <a:lnTo>
                    <a:pt x="975" y="370"/>
                  </a:lnTo>
                  <a:lnTo>
                    <a:pt x="975" y="370"/>
                  </a:lnTo>
                  <a:lnTo>
                    <a:pt x="975" y="370"/>
                  </a:lnTo>
                  <a:lnTo>
                    <a:pt x="975" y="370"/>
                  </a:lnTo>
                  <a:lnTo>
                    <a:pt x="975" y="370"/>
                  </a:lnTo>
                  <a:lnTo>
                    <a:pt x="975" y="364"/>
                  </a:lnTo>
                  <a:lnTo>
                    <a:pt x="969" y="364"/>
                  </a:lnTo>
                  <a:lnTo>
                    <a:pt x="969" y="364"/>
                  </a:lnTo>
                  <a:lnTo>
                    <a:pt x="969" y="364"/>
                  </a:lnTo>
                  <a:lnTo>
                    <a:pt x="964" y="364"/>
                  </a:lnTo>
                  <a:lnTo>
                    <a:pt x="964" y="364"/>
                  </a:lnTo>
                  <a:lnTo>
                    <a:pt x="964" y="364"/>
                  </a:lnTo>
                  <a:lnTo>
                    <a:pt x="964" y="364"/>
                  </a:lnTo>
                  <a:lnTo>
                    <a:pt x="964" y="364"/>
                  </a:lnTo>
                  <a:lnTo>
                    <a:pt x="964" y="364"/>
                  </a:lnTo>
                  <a:lnTo>
                    <a:pt x="958" y="364"/>
                  </a:lnTo>
                  <a:lnTo>
                    <a:pt x="958" y="370"/>
                  </a:lnTo>
                  <a:lnTo>
                    <a:pt x="953" y="370"/>
                  </a:lnTo>
                  <a:lnTo>
                    <a:pt x="958" y="364"/>
                  </a:lnTo>
                  <a:lnTo>
                    <a:pt x="958" y="364"/>
                  </a:lnTo>
                  <a:lnTo>
                    <a:pt x="958" y="364"/>
                  </a:lnTo>
                  <a:lnTo>
                    <a:pt x="958" y="359"/>
                  </a:lnTo>
                  <a:lnTo>
                    <a:pt x="953" y="359"/>
                  </a:lnTo>
                  <a:lnTo>
                    <a:pt x="953" y="353"/>
                  </a:lnTo>
                  <a:lnTo>
                    <a:pt x="953" y="353"/>
                  </a:lnTo>
                  <a:lnTo>
                    <a:pt x="953" y="353"/>
                  </a:lnTo>
                  <a:lnTo>
                    <a:pt x="953" y="353"/>
                  </a:lnTo>
                  <a:lnTo>
                    <a:pt x="953" y="353"/>
                  </a:lnTo>
                  <a:lnTo>
                    <a:pt x="947" y="353"/>
                  </a:lnTo>
                  <a:lnTo>
                    <a:pt x="947" y="353"/>
                  </a:lnTo>
                  <a:lnTo>
                    <a:pt x="947" y="353"/>
                  </a:lnTo>
                  <a:lnTo>
                    <a:pt x="947" y="353"/>
                  </a:lnTo>
                  <a:lnTo>
                    <a:pt x="941" y="353"/>
                  </a:lnTo>
                  <a:lnTo>
                    <a:pt x="941" y="353"/>
                  </a:lnTo>
                  <a:lnTo>
                    <a:pt x="936" y="353"/>
                  </a:lnTo>
                  <a:lnTo>
                    <a:pt x="936" y="348"/>
                  </a:lnTo>
                  <a:lnTo>
                    <a:pt x="936" y="348"/>
                  </a:lnTo>
                  <a:lnTo>
                    <a:pt x="936" y="342"/>
                  </a:lnTo>
                  <a:lnTo>
                    <a:pt x="936" y="342"/>
                  </a:lnTo>
                  <a:lnTo>
                    <a:pt x="930" y="331"/>
                  </a:lnTo>
                  <a:lnTo>
                    <a:pt x="930" y="331"/>
                  </a:lnTo>
                  <a:lnTo>
                    <a:pt x="930" y="331"/>
                  </a:lnTo>
                  <a:lnTo>
                    <a:pt x="930" y="331"/>
                  </a:lnTo>
                  <a:lnTo>
                    <a:pt x="930" y="336"/>
                  </a:lnTo>
                  <a:lnTo>
                    <a:pt x="930" y="336"/>
                  </a:lnTo>
                  <a:lnTo>
                    <a:pt x="930" y="336"/>
                  </a:lnTo>
                  <a:lnTo>
                    <a:pt x="930" y="331"/>
                  </a:lnTo>
                  <a:lnTo>
                    <a:pt x="925" y="331"/>
                  </a:lnTo>
                  <a:lnTo>
                    <a:pt x="925" y="331"/>
                  </a:lnTo>
                  <a:lnTo>
                    <a:pt x="925" y="336"/>
                  </a:lnTo>
                  <a:lnTo>
                    <a:pt x="925" y="336"/>
                  </a:lnTo>
                  <a:lnTo>
                    <a:pt x="925" y="336"/>
                  </a:lnTo>
                  <a:lnTo>
                    <a:pt x="925" y="336"/>
                  </a:lnTo>
                  <a:lnTo>
                    <a:pt x="925" y="331"/>
                  </a:lnTo>
                  <a:lnTo>
                    <a:pt x="925" y="325"/>
                  </a:lnTo>
                  <a:lnTo>
                    <a:pt x="925" y="325"/>
                  </a:lnTo>
                  <a:lnTo>
                    <a:pt x="925" y="325"/>
                  </a:lnTo>
                  <a:lnTo>
                    <a:pt x="925" y="325"/>
                  </a:lnTo>
                  <a:lnTo>
                    <a:pt x="925" y="325"/>
                  </a:lnTo>
                  <a:lnTo>
                    <a:pt x="925" y="325"/>
                  </a:lnTo>
                  <a:lnTo>
                    <a:pt x="919" y="331"/>
                  </a:lnTo>
                  <a:lnTo>
                    <a:pt x="919" y="331"/>
                  </a:lnTo>
                  <a:lnTo>
                    <a:pt x="919" y="331"/>
                  </a:lnTo>
                  <a:lnTo>
                    <a:pt x="919" y="331"/>
                  </a:lnTo>
                  <a:lnTo>
                    <a:pt x="925" y="331"/>
                  </a:lnTo>
                  <a:lnTo>
                    <a:pt x="925" y="331"/>
                  </a:lnTo>
                  <a:lnTo>
                    <a:pt x="925" y="336"/>
                  </a:lnTo>
                  <a:lnTo>
                    <a:pt x="925" y="336"/>
                  </a:lnTo>
                  <a:lnTo>
                    <a:pt x="925" y="336"/>
                  </a:lnTo>
                  <a:lnTo>
                    <a:pt x="919" y="342"/>
                  </a:lnTo>
                  <a:lnTo>
                    <a:pt x="919" y="342"/>
                  </a:lnTo>
                  <a:lnTo>
                    <a:pt x="919" y="348"/>
                  </a:lnTo>
                  <a:lnTo>
                    <a:pt x="913" y="342"/>
                  </a:lnTo>
                  <a:lnTo>
                    <a:pt x="913" y="342"/>
                  </a:lnTo>
                  <a:lnTo>
                    <a:pt x="913" y="342"/>
                  </a:lnTo>
                  <a:lnTo>
                    <a:pt x="908" y="342"/>
                  </a:lnTo>
                  <a:lnTo>
                    <a:pt x="913" y="353"/>
                  </a:lnTo>
                  <a:lnTo>
                    <a:pt x="913" y="359"/>
                  </a:lnTo>
                  <a:lnTo>
                    <a:pt x="908" y="359"/>
                  </a:lnTo>
                  <a:lnTo>
                    <a:pt x="908" y="353"/>
                  </a:lnTo>
                  <a:lnTo>
                    <a:pt x="902" y="359"/>
                  </a:lnTo>
                  <a:lnTo>
                    <a:pt x="902" y="359"/>
                  </a:lnTo>
                  <a:lnTo>
                    <a:pt x="902" y="359"/>
                  </a:lnTo>
                  <a:lnTo>
                    <a:pt x="902" y="359"/>
                  </a:lnTo>
                  <a:lnTo>
                    <a:pt x="902" y="359"/>
                  </a:lnTo>
                  <a:lnTo>
                    <a:pt x="902" y="353"/>
                  </a:lnTo>
                  <a:lnTo>
                    <a:pt x="902" y="353"/>
                  </a:lnTo>
                  <a:lnTo>
                    <a:pt x="897" y="353"/>
                  </a:lnTo>
                  <a:lnTo>
                    <a:pt x="897" y="353"/>
                  </a:lnTo>
                  <a:lnTo>
                    <a:pt x="897" y="353"/>
                  </a:lnTo>
                  <a:lnTo>
                    <a:pt x="897" y="359"/>
                  </a:lnTo>
                  <a:lnTo>
                    <a:pt x="897" y="359"/>
                  </a:lnTo>
                  <a:lnTo>
                    <a:pt x="897" y="359"/>
                  </a:lnTo>
                  <a:lnTo>
                    <a:pt x="897" y="359"/>
                  </a:lnTo>
                  <a:lnTo>
                    <a:pt x="897" y="359"/>
                  </a:lnTo>
                  <a:lnTo>
                    <a:pt x="891" y="353"/>
                  </a:lnTo>
                  <a:lnTo>
                    <a:pt x="891" y="353"/>
                  </a:lnTo>
                  <a:lnTo>
                    <a:pt x="891" y="353"/>
                  </a:lnTo>
                  <a:lnTo>
                    <a:pt x="891" y="353"/>
                  </a:lnTo>
                  <a:lnTo>
                    <a:pt x="885" y="353"/>
                  </a:lnTo>
                  <a:lnTo>
                    <a:pt x="885" y="353"/>
                  </a:lnTo>
                  <a:lnTo>
                    <a:pt x="880" y="353"/>
                  </a:lnTo>
                  <a:lnTo>
                    <a:pt x="880" y="353"/>
                  </a:lnTo>
                  <a:lnTo>
                    <a:pt x="880" y="353"/>
                  </a:lnTo>
                  <a:lnTo>
                    <a:pt x="880" y="353"/>
                  </a:lnTo>
                  <a:lnTo>
                    <a:pt x="880" y="348"/>
                  </a:lnTo>
                  <a:lnTo>
                    <a:pt x="880" y="348"/>
                  </a:lnTo>
                  <a:lnTo>
                    <a:pt x="874" y="348"/>
                  </a:lnTo>
                  <a:lnTo>
                    <a:pt x="874" y="348"/>
                  </a:lnTo>
                  <a:lnTo>
                    <a:pt x="874" y="348"/>
                  </a:lnTo>
                  <a:lnTo>
                    <a:pt x="874" y="348"/>
                  </a:lnTo>
                  <a:lnTo>
                    <a:pt x="874" y="348"/>
                  </a:lnTo>
                  <a:lnTo>
                    <a:pt x="874" y="348"/>
                  </a:lnTo>
                  <a:lnTo>
                    <a:pt x="874" y="342"/>
                  </a:lnTo>
                  <a:lnTo>
                    <a:pt x="874" y="342"/>
                  </a:lnTo>
                  <a:lnTo>
                    <a:pt x="874" y="336"/>
                  </a:lnTo>
                  <a:lnTo>
                    <a:pt x="869" y="331"/>
                  </a:lnTo>
                  <a:lnTo>
                    <a:pt x="869" y="331"/>
                  </a:lnTo>
                  <a:lnTo>
                    <a:pt x="869" y="331"/>
                  </a:lnTo>
                  <a:lnTo>
                    <a:pt x="863" y="331"/>
                  </a:lnTo>
                  <a:lnTo>
                    <a:pt x="857" y="336"/>
                  </a:lnTo>
                  <a:lnTo>
                    <a:pt x="857" y="336"/>
                  </a:lnTo>
                  <a:lnTo>
                    <a:pt x="857" y="336"/>
                  </a:lnTo>
                  <a:lnTo>
                    <a:pt x="852" y="336"/>
                  </a:lnTo>
                  <a:lnTo>
                    <a:pt x="852" y="336"/>
                  </a:lnTo>
                  <a:lnTo>
                    <a:pt x="852" y="331"/>
                  </a:lnTo>
                  <a:lnTo>
                    <a:pt x="852" y="331"/>
                  </a:lnTo>
                  <a:lnTo>
                    <a:pt x="852" y="331"/>
                  </a:lnTo>
                  <a:lnTo>
                    <a:pt x="846" y="331"/>
                  </a:lnTo>
                  <a:lnTo>
                    <a:pt x="846" y="331"/>
                  </a:lnTo>
                  <a:lnTo>
                    <a:pt x="846" y="331"/>
                  </a:lnTo>
                  <a:lnTo>
                    <a:pt x="846" y="331"/>
                  </a:lnTo>
                  <a:lnTo>
                    <a:pt x="841" y="331"/>
                  </a:lnTo>
                  <a:lnTo>
                    <a:pt x="835" y="325"/>
                  </a:lnTo>
                  <a:lnTo>
                    <a:pt x="835" y="325"/>
                  </a:lnTo>
                  <a:lnTo>
                    <a:pt x="835" y="325"/>
                  </a:lnTo>
                  <a:lnTo>
                    <a:pt x="846" y="320"/>
                  </a:lnTo>
                  <a:lnTo>
                    <a:pt x="852" y="314"/>
                  </a:lnTo>
                  <a:lnTo>
                    <a:pt x="852" y="314"/>
                  </a:lnTo>
                  <a:lnTo>
                    <a:pt x="852" y="314"/>
                  </a:lnTo>
                  <a:lnTo>
                    <a:pt x="857" y="308"/>
                  </a:lnTo>
                  <a:lnTo>
                    <a:pt x="857" y="308"/>
                  </a:lnTo>
                  <a:lnTo>
                    <a:pt x="857" y="303"/>
                  </a:lnTo>
                  <a:lnTo>
                    <a:pt x="863" y="297"/>
                  </a:lnTo>
                  <a:lnTo>
                    <a:pt x="869" y="297"/>
                  </a:lnTo>
                  <a:lnTo>
                    <a:pt x="874" y="297"/>
                  </a:lnTo>
                  <a:lnTo>
                    <a:pt x="874" y="297"/>
                  </a:lnTo>
                  <a:lnTo>
                    <a:pt x="874" y="297"/>
                  </a:lnTo>
                  <a:lnTo>
                    <a:pt x="874" y="292"/>
                  </a:lnTo>
                  <a:lnTo>
                    <a:pt x="880" y="286"/>
                  </a:lnTo>
                  <a:lnTo>
                    <a:pt x="880" y="286"/>
                  </a:lnTo>
                  <a:lnTo>
                    <a:pt x="880" y="286"/>
                  </a:lnTo>
                  <a:lnTo>
                    <a:pt x="885" y="286"/>
                  </a:lnTo>
                  <a:lnTo>
                    <a:pt x="891" y="280"/>
                  </a:lnTo>
                  <a:lnTo>
                    <a:pt x="897" y="280"/>
                  </a:lnTo>
                  <a:lnTo>
                    <a:pt x="902" y="275"/>
                  </a:lnTo>
                  <a:lnTo>
                    <a:pt x="902" y="275"/>
                  </a:lnTo>
                  <a:lnTo>
                    <a:pt x="902" y="275"/>
                  </a:lnTo>
                  <a:lnTo>
                    <a:pt x="897" y="275"/>
                  </a:lnTo>
                  <a:lnTo>
                    <a:pt x="891" y="269"/>
                  </a:lnTo>
                  <a:lnTo>
                    <a:pt x="891" y="269"/>
                  </a:lnTo>
                  <a:lnTo>
                    <a:pt x="885" y="269"/>
                  </a:lnTo>
                  <a:lnTo>
                    <a:pt x="885" y="269"/>
                  </a:lnTo>
                  <a:lnTo>
                    <a:pt x="885" y="269"/>
                  </a:lnTo>
                  <a:lnTo>
                    <a:pt x="880" y="269"/>
                  </a:lnTo>
                  <a:lnTo>
                    <a:pt x="880" y="275"/>
                  </a:lnTo>
                  <a:lnTo>
                    <a:pt x="880" y="275"/>
                  </a:lnTo>
                  <a:lnTo>
                    <a:pt x="874" y="275"/>
                  </a:lnTo>
                  <a:lnTo>
                    <a:pt x="874" y="275"/>
                  </a:lnTo>
                  <a:lnTo>
                    <a:pt x="874" y="275"/>
                  </a:lnTo>
                  <a:lnTo>
                    <a:pt x="874" y="275"/>
                  </a:lnTo>
                  <a:lnTo>
                    <a:pt x="874" y="275"/>
                  </a:lnTo>
                  <a:lnTo>
                    <a:pt x="869" y="275"/>
                  </a:lnTo>
                  <a:lnTo>
                    <a:pt x="869" y="275"/>
                  </a:lnTo>
                  <a:lnTo>
                    <a:pt x="869" y="275"/>
                  </a:lnTo>
                  <a:lnTo>
                    <a:pt x="869" y="275"/>
                  </a:lnTo>
                  <a:lnTo>
                    <a:pt x="869" y="275"/>
                  </a:lnTo>
                  <a:lnTo>
                    <a:pt x="869" y="275"/>
                  </a:lnTo>
                  <a:lnTo>
                    <a:pt x="869" y="275"/>
                  </a:lnTo>
                  <a:lnTo>
                    <a:pt x="869" y="280"/>
                  </a:lnTo>
                  <a:lnTo>
                    <a:pt x="869" y="280"/>
                  </a:lnTo>
                  <a:lnTo>
                    <a:pt x="869" y="280"/>
                  </a:lnTo>
                  <a:lnTo>
                    <a:pt x="869" y="280"/>
                  </a:lnTo>
                  <a:lnTo>
                    <a:pt x="863" y="280"/>
                  </a:lnTo>
                  <a:lnTo>
                    <a:pt x="863" y="286"/>
                  </a:lnTo>
                  <a:lnTo>
                    <a:pt x="863" y="286"/>
                  </a:lnTo>
                  <a:lnTo>
                    <a:pt x="863" y="286"/>
                  </a:lnTo>
                  <a:lnTo>
                    <a:pt x="863" y="286"/>
                  </a:lnTo>
                  <a:lnTo>
                    <a:pt x="863" y="286"/>
                  </a:lnTo>
                  <a:lnTo>
                    <a:pt x="863" y="286"/>
                  </a:lnTo>
                  <a:lnTo>
                    <a:pt x="863" y="286"/>
                  </a:lnTo>
                  <a:lnTo>
                    <a:pt x="857" y="286"/>
                  </a:lnTo>
                  <a:lnTo>
                    <a:pt x="857" y="286"/>
                  </a:lnTo>
                  <a:lnTo>
                    <a:pt x="857" y="286"/>
                  </a:lnTo>
                  <a:lnTo>
                    <a:pt x="857" y="286"/>
                  </a:lnTo>
                  <a:lnTo>
                    <a:pt x="857" y="286"/>
                  </a:lnTo>
                  <a:lnTo>
                    <a:pt x="857" y="286"/>
                  </a:lnTo>
                  <a:lnTo>
                    <a:pt x="857" y="286"/>
                  </a:lnTo>
                  <a:lnTo>
                    <a:pt x="857" y="286"/>
                  </a:lnTo>
                  <a:lnTo>
                    <a:pt x="857" y="286"/>
                  </a:lnTo>
                  <a:lnTo>
                    <a:pt x="857" y="286"/>
                  </a:lnTo>
                  <a:lnTo>
                    <a:pt x="857" y="286"/>
                  </a:lnTo>
                  <a:lnTo>
                    <a:pt x="857" y="280"/>
                  </a:lnTo>
                  <a:lnTo>
                    <a:pt x="857" y="280"/>
                  </a:lnTo>
                  <a:lnTo>
                    <a:pt x="852" y="280"/>
                  </a:lnTo>
                  <a:lnTo>
                    <a:pt x="852" y="280"/>
                  </a:lnTo>
                  <a:lnTo>
                    <a:pt x="852" y="286"/>
                  </a:lnTo>
                  <a:lnTo>
                    <a:pt x="846" y="286"/>
                  </a:lnTo>
                  <a:lnTo>
                    <a:pt x="846" y="286"/>
                  </a:lnTo>
                  <a:lnTo>
                    <a:pt x="846" y="286"/>
                  </a:lnTo>
                  <a:lnTo>
                    <a:pt x="846" y="286"/>
                  </a:lnTo>
                  <a:lnTo>
                    <a:pt x="846" y="292"/>
                  </a:lnTo>
                  <a:lnTo>
                    <a:pt x="846" y="292"/>
                  </a:lnTo>
                  <a:lnTo>
                    <a:pt x="846" y="292"/>
                  </a:lnTo>
                  <a:lnTo>
                    <a:pt x="846" y="292"/>
                  </a:lnTo>
                  <a:lnTo>
                    <a:pt x="841" y="292"/>
                  </a:lnTo>
                  <a:lnTo>
                    <a:pt x="841" y="292"/>
                  </a:lnTo>
                  <a:lnTo>
                    <a:pt x="841" y="292"/>
                  </a:lnTo>
                  <a:lnTo>
                    <a:pt x="841" y="292"/>
                  </a:lnTo>
                  <a:lnTo>
                    <a:pt x="841" y="292"/>
                  </a:lnTo>
                  <a:lnTo>
                    <a:pt x="841" y="292"/>
                  </a:lnTo>
                  <a:lnTo>
                    <a:pt x="841" y="292"/>
                  </a:lnTo>
                  <a:lnTo>
                    <a:pt x="841" y="292"/>
                  </a:lnTo>
                  <a:lnTo>
                    <a:pt x="841" y="297"/>
                  </a:lnTo>
                  <a:lnTo>
                    <a:pt x="835" y="297"/>
                  </a:lnTo>
                  <a:lnTo>
                    <a:pt x="835" y="303"/>
                  </a:lnTo>
                  <a:lnTo>
                    <a:pt x="835" y="303"/>
                  </a:lnTo>
                  <a:lnTo>
                    <a:pt x="835" y="303"/>
                  </a:lnTo>
                  <a:lnTo>
                    <a:pt x="829" y="303"/>
                  </a:lnTo>
                  <a:lnTo>
                    <a:pt x="829" y="308"/>
                  </a:lnTo>
                  <a:lnTo>
                    <a:pt x="829" y="308"/>
                  </a:lnTo>
                  <a:lnTo>
                    <a:pt x="824" y="308"/>
                  </a:lnTo>
                  <a:lnTo>
                    <a:pt x="824" y="308"/>
                  </a:lnTo>
                  <a:lnTo>
                    <a:pt x="824" y="308"/>
                  </a:lnTo>
                  <a:lnTo>
                    <a:pt x="824" y="308"/>
                  </a:lnTo>
                  <a:lnTo>
                    <a:pt x="824" y="314"/>
                  </a:lnTo>
                  <a:lnTo>
                    <a:pt x="824" y="314"/>
                  </a:lnTo>
                  <a:lnTo>
                    <a:pt x="818" y="314"/>
                  </a:lnTo>
                  <a:lnTo>
                    <a:pt x="818" y="314"/>
                  </a:lnTo>
                  <a:lnTo>
                    <a:pt x="818" y="314"/>
                  </a:lnTo>
                  <a:lnTo>
                    <a:pt x="813" y="314"/>
                  </a:lnTo>
                  <a:lnTo>
                    <a:pt x="807" y="314"/>
                  </a:lnTo>
                  <a:lnTo>
                    <a:pt x="807" y="314"/>
                  </a:lnTo>
                  <a:lnTo>
                    <a:pt x="807" y="314"/>
                  </a:lnTo>
                  <a:lnTo>
                    <a:pt x="807" y="314"/>
                  </a:lnTo>
                  <a:lnTo>
                    <a:pt x="801" y="320"/>
                  </a:lnTo>
                  <a:lnTo>
                    <a:pt x="801" y="320"/>
                  </a:lnTo>
                  <a:lnTo>
                    <a:pt x="801" y="320"/>
                  </a:lnTo>
                  <a:lnTo>
                    <a:pt x="796" y="325"/>
                  </a:lnTo>
                  <a:lnTo>
                    <a:pt x="796" y="325"/>
                  </a:lnTo>
                  <a:lnTo>
                    <a:pt x="796" y="325"/>
                  </a:lnTo>
                  <a:lnTo>
                    <a:pt x="790" y="325"/>
                  </a:lnTo>
                  <a:lnTo>
                    <a:pt x="790" y="325"/>
                  </a:lnTo>
                  <a:lnTo>
                    <a:pt x="790" y="325"/>
                  </a:lnTo>
                  <a:lnTo>
                    <a:pt x="790" y="325"/>
                  </a:lnTo>
                  <a:lnTo>
                    <a:pt x="790" y="325"/>
                  </a:lnTo>
                  <a:lnTo>
                    <a:pt x="790" y="331"/>
                  </a:lnTo>
                  <a:lnTo>
                    <a:pt x="790" y="331"/>
                  </a:lnTo>
                  <a:lnTo>
                    <a:pt x="790" y="331"/>
                  </a:lnTo>
                  <a:lnTo>
                    <a:pt x="790" y="331"/>
                  </a:lnTo>
                  <a:lnTo>
                    <a:pt x="790" y="331"/>
                  </a:lnTo>
                  <a:lnTo>
                    <a:pt x="790" y="331"/>
                  </a:lnTo>
                  <a:lnTo>
                    <a:pt x="790" y="331"/>
                  </a:lnTo>
                  <a:lnTo>
                    <a:pt x="790" y="331"/>
                  </a:lnTo>
                  <a:lnTo>
                    <a:pt x="790" y="331"/>
                  </a:lnTo>
                  <a:lnTo>
                    <a:pt x="790" y="331"/>
                  </a:lnTo>
                  <a:lnTo>
                    <a:pt x="785" y="331"/>
                  </a:lnTo>
                  <a:lnTo>
                    <a:pt x="785" y="331"/>
                  </a:lnTo>
                  <a:lnTo>
                    <a:pt x="785" y="331"/>
                  </a:lnTo>
                  <a:lnTo>
                    <a:pt x="785" y="331"/>
                  </a:lnTo>
                  <a:lnTo>
                    <a:pt x="785" y="331"/>
                  </a:lnTo>
                  <a:lnTo>
                    <a:pt x="785" y="331"/>
                  </a:lnTo>
                  <a:lnTo>
                    <a:pt x="785" y="331"/>
                  </a:lnTo>
                  <a:lnTo>
                    <a:pt x="779" y="331"/>
                  </a:lnTo>
                  <a:lnTo>
                    <a:pt x="779" y="331"/>
                  </a:lnTo>
                  <a:lnTo>
                    <a:pt x="779" y="331"/>
                  </a:lnTo>
                  <a:lnTo>
                    <a:pt x="779" y="336"/>
                  </a:lnTo>
                  <a:lnTo>
                    <a:pt x="779" y="336"/>
                  </a:lnTo>
                  <a:lnTo>
                    <a:pt x="779" y="336"/>
                  </a:lnTo>
                  <a:lnTo>
                    <a:pt x="773" y="336"/>
                  </a:lnTo>
                  <a:lnTo>
                    <a:pt x="773" y="336"/>
                  </a:lnTo>
                  <a:lnTo>
                    <a:pt x="773" y="336"/>
                  </a:lnTo>
                  <a:lnTo>
                    <a:pt x="773" y="336"/>
                  </a:lnTo>
                  <a:lnTo>
                    <a:pt x="773" y="336"/>
                  </a:lnTo>
                  <a:lnTo>
                    <a:pt x="773" y="336"/>
                  </a:lnTo>
                  <a:lnTo>
                    <a:pt x="773" y="336"/>
                  </a:lnTo>
                  <a:lnTo>
                    <a:pt x="773" y="336"/>
                  </a:lnTo>
                  <a:lnTo>
                    <a:pt x="768" y="336"/>
                  </a:lnTo>
                  <a:lnTo>
                    <a:pt x="768" y="336"/>
                  </a:lnTo>
                  <a:lnTo>
                    <a:pt x="768" y="342"/>
                  </a:lnTo>
                  <a:lnTo>
                    <a:pt x="768" y="342"/>
                  </a:lnTo>
                  <a:lnTo>
                    <a:pt x="768" y="342"/>
                  </a:lnTo>
                  <a:lnTo>
                    <a:pt x="773" y="342"/>
                  </a:lnTo>
                  <a:lnTo>
                    <a:pt x="773" y="342"/>
                  </a:lnTo>
                  <a:lnTo>
                    <a:pt x="773" y="342"/>
                  </a:lnTo>
                  <a:lnTo>
                    <a:pt x="773" y="342"/>
                  </a:lnTo>
                  <a:lnTo>
                    <a:pt x="773" y="342"/>
                  </a:lnTo>
                  <a:lnTo>
                    <a:pt x="773" y="342"/>
                  </a:lnTo>
                  <a:lnTo>
                    <a:pt x="773" y="342"/>
                  </a:lnTo>
                  <a:lnTo>
                    <a:pt x="773" y="342"/>
                  </a:lnTo>
                  <a:lnTo>
                    <a:pt x="773" y="342"/>
                  </a:lnTo>
                  <a:lnTo>
                    <a:pt x="773" y="342"/>
                  </a:lnTo>
                  <a:lnTo>
                    <a:pt x="773" y="348"/>
                  </a:lnTo>
                  <a:lnTo>
                    <a:pt x="773" y="353"/>
                  </a:lnTo>
                  <a:lnTo>
                    <a:pt x="768" y="353"/>
                  </a:lnTo>
                  <a:lnTo>
                    <a:pt x="768" y="353"/>
                  </a:lnTo>
                  <a:lnTo>
                    <a:pt x="768" y="353"/>
                  </a:lnTo>
                  <a:lnTo>
                    <a:pt x="768" y="353"/>
                  </a:lnTo>
                  <a:lnTo>
                    <a:pt x="768" y="353"/>
                  </a:lnTo>
                  <a:lnTo>
                    <a:pt x="768" y="353"/>
                  </a:lnTo>
                  <a:lnTo>
                    <a:pt x="768" y="353"/>
                  </a:lnTo>
                  <a:lnTo>
                    <a:pt x="768" y="353"/>
                  </a:lnTo>
                  <a:lnTo>
                    <a:pt x="762" y="353"/>
                  </a:lnTo>
                  <a:lnTo>
                    <a:pt x="762" y="353"/>
                  </a:lnTo>
                  <a:lnTo>
                    <a:pt x="762" y="353"/>
                  </a:lnTo>
                  <a:lnTo>
                    <a:pt x="762" y="353"/>
                  </a:lnTo>
                  <a:lnTo>
                    <a:pt x="762" y="359"/>
                  </a:lnTo>
                  <a:lnTo>
                    <a:pt x="762" y="359"/>
                  </a:lnTo>
                  <a:lnTo>
                    <a:pt x="762" y="359"/>
                  </a:lnTo>
                  <a:lnTo>
                    <a:pt x="757" y="359"/>
                  </a:lnTo>
                  <a:lnTo>
                    <a:pt x="757" y="359"/>
                  </a:lnTo>
                  <a:lnTo>
                    <a:pt x="757" y="359"/>
                  </a:lnTo>
                  <a:lnTo>
                    <a:pt x="757" y="364"/>
                  </a:lnTo>
                  <a:lnTo>
                    <a:pt x="751" y="364"/>
                  </a:lnTo>
                  <a:lnTo>
                    <a:pt x="751" y="364"/>
                  </a:lnTo>
                  <a:lnTo>
                    <a:pt x="751" y="370"/>
                  </a:lnTo>
                  <a:lnTo>
                    <a:pt x="751" y="370"/>
                  </a:lnTo>
                  <a:lnTo>
                    <a:pt x="751" y="370"/>
                  </a:lnTo>
                  <a:lnTo>
                    <a:pt x="751" y="370"/>
                  </a:lnTo>
                  <a:lnTo>
                    <a:pt x="745" y="370"/>
                  </a:lnTo>
                  <a:lnTo>
                    <a:pt x="745" y="370"/>
                  </a:lnTo>
                  <a:lnTo>
                    <a:pt x="745" y="376"/>
                  </a:lnTo>
                  <a:lnTo>
                    <a:pt x="745" y="376"/>
                  </a:lnTo>
                  <a:lnTo>
                    <a:pt x="745" y="376"/>
                  </a:lnTo>
                  <a:lnTo>
                    <a:pt x="745" y="376"/>
                  </a:lnTo>
                  <a:lnTo>
                    <a:pt x="745" y="376"/>
                  </a:lnTo>
                  <a:lnTo>
                    <a:pt x="745" y="376"/>
                  </a:lnTo>
                  <a:lnTo>
                    <a:pt x="745" y="376"/>
                  </a:lnTo>
                  <a:lnTo>
                    <a:pt x="745" y="376"/>
                  </a:lnTo>
                  <a:lnTo>
                    <a:pt x="745" y="376"/>
                  </a:lnTo>
                  <a:lnTo>
                    <a:pt x="745" y="376"/>
                  </a:lnTo>
                  <a:lnTo>
                    <a:pt x="745" y="376"/>
                  </a:lnTo>
                  <a:lnTo>
                    <a:pt x="745" y="376"/>
                  </a:lnTo>
                  <a:lnTo>
                    <a:pt x="745" y="376"/>
                  </a:lnTo>
                  <a:lnTo>
                    <a:pt x="745" y="376"/>
                  </a:lnTo>
                  <a:lnTo>
                    <a:pt x="745" y="376"/>
                  </a:lnTo>
                  <a:lnTo>
                    <a:pt x="745" y="376"/>
                  </a:lnTo>
                  <a:lnTo>
                    <a:pt x="745" y="381"/>
                  </a:lnTo>
                  <a:lnTo>
                    <a:pt x="745" y="381"/>
                  </a:lnTo>
                  <a:lnTo>
                    <a:pt x="745" y="381"/>
                  </a:lnTo>
                  <a:lnTo>
                    <a:pt x="740" y="381"/>
                  </a:lnTo>
                  <a:lnTo>
                    <a:pt x="740" y="381"/>
                  </a:lnTo>
                  <a:lnTo>
                    <a:pt x="740" y="381"/>
                  </a:lnTo>
                  <a:lnTo>
                    <a:pt x="740" y="381"/>
                  </a:lnTo>
                  <a:lnTo>
                    <a:pt x="740" y="381"/>
                  </a:lnTo>
                  <a:lnTo>
                    <a:pt x="740" y="387"/>
                  </a:lnTo>
                  <a:lnTo>
                    <a:pt x="740" y="387"/>
                  </a:lnTo>
                  <a:lnTo>
                    <a:pt x="745" y="387"/>
                  </a:lnTo>
                  <a:lnTo>
                    <a:pt x="745" y="387"/>
                  </a:lnTo>
                  <a:lnTo>
                    <a:pt x="745" y="387"/>
                  </a:lnTo>
                  <a:lnTo>
                    <a:pt x="745" y="387"/>
                  </a:lnTo>
                  <a:lnTo>
                    <a:pt x="745" y="387"/>
                  </a:lnTo>
                  <a:lnTo>
                    <a:pt x="745" y="392"/>
                  </a:lnTo>
                  <a:lnTo>
                    <a:pt x="745" y="392"/>
                  </a:lnTo>
                  <a:lnTo>
                    <a:pt x="745" y="392"/>
                  </a:lnTo>
                  <a:lnTo>
                    <a:pt x="745" y="392"/>
                  </a:lnTo>
                  <a:lnTo>
                    <a:pt x="745" y="392"/>
                  </a:lnTo>
                  <a:lnTo>
                    <a:pt x="745" y="392"/>
                  </a:lnTo>
                  <a:lnTo>
                    <a:pt x="745" y="392"/>
                  </a:lnTo>
                  <a:lnTo>
                    <a:pt x="745" y="392"/>
                  </a:lnTo>
                  <a:lnTo>
                    <a:pt x="745" y="392"/>
                  </a:lnTo>
                  <a:lnTo>
                    <a:pt x="745" y="392"/>
                  </a:lnTo>
                  <a:lnTo>
                    <a:pt x="745" y="392"/>
                  </a:lnTo>
                  <a:lnTo>
                    <a:pt x="745" y="392"/>
                  </a:lnTo>
                  <a:lnTo>
                    <a:pt x="745" y="392"/>
                  </a:lnTo>
                  <a:lnTo>
                    <a:pt x="745" y="398"/>
                  </a:lnTo>
                  <a:lnTo>
                    <a:pt x="745" y="398"/>
                  </a:lnTo>
                  <a:lnTo>
                    <a:pt x="745" y="398"/>
                  </a:lnTo>
                  <a:lnTo>
                    <a:pt x="745" y="398"/>
                  </a:lnTo>
                  <a:lnTo>
                    <a:pt x="745" y="398"/>
                  </a:lnTo>
                  <a:lnTo>
                    <a:pt x="745" y="398"/>
                  </a:lnTo>
                  <a:lnTo>
                    <a:pt x="745" y="398"/>
                  </a:lnTo>
                  <a:lnTo>
                    <a:pt x="745" y="398"/>
                  </a:lnTo>
                  <a:lnTo>
                    <a:pt x="745" y="398"/>
                  </a:lnTo>
                  <a:lnTo>
                    <a:pt x="745" y="398"/>
                  </a:lnTo>
                  <a:lnTo>
                    <a:pt x="740" y="398"/>
                  </a:lnTo>
                  <a:lnTo>
                    <a:pt x="740" y="398"/>
                  </a:lnTo>
                  <a:lnTo>
                    <a:pt x="740" y="398"/>
                  </a:lnTo>
                  <a:lnTo>
                    <a:pt x="740" y="398"/>
                  </a:lnTo>
                  <a:lnTo>
                    <a:pt x="740" y="398"/>
                  </a:lnTo>
                  <a:lnTo>
                    <a:pt x="740" y="398"/>
                  </a:lnTo>
                  <a:lnTo>
                    <a:pt x="740" y="398"/>
                  </a:lnTo>
                  <a:lnTo>
                    <a:pt x="740" y="398"/>
                  </a:lnTo>
                  <a:lnTo>
                    <a:pt x="740" y="398"/>
                  </a:lnTo>
                  <a:lnTo>
                    <a:pt x="740" y="398"/>
                  </a:lnTo>
                  <a:lnTo>
                    <a:pt x="740" y="398"/>
                  </a:lnTo>
                  <a:lnTo>
                    <a:pt x="740" y="398"/>
                  </a:lnTo>
                  <a:lnTo>
                    <a:pt x="740" y="398"/>
                  </a:lnTo>
                  <a:lnTo>
                    <a:pt x="734" y="398"/>
                  </a:lnTo>
                  <a:lnTo>
                    <a:pt x="734" y="398"/>
                  </a:lnTo>
                  <a:lnTo>
                    <a:pt x="734" y="398"/>
                  </a:lnTo>
                  <a:lnTo>
                    <a:pt x="729" y="398"/>
                  </a:lnTo>
                  <a:lnTo>
                    <a:pt x="723" y="392"/>
                  </a:lnTo>
                  <a:lnTo>
                    <a:pt x="723" y="392"/>
                  </a:lnTo>
                  <a:lnTo>
                    <a:pt x="723" y="392"/>
                  </a:lnTo>
                  <a:lnTo>
                    <a:pt x="717" y="392"/>
                  </a:lnTo>
                  <a:lnTo>
                    <a:pt x="717" y="387"/>
                  </a:lnTo>
                  <a:lnTo>
                    <a:pt x="712" y="387"/>
                  </a:lnTo>
                  <a:lnTo>
                    <a:pt x="712" y="381"/>
                  </a:lnTo>
                  <a:lnTo>
                    <a:pt x="712" y="381"/>
                  </a:lnTo>
                  <a:lnTo>
                    <a:pt x="712" y="381"/>
                  </a:lnTo>
                  <a:lnTo>
                    <a:pt x="712" y="381"/>
                  </a:lnTo>
                  <a:lnTo>
                    <a:pt x="712" y="381"/>
                  </a:lnTo>
                  <a:lnTo>
                    <a:pt x="712" y="381"/>
                  </a:lnTo>
                  <a:lnTo>
                    <a:pt x="712" y="381"/>
                  </a:lnTo>
                  <a:lnTo>
                    <a:pt x="712" y="381"/>
                  </a:lnTo>
                  <a:lnTo>
                    <a:pt x="712" y="381"/>
                  </a:lnTo>
                  <a:lnTo>
                    <a:pt x="712" y="381"/>
                  </a:lnTo>
                  <a:lnTo>
                    <a:pt x="712" y="381"/>
                  </a:lnTo>
                  <a:lnTo>
                    <a:pt x="712" y="381"/>
                  </a:lnTo>
                  <a:lnTo>
                    <a:pt x="712" y="381"/>
                  </a:lnTo>
                  <a:lnTo>
                    <a:pt x="712" y="381"/>
                  </a:lnTo>
                  <a:lnTo>
                    <a:pt x="712" y="381"/>
                  </a:lnTo>
                  <a:lnTo>
                    <a:pt x="712" y="381"/>
                  </a:lnTo>
                  <a:lnTo>
                    <a:pt x="712" y="376"/>
                  </a:lnTo>
                  <a:lnTo>
                    <a:pt x="712" y="376"/>
                  </a:lnTo>
                  <a:lnTo>
                    <a:pt x="717" y="376"/>
                  </a:lnTo>
                  <a:lnTo>
                    <a:pt x="717" y="376"/>
                  </a:lnTo>
                  <a:lnTo>
                    <a:pt x="717" y="376"/>
                  </a:lnTo>
                  <a:lnTo>
                    <a:pt x="717" y="376"/>
                  </a:lnTo>
                  <a:lnTo>
                    <a:pt x="717" y="370"/>
                  </a:lnTo>
                  <a:lnTo>
                    <a:pt x="717" y="370"/>
                  </a:lnTo>
                  <a:lnTo>
                    <a:pt x="717" y="370"/>
                  </a:lnTo>
                  <a:lnTo>
                    <a:pt x="717" y="370"/>
                  </a:lnTo>
                  <a:lnTo>
                    <a:pt x="717" y="370"/>
                  </a:lnTo>
                  <a:lnTo>
                    <a:pt x="717" y="370"/>
                  </a:lnTo>
                  <a:lnTo>
                    <a:pt x="717" y="370"/>
                  </a:lnTo>
                  <a:lnTo>
                    <a:pt x="717" y="370"/>
                  </a:lnTo>
                  <a:lnTo>
                    <a:pt x="717" y="364"/>
                  </a:lnTo>
                  <a:lnTo>
                    <a:pt x="717" y="364"/>
                  </a:lnTo>
                  <a:lnTo>
                    <a:pt x="717" y="364"/>
                  </a:lnTo>
                  <a:lnTo>
                    <a:pt x="717" y="364"/>
                  </a:lnTo>
                  <a:lnTo>
                    <a:pt x="717" y="364"/>
                  </a:lnTo>
                  <a:lnTo>
                    <a:pt x="717" y="364"/>
                  </a:lnTo>
                  <a:lnTo>
                    <a:pt x="717" y="364"/>
                  </a:lnTo>
                  <a:lnTo>
                    <a:pt x="717" y="364"/>
                  </a:lnTo>
                  <a:lnTo>
                    <a:pt x="717" y="364"/>
                  </a:lnTo>
                  <a:lnTo>
                    <a:pt x="717" y="364"/>
                  </a:lnTo>
                  <a:lnTo>
                    <a:pt x="717" y="364"/>
                  </a:lnTo>
                  <a:lnTo>
                    <a:pt x="717" y="364"/>
                  </a:lnTo>
                  <a:lnTo>
                    <a:pt x="717" y="364"/>
                  </a:lnTo>
                  <a:lnTo>
                    <a:pt x="717" y="364"/>
                  </a:lnTo>
                  <a:lnTo>
                    <a:pt x="717" y="364"/>
                  </a:lnTo>
                  <a:lnTo>
                    <a:pt x="717" y="364"/>
                  </a:lnTo>
                  <a:lnTo>
                    <a:pt x="717" y="364"/>
                  </a:lnTo>
                  <a:lnTo>
                    <a:pt x="717" y="364"/>
                  </a:lnTo>
                  <a:lnTo>
                    <a:pt x="717" y="364"/>
                  </a:lnTo>
                  <a:lnTo>
                    <a:pt x="712" y="364"/>
                  </a:lnTo>
                  <a:lnTo>
                    <a:pt x="712" y="364"/>
                  </a:lnTo>
                  <a:lnTo>
                    <a:pt x="712" y="364"/>
                  </a:lnTo>
                  <a:lnTo>
                    <a:pt x="712" y="364"/>
                  </a:lnTo>
                  <a:lnTo>
                    <a:pt x="712" y="364"/>
                  </a:lnTo>
                  <a:lnTo>
                    <a:pt x="712" y="364"/>
                  </a:lnTo>
                  <a:lnTo>
                    <a:pt x="712" y="364"/>
                  </a:lnTo>
                  <a:lnTo>
                    <a:pt x="712" y="364"/>
                  </a:lnTo>
                  <a:lnTo>
                    <a:pt x="712" y="364"/>
                  </a:lnTo>
                  <a:lnTo>
                    <a:pt x="712" y="364"/>
                  </a:lnTo>
                  <a:lnTo>
                    <a:pt x="712" y="364"/>
                  </a:lnTo>
                  <a:lnTo>
                    <a:pt x="712" y="364"/>
                  </a:lnTo>
                  <a:lnTo>
                    <a:pt x="712" y="359"/>
                  </a:lnTo>
                  <a:lnTo>
                    <a:pt x="712" y="359"/>
                  </a:lnTo>
                  <a:lnTo>
                    <a:pt x="712" y="359"/>
                  </a:lnTo>
                  <a:lnTo>
                    <a:pt x="706" y="359"/>
                  </a:lnTo>
                  <a:lnTo>
                    <a:pt x="706" y="353"/>
                  </a:lnTo>
                  <a:lnTo>
                    <a:pt x="706" y="353"/>
                  </a:lnTo>
                  <a:lnTo>
                    <a:pt x="706" y="353"/>
                  </a:lnTo>
                  <a:lnTo>
                    <a:pt x="706" y="353"/>
                  </a:lnTo>
                  <a:lnTo>
                    <a:pt x="706" y="353"/>
                  </a:lnTo>
                  <a:lnTo>
                    <a:pt x="706" y="353"/>
                  </a:lnTo>
                  <a:lnTo>
                    <a:pt x="706" y="353"/>
                  </a:lnTo>
                  <a:lnTo>
                    <a:pt x="706" y="353"/>
                  </a:lnTo>
                  <a:lnTo>
                    <a:pt x="706" y="353"/>
                  </a:lnTo>
                  <a:lnTo>
                    <a:pt x="701" y="353"/>
                  </a:lnTo>
                  <a:lnTo>
                    <a:pt x="701" y="353"/>
                  </a:lnTo>
                  <a:lnTo>
                    <a:pt x="701" y="353"/>
                  </a:lnTo>
                  <a:lnTo>
                    <a:pt x="701" y="353"/>
                  </a:lnTo>
                  <a:lnTo>
                    <a:pt x="701" y="353"/>
                  </a:lnTo>
                  <a:lnTo>
                    <a:pt x="701" y="353"/>
                  </a:lnTo>
                  <a:lnTo>
                    <a:pt x="695" y="353"/>
                  </a:lnTo>
                  <a:lnTo>
                    <a:pt x="695" y="353"/>
                  </a:lnTo>
                  <a:lnTo>
                    <a:pt x="695" y="353"/>
                  </a:lnTo>
                  <a:lnTo>
                    <a:pt x="695" y="353"/>
                  </a:lnTo>
                  <a:lnTo>
                    <a:pt x="689" y="353"/>
                  </a:lnTo>
                  <a:lnTo>
                    <a:pt x="678" y="353"/>
                  </a:lnTo>
                  <a:lnTo>
                    <a:pt x="673" y="353"/>
                  </a:lnTo>
                  <a:lnTo>
                    <a:pt x="667" y="353"/>
                  </a:lnTo>
                  <a:lnTo>
                    <a:pt x="661" y="353"/>
                  </a:lnTo>
                  <a:lnTo>
                    <a:pt x="650" y="359"/>
                  </a:lnTo>
                  <a:lnTo>
                    <a:pt x="645" y="359"/>
                  </a:lnTo>
                  <a:lnTo>
                    <a:pt x="639" y="359"/>
                  </a:lnTo>
                  <a:lnTo>
                    <a:pt x="639" y="359"/>
                  </a:lnTo>
                  <a:lnTo>
                    <a:pt x="639" y="359"/>
                  </a:lnTo>
                  <a:lnTo>
                    <a:pt x="633" y="353"/>
                  </a:lnTo>
                  <a:lnTo>
                    <a:pt x="633" y="353"/>
                  </a:lnTo>
                  <a:lnTo>
                    <a:pt x="633" y="353"/>
                  </a:lnTo>
                  <a:lnTo>
                    <a:pt x="628" y="342"/>
                  </a:lnTo>
                  <a:lnTo>
                    <a:pt x="628" y="331"/>
                  </a:lnTo>
                  <a:lnTo>
                    <a:pt x="628" y="320"/>
                  </a:lnTo>
                  <a:lnTo>
                    <a:pt x="622" y="308"/>
                  </a:lnTo>
                  <a:lnTo>
                    <a:pt x="622" y="303"/>
                  </a:lnTo>
                  <a:lnTo>
                    <a:pt x="622" y="292"/>
                  </a:lnTo>
                  <a:lnTo>
                    <a:pt x="622" y="292"/>
                  </a:lnTo>
                  <a:lnTo>
                    <a:pt x="622" y="292"/>
                  </a:lnTo>
                  <a:lnTo>
                    <a:pt x="622" y="292"/>
                  </a:lnTo>
                  <a:lnTo>
                    <a:pt x="622" y="292"/>
                  </a:lnTo>
                  <a:lnTo>
                    <a:pt x="622" y="292"/>
                  </a:lnTo>
                  <a:lnTo>
                    <a:pt x="622" y="292"/>
                  </a:lnTo>
                  <a:lnTo>
                    <a:pt x="622" y="292"/>
                  </a:lnTo>
                  <a:lnTo>
                    <a:pt x="622" y="292"/>
                  </a:lnTo>
                  <a:lnTo>
                    <a:pt x="611" y="292"/>
                  </a:lnTo>
                  <a:lnTo>
                    <a:pt x="605" y="292"/>
                  </a:lnTo>
                  <a:lnTo>
                    <a:pt x="600" y="292"/>
                  </a:lnTo>
                  <a:lnTo>
                    <a:pt x="594" y="292"/>
                  </a:lnTo>
                  <a:lnTo>
                    <a:pt x="594" y="292"/>
                  </a:lnTo>
                  <a:lnTo>
                    <a:pt x="594" y="292"/>
                  </a:lnTo>
                  <a:lnTo>
                    <a:pt x="594" y="292"/>
                  </a:lnTo>
                  <a:lnTo>
                    <a:pt x="594" y="286"/>
                  </a:lnTo>
                  <a:lnTo>
                    <a:pt x="594" y="275"/>
                  </a:lnTo>
                  <a:lnTo>
                    <a:pt x="594" y="258"/>
                  </a:lnTo>
                  <a:lnTo>
                    <a:pt x="594" y="258"/>
                  </a:lnTo>
                  <a:lnTo>
                    <a:pt x="594" y="258"/>
                  </a:lnTo>
                  <a:lnTo>
                    <a:pt x="594" y="258"/>
                  </a:lnTo>
                  <a:lnTo>
                    <a:pt x="594" y="258"/>
                  </a:lnTo>
                  <a:lnTo>
                    <a:pt x="594" y="258"/>
                  </a:lnTo>
                  <a:lnTo>
                    <a:pt x="594" y="258"/>
                  </a:lnTo>
                  <a:lnTo>
                    <a:pt x="594" y="252"/>
                  </a:lnTo>
                  <a:lnTo>
                    <a:pt x="594" y="252"/>
                  </a:lnTo>
                  <a:lnTo>
                    <a:pt x="594" y="252"/>
                  </a:lnTo>
                  <a:lnTo>
                    <a:pt x="594" y="230"/>
                  </a:lnTo>
                  <a:lnTo>
                    <a:pt x="600" y="213"/>
                  </a:lnTo>
                  <a:lnTo>
                    <a:pt x="588" y="213"/>
                  </a:lnTo>
                  <a:lnTo>
                    <a:pt x="583" y="219"/>
                  </a:lnTo>
                  <a:lnTo>
                    <a:pt x="583" y="219"/>
                  </a:lnTo>
                  <a:lnTo>
                    <a:pt x="577" y="219"/>
                  </a:lnTo>
                  <a:lnTo>
                    <a:pt x="577" y="213"/>
                  </a:lnTo>
                  <a:lnTo>
                    <a:pt x="572" y="202"/>
                  </a:lnTo>
                  <a:lnTo>
                    <a:pt x="566" y="196"/>
                  </a:lnTo>
                  <a:lnTo>
                    <a:pt x="560" y="185"/>
                  </a:lnTo>
                  <a:lnTo>
                    <a:pt x="560" y="185"/>
                  </a:lnTo>
                  <a:lnTo>
                    <a:pt x="560" y="185"/>
                  </a:lnTo>
                  <a:lnTo>
                    <a:pt x="555" y="179"/>
                  </a:lnTo>
                  <a:lnTo>
                    <a:pt x="549" y="174"/>
                  </a:lnTo>
                  <a:lnTo>
                    <a:pt x="544" y="174"/>
                  </a:lnTo>
                  <a:lnTo>
                    <a:pt x="544" y="168"/>
                  </a:lnTo>
                  <a:lnTo>
                    <a:pt x="538" y="163"/>
                  </a:lnTo>
                  <a:lnTo>
                    <a:pt x="532" y="151"/>
                  </a:lnTo>
                  <a:lnTo>
                    <a:pt x="527" y="151"/>
                  </a:lnTo>
                  <a:lnTo>
                    <a:pt x="527" y="151"/>
                  </a:lnTo>
                  <a:lnTo>
                    <a:pt x="527" y="151"/>
                  </a:lnTo>
                  <a:lnTo>
                    <a:pt x="527" y="151"/>
                  </a:lnTo>
                  <a:lnTo>
                    <a:pt x="527" y="151"/>
                  </a:lnTo>
                  <a:lnTo>
                    <a:pt x="527" y="151"/>
                  </a:lnTo>
                  <a:lnTo>
                    <a:pt x="521" y="157"/>
                  </a:lnTo>
                  <a:lnTo>
                    <a:pt x="510" y="157"/>
                  </a:lnTo>
                  <a:lnTo>
                    <a:pt x="504" y="163"/>
                  </a:lnTo>
                  <a:lnTo>
                    <a:pt x="499" y="163"/>
                  </a:lnTo>
                  <a:lnTo>
                    <a:pt x="499" y="168"/>
                  </a:lnTo>
                  <a:lnTo>
                    <a:pt x="499" y="168"/>
                  </a:lnTo>
                  <a:lnTo>
                    <a:pt x="493" y="168"/>
                  </a:lnTo>
                  <a:lnTo>
                    <a:pt x="488" y="163"/>
                  </a:lnTo>
                  <a:lnTo>
                    <a:pt x="482" y="163"/>
                  </a:lnTo>
                  <a:lnTo>
                    <a:pt x="471" y="163"/>
                  </a:lnTo>
                  <a:lnTo>
                    <a:pt x="465" y="163"/>
                  </a:lnTo>
                  <a:lnTo>
                    <a:pt x="454" y="163"/>
                  </a:lnTo>
                  <a:lnTo>
                    <a:pt x="443" y="163"/>
                  </a:lnTo>
                  <a:lnTo>
                    <a:pt x="437" y="163"/>
                  </a:lnTo>
                  <a:lnTo>
                    <a:pt x="426" y="157"/>
                  </a:lnTo>
                  <a:lnTo>
                    <a:pt x="420" y="163"/>
                  </a:lnTo>
                  <a:lnTo>
                    <a:pt x="415" y="163"/>
                  </a:lnTo>
                  <a:lnTo>
                    <a:pt x="409" y="163"/>
                  </a:lnTo>
                  <a:lnTo>
                    <a:pt x="404" y="163"/>
                  </a:lnTo>
                  <a:lnTo>
                    <a:pt x="398" y="163"/>
                  </a:lnTo>
                  <a:lnTo>
                    <a:pt x="392" y="163"/>
                  </a:lnTo>
                  <a:lnTo>
                    <a:pt x="392" y="168"/>
                  </a:lnTo>
                  <a:lnTo>
                    <a:pt x="387" y="168"/>
                  </a:lnTo>
                  <a:lnTo>
                    <a:pt x="381" y="168"/>
                  </a:lnTo>
                  <a:lnTo>
                    <a:pt x="376" y="168"/>
                  </a:lnTo>
                  <a:lnTo>
                    <a:pt x="376" y="168"/>
                  </a:lnTo>
                  <a:lnTo>
                    <a:pt x="370" y="168"/>
                  </a:lnTo>
                  <a:lnTo>
                    <a:pt x="370" y="168"/>
                  </a:lnTo>
                  <a:lnTo>
                    <a:pt x="364" y="168"/>
                  </a:lnTo>
                  <a:lnTo>
                    <a:pt x="364" y="168"/>
                  </a:lnTo>
                  <a:lnTo>
                    <a:pt x="364" y="168"/>
                  </a:lnTo>
                  <a:lnTo>
                    <a:pt x="359" y="174"/>
                  </a:lnTo>
                  <a:lnTo>
                    <a:pt x="359" y="174"/>
                  </a:lnTo>
                  <a:lnTo>
                    <a:pt x="359" y="168"/>
                  </a:lnTo>
                  <a:lnTo>
                    <a:pt x="353" y="168"/>
                  </a:lnTo>
                  <a:lnTo>
                    <a:pt x="353" y="163"/>
                  </a:lnTo>
                  <a:lnTo>
                    <a:pt x="348" y="163"/>
                  </a:lnTo>
                  <a:lnTo>
                    <a:pt x="342" y="157"/>
                  </a:lnTo>
                  <a:lnTo>
                    <a:pt x="342" y="151"/>
                  </a:lnTo>
                  <a:lnTo>
                    <a:pt x="336" y="151"/>
                  </a:lnTo>
                  <a:lnTo>
                    <a:pt x="336" y="146"/>
                  </a:lnTo>
                  <a:lnTo>
                    <a:pt x="331" y="140"/>
                  </a:lnTo>
                  <a:lnTo>
                    <a:pt x="325" y="140"/>
                  </a:lnTo>
                  <a:lnTo>
                    <a:pt x="325" y="135"/>
                  </a:lnTo>
                  <a:lnTo>
                    <a:pt x="320" y="129"/>
                  </a:lnTo>
                  <a:lnTo>
                    <a:pt x="314" y="123"/>
                  </a:lnTo>
                  <a:lnTo>
                    <a:pt x="314" y="123"/>
                  </a:lnTo>
                  <a:lnTo>
                    <a:pt x="308" y="118"/>
                  </a:lnTo>
                  <a:lnTo>
                    <a:pt x="303" y="112"/>
                  </a:lnTo>
                  <a:lnTo>
                    <a:pt x="303" y="107"/>
                  </a:lnTo>
                  <a:lnTo>
                    <a:pt x="303" y="101"/>
                  </a:lnTo>
                  <a:lnTo>
                    <a:pt x="303" y="101"/>
                  </a:lnTo>
                  <a:lnTo>
                    <a:pt x="303" y="101"/>
                  </a:lnTo>
                  <a:lnTo>
                    <a:pt x="297" y="95"/>
                  </a:lnTo>
                  <a:lnTo>
                    <a:pt x="297" y="95"/>
                  </a:lnTo>
                  <a:lnTo>
                    <a:pt x="292" y="90"/>
                  </a:lnTo>
                  <a:lnTo>
                    <a:pt x="286" y="90"/>
                  </a:lnTo>
                  <a:lnTo>
                    <a:pt x="275" y="84"/>
                  </a:lnTo>
                  <a:lnTo>
                    <a:pt x="264" y="73"/>
                  </a:lnTo>
                  <a:lnTo>
                    <a:pt x="252" y="67"/>
                  </a:lnTo>
                  <a:lnTo>
                    <a:pt x="241" y="62"/>
                  </a:lnTo>
                  <a:lnTo>
                    <a:pt x="230" y="51"/>
                  </a:lnTo>
                  <a:lnTo>
                    <a:pt x="219" y="45"/>
                  </a:lnTo>
                  <a:lnTo>
                    <a:pt x="208" y="34"/>
                  </a:lnTo>
                  <a:lnTo>
                    <a:pt x="196" y="28"/>
                  </a:lnTo>
                  <a:lnTo>
                    <a:pt x="185" y="23"/>
                  </a:lnTo>
                  <a:lnTo>
                    <a:pt x="185" y="17"/>
                  </a:lnTo>
                  <a:lnTo>
                    <a:pt x="180" y="17"/>
                  </a:lnTo>
                  <a:lnTo>
                    <a:pt x="168" y="11"/>
                  </a:lnTo>
                  <a:lnTo>
                    <a:pt x="163" y="6"/>
                  </a:lnTo>
                  <a:lnTo>
                    <a:pt x="163" y="6"/>
                  </a:lnTo>
                  <a:lnTo>
                    <a:pt x="157" y="6"/>
                  </a:lnTo>
                  <a:lnTo>
                    <a:pt x="157" y="0"/>
                  </a:lnTo>
                  <a:lnTo>
                    <a:pt x="152" y="0"/>
                  </a:lnTo>
                  <a:lnTo>
                    <a:pt x="152" y="0"/>
                  </a:lnTo>
                  <a:lnTo>
                    <a:pt x="146" y="0"/>
                  </a:lnTo>
                  <a:lnTo>
                    <a:pt x="146" y="0"/>
                  </a:lnTo>
                  <a:lnTo>
                    <a:pt x="140" y="6"/>
                  </a:lnTo>
                  <a:lnTo>
                    <a:pt x="135" y="6"/>
                  </a:lnTo>
                  <a:lnTo>
                    <a:pt x="135" y="6"/>
                  </a:lnTo>
                  <a:lnTo>
                    <a:pt x="129" y="6"/>
                  </a:lnTo>
                  <a:lnTo>
                    <a:pt x="124" y="6"/>
                  </a:lnTo>
                  <a:lnTo>
                    <a:pt x="124" y="11"/>
                  </a:lnTo>
                  <a:lnTo>
                    <a:pt x="118" y="11"/>
                  </a:lnTo>
                  <a:lnTo>
                    <a:pt x="112" y="11"/>
                  </a:lnTo>
                  <a:lnTo>
                    <a:pt x="107" y="17"/>
                  </a:lnTo>
                  <a:lnTo>
                    <a:pt x="95" y="17"/>
                  </a:lnTo>
                  <a:lnTo>
                    <a:pt x="90" y="17"/>
                  </a:lnTo>
                  <a:lnTo>
                    <a:pt x="84" y="23"/>
                  </a:lnTo>
                  <a:lnTo>
                    <a:pt x="79" y="23"/>
                  </a:lnTo>
                  <a:lnTo>
                    <a:pt x="73" y="23"/>
                  </a:lnTo>
                  <a:lnTo>
                    <a:pt x="67" y="28"/>
                  </a:lnTo>
                  <a:lnTo>
                    <a:pt x="62" y="28"/>
                  </a:lnTo>
                  <a:lnTo>
                    <a:pt x="56" y="28"/>
                  </a:lnTo>
                  <a:lnTo>
                    <a:pt x="51" y="34"/>
                  </a:lnTo>
                  <a:lnTo>
                    <a:pt x="45" y="34"/>
                  </a:lnTo>
                  <a:lnTo>
                    <a:pt x="45" y="34"/>
                  </a:lnTo>
                  <a:lnTo>
                    <a:pt x="39" y="34"/>
                  </a:lnTo>
                  <a:lnTo>
                    <a:pt x="34" y="34"/>
                  </a:lnTo>
                  <a:lnTo>
                    <a:pt x="28" y="39"/>
                  </a:lnTo>
                  <a:lnTo>
                    <a:pt x="23" y="39"/>
                  </a:lnTo>
                  <a:lnTo>
                    <a:pt x="17" y="39"/>
                  </a:lnTo>
                  <a:lnTo>
                    <a:pt x="11" y="45"/>
                  </a:lnTo>
                  <a:lnTo>
                    <a:pt x="6" y="45"/>
                  </a:lnTo>
                  <a:lnTo>
                    <a:pt x="0" y="45"/>
                  </a:lnTo>
                  <a:lnTo>
                    <a:pt x="0" y="45"/>
                  </a:lnTo>
                  <a:lnTo>
                    <a:pt x="0" y="45"/>
                  </a:lnTo>
                  <a:lnTo>
                    <a:pt x="0" y="45"/>
                  </a:lnTo>
                  <a:lnTo>
                    <a:pt x="0" y="45"/>
                  </a:lnTo>
                  <a:lnTo>
                    <a:pt x="0" y="45"/>
                  </a:lnTo>
                  <a:lnTo>
                    <a:pt x="0" y="45"/>
                  </a:lnTo>
                  <a:lnTo>
                    <a:pt x="0" y="45"/>
                  </a:lnTo>
                  <a:lnTo>
                    <a:pt x="0" y="45"/>
                  </a:lnTo>
                  <a:lnTo>
                    <a:pt x="0" y="45"/>
                  </a:lnTo>
                  <a:lnTo>
                    <a:pt x="0" y="45"/>
                  </a:lnTo>
                  <a:lnTo>
                    <a:pt x="0" y="45"/>
                  </a:lnTo>
                  <a:lnTo>
                    <a:pt x="0" y="45"/>
                  </a:lnTo>
                  <a:lnTo>
                    <a:pt x="0" y="45"/>
                  </a:lnTo>
                  <a:lnTo>
                    <a:pt x="0" y="45"/>
                  </a:lnTo>
                  <a:lnTo>
                    <a:pt x="0" y="45"/>
                  </a:lnTo>
                  <a:lnTo>
                    <a:pt x="0" y="45"/>
                  </a:lnTo>
                  <a:lnTo>
                    <a:pt x="0" y="45"/>
                  </a:lnTo>
                  <a:lnTo>
                    <a:pt x="0" y="45"/>
                  </a:lnTo>
                  <a:lnTo>
                    <a:pt x="0" y="45"/>
                  </a:lnTo>
                  <a:lnTo>
                    <a:pt x="0" y="45"/>
                  </a:lnTo>
                  <a:lnTo>
                    <a:pt x="0" y="45"/>
                  </a:lnTo>
                  <a:lnTo>
                    <a:pt x="0" y="45"/>
                  </a:lnTo>
                  <a:lnTo>
                    <a:pt x="0" y="45"/>
                  </a:lnTo>
                  <a:lnTo>
                    <a:pt x="0" y="45"/>
                  </a:lnTo>
                  <a:lnTo>
                    <a:pt x="0" y="45"/>
                  </a:lnTo>
                  <a:lnTo>
                    <a:pt x="0" y="45"/>
                  </a:lnTo>
                  <a:lnTo>
                    <a:pt x="0" y="45"/>
                  </a:lnTo>
                  <a:lnTo>
                    <a:pt x="0" y="45"/>
                  </a:lnTo>
                  <a:lnTo>
                    <a:pt x="0" y="45"/>
                  </a:lnTo>
                  <a:lnTo>
                    <a:pt x="0" y="45"/>
                  </a:lnTo>
                  <a:lnTo>
                    <a:pt x="0" y="45"/>
                  </a:lnTo>
                  <a:lnTo>
                    <a:pt x="0" y="45"/>
                  </a:lnTo>
                  <a:lnTo>
                    <a:pt x="0" y="67"/>
                  </a:lnTo>
                  <a:lnTo>
                    <a:pt x="0" y="84"/>
                  </a:lnTo>
                  <a:lnTo>
                    <a:pt x="0" y="107"/>
                  </a:lnTo>
                  <a:lnTo>
                    <a:pt x="0" y="123"/>
                  </a:lnTo>
                  <a:lnTo>
                    <a:pt x="0" y="140"/>
                  </a:lnTo>
                  <a:lnTo>
                    <a:pt x="0" y="163"/>
                  </a:lnTo>
                  <a:lnTo>
                    <a:pt x="0" y="179"/>
                  </a:lnTo>
                  <a:lnTo>
                    <a:pt x="0" y="196"/>
                  </a:lnTo>
                  <a:lnTo>
                    <a:pt x="0" y="213"/>
                  </a:lnTo>
                  <a:lnTo>
                    <a:pt x="0" y="235"/>
                  </a:lnTo>
                  <a:lnTo>
                    <a:pt x="0" y="252"/>
                  </a:lnTo>
                  <a:lnTo>
                    <a:pt x="0" y="269"/>
                  </a:lnTo>
                  <a:lnTo>
                    <a:pt x="0" y="292"/>
                  </a:lnTo>
                  <a:lnTo>
                    <a:pt x="0" y="308"/>
                  </a:lnTo>
                  <a:lnTo>
                    <a:pt x="0" y="325"/>
                  </a:lnTo>
                  <a:lnTo>
                    <a:pt x="0" y="342"/>
                  </a:lnTo>
                  <a:lnTo>
                    <a:pt x="11" y="342"/>
                  </a:lnTo>
                  <a:lnTo>
                    <a:pt x="23" y="342"/>
                  </a:lnTo>
                  <a:lnTo>
                    <a:pt x="34" y="342"/>
                  </a:lnTo>
                  <a:lnTo>
                    <a:pt x="34" y="348"/>
                  </a:lnTo>
                  <a:lnTo>
                    <a:pt x="51" y="348"/>
                  </a:lnTo>
                  <a:lnTo>
                    <a:pt x="56" y="348"/>
                  </a:lnTo>
                  <a:lnTo>
                    <a:pt x="62" y="348"/>
                  </a:lnTo>
                  <a:lnTo>
                    <a:pt x="62" y="348"/>
                  </a:lnTo>
                  <a:lnTo>
                    <a:pt x="67" y="342"/>
                  </a:lnTo>
                  <a:lnTo>
                    <a:pt x="67" y="342"/>
                  </a:lnTo>
                  <a:lnTo>
                    <a:pt x="67" y="342"/>
                  </a:lnTo>
                  <a:lnTo>
                    <a:pt x="73" y="342"/>
                  </a:lnTo>
                  <a:lnTo>
                    <a:pt x="73" y="342"/>
                  </a:lnTo>
                  <a:lnTo>
                    <a:pt x="73" y="342"/>
                  </a:lnTo>
                  <a:lnTo>
                    <a:pt x="73" y="336"/>
                  </a:lnTo>
                  <a:lnTo>
                    <a:pt x="67" y="336"/>
                  </a:lnTo>
                  <a:lnTo>
                    <a:pt x="67" y="336"/>
                  </a:lnTo>
                  <a:lnTo>
                    <a:pt x="67" y="336"/>
                  </a:lnTo>
                  <a:lnTo>
                    <a:pt x="62" y="336"/>
                  </a:lnTo>
                  <a:lnTo>
                    <a:pt x="62" y="336"/>
                  </a:lnTo>
                  <a:lnTo>
                    <a:pt x="62" y="331"/>
                  </a:lnTo>
                  <a:lnTo>
                    <a:pt x="62" y="331"/>
                  </a:lnTo>
                  <a:lnTo>
                    <a:pt x="62" y="325"/>
                  </a:lnTo>
                  <a:lnTo>
                    <a:pt x="62" y="325"/>
                  </a:lnTo>
                  <a:lnTo>
                    <a:pt x="62" y="325"/>
                  </a:lnTo>
                  <a:lnTo>
                    <a:pt x="62" y="320"/>
                  </a:lnTo>
                  <a:lnTo>
                    <a:pt x="62" y="320"/>
                  </a:lnTo>
                  <a:lnTo>
                    <a:pt x="62" y="314"/>
                  </a:lnTo>
                  <a:lnTo>
                    <a:pt x="62" y="314"/>
                  </a:lnTo>
                  <a:lnTo>
                    <a:pt x="62" y="308"/>
                  </a:lnTo>
                  <a:lnTo>
                    <a:pt x="56" y="303"/>
                  </a:lnTo>
                  <a:lnTo>
                    <a:pt x="56" y="303"/>
                  </a:lnTo>
                  <a:lnTo>
                    <a:pt x="62" y="297"/>
                  </a:lnTo>
                  <a:lnTo>
                    <a:pt x="67" y="297"/>
                  </a:lnTo>
                  <a:lnTo>
                    <a:pt x="67" y="292"/>
                  </a:lnTo>
                  <a:lnTo>
                    <a:pt x="73" y="292"/>
                  </a:lnTo>
                  <a:lnTo>
                    <a:pt x="73" y="292"/>
                  </a:lnTo>
                  <a:lnTo>
                    <a:pt x="73" y="286"/>
                  </a:lnTo>
                  <a:lnTo>
                    <a:pt x="79" y="280"/>
                  </a:lnTo>
                  <a:lnTo>
                    <a:pt x="84" y="275"/>
                  </a:lnTo>
                  <a:lnTo>
                    <a:pt x="90" y="275"/>
                  </a:lnTo>
                  <a:lnTo>
                    <a:pt x="95" y="280"/>
                  </a:lnTo>
                  <a:lnTo>
                    <a:pt x="101" y="275"/>
                  </a:lnTo>
                  <a:lnTo>
                    <a:pt x="107" y="275"/>
                  </a:lnTo>
                  <a:lnTo>
                    <a:pt x="107" y="275"/>
                  </a:lnTo>
                  <a:lnTo>
                    <a:pt x="107" y="275"/>
                  </a:lnTo>
                  <a:lnTo>
                    <a:pt x="112" y="275"/>
                  </a:lnTo>
                  <a:lnTo>
                    <a:pt x="112" y="275"/>
                  </a:lnTo>
                  <a:lnTo>
                    <a:pt x="112" y="275"/>
                  </a:lnTo>
                  <a:lnTo>
                    <a:pt x="112" y="275"/>
                  </a:lnTo>
                  <a:lnTo>
                    <a:pt x="112" y="269"/>
                  </a:lnTo>
                  <a:lnTo>
                    <a:pt x="112" y="269"/>
                  </a:lnTo>
                  <a:lnTo>
                    <a:pt x="112" y="269"/>
                  </a:lnTo>
                  <a:lnTo>
                    <a:pt x="112" y="269"/>
                  </a:lnTo>
                  <a:lnTo>
                    <a:pt x="118" y="263"/>
                  </a:lnTo>
                  <a:lnTo>
                    <a:pt x="118" y="263"/>
                  </a:lnTo>
                  <a:lnTo>
                    <a:pt x="118" y="258"/>
                  </a:lnTo>
                  <a:lnTo>
                    <a:pt x="118" y="258"/>
                  </a:lnTo>
                  <a:lnTo>
                    <a:pt x="118" y="258"/>
                  </a:lnTo>
                  <a:lnTo>
                    <a:pt x="118" y="252"/>
                  </a:lnTo>
                  <a:lnTo>
                    <a:pt x="118" y="252"/>
                  </a:lnTo>
                  <a:lnTo>
                    <a:pt x="118" y="252"/>
                  </a:lnTo>
                  <a:lnTo>
                    <a:pt x="118" y="252"/>
                  </a:lnTo>
                  <a:lnTo>
                    <a:pt x="118" y="252"/>
                  </a:lnTo>
                  <a:lnTo>
                    <a:pt x="124" y="252"/>
                  </a:lnTo>
                  <a:lnTo>
                    <a:pt x="124" y="252"/>
                  </a:lnTo>
                  <a:lnTo>
                    <a:pt x="124" y="252"/>
                  </a:lnTo>
                  <a:lnTo>
                    <a:pt x="124" y="252"/>
                  </a:lnTo>
                  <a:lnTo>
                    <a:pt x="124" y="252"/>
                  </a:lnTo>
                  <a:lnTo>
                    <a:pt x="129" y="252"/>
                  </a:lnTo>
                  <a:lnTo>
                    <a:pt x="129" y="252"/>
                  </a:lnTo>
                  <a:lnTo>
                    <a:pt x="129" y="252"/>
                  </a:lnTo>
                  <a:lnTo>
                    <a:pt x="129" y="252"/>
                  </a:lnTo>
                  <a:lnTo>
                    <a:pt x="135" y="252"/>
                  </a:lnTo>
                  <a:lnTo>
                    <a:pt x="135" y="252"/>
                  </a:lnTo>
                  <a:lnTo>
                    <a:pt x="140" y="258"/>
                  </a:lnTo>
                  <a:lnTo>
                    <a:pt x="140" y="258"/>
                  </a:lnTo>
                  <a:lnTo>
                    <a:pt x="146" y="258"/>
                  </a:lnTo>
                  <a:lnTo>
                    <a:pt x="146" y="263"/>
                  </a:lnTo>
                  <a:lnTo>
                    <a:pt x="146" y="263"/>
                  </a:lnTo>
                  <a:lnTo>
                    <a:pt x="146" y="263"/>
                  </a:lnTo>
                  <a:lnTo>
                    <a:pt x="146" y="263"/>
                  </a:lnTo>
                  <a:lnTo>
                    <a:pt x="146" y="269"/>
                  </a:lnTo>
                  <a:lnTo>
                    <a:pt x="146" y="269"/>
                  </a:lnTo>
                  <a:lnTo>
                    <a:pt x="146" y="269"/>
                  </a:lnTo>
                  <a:lnTo>
                    <a:pt x="152" y="263"/>
                  </a:lnTo>
                  <a:lnTo>
                    <a:pt x="152" y="263"/>
                  </a:lnTo>
                  <a:lnTo>
                    <a:pt x="152" y="263"/>
                  </a:lnTo>
                  <a:lnTo>
                    <a:pt x="146" y="263"/>
                  </a:lnTo>
                  <a:lnTo>
                    <a:pt x="146" y="263"/>
                  </a:lnTo>
                  <a:lnTo>
                    <a:pt x="140" y="252"/>
                  </a:lnTo>
                  <a:lnTo>
                    <a:pt x="140" y="252"/>
                  </a:lnTo>
                  <a:lnTo>
                    <a:pt x="140" y="247"/>
                  </a:lnTo>
                  <a:lnTo>
                    <a:pt x="135" y="247"/>
                  </a:lnTo>
                  <a:lnTo>
                    <a:pt x="129" y="241"/>
                  </a:lnTo>
                  <a:lnTo>
                    <a:pt x="129" y="241"/>
                  </a:lnTo>
                  <a:lnTo>
                    <a:pt x="129" y="241"/>
                  </a:lnTo>
                  <a:lnTo>
                    <a:pt x="129" y="241"/>
                  </a:lnTo>
                  <a:lnTo>
                    <a:pt x="129" y="235"/>
                  </a:lnTo>
                  <a:lnTo>
                    <a:pt x="129" y="235"/>
                  </a:lnTo>
                  <a:lnTo>
                    <a:pt x="135" y="235"/>
                  </a:lnTo>
                  <a:lnTo>
                    <a:pt x="135" y="235"/>
                  </a:lnTo>
                  <a:lnTo>
                    <a:pt x="135" y="235"/>
                  </a:lnTo>
                  <a:lnTo>
                    <a:pt x="146" y="235"/>
                  </a:lnTo>
                  <a:lnTo>
                    <a:pt x="146" y="235"/>
                  </a:lnTo>
                  <a:lnTo>
                    <a:pt x="152" y="241"/>
                  </a:lnTo>
                  <a:lnTo>
                    <a:pt x="152" y="235"/>
                  </a:lnTo>
                  <a:lnTo>
                    <a:pt x="152" y="235"/>
                  </a:lnTo>
                  <a:lnTo>
                    <a:pt x="152" y="230"/>
                  </a:lnTo>
                  <a:lnTo>
                    <a:pt x="157" y="224"/>
                  </a:lnTo>
                  <a:lnTo>
                    <a:pt x="157" y="230"/>
                  </a:lnTo>
                  <a:lnTo>
                    <a:pt x="168" y="241"/>
                  </a:lnTo>
                  <a:lnTo>
                    <a:pt x="174" y="247"/>
                  </a:lnTo>
                  <a:lnTo>
                    <a:pt x="180" y="247"/>
                  </a:lnTo>
                  <a:lnTo>
                    <a:pt x="180" y="247"/>
                  </a:lnTo>
                  <a:lnTo>
                    <a:pt x="180" y="247"/>
                  </a:lnTo>
                  <a:lnTo>
                    <a:pt x="185" y="247"/>
                  </a:lnTo>
                  <a:lnTo>
                    <a:pt x="185" y="247"/>
                  </a:lnTo>
                  <a:lnTo>
                    <a:pt x="185" y="247"/>
                  </a:lnTo>
                  <a:lnTo>
                    <a:pt x="191" y="247"/>
                  </a:lnTo>
                  <a:lnTo>
                    <a:pt x="191" y="252"/>
                  </a:lnTo>
                  <a:lnTo>
                    <a:pt x="191" y="252"/>
                  </a:lnTo>
                  <a:lnTo>
                    <a:pt x="191" y="252"/>
                  </a:lnTo>
                  <a:lnTo>
                    <a:pt x="196" y="258"/>
                  </a:lnTo>
                  <a:lnTo>
                    <a:pt x="196" y="263"/>
                  </a:lnTo>
                  <a:lnTo>
                    <a:pt x="196" y="263"/>
                  </a:lnTo>
                  <a:lnTo>
                    <a:pt x="202" y="263"/>
                  </a:lnTo>
                  <a:lnTo>
                    <a:pt x="202" y="263"/>
                  </a:lnTo>
                  <a:lnTo>
                    <a:pt x="202" y="269"/>
                  </a:lnTo>
                  <a:lnTo>
                    <a:pt x="202" y="269"/>
                  </a:lnTo>
                  <a:lnTo>
                    <a:pt x="208" y="269"/>
                  </a:lnTo>
                  <a:lnTo>
                    <a:pt x="219" y="263"/>
                  </a:lnTo>
                  <a:lnTo>
                    <a:pt x="224" y="263"/>
                  </a:lnTo>
                  <a:lnTo>
                    <a:pt x="230" y="263"/>
                  </a:lnTo>
                  <a:lnTo>
                    <a:pt x="230" y="263"/>
                  </a:lnTo>
                  <a:lnTo>
                    <a:pt x="230" y="269"/>
                  </a:lnTo>
                  <a:lnTo>
                    <a:pt x="236" y="269"/>
                  </a:lnTo>
                  <a:lnTo>
                    <a:pt x="236" y="275"/>
                  </a:lnTo>
                  <a:lnTo>
                    <a:pt x="241" y="275"/>
                  </a:lnTo>
                  <a:lnTo>
                    <a:pt x="241" y="275"/>
                  </a:lnTo>
                  <a:lnTo>
                    <a:pt x="241" y="275"/>
                  </a:lnTo>
                  <a:lnTo>
                    <a:pt x="241" y="275"/>
                  </a:lnTo>
                  <a:lnTo>
                    <a:pt x="241" y="275"/>
                  </a:lnTo>
                  <a:lnTo>
                    <a:pt x="236" y="275"/>
                  </a:lnTo>
                  <a:lnTo>
                    <a:pt x="236" y="280"/>
                  </a:lnTo>
                  <a:lnTo>
                    <a:pt x="236" y="280"/>
                  </a:lnTo>
                  <a:lnTo>
                    <a:pt x="236" y="286"/>
                  </a:lnTo>
                  <a:lnTo>
                    <a:pt x="236" y="292"/>
                  </a:lnTo>
                  <a:lnTo>
                    <a:pt x="236" y="292"/>
                  </a:lnTo>
                  <a:lnTo>
                    <a:pt x="236" y="292"/>
                  </a:lnTo>
                  <a:lnTo>
                    <a:pt x="236" y="292"/>
                  </a:lnTo>
                  <a:lnTo>
                    <a:pt x="236" y="292"/>
                  </a:lnTo>
                  <a:lnTo>
                    <a:pt x="236" y="292"/>
                  </a:lnTo>
                  <a:lnTo>
                    <a:pt x="236" y="292"/>
                  </a:lnTo>
                  <a:lnTo>
                    <a:pt x="236" y="292"/>
                  </a:lnTo>
                  <a:lnTo>
                    <a:pt x="236" y="292"/>
                  </a:lnTo>
                  <a:lnTo>
                    <a:pt x="236" y="292"/>
                  </a:lnTo>
                  <a:lnTo>
                    <a:pt x="241" y="297"/>
                  </a:lnTo>
                  <a:lnTo>
                    <a:pt x="247" y="297"/>
                  </a:lnTo>
                  <a:lnTo>
                    <a:pt x="247" y="297"/>
                  </a:lnTo>
                  <a:lnTo>
                    <a:pt x="247" y="303"/>
                  </a:lnTo>
                  <a:lnTo>
                    <a:pt x="247" y="303"/>
                  </a:lnTo>
                  <a:lnTo>
                    <a:pt x="252" y="303"/>
                  </a:lnTo>
                  <a:lnTo>
                    <a:pt x="252" y="303"/>
                  </a:lnTo>
                  <a:lnTo>
                    <a:pt x="252" y="303"/>
                  </a:lnTo>
                  <a:lnTo>
                    <a:pt x="252" y="308"/>
                  </a:lnTo>
                  <a:lnTo>
                    <a:pt x="252" y="308"/>
                  </a:lnTo>
                  <a:lnTo>
                    <a:pt x="252" y="308"/>
                  </a:lnTo>
                  <a:lnTo>
                    <a:pt x="252" y="308"/>
                  </a:lnTo>
                  <a:lnTo>
                    <a:pt x="252" y="308"/>
                  </a:lnTo>
                  <a:lnTo>
                    <a:pt x="247" y="308"/>
                  </a:lnTo>
                  <a:lnTo>
                    <a:pt x="247" y="308"/>
                  </a:lnTo>
                  <a:lnTo>
                    <a:pt x="247" y="308"/>
                  </a:lnTo>
                  <a:lnTo>
                    <a:pt x="241" y="308"/>
                  </a:lnTo>
                  <a:lnTo>
                    <a:pt x="241" y="308"/>
                  </a:lnTo>
                  <a:lnTo>
                    <a:pt x="241" y="314"/>
                  </a:lnTo>
                  <a:lnTo>
                    <a:pt x="241" y="314"/>
                  </a:lnTo>
                  <a:lnTo>
                    <a:pt x="247" y="320"/>
                  </a:lnTo>
                  <a:lnTo>
                    <a:pt x="247" y="320"/>
                  </a:lnTo>
                  <a:lnTo>
                    <a:pt x="247" y="325"/>
                  </a:lnTo>
                  <a:lnTo>
                    <a:pt x="247" y="325"/>
                  </a:lnTo>
                  <a:lnTo>
                    <a:pt x="241" y="325"/>
                  </a:lnTo>
                  <a:lnTo>
                    <a:pt x="241" y="325"/>
                  </a:lnTo>
                  <a:lnTo>
                    <a:pt x="241" y="325"/>
                  </a:lnTo>
                  <a:lnTo>
                    <a:pt x="241" y="336"/>
                  </a:lnTo>
                  <a:lnTo>
                    <a:pt x="241" y="336"/>
                  </a:lnTo>
                  <a:lnTo>
                    <a:pt x="241" y="336"/>
                  </a:lnTo>
                  <a:lnTo>
                    <a:pt x="252" y="342"/>
                  </a:lnTo>
                  <a:lnTo>
                    <a:pt x="258" y="342"/>
                  </a:lnTo>
                  <a:lnTo>
                    <a:pt x="258" y="348"/>
                  </a:lnTo>
                  <a:lnTo>
                    <a:pt x="264" y="348"/>
                  </a:lnTo>
                  <a:lnTo>
                    <a:pt x="264" y="353"/>
                  </a:lnTo>
                  <a:lnTo>
                    <a:pt x="269" y="353"/>
                  </a:lnTo>
                  <a:lnTo>
                    <a:pt x="269" y="353"/>
                  </a:lnTo>
                  <a:lnTo>
                    <a:pt x="275" y="348"/>
                  </a:lnTo>
                  <a:lnTo>
                    <a:pt x="292" y="348"/>
                  </a:lnTo>
                  <a:lnTo>
                    <a:pt x="292" y="348"/>
                  </a:lnTo>
                  <a:lnTo>
                    <a:pt x="297" y="353"/>
                  </a:lnTo>
                  <a:lnTo>
                    <a:pt x="297" y="353"/>
                  </a:lnTo>
                  <a:lnTo>
                    <a:pt x="297" y="353"/>
                  </a:lnTo>
                  <a:lnTo>
                    <a:pt x="297" y="348"/>
                  </a:lnTo>
                  <a:lnTo>
                    <a:pt x="297" y="348"/>
                  </a:lnTo>
                  <a:lnTo>
                    <a:pt x="297" y="348"/>
                  </a:lnTo>
                  <a:lnTo>
                    <a:pt x="297" y="353"/>
                  </a:lnTo>
                  <a:lnTo>
                    <a:pt x="297" y="353"/>
                  </a:lnTo>
                  <a:lnTo>
                    <a:pt x="303" y="353"/>
                  </a:lnTo>
                  <a:lnTo>
                    <a:pt x="303" y="353"/>
                  </a:lnTo>
                  <a:lnTo>
                    <a:pt x="308" y="353"/>
                  </a:lnTo>
                  <a:lnTo>
                    <a:pt x="314" y="353"/>
                  </a:lnTo>
                  <a:lnTo>
                    <a:pt x="314" y="353"/>
                  </a:lnTo>
                  <a:lnTo>
                    <a:pt x="314" y="353"/>
                  </a:lnTo>
                  <a:lnTo>
                    <a:pt x="320" y="353"/>
                  </a:lnTo>
                  <a:lnTo>
                    <a:pt x="320" y="353"/>
                  </a:lnTo>
                  <a:lnTo>
                    <a:pt x="320" y="348"/>
                  </a:lnTo>
                  <a:lnTo>
                    <a:pt x="320" y="348"/>
                  </a:lnTo>
                  <a:lnTo>
                    <a:pt x="320" y="348"/>
                  </a:lnTo>
                  <a:lnTo>
                    <a:pt x="325" y="342"/>
                  </a:lnTo>
                  <a:lnTo>
                    <a:pt x="325" y="348"/>
                  </a:lnTo>
                  <a:lnTo>
                    <a:pt x="331" y="348"/>
                  </a:lnTo>
                  <a:lnTo>
                    <a:pt x="336" y="348"/>
                  </a:lnTo>
                  <a:lnTo>
                    <a:pt x="348" y="359"/>
                  </a:lnTo>
                  <a:lnTo>
                    <a:pt x="348" y="359"/>
                  </a:lnTo>
                  <a:lnTo>
                    <a:pt x="353" y="364"/>
                  </a:lnTo>
                  <a:lnTo>
                    <a:pt x="353" y="370"/>
                  </a:lnTo>
                  <a:lnTo>
                    <a:pt x="353" y="370"/>
                  </a:lnTo>
                  <a:lnTo>
                    <a:pt x="353" y="376"/>
                  </a:lnTo>
                  <a:lnTo>
                    <a:pt x="353" y="376"/>
                  </a:lnTo>
                  <a:lnTo>
                    <a:pt x="353" y="376"/>
                  </a:lnTo>
                  <a:lnTo>
                    <a:pt x="353" y="381"/>
                  </a:lnTo>
                  <a:lnTo>
                    <a:pt x="359" y="387"/>
                  </a:lnTo>
                  <a:lnTo>
                    <a:pt x="359" y="387"/>
                  </a:lnTo>
                  <a:lnTo>
                    <a:pt x="359" y="392"/>
                  </a:lnTo>
                  <a:lnTo>
                    <a:pt x="359" y="392"/>
                  </a:lnTo>
                  <a:lnTo>
                    <a:pt x="359" y="392"/>
                  </a:lnTo>
                  <a:lnTo>
                    <a:pt x="364" y="392"/>
                  </a:lnTo>
                  <a:lnTo>
                    <a:pt x="364" y="398"/>
                  </a:lnTo>
                  <a:lnTo>
                    <a:pt x="364" y="398"/>
                  </a:lnTo>
                  <a:lnTo>
                    <a:pt x="364" y="404"/>
                  </a:lnTo>
                  <a:lnTo>
                    <a:pt x="364" y="404"/>
                  </a:lnTo>
                  <a:lnTo>
                    <a:pt x="364" y="404"/>
                  </a:lnTo>
                  <a:lnTo>
                    <a:pt x="364" y="404"/>
                  </a:lnTo>
                  <a:lnTo>
                    <a:pt x="370" y="409"/>
                  </a:lnTo>
                  <a:lnTo>
                    <a:pt x="370" y="409"/>
                  </a:lnTo>
                  <a:lnTo>
                    <a:pt x="370" y="409"/>
                  </a:lnTo>
                  <a:lnTo>
                    <a:pt x="376" y="409"/>
                  </a:lnTo>
                  <a:lnTo>
                    <a:pt x="376" y="415"/>
                  </a:lnTo>
                  <a:lnTo>
                    <a:pt x="376" y="415"/>
                  </a:lnTo>
                  <a:lnTo>
                    <a:pt x="376" y="415"/>
                  </a:lnTo>
                  <a:lnTo>
                    <a:pt x="381" y="420"/>
                  </a:lnTo>
                  <a:lnTo>
                    <a:pt x="381" y="420"/>
                  </a:lnTo>
                  <a:lnTo>
                    <a:pt x="381" y="420"/>
                  </a:lnTo>
                  <a:lnTo>
                    <a:pt x="381" y="426"/>
                  </a:lnTo>
                  <a:lnTo>
                    <a:pt x="381" y="426"/>
                  </a:lnTo>
                  <a:lnTo>
                    <a:pt x="381" y="432"/>
                  </a:lnTo>
                  <a:lnTo>
                    <a:pt x="381" y="432"/>
                  </a:lnTo>
                  <a:lnTo>
                    <a:pt x="381" y="432"/>
                  </a:lnTo>
                  <a:lnTo>
                    <a:pt x="381" y="437"/>
                  </a:lnTo>
                  <a:lnTo>
                    <a:pt x="381" y="437"/>
                  </a:lnTo>
                  <a:lnTo>
                    <a:pt x="381" y="437"/>
                  </a:lnTo>
                  <a:lnTo>
                    <a:pt x="381" y="443"/>
                  </a:lnTo>
                  <a:lnTo>
                    <a:pt x="381" y="443"/>
                  </a:lnTo>
                  <a:lnTo>
                    <a:pt x="387" y="448"/>
                  </a:lnTo>
                  <a:lnTo>
                    <a:pt x="387" y="448"/>
                  </a:lnTo>
                  <a:lnTo>
                    <a:pt x="392" y="454"/>
                  </a:lnTo>
                  <a:lnTo>
                    <a:pt x="398" y="460"/>
                  </a:lnTo>
                  <a:lnTo>
                    <a:pt x="404" y="465"/>
                  </a:lnTo>
                  <a:lnTo>
                    <a:pt x="415" y="471"/>
                  </a:lnTo>
                  <a:lnTo>
                    <a:pt x="437" y="488"/>
                  </a:lnTo>
                  <a:lnTo>
                    <a:pt x="443" y="493"/>
                  </a:lnTo>
                  <a:lnTo>
                    <a:pt x="448" y="493"/>
                  </a:lnTo>
                  <a:lnTo>
                    <a:pt x="454" y="504"/>
                  </a:lnTo>
                  <a:lnTo>
                    <a:pt x="454" y="504"/>
                  </a:lnTo>
                  <a:lnTo>
                    <a:pt x="465" y="510"/>
                  </a:lnTo>
                  <a:lnTo>
                    <a:pt x="471" y="516"/>
                  </a:lnTo>
                  <a:lnTo>
                    <a:pt x="482" y="527"/>
                  </a:lnTo>
                  <a:lnTo>
                    <a:pt x="482" y="527"/>
                  </a:lnTo>
                  <a:lnTo>
                    <a:pt x="482" y="527"/>
                  </a:lnTo>
                  <a:lnTo>
                    <a:pt x="488" y="527"/>
                  </a:lnTo>
                  <a:lnTo>
                    <a:pt x="493" y="521"/>
                  </a:lnTo>
                  <a:lnTo>
                    <a:pt x="493" y="521"/>
                  </a:lnTo>
                  <a:lnTo>
                    <a:pt x="493" y="521"/>
                  </a:lnTo>
                  <a:lnTo>
                    <a:pt x="493" y="527"/>
                  </a:lnTo>
                  <a:lnTo>
                    <a:pt x="499" y="532"/>
                  </a:lnTo>
                  <a:lnTo>
                    <a:pt x="510" y="538"/>
                  </a:lnTo>
                  <a:lnTo>
                    <a:pt x="521" y="544"/>
                  </a:lnTo>
                  <a:lnTo>
                    <a:pt x="527" y="549"/>
                  </a:lnTo>
                  <a:lnTo>
                    <a:pt x="532" y="549"/>
                  </a:lnTo>
                  <a:lnTo>
                    <a:pt x="538" y="555"/>
                  </a:lnTo>
                  <a:lnTo>
                    <a:pt x="544" y="561"/>
                  </a:lnTo>
                  <a:lnTo>
                    <a:pt x="555" y="566"/>
                  </a:lnTo>
                  <a:lnTo>
                    <a:pt x="560" y="572"/>
                  </a:lnTo>
                  <a:lnTo>
                    <a:pt x="566" y="577"/>
                  </a:lnTo>
                  <a:lnTo>
                    <a:pt x="572" y="577"/>
                  </a:lnTo>
                  <a:lnTo>
                    <a:pt x="577" y="577"/>
                  </a:lnTo>
                  <a:lnTo>
                    <a:pt x="577" y="577"/>
                  </a:lnTo>
                  <a:lnTo>
                    <a:pt x="583" y="577"/>
                  </a:lnTo>
                  <a:lnTo>
                    <a:pt x="583" y="577"/>
                  </a:lnTo>
                  <a:lnTo>
                    <a:pt x="583" y="577"/>
                  </a:lnTo>
                  <a:lnTo>
                    <a:pt x="588" y="577"/>
                  </a:lnTo>
                  <a:lnTo>
                    <a:pt x="594" y="577"/>
                  </a:lnTo>
                  <a:lnTo>
                    <a:pt x="594" y="583"/>
                  </a:lnTo>
                  <a:lnTo>
                    <a:pt x="600" y="583"/>
                  </a:lnTo>
                  <a:lnTo>
                    <a:pt x="605" y="583"/>
                  </a:lnTo>
                  <a:lnTo>
                    <a:pt x="605" y="583"/>
                  </a:lnTo>
                  <a:lnTo>
                    <a:pt x="605" y="589"/>
                  </a:lnTo>
                  <a:lnTo>
                    <a:pt x="611" y="589"/>
                  </a:lnTo>
                  <a:lnTo>
                    <a:pt x="616" y="594"/>
                  </a:lnTo>
                  <a:lnTo>
                    <a:pt x="616" y="594"/>
                  </a:lnTo>
                  <a:lnTo>
                    <a:pt x="622" y="594"/>
                  </a:lnTo>
                  <a:lnTo>
                    <a:pt x="622" y="594"/>
                  </a:lnTo>
                  <a:lnTo>
                    <a:pt x="628" y="594"/>
                  </a:lnTo>
                  <a:lnTo>
                    <a:pt x="628" y="594"/>
                  </a:lnTo>
                  <a:lnTo>
                    <a:pt x="628" y="594"/>
                  </a:lnTo>
                  <a:lnTo>
                    <a:pt x="628" y="594"/>
                  </a:lnTo>
                  <a:lnTo>
                    <a:pt x="628" y="600"/>
                  </a:lnTo>
                  <a:lnTo>
                    <a:pt x="628" y="600"/>
                  </a:lnTo>
                  <a:lnTo>
                    <a:pt x="628" y="605"/>
                  </a:lnTo>
                  <a:lnTo>
                    <a:pt x="622" y="611"/>
                  </a:lnTo>
                  <a:lnTo>
                    <a:pt x="622" y="611"/>
                  </a:lnTo>
                  <a:lnTo>
                    <a:pt x="622" y="617"/>
                  </a:lnTo>
                  <a:lnTo>
                    <a:pt x="622" y="622"/>
                  </a:lnTo>
                  <a:lnTo>
                    <a:pt x="622" y="622"/>
                  </a:lnTo>
                  <a:lnTo>
                    <a:pt x="622" y="628"/>
                  </a:lnTo>
                  <a:lnTo>
                    <a:pt x="622" y="633"/>
                  </a:lnTo>
                  <a:lnTo>
                    <a:pt x="622" y="633"/>
                  </a:lnTo>
                  <a:lnTo>
                    <a:pt x="622" y="633"/>
                  </a:lnTo>
                  <a:lnTo>
                    <a:pt x="622" y="633"/>
                  </a:lnTo>
                  <a:lnTo>
                    <a:pt x="622" y="639"/>
                  </a:lnTo>
                  <a:lnTo>
                    <a:pt x="622" y="639"/>
                  </a:lnTo>
                  <a:lnTo>
                    <a:pt x="622" y="639"/>
                  </a:lnTo>
                  <a:lnTo>
                    <a:pt x="622" y="639"/>
                  </a:lnTo>
                  <a:lnTo>
                    <a:pt x="622" y="645"/>
                  </a:lnTo>
                  <a:lnTo>
                    <a:pt x="622" y="645"/>
                  </a:lnTo>
                  <a:lnTo>
                    <a:pt x="622" y="645"/>
                  </a:lnTo>
                  <a:lnTo>
                    <a:pt x="628" y="645"/>
                  </a:lnTo>
                  <a:lnTo>
                    <a:pt x="628" y="645"/>
                  </a:lnTo>
                  <a:lnTo>
                    <a:pt x="628" y="645"/>
                  </a:lnTo>
                  <a:lnTo>
                    <a:pt x="633" y="645"/>
                  </a:lnTo>
                  <a:lnTo>
                    <a:pt x="633" y="645"/>
                  </a:lnTo>
                  <a:lnTo>
                    <a:pt x="633" y="645"/>
                  </a:lnTo>
                  <a:lnTo>
                    <a:pt x="633" y="645"/>
                  </a:lnTo>
                  <a:lnTo>
                    <a:pt x="633" y="645"/>
                  </a:lnTo>
                  <a:lnTo>
                    <a:pt x="645" y="645"/>
                  </a:lnTo>
                  <a:lnTo>
                    <a:pt x="650" y="645"/>
                  </a:lnTo>
                  <a:lnTo>
                    <a:pt x="650" y="645"/>
                  </a:lnTo>
                  <a:lnTo>
                    <a:pt x="650" y="645"/>
                  </a:lnTo>
                  <a:lnTo>
                    <a:pt x="656" y="645"/>
                  </a:lnTo>
                  <a:lnTo>
                    <a:pt x="656" y="645"/>
                  </a:lnTo>
                  <a:lnTo>
                    <a:pt x="656" y="645"/>
                  </a:lnTo>
                  <a:lnTo>
                    <a:pt x="656" y="650"/>
                  </a:lnTo>
                  <a:lnTo>
                    <a:pt x="656" y="650"/>
                  </a:lnTo>
                  <a:lnTo>
                    <a:pt x="661" y="650"/>
                  </a:lnTo>
                  <a:lnTo>
                    <a:pt x="661" y="650"/>
                  </a:lnTo>
                  <a:lnTo>
                    <a:pt x="661" y="650"/>
                  </a:lnTo>
                  <a:lnTo>
                    <a:pt x="661" y="656"/>
                  </a:lnTo>
                  <a:lnTo>
                    <a:pt x="661" y="656"/>
                  </a:lnTo>
                  <a:lnTo>
                    <a:pt x="667" y="656"/>
                  </a:lnTo>
                  <a:lnTo>
                    <a:pt x="667" y="656"/>
                  </a:lnTo>
                  <a:lnTo>
                    <a:pt x="667" y="656"/>
                  </a:lnTo>
                  <a:lnTo>
                    <a:pt x="667" y="656"/>
                  </a:lnTo>
                  <a:lnTo>
                    <a:pt x="673" y="656"/>
                  </a:lnTo>
                  <a:lnTo>
                    <a:pt x="673" y="656"/>
                  </a:lnTo>
                  <a:lnTo>
                    <a:pt x="673" y="656"/>
                  </a:lnTo>
                  <a:lnTo>
                    <a:pt x="673" y="656"/>
                  </a:lnTo>
                  <a:lnTo>
                    <a:pt x="678" y="650"/>
                  </a:lnTo>
                  <a:lnTo>
                    <a:pt x="678" y="650"/>
                  </a:lnTo>
                  <a:lnTo>
                    <a:pt x="678" y="650"/>
                  </a:lnTo>
                  <a:lnTo>
                    <a:pt x="678" y="650"/>
                  </a:lnTo>
                  <a:lnTo>
                    <a:pt x="684" y="650"/>
                  </a:lnTo>
                  <a:lnTo>
                    <a:pt x="684" y="656"/>
                  </a:lnTo>
                  <a:lnTo>
                    <a:pt x="684" y="656"/>
                  </a:lnTo>
                  <a:lnTo>
                    <a:pt x="684" y="656"/>
                  </a:lnTo>
                  <a:lnTo>
                    <a:pt x="684" y="656"/>
                  </a:lnTo>
                  <a:lnTo>
                    <a:pt x="684" y="650"/>
                  </a:lnTo>
                  <a:lnTo>
                    <a:pt x="684" y="650"/>
                  </a:lnTo>
                  <a:lnTo>
                    <a:pt x="684" y="650"/>
                  </a:lnTo>
                  <a:lnTo>
                    <a:pt x="689" y="650"/>
                  </a:lnTo>
                  <a:lnTo>
                    <a:pt x="689" y="650"/>
                  </a:lnTo>
                  <a:lnTo>
                    <a:pt x="689" y="650"/>
                  </a:lnTo>
                  <a:lnTo>
                    <a:pt x="689" y="650"/>
                  </a:lnTo>
                  <a:lnTo>
                    <a:pt x="689" y="650"/>
                  </a:lnTo>
                  <a:lnTo>
                    <a:pt x="689" y="656"/>
                  </a:lnTo>
                  <a:lnTo>
                    <a:pt x="695" y="650"/>
                  </a:lnTo>
                  <a:lnTo>
                    <a:pt x="695" y="656"/>
                  </a:lnTo>
                  <a:lnTo>
                    <a:pt x="695" y="656"/>
                  </a:lnTo>
                  <a:lnTo>
                    <a:pt x="695" y="656"/>
                  </a:lnTo>
                  <a:lnTo>
                    <a:pt x="695" y="656"/>
                  </a:lnTo>
                  <a:lnTo>
                    <a:pt x="695" y="656"/>
                  </a:lnTo>
                  <a:lnTo>
                    <a:pt x="701" y="650"/>
                  </a:lnTo>
                  <a:lnTo>
                    <a:pt x="701" y="650"/>
                  </a:lnTo>
                  <a:lnTo>
                    <a:pt x="701" y="650"/>
                  </a:lnTo>
                  <a:lnTo>
                    <a:pt x="701" y="645"/>
                  </a:lnTo>
                  <a:lnTo>
                    <a:pt x="695" y="639"/>
                  </a:lnTo>
                  <a:lnTo>
                    <a:pt x="701" y="633"/>
                  </a:lnTo>
                  <a:lnTo>
                    <a:pt x="701" y="633"/>
                  </a:lnTo>
                  <a:lnTo>
                    <a:pt x="701" y="628"/>
                  </a:lnTo>
                  <a:lnTo>
                    <a:pt x="706" y="622"/>
                  </a:lnTo>
                  <a:lnTo>
                    <a:pt x="706" y="622"/>
                  </a:lnTo>
                  <a:lnTo>
                    <a:pt x="712" y="617"/>
                  </a:lnTo>
                  <a:lnTo>
                    <a:pt x="712" y="611"/>
                  </a:lnTo>
                  <a:lnTo>
                    <a:pt x="717" y="605"/>
                  </a:lnTo>
                  <a:lnTo>
                    <a:pt x="717" y="600"/>
                  </a:lnTo>
                  <a:lnTo>
                    <a:pt x="717" y="600"/>
                  </a:lnTo>
                  <a:lnTo>
                    <a:pt x="723" y="600"/>
                  </a:lnTo>
                  <a:lnTo>
                    <a:pt x="723" y="600"/>
                  </a:lnTo>
                  <a:lnTo>
                    <a:pt x="723" y="600"/>
                  </a:lnTo>
                  <a:lnTo>
                    <a:pt x="723" y="600"/>
                  </a:lnTo>
                  <a:lnTo>
                    <a:pt x="723" y="600"/>
                  </a:lnTo>
                  <a:lnTo>
                    <a:pt x="723" y="600"/>
                  </a:lnTo>
                  <a:lnTo>
                    <a:pt x="723" y="594"/>
                  </a:lnTo>
                  <a:lnTo>
                    <a:pt x="723" y="594"/>
                  </a:lnTo>
                  <a:lnTo>
                    <a:pt x="723" y="594"/>
                  </a:lnTo>
                  <a:lnTo>
                    <a:pt x="723" y="594"/>
                  </a:lnTo>
                  <a:lnTo>
                    <a:pt x="723" y="594"/>
                  </a:lnTo>
                  <a:lnTo>
                    <a:pt x="729" y="594"/>
                  </a:lnTo>
                  <a:lnTo>
                    <a:pt x="729" y="594"/>
                  </a:lnTo>
                  <a:lnTo>
                    <a:pt x="729" y="589"/>
                  </a:lnTo>
                  <a:lnTo>
                    <a:pt x="729" y="583"/>
                  </a:lnTo>
                  <a:lnTo>
                    <a:pt x="729" y="583"/>
                  </a:lnTo>
                  <a:lnTo>
                    <a:pt x="729" y="577"/>
                  </a:lnTo>
                  <a:lnTo>
                    <a:pt x="723" y="572"/>
                  </a:lnTo>
                  <a:lnTo>
                    <a:pt x="723" y="572"/>
                  </a:lnTo>
                  <a:lnTo>
                    <a:pt x="723" y="572"/>
                  </a:lnTo>
                  <a:lnTo>
                    <a:pt x="717" y="566"/>
                  </a:lnTo>
                  <a:lnTo>
                    <a:pt x="717" y="566"/>
                  </a:lnTo>
                  <a:lnTo>
                    <a:pt x="717" y="566"/>
                  </a:lnTo>
                  <a:lnTo>
                    <a:pt x="717" y="561"/>
                  </a:lnTo>
                  <a:lnTo>
                    <a:pt x="717" y="561"/>
                  </a:lnTo>
                  <a:lnTo>
                    <a:pt x="717" y="561"/>
                  </a:lnTo>
                  <a:lnTo>
                    <a:pt x="712" y="555"/>
                  </a:lnTo>
                  <a:lnTo>
                    <a:pt x="712" y="555"/>
                  </a:lnTo>
                  <a:lnTo>
                    <a:pt x="712" y="555"/>
                  </a:lnTo>
                  <a:lnTo>
                    <a:pt x="712" y="549"/>
                  </a:lnTo>
                  <a:lnTo>
                    <a:pt x="712" y="549"/>
                  </a:lnTo>
                  <a:lnTo>
                    <a:pt x="712" y="544"/>
                  </a:lnTo>
                  <a:lnTo>
                    <a:pt x="712" y="544"/>
                  </a:lnTo>
                  <a:lnTo>
                    <a:pt x="712" y="544"/>
                  </a:lnTo>
                  <a:lnTo>
                    <a:pt x="712" y="544"/>
                  </a:lnTo>
                  <a:lnTo>
                    <a:pt x="712" y="544"/>
                  </a:lnTo>
                  <a:lnTo>
                    <a:pt x="712" y="544"/>
                  </a:lnTo>
                  <a:lnTo>
                    <a:pt x="712" y="538"/>
                  </a:lnTo>
                  <a:lnTo>
                    <a:pt x="712" y="538"/>
                  </a:lnTo>
                  <a:lnTo>
                    <a:pt x="712" y="538"/>
                  </a:lnTo>
                  <a:lnTo>
                    <a:pt x="712" y="538"/>
                  </a:lnTo>
                  <a:lnTo>
                    <a:pt x="712" y="538"/>
                  </a:lnTo>
                  <a:lnTo>
                    <a:pt x="717" y="538"/>
                  </a:lnTo>
                  <a:lnTo>
                    <a:pt x="717" y="538"/>
                  </a:lnTo>
                  <a:lnTo>
                    <a:pt x="717" y="538"/>
                  </a:lnTo>
                  <a:lnTo>
                    <a:pt x="717" y="532"/>
                  </a:lnTo>
                  <a:lnTo>
                    <a:pt x="717" y="532"/>
                  </a:lnTo>
                  <a:lnTo>
                    <a:pt x="717" y="532"/>
                  </a:lnTo>
                  <a:lnTo>
                    <a:pt x="717" y="532"/>
                  </a:lnTo>
                  <a:lnTo>
                    <a:pt x="717" y="532"/>
                  </a:lnTo>
                  <a:lnTo>
                    <a:pt x="717" y="527"/>
                  </a:lnTo>
                  <a:lnTo>
                    <a:pt x="717" y="527"/>
                  </a:lnTo>
                  <a:lnTo>
                    <a:pt x="717" y="521"/>
                  </a:lnTo>
                  <a:lnTo>
                    <a:pt x="717" y="521"/>
                  </a:lnTo>
                  <a:lnTo>
                    <a:pt x="717" y="521"/>
                  </a:lnTo>
                  <a:lnTo>
                    <a:pt x="717" y="521"/>
                  </a:lnTo>
                  <a:lnTo>
                    <a:pt x="712" y="521"/>
                  </a:lnTo>
                  <a:lnTo>
                    <a:pt x="712" y="521"/>
                  </a:lnTo>
                  <a:lnTo>
                    <a:pt x="712" y="521"/>
                  </a:lnTo>
                  <a:lnTo>
                    <a:pt x="712" y="521"/>
                  </a:lnTo>
                  <a:lnTo>
                    <a:pt x="712" y="521"/>
                  </a:lnTo>
                  <a:lnTo>
                    <a:pt x="712" y="521"/>
                  </a:lnTo>
                  <a:lnTo>
                    <a:pt x="712" y="521"/>
                  </a:lnTo>
                  <a:lnTo>
                    <a:pt x="712" y="521"/>
                  </a:lnTo>
                  <a:lnTo>
                    <a:pt x="706" y="521"/>
                  </a:lnTo>
                  <a:lnTo>
                    <a:pt x="706" y="521"/>
                  </a:lnTo>
                  <a:lnTo>
                    <a:pt x="706" y="521"/>
                  </a:lnTo>
                  <a:lnTo>
                    <a:pt x="706" y="521"/>
                  </a:lnTo>
                  <a:lnTo>
                    <a:pt x="706" y="521"/>
                  </a:lnTo>
                  <a:lnTo>
                    <a:pt x="706" y="521"/>
                  </a:lnTo>
                  <a:lnTo>
                    <a:pt x="706" y="521"/>
                  </a:lnTo>
                  <a:lnTo>
                    <a:pt x="706" y="521"/>
                  </a:lnTo>
                  <a:lnTo>
                    <a:pt x="706" y="521"/>
                  </a:lnTo>
                  <a:lnTo>
                    <a:pt x="706" y="521"/>
                  </a:lnTo>
                  <a:lnTo>
                    <a:pt x="701" y="521"/>
                  </a:lnTo>
                  <a:lnTo>
                    <a:pt x="701" y="521"/>
                  </a:lnTo>
                  <a:lnTo>
                    <a:pt x="689" y="521"/>
                  </a:lnTo>
                  <a:lnTo>
                    <a:pt x="689" y="521"/>
                  </a:lnTo>
                  <a:lnTo>
                    <a:pt x="689" y="521"/>
                  </a:lnTo>
                  <a:lnTo>
                    <a:pt x="689" y="521"/>
                  </a:lnTo>
                  <a:lnTo>
                    <a:pt x="689" y="521"/>
                  </a:lnTo>
                  <a:lnTo>
                    <a:pt x="689" y="516"/>
                  </a:lnTo>
                  <a:lnTo>
                    <a:pt x="689" y="510"/>
                  </a:lnTo>
                  <a:lnTo>
                    <a:pt x="689" y="510"/>
                  </a:lnTo>
                  <a:lnTo>
                    <a:pt x="689" y="510"/>
                  </a:lnTo>
                  <a:lnTo>
                    <a:pt x="689" y="510"/>
                  </a:lnTo>
                  <a:lnTo>
                    <a:pt x="689" y="510"/>
                  </a:lnTo>
                  <a:lnTo>
                    <a:pt x="689" y="510"/>
                  </a:lnTo>
                  <a:lnTo>
                    <a:pt x="689" y="510"/>
                  </a:lnTo>
                  <a:lnTo>
                    <a:pt x="689" y="510"/>
                  </a:lnTo>
                  <a:lnTo>
                    <a:pt x="689" y="510"/>
                  </a:lnTo>
                  <a:lnTo>
                    <a:pt x="684" y="510"/>
                  </a:lnTo>
                  <a:lnTo>
                    <a:pt x="678" y="510"/>
                  </a:lnTo>
                  <a:lnTo>
                    <a:pt x="673" y="504"/>
                  </a:lnTo>
                  <a:lnTo>
                    <a:pt x="673" y="504"/>
                  </a:lnTo>
                  <a:lnTo>
                    <a:pt x="673" y="504"/>
                  </a:lnTo>
                  <a:lnTo>
                    <a:pt x="673" y="499"/>
                  </a:lnTo>
                  <a:lnTo>
                    <a:pt x="673" y="499"/>
                  </a:lnTo>
                  <a:lnTo>
                    <a:pt x="673" y="499"/>
                  </a:lnTo>
                  <a:lnTo>
                    <a:pt x="673" y="499"/>
                  </a:lnTo>
                  <a:lnTo>
                    <a:pt x="673" y="499"/>
                  </a:lnTo>
                  <a:lnTo>
                    <a:pt x="673" y="499"/>
                  </a:lnTo>
                  <a:lnTo>
                    <a:pt x="673" y="499"/>
                  </a:lnTo>
                  <a:lnTo>
                    <a:pt x="673" y="499"/>
                  </a:lnTo>
                  <a:lnTo>
                    <a:pt x="673" y="499"/>
                  </a:lnTo>
                  <a:lnTo>
                    <a:pt x="673" y="493"/>
                  </a:lnTo>
                  <a:lnTo>
                    <a:pt x="673" y="493"/>
                  </a:lnTo>
                  <a:lnTo>
                    <a:pt x="673" y="488"/>
                  </a:lnTo>
                  <a:lnTo>
                    <a:pt x="678" y="488"/>
                  </a:lnTo>
                  <a:lnTo>
                    <a:pt x="678" y="482"/>
                  </a:lnTo>
                  <a:lnTo>
                    <a:pt x="678" y="482"/>
                  </a:lnTo>
                  <a:lnTo>
                    <a:pt x="678" y="482"/>
                  </a:lnTo>
                  <a:lnTo>
                    <a:pt x="678" y="482"/>
                  </a:lnTo>
                  <a:lnTo>
                    <a:pt x="678" y="482"/>
                  </a:lnTo>
                  <a:lnTo>
                    <a:pt x="678" y="482"/>
                  </a:lnTo>
                  <a:lnTo>
                    <a:pt x="678" y="482"/>
                  </a:lnTo>
                  <a:lnTo>
                    <a:pt x="678" y="482"/>
                  </a:lnTo>
                  <a:lnTo>
                    <a:pt x="678" y="482"/>
                  </a:lnTo>
                  <a:lnTo>
                    <a:pt x="678" y="482"/>
                  </a:lnTo>
                  <a:lnTo>
                    <a:pt x="684" y="476"/>
                  </a:lnTo>
                  <a:lnTo>
                    <a:pt x="689" y="476"/>
                  </a:lnTo>
                  <a:lnTo>
                    <a:pt x="695" y="476"/>
                  </a:lnTo>
                  <a:lnTo>
                    <a:pt x="695" y="476"/>
                  </a:lnTo>
                  <a:lnTo>
                    <a:pt x="717" y="476"/>
                  </a:lnTo>
                  <a:lnTo>
                    <a:pt x="723" y="482"/>
                  </a:lnTo>
                  <a:lnTo>
                    <a:pt x="729" y="482"/>
                  </a:lnTo>
                  <a:lnTo>
                    <a:pt x="734" y="482"/>
                  </a:lnTo>
                  <a:lnTo>
                    <a:pt x="734" y="482"/>
                  </a:lnTo>
                  <a:lnTo>
                    <a:pt x="740" y="482"/>
                  </a:lnTo>
                  <a:lnTo>
                    <a:pt x="740" y="482"/>
                  </a:lnTo>
                  <a:lnTo>
                    <a:pt x="740" y="482"/>
                  </a:lnTo>
                  <a:lnTo>
                    <a:pt x="740" y="476"/>
                  </a:lnTo>
                  <a:lnTo>
                    <a:pt x="740" y="476"/>
                  </a:lnTo>
                  <a:lnTo>
                    <a:pt x="740" y="476"/>
                  </a:lnTo>
                  <a:lnTo>
                    <a:pt x="745" y="476"/>
                  </a:lnTo>
                  <a:lnTo>
                    <a:pt x="745" y="476"/>
                  </a:lnTo>
                  <a:lnTo>
                    <a:pt x="745" y="471"/>
                  </a:lnTo>
                  <a:lnTo>
                    <a:pt x="745" y="471"/>
                  </a:lnTo>
                  <a:lnTo>
                    <a:pt x="745" y="460"/>
                  </a:lnTo>
                  <a:lnTo>
                    <a:pt x="745" y="454"/>
                  </a:lnTo>
                  <a:lnTo>
                    <a:pt x="745" y="454"/>
                  </a:lnTo>
                  <a:lnTo>
                    <a:pt x="745" y="460"/>
                  </a:lnTo>
                  <a:lnTo>
                    <a:pt x="751" y="454"/>
                  </a:lnTo>
                  <a:lnTo>
                    <a:pt x="751" y="454"/>
                  </a:lnTo>
                  <a:lnTo>
                    <a:pt x="751" y="460"/>
                  </a:lnTo>
                  <a:lnTo>
                    <a:pt x="751" y="460"/>
                  </a:lnTo>
                  <a:lnTo>
                    <a:pt x="751" y="460"/>
                  </a:lnTo>
                  <a:lnTo>
                    <a:pt x="751" y="460"/>
                  </a:lnTo>
                  <a:lnTo>
                    <a:pt x="751" y="460"/>
                  </a:lnTo>
                  <a:lnTo>
                    <a:pt x="751" y="460"/>
                  </a:lnTo>
                  <a:lnTo>
                    <a:pt x="757" y="454"/>
                  </a:lnTo>
                  <a:lnTo>
                    <a:pt x="757" y="454"/>
                  </a:lnTo>
                  <a:lnTo>
                    <a:pt x="757" y="454"/>
                  </a:lnTo>
                  <a:lnTo>
                    <a:pt x="757" y="454"/>
                  </a:lnTo>
                  <a:lnTo>
                    <a:pt x="757" y="454"/>
                  </a:lnTo>
                  <a:lnTo>
                    <a:pt x="757" y="454"/>
                  </a:lnTo>
                  <a:lnTo>
                    <a:pt x="757" y="448"/>
                  </a:lnTo>
                  <a:lnTo>
                    <a:pt x="757" y="448"/>
                  </a:lnTo>
                  <a:lnTo>
                    <a:pt x="757" y="448"/>
                  </a:lnTo>
                  <a:lnTo>
                    <a:pt x="757" y="448"/>
                  </a:lnTo>
                  <a:lnTo>
                    <a:pt x="757" y="448"/>
                  </a:lnTo>
                  <a:lnTo>
                    <a:pt x="757" y="448"/>
                  </a:lnTo>
                  <a:lnTo>
                    <a:pt x="757" y="454"/>
                  </a:lnTo>
                  <a:lnTo>
                    <a:pt x="757" y="454"/>
                  </a:lnTo>
                  <a:lnTo>
                    <a:pt x="762" y="454"/>
                  </a:lnTo>
                  <a:lnTo>
                    <a:pt x="762" y="454"/>
                  </a:lnTo>
                  <a:lnTo>
                    <a:pt x="757" y="443"/>
                  </a:lnTo>
                  <a:lnTo>
                    <a:pt x="757" y="443"/>
                  </a:lnTo>
                  <a:lnTo>
                    <a:pt x="757" y="443"/>
                  </a:lnTo>
                  <a:lnTo>
                    <a:pt x="757" y="443"/>
                  </a:lnTo>
                  <a:lnTo>
                    <a:pt x="757" y="443"/>
                  </a:lnTo>
                  <a:lnTo>
                    <a:pt x="757" y="443"/>
                  </a:lnTo>
                  <a:lnTo>
                    <a:pt x="757" y="443"/>
                  </a:lnTo>
                  <a:lnTo>
                    <a:pt x="757" y="437"/>
                  </a:lnTo>
                  <a:lnTo>
                    <a:pt x="757" y="437"/>
                  </a:lnTo>
                  <a:lnTo>
                    <a:pt x="757" y="443"/>
                  </a:lnTo>
                  <a:lnTo>
                    <a:pt x="757" y="443"/>
                  </a:lnTo>
                  <a:lnTo>
                    <a:pt x="762" y="443"/>
                  </a:lnTo>
                  <a:lnTo>
                    <a:pt x="762" y="437"/>
                  </a:lnTo>
                  <a:lnTo>
                    <a:pt x="768" y="443"/>
                  </a:lnTo>
                  <a:lnTo>
                    <a:pt x="768" y="443"/>
                  </a:lnTo>
                  <a:lnTo>
                    <a:pt x="768" y="437"/>
                  </a:lnTo>
                  <a:lnTo>
                    <a:pt x="768" y="437"/>
                  </a:lnTo>
                  <a:lnTo>
                    <a:pt x="768" y="437"/>
                  </a:lnTo>
                  <a:lnTo>
                    <a:pt x="768" y="437"/>
                  </a:lnTo>
                  <a:lnTo>
                    <a:pt x="762" y="432"/>
                  </a:lnTo>
                  <a:lnTo>
                    <a:pt x="751" y="437"/>
                  </a:lnTo>
                  <a:lnTo>
                    <a:pt x="751" y="437"/>
                  </a:lnTo>
                  <a:lnTo>
                    <a:pt x="745" y="437"/>
                  </a:lnTo>
                  <a:lnTo>
                    <a:pt x="745" y="432"/>
                  </a:lnTo>
                  <a:lnTo>
                    <a:pt x="745" y="432"/>
                  </a:lnTo>
                  <a:lnTo>
                    <a:pt x="745" y="432"/>
                  </a:lnTo>
                  <a:lnTo>
                    <a:pt x="745" y="432"/>
                  </a:lnTo>
                  <a:lnTo>
                    <a:pt x="751" y="432"/>
                  </a:lnTo>
                  <a:lnTo>
                    <a:pt x="751" y="432"/>
                  </a:lnTo>
                  <a:lnTo>
                    <a:pt x="757" y="432"/>
                  </a:lnTo>
                  <a:lnTo>
                    <a:pt x="757" y="432"/>
                  </a:lnTo>
                  <a:lnTo>
                    <a:pt x="757" y="432"/>
                  </a:lnTo>
                  <a:lnTo>
                    <a:pt x="762" y="432"/>
                  </a:lnTo>
                  <a:lnTo>
                    <a:pt x="768" y="426"/>
                  </a:lnTo>
                  <a:lnTo>
                    <a:pt x="773" y="426"/>
                  </a:lnTo>
                  <a:lnTo>
                    <a:pt x="773" y="426"/>
                  </a:lnTo>
                  <a:lnTo>
                    <a:pt x="773" y="432"/>
                  </a:lnTo>
                  <a:lnTo>
                    <a:pt x="779" y="432"/>
                  </a:lnTo>
                  <a:lnTo>
                    <a:pt x="785" y="432"/>
                  </a:lnTo>
                  <a:lnTo>
                    <a:pt x="785" y="432"/>
                  </a:lnTo>
                  <a:lnTo>
                    <a:pt x="785" y="426"/>
                  </a:lnTo>
                  <a:lnTo>
                    <a:pt x="779" y="426"/>
                  </a:lnTo>
                  <a:lnTo>
                    <a:pt x="779" y="420"/>
                  </a:lnTo>
                  <a:lnTo>
                    <a:pt x="785" y="420"/>
                  </a:lnTo>
                  <a:lnTo>
                    <a:pt x="785" y="420"/>
                  </a:lnTo>
                  <a:lnTo>
                    <a:pt x="785" y="420"/>
                  </a:lnTo>
                  <a:lnTo>
                    <a:pt x="785" y="420"/>
                  </a:lnTo>
                  <a:lnTo>
                    <a:pt x="785" y="415"/>
                  </a:lnTo>
                  <a:lnTo>
                    <a:pt x="785" y="415"/>
                  </a:lnTo>
                  <a:lnTo>
                    <a:pt x="785" y="415"/>
                  </a:lnTo>
                  <a:lnTo>
                    <a:pt x="785" y="409"/>
                  </a:lnTo>
                  <a:lnTo>
                    <a:pt x="785" y="409"/>
                  </a:lnTo>
                  <a:lnTo>
                    <a:pt x="785" y="409"/>
                  </a:lnTo>
                  <a:lnTo>
                    <a:pt x="779" y="404"/>
                  </a:lnTo>
                  <a:lnTo>
                    <a:pt x="779" y="404"/>
                  </a:lnTo>
                  <a:lnTo>
                    <a:pt x="785" y="398"/>
                  </a:lnTo>
                  <a:lnTo>
                    <a:pt x="785" y="398"/>
                  </a:lnTo>
                  <a:lnTo>
                    <a:pt x="785" y="398"/>
                  </a:lnTo>
                  <a:lnTo>
                    <a:pt x="785" y="398"/>
                  </a:lnTo>
                  <a:lnTo>
                    <a:pt x="785" y="392"/>
                  </a:lnTo>
                  <a:lnTo>
                    <a:pt x="785" y="392"/>
                  </a:lnTo>
                  <a:lnTo>
                    <a:pt x="785" y="387"/>
                  </a:lnTo>
                  <a:lnTo>
                    <a:pt x="790" y="387"/>
                  </a:lnTo>
                  <a:lnTo>
                    <a:pt x="790" y="387"/>
                  </a:lnTo>
                  <a:lnTo>
                    <a:pt x="790" y="387"/>
                  </a:lnTo>
                  <a:lnTo>
                    <a:pt x="790" y="381"/>
                  </a:lnTo>
                  <a:lnTo>
                    <a:pt x="796" y="381"/>
                  </a:lnTo>
                  <a:lnTo>
                    <a:pt x="796" y="381"/>
                  </a:lnTo>
                  <a:lnTo>
                    <a:pt x="796" y="381"/>
                  </a:lnTo>
                  <a:lnTo>
                    <a:pt x="796" y="387"/>
                  </a:lnTo>
                  <a:lnTo>
                    <a:pt x="796" y="387"/>
                  </a:lnTo>
                  <a:lnTo>
                    <a:pt x="796" y="387"/>
                  </a:lnTo>
                  <a:lnTo>
                    <a:pt x="801" y="387"/>
                  </a:lnTo>
                  <a:lnTo>
                    <a:pt x="801" y="392"/>
                  </a:lnTo>
                  <a:lnTo>
                    <a:pt x="801" y="392"/>
                  </a:lnTo>
                  <a:lnTo>
                    <a:pt x="807" y="392"/>
                  </a:lnTo>
                  <a:lnTo>
                    <a:pt x="807" y="392"/>
                  </a:lnTo>
                  <a:lnTo>
                    <a:pt x="807" y="392"/>
                  </a:lnTo>
                  <a:lnTo>
                    <a:pt x="807" y="398"/>
                  </a:lnTo>
                  <a:lnTo>
                    <a:pt x="807" y="398"/>
                  </a:lnTo>
                  <a:lnTo>
                    <a:pt x="807" y="398"/>
                  </a:lnTo>
                  <a:lnTo>
                    <a:pt x="813" y="398"/>
                  </a:lnTo>
                  <a:lnTo>
                    <a:pt x="813" y="392"/>
                  </a:lnTo>
                  <a:lnTo>
                    <a:pt x="813" y="392"/>
                  </a:lnTo>
                  <a:lnTo>
                    <a:pt x="818" y="392"/>
                  </a:lnTo>
                  <a:lnTo>
                    <a:pt x="818" y="392"/>
                  </a:lnTo>
                  <a:lnTo>
                    <a:pt x="829" y="387"/>
                  </a:lnTo>
                  <a:lnTo>
                    <a:pt x="835" y="381"/>
                  </a:lnTo>
                  <a:lnTo>
                    <a:pt x="841" y="381"/>
                  </a:lnTo>
                  <a:lnTo>
                    <a:pt x="846" y="376"/>
                  </a:lnTo>
                  <a:lnTo>
                    <a:pt x="846" y="376"/>
                  </a:lnTo>
                  <a:lnTo>
                    <a:pt x="846" y="364"/>
                  </a:lnTo>
                  <a:lnTo>
                    <a:pt x="852" y="364"/>
                  </a:lnTo>
                  <a:lnTo>
                    <a:pt x="852" y="364"/>
                  </a:lnTo>
                  <a:lnTo>
                    <a:pt x="852" y="364"/>
                  </a:lnTo>
                  <a:lnTo>
                    <a:pt x="857" y="370"/>
                  </a:lnTo>
                  <a:lnTo>
                    <a:pt x="857" y="370"/>
                  </a:lnTo>
                  <a:lnTo>
                    <a:pt x="857" y="370"/>
                  </a:lnTo>
                  <a:lnTo>
                    <a:pt x="857" y="370"/>
                  </a:lnTo>
                  <a:lnTo>
                    <a:pt x="869" y="381"/>
                  </a:lnTo>
                  <a:lnTo>
                    <a:pt x="869" y="381"/>
                  </a:lnTo>
                  <a:lnTo>
                    <a:pt x="869" y="387"/>
                  </a:lnTo>
                  <a:lnTo>
                    <a:pt x="869" y="381"/>
                  </a:lnTo>
                  <a:lnTo>
                    <a:pt x="863" y="381"/>
                  </a:lnTo>
                  <a:lnTo>
                    <a:pt x="863" y="381"/>
                  </a:lnTo>
                  <a:lnTo>
                    <a:pt x="863" y="381"/>
                  </a:lnTo>
                  <a:lnTo>
                    <a:pt x="863" y="387"/>
                  </a:lnTo>
                  <a:lnTo>
                    <a:pt x="863" y="387"/>
                  </a:lnTo>
                  <a:lnTo>
                    <a:pt x="869" y="387"/>
                  </a:lnTo>
                  <a:lnTo>
                    <a:pt x="874" y="387"/>
                  </a:lnTo>
                  <a:lnTo>
                    <a:pt x="874" y="392"/>
                  </a:lnTo>
                  <a:lnTo>
                    <a:pt x="874" y="392"/>
                  </a:lnTo>
                  <a:lnTo>
                    <a:pt x="874" y="392"/>
                  </a:lnTo>
                  <a:lnTo>
                    <a:pt x="869" y="392"/>
                  </a:lnTo>
                  <a:lnTo>
                    <a:pt x="869" y="392"/>
                  </a:lnTo>
                  <a:lnTo>
                    <a:pt x="869" y="392"/>
                  </a:lnTo>
                  <a:lnTo>
                    <a:pt x="869" y="392"/>
                  </a:lnTo>
                  <a:lnTo>
                    <a:pt x="869" y="392"/>
                  </a:lnTo>
                  <a:lnTo>
                    <a:pt x="869" y="392"/>
                  </a:lnTo>
                  <a:lnTo>
                    <a:pt x="869" y="392"/>
                  </a:lnTo>
                  <a:lnTo>
                    <a:pt x="869" y="392"/>
                  </a:lnTo>
                  <a:lnTo>
                    <a:pt x="863" y="398"/>
                  </a:lnTo>
                  <a:lnTo>
                    <a:pt x="863" y="398"/>
                  </a:lnTo>
                  <a:lnTo>
                    <a:pt x="863" y="404"/>
                  </a:lnTo>
                  <a:lnTo>
                    <a:pt x="857" y="404"/>
                  </a:lnTo>
                  <a:lnTo>
                    <a:pt x="857" y="404"/>
                  </a:lnTo>
                  <a:lnTo>
                    <a:pt x="857" y="404"/>
                  </a:lnTo>
                  <a:lnTo>
                    <a:pt x="857" y="404"/>
                  </a:lnTo>
                  <a:lnTo>
                    <a:pt x="857" y="404"/>
                  </a:lnTo>
                  <a:lnTo>
                    <a:pt x="857" y="404"/>
                  </a:lnTo>
                  <a:lnTo>
                    <a:pt x="857" y="409"/>
                  </a:lnTo>
                  <a:lnTo>
                    <a:pt x="852" y="409"/>
                  </a:lnTo>
                  <a:lnTo>
                    <a:pt x="852" y="409"/>
                  </a:lnTo>
                  <a:lnTo>
                    <a:pt x="846" y="409"/>
                  </a:lnTo>
                  <a:lnTo>
                    <a:pt x="846" y="409"/>
                  </a:lnTo>
                  <a:lnTo>
                    <a:pt x="846" y="415"/>
                  </a:lnTo>
                  <a:lnTo>
                    <a:pt x="846" y="415"/>
                  </a:lnTo>
                  <a:lnTo>
                    <a:pt x="852" y="415"/>
                  </a:lnTo>
                  <a:lnTo>
                    <a:pt x="852" y="415"/>
                  </a:lnTo>
                  <a:lnTo>
                    <a:pt x="852" y="415"/>
                  </a:lnTo>
                  <a:lnTo>
                    <a:pt x="852" y="415"/>
                  </a:lnTo>
                  <a:lnTo>
                    <a:pt x="852" y="415"/>
                  </a:lnTo>
                  <a:lnTo>
                    <a:pt x="852" y="415"/>
                  </a:lnTo>
                  <a:lnTo>
                    <a:pt x="852" y="420"/>
                  </a:lnTo>
                  <a:lnTo>
                    <a:pt x="852" y="420"/>
                  </a:lnTo>
                  <a:lnTo>
                    <a:pt x="857" y="420"/>
                  </a:lnTo>
                  <a:lnTo>
                    <a:pt x="857" y="420"/>
                  </a:lnTo>
                  <a:lnTo>
                    <a:pt x="857" y="420"/>
                  </a:lnTo>
                  <a:lnTo>
                    <a:pt x="857" y="420"/>
                  </a:lnTo>
                  <a:lnTo>
                    <a:pt x="857" y="420"/>
                  </a:lnTo>
                  <a:lnTo>
                    <a:pt x="863" y="426"/>
                  </a:lnTo>
                  <a:lnTo>
                    <a:pt x="863" y="426"/>
                  </a:lnTo>
                  <a:lnTo>
                    <a:pt x="863" y="432"/>
                  </a:lnTo>
                  <a:lnTo>
                    <a:pt x="869" y="432"/>
                  </a:lnTo>
                  <a:lnTo>
                    <a:pt x="869" y="432"/>
                  </a:lnTo>
                  <a:lnTo>
                    <a:pt x="880" y="426"/>
                  </a:lnTo>
                  <a:lnTo>
                    <a:pt x="880" y="426"/>
                  </a:lnTo>
                  <a:lnTo>
                    <a:pt x="885" y="426"/>
                  </a:lnTo>
                  <a:lnTo>
                    <a:pt x="885" y="426"/>
                  </a:lnTo>
                  <a:lnTo>
                    <a:pt x="891" y="426"/>
                  </a:lnTo>
                  <a:lnTo>
                    <a:pt x="897" y="426"/>
                  </a:lnTo>
                  <a:lnTo>
                    <a:pt x="897" y="426"/>
                  </a:lnTo>
                  <a:lnTo>
                    <a:pt x="897" y="426"/>
                  </a:lnTo>
                  <a:lnTo>
                    <a:pt x="902" y="420"/>
                  </a:lnTo>
                  <a:lnTo>
                    <a:pt x="902" y="420"/>
                  </a:lnTo>
                  <a:lnTo>
                    <a:pt x="902" y="420"/>
                  </a:lnTo>
                  <a:lnTo>
                    <a:pt x="902" y="420"/>
                  </a:lnTo>
                  <a:lnTo>
                    <a:pt x="902" y="420"/>
                  </a:lnTo>
                  <a:lnTo>
                    <a:pt x="902" y="420"/>
                  </a:lnTo>
                  <a:lnTo>
                    <a:pt x="902" y="420"/>
                  </a:lnTo>
                  <a:lnTo>
                    <a:pt x="902" y="420"/>
                  </a:lnTo>
                  <a:lnTo>
                    <a:pt x="908" y="420"/>
                  </a:lnTo>
                  <a:lnTo>
                    <a:pt x="908" y="420"/>
                  </a:lnTo>
                  <a:lnTo>
                    <a:pt x="908" y="426"/>
                  </a:lnTo>
                  <a:lnTo>
                    <a:pt x="913" y="426"/>
                  </a:lnTo>
                  <a:lnTo>
                    <a:pt x="913" y="426"/>
                  </a:lnTo>
                  <a:lnTo>
                    <a:pt x="913" y="426"/>
                  </a:lnTo>
                  <a:lnTo>
                    <a:pt x="913" y="426"/>
                  </a:lnTo>
                  <a:lnTo>
                    <a:pt x="913" y="432"/>
                  </a:lnTo>
                  <a:lnTo>
                    <a:pt x="919" y="432"/>
                  </a:lnTo>
                  <a:lnTo>
                    <a:pt x="919" y="432"/>
                  </a:lnTo>
                  <a:lnTo>
                    <a:pt x="919" y="432"/>
                  </a:lnTo>
                  <a:lnTo>
                    <a:pt x="919" y="432"/>
                  </a:lnTo>
                  <a:lnTo>
                    <a:pt x="919" y="426"/>
                  </a:lnTo>
                  <a:lnTo>
                    <a:pt x="925" y="426"/>
                  </a:lnTo>
                  <a:lnTo>
                    <a:pt x="925" y="426"/>
                  </a:lnTo>
                  <a:lnTo>
                    <a:pt x="925" y="426"/>
                  </a:lnTo>
                  <a:lnTo>
                    <a:pt x="925" y="426"/>
                  </a:lnTo>
                  <a:lnTo>
                    <a:pt x="925" y="432"/>
                  </a:lnTo>
                  <a:lnTo>
                    <a:pt x="925" y="432"/>
                  </a:lnTo>
                  <a:lnTo>
                    <a:pt x="925" y="432"/>
                  </a:lnTo>
                  <a:lnTo>
                    <a:pt x="925" y="432"/>
                  </a:lnTo>
                  <a:lnTo>
                    <a:pt x="930" y="432"/>
                  </a:lnTo>
                  <a:lnTo>
                    <a:pt x="930" y="432"/>
                  </a:lnTo>
                  <a:lnTo>
                    <a:pt x="930" y="432"/>
                  </a:lnTo>
                  <a:lnTo>
                    <a:pt x="930" y="432"/>
                  </a:lnTo>
                  <a:lnTo>
                    <a:pt x="936" y="426"/>
                  </a:lnTo>
                  <a:lnTo>
                    <a:pt x="936" y="426"/>
                  </a:lnTo>
                  <a:lnTo>
                    <a:pt x="936" y="426"/>
                  </a:lnTo>
                  <a:lnTo>
                    <a:pt x="941" y="426"/>
                  </a:lnTo>
                  <a:lnTo>
                    <a:pt x="941" y="426"/>
                  </a:lnTo>
                  <a:lnTo>
                    <a:pt x="941" y="426"/>
                  </a:lnTo>
                  <a:lnTo>
                    <a:pt x="941" y="426"/>
                  </a:lnTo>
                  <a:lnTo>
                    <a:pt x="941" y="426"/>
                  </a:lnTo>
                  <a:lnTo>
                    <a:pt x="947" y="426"/>
                  </a:lnTo>
                  <a:lnTo>
                    <a:pt x="947" y="426"/>
                  </a:lnTo>
                  <a:lnTo>
                    <a:pt x="947" y="426"/>
                  </a:lnTo>
                  <a:lnTo>
                    <a:pt x="947" y="426"/>
                  </a:lnTo>
                  <a:lnTo>
                    <a:pt x="947" y="426"/>
                  </a:lnTo>
                  <a:lnTo>
                    <a:pt x="947" y="426"/>
                  </a:lnTo>
                  <a:lnTo>
                    <a:pt x="947" y="426"/>
                  </a:lnTo>
                  <a:lnTo>
                    <a:pt x="941" y="426"/>
                  </a:lnTo>
                  <a:lnTo>
                    <a:pt x="941" y="420"/>
                  </a:lnTo>
                  <a:lnTo>
                    <a:pt x="941" y="420"/>
                  </a:lnTo>
                  <a:lnTo>
                    <a:pt x="941" y="420"/>
                  </a:lnTo>
                  <a:lnTo>
                    <a:pt x="941" y="420"/>
                  </a:lnTo>
                  <a:lnTo>
                    <a:pt x="947" y="420"/>
                  </a:lnTo>
                  <a:lnTo>
                    <a:pt x="947" y="415"/>
                  </a:lnTo>
                  <a:lnTo>
                    <a:pt x="953" y="415"/>
                  </a:lnTo>
                  <a:lnTo>
                    <a:pt x="953" y="415"/>
                  </a:lnTo>
                  <a:lnTo>
                    <a:pt x="953" y="415"/>
                  </a:lnTo>
                  <a:lnTo>
                    <a:pt x="953" y="409"/>
                  </a:lnTo>
                  <a:lnTo>
                    <a:pt x="958" y="409"/>
                  </a:lnTo>
                  <a:lnTo>
                    <a:pt x="958" y="409"/>
                  </a:lnTo>
                  <a:lnTo>
                    <a:pt x="958" y="409"/>
                  </a:lnTo>
                  <a:lnTo>
                    <a:pt x="958" y="409"/>
                  </a:lnTo>
                  <a:lnTo>
                    <a:pt x="958" y="409"/>
                  </a:lnTo>
                  <a:lnTo>
                    <a:pt x="958" y="409"/>
                  </a:lnTo>
                  <a:lnTo>
                    <a:pt x="958" y="409"/>
                  </a:lnTo>
                  <a:lnTo>
                    <a:pt x="958" y="409"/>
                  </a:lnTo>
                  <a:lnTo>
                    <a:pt x="958" y="409"/>
                  </a:lnTo>
                  <a:lnTo>
                    <a:pt x="958" y="409"/>
                  </a:lnTo>
                  <a:lnTo>
                    <a:pt x="958" y="415"/>
                  </a:lnTo>
                  <a:lnTo>
                    <a:pt x="958" y="415"/>
                  </a:lnTo>
                  <a:lnTo>
                    <a:pt x="958" y="415"/>
                  </a:lnTo>
                  <a:lnTo>
                    <a:pt x="958" y="415"/>
                  </a:lnTo>
                  <a:lnTo>
                    <a:pt x="964" y="415"/>
                  </a:lnTo>
                  <a:lnTo>
                    <a:pt x="964" y="415"/>
                  </a:lnTo>
                  <a:lnTo>
                    <a:pt x="969" y="415"/>
                  </a:lnTo>
                  <a:lnTo>
                    <a:pt x="969" y="415"/>
                  </a:lnTo>
                  <a:lnTo>
                    <a:pt x="969" y="415"/>
                  </a:lnTo>
                  <a:lnTo>
                    <a:pt x="969" y="409"/>
                  </a:lnTo>
                  <a:lnTo>
                    <a:pt x="969" y="409"/>
                  </a:lnTo>
                  <a:lnTo>
                    <a:pt x="969" y="409"/>
                  </a:lnTo>
                  <a:lnTo>
                    <a:pt x="969" y="409"/>
                  </a:lnTo>
                  <a:lnTo>
                    <a:pt x="969" y="409"/>
                  </a:lnTo>
                  <a:lnTo>
                    <a:pt x="969" y="409"/>
                  </a:lnTo>
                  <a:lnTo>
                    <a:pt x="969" y="409"/>
                  </a:lnTo>
                  <a:lnTo>
                    <a:pt x="964" y="404"/>
                  </a:lnTo>
                  <a:lnTo>
                    <a:pt x="964" y="404"/>
                  </a:lnTo>
                  <a:lnTo>
                    <a:pt x="964" y="404"/>
                  </a:lnTo>
                  <a:lnTo>
                    <a:pt x="969" y="404"/>
                  </a:lnTo>
                  <a:lnTo>
                    <a:pt x="969" y="404"/>
                  </a:lnTo>
                  <a:lnTo>
                    <a:pt x="969" y="404"/>
                  </a:lnTo>
                  <a:lnTo>
                    <a:pt x="964" y="398"/>
                  </a:lnTo>
                  <a:lnTo>
                    <a:pt x="964" y="398"/>
                  </a:lnTo>
                  <a:lnTo>
                    <a:pt x="964" y="398"/>
                  </a:lnTo>
                  <a:lnTo>
                    <a:pt x="969" y="398"/>
                  </a:lnTo>
                  <a:lnTo>
                    <a:pt x="969" y="398"/>
                  </a:lnTo>
                  <a:lnTo>
                    <a:pt x="969" y="404"/>
                  </a:lnTo>
                  <a:lnTo>
                    <a:pt x="975" y="404"/>
                  </a:lnTo>
                  <a:lnTo>
                    <a:pt x="975" y="404"/>
                  </a:lnTo>
                  <a:lnTo>
                    <a:pt x="981" y="404"/>
                  </a:lnTo>
                  <a:lnTo>
                    <a:pt x="981" y="404"/>
                  </a:lnTo>
                  <a:lnTo>
                    <a:pt x="981" y="404"/>
                  </a:lnTo>
                  <a:lnTo>
                    <a:pt x="981" y="404"/>
                  </a:lnTo>
                  <a:lnTo>
                    <a:pt x="986" y="404"/>
                  </a:lnTo>
                  <a:lnTo>
                    <a:pt x="986" y="404"/>
                  </a:lnTo>
                  <a:lnTo>
                    <a:pt x="986" y="398"/>
                  </a:lnTo>
                  <a:lnTo>
                    <a:pt x="986" y="398"/>
                  </a:lnTo>
                  <a:lnTo>
                    <a:pt x="986" y="404"/>
                  </a:lnTo>
                  <a:lnTo>
                    <a:pt x="992" y="404"/>
                  </a:lnTo>
                  <a:lnTo>
                    <a:pt x="992" y="398"/>
                  </a:lnTo>
                  <a:lnTo>
                    <a:pt x="992" y="392"/>
                  </a:lnTo>
                  <a:lnTo>
                    <a:pt x="992" y="392"/>
                  </a:lnTo>
                  <a:lnTo>
                    <a:pt x="997" y="392"/>
                  </a:lnTo>
                  <a:lnTo>
                    <a:pt x="1003" y="387"/>
                  </a:lnTo>
                  <a:lnTo>
                    <a:pt x="1009" y="387"/>
                  </a:lnTo>
                  <a:lnTo>
                    <a:pt x="1009" y="387"/>
                  </a:lnTo>
                  <a:lnTo>
                    <a:pt x="1014" y="381"/>
                  </a:lnTo>
                  <a:lnTo>
                    <a:pt x="1014" y="381"/>
                  </a:lnTo>
                  <a:close/>
                  <a:moveTo>
                    <a:pt x="863" y="370"/>
                  </a:moveTo>
                  <a:lnTo>
                    <a:pt x="863" y="370"/>
                  </a:lnTo>
                  <a:lnTo>
                    <a:pt x="863" y="370"/>
                  </a:lnTo>
                  <a:lnTo>
                    <a:pt x="863" y="370"/>
                  </a:lnTo>
                  <a:lnTo>
                    <a:pt x="863" y="370"/>
                  </a:lnTo>
                  <a:lnTo>
                    <a:pt x="857" y="364"/>
                  </a:lnTo>
                  <a:lnTo>
                    <a:pt x="863" y="364"/>
                  </a:lnTo>
                  <a:lnTo>
                    <a:pt x="863" y="370"/>
                  </a:lnTo>
                  <a:lnTo>
                    <a:pt x="863" y="370"/>
                  </a:lnTo>
                  <a:lnTo>
                    <a:pt x="863" y="370"/>
                  </a:lnTo>
                  <a:lnTo>
                    <a:pt x="863" y="370"/>
                  </a:lnTo>
                  <a:lnTo>
                    <a:pt x="863" y="376"/>
                  </a:lnTo>
                  <a:lnTo>
                    <a:pt x="863" y="370"/>
                  </a:lnTo>
                  <a:close/>
                </a:path>
              </a:pathLst>
            </a:custGeom>
            <a:solidFill>
              <a:schemeClr val="tx1">
                <a:lumMod val="40000"/>
                <a:lumOff val="60000"/>
                <a:alpha val="30000"/>
              </a:schemeClr>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68" name="Kazakhstan"/>
            <p:cNvSpPr>
              <a:spLocks noEditPoints="1"/>
            </p:cNvSpPr>
            <p:nvPr/>
          </p:nvSpPr>
          <p:spPr bwMode="auto">
            <a:xfrm>
              <a:off x="6532563" y="2787650"/>
              <a:ext cx="3824288" cy="2090738"/>
            </a:xfrm>
            <a:custGeom>
              <a:avLst/>
              <a:gdLst>
                <a:gd name="T0" fmla="*/ 2387 w 2409"/>
                <a:gd name="T1" fmla="*/ 594 h 1317"/>
                <a:gd name="T2" fmla="*/ 2336 w 2409"/>
                <a:gd name="T3" fmla="*/ 572 h 1317"/>
                <a:gd name="T4" fmla="*/ 2263 w 2409"/>
                <a:gd name="T5" fmla="*/ 521 h 1317"/>
                <a:gd name="T6" fmla="*/ 2162 w 2409"/>
                <a:gd name="T7" fmla="*/ 437 h 1317"/>
                <a:gd name="T8" fmla="*/ 2039 w 2409"/>
                <a:gd name="T9" fmla="*/ 437 h 1317"/>
                <a:gd name="T10" fmla="*/ 1978 w 2409"/>
                <a:gd name="T11" fmla="*/ 454 h 1317"/>
                <a:gd name="T12" fmla="*/ 1787 w 2409"/>
                <a:gd name="T13" fmla="*/ 106 h 1317"/>
                <a:gd name="T14" fmla="*/ 1647 w 2409"/>
                <a:gd name="T15" fmla="*/ 191 h 1317"/>
                <a:gd name="T16" fmla="*/ 1580 w 2409"/>
                <a:gd name="T17" fmla="*/ 179 h 1317"/>
                <a:gd name="T18" fmla="*/ 1546 w 2409"/>
                <a:gd name="T19" fmla="*/ 146 h 1317"/>
                <a:gd name="T20" fmla="*/ 1513 w 2409"/>
                <a:gd name="T21" fmla="*/ 129 h 1317"/>
                <a:gd name="T22" fmla="*/ 1457 w 2409"/>
                <a:gd name="T23" fmla="*/ 106 h 1317"/>
                <a:gd name="T24" fmla="*/ 1412 w 2409"/>
                <a:gd name="T25" fmla="*/ 22 h 1317"/>
                <a:gd name="T26" fmla="*/ 1289 w 2409"/>
                <a:gd name="T27" fmla="*/ 28 h 1317"/>
                <a:gd name="T28" fmla="*/ 1120 w 2409"/>
                <a:gd name="T29" fmla="*/ 90 h 1317"/>
                <a:gd name="T30" fmla="*/ 1031 w 2409"/>
                <a:gd name="T31" fmla="*/ 129 h 1317"/>
                <a:gd name="T32" fmla="*/ 908 w 2409"/>
                <a:gd name="T33" fmla="*/ 151 h 1317"/>
                <a:gd name="T34" fmla="*/ 857 w 2409"/>
                <a:gd name="T35" fmla="*/ 179 h 1317"/>
                <a:gd name="T36" fmla="*/ 908 w 2409"/>
                <a:gd name="T37" fmla="*/ 252 h 1317"/>
                <a:gd name="T38" fmla="*/ 857 w 2409"/>
                <a:gd name="T39" fmla="*/ 314 h 1317"/>
                <a:gd name="T40" fmla="*/ 863 w 2409"/>
                <a:gd name="T41" fmla="*/ 392 h 1317"/>
                <a:gd name="T42" fmla="*/ 773 w 2409"/>
                <a:gd name="T43" fmla="*/ 482 h 1317"/>
                <a:gd name="T44" fmla="*/ 678 w 2409"/>
                <a:gd name="T45" fmla="*/ 432 h 1317"/>
                <a:gd name="T46" fmla="*/ 588 w 2409"/>
                <a:gd name="T47" fmla="*/ 432 h 1317"/>
                <a:gd name="T48" fmla="*/ 482 w 2409"/>
                <a:gd name="T49" fmla="*/ 454 h 1317"/>
                <a:gd name="T50" fmla="*/ 420 w 2409"/>
                <a:gd name="T51" fmla="*/ 404 h 1317"/>
                <a:gd name="T52" fmla="*/ 347 w 2409"/>
                <a:gd name="T53" fmla="*/ 364 h 1317"/>
                <a:gd name="T54" fmla="*/ 258 w 2409"/>
                <a:gd name="T55" fmla="*/ 370 h 1317"/>
                <a:gd name="T56" fmla="*/ 174 w 2409"/>
                <a:gd name="T57" fmla="*/ 448 h 1317"/>
                <a:gd name="T58" fmla="*/ 78 w 2409"/>
                <a:gd name="T59" fmla="*/ 499 h 1317"/>
                <a:gd name="T60" fmla="*/ 39 w 2409"/>
                <a:gd name="T61" fmla="*/ 689 h 1317"/>
                <a:gd name="T62" fmla="*/ 123 w 2409"/>
                <a:gd name="T63" fmla="*/ 829 h 1317"/>
                <a:gd name="T64" fmla="*/ 174 w 2409"/>
                <a:gd name="T65" fmla="*/ 841 h 1317"/>
                <a:gd name="T66" fmla="*/ 213 w 2409"/>
                <a:gd name="T67" fmla="*/ 829 h 1317"/>
                <a:gd name="T68" fmla="*/ 263 w 2409"/>
                <a:gd name="T69" fmla="*/ 796 h 1317"/>
                <a:gd name="T70" fmla="*/ 342 w 2409"/>
                <a:gd name="T71" fmla="*/ 807 h 1317"/>
                <a:gd name="T72" fmla="*/ 392 w 2409"/>
                <a:gd name="T73" fmla="*/ 841 h 1317"/>
                <a:gd name="T74" fmla="*/ 392 w 2409"/>
                <a:gd name="T75" fmla="*/ 936 h 1317"/>
                <a:gd name="T76" fmla="*/ 280 w 2409"/>
                <a:gd name="T77" fmla="*/ 953 h 1317"/>
                <a:gd name="T78" fmla="*/ 291 w 2409"/>
                <a:gd name="T79" fmla="*/ 1003 h 1317"/>
                <a:gd name="T80" fmla="*/ 224 w 2409"/>
                <a:gd name="T81" fmla="*/ 1020 h 1317"/>
                <a:gd name="T82" fmla="*/ 297 w 2409"/>
                <a:gd name="T83" fmla="*/ 1115 h 1317"/>
                <a:gd name="T84" fmla="*/ 359 w 2409"/>
                <a:gd name="T85" fmla="*/ 1149 h 1317"/>
                <a:gd name="T86" fmla="*/ 499 w 2409"/>
                <a:gd name="T87" fmla="*/ 1216 h 1317"/>
                <a:gd name="T88" fmla="*/ 560 w 2409"/>
                <a:gd name="T89" fmla="*/ 964 h 1317"/>
                <a:gd name="T90" fmla="*/ 863 w 2409"/>
                <a:gd name="T91" fmla="*/ 1026 h 1317"/>
                <a:gd name="T92" fmla="*/ 1126 w 2409"/>
                <a:gd name="T93" fmla="*/ 1115 h 1317"/>
                <a:gd name="T94" fmla="*/ 1266 w 2409"/>
                <a:gd name="T95" fmla="*/ 1272 h 1317"/>
                <a:gd name="T96" fmla="*/ 1272 w 2409"/>
                <a:gd name="T97" fmla="*/ 1300 h 1317"/>
                <a:gd name="T98" fmla="*/ 1300 w 2409"/>
                <a:gd name="T99" fmla="*/ 1300 h 1317"/>
                <a:gd name="T100" fmla="*/ 1333 w 2409"/>
                <a:gd name="T101" fmla="*/ 1255 h 1317"/>
                <a:gd name="T102" fmla="*/ 1401 w 2409"/>
                <a:gd name="T103" fmla="*/ 1211 h 1317"/>
                <a:gd name="T104" fmla="*/ 1440 w 2409"/>
                <a:gd name="T105" fmla="*/ 1182 h 1317"/>
                <a:gd name="T106" fmla="*/ 1524 w 2409"/>
                <a:gd name="T107" fmla="*/ 1149 h 1317"/>
                <a:gd name="T108" fmla="*/ 1641 w 2409"/>
                <a:gd name="T109" fmla="*/ 1115 h 1317"/>
                <a:gd name="T110" fmla="*/ 1787 w 2409"/>
                <a:gd name="T111" fmla="*/ 1132 h 1317"/>
                <a:gd name="T112" fmla="*/ 1922 w 2409"/>
                <a:gd name="T113" fmla="*/ 1149 h 1317"/>
                <a:gd name="T114" fmla="*/ 2000 w 2409"/>
                <a:gd name="T115" fmla="*/ 1132 h 1317"/>
                <a:gd name="T116" fmla="*/ 1978 w 2409"/>
                <a:gd name="T117" fmla="*/ 981 h 1317"/>
                <a:gd name="T118" fmla="*/ 2112 w 2409"/>
                <a:gd name="T119" fmla="*/ 913 h 1317"/>
                <a:gd name="T120" fmla="*/ 2252 w 2409"/>
                <a:gd name="T121" fmla="*/ 813 h 1317"/>
                <a:gd name="T122" fmla="*/ 2364 w 2409"/>
                <a:gd name="T123" fmla="*/ 661 h 1317"/>
                <a:gd name="T124" fmla="*/ 224 w 2409"/>
                <a:gd name="T125" fmla="*/ 958 h 1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09" h="1317">
                  <a:moveTo>
                    <a:pt x="219" y="981"/>
                  </a:moveTo>
                  <a:lnTo>
                    <a:pt x="219" y="981"/>
                  </a:lnTo>
                  <a:lnTo>
                    <a:pt x="219" y="981"/>
                  </a:lnTo>
                  <a:lnTo>
                    <a:pt x="213" y="981"/>
                  </a:lnTo>
                  <a:lnTo>
                    <a:pt x="213" y="975"/>
                  </a:lnTo>
                  <a:lnTo>
                    <a:pt x="213" y="975"/>
                  </a:lnTo>
                  <a:lnTo>
                    <a:pt x="213" y="975"/>
                  </a:lnTo>
                  <a:lnTo>
                    <a:pt x="213" y="975"/>
                  </a:lnTo>
                  <a:lnTo>
                    <a:pt x="213" y="970"/>
                  </a:lnTo>
                  <a:lnTo>
                    <a:pt x="213" y="970"/>
                  </a:lnTo>
                  <a:lnTo>
                    <a:pt x="213" y="970"/>
                  </a:lnTo>
                  <a:lnTo>
                    <a:pt x="213" y="970"/>
                  </a:lnTo>
                  <a:lnTo>
                    <a:pt x="213" y="970"/>
                  </a:lnTo>
                  <a:lnTo>
                    <a:pt x="213" y="970"/>
                  </a:lnTo>
                  <a:lnTo>
                    <a:pt x="213" y="964"/>
                  </a:lnTo>
                  <a:lnTo>
                    <a:pt x="213" y="964"/>
                  </a:lnTo>
                  <a:lnTo>
                    <a:pt x="213" y="964"/>
                  </a:lnTo>
                  <a:lnTo>
                    <a:pt x="219" y="958"/>
                  </a:lnTo>
                  <a:lnTo>
                    <a:pt x="219" y="958"/>
                  </a:lnTo>
                  <a:lnTo>
                    <a:pt x="213" y="958"/>
                  </a:lnTo>
                  <a:lnTo>
                    <a:pt x="213" y="958"/>
                  </a:lnTo>
                  <a:lnTo>
                    <a:pt x="213" y="958"/>
                  </a:lnTo>
                  <a:lnTo>
                    <a:pt x="207" y="970"/>
                  </a:lnTo>
                  <a:lnTo>
                    <a:pt x="207" y="970"/>
                  </a:lnTo>
                  <a:lnTo>
                    <a:pt x="207" y="970"/>
                  </a:lnTo>
                  <a:lnTo>
                    <a:pt x="213" y="975"/>
                  </a:lnTo>
                  <a:lnTo>
                    <a:pt x="213" y="975"/>
                  </a:lnTo>
                  <a:lnTo>
                    <a:pt x="213" y="975"/>
                  </a:lnTo>
                  <a:lnTo>
                    <a:pt x="213" y="975"/>
                  </a:lnTo>
                  <a:lnTo>
                    <a:pt x="213" y="981"/>
                  </a:lnTo>
                  <a:lnTo>
                    <a:pt x="213" y="981"/>
                  </a:lnTo>
                  <a:lnTo>
                    <a:pt x="219" y="981"/>
                  </a:lnTo>
                  <a:lnTo>
                    <a:pt x="219" y="981"/>
                  </a:lnTo>
                  <a:lnTo>
                    <a:pt x="219" y="981"/>
                  </a:lnTo>
                  <a:lnTo>
                    <a:pt x="219" y="975"/>
                  </a:lnTo>
                  <a:lnTo>
                    <a:pt x="219" y="975"/>
                  </a:lnTo>
                  <a:lnTo>
                    <a:pt x="219" y="981"/>
                  </a:lnTo>
                  <a:close/>
                  <a:moveTo>
                    <a:pt x="196" y="857"/>
                  </a:moveTo>
                  <a:lnTo>
                    <a:pt x="196" y="852"/>
                  </a:lnTo>
                  <a:lnTo>
                    <a:pt x="196" y="852"/>
                  </a:lnTo>
                  <a:lnTo>
                    <a:pt x="196" y="852"/>
                  </a:lnTo>
                  <a:lnTo>
                    <a:pt x="191" y="852"/>
                  </a:lnTo>
                  <a:lnTo>
                    <a:pt x="191" y="852"/>
                  </a:lnTo>
                  <a:lnTo>
                    <a:pt x="196" y="863"/>
                  </a:lnTo>
                  <a:lnTo>
                    <a:pt x="196" y="863"/>
                  </a:lnTo>
                  <a:lnTo>
                    <a:pt x="196" y="863"/>
                  </a:lnTo>
                  <a:lnTo>
                    <a:pt x="196" y="863"/>
                  </a:lnTo>
                  <a:lnTo>
                    <a:pt x="202" y="857"/>
                  </a:lnTo>
                  <a:lnTo>
                    <a:pt x="202" y="857"/>
                  </a:lnTo>
                  <a:lnTo>
                    <a:pt x="196" y="857"/>
                  </a:lnTo>
                  <a:close/>
                  <a:moveTo>
                    <a:pt x="2409" y="611"/>
                  </a:moveTo>
                  <a:lnTo>
                    <a:pt x="2403" y="605"/>
                  </a:lnTo>
                  <a:lnTo>
                    <a:pt x="2403" y="605"/>
                  </a:lnTo>
                  <a:lnTo>
                    <a:pt x="2403" y="600"/>
                  </a:lnTo>
                  <a:lnTo>
                    <a:pt x="2398" y="600"/>
                  </a:lnTo>
                  <a:lnTo>
                    <a:pt x="2398" y="600"/>
                  </a:lnTo>
                  <a:lnTo>
                    <a:pt x="2392" y="600"/>
                  </a:lnTo>
                  <a:lnTo>
                    <a:pt x="2392" y="600"/>
                  </a:lnTo>
                  <a:lnTo>
                    <a:pt x="2392" y="600"/>
                  </a:lnTo>
                  <a:lnTo>
                    <a:pt x="2392" y="600"/>
                  </a:lnTo>
                  <a:lnTo>
                    <a:pt x="2392" y="600"/>
                  </a:lnTo>
                  <a:lnTo>
                    <a:pt x="2392" y="594"/>
                  </a:lnTo>
                  <a:lnTo>
                    <a:pt x="2392" y="594"/>
                  </a:lnTo>
                  <a:lnTo>
                    <a:pt x="2387" y="594"/>
                  </a:lnTo>
                  <a:lnTo>
                    <a:pt x="2387" y="594"/>
                  </a:lnTo>
                  <a:lnTo>
                    <a:pt x="2381" y="588"/>
                  </a:lnTo>
                  <a:lnTo>
                    <a:pt x="2381" y="588"/>
                  </a:lnTo>
                  <a:lnTo>
                    <a:pt x="2381" y="588"/>
                  </a:lnTo>
                  <a:lnTo>
                    <a:pt x="2387" y="588"/>
                  </a:lnTo>
                  <a:lnTo>
                    <a:pt x="2387" y="588"/>
                  </a:lnTo>
                  <a:lnTo>
                    <a:pt x="2381" y="583"/>
                  </a:lnTo>
                  <a:lnTo>
                    <a:pt x="2381" y="583"/>
                  </a:lnTo>
                  <a:lnTo>
                    <a:pt x="2381" y="583"/>
                  </a:lnTo>
                  <a:lnTo>
                    <a:pt x="2375" y="583"/>
                  </a:lnTo>
                  <a:lnTo>
                    <a:pt x="2375" y="577"/>
                  </a:lnTo>
                  <a:lnTo>
                    <a:pt x="2381" y="577"/>
                  </a:lnTo>
                  <a:lnTo>
                    <a:pt x="2381" y="577"/>
                  </a:lnTo>
                  <a:lnTo>
                    <a:pt x="2375" y="572"/>
                  </a:lnTo>
                  <a:lnTo>
                    <a:pt x="2375" y="572"/>
                  </a:lnTo>
                  <a:lnTo>
                    <a:pt x="2370" y="572"/>
                  </a:lnTo>
                  <a:lnTo>
                    <a:pt x="2370" y="572"/>
                  </a:lnTo>
                  <a:lnTo>
                    <a:pt x="2370" y="572"/>
                  </a:lnTo>
                  <a:lnTo>
                    <a:pt x="2364" y="572"/>
                  </a:lnTo>
                  <a:lnTo>
                    <a:pt x="2364" y="572"/>
                  </a:lnTo>
                  <a:lnTo>
                    <a:pt x="2364" y="566"/>
                  </a:lnTo>
                  <a:lnTo>
                    <a:pt x="2364" y="566"/>
                  </a:lnTo>
                  <a:lnTo>
                    <a:pt x="2364" y="566"/>
                  </a:lnTo>
                  <a:lnTo>
                    <a:pt x="2370" y="560"/>
                  </a:lnTo>
                  <a:lnTo>
                    <a:pt x="2370" y="560"/>
                  </a:lnTo>
                  <a:lnTo>
                    <a:pt x="2370" y="560"/>
                  </a:lnTo>
                  <a:lnTo>
                    <a:pt x="2375" y="560"/>
                  </a:lnTo>
                  <a:lnTo>
                    <a:pt x="2375" y="560"/>
                  </a:lnTo>
                  <a:lnTo>
                    <a:pt x="2375" y="560"/>
                  </a:lnTo>
                  <a:lnTo>
                    <a:pt x="2375" y="555"/>
                  </a:lnTo>
                  <a:lnTo>
                    <a:pt x="2375" y="555"/>
                  </a:lnTo>
                  <a:lnTo>
                    <a:pt x="2375" y="555"/>
                  </a:lnTo>
                  <a:lnTo>
                    <a:pt x="2375" y="555"/>
                  </a:lnTo>
                  <a:lnTo>
                    <a:pt x="2375" y="555"/>
                  </a:lnTo>
                  <a:lnTo>
                    <a:pt x="2375" y="549"/>
                  </a:lnTo>
                  <a:lnTo>
                    <a:pt x="2375" y="549"/>
                  </a:lnTo>
                  <a:lnTo>
                    <a:pt x="2375" y="549"/>
                  </a:lnTo>
                  <a:lnTo>
                    <a:pt x="2375" y="549"/>
                  </a:lnTo>
                  <a:lnTo>
                    <a:pt x="2370" y="549"/>
                  </a:lnTo>
                  <a:lnTo>
                    <a:pt x="2370" y="549"/>
                  </a:lnTo>
                  <a:lnTo>
                    <a:pt x="2370" y="549"/>
                  </a:lnTo>
                  <a:lnTo>
                    <a:pt x="2364" y="549"/>
                  </a:lnTo>
                  <a:lnTo>
                    <a:pt x="2364" y="549"/>
                  </a:lnTo>
                  <a:lnTo>
                    <a:pt x="2364" y="555"/>
                  </a:lnTo>
                  <a:lnTo>
                    <a:pt x="2364" y="555"/>
                  </a:lnTo>
                  <a:lnTo>
                    <a:pt x="2364" y="555"/>
                  </a:lnTo>
                  <a:lnTo>
                    <a:pt x="2364" y="555"/>
                  </a:lnTo>
                  <a:lnTo>
                    <a:pt x="2364" y="555"/>
                  </a:lnTo>
                  <a:lnTo>
                    <a:pt x="2364" y="555"/>
                  </a:lnTo>
                  <a:lnTo>
                    <a:pt x="2359" y="555"/>
                  </a:lnTo>
                  <a:lnTo>
                    <a:pt x="2359" y="555"/>
                  </a:lnTo>
                  <a:lnTo>
                    <a:pt x="2359" y="555"/>
                  </a:lnTo>
                  <a:lnTo>
                    <a:pt x="2359" y="560"/>
                  </a:lnTo>
                  <a:lnTo>
                    <a:pt x="2359" y="560"/>
                  </a:lnTo>
                  <a:lnTo>
                    <a:pt x="2359" y="560"/>
                  </a:lnTo>
                  <a:lnTo>
                    <a:pt x="2359" y="560"/>
                  </a:lnTo>
                  <a:lnTo>
                    <a:pt x="2359" y="560"/>
                  </a:lnTo>
                  <a:lnTo>
                    <a:pt x="2353" y="566"/>
                  </a:lnTo>
                  <a:lnTo>
                    <a:pt x="2347" y="566"/>
                  </a:lnTo>
                  <a:lnTo>
                    <a:pt x="2347" y="566"/>
                  </a:lnTo>
                  <a:lnTo>
                    <a:pt x="2342" y="572"/>
                  </a:lnTo>
                  <a:lnTo>
                    <a:pt x="2342" y="577"/>
                  </a:lnTo>
                  <a:lnTo>
                    <a:pt x="2342" y="577"/>
                  </a:lnTo>
                  <a:lnTo>
                    <a:pt x="2336" y="577"/>
                  </a:lnTo>
                  <a:lnTo>
                    <a:pt x="2336" y="572"/>
                  </a:lnTo>
                  <a:lnTo>
                    <a:pt x="2336" y="572"/>
                  </a:lnTo>
                  <a:lnTo>
                    <a:pt x="2331" y="577"/>
                  </a:lnTo>
                  <a:lnTo>
                    <a:pt x="2331" y="577"/>
                  </a:lnTo>
                  <a:lnTo>
                    <a:pt x="2331" y="577"/>
                  </a:lnTo>
                  <a:lnTo>
                    <a:pt x="2331" y="577"/>
                  </a:lnTo>
                  <a:lnTo>
                    <a:pt x="2325" y="577"/>
                  </a:lnTo>
                  <a:lnTo>
                    <a:pt x="2325" y="577"/>
                  </a:lnTo>
                  <a:lnTo>
                    <a:pt x="2325" y="577"/>
                  </a:lnTo>
                  <a:lnTo>
                    <a:pt x="2325" y="577"/>
                  </a:lnTo>
                  <a:lnTo>
                    <a:pt x="2325" y="572"/>
                  </a:lnTo>
                  <a:lnTo>
                    <a:pt x="2325" y="572"/>
                  </a:lnTo>
                  <a:lnTo>
                    <a:pt x="2325" y="572"/>
                  </a:lnTo>
                  <a:lnTo>
                    <a:pt x="2325" y="572"/>
                  </a:lnTo>
                  <a:lnTo>
                    <a:pt x="2319" y="572"/>
                  </a:lnTo>
                  <a:lnTo>
                    <a:pt x="2319" y="572"/>
                  </a:lnTo>
                  <a:lnTo>
                    <a:pt x="2319" y="572"/>
                  </a:lnTo>
                  <a:lnTo>
                    <a:pt x="2319" y="572"/>
                  </a:lnTo>
                  <a:lnTo>
                    <a:pt x="2319" y="572"/>
                  </a:lnTo>
                  <a:lnTo>
                    <a:pt x="2314" y="572"/>
                  </a:lnTo>
                  <a:lnTo>
                    <a:pt x="2314" y="572"/>
                  </a:lnTo>
                  <a:lnTo>
                    <a:pt x="2314" y="572"/>
                  </a:lnTo>
                  <a:lnTo>
                    <a:pt x="2314" y="572"/>
                  </a:lnTo>
                  <a:lnTo>
                    <a:pt x="2308" y="572"/>
                  </a:lnTo>
                  <a:lnTo>
                    <a:pt x="2308" y="572"/>
                  </a:lnTo>
                  <a:lnTo>
                    <a:pt x="2308" y="572"/>
                  </a:lnTo>
                  <a:lnTo>
                    <a:pt x="2308" y="566"/>
                  </a:lnTo>
                  <a:lnTo>
                    <a:pt x="2308" y="566"/>
                  </a:lnTo>
                  <a:lnTo>
                    <a:pt x="2308" y="566"/>
                  </a:lnTo>
                  <a:lnTo>
                    <a:pt x="2303" y="566"/>
                  </a:lnTo>
                  <a:lnTo>
                    <a:pt x="2303" y="566"/>
                  </a:lnTo>
                  <a:lnTo>
                    <a:pt x="2303" y="566"/>
                  </a:lnTo>
                  <a:lnTo>
                    <a:pt x="2303" y="566"/>
                  </a:lnTo>
                  <a:lnTo>
                    <a:pt x="2297" y="566"/>
                  </a:lnTo>
                  <a:lnTo>
                    <a:pt x="2297" y="566"/>
                  </a:lnTo>
                  <a:lnTo>
                    <a:pt x="2297" y="566"/>
                  </a:lnTo>
                  <a:lnTo>
                    <a:pt x="2291" y="566"/>
                  </a:lnTo>
                  <a:lnTo>
                    <a:pt x="2291" y="566"/>
                  </a:lnTo>
                  <a:lnTo>
                    <a:pt x="2291" y="566"/>
                  </a:lnTo>
                  <a:lnTo>
                    <a:pt x="2291" y="566"/>
                  </a:lnTo>
                  <a:lnTo>
                    <a:pt x="2291" y="566"/>
                  </a:lnTo>
                  <a:lnTo>
                    <a:pt x="2286" y="566"/>
                  </a:lnTo>
                  <a:lnTo>
                    <a:pt x="2286" y="566"/>
                  </a:lnTo>
                  <a:lnTo>
                    <a:pt x="2280" y="566"/>
                  </a:lnTo>
                  <a:lnTo>
                    <a:pt x="2280" y="555"/>
                  </a:lnTo>
                  <a:lnTo>
                    <a:pt x="2280" y="555"/>
                  </a:lnTo>
                  <a:lnTo>
                    <a:pt x="2275" y="549"/>
                  </a:lnTo>
                  <a:lnTo>
                    <a:pt x="2275" y="549"/>
                  </a:lnTo>
                  <a:lnTo>
                    <a:pt x="2275" y="549"/>
                  </a:lnTo>
                  <a:lnTo>
                    <a:pt x="2275" y="544"/>
                  </a:lnTo>
                  <a:lnTo>
                    <a:pt x="2275" y="544"/>
                  </a:lnTo>
                  <a:lnTo>
                    <a:pt x="2275" y="544"/>
                  </a:lnTo>
                  <a:lnTo>
                    <a:pt x="2269" y="538"/>
                  </a:lnTo>
                  <a:lnTo>
                    <a:pt x="2269" y="538"/>
                  </a:lnTo>
                  <a:lnTo>
                    <a:pt x="2269" y="538"/>
                  </a:lnTo>
                  <a:lnTo>
                    <a:pt x="2269" y="532"/>
                  </a:lnTo>
                  <a:lnTo>
                    <a:pt x="2269" y="532"/>
                  </a:lnTo>
                  <a:lnTo>
                    <a:pt x="2269" y="532"/>
                  </a:lnTo>
                  <a:lnTo>
                    <a:pt x="2269" y="532"/>
                  </a:lnTo>
                  <a:lnTo>
                    <a:pt x="2269" y="532"/>
                  </a:lnTo>
                  <a:lnTo>
                    <a:pt x="2275" y="532"/>
                  </a:lnTo>
                  <a:lnTo>
                    <a:pt x="2275" y="527"/>
                  </a:lnTo>
                  <a:lnTo>
                    <a:pt x="2275" y="527"/>
                  </a:lnTo>
                  <a:lnTo>
                    <a:pt x="2269" y="527"/>
                  </a:lnTo>
                  <a:lnTo>
                    <a:pt x="2269" y="521"/>
                  </a:lnTo>
                  <a:lnTo>
                    <a:pt x="2263" y="521"/>
                  </a:lnTo>
                  <a:lnTo>
                    <a:pt x="2263" y="521"/>
                  </a:lnTo>
                  <a:lnTo>
                    <a:pt x="2263" y="521"/>
                  </a:lnTo>
                  <a:lnTo>
                    <a:pt x="2263" y="521"/>
                  </a:lnTo>
                  <a:lnTo>
                    <a:pt x="2263" y="521"/>
                  </a:lnTo>
                  <a:lnTo>
                    <a:pt x="2263" y="521"/>
                  </a:lnTo>
                  <a:lnTo>
                    <a:pt x="2258" y="521"/>
                  </a:lnTo>
                  <a:lnTo>
                    <a:pt x="2258" y="516"/>
                  </a:lnTo>
                  <a:lnTo>
                    <a:pt x="2258" y="516"/>
                  </a:lnTo>
                  <a:lnTo>
                    <a:pt x="2258" y="516"/>
                  </a:lnTo>
                  <a:lnTo>
                    <a:pt x="2252" y="516"/>
                  </a:lnTo>
                  <a:lnTo>
                    <a:pt x="2252" y="516"/>
                  </a:lnTo>
                  <a:lnTo>
                    <a:pt x="2252" y="516"/>
                  </a:lnTo>
                  <a:lnTo>
                    <a:pt x="2252" y="516"/>
                  </a:lnTo>
                  <a:lnTo>
                    <a:pt x="2246" y="516"/>
                  </a:lnTo>
                  <a:lnTo>
                    <a:pt x="2246" y="516"/>
                  </a:lnTo>
                  <a:lnTo>
                    <a:pt x="2241" y="516"/>
                  </a:lnTo>
                  <a:lnTo>
                    <a:pt x="2241" y="510"/>
                  </a:lnTo>
                  <a:lnTo>
                    <a:pt x="2241" y="510"/>
                  </a:lnTo>
                  <a:lnTo>
                    <a:pt x="2235" y="510"/>
                  </a:lnTo>
                  <a:lnTo>
                    <a:pt x="2235" y="510"/>
                  </a:lnTo>
                  <a:lnTo>
                    <a:pt x="2235" y="510"/>
                  </a:lnTo>
                  <a:lnTo>
                    <a:pt x="2230" y="510"/>
                  </a:lnTo>
                  <a:lnTo>
                    <a:pt x="2230" y="510"/>
                  </a:lnTo>
                  <a:lnTo>
                    <a:pt x="2230" y="510"/>
                  </a:lnTo>
                  <a:lnTo>
                    <a:pt x="2230" y="510"/>
                  </a:lnTo>
                  <a:lnTo>
                    <a:pt x="2230" y="510"/>
                  </a:lnTo>
                  <a:lnTo>
                    <a:pt x="2230" y="510"/>
                  </a:lnTo>
                  <a:lnTo>
                    <a:pt x="2224" y="504"/>
                  </a:lnTo>
                  <a:lnTo>
                    <a:pt x="2224" y="504"/>
                  </a:lnTo>
                  <a:lnTo>
                    <a:pt x="2224" y="504"/>
                  </a:lnTo>
                  <a:lnTo>
                    <a:pt x="2224" y="499"/>
                  </a:lnTo>
                  <a:lnTo>
                    <a:pt x="2224" y="499"/>
                  </a:lnTo>
                  <a:lnTo>
                    <a:pt x="2224" y="493"/>
                  </a:lnTo>
                  <a:lnTo>
                    <a:pt x="2224" y="493"/>
                  </a:lnTo>
                  <a:lnTo>
                    <a:pt x="2224" y="488"/>
                  </a:lnTo>
                  <a:lnTo>
                    <a:pt x="2224" y="488"/>
                  </a:lnTo>
                  <a:lnTo>
                    <a:pt x="2224" y="482"/>
                  </a:lnTo>
                  <a:lnTo>
                    <a:pt x="2224" y="482"/>
                  </a:lnTo>
                  <a:lnTo>
                    <a:pt x="2218" y="482"/>
                  </a:lnTo>
                  <a:lnTo>
                    <a:pt x="2218" y="476"/>
                  </a:lnTo>
                  <a:lnTo>
                    <a:pt x="2218" y="476"/>
                  </a:lnTo>
                  <a:lnTo>
                    <a:pt x="2218" y="476"/>
                  </a:lnTo>
                  <a:lnTo>
                    <a:pt x="2218" y="471"/>
                  </a:lnTo>
                  <a:lnTo>
                    <a:pt x="2218" y="471"/>
                  </a:lnTo>
                  <a:lnTo>
                    <a:pt x="2213" y="465"/>
                  </a:lnTo>
                  <a:lnTo>
                    <a:pt x="2207" y="465"/>
                  </a:lnTo>
                  <a:lnTo>
                    <a:pt x="2207" y="460"/>
                  </a:lnTo>
                  <a:lnTo>
                    <a:pt x="2207" y="454"/>
                  </a:lnTo>
                  <a:lnTo>
                    <a:pt x="2207" y="454"/>
                  </a:lnTo>
                  <a:lnTo>
                    <a:pt x="2202" y="454"/>
                  </a:lnTo>
                  <a:lnTo>
                    <a:pt x="2202" y="454"/>
                  </a:lnTo>
                  <a:lnTo>
                    <a:pt x="2202" y="448"/>
                  </a:lnTo>
                  <a:lnTo>
                    <a:pt x="2202" y="448"/>
                  </a:lnTo>
                  <a:lnTo>
                    <a:pt x="2196" y="448"/>
                  </a:lnTo>
                  <a:lnTo>
                    <a:pt x="2196" y="448"/>
                  </a:lnTo>
                  <a:lnTo>
                    <a:pt x="2196" y="448"/>
                  </a:lnTo>
                  <a:lnTo>
                    <a:pt x="2196" y="448"/>
                  </a:lnTo>
                  <a:lnTo>
                    <a:pt x="2190" y="443"/>
                  </a:lnTo>
                  <a:lnTo>
                    <a:pt x="2190" y="443"/>
                  </a:lnTo>
                  <a:lnTo>
                    <a:pt x="2185" y="443"/>
                  </a:lnTo>
                  <a:lnTo>
                    <a:pt x="2179" y="443"/>
                  </a:lnTo>
                  <a:lnTo>
                    <a:pt x="2179" y="443"/>
                  </a:lnTo>
                  <a:lnTo>
                    <a:pt x="2179" y="437"/>
                  </a:lnTo>
                  <a:lnTo>
                    <a:pt x="2174" y="437"/>
                  </a:lnTo>
                  <a:lnTo>
                    <a:pt x="2168" y="437"/>
                  </a:lnTo>
                  <a:lnTo>
                    <a:pt x="2162" y="437"/>
                  </a:lnTo>
                  <a:lnTo>
                    <a:pt x="2162" y="437"/>
                  </a:lnTo>
                  <a:lnTo>
                    <a:pt x="2162" y="437"/>
                  </a:lnTo>
                  <a:lnTo>
                    <a:pt x="2162" y="437"/>
                  </a:lnTo>
                  <a:lnTo>
                    <a:pt x="2162" y="437"/>
                  </a:lnTo>
                  <a:lnTo>
                    <a:pt x="2162" y="437"/>
                  </a:lnTo>
                  <a:lnTo>
                    <a:pt x="2157" y="437"/>
                  </a:lnTo>
                  <a:lnTo>
                    <a:pt x="2157" y="443"/>
                  </a:lnTo>
                  <a:lnTo>
                    <a:pt x="2157" y="448"/>
                  </a:lnTo>
                  <a:lnTo>
                    <a:pt x="2157" y="448"/>
                  </a:lnTo>
                  <a:lnTo>
                    <a:pt x="2151" y="448"/>
                  </a:lnTo>
                  <a:lnTo>
                    <a:pt x="2146" y="448"/>
                  </a:lnTo>
                  <a:lnTo>
                    <a:pt x="2140" y="448"/>
                  </a:lnTo>
                  <a:lnTo>
                    <a:pt x="2134" y="448"/>
                  </a:lnTo>
                  <a:lnTo>
                    <a:pt x="2134" y="448"/>
                  </a:lnTo>
                  <a:lnTo>
                    <a:pt x="2134" y="454"/>
                  </a:lnTo>
                  <a:lnTo>
                    <a:pt x="2134" y="460"/>
                  </a:lnTo>
                  <a:lnTo>
                    <a:pt x="2129" y="460"/>
                  </a:lnTo>
                  <a:lnTo>
                    <a:pt x="2123" y="465"/>
                  </a:lnTo>
                  <a:lnTo>
                    <a:pt x="2118" y="460"/>
                  </a:lnTo>
                  <a:lnTo>
                    <a:pt x="2118" y="460"/>
                  </a:lnTo>
                  <a:lnTo>
                    <a:pt x="2118" y="460"/>
                  </a:lnTo>
                  <a:lnTo>
                    <a:pt x="2112" y="460"/>
                  </a:lnTo>
                  <a:lnTo>
                    <a:pt x="2112" y="460"/>
                  </a:lnTo>
                  <a:lnTo>
                    <a:pt x="2112" y="460"/>
                  </a:lnTo>
                  <a:lnTo>
                    <a:pt x="2112" y="460"/>
                  </a:lnTo>
                  <a:lnTo>
                    <a:pt x="2112" y="460"/>
                  </a:lnTo>
                  <a:lnTo>
                    <a:pt x="2112" y="465"/>
                  </a:lnTo>
                  <a:lnTo>
                    <a:pt x="2112" y="460"/>
                  </a:lnTo>
                  <a:lnTo>
                    <a:pt x="2106" y="460"/>
                  </a:lnTo>
                  <a:lnTo>
                    <a:pt x="2106" y="465"/>
                  </a:lnTo>
                  <a:lnTo>
                    <a:pt x="2106" y="465"/>
                  </a:lnTo>
                  <a:lnTo>
                    <a:pt x="2106" y="465"/>
                  </a:lnTo>
                  <a:lnTo>
                    <a:pt x="2106" y="465"/>
                  </a:lnTo>
                  <a:lnTo>
                    <a:pt x="2101" y="465"/>
                  </a:lnTo>
                  <a:lnTo>
                    <a:pt x="2101" y="465"/>
                  </a:lnTo>
                  <a:lnTo>
                    <a:pt x="2101" y="465"/>
                  </a:lnTo>
                  <a:lnTo>
                    <a:pt x="2095" y="460"/>
                  </a:lnTo>
                  <a:lnTo>
                    <a:pt x="2095" y="460"/>
                  </a:lnTo>
                  <a:lnTo>
                    <a:pt x="2090" y="460"/>
                  </a:lnTo>
                  <a:lnTo>
                    <a:pt x="2090" y="460"/>
                  </a:lnTo>
                  <a:lnTo>
                    <a:pt x="2084" y="460"/>
                  </a:lnTo>
                  <a:lnTo>
                    <a:pt x="2084" y="460"/>
                  </a:lnTo>
                  <a:lnTo>
                    <a:pt x="2078" y="460"/>
                  </a:lnTo>
                  <a:lnTo>
                    <a:pt x="2078" y="460"/>
                  </a:lnTo>
                  <a:lnTo>
                    <a:pt x="2078" y="460"/>
                  </a:lnTo>
                  <a:lnTo>
                    <a:pt x="2078" y="460"/>
                  </a:lnTo>
                  <a:lnTo>
                    <a:pt x="2073" y="465"/>
                  </a:lnTo>
                  <a:lnTo>
                    <a:pt x="2062" y="465"/>
                  </a:lnTo>
                  <a:lnTo>
                    <a:pt x="2062" y="460"/>
                  </a:lnTo>
                  <a:lnTo>
                    <a:pt x="2062" y="460"/>
                  </a:lnTo>
                  <a:lnTo>
                    <a:pt x="2062" y="460"/>
                  </a:lnTo>
                  <a:lnTo>
                    <a:pt x="2062" y="454"/>
                  </a:lnTo>
                  <a:lnTo>
                    <a:pt x="2062" y="454"/>
                  </a:lnTo>
                  <a:lnTo>
                    <a:pt x="2062" y="454"/>
                  </a:lnTo>
                  <a:lnTo>
                    <a:pt x="2062" y="448"/>
                  </a:lnTo>
                  <a:lnTo>
                    <a:pt x="2062" y="443"/>
                  </a:lnTo>
                  <a:lnTo>
                    <a:pt x="2056" y="443"/>
                  </a:lnTo>
                  <a:lnTo>
                    <a:pt x="2050" y="443"/>
                  </a:lnTo>
                  <a:lnTo>
                    <a:pt x="2045" y="443"/>
                  </a:lnTo>
                  <a:lnTo>
                    <a:pt x="2039" y="443"/>
                  </a:lnTo>
                  <a:lnTo>
                    <a:pt x="2039" y="443"/>
                  </a:lnTo>
                  <a:lnTo>
                    <a:pt x="2039" y="443"/>
                  </a:lnTo>
                  <a:lnTo>
                    <a:pt x="2039" y="443"/>
                  </a:lnTo>
                  <a:lnTo>
                    <a:pt x="2039" y="443"/>
                  </a:lnTo>
                  <a:lnTo>
                    <a:pt x="2039" y="437"/>
                  </a:lnTo>
                  <a:lnTo>
                    <a:pt x="2045" y="426"/>
                  </a:lnTo>
                  <a:lnTo>
                    <a:pt x="2045" y="426"/>
                  </a:lnTo>
                  <a:lnTo>
                    <a:pt x="2045" y="420"/>
                  </a:lnTo>
                  <a:lnTo>
                    <a:pt x="2045" y="420"/>
                  </a:lnTo>
                  <a:lnTo>
                    <a:pt x="2045" y="420"/>
                  </a:lnTo>
                  <a:lnTo>
                    <a:pt x="2039" y="420"/>
                  </a:lnTo>
                  <a:lnTo>
                    <a:pt x="2039" y="420"/>
                  </a:lnTo>
                  <a:lnTo>
                    <a:pt x="2039" y="420"/>
                  </a:lnTo>
                  <a:lnTo>
                    <a:pt x="2039" y="420"/>
                  </a:lnTo>
                  <a:lnTo>
                    <a:pt x="2039" y="420"/>
                  </a:lnTo>
                  <a:lnTo>
                    <a:pt x="2034" y="420"/>
                  </a:lnTo>
                  <a:lnTo>
                    <a:pt x="2034" y="420"/>
                  </a:lnTo>
                  <a:lnTo>
                    <a:pt x="2028" y="420"/>
                  </a:lnTo>
                  <a:lnTo>
                    <a:pt x="2028" y="415"/>
                  </a:lnTo>
                  <a:lnTo>
                    <a:pt x="2028" y="415"/>
                  </a:lnTo>
                  <a:lnTo>
                    <a:pt x="2028" y="409"/>
                  </a:lnTo>
                  <a:lnTo>
                    <a:pt x="2028" y="409"/>
                  </a:lnTo>
                  <a:lnTo>
                    <a:pt x="2028" y="415"/>
                  </a:lnTo>
                  <a:lnTo>
                    <a:pt x="2028" y="415"/>
                  </a:lnTo>
                  <a:lnTo>
                    <a:pt x="2028" y="415"/>
                  </a:lnTo>
                  <a:lnTo>
                    <a:pt x="2022" y="415"/>
                  </a:lnTo>
                  <a:lnTo>
                    <a:pt x="2017" y="409"/>
                  </a:lnTo>
                  <a:lnTo>
                    <a:pt x="2017" y="409"/>
                  </a:lnTo>
                  <a:lnTo>
                    <a:pt x="2017" y="409"/>
                  </a:lnTo>
                  <a:lnTo>
                    <a:pt x="2011" y="415"/>
                  </a:lnTo>
                  <a:lnTo>
                    <a:pt x="2011" y="415"/>
                  </a:lnTo>
                  <a:lnTo>
                    <a:pt x="2011" y="415"/>
                  </a:lnTo>
                  <a:lnTo>
                    <a:pt x="2011" y="415"/>
                  </a:lnTo>
                  <a:lnTo>
                    <a:pt x="2011" y="420"/>
                  </a:lnTo>
                  <a:lnTo>
                    <a:pt x="2011" y="420"/>
                  </a:lnTo>
                  <a:lnTo>
                    <a:pt x="2006" y="420"/>
                  </a:lnTo>
                  <a:lnTo>
                    <a:pt x="2006" y="420"/>
                  </a:lnTo>
                  <a:lnTo>
                    <a:pt x="2000" y="420"/>
                  </a:lnTo>
                  <a:lnTo>
                    <a:pt x="2000" y="420"/>
                  </a:lnTo>
                  <a:lnTo>
                    <a:pt x="2000" y="420"/>
                  </a:lnTo>
                  <a:lnTo>
                    <a:pt x="2000" y="426"/>
                  </a:lnTo>
                  <a:lnTo>
                    <a:pt x="2000" y="426"/>
                  </a:lnTo>
                  <a:lnTo>
                    <a:pt x="2000" y="426"/>
                  </a:lnTo>
                  <a:lnTo>
                    <a:pt x="2000" y="432"/>
                  </a:lnTo>
                  <a:lnTo>
                    <a:pt x="2006" y="432"/>
                  </a:lnTo>
                  <a:lnTo>
                    <a:pt x="2006" y="432"/>
                  </a:lnTo>
                  <a:lnTo>
                    <a:pt x="2006" y="432"/>
                  </a:lnTo>
                  <a:lnTo>
                    <a:pt x="2006" y="437"/>
                  </a:lnTo>
                  <a:lnTo>
                    <a:pt x="2006" y="437"/>
                  </a:lnTo>
                  <a:lnTo>
                    <a:pt x="2006" y="437"/>
                  </a:lnTo>
                  <a:lnTo>
                    <a:pt x="2000" y="443"/>
                  </a:lnTo>
                  <a:lnTo>
                    <a:pt x="2000" y="443"/>
                  </a:lnTo>
                  <a:lnTo>
                    <a:pt x="2000" y="448"/>
                  </a:lnTo>
                  <a:lnTo>
                    <a:pt x="1994" y="448"/>
                  </a:lnTo>
                  <a:lnTo>
                    <a:pt x="1994" y="448"/>
                  </a:lnTo>
                  <a:lnTo>
                    <a:pt x="1994" y="448"/>
                  </a:lnTo>
                  <a:lnTo>
                    <a:pt x="1989" y="448"/>
                  </a:lnTo>
                  <a:lnTo>
                    <a:pt x="1989" y="448"/>
                  </a:lnTo>
                  <a:lnTo>
                    <a:pt x="1989" y="448"/>
                  </a:lnTo>
                  <a:lnTo>
                    <a:pt x="1989" y="448"/>
                  </a:lnTo>
                  <a:lnTo>
                    <a:pt x="1989" y="448"/>
                  </a:lnTo>
                  <a:lnTo>
                    <a:pt x="1989" y="454"/>
                  </a:lnTo>
                  <a:lnTo>
                    <a:pt x="1983" y="454"/>
                  </a:lnTo>
                  <a:lnTo>
                    <a:pt x="1983" y="454"/>
                  </a:lnTo>
                  <a:lnTo>
                    <a:pt x="1983" y="454"/>
                  </a:lnTo>
                  <a:lnTo>
                    <a:pt x="1983" y="454"/>
                  </a:lnTo>
                  <a:lnTo>
                    <a:pt x="1978" y="454"/>
                  </a:lnTo>
                  <a:lnTo>
                    <a:pt x="1978" y="454"/>
                  </a:lnTo>
                  <a:lnTo>
                    <a:pt x="1978" y="454"/>
                  </a:lnTo>
                  <a:lnTo>
                    <a:pt x="1978" y="454"/>
                  </a:lnTo>
                  <a:lnTo>
                    <a:pt x="1983" y="460"/>
                  </a:lnTo>
                  <a:lnTo>
                    <a:pt x="1978" y="460"/>
                  </a:lnTo>
                  <a:lnTo>
                    <a:pt x="1978" y="460"/>
                  </a:lnTo>
                  <a:lnTo>
                    <a:pt x="1978" y="460"/>
                  </a:lnTo>
                  <a:lnTo>
                    <a:pt x="1972" y="454"/>
                  </a:lnTo>
                  <a:lnTo>
                    <a:pt x="1972" y="454"/>
                  </a:lnTo>
                  <a:lnTo>
                    <a:pt x="1972" y="448"/>
                  </a:lnTo>
                  <a:lnTo>
                    <a:pt x="1966" y="443"/>
                  </a:lnTo>
                  <a:lnTo>
                    <a:pt x="1966" y="437"/>
                  </a:lnTo>
                  <a:lnTo>
                    <a:pt x="1961" y="426"/>
                  </a:lnTo>
                  <a:lnTo>
                    <a:pt x="1955" y="415"/>
                  </a:lnTo>
                  <a:lnTo>
                    <a:pt x="1950" y="404"/>
                  </a:lnTo>
                  <a:lnTo>
                    <a:pt x="1944" y="392"/>
                  </a:lnTo>
                  <a:lnTo>
                    <a:pt x="1938" y="381"/>
                  </a:lnTo>
                  <a:lnTo>
                    <a:pt x="1933" y="375"/>
                  </a:lnTo>
                  <a:lnTo>
                    <a:pt x="1933" y="370"/>
                  </a:lnTo>
                  <a:lnTo>
                    <a:pt x="1927" y="359"/>
                  </a:lnTo>
                  <a:lnTo>
                    <a:pt x="1922" y="342"/>
                  </a:lnTo>
                  <a:lnTo>
                    <a:pt x="1922" y="342"/>
                  </a:lnTo>
                  <a:lnTo>
                    <a:pt x="1922" y="342"/>
                  </a:lnTo>
                  <a:lnTo>
                    <a:pt x="1910" y="331"/>
                  </a:lnTo>
                  <a:lnTo>
                    <a:pt x="1905" y="314"/>
                  </a:lnTo>
                  <a:lnTo>
                    <a:pt x="1894" y="297"/>
                  </a:lnTo>
                  <a:lnTo>
                    <a:pt x="1888" y="280"/>
                  </a:lnTo>
                  <a:lnTo>
                    <a:pt x="1882" y="269"/>
                  </a:lnTo>
                  <a:lnTo>
                    <a:pt x="1871" y="258"/>
                  </a:lnTo>
                  <a:lnTo>
                    <a:pt x="1866" y="247"/>
                  </a:lnTo>
                  <a:lnTo>
                    <a:pt x="1860" y="235"/>
                  </a:lnTo>
                  <a:lnTo>
                    <a:pt x="1854" y="230"/>
                  </a:lnTo>
                  <a:lnTo>
                    <a:pt x="1849" y="219"/>
                  </a:lnTo>
                  <a:lnTo>
                    <a:pt x="1843" y="213"/>
                  </a:lnTo>
                  <a:lnTo>
                    <a:pt x="1843" y="213"/>
                  </a:lnTo>
                  <a:lnTo>
                    <a:pt x="1838" y="202"/>
                  </a:lnTo>
                  <a:lnTo>
                    <a:pt x="1826" y="196"/>
                  </a:lnTo>
                  <a:lnTo>
                    <a:pt x="1815" y="191"/>
                  </a:lnTo>
                  <a:lnTo>
                    <a:pt x="1804" y="179"/>
                  </a:lnTo>
                  <a:lnTo>
                    <a:pt x="1793" y="168"/>
                  </a:lnTo>
                  <a:lnTo>
                    <a:pt x="1782" y="163"/>
                  </a:lnTo>
                  <a:lnTo>
                    <a:pt x="1776" y="157"/>
                  </a:lnTo>
                  <a:lnTo>
                    <a:pt x="1770" y="151"/>
                  </a:lnTo>
                  <a:lnTo>
                    <a:pt x="1770" y="151"/>
                  </a:lnTo>
                  <a:lnTo>
                    <a:pt x="1770" y="146"/>
                  </a:lnTo>
                  <a:lnTo>
                    <a:pt x="1770" y="146"/>
                  </a:lnTo>
                  <a:lnTo>
                    <a:pt x="1765" y="135"/>
                  </a:lnTo>
                  <a:lnTo>
                    <a:pt x="1765" y="135"/>
                  </a:lnTo>
                  <a:lnTo>
                    <a:pt x="1765" y="135"/>
                  </a:lnTo>
                  <a:lnTo>
                    <a:pt x="1765" y="129"/>
                  </a:lnTo>
                  <a:lnTo>
                    <a:pt x="1770" y="135"/>
                  </a:lnTo>
                  <a:lnTo>
                    <a:pt x="1776" y="135"/>
                  </a:lnTo>
                  <a:lnTo>
                    <a:pt x="1782" y="135"/>
                  </a:lnTo>
                  <a:lnTo>
                    <a:pt x="1782" y="129"/>
                  </a:lnTo>
                  <a:lnTo>
                    <a:pt x="1782" y="129"/>
                  </a:lnTo>
                  <a:lnTo>
                    <a:pt x="1787" y="129"/>
                  </a:lnTo>
                  <a:lnTo>
                    <a:pt x="1787" y="129"/>
                  </a:lnTo>
                  <a:lnTo>
                    <a:pt x="1787" y="129"/>
                  </a:lnTo>
                  <a:lnTo>
                    <a:pt x="1787" y="123"/>
                  </a:lnTo>
                  <a:lnTo>
                    <a:pt x="1787" y="123"/>
                  </a:lnTo>
                  <a:lnTo>
                    <a:pt x="1787" y="118"/>
                  </a:lnTo>
                  <a:lnTo>
                    <a:pt x="1793" y="118"/>
                  </a:lnTo>
                  <a:lnTo>
                    <a:pt x="1793" y="118"/>
                  </a:lnTo>
                  <a:lnTo>
                    <a:pt x="1787" y="112"/>
                  </a:lnTo>
                  <a:lnTo>
                    <a:pt x="1787" y="112"/>
                  </a:lnTo>
                  <a:lnTo>
                    <a:pt x="1787" y="112"/>
                  </a:lnTo>
                  <a:lnTo>
                    <a:pt x="1787" y="112"/>
                  </a:lnTo>
                  <a:lnTo>
                    <a:pt x="1787" y="106"/>
                  </a:lnTo>
                  <a:lnTo>
                    <a:pt x="1787" y="106"/>
                  </a:lnTo>
                  <a:lnTo>
                    <a:pt x="1787" y="106"/>
                  </a:lnTo>
                  <a:lnTo>
                    <a:pt x="1793" y="106"/>
                  </a:lnTo>
                  <a:lnTo>
                    <a:pt x="1793" y="106"/>
                  </a:lnTo>
                  <a:lnTo>
                    <a:pt x="1793" y="101"/>
                  </a:lnTo>
                  <a:lnTo>
                    <a:pt x="1793" y="101"/>
                  </a:lnTo>
                  <a:lnTo>
                    <a:pt x="1793" y="101"/>
                  </a:lnTo>
                  <a:lnTo>
                    <a:pt x="1793" y="101"/>
                  </a:lnTo>
                  <a:lnTo>
                    <a:pt x="1787" y="106"/>
                  </a:lnTo>
                  <a:lnTo>
                    <a:pt x="1787" y="106"/>
                  </a:lnTo>
                  <a:lnTo>
                    <a:pt x="1782" y="106"/>
                  </a:lnTo>
                  <a:lnTo>
                    <a:pt x="1782" y="106"/>
                  </a:lnTo>
                  <a:lnTo>
                    <a:pt x="1782" y="106"/>
                  </a:lnTo>
                  <a:lnTo>
                    <a:pt x="1782" y="106"/>
                  </a:lnTo>
                  <a:lnTo>
                    <a:pt x="1776" y="112"/>
                  </a:lnTo>
                  <a:lnTo>
                    <a:pt x="1776" y="112"/>
                  </a:lnTo>
                  <a:lnTo>
                    <a:pt x="1776" y="112"/>
                  </a:lnTo>
                  <a:lnTo>
                    <a:pt x="1776" y="112"/>
                  </a:lnTo>
                  <a:lnTo>
                    <a:pt x="1776" y="112"/>
                  </a:lnTo>
                  <a:lnTo>
                    <a:pt x="1776" y="112"/>
                  </a:lnTo>
                  <a:lnTo>
                    <a:pt x="1770" y="112"/>
                  </a:lnTo>
                  <a:lnTo>
                    <a:pt x="1770" y="118"/>
                  </a:lnTo>
                  <a:lnTo>
                    <a:pt x="1765" y="118"/>
                  </a:lnTo>
                  <a:lnTo>
                    <a:pt x="1754" y="112"/>
                  </a:lnTo>
                  <a:lnTo>
                    <a:pt x="1754" y="112"/>
                  </a:lnTo>
                  <a:lnTo>
                    <a:pt x="1754" y="118"/>
                  </a:lnTo>
                  <a:lnTo>
                    <a:pt x="1754" y="118"/>
                  </a:lnTo>
                  <a:lnTo>
                    <a:pt x="1754" y="118"/>
                  </a:lnTo>
                  <a:lnTo>
                    <a:pt x="1754" y="123"/>
                  </a:lnTo>
                  <a:lnTo>
                    <a:pt x="1754" y="123"/>
                  </a:lnTo>
                  <a:lnTo>
                    <a:pt x="1742" y="129"/>
                  </a:lnTo>
                  <a:lnTo>
                    <a:pt x="1731" y="135"/>
                  </a:lnTo>
                  <a:lnTo>
                    <a:pt x="1725" y="135"/>
                  </a:lnTo>
                  <a:lnTo>
                    <a:pt x="1720" y="135"/>
                  </a:lnTo>
                  <a:lnTo>
                    <a:pt x="1720" y="140"/>
                  </a:lnTo>
                  <a:lnTo>
                    <a:pt x="1720" y="140"/>
                  </a:lnTo>
                  <a:lnTo>
                    <a:pt x="1709" y="140"/>
                  </a:lnTo>
                  <a:lnTo>
                    <a:pt x="1709" y="140"/>
                  </a:lnTo>
                  <a:lnTo>
                    <a:pt x="1709" y="140"/>
                  </a:lnTo>
                  <a:lnTo>
                    <a:pt x="1703" y="140"/>
                  </a:lnTo>
                  <a:lnTo>
                    <a:pt x="1709" y="151"/>
                  </a:lnTo>
                  <a:lnTo>
                    <a:pt x="1697" y="157"/>
                  </a:lnTo>
                  <a:lnTo>
                    <a:pt x="1692" y="163"/>
                  </a:lnTo>
                  <a:lnTo>
                    <a:pt x="1681" y="168"/>
                  </a:lnTo>
                  <a:lnTo>
                    <a:pt x="1681" y="168"/>
                  </a:lnTo>
                  <a:lnTo>
                    <a:pt x="1675" y="163"/>
                  </a:lnTo>
                  <a:lnTo>
                    <a:pt x="1675" y="163"/>
                  </a:lnTo>
                  <a:lnTo>
                    <a:pt x="1669" y="163"/>
                  </a:lnTo>
                  <a:lnTo>
                    <a:pt x="1669" y="163"/>
                  </a:lnTo>
                  <a:lnTo>
                    <a:pt x="1669" y="168"/>
                  </a:lnTo>
                  <a:lnTo>
                    <a:pt x="1669" y="168"/>
                  </a:lnTo>
                  <a:lnTo>
                    <a:pt x="1669" y="168"/>
                  </a:lnTo>
                  <a:lnTo>
                    <a:pt x="1664" y="174"/>
                  </a:lnTo>
                  <a:lnTo>
                    <a:pt x="1664" y="174"/>
                  </a:lnTo>
                  <a:lnTo>
                    <a:pt x="1664" y="174"/>
                  </a:lnTo>
                  <a:lnTo>
                    <a:pt x="1664" y="174"/>
                  </a:lnTo>
                  <a:lnTo>
                    <a:pt x="1664" y="174"/>
                  </a:lnTo>
                  <a:lnTo>
                    <a:pt x="1658" y="174"/>
                  </a:lnTo>
                  <a:lnTo>
                    <a:pt x="1658" y="179"/>
                  </a:lnTo>
                  <a:lnTo>
                    <a:pt x="1658" y="179"/>
                  </a:lnTo>
                  <a:lnTo>
                    <a:pt x="1647" y="179"/>
                  </a:lnTo>
                  <a:lnTo>
                    <a:pt x="1647" y="179"/>
                  </a:lnTo>
                  <a:lnTo>
                    <a:pt x="1647" y="185"/>
                  </a:lnTo>
                  <a:lnTo>
                    <a:pt x="1647" y="191"/>
                  </a:lnTo>
                  <a:lnTo>
                    <a:pt x="1647" y="191"/>
                  </a:lnTo>
                  <a:lnTo>
                    <a:pt x="1647" y="191"/>
                  </a:lnTo>
                  <a:lnTo>
                    <a:pt x="1647" y="191"/>
                  </a:lnTo>
                  <a:lnTo>
                    <a:pt x="1647" y="191"/>
                  </a:lnTo>
                  <a:lnTo>
                    <a:pt x="1647" y="202"/>
                  </a:lnTo>
                  <a:lnTo>
                    <a:pt x="1647" y="202"/>
                  </a:lnTo>
                  <a:lnTo>
                    <a:pt x="1641" y="202"/>
                  </a:lnTo>
                  <a:lnTo>
                    <a:pt x="1641" y="196"/>
                  </a:lnTo>
                  <a:lnTo>
                    <a:pt x="1641" y="196"/>
                  </a:lnTo>
                  <a:lnTo>
                    <a:pt x="1641" y="196"/>
                  </a:lnTo>
                  <a:lnTo>
                    <a:pt x="1641" y="196"/>
                  </a:lnTo>
                  <a:lnTo>
                    <a:pt x="1636" y="196"/>
                  </a:lnTo>
                  <a:lnTo>
                    <a:pt x="1641" y="191"/>
                  </a:lnTo>
                  <a:lnTo>
                    <a:pt x="1636" y="191"/>
                  </a:lnTo>
                  <a:lnTo>
                    <a:pt x="1636" y="191"/>
                  </a:lnTo>
                  <a:lnTo>
                    <a:pt x="1636" y="191"/>
                  </a:lnTo>
                  <a:lnTo>
                    <a:pt x="1636" y="191"/>
                  </a:lnTo>
                  <a:lnTo>
                    <a:pt x="1636" y="191"/>
                  </a:lnTo>
                  <a:lnTo>
                    <a:pt x="1630" y="191"/>
                  </a:lnTo>
                  <a:lnTo>
                    <a:pt x="1630" y="191"/>
                  </a:lnTo>
                  <a:lnTo>
                    <a:pt x="1630" y="191"/>
                  </a:lnTo>
                  <a:lnTo>
                    <a:pt x="1630" y="191"/>
                  </a:lnTo>
                  <a:lnTo>
                    <a:pt x="1625" y="191"/>
                  </a:lnTo>
                  <a:lnTo>
                    <a:pt x="1625" y="191"/>
                  </a:lnTo>
                  <a:lnTo>
                    <a:pt x="1625" y="191"/>
                  </a:lnTo>
                  <a:lnTo>
                    <a:pt x="1625" y="185"/>
                  </a:lnTo>
                  <a:lnTo>
                    <a:pt x="1625" y="185"/>
                  </a:lnTo>
                  <a:lnTo>
                    <a:pt x="1625" y="185"/>
                  </a:lnTo>
                  <a:lnTo>
                    <a:pt x="1619" y="185"/>
                  </a:lnTo>
                  <a:lnTo>
                    <a:pt x="1619" y="185"/>
                  </a:lnTo>
                  <a:lnTo>
                    <a:pt x="1619" y="185"/>
                  </a:lnTo>
                  <a:lnTo>
                    <a:pt x="1613" y="185"/>
                  </a:lnTo>
                  <a:lnTo>
                    <a:pt x="1613" y="191"/>
                  </a:lnTo>
                  <a:lnTo>
                    <a:pt x="1608" y="191"/>
                  </a:lnTo>
                  <a:lnTo>
                    <a:pt x="1608" y="185"/>
                  </a:lnTo>
                  <a:lnTo>
                    <a:pt x="1608" y="185"/>
                  </a:lnTo>
                  <a:lnTo>
                    <a:pt x="1602" y="185"/>
                  </a:lnTo>
                  <a:lnTo>
                    <a:pt x="1602" y="185"/>
                  </a:lnTo>
                  <a:lnTo>
                    <a:pt x="1602" y="191"/>
                  </a:lnTo>
                  <a:lnTo>
                    <a:pt x="1602" y="191"/>
                  </a:lnTo>
                  <a:lnTo>
                    <a:pt x="1602" y="191"/>
                  </a:lnTo>
                  <a:lnTo>
                    <a:pt x="1602" y="191"/>
                  </a:lnTo>
                  <a:lnTo>
                    <a:pt x="1602" y="191"/>
                  </a:lnTo>
                  <a:lnTo>
                    <a:pt x="1602" y="191"/>
                  </a:lnTo>
                  <a:lnTo>
                    <a:pt x="1602" y="191"/>
                  </a:lnTo>
                  <a:lnTo>
                    <a:pt x="1597" y="191"/>
                  </a:lnTo>
                  <a:lnTo>
                    <a:pt x="1597" y="191"/>
                  </a:lnTo>
                  <a:lnTo>
                    <a:pt x="1597" y="191"/>
                  </a:lnTo>
                  <a:lnTo>
                    <a:pt x="1597" y="196"/>
                  </a:lnTo>
                  <a:lnTo>
                    <a:pt x="1597" y="196"/>
                  </a:lnTo>
                  <a:lnTo>
                    <a:pt x="1597" y="196"/>
                  </a:lnTo>
                  <a:lnTo>
                    <a:pt x="1597" y="196"/>
                  </a:lnTo>
                  <a:lnTo>
                    <a:pt x="1597" y="196"/>
                  </a:lnTo>
                  <a:lnTo>
                    <a:pt x="1597" y="196"/>
                  </a:lnTo>
                  <a:lnTo>
                    <a:pt x="1597" y="196"/>
                  </a:lnTo>
                  <a:lnTo>
                    <a:pt x="1591" y="202"/>
                  </a:lnTo>
                  <a:lnTo>
                    <a:pt x="1591" y="207"/>
                  </a:lnTo>
                  <a:lnTo>
                    <a:pt x="1585" y="207"/>
                  </a:lnTo>
                  <a:lnTo>
                    <a:pt x="1585" y="202"/>
                  </a:lnTo>
                  <a:lnTo>
                    <a:pt x="1585" y="196"/>
                  </a:lnTo>
                  <a:lnTo>
                    <a:pt x="1580" y="191"/>
                  </a:lnTo>
                  <a:lnTo>
                    <a:pt x="1580" y="185"/>
                  </a:lnTo>
                  <a:lnTo>
                    <a:pt x="1580" y="185"/>
                  </a:lnTo>
                  <a:lnTo>
                    <a:pt x="1574" y="185"/>
                  </a:lnTo>
                  <a:lnTo>
                    <a:pt x="1580" y="179"/>
                  </a:lnTo>
                  <a:lnTo>
                    <a:pt x="1580" y="179"/>
                  </a:lnTo>
                  <a:lnTo>
                    <a:pt x="1580" y="179"/>
                  </a:lnTo>
                  <a:lnTo>
                    <a:pt x="1580" y="179"/>
                  </a:lnTo>
                  <a:lnTo>
                    <a:pt x="1585" y="168"/>
                  </a:lnTo>
                  <a:lnTo>
                    <a:pt x="1585" y="168"/>
                  </a:lnTo>
                  <a:lnTo>
                    <a:pt x="1591" y="168"/>
                  </a:lnTo>
                  <a:lnTo>
                    <a:pt x="1585" y="168"/>
                  </a:lnTo>
                  <a:lnTo>
                    <a:pt x="1585" y="163"/>
                  </a:lnTo>
                  <a:lnTo>
                    <a:pt x="1591" y="163"/>
                  </a:lnTo>
                  <a:lnTo>
                    <a:pt x="1591" y="163"/>
                  </a:lnTo>
                  <a:lnTo>
                    <a:pt x="1591" y="163"/>
                  </a:lnTo>
                  <a:lnTo>
                    <a:pt x="1602" y="163"/>
                  </a:lnTo>
                  <a:lnTo>
                    <a:pt x="1602" y="163"/>
                  </a:lnTo>
                  <a:lnTo>
                    <a:pt x="1602" y="163"/>
                  </a:lnTo>
                  <a:lnTo>
                    <a:pt x="1608" y="157"/>
                  </a:lnTo>
                  <a:lnTo>
                    <a:pt x="1608" y="140"/>
                  </a:lnTo>
                  <a:lnTo>
                    <a:pt x="1602" y="146"/>
                  </a:lnTo>
                  <a:lnTo>
                    <a:pt x="1602" y="146"/>
                  </a:lnTo>
                  <a:lnTo>
                    <a:pt x="1602" y="140"/>
                  </a:lnTo>
                  <a:lnTo>
                    <a:pt x="1602" y="140"/>
                  </a:lnTo>
                  <a:lnTo>
                    <a:pt x="1602" y="140"/>
                  </a:lnTo>
                  <a:lnTo>
                    <a:pt x="1597" y="140"/>
                  </a:lnTo>
                  <a:lnTo>
                    <a:pt x="1597" y="140"/>
                  </a:lnTo>
                  <a:lnTo>
                    <a:pt x="1597" y="140"/>
                  </a:lnTo>
                  <a:lnTo>
                    <a:pt x="1597" y="146"/>
                  </a:lnTo>
                  <a:lnTo>
                    <a:pt x="1602" y="146"/>
                  </a:lnTo>
                  <a:lnTo>
                    <a:pt x="1597" y="146"/>
                  </a:lnTo>
                  <a:lnTo>
                    <a:pt x="1597" y="146"/>
                  </a:lnTo>
                  <a:lnTo>
                    <a:pt x="1597" y="151"/>
                  </a:lnTo>
                  <a:lnTo>
                    <a:pt x="1597" y="151"/>
                  </a:lnTo>
                  <a:lnTo>
                    <a:pt x="1597" y="151"/>
                  </a:lnTo>
                  <a:lnTo>
                    <a:pt x="1597" y="151"/>
                  </a:lnTo>
                  <a:lnTo>
                    <a:pt x="1591" y="151"/>
                  </a:lnTo>
                  <a:lnTo>
                    <a:pt x="1591" y="151"/>
                  </a:lnTo>
                  <a:lnTo>
                    <a:pt x="1591" y="151"/>
                  </a:lnTo>
                  <a:lnTo>
                    <a:pt x="1591" y="151"/>
                  </a:lnTo>
                  <a:lnTo>
                    <a:pt x="1591" y="151"/>
                  </a:lnTo>
                  <a:lnTo>
                    <a:pt x="1591" y="151"/>
                  </a:lnTo>
                  <a:lnTo>
                    <a:pt x="1585" y="151"/>
                  </a:lnTo>
                  <a:lnTo>
                    <a:pt x="1585" y="151"/>
                  </a:lnTo>
                  <a:lnTo>
                    <a:pt x="1585" y="151"/>
                  </a:lnTo>
                  <a:lnTo>
                    <a:pt x="1585" y="151"/>
                  </a:lnTo>
                  <a:lnTo>
                    <a:pt x="1585" y="157"/>
                  </a:lnTo>
                  <a:lnTo>
                    <a:pt x="1585" y="157"/>
                  </a:lnTo>
                  <a:lnTo>
                    <a:pt x="1574" y="151"/>
                  </a:lnTo>
                  <a:lnTo>
                    <a:pt x="1569" y="151"/>
                  </a:lnTo>
                  <a:lnTo>
                    <a:pt x="1569" y="151"/>
                  </a:lnTo>
                  <a:lnTo>
                    <a:pt x="1569" y="146"/>
                  </a:lnTo>
                  <a:lnTo>
                    <a:pt x="1563" y="146"/>
                  </a:lnTo>
                  <a:lnTo>
                    <a:pt x="1563" y="146"/>
                  </a:lnTo>
                  <a:lnTo>
                    <a:pt x="1563" y="140"/>
                  </a:lnTo>
                  <a:lnTo>
                    <a:pt x="1563" y="140"/>
                  </a:lnTo>
                  <a:lnTo>
                    <a:pt x="1563" y="135"/>
                  </a:lnTo>
                  <a:lnTo>
                    <a:pt x="1563" y="135"/>
                  </a:lnTo>
                  <a:lnTo>
                    <a:pt x="1557" y="135"/>
                  </a:lnTo>
                  <a:lnTo>
                    <a:pt x="1552" y="135"/>
                  </a:lnTo>
                  <a:lnTo>
                    <a:pt x="1541" y="135"/>
                  </a:lnTo>
                  <a:lnTo>
                    <a:pt x="1541" y="135"/>
                  </a:lnTo>
                  <a:lnTo>
                    <a:pt x="1535" y="140"/>
                  </a:lnTo>
                  <a:lnTo>
                    <a:pt x="1535" y="140"/>
                  </a:lnTo>
                  <a:lnTo>
                    <a:pt x="1535" y="140"/>
                  </a:lnTo>
                  <a:lnTo>
                    <a:pt x="1535" y="146"/>
                  </a:lnTo>
                  <a:lnTo>
                    <a:pt x="1535" y="146"/>
                  </a:lnTo>
                  <a:lnTo>
                    <a:pt x="1541" y="140"/>
                  </a:lnTo>
                  <a:lnTo>
                    <a:pt x="1541" y="140"/>
                  </a:lnTo>
                  <a:lnTo>
                    <a:pt x="1546" y="146"/>
                  </a:lnTo>
                  <a:lnTo>
                    <a:pt x="1546" y="146"/>
                  </a:lnTo>
                  <a:lnTo>
                    <a:pt x="1546" y="151"/>
                  </a:lnTo>
                  <a:lnTo>
                    <a:pt x="1546" y="151"/>
                  </a:lnTo>
                  <a:lnTo>
                    <a:pt x="1546" y="151"/>
                  </a:lnTo>
                  <a:lnTo>
                    <a:pt x="1541" y="151"/>
                  </a:lnTo>
                  <a:lnTo>
                    <a:pt x="1541" y="151"/>
                  </a:lnTo>
                  <a:lnTo>
                    <a:pt x="1535" y="151"/>
                  </a:lnTo>
                  <a:lnTo>
                    <a:pt x="1535" y="151"/>
                  </a:lnTo>
                  <a:lnTo>
                    <a:pt x="1535" y="157"/>
                  </a:lnTo>
                  <a:lnTo>
                    <a:pt x="1529" y="157"/>
                  </a:lnTo>
                  <a:lnTo>
                    <a:pt x="1529" y="157"/>
                  </a:lnTo>
                  <a:lnTo>
                    <a:pt x="1529" y="157"/>
                  </a:lnTo>
                  <a:lnTo>
                    <a:pt x="1529" y="157"/>
                  </a:lnTo>
                  <a:lnTo>
                    <a:pt x="1529" y="157"/>
                  </a:lnTo>
                  <a:lnTo>
                    <a:pt x="1529" y="151"/>
                  </a:lnTo>
                  <a:lnTo>
                    <a:pt x="1529" y="151"/>
                  </a:lnTo>
                  <a:lnTo>
                    <a:pt x="1529" y="151"/>
                  </a:lnTo>
                  <a:lnTo>
                    <a:pt x="1529" y="146"/>
                  </a:lnTo>
                  <a:lnTo>
                    <a:pt x="1529" y="146"/>
                  </a:lnTo>
                  <a:lnTo>
                    <a:pt x="1529" y="146"/>
                  </a:lnTo>
                  <a:lnTo>
                    <a:pt x="1524" y="140"/>
                  </a:lnTo>
                  <a:lnTo>
                    <a:pt x="1524" y="140"/>
                  </a:lnTo>
                  <a:lnTo>
                    <a:pt x="1524" y="140"/>
                  </a:lnTo>
                  <a:lnTo>
                    <a:pt x="1524" y="140"/>
                  </a:lnTo>
                  <a:lnTo>
                    <a:pt x="1529" y="140"/>
                  </a:lnTo>
                  <a:lnTo>
                    <a:pt x="1529" y="140"/>
                  </a:lnTo>
                  <a:lnTo>
                    <a:pt x="1529" y="140"/>
                  </a:lnTo>
                  <a:lnTo>
                    <a:pt x="1529" y="140"/>
                  </a:lnTo>
                  <a:lnTo>
                    <a:pt x="1529" y="140"/>
                  </a:lnTo>
                  <a:lnTo>
                    <a:pt x="1529" y="140"/>
                  </a:lnTo>
                  <a:lnTo>
                    <a:pt x="1529" y="140"/>
                  </a:lnTo>
                  <a:lnTo>
                    <a:pt x="1529" y="140"/>
                  </a:lnTo>
                  <a:lnTo>
                    <a:pt x="1535" y="135"/>
                  </a:lnTo>
                  <a:lnTo>
                    <a:pt x="1535" y="135"/>
                  </a:lnTo>
                  <a:lnTo>
                    <a:pt x="1535" y="135"/>
                  </a:lnTo>
                  <a:lnTo>
                    <a:pt x="1535" y="135"/>
                  </a:lnTo>
                  <a:lnTo>
                    <a:pt x="1535" y="135"/>
                  </a:lnTo>
                  <a:lnTo>
                    <a:pt x="1529" y="135"/>
                  </a:lnTo>
                  <a:lnTo>
                    <a:pt x="1524" y="129"/>
                  </a:lnTo>
                  <a:lnTo>
                    <a:pt x="1524" y="123"/>
                  </a:lnTo>
                  <a:lnTo>
                    <a:pt x="1524" y="123"/>
                  </a:lnTo>
                  <a:lnTo>
                    <a:pt x="1524" y="123"/>
                  </a:lnTo>
                  <a:lnTo>
                    <a:pt x="1524" y="123"/>
                  </a:lnTo>
                  <a:lnTo>
                    <a:pt x="1518" y="123"/>
                  </a:lnTo>
                  <a:lnTo>
                    <a:pt x="1518" y="118"/>
                  </a:lnTo>
                  <a:lnTo>
                    <a:pt x="1518" y="112"/>
                  </a:lnTo>
                  <a:lnTo>
                    <a:pt x="1518" y="112"/>
                  </a:lnTo>
                  <a:lnTo>
                    <a:pt x="1513" y="112"/>
                  </a:lnTo>
                  <a:lnTo>
                    <a:pt x="1507" y="112"/>
                  </a:lnTo>
                  <a:lnTo>
                    <a:pt x="1507" y="112"/>
                  </a:lnTo>
                  <a:lnTo>
                    <a:pt x="1507" y="112"/>
                  </a:lnTo>
                  <a:lnTo>
                    <a:pt x="1507" y="112"/>
                  </a:lnTo>
                  <a:lnTo>
                    <a:pt x="1507" y="112"/>
                  </a:lnTo>
                  <a:lnTo>
                    <a:pt x="1513" y="118"/>
                  </a:lnTo>
                  <a:lnTo>
                    <a:pt x="1513" y="118"/>
                  </a:lnTo>
                  <a:lnTo>
                    <a:pt x="1513" y="118"/>
                  </a:lnTo>
                  <a:lnTo>
                    <a:pt x="1507" y="123"/>
                  </a:lnTo>
                  <a:lnTo>
                    <a:pt x="1507" y="123"/>
                  </a:lnTo>
                  <a:lnTo>
                    <a:pt x="1507" y="123"/>
                  </a:lnTo>
                  <a:lnTo>
                    <a:pt x="1507" y="123"/>
                  </a:lnTo>
                  <a:lnTo>
                    <a:pt x="1507" y="123"/>
                  </a:lnTo>
                  <a:lnTo>
                    <a:pt x="1507" y="123"/>
                  </a:lnTo>
                  <a:lnTo>
                    <a:pt x="1513" y="129"/>
                  </a:lnTo>
                  <a:lnTo>
                    <a:pt x="1513" y="129"/>
                  </a:lnTo>
                  <a:lnTo>
                    <a:pt x="1513" y="129"/>
                  </a:lnTo>
                  <a:lnTo>
                    <a:pt x="1513" y="129"/>
                  </a:lnTo>
                  <a:lnTo>
                    <a:pt x="1518" y="129"/>
                  </a:lnTo>
                  <a:lnTo>
                    <a:pt x="1518" y="135"/>
                  </a:lnTo>
                  <a:lnTo>
                    <a:pt x="1518" y="135"/>
                  </a:lnTo>
                  <a:lnTo>
                    <a:pt x="1513" y="135"/>
                  </a:lnTo>
                  <a:lnTo>
                    <a:pt x="1513" y="135"/>
                  </a:lnTo>
                  <a:lnTo>
                    <a:pt x="1513" y="135"/>
                  </a:lnTo>
                  <a:lnTo>
                    <a:pt x="1507" y="135"/>
                  </a:lnTo>
                  <a:lnTo>
                    <a:pt x="1507" y="129"/>
                  </a:lnTo>
                  <a:lnTo>
                    <a:pt x="1507" y="123"/>
                  </a:lnTo>
                  <a:lnTo>
                    <a:pt x="1501" y="123"/>
                  </a:lnTo>
                  <a:lnTo>
                    <a:pt x="1501" y="123"/>
                  </a:lnTo>
                  <a:lnTo>
                    <a:pt x="1490" y="123"/>
                  </a:lnTo>
                  <a:lnTo>
                    <a:pt x="1490" y="123"/>
                  </a:lnTo>
                  <a:lnTo>
                    <a:pt x="1490" y="123"/>
                  </a:lnTo>
                  <a:lnTo>
                    <a:pt x="1490" y="129"/>
                  </a:lnTo>
                  <a:lnTo>
                    <a:pt x="1490" y="129"/>
                  </a:lnTo>
                  <a:lnTo>
                    <a:pt x="1490" y="135"/>
                  </a:lnTo>
                  <a:lnTo>
                    <a:pt x="1490" y="135"/>
                  </a:lnTo>
                  <a:lnTo>
                    <a:pt x="1485" y="135"/>
                  </a:lnTo>
                  <a:lnTo>
                    <a:pt x="1485" y="140"/>
                  </a:lnTo>
                  <a:lnTo>
                    <a:pt x="1485" y="140"/>
                  </a:lnTo>
                  <a:lnTo>
                    <a:pt x="1485" y="140"/>
                  </a:lnTo>
                  <a:lnTo>
                    <a:pt x="1485" y="135"/>
                  </a:lnTo>
                  <a:lnTo>
                    <a:pt x="1479" y="135"/>
                  </a:lnTo>
                  <a:lnTo>
                    <a:pt x="1479" y="135"/>
                  </a:lnTo>
                  <a:lnTo>
                    <a:pt x="1479" y="135"/>
                  </a:lnTo>
                  <a:lnTo>
                    <a:pt x="1473" y="135"/>
                  </a:lnTo>
                  <a:lnTo>
                    <a:pt x="1473" y="135"/>
                  </a:lnTo>
                  <a:lnTo>
                    <a:pt x="1473" y="135"/>
                  </a:lnTo>
                  <a:lnTo>
                    <a:pt x="1473" y="129"/>
                  </a:lnTo>
                  <a:lnTo>
                    <a:pt x="1473" y="129"/>
                  </a:lnTo>
                  <a:lnTo>
                    <a:pt x="1473" y="129"/>
                  </a:lnTo>
                  <a:lnTo>
                    <a:pt x="1468" y="129"/>
                  </a:lnTo>
                  <a:lnTo>
                    <a:pt x="1468" y="129"/>
                  </a:lnTo>
                  <a:lnTo>
                    <a:pt x="1468" y="129"/>
                  </a:lnTo>
                  <a:lnTo>
                    <a:pt x="1468" y="129"/>
                  </a:lnTo>
                  <a:lnTo>
                    <a:pt x="1462" y="129"/>
                  </a:lnTo>
                  <a:lnTo>
                    <a:pt x="1462" y="135"/>
                  </a:lnTo>
                  <a:lnTo>
                    <a:pt x="1457" y="135"/>
                  </a:lnTo>
                  <a:lnTo>
                    <a:pt x="1457" y="140"/>
                  </a:lnTo>
                  <a:lnTo>
                    <a:pt x="1457" y="140"/>
                  </a:lnTo>
                  <a:lnTo>
                    <a:pt x="1457" y="135"/>
                  </a:lnTo>
                  <a:lnTo>
                    <a:pt x="1451" y="135"/>
                  </a:lnTo>
                  <a:lnTo>
                    <a:pt x="1451" y="135"/>
                  </a:lnTo>
                  <a:lnTo>
                    <a:pt x="1451" y="129"/>
                  </a:lnTo>
                  <a:lnTo>
                    <a:pt x="1451" y="129"/>
                  </a:lnTo>
                  <a:lnTo>
                    <a:pt x="1451" y="129"/>
                  </a:lnTo>
                  <a:lnTo>
                    <a:pt x="1451" y="123"/>
                  </a:lnTo>
                  <a:lnTo>
                    <a:pt x="1451" y="123"/>
                  </a:lnTo>
                  <a:lnTo>
                    <a:pt x="1451" y="123"/>
                  </a:lnTo>
                  <a:lnTo>
                    <a:pt x="1451" y="123"/>
                  </a:lnTo>
                  <a:lnTo>
                    <a:pt x="1445" y="123"/>
                  </a:lnTo>
                  <a:lnTo>
                    <a:pt x="1445" y="118"/>
                  </a:lnTo>
                  <a:lnTo>
                    <a:pt x="1445" y="118"/>
                  </a:lnTo>
                  <a:lnTo>
                    <a:pt x="1445" y="112"/>
                  </a:lnTo>
                  <a:lnTo>
                    <a:pt x="1451" y="118"/>
                  </a:lnTo>
                  <a:lnTo>
                    <a:pt x="1451" y="118"/>
                  </a:lnTo>
                  <a:lnTo>
                    <a:pt x="1451" y="118"/>
                  </a:lnTo>
                  <a:lnTo>
                    <a:pt x="1451" y="118"/>
                  </a:lnTo>
                  <a:lnTo>
                    <a:pt x="1457" y="118"/>
                  </a:lnTo>
                  <a:lnTo>
                    <a:pt x="1457" y="118"/>
                  </a:lnTo>
                  <a:lnTo>
                    <a:pt x="1457" y="112"/>
                  </a:lnTo>
                  <a:lnTo>
                    <a:pt x="1457" y="112"/>
                  </a:lnTo>
                  <a:lnTo>
                    <a:pt x="1457" y="106"/>
                  </a:lnTo>
                  <a:lnTo>
                    <a:pt x="1457" y="106"/>
                  </a:lnTo>
                  <a:lnTo>
                    <a:pt x="1457" y="106"/>
                  </a:lnTo>
                  <a:lnTo>
                    <a:pt x="1457" y="106"/>
                  </a:lnTo>
                  <a:lnTo>
                    <a:pt x="1457" y="106"/>
                  </a:lnTo>
                  <a:lnTo>
                    <a:pt x="1457" y="106"/>
                  </a:lnTo>
                  <a:lnTo>
                    <a:pt x="1457" y="101"/>
                  </a:lnTo>
                  <a:lnTo>
                    <a:pt x="1457" y="101"/>
                  </a:lnTo>
                  <a:lnTo>
                    <a:pt x="1457" y="101"/>
                  </a:lnTo>
                  <a:lnTo>
                    <a:pt x="1457" y="101"/>
                  </a:lnTo>
                  <a:lnTo>
                    <a:pt x="1457" y="101"/>
                  </a:lnTo>
                  <a:lnTo>
                    <a:pt x="1457" y="101"/>
                  </a:lnTo>
                  <a:lnTo>
                    <a:pt x="1457" y="90"/>
                  </a:lnTo>
                  <a:lnTo>
                    <a:pt x="1457" y="90"/>
                  </a:lnTo>
                  <a:lnTo>
                    <a:pt x="1457" y="90"/>
                  </a:lnTo>
                  <a:lnTo>
                    <a:pt x="1462" y="84"/>
                  </a:lnTo>
                  <a:lnTo>
                    <a:pt x="1462" y="84"/>
                  </a:lnTo>
                  <a:lnTo>
                    <a:pt x="1462" y="84"/>
                  </a:lnTo>
                  <a:lnTo>
                    <a:pt x="1462" y="84"/>
                  </a:lnTo>
                  <a:lnTo>
                    <a:pt x="1462" y="78"/>
                  </a:lnTo>
                  <a:lnTo>
                    <a:pt x="1457" y="78"/>
                  </a:lnTo>
                  <a:lnTo>
                    <a:pt x="1457" y="73"/>
                  </a:lnTo>
                  <a:lnTo>
                    <a:pt x="1457" y="73"/>
                  </a:lnTo>
                  <a:lnTo>
                    <a:pt x="1457" y="73"/>
                  </a:lnTo>
                  <a:lnTo>
                    <a:pt x="1451" y="73"/>
                  </a:lnTo>
                  <a:lnTo>
                    <a:pt x="1451" y="73"/>
                  </a:lnTo>
                  <a:lnTo>
                    <a:pt x="1445" y="73"/>
                  </a:lnTo>
                  <a:lnTo>
                    <a:pt x="1445" y="67"/>
                  </a:lnTo>
                  <a:lnTo>
                    <a:pt x="1445" y="62"/>
                  </a:lnTo>
                  <a:lnTo>
                    <a:pt x="1445" y="62"/>
                  </a:lnTo>
                  <a:lnTo>
                    <a:pt x="1445" y="62"/>
                  </a:lnTo>
                  <a:lnTo>
                    <a:pt x="1445" y="56"/>
                  </a:lnTo>
                  <a:lnTo>
                    <a:pt x="1445" y="56"/>
                  </a:lnTo>
                  <a:lnTo>
                    <a:pt x="1445" y="56"/>
                  </a:lnTo>
                  <a:lnTo>
                    <a:pt x="1445" y="56"/>
                  </a:lnTo>
                  <a:lnTo>
                    <a:pt x="1445" y="50"/>
                  </a:lnTo>
                  <a:lnTo>
                    <a:pt x="1445" y="50"/>
                  </a:lnTo>
                  <a:lnTo>
                    <a:pt x="1445" y="50"/>
                  </a:lnTo>
                  <a:lnTo>
                    <a:pt x="1445" y="45"/>
                  </a:lnTo>
                  <a:lnTo>
                    <a:pt x="1445" y="45"/>
                  </a:lnTo>
                  <a:lnTo>
                    <a:pt x="1445" y="45"/>
                  </a:lnTo>
                  <a:lnTo>
                    <a:pt x="1445" y="45"/>
                  </a:lnTo>
                  <a:lnTo>
                    <a:pt x="1445" y="39"/>
                  </a:lnTo>
                  <a:lnTo>
                    <a:pt x="1445" y="39"/>
                  </a:lnTo>
                  <a:lnTo>
                    <a:pt x="1445" y="39"/>
                  </a:lnTo>
                  <a:lnTo>
                    <a:pt x="1445" y="39"/>
                  </a:lnTo>
                  <a:lnTo>
                    <a:pt x="1445" y="34"/>
                  </a:lnTo>
                  <a:lnTo>
                    <a:pt x="1440" y="28"/>
                  </a:lnTo>
                  <a:lnTo>
                    <a:pt x="1434" y="22"/>
                  </a:lnTo>
                  <a:lnTo>
                    <a:pt x="1434" y="22"/>
                  </a:lnTo>
                  <a:lnTo>
                    <a:pt x="1434" y="22"/>
                  </a:lnTo>
                  <a:lnTo>
                    <a:pt x="1434" y="17"/>
                  </a:lnTo>
                  <a:lnTo>
                    <a:pt x="1434" y="17"/>
                  </a:lnTo>
                  <a:lnTo>
                    <a:pt x="1434" y="17"/>
                  </a:lnTo>
                  <a:lnTo>
                    <a:pt x="1429" y="17"/>
                  </a:lnTo>
                  <a:lnTo>
                    <a:pt x="1429" y="17"/>
                  </a:lnTo>
                  <a:lnTo>
                    <a:pt x="1423" y="17"/>
                  </a:lnTo>
                  <a:lnTo>
                    <a:pt x="1423" y="17"/>
                  </a:lnTo>
                  <a:lnTo>
                    <a:pt x="1423" y="17"/>
                  </a:lnTo>
                  <a:lnTo>
                    <a:pt x="1423" y="17"/>
                  </a:lnTo>
                  <a:lnTo>
                    <a:pt x="1417" y="17"/>
                  </a:lnTo>
                  <a:lnTo>
                    <a:pt x="1417" y="17"/>
                  </a:lnTo>
                  <a:lnTo>
                    <a:pt x="1412" y="17"/>
                  </a:lnTo>
                  <a:lnTo>
                    <a:pt x="1412" y="17"/>
                  </a:lnTo>
                  <a:lnTo>
                    <a:pt x="1412" y="22"/>
                  </a:lnTo>
                  <a:lnTo>
                    <a:pt x="1412" y="22"/>
                  </a:lnTo>
                  <a:lnTo>
                    <a:pt x="1412" y="22"/>
                  </a:lnTo>
                  <a:lnTo>
                    <a:pt x="1412" y="22"/>
                  </a:lnTo>
                  <a:lnTo>
                    <a:pt x="1412" y="28"/>
                  </a:lnTo>
                  <a:lnTo>
                    <a:pt x="1412" y="28"/>
                  </a:lnTo>
                  <a:lnTo>
                    <a:pt x="1406" y="28"/>
                  </a:lnTo>
                  <a:lnTo>
                    <a:pt x="1401" y="28"/>
                  </a:lnTo>
                  <a:lnTo>
                    <a:pt x="1401" y="34"/>
                  </a:lnTo>
                  <a:lnTo>
                    <a:pt x="1401" y="34"/>
                  </a:lnTo>
                  <a:lnTo>
                    <a:pt x="1401" y="34"/>
                  </a:lnTo>
                  <a:lnTo>
                    <a:pt x="1389" y="28"/>
                  </a:lnTo>
                  <a:lnTo>
                    <a:pt x="1389" y="28"/>
                  </a:lnTo>
                  <a:lnTo>
                    <a:pt x="1384" y="28"/>
                  </a:lnTo>
                  <a:lnTo>
                    <a:pt x="1384" y="28"/>
                  </a:lnTo>
                  <a:lnTo>
                    <a:pt x="1378" y="17"/>
                  </a:lnTo>
                  <a:lnTo>
                    <a:pt x="1378" y="17"/>
                  </a:lnTo>
                  <a:lnTo>
                    <a:pt x="1367" y="11"/>
                  </a:lnTo>
                  <a:lnTo>
                    <a:pt x="1356" y="11"/>
                  </a:lnTo>
                  <a:lnTo>
                    <a:pt x="1350" y="6"/>
                  </a:lnTo>
                  <a:lnTo>
                    <a:pt x="1345" y="6"/>
                  </a:lnTo>
                  <a:lnTo>
                    <a:pt x="1339" y="11"/>
                  </a:lnTo>
                  <a:lnTo>
                    <a:pt x="1339" y="11"/>
                  </a:lnTo>
                  <a:lnTo>
                    <a:pt x="1339" y="11"/>
                  </a:lnTo>
                  <a:lnTo>
                    <a:pt x="1339" y="6"/>
                  </a:lnTo>
                  <a:lnTo>
                    <a:pt x="1333" y="6"/>
                  </a:lnTo>
                  <a:lnTo>
                    <a:pt x="1328" y="0"/>
                  </a:lnTo>
                  <a:lnTo>
                    <a:pt x="1322" y="0"/>
                  </a:lnTo>
                  <a:lnTo>
                    <a:pt x="1322" y="6"/>
                  </a:lnTo>
                  <a:lnTo>
                    <a:pt x="1322" y="6"/>
                  </a:lnTo>
                  <a:lnTo>
                    <a:pt x="1322" y="6"/>
                  </a:lnTo>
                  <a:lnTo>
                    <a:pt x="1322" y="6"/>
                  </a:lnTo>
                  <a:lnTo>
                    <a:pt x="1322" y="11"/>
                  </a:lnTo>
                  <a:lnTo>
                    <a:pt x="1322" y="11"/>
                  </a:lnTo>
                  <a:lnTo>
                    <a:pt x="1328" y="11"/>
                  </a:lnTo>
                  <a:lnTo>
                    <a:pt x="1328" y="11"/>
                  </a:lnTo>
                  <a:lnTo>
                    <a:pt x="1328" y="17"/>
                  </a:lnTo>
                  <a:lnTo>
                    <a:pt x="1328" y="17"/>
                  </a:lnTo>
                  <a:lnTo>
                    <a:pt x="1328" y="17"/>
                  </a:lnTo>
                  <a:lnTo>
                    <a:pt x="1328" y="17"/>
                  </a:lnTo>
                  <a:lnTo>
                    <a:pt x="1322" y="17"/>
                  </a:lnTo>
                  <a:lnTo>
                    <a:pt x="1322" y="17"/>
                  </a:lnTo>
                  <a:lnTo>
                    <a:pt x="1322" y="11"/>
                  </a:lnTo>
                  <a:lnTo>
                    <a:pt x="1317" y="11"/>
                  </a:lnTo>
                  <a:lnTo>
                    <a:pt x="1317" y="11"/>
                  </a:lnTo>
                  <a:lnTo>
                    <a:pt x="1311" y="11"/>
                  </a:lnTo>
                  <a:lnTo>
                    <a:pt x="1311" y="11"/>
                  </a:lnTo>
                  <a:lnTo>
                    <a:pt x="1311" y="11"/>
                  </a:lnTo>
                  <a:lnTo>
                    <a:pt x="1311" y="11"/>
                  </a:lnTo>
                  <a:lnTo>
                    <a:pt x="1311" y="11"/>
                  </a:lnTo>
                  <a:lnTo>
                    <a:pt x="1311" y="17"/>
                  </a:lnTo>
                  <a:lnTo>
                    <a:pt x="1311" y="17"/>
                  </a:lnTo>
                  <a:lnTo>
                    <a:pt x="1311" y="17"/>
                  </a:lnTo>
                  <a:lnTo>
                    <a:pt x="1305" y="22"/>
                  </a:lnTo>
                  <a:lnTo>
                    <a:pt x="1305" y="22"/>
                  </a:lnTo>
                  <a:lnTo>
                    <a:pt x="1305" y="22"/>
                  </a:lnTo>
                  <a:lnTo>
                    <a:pt x="1305" y="22"/>
                  </a:lnTo>
                  <a:lnTo>
                    <a:pt x="1305" y="28"/>
                  </a:lnTo>
                  <a:lnTo>
                    <a:pt x="1305" y="28"/>
                  </a:lnTo>
                  <a:lnTo>
                    <a:pt x="1305" y="28"/>
                  </a:lnTo>
                  <a:lnTo>
                    <a:pt x="1305" y="28"/>
                  </a:lnTo>
                  <a:lnTo>
                    <a:pt x="1300" y="28"/>
                  </a:lnTo>
                  <a:lnTo>
                    <a:pt x="1300" y="28"/>
                  </a:lnTo>
                  <a:lnTo>
                    <a:pt x="1294" y="28"/>
                  </a:lnTo>
                  <a:lnTo>
                    <a:pt x="1294" y="28"/>
                  </a:lnTo>
                  <a:lnTo>
                    <a:pt x="1289" y="28"/>
                  </a:lnTo>
                  <a:lnTo>
                    <a:pt x="1289" y="28"/>
                  </a:lnTo>
                  <a:lnTo>
                    <a:pt x="1289" y="28"/>
                  </a:lnTo>
                  <a:lnTo>
                    <a:pt x="1289" y="28"/>
                  </a:lnTo>
                  <a:lnTo>
                    <a:pt x="1283" y="28"/>
                  </a:lnTo>
                  <a:lnTo>
                    <a:pt x="1283" y="28"/>
                  </a:lnTo>
                  <a:lnTo>
                    <a:pt x="1277" y="28"/>
                  </a:lnTo>
                  <a:lnTo>
                    <a:pt x="1283" y="28"/>
                  </a:lnTo>
                  <a:lnTo>
                    <a:pt x="1283" y="34"/>
                  </a:lnTo>
                  <a:lnTo>
                    <a:pt x="1283" y="34"/>
                  </a:lnTo>
                  <a:lnTo>
                    <a:pt x="1283" y="39"/>
                  </a:lnTo>
                  <a:lnTo>
                    <a:pt x="1289" y="39"/>
                  </a:lnTo>
                  <a:lnTo>
                    <a:pt x="1289" y="39"/>
                  </a:lnTo>
                  <a:lnTo>
                    <a:pt x="1289" y="45"/>
                  </a:lnTo>
                  <a:lnTo>
                    <a:pt x="1283" y="45"/>
                  </a:lnTo>
                  <a:lnTo>
                    <a:pt x="1283" y="45"/>
                  </a:lnTo>
                  <a:lnTo>
                    <a:pt x="1283" y="45"/>
                  </a:lnTo>
                  <a:lnTo>
                    <a:pt x="1283" y="45"/>
                  </a:lnTo>
                  <a:lnTo>
                    <a:pt x="1283" y="45"/>
                  </a:lnTo>
                  <a:lnTo>
                    <a:pt x="1283" y="50"/>
                  </a:lnTo>
                  <a:lnTo>
                    <a:pt x="1283" y="50"/>
                  </a:lnTo>
                  <a:lnTo>
                    <a:pt x="1277" y="50"/>
                  </a:lnTo>
                  <a:lnTo>
                    <a:pt x="1272" y="50"/>
                  </a:lnTo>
                  <a:lnTo>
                    <a:pt x="1266" y="50"/>
                  </a:lnTo>
                  <a:lnTo>
                    <a:pt x="1261" y="50"/>
                  </a:lnTo>
                  <a:lnTo>
                    <a:pt x="1261" y="50"/>
                  </a:lnTo>
                  <a:lnTo>
                    <a:pt x="1261" y="50"/>
                  </a:lnTo>
                  <a:lnTo>
                    <a:pt x="1255" y="56"/>
                  </a:lnTo>
                  <a:lnTo>
                    <a:pt x="1255" y="56"/>
                  </a:lnTo>
                  <a:lnTo>
                    <a:pt x="1249" y="62"/>
                  </a:lnTo>
                  <a:lnTo>
                    <a:pt x="1249" y="62"/>
                  </a:lnTo>
                  <a:lnTo>
                    <a:pt x="1238" y="62"/>
                  </a:lnTo>
                  <a:lnTo>
                    <a:pt x="1233" y="62"/>
                  </a:lnTo>
                  <a:lnTo>
                    <a:pt x="1227" y="62"/>
                  </a:lnTo>
                  <a:lnTo>
                    <a:pt x="1227" y="62"/>
                  </a:lnTo>
                  <a:lnTo>
                    <a:pt x="1227" y="62"/>
                  </a:lnTo>
                  <a:lnTo>
                    <a:pt x="1227" y="67"/>
                  </a:lnTo>
                  <a:lnTo>
                    <a:pt x="1221" y="67"/>
                  </a:lnTo>
                  <a:lnTo>
                    <a:pt x="1221" y="67"/>
                  </a:lnTo>
                  <a:lnTo>
                    <a:pt x="1216" y="67"/>
                  </a:lnTo>
                  <a:lnTo>
                    <a:pt x="1216" y="67"/>
                  </a:lnTo>
                  <a:lnTo>
                    <a:pt x="1210" y="73"/>
                  </a:lnTo>
                  <a:lnTo>
                    <a:pt x="1210" y="73"/>
                  </a:lnTo>
                  <a:lnTo>
                    <a:pt x="1199" y="73"/>
                  </a:lnTo>
                  <a:lnTo>
                    <a:pt x="1199" y="73"/>
                  </a:lnTo>
                  <a:lnTo>
                    <a:pt x="1193" y="73"/>
                  </a:lnTo>
                  <a:lnTo>
                    <a:pt x="1193" y="78"/>
                  </a:lnTo>
                  <a:lnTo>
                    <a:pt x="1188" y="78"/>
                  </a:lnTo>
                  <a:lnTo>
                    <a:pt x="1182" y="78"/>
                  </a:lnTo>
                  <a:lnTo>
                    <a:pt x="1176" y="78"/>
                  </a:lnTo>
                  <a:lnTo>
                    <a:pt x="1160" y="84"/>
                  </a:lnTo>
                  <a:lnTo>
                    <a:pt x="1148" y="84"/>
                  </a:lnTo>
                  <a:lnTo>
                    <a:pt x="1148" y="84"/>
                  </a:lnTo>
                  <a:lnTo>
                    <a:pt x="1148" y="78"/>
                  </a:lnTo>
                  <a:lnTo>
                    <a:pt x="1148" y="78"/>
                  </a:lnTo>
                  <a:lnTo>
                    <a:pt x="1143" y="78"/>
                  </a:lnTo>
                  <a:lnTo>
                    <a:pt x="1143" y="78"/>
                  </a:lnTo>
                  <a:lnTo>
                    <a:pt x="1137" y="84"/>
                  </a:lnTo>
                  <a:lnTo>
                    <a:pt x="1137" y="84"/>
                  </a:lnTo>
                  <a:lnTo>
                    <a:pt x="1137" y="90"/>
                  </a:lnTo>
                  <a:lnTo>
                    <a:pt x="1137" y="90"/>
                  </a:lnTo>
                  <a:lnTo>
                    <a:pt x="1126" y="84"/>
                  </a:lnTo>
                  <a:lnTo>
                    <a:pt x="1120" y="84"/>
                  </a:lnTo>
                  <a:lnTo>
                    <a:pt x="1120" y="84"/>
                  </a:lnTo>
                  <a:lnTo>
                    <a:pt x="1120" y="84"/>
                  </a:lnTo>
                  <a:lnTo>
                    <a:pt x="1120" y="90"/>
                  </a:lnTo>
                  <a:lnTo>
                    <a:pt x="1120" y="90"/>
                  </a:lnTo>
                  <a:lnTo>
                    <a:pt x="1120" y="95"/>
                  </a:lnTo>
                  <a:lnTo>
                    <a:pt x="1115" y="90"/>
                  </a:lnTo>
                  <a:lnTo>
                    <a:pt x="1115" y="90"/>
                  </a:lnTo>
                  <a:lnTo>
                    <a:pt x="1104" y="95"/>
                  </a:lnTo>
                  <a:lnTo>
                    <a:pt x="1104" y="95"/>
                  </a:lnTo>
                  <a:lnTo>
                    <a:pt x="1104" y="101"/>
                  </a:lnTo>
                  <a:lnTo>
                    <a:pt x="1104" y="101"/>
                  </a:lnTo>
                  <a:lnTo>
                    <a:pt x="1104" y="101"/>
                  </a:lnTo>
                  <a:lnTo>
                    <a:pt x="1104" y="101"/>
                  </a:lnTo>
                  <a:lnTo>
                    <a:pt x="1104" y="112"/>
                  </a:lnTo>
                  <a:lnTo>
                    <a:pt x="1104" y="118"/>
                  </a:lnTo>
                  <a:lnTo>
                    <a:pt x="1104" y="118"/>
                  </a:lnTo>
                  <a:lnTo>
                    <a:pt x="1104" y="118"/>
                  </a:lnTo>
                  <a:lnTo>
                    <a:pt x="1098" y="118"/>
                  </a:lnTo>
                  <a:lnTo>
                    <a:pt x="1098" y="118"/>
                  </a:lnTo>
                  <a:lnTo>
                    <a:pt x="1098" y="118"/>
                  </a:lnTo>
                  <a:lnTo>
                    <a:pt x="1098" y="118"/>
                  </a:lnTo>
                  <a:lnTo>
                    <a:pt x="1098" y="118"/>
                  </a:lnTo>
                  <a:lnTo>
                    <a:pt x="1098" y="118"/>
                  </a:lnTo>
                  <a:lnTo>
                    <a:pt x="1098" y="118"/>
                  </a:lnTo>
                  <a:lnTo>
                    <a:pt x="1092" y="112"/>
                  </a:lnTo>
                  <a:lnTo>
                    <a:pt x="1087" y="106"/>
                  </a:lnTo>
                  <a:lnTo>
                    <a:pt x="1081" y="112"/>
                  </a:lnTo>
                  <a:lnTo>
                    <a:pt x="1081" y="112"/>
                  </a:lnTo>
                  <a:lnTo>
                    <a:pt x="1076" y="112"/>
                  </a:lnTo>
                  <a:lnTo>
                    <a:pt x="1076" y="112"/>
                  </a:lnTo>
                  <a:lnTo>
                    <a:pt x="1070" y="112"/>
                  </a:lnTo>
                  <a:lnTo>
                    <a:pt x="1070" y="112"/>
                  </a:lnTo>
                  <a:lnTo>
                    <a:pt x="1070" y="112"/>
                  </a:lnTo>
                  <a:lnTo>
                    <a:pt x="1064" y="112"/>
                  </a:lnTo>
                  <a:lnTo>
                    <a:pt x="1064" y="112"/>
                  </a:lnTo>
                  <a:lnTo>
                    <a:pt x="1064" y="112"/>
                  </a:lnTo>
                  <a:lnTo>
                    <a:pt x="1064" y="112"/>
                  </a:lnTo>
                  <a:lnTo>
                    <a:pt x="1059" y="112"/>
                  </a:lnTo>
                  <a:lnTo>
                    <a:pt x="1059" y="112"/>
                  </a:lnTo>
                  <a:lnTo>
                    <a:pt x="1059" y="112"/>
                  </a:lnTo>
                  <a:lnTo>
                    <a:pt x="1059" y="112"/>
                  </a:lnTo>
                  <a:lnTo>
                    <a:pt x="1059" y="112"/>
                  </a:lnTo>
                  <a:lnTo>
                    <a:pt x="1053" y="112"/>
                  </a:lnTo>
                  <a:lnTo>
                    <a:pt x="1053" y="112"/>
                  </a:lnTo>
                  <a:lnTo>
                    <a:pt x="1053" y="112"/>
                  </a:lnTo>
                  <a:lnTo>
                    <a:pt x="1053" y="112"/>
                  </a:lnTo>
                  <a:lnTo>
                    <a:pt x="1048" y="112"/>
                  </a:lnTo>
                  <a:lnTo>
                    <a:pt x="1048" y="112"/>
                  </a:lnTo>
                  <a:lnTo>
                    <a:pt x="1048" y="112"/>
                  </a:lnTo>
                  <a:lnTo>
                    <a:pt x="1042" y="118"/>
                  </a:lnTo>
                  <a:lnTo>
                    <a:pt x="1042" y="118"/>
                  </a:lnTo>
                  <a:lnTo>
                    <a:pt x="1042" y="118"/>
                  </a:lnTo>
                  <a:lnTo>
                    <a:pt x="1042" y="118"/>
                  </a:lnTo>
                  <a:lnTo>
                    <a:pt x="1036" y="118"/>
                  </a:lnTo>
                  <a:lnTo>
                    <a:pt x="1036" y="118"/>
                  </a:lnTo>
                  <a:lnTo>
                    <a:pt x="1036" y="118"/>
                  </a:lnTo>
                  <a:lnTo>
                    <a:pt x="1036" y="118"/>
                  </a:lnTo>
                  <a:lnTo>
                    <a:pt x="1036" y="118"/>
                  </a:lnTo>
                  <a:lnTo>
                    <a:pt x="1036" y="118"/>
                  </a:lnTo>
                  <a:lnTo>
                    <a:pt x="1036" y="118"/>
                  </a:lnTo>
                  <a:lnTo>
                    <a:pt x="1036" y="118"/>
                  </a:lnTo>
                  <a:lnTo>
                    <a:pt x="1031" y="118"/>
                  </a:lnTo>
                  <a:lnTo>
                    <a:pt x="1031" y="118"/>
                  </a:lnTo>
                  <a:lnTo>
                    <a:pt x="1031" y="118"/>
                  </a:lnTo>
                  <a:lnTo>
                    <a:pt x="1031" y="118"/>
                  </a:lnTo>
                  <a:lnTo>
                    <a:pt x="1036" y="123"/>
                  </a:lnTo>
                  <a:lnTo>
                    <a:pt x="1036" y="123"/>
                  </a:lnTo>
                  <a:lnTo>
                    <a:pt x="1031" y="129"/>
                  </a:lnTo>
                  <a:lnTo>
                    <a:pt x="1031" y="129"/>
                  </a:lnTo>
                  <a:lnTo>
                    <a:pt x="1031" y="129"/>
                  </a:lnTo>
                  <a:lnTo>
                    <a:pt x="1025" y="129"/>
                  </a:lnTo>
                  <a:lnTo>
                    <a:pt x="1025" y="129"/>
                  </a:lnTo>
                  <a:lnTo>
                    <a:pt x="1025" y="129"/>
                  </a:lnTo>
                  <a:lnTo>
                    <a:pt x="1020" y="123"/>
                  </a:lnTo>
                  <a:lnTo>
                    <a:pt x="1020" y="123"/>
                  </a:lnTo>
                  <a:lnTo>
                    <a:pt x="1014" y="123"/>
                  </a:lnTo>
                  <a:lnTo>
                    <a:pt x="1008" y="129"/>
                  </a:lnTo>
                  <a:lnTo>
                    <a:pt x="1003" y="129"/>
                  </a:lnTo>
                  <a:lnTo>
                    <a:pt x="1003" y="129"/>
                  </a:lnTo>
                  <a:lnTo>
                    <a:pt x="997" y="129"/>
                  </a:lnTo>
                  <a:lnTo>
                    <a:pt x="997" y="135"/>
                  </a:lnTo>
                  <a:lnTo>
                    <a:pt x="997" y="135"/>
                  </a:lnTo>
                  <a:lnTo>
                    <a:pt x="992" y="135"/>
                  </a:lnTo>
                  <a:lnTo>
                    <a:pt x="986" y="129"/>
                  </a:lnTo>
                  <a:lnTo>
                    <a:pt x="986" y="129"/>
                  </a:lnTo>
                  <a:lnTo>
                    <a:pt x="980" y="129"/>
                  </a:lnTo>
                  <a:lnTo>
                    <a:pt x="980" y="135"/>
                  </a:lnTo>
                  <a:lnTo>
                    <a:pt x="980" y="135"/>
                  </a:lnTo>
                  <a:lnTo>
                    <a:pt x="980" y="135"/>
                  </a:lnTo>
                  <a:lnTo>
                    <a:pt x="980" y="135"/>
                  </a:lnTo>
                  <a:lnTo>
                    <a:pt x="980" y="140"/>
                  </a:lnTo>
                  <a:lnTo>
                    <a:pt x="980" y="140"/>
                  </a:lnTo>
                  <a:lnTo>
                    <a:pt x="975" y="140"/>
                  </a:lnTo>
                  <a:lnTo>
                    <a:pt x="969" y="140"/>
                  </a:lnTo>
                  <a:lnTo>
                    <a:pt x="969" y="140"/>
                  </a:lnTo>
                  <a:lnTo>
                    <a:pt x="964" y="140"/>
                  </a:lnTo>
                  <a:lnTo>
                    <a:pt x="964" y="140"/>
                  </a:lnTo>
                  <a:lnTo>
                    <a:pt x="958" y="140"/>
                  </a:lnTo>
                  <a:lnTo>
                    <a:pt x="958" y="140"/>
                  </a:lnTo>
                  <a:lnTo>
                    <a:pt x="952" y="140"/>
                  </a:lnTo>
                  <a:lnTo>
                    <a:pt x="952" y="146"/>
                  </a:lnTo>
                  <a:lnTo>
                    <a:pt x="947" y="146"/>
                  </a:lnTo>
                  <a:lnTo>
                    <a:pt x="947" y="151"/>
                  </a:lnTo>
                  <a:lnTo>
                    <a:pt x="952" y="151"/>
                  </a:lnTo>
                  <a:lnTo>
                    <a:pt x="952" y="151"/>
                  </a:lnTo>
                  <a:lnTo>
                    <a:pt x="947" y="151"/>
                  </a:lnTo>
                  <a:lnTo>
                    <a:pt x="947" y="157"/>
                  </a:lnTo>
                  <a:lnTo>
                    <a:pt x="947" y="157"/>
                  </a:lnTo>
                  <a:lnTo>
                    <a:pt x="947" y="157"/>
                  </a:lnTo>
                  <a:lnTo>
                    <a:pt x="947" y="163"/>
                  </a:lnTo>
                  <a:lnTo>
                    <a:pt x="947" y="163"/>
                  </a:lnTo>
                  <a:lnTo>
                    <a:pt x="947" y="163"/>
                  </a:lnTo>
                  <a:lnTo>
                    <a:pt x="947" y="163"/>
                  </a:lnTo>
                  <a:lnTo>
                    <a:pt x="947" y="163"/>
                  </a:lnTo>
                  <a:lnTo>
                    <a:pt x="947" y="157"/>
                  </a:lnTo>
                  <a:lnTo>
                    <a:pt x="947" y="157"/>
                  </a:lnTo>
                  <a:lnTo>
                    <a:pt x="941" y="157"/>
                  </a:lnTo>
                  <a:lnTo>
                    <a:pt x="941" y="157"/>
                  </a:lnTo>
                  <a:lnTo>
                    <a:pt x="941" y="157"/>
                  </a:lnTo>
                  <a:lnTo>
                    <a:pt x="941" y="151"/>
                  </a:lnTo>
                  <a:lnTo>
                    <a:pt x="941" y="151"/>
                  </a:lnTo>
                  <a:lnTo>
                    <a:pt x="941" y="151"/>
                  </a:lnTo>
                  <a:lnTo>
                    <a:pt x="941" y="151"/>
                  </a:lnTo>
                  <a:lnTo>
                    <a:pt x="941" y="146"/>
                  </a:lnTo>
                  <a:lnTo>
                    <a:pt x="941" y="146"/>
                  </a:lnTo>
                  <a:lnTo>
                    <a:pt x="941" y="146"/>
                  </a:lnTo>
                  <a:lnTo>
                    <a:pt x="919" y="146"/>
                  </a:lnTo>
                  <a:lnTo>
                    <a:pt x="919" y="146"/>
                  </a:lnTo>
                  <a:lnTo>
                    <a:pt x="919" y="151"/>
                  </a:lnTo>
                  <a:lnTo>
                    <a:pt x="919" y="157"/>
                  </a:lnTo>
                  <a:lnTo>
                    <a:pt x="908" y="157"/>
                  </a:lnTo>
                  <a:lnTo>
                    <a:pt x="908" y="151"/>
                  </a:lnTo>
                  <a:lnTo>
                    <a:pt x="908" y="151"/>
                  </a:lnTo>
                  <a:lnTo>
                    <a:pt x="908" y="151"/>
                  </a:lnTo>
                  <a:lnTo>
                    <a:pt x="908" y="151"/>
                  </a:lnTo>
                  <a:lnTo>
                    <a:pt x="908" y="151"/>
                  </a:lnTo>
                  <a:lnTo>
                    <a:pt x="902" y="151"/>
                  </a:lnTo>
                  <a:lnTo>
                    <a:pt x="902" y="146"/>
                  </a:lnTo>
                  <a:lnTo>
                    <a:pt x="902" y="146"/>
                  </a:lnTo>
                  <a:lnTo>
                    <a:pt x="902" y="151"/>
                  </a:lnTo>
                  <a:lnTo>
                    <a:pt x="902" y="151"/>
                  </a:lnTo>
                  <a:lnTo>
                    <a:pt x="902" y="151"/>
                  </a:lnTo>
                  <a:lnTo>
                    <a:pt x="902" y="151"/>
                  </a:lnTo>
                  <a:lnTo>
                    <a:pt x="896" y="151"/>
                  </a:lnTo>
                  <a:lnTo>
                    <a:pt x="891" y="151"/>
                  </a:lnTo>
                  <a:lnTo>
                    <a:pt x="891" y="151"/>
                  </a:lnTo>
                  <a:lnTo>
                    <a:pt x="891" y="151"/>
                  </a:lnTo>
                  <a:lnTo>
                    <a:pt x="891" y="151"/>
                  </a:lnTo>
                  <a:lnTo>
                    <a:pt x="891" y="151"/>
                  </a:lnTo>
                  <a:lnTo>
                    <a:pt x="891" y="151"/>
                  </a:lnTo>
                  <a:lnTo>
                    <a:pt x="891" y="151"/>
                  </a:lnTo>
                  <a:lnTo>
                    <a:pt x="885" y="146"/>
                  </a:lnTo>
                  <a:lnTo>
                    <a:pt x="885" y="146"/>
                  </a:lnTo>
                  <a:lnTo>
                    <a:pt x="885" y="146"/>
                  </a:lnTo>
                  <a:lnTo>
                    <a:pt x="880" y="140"/>
                  </a:lnTo>
                  <a:lnTo>
                    <a:pt x="880" y="140"/>
                  </a:lnTo>
                  <a:lnTo>
                    <a:pt x="874" y="140"/>
                  </a:lnTo>
                  <a:lnTo>
                    <a:pt x="874" y="146"/>
                  </a:lnTo>
                  <a:lnTo>
                    <a:pt x="874" y="146"/>
                  </a:lnTo>
                  <a:lnTo>
                    <a:pt x="874" y="146"/>
                  </a:lnTo>
                  <a:lnTo>
                    <a:pt x="868" y="146"/>
                  </a:lnTo>
                  <a:lnTo>
                    <a:pt x="868" y="146"/>
                  </a:lnTo>
                  <a:lnTo>
                    <a:pt x="868" y="151"/>
                  </a:lnTo>
                  <a:lnTo>
                    <a:pt x="868" y="151"/>
                  </a:lnTo>
                  <a:lnTo>
                    <a:pt x="868" y="151"/>
                  </a:lnTo>
                  <a:lnTo>
                    <a:pt x="868" y="157"/>
                  </a:lnTo>
                  <a:lnTo>
                    <a:pt x="868" y="157"/>
                  </a:lnTo>
                  <a:lnTo>
                    <a:pt x="868" y="157"/>
                  </a:lnTo>
                  <a:lnTo>
                    <a:pt x="868" y="157"/>
                  </a:lnTo>
                  <a:lnTo>
                    <a:pt x="868" y="157"/>
                  </a:lnTo>
                  <a:lnTo>
                    <a:pt x="868" y="157"/>
                  </a:lnTo>
                  <a:lnTo>
                    <a:pt x="868" y="151"/>
                  </a:lnTo>
                  <a:lnTo>
                    <a:pt x="868" y="151"/>
                  </a:lnTo>
                  <a:lnTo>
                    <a:pt x="863" y="151"/>
                  </a:lnTo>
                  <a:lnTo>
                    <a:pt x="863" y="151"/>
                  </a:lnTo>
                  <a:lnTo>
                    <a:pt x="857" y="151"/>
                  </a:lnTo>
                  <a:lnTo>
                    <a:pt x="857" y="157"/>
                  </a:lnTo>
                  <a:lnTo>
                    <a:pt x="857" y="157"/>
                  </a:lnTo>
                  <a:lnTo>
                    <a:pt x="857" y="157"/>
                  </a:lnTo>
                  <a:lnTo>
                    <a:pt x="857" y="157"/>
                  </a:lnTo>
                  <a:lnTo>
                    <a:pt x="857" y="157"/>
                  </a:lnTo>
                  <a:lnTo>
                    <a:pt x="857" y="163"/>
                  </a:lnTo>
                  <a:lnTo>
                    <a:pt x="857" y="163"/>
                  </a:lnTo>
                  <a:lnTo>
                    <a:pt x="863" y="163"/>
                  </a:lnTo>
                  <a:lnTo>
                    <a:pt x="863" y="163"/>
                  </a:lnTo>
                  <a:lnTo>
                    <a:pt x="863" y="163"/>
                  </a:lnTo>
                  <a:lnTo>
                    <a:pt x="863" y="163"/>
                  </a:lnTo>
                  <a:lnTo>
                    <a:pt x="868" y="163"/>
                  </a:lnTo>
                  <a:lnTo>
                    <a:pt x="868" y="163"/>
                  </a:lnTo>
                  <a:lnTo>
                    <a:pt x="868" y="168"/>
                  </a:lnTo>
                  <a:lnTo>
                    <a:pt x="868" y="168"/>
                  </a:lnTo>
                  <a:lnTo>
                    <a:pt x="868" y="168"/>
                  </a:lnTo>
                  <a:lnTo>
                    <a:pt x="868" y="174"/>
                  </a:lnTo>
                  <a:lnTo>
                    <a:pt x="863" y="174"/>
                  </a:lnTo>
                  <a:lnTo>
                    <a:pt x="863" y="174"/>
                  </a:lnTo>
                  <a:lnTo>
                    <a:pt x="863" y="179"/>
                  </a:lnTo>
                  <a:lnTo>
                    <a:pt x="863" y="179"/>
                  </a:lnTo>
                  <a:lnTo>
                    <a:pt x="863" y="179"/>
                  </a:lnTo>
                  <a:lnTo>
                    <a:pt x="857" y="179"/>
                  </a:lnTo>
                  <a:lnTo>
                    <a:pt x="857" y="179"/>
                  </a:lnTo>
                  <a:lnTo>
                    <a:pt x="857" y="179"/>
                  </a:lnTo>
                  <a:lnTo>
                    <a:pt x="857" y="185"/>
                  </a:lnTo>
                  <a:lnTo>
                    <a:pt x="857" y="185"/>
                  </a:lnTo>
                  <a:lnTo>
                    <a:pt x="852" y="185"/>
                  </a:lnTo>
                  <a:lnTo>
                    <a:pt x="852" y="185"/>
                  </a:lnTo>
                  <a:lnTo>
                    <a:pt x="852" y="185"/>
                  </a:lnTo>
                  <a:lnTo>
                    <a:pt x="857" y="185"/>
                  </a:lnTo>
                  <a:lnTo>
                    <a:pt x="863" y="191"/>
                  </a:lnTo>
                  <a:lnTo>
                    <a:pt x="863" y="191"/>
                  </a:lnTo>
                  <a:lnTo>
                    <a:pt x="863" y="191"/>
                  </a:lnTo>
                  <a:lnTo>
                    <a:pt x="863" y="191"/>
                  </a:lnTo>
                  <a:lnTo>
                    <a:pt x="863" y="191"/>
                  </a:lnTo>
                  <a:lnTo>
                    <a:pt x="874" y="196"/>
                  </a:lnTo>
                  <a:lnTo>
                    <a:pt x="874" y="196"/>
                  </a:lnTo>
                  <a:lnTo>
                    <a:pt x="880" y="191"/>
                  </a:lnTo>
                  <a:lnTo>
                    <a:pt x="880" y="191"/>
                  </a:lnTo>
                  <a:lnTo>
                    <a:pt x="885" y="191"/>
                  </a:lnTo>
                  <a:lnTo>
                    <a:pt x="885" y="191"/>
                  </a:lnTo>
                  <a:lnTo>
                    <a:pt x="891" y="191"/>
                  </a:lnTo>
                  <a:lnTo>
                    <a:pt x="891" y="196"/>
                  </a:lnTo>
                  <a:lnTo>
                    <a:pt x="885" y="196"/>
                  </a:lnTo>
                  <a:lnTo>
                    <a:pt x="885" y="202"/>
                  </a:lnTo>
                  <a:lnTo>
                    <a:pt x="885" y="202"/>
                  </a:lnTo>
                  <a:lnTo>
                    <a:pt x="880" y="202"/>
                  </a:lnTo>
                  <a:lnTo>
                    <a:pt x="880" y="202"/>
                  </a:lnTo>
                  <a:lnTo>
                    <a:pt x="880" y="202"/>
                  </a:lnTo>
                  <a:lnTo>
                    <a:pt x="874" y="202"/>
                  </a:lnTo>
                  <a:lnTo>
                    <a:pt x="874" y="196"/>
                  </a:lnTo>
                  <a:lnTo>
                    <a:pt x="874" y="196"/>
                  </a:lnTo>
                  <a:lnTo>
                    <a:pt x="874" y="196"/>
                  </a:lnTo>
                  <a:lnTo>
                    <a:pt x="868" y="196"/>
                  </a:lnTo>
                  <a:lnTo>
                    <a:pt x="868" y="196"/>
                  </a:lnTo>
                  <a:lnTo>
                    <a:pt x="868" y="202"/>
                  </a:lnTo>
                  <a:lnTo>
                    <a:pt x="868" y="202"/>
                  </a:lnTo>
                  <a:lnTo>
                    <a:pt x="868" y="202"/>
                  </a:lnTo>
                  <a:lnTo>
                    <a:pt x="868" y="207"/>
                  </a:lnTo>
                  <a:lnTo>
                    <a:pt x="863" y="213"/>
                  </a:lnTo>
                  <a:lnTo>
                    <a:pt x="863" y="213"/>
                  </a:lnTo>
                  <a:lnTo>
                    <a:pt x="868" y="213"/>
                  </a:lnTo>
                  <a:lnTo>
                    <a:pt x="868" y="219"/>
                  </a:lnTo>
                  <a:lnTo>
                    <a:pt x="868" y="219"/>
                  </a:lnTo>
                  <a:lnTo>
                    <a:pt x="874" y="219"/>
                  </a:lnTo>
                  <a:lnTo>
                    <a:pt x="880" y="219"/>
                  </a:lnTo>
                  <a:lnTo>
                    <a:pt x="880" y="224"/>
                  </a:lnTo>
                  <a:lnTo>
                    <a:pt x="885" y="224"/>
                  </a:lnTo>
                  <a:lnTo>
                    <a:pt x="885" y="224"/>
                  </a:lnTo>
                  <a:lnTo>
                    <a:pt x="891" y="224"/>
                  </a:lnTo>
                  <a:lnTo>
                    <a:pt x="896" y="224"/>
                  </a:lnTo>
                  <a:lnTo>
                    <a:pt x="896" y="224"/>
                  </a:lnTo>
                  <a:lnTo>
                    <a:pt x="896" y="230"/>
                  </a:lnTo>
                  <a:lnTo>
                    <a:pt x="902" y="230"/>
                  </a:lnTo>
                  <a:lnTo>
                    <a:pt x="908" y="230"/>
                  </a:lnTo>
                  <a:lnTo>
                    <a:pt x="919" y="235"/>
                  </a:lnTo>
                  <a:lnTo>
                    <a:pt x="919" y="235"/>
                  </a:lnTo>
                  <a:lnTo>
                    <a:pt x="924" y="241"/>
                  </a:lnTo>
                  <a:lnTo>
                    <a:pt x="924" y="241"/>
                  </a:lnTo>
                  <a:lnTo>
                    <a:pt x="924" y="241"/>
                  </a:lnTo>
                  <a:lnTo>
                    <a:pt x="924" y="247"/>
                  </a:lnTo>
                  <a:lnTo>
                    <a:pt x="924" y="247"/>
                  </a:lnTo>
                  <a:lnTo>
                    <a:pt x="919" y="252"/>
                  </a:lnTo>
                  <a:lnTo>
                    <a:pt x="919" y="252"/>
                  </a:lnTo>
                  <a:lnTo>
                    <a:pt x="913" y="252"/>
                  </a:lnTo>
                  <a:lnTo>
                    <a:pt x="913" y="252"/>
                  </a:lnTo>
                  <a:lnTo>
                    <a:pt x="908" y="252"/>
                  </a:lnTo>
                  <a:lnTo>
                    <a:pt x="908" y="247"/>
                  </a:lnTo>
                  <a:lnTo>
                    <a:pt x="902" y="252"/>
                  </a:lnTo>
                  <a:lnTo>
                    <a:pt x="896" y="252"/>
                  </a:lnTo>
                  <a:lnTo>
                    <a:pt x="896" y="252"/>
                  </a:lnTo>
                  <a:lnTo>
                    <a:pt x="896" y="252"/>
                  </a:lnTo>
                  <a:lnTo>
                    <a:pt x="891" y="252"/>
                  </a:lnTo>
                  <a:lnTo>
                    <a:pt x="891" y="252"/>
                  </a:lnTo>
                  <a:lnTo>
                    <a:pt x="885" y="247"/>
                  </a:lnTo>
                  <a:lnTo>
                    <a:pt x="885" y="247"/>
                  </a:lnTo>
                  <a:lnTo>
                    <a:pt x="885" y="247"/>
                  </a:lnTo>
                  <a:lnTo>
                    <a:pt x="880" y="247"/>
                  </a:lnTo>
                  <a:lnTo>
                    <a:pt x="880" y="247"/>
                  </a:lnTo>
                  <a:lnTo>
                    <a:pt x="880" y="247"/>
                  </a:lnTo>
                  <a:lnTo>
                    <a:pt x="874" y="247"/>
                  </a:lnTo>
                  <a:lnTo>
                    <a:pt x="874" y="247"/>
                  </a:lnTo>
                  <a:lnTo>
                    <a:pt x="874" y="247"/>
                  </a:lnTo>
                  <a:lnTo>
                    <a:pt x="868" y="247"/>
                  </a:lnTo>
                  <a:lnTo>
                    <a:pt x="868" y="247"/>
                  </a:lnTo>
                  <a:lnTo>
                    <a:pt x="868" y="247"/>
                  </a:lnTo>
                  <a:lnTo>
                    <a:pt x="863" y="247"/>
                  </a:lnTo>
                  <a:lnTo>
                    <a:pt x="863" y="247"/>
                  </a:lnTo>
                  <a:lnTo>
                    <a:pt x="863" y="247"/>
                  </a:lnTo>
                  <a:lnTo>
                    <a:pt x="863" y="247"/>
                  </a:lnTo>
                  <a:lnTo>
                    <a:pt x="863" y="247"/>
                  </a:lnTo>
                  <a:lnTo>
                    <a:pt x="863" y="252"/>
                  </a:lnTo>
                  <a:lnTo>
                    <a:pt x="857" y="252"/>
                  </a:lnTo>
                  <a:lnTo>
                    <a:pt x="857" y="252"/>
                  </a:lnTo>
                  <a:lnTo>
                    <a:pt x="857" y="252"/>
                  </a:lnTo>
                  <a:lnTo>
                    <a:pt x="863" y="252"/>
                  </a:lnTo>
                  <a:lnTo>
                    <a:pt x="852" y="263"/>
                  </a:lnTo>
                  <a:lnTo>
                    <a:pt x="852" y="263"/>
                  </a:lnTo>
                  <a:lnTo>
                    <a:pt x="846" y="269"/>
                  </a:lnTo>
                  <a:lnTo>
                    <a:pt x="846" y="269"/>
                  </a:lnTo>
                  <a:lnTo>
                    <a:pt x="846" y="269"/>
                  </a:lnTo>
                  <a:lnTo>
                    <a:pt x="840" y="269"/>
                  </a:lnTo>
                  <a:lnTo>
                    <a:pt x="840" y="275"/>
                  </a:lnTo>
                  <a:lnTo>
                    <a:pt x="840" y="275"/>
                  </a:lnTo>
                  <a:lnTo>
                    <a:pt x="840" y="280"/>
                  </a:lnTo>
                  <a:lnTo>
                    <a:pt x="840" y="280"/>
                  </a:lnTo>
                  <a:lnTo>
                    <a:pt x="840" y="280"/>
                  </a:lnTo>
                  <a:lnTo>
                    <a:pt x="840" y="280"/>
                  </a:lnTo>
                  <a:lnTo>
                    <a:pt x="840" y="280"/>
                  </a:lnTo>
                  <a:lnTo>
                    <a:pt x="840" y="280"/>
                  </a:lnTo>
                  <a:lnTo>
                    <a:pt x="840" y="280"/>
                  </a:lnTo>
                  <a:lnTo>
                    <a:pt x="840" y="280"/>
                  </a:lnTo>
                  <a:lnTo>
                    <a:pt x="840" y="286"/>
                  </a:lnTo>
                  <a:lnTo>
                    <a:pt x="840" y="286"/>
                  </a:lnTo>
                  <a:lnTo>
                    <a:pt x="846" y="286"/>
                  </a:lnTo>
                  <a:lnTo>
                    <a:pt x="846" y="286"/>
                  </a:lnTo>
                  <a:lnTo>
                    <a:pt x="846" y="286"/>
                  </a:lnTo>
                  <a:lnTo>
                    <a:pt x="846" y="286"/>
                  </a:lnTo>
                  <a:lnTo>
                    <a:pt x="846" y="286"/>
                  </a:lnTo>
                  <a:lnTo>
                    <a:pt x="846" y="291"/>
                  </a:lnTo>
                  <a:lnTo>
                    <a:pt x="846" y="291"/>
                  </a:lnTo>
                  <a:lnTo>
                    <a:pt x="846" y="297"/>
                  </a:lnTo>
                  <a:lnTo>
                    <a:pt x="852" y="297"/>
                  </a:lnTo>
                  <a:lnTo>
                    <a:pt x="852" y="297"/>
                  </a:lnTo>
                  <a:lnTo>
                    <a:pt x="852" y="297"/>
                  </a:lnTo>
                  <a:lnTo>
                    <a:pt x="852" y="297"/>
                  </a:lnTo>
                  <a:lnTo>
                    <a:pt x="857" y="303"/>
                  </a:lnTo>
                  <a:lnTo>
                    <a:pt x="857" y="303"/>
                  </a:lnTo>
                  <a:lnTo>
                    <a:pt x="857" y="308"/>
                  </a:lnTo>
                  <a:lnTo>
                    <a:pt x="857" y="314"/>
                  </a:lnTo>
                  <a:lnTo>
                    <a:pt x="857" y="314"/>
                  </a:lnTo>
                  <a:lnTo>
                    <a:pt x="857" y="314"/>
                  </a:lnTo>
                  <a:lnTo>
                    <a:pt x="852" y="314"/>
                  </a:lnTo>
                  <a:lnTo>
                    <a:pt x="852" y="319"/>
                  </a:lnTo>
                  <a:lnTo>
                    <a:pt x="852" y="319"/>
                  </a:lnTo>
                  <a:lnTo>
                    <a:pt x="846" y="325"/>
                  </a:lnTo>
                  <a:lnTo>
                    <a:pt x="846" y="325"/>
                  </a:lnTo>
                  <a:lnTo>
                    <a:pt x="840" y="325"/>
                  </a:lnTo>
                  <a:lnTo>
                    <a:pt x="840" y="331"/>
                  </a:lnTo>
                  <a:lnTo>
                    <a:pt x="835" y="331"/>
                  </a:lnTo>
                  <a:lnTo>
                    <a:pt x="829" y="331"/>
                  </a:lnTo>
                  <a:lnTo>
                    <a:pt x="829" y="331"/>
                  </a:lnTo>
                  <a:lnTo>
                    <a:pt x="824" y="331"/>
                  </a:lnTo>
                  <a:lnTo>
                    <a:pt x="818" y="336"/>
                  </a:lnTo>
                  <a:lnTo>
                    <a:pt x="812" y="342"/>
                  </a:lnTo>
                  <a:lnTo>
                    <a:pt x="801" y="342"/>
                  </a:lnTo>
                  <a:lnTo>
                    <a:pt x="801" y="342"/>
                  </a:lnTo>
                  <a:lnTo>
                    <a:pt x="801" y="342"/>
                  </a:lnTo>
                  <a:lnTo>
                    <a:pt x="796" y="347"/>
                  </a:lnTo>
                  <a:lnTo>
                    <a:pt x="796" y="347"/>
                  </a:lnTo>
                  <a:lnTo>
                    <a:pt x="796" y="347"/>
                  </a:lnTo>
                  <a:lnTo>
                    <a:pt x="801" y="359"/>
                  </a:lnTo>
                  <a:lnTo>
                    <a:pt x="801" y="359"/>
                  </a:lnTo>
                  <a:lnTo>
                    <a:pt x="801" y="359"/>
                  </a:lnTo>
                  <a:lnTo>
                    <a:pt x="807" y="359"/>
                  </a:lnTo>
                  <a:lnTo>
                    <a:pt x="807" y="353"/>
                  </a:lnTo>
                  <a:lnTo>
                    <a:pt x="807" y="353"/>
                  </a:lnTo>
                  <a:lnTo>
                    <a:pt x="807" y="353"/>
                  </a:lnTo>
                  <a:lnTo>
                    <a:pt x="812" y="359"/>
                  </a:lnTo>
                  <a:lnTo>
                    <a:pt x="824" y="364"/>
                  </a:lnTo>
                  <a:lnTo>
                    <a:pt x="829" y="364"/>
                  </a:lnTo>
                  <a:lnTo>
                    <a:pt x="824" y="364"/>
                  </a:lnTo>
                  <a:lnTo>
                    <a:pt x="824" y="364"/>
                  </a:lnTo>
                  <a:lnTo>
                    <a:pt x="824" y="364"/>
                  </a:lnTo>
                  <a:lnTo>
                    <a:pt x="824" y="370"/>
                  </a:lnTo>
                  <a:lnTo>
                    <a:pt x="824" y="370"/>
                  </a:lnTo>
                  <a:lnTo>
                    <a:pt x="824" y="370"/>
                  </a:lnTo>
                  <a:lnTo>
                    <a:pt x="824" y="370"/>
                  </a:lnTo>
                  <a:lnTo>
                    <a:pt x="818" y="370"/>
                  </a:lnTo>
                  <a:lnTo>
                    <a:pt x="818" y="375"/>
                  </a:lnTo>
                  <a:lnTo>
                    <a:pt x="818" y="375"/>
                  </a:lnTo>
                  <a:lnTo>
                    <a:pt x="818" y="375"/>
                  </a:lnTo>
                  <a:lnTo>
                    <a:pt x="829" y="375"/>
                  </a:lnTo>
                  <a:lnTo>
                    <a:pt x="829" y="375"/>
                  </a:lnTo>
                  <a:lnTo>
                    <a:pt x="829" y="375"/>
                  </a:lnTo>
                  <a:lnTo>
                    <a:pt x="829" y="381"/>
                  </a:lnTo>
                  <a:lnTo>
                    <a:pt x="829" y="381"/>
                  </a:lnTo>
                  <a:lnTo>
                    <a:pt x="829" y="381"/>
                  </a:lnTo>
                  <a:lnTo>
                    <a:pt x="852" y="381"/>
                  </a:lnTo>
                  <a:lnTo>
                    <a:pt x="852" y="381"/>
                  </a:lnTo>
                  <a:lnTo>
                    <a:pt x="852" y="381"/>
                  </a:lnTo>
                  <a:lnTo>
                    <a:pt x="852" y="387"/>
                  </a:lnTo>
                  <a:lnTo>
                    <a:pt x="852" y="387"/>
                  </a:lnTo>
                  <a:lnTo>
                    <a:pt x="852" y="387"/>
                  </a:lnTo>
                  <a:lnTo>
                    <a:pt x="857" y="387"/>
                  </a:lnTo>
                  <a:lnTo>
                    <a:pt x="857" y="392"/>
                  </a:lnTo>
                  <a:lnTo>
                    <a:pt x="857" y="392"/>
                  </a:lnTo>
                  <a:lnTo>
                    <a:pt x="857" y="392"/>
                  </a:lnTo>
                  <a:lnTo>
                    <a:pt x="857" y="392"/>
                  </a:lnTo>
                  <a:lnTo>
                    <a:pt x="857" y="392"/>
                  </a:lnTo>
                  <a:lnTo>
                    <a:pt x="857" y="392"/>
                  </a:lnTo>
                  <a:lnTo>
                    <a:pt x="857" y="392"/>
                  </a:lnTo>
                  <a:lnTo>
                    <a:pt x="857" y="392"/>
                  </a:lnTo>
                  <a:lnTo>
                    <a:pt x="863" y="392"/>
                  </a:lnTo>
                  <a:lnTo>
                    <a:pt x="863" y="392"/>
                  </a:lnTo>
                  <a:lnTo>
                    <a:pt x="863" y="392"/>
                  </a:lnTo>
                  <a:lnTo>
                    <a:pt x="863" y="392"/>
                  </a:lnTo>
                  <a:lnTo>
                    <a:pt x="868" y="392"/>
                  </a:lnTo>
                  <a:lnTo>
                    <a:pt x="868" y="392"/>
                  </a:lnTo>
                  <a:lnTo>
                    <a:pt x="874" y="392"/>
                  </a:lnTo>
                  <a:lnTo>
                    <a:pt x="874" y="398"/>
                  </a:lnTo>
                  <a:lnTo>
                    <a:pt x="874" y="398"/>
                  </a:lnTo>
                  <a:lnTo>
                    <a:pt x="874" y="398"/>
                  </a:lnTo>
                  <a:lnTo>
                    <a:pt x="880" y="392"/>
                  </a:lnTo>
                  <a:lnTo>
                    <a:pt x="880" y="392"/>
                  </a:lnTo>
                  <a:lnTo>
                    <a:pt x="880" y="398"/>
                  </a:lnTo>
                  <a:lnTo>
                    <a:pt x="885" y="398"/>
                  </a:lnTo>
                  <a:lnTo>
                    <a:pt x="885" y="398"/>
                  </a:lnTo>
                  <a:lnTo>
                    <a:pt x="885" y="398"/>
                  </a:lnTo>
                  <a:lnTo>
                    <a:pt x="885" y="398"/>
                  </a:lnTo>
                  <a:lnTo>
                    <a:pt x="891" y="409"/>
                  </a:lnTo>
                  <a:lnTo>
                    <a:pt x="891" y="409"/>
                  </a:lnTo>
                  <a:lnTo>
                    <a:pt x="891" y="415"/>
                  </a:lnTo>
                  <a:lnTo>
                    <a:pt x="896" y="415"/>
                  </a:lnTo>
                  <a:lnTo>
                    <a:pt x="896" y="415"/>
                  </a:lnTo>
                  <a:lnTo>
                    <a:pt x="891" y="415"/>
                  </a:lnTo>
                  <a:lnTo>
                    <a:pt x="891" y="415"/>
                  </a:lnTo>
                  <a:lnTo>
                    <a:pt x="891" y="420"/>
                  </a:lnTo>
                  <a:lnTo>
                    <a:pt x="885" y="426"/>
                  </a:lnTo>
                  <a:lnTo>
                    <a:pt x="885" y="437"/>
                  </a:lnTo>
                  <a:lnTo>
                    <a:pt x="885" y="443"/>
                  </a:lnTo>
                  <a:lnTo>
                    <a:pt x="885" y="448"/>
                  </a:lnTo>
                  <a:lnTo>
                    <a:pt x="880" y="454"/>
                  </a:lnTo>
                  <a:lnTo>
                    <a:pt x="880" y="454"/>
                  </a:lnTo>
                  <a:lnTo>
                    <a:pt x="880" y="460"/>
                  </a:lnTo>
                  <a:lnTo>
                    <a:pt x="863" y="465"/>
                  </a:lnTo>
                  <a:lnTo>
                    <a:pt x="846" y="471"/>
                  </a:lnTo>
                  <a:lnTo>
                    <a:pt x="840" y="471"/>
                  </a:lnTo>
                  <a:lnTo>
                    <a:pt x="818" y="465"/>
                  </a:lnTo>
                  <a:lnTo>
                    <a:pt x="812" y="465"/>
                  </a:lnTo>
                  <a:lnTo>
                    <a:pt x="812" y="465"/>
                  </a:lnTo>
                  <a:lnTo>
                    <a:pt x="807" y="460"/>
                  </a:lnTo>
                  <a:lnTo>
                    <a:pt x="807" y="460"/>
                  </a:lnTo>
                  <a:lnTo>
                    <a:pt x="807" y="454"/>
                  </a:lnTo>
                  <a:lnTo>
                    <a:pt x="807" y="454"/>
                  </a:lnTo>
                  <a:lnTo>
                    <a:pt x="801" y="454"/>
                  </a:lnTo>
                  <a:lnTo>
                    <a:pt x="801" y="454"/>
                  </a:lnTo>
                  <a:lnTo>
                    <a:pt x="796" y="454"/>
                  </a:lnTo>
                  <a:lnTo>
                    <a:pt x="796" y="454"/>
                  </a:lnTo>
                  <a:lnTo>
                    <a:pt x="796" y="454"/>
                  </a:lnTo>
                  <a:lnTo>
                    <a:pt x="796" y="460"/>
                  </a:lnTo>
                  <a:lnTo>
                    <a:pt x="796" y="460"/>
                  </a:lnTo>
                  <a:lnTo>
                    <a:pt x="796" y="465"/>
                  </a:lnTo>
                  <a:lnTo>
                    <a:pt x="796" y="465"/>
                  </a:lnTo>
                  <a:lnTo>
                    <a:pt x="796" y="471"/>
                  </a:lnTo>
                  <a:lnTo>
                    <a:pt x="790" y="471"/>
                  </a:lnTo>
                  <a:lnTo>
                    <a:pt x="790" y="471"/>
                  </a:lnTo>
                  <a:lnTo>
                    <a:pt x="790" y="471"/>
                  </a:lnTo>
                  <a:lnTo>
                    <a:pt x="790" y="476"/>
                  </a:lnTo>
                  <a:lnTo>
                    <a:pt x="784" y="482"/>
                  </a:lnTo>
                  <a:lnTo>
                    <a:pt x="784" y="482"/>
                  </a:lnTo>
                  <a:lnTo>
                    <a:pt x="779" y="482"/>
                  </a:lnTo>
                  <a:lnTo>
                    <a:pt x="779" y="482"/>
                  </a:lnTo>
                  <a:lnTo>
                    <a:pt x="773" y="482"/>
                  </a:lnTo>
                  <a:lnTo>
                    <a:pt x="773" y="488"/>
                  </a:lnTo>
                  <a:lnTo>
                    <a:pt x="768" y="488"/>
                  </a:lnTo>
                  <a:lnTo>
                    <a:pt x="768" y="482"/>
                  </a:lnTo>
                  <a:lnTo>
                    <a:pt x="768" y="482"/>
                  </a:lnTo>
                  <a:lnTo>
                    <a:pt x="768" y="482"/>
                  </a:lnTo>
                  <a:lnTo>
                    <a:pt x="768" y="482"/>
                  </a:lnTo>
                  <a:lnTo>
                    <a:pt x="773" y="482"/>
                  </a:lnTo>
                  <a:lnTo>
                    <a:pt x="773" y="482"/>
                  </a:lnTo>
                  <a:lnTo>
                    <a:pt x="773" y="476"/>
                  </a:lnTo>
                  <a:lnTo>
                    <a:pt x="773" y="476"/>
                  </a:lnTo>
                  <a:lnTo>
                    <a:pt x="768" y="476"/>
                  </a:lnTo>
                  <a:lnTo>
                    <a:pt x="768" y="476"/>
                  </a:lnTo>
                  <a:lnTo>
                    <a:pt x="768" y="471"/>
                  </a:lnTo>
                  <a:lnTo>
                    <a:pt x="762" y="471"/>
                  </a:lnTo>
                  <a:lnTo>
                    <a:pt x="756" y="476"/>
                  </a:lnTo>
                  <a:lnTo>
                    <a:pt x="756" y="476"/>
                  </a:lnTo>
                  <a:lnTo>
                    <a:pt x="756" y="471"/>
                  </a:lnTo>
                  <a:lnTo>
                    <a:pt x="756" y="471"/>
                  </a:lnTo>
                  <a:lnTo>
                    <a:pt x="751" y="471"/>
                  </a:lnTo>
                  <a:lnTo>
                    <a:pt x="751" y="471"/>
                  </a:lnTo>
                  <a:lnTo>
                    <a:pt x="751" y="471"/>
                  </a:lnTo>
                  <a:lnTo>
                    <a:pt x="734" y="471"/>
                  </a:lnTo>
                  <a:lnTo>
                    <a:pt x="734" y="465"/>
                  </a:lnTo>
                  <a:lnTo>
                    <a:pt x="728" y="465"/>
                  </a:lnTo>
                  <a:lnTo>
                    <a:pt x="728" y="465"/>
                  </a:lnTo>
                  <a:lnTo>
                    <a:pt x="728" y="460"/>
                  </a:lnTo>
                  <a:lnTo>
                    <a:pt x="728" y="460"/>
                  </a:lnTo>
                  <a:lnTo>
                    <a:pt x="723" y="460"/>
                  </a:lnTo>
                  <a:lnTo>
                    <a:pt x="723" y="460"/>
                  </a:lnTo>
                  <a:lnTo>
                    <a:pt x="723" y="460"/>
                  </a:lnTo>
                  <a:lnTo>
                    <a:pt x="717" y="460"/>
                  </a:lnTo>
                  <a:lnTo>
                    <a:pt x="717" y="454"/>
                  </a:lnTo>
                  <a:lnTo>
                    <a:pt x="717" y="454"/>
                  </a:lnTo>
                  <a:lnTo>
                    <a:pt x="717" y="454"/>
                  </a:lnTo>
                  <a:lnTo>
                    <a:pt x="717" y="448"/>
                  </a:lnTo>
                  <a:lnTo>
                    <a:pt x="717" y="448"/>
                  </a:lnTo>
                  <a:lnTo>
                    <a:pt x="712" y="448"/>
                  </a:lnTo>
                  <a:lnTo>
                    <a:pt x="712" y="448"/>
                  </a:lnTo>
                  <a:lnTo>
                    <a:pt x="712" y="448"/>
                  </a:lnTo>
                  <a:lnTo>
                    <a:pt x="712" y="448"/>
                  </a:lnTo>
                  <a:lnTo>
                    <a:pt x="712" y="443"/>
                  </a:lnTo>
                  <a:lnTo>
                    <a:pt x="712" y="443"/>
                  </a:lnTo>
                  <a:lnTo>
                    <a:pt x="717" y="443"/>
                  </a:lnTo>
                  <a:lnTo>
                    <a:pt x="717" y="443"/>
                  </a:lnTo>
                  <a:lnTo>
                    <a:pt x="717" y="437"/>
                  </a:lnTo>
                  <a:lnTo>
                    <a:pt x="717" y="437"/>
                  </a:lnTo>
                  <a:lnTo>
                    <a:pt x="712" y="432"/>
                  </a:lnTo>
                  <a:lnTo>
                    <a:pt x="712" y="432"/>
                  </a:lnTo>
                  <a:lnTo>
                    <a:pt x="706" y="432"/>
                  </a:lnTo>
                  <a:lnTo>
                    <a:pt x="700" y="432"/>
                  </a:lnTo>
                  <a:lnTo>
                    <a:pt x="700" y="432"/>
                  </a:lnTo>
                  <a:lnTo>
                    <a:pt x="700" y="432"/>
                  </a:lnTo>
                  <a:lnTo>
                    <a:pt x="700" y="426"/>
                  </a:lnTo>
                  <a:lnTo>
                    <a:pt x="700" y="426"/>
                  </a:lnTo>
                  <a:lnTo>
                    <a:pt x="700" y="426"/>
                  </a:lnTo>
                  <a:lnTo>
                    <a:pt x="700" y="426"/>
                  </a:lnTo>
                  <a:lnTo>
                    <a:pt x="695" y="426"/>
                  </a:lnTo>
                  <a:lnTo>
                    <a:pt x="695" y="426"/>
                  </a:lnTo>
                  <a:lnTo>
                    <a:pt x="695" y="426"/>
                  </a:lnTo>
                  <a:lnTo>
                    <a:pt x="695" y="426"/>
                  </a:lnTo>
                  <a:lnTo>
                    <a:pt x="695" y="432"/>
                  </a:lnTo>
                  <a:lnTo>
                    <a:pt x="689" y="432"/>
                  </a:lnTo>
                  <a:lnTo>
                    <a:pt x="689" y="432"/>
                  </a:lnTo>
                  <a:lnTo>
                    <a:pt x="689" y="432"/>
                  </a:lnTo>
                  <a:lnTo>
                    <a:pt x="689" y="432"/>
                  </a:lnTo>
                  <a:lnTo>
                    <a:pt x="684" y="432"/>
                  </a:lnTo>
                  <a:lnTo>
                    <a:pt x="684" y="432"/>
                  </a:lnTo>
                  <a:lnTo>
                    <a:pt x="684" y="432"/>
                  </a:lnTo>
                  <a:lnTo>
                    <a:pt x="684" y="432"/>
                  </a:lnTo>
                  <a:lnTo>
                    <a:pt x="684" y="432"/>
                  </a:lnTo>
                  <a:lnTo>
                    <a:pt x="684" y="432"/>
                  </a:lnTo>
                  <a:lnTo>
                    <a:pt x="678" y="432"/>
                  </a:lnTo>
                  <a:lnTo>
                    <a:pt x="678" y="432"/>
                  </a:lnTo>
                  <a:lnTo>
                    <a:pt x="678" y="432"/>
                  </a:lnTo>
                  <a:lnTo>
                    <a:pt x="678" y="432"/>
                  </a:lnTo>
                  <a:lnTo>
                    <a:pt x="678" y="432"/>
                  </a:lnTo>
                  <a:lnTo>
                    <a:pt x="678" y="432"/>
                  </a:lnTo>
                  <a:lnTo>
                    <a:pt x="678" y="426"/>
                  </a:lnTo>
                  <a:lnTo>
                    <a:pt x="672" y="426"/>
                  </a:lnTo>
                  <a:lnTo>
                    <a:pt x="672" y="426"/>
                  </a:lnTo>
                  <a:lnTo>
                    <a:pt x="667" y="426"/>
                  </a:lnTo>
                  <a:lnTo>
                    <a:pt x="667" y="426"/>
                  </a:lnTo>
                  <a:lnTo>
                    <a:pt x="667" y="432"/>
                  </a:lnTo>
                  <a:lnTo>
                    <a:pt x="667" y="432"/>
                  </a:lnTo>
                  <a:lnTo>
                    <a:pt x="667" y="437"/>
                  </a:lnTo>
                  <a:lnTo>
                    <a:pt x="667" y="443"/>
                  </a:lnTo>
                  <a:lnTo>
                    <a:pt x="667" y="443"/>
                  </a:lnTo>
                  <a:lnTo>
                    <a:pt x="667" y="448"/>
                  </a:lnTo>
                  <a:lnTo>
                    <a:pt x="661" y="448"/>
                  </a:lnTo>
                  <a:lnTo>
                    <a:pt x="655" y="448"/>
                  </a:lnTo>
                  <a:lnTo>
                    <a:pt x="655" y="448"/>
                  </a:lnTo>
                  <a:lnTo>
                    <a:pt x="655" y="448"/>
                  </a:lnTo>
                  <a:lnTo>
                    <a:pt x="650" y="448"/>
                  </a:lnTo>
                  <a:lnTo>
                    <a:pt x="650" y="448"/>
                  </a:lnTo>
                  <a:lnTo>
                    <a:pt x="650" y="448"/>
                  </a:lnTo>
                  <a:lnTo>
                    <a:pt x="650" y="454"/>
                  </a:lnTo>
                  <a:lnTo>
                    <a:pt x="650" y="454"/>
                  </a:lnTo>
                  <a:lnTo>
                    <a:pt x="644" y="448"/>
                  </a:lnTo>
                  <a:lnTo>
                    <a:pt x="644" y="448"/>
                  </a:lnTo>
                  <a:lnTo>
                    <a:pt x="639" y="448"/>
                  </a:lnTo>
                  <a:lnTo>
                    <a:pt x="639" y="448"/>
                  </a:lnTo>
                  <a:lnTo>
                    <a:pt x="639" y="443"/>
                  </a:lnTo>
                  <a:lnTo>
                    <a:pt x="639" y="443"/>
                  </a:lnTo>
                  <a:lnTo>
                    <a:pt x="639" y="437"/>
                  </a:lnTo>
                  <a:lnTo>
                    <a:pt x="639" y="437"/>
                  </a:lnTo>
                  <a:lnTo>
                    <a:pt x="639" y="437"/>
                  </a:lnTo>
                  <a:lnTo>
                    <a:pt x="633" y="437"/>
                  </a:lnTo>
                  <a:lnTo>
                    <a:pt x="633" y="437"/>
                  </a:lnTo>
                  <a:lnTo>
                    <a:pt x="633" y="437"/>
                  </a:lnTo>
                  <a:lnTo>
                    <a:pt x="633" y="437"/>
                  </a:lnTo>
                  <a:lnTo>
                    <a:pt x="633" y="432"/>
                  </a:lnTo>
                  <a:lnTo>
                    <a:pt x="633" y="432"/>
                  </a:lnTo>
                  <a:lnTo>
                    <a:pt x="633" y="432"/>
                  </a:lnTo>
                  <a:lnTo>
                    <a:pt x="627" y="432"/>
                  </a:lnTo>
                  <a:lnTo>
                    <a:pt x="627" y="432"/>
                  </a:lnTo>
                  <a:lnTo>
                    <a:pt x="622" y="432"/>
                  </a:lnTo>
                  <a:lnTo>
                    <a:pt x="616" y="432"/>
                  </a:lnTo>
                  <a:lnTo>
                    <a:pt x="616" y="432"/>
                  </a:lnTo>
                  <a:lnTo>
                    <a:pt x="616" y="432"/>
                  </a:lnTo>
                  <a:lnTo>
                    <a:pt x="616" y="432"/>
                  </a:lnTo>
                  <a:lnTo>
                    <a:pt x="611" y="432"/>
                  </a:lnTo>
                  <a:lnTo>
                    <a:pt x="611" y="432"/>
                  </a:lnTo>
                  <a:lnTo>
                    <a:pt x="611" y="432"/>
                  </a:lnTo>
                  <a:lnTo>
                    <a:pt x="605" y="432"/>
                  </a:lnTo>
                  <a:lnTo>
                    <a:pt x="605" y="432"/>
                  </a:lnTo>
                  <a:lnTo>
                    <a:pt x="605" y="432"/>
                  </a:lnTo>
                  <a:lnTo>
                    <a:pt x="605" y="432"/>
                  </a:lnTo>
                  <a:lnTo>
                    <a:pt x="605" y="432"/>
                  </a:lnTo>
                  <a:lnTo>
                    <a:pt x="605" y="437"/>
                  </a:lnTo>
                  <a:lnTo>
                    <a:pt x="605" y="437"/>
                  </a:lnTo>
                  <a:lnTo>
                    <a:pt x="605" y="437"/>
                  </a:lnTo>
                  <a:lnTo>
                    <a:pt x="605" y="443"/>
                  </a:lnTo>
                  <a:lnTo>
                    <a:pt x="605" y="443"/>
                  </a:lnTo>
                  <a:lnTo>
                    <a:pt x="599" y="443"/>
                  </a:lnTo>
                  <a:lnTo>
                    <a:pt x="599" y="437"/>
                  </a:lnTo>
                  <a:lnTo>
                    <a:pt x="594" y="432"/>
                  </a:lnTo>
                  <a:lnTo>
                    <a:pt x="588" y="432"/>
                  </a:lnTo>
                  <a:lnTo>
                    <a:pt x="588" y="432"/>
                  </a:lnTo>
                  <a:lnTo>
                    <a:pt x="588" y="432"/>
                  </a:lnTo>
                  <a:lnTo>
                    <a:pt x="588" y="437"/>
                  </a:lnTo>
                  <a:lnTo>
                    <a:pt x="588" y="437"/>
                  </a:lnTo>
                  <a:lnTo>
                    <a:pt x="588" y="437"/>
                  </a:lnTo>
                  <a:lnTo>
                    <a:pt x="588" y="443"/>
                  </a:lnTo>
                  <a:lnTo>
                    <a:pt x="588" y="443"/>
                  </a:lnTo>
                  <a:lnTo>
                    <a:pt x="583" y="443"/>
                  </a:lnTo>
                  <a:lnTo>
                    <a:pt x="583" y="443"/>
                  </a:lnTo>
                  <a:lnTo>
                    <a:pt x="583" y="448"/>
                  </a:lnTo>
                  <a:lnTo>
                    <a:pt x="583" y="448"/>
                  </a:lnTo>
                  <a:lnTo>
                    <a:pt x="583" y="448"/>
                  </a:lnTo>
                  <a:lnTo>
                    <a:pt x="577" y="448"/>
                  </a:lnTo>
                  <a:lnTo>
                    <a:pt x="577" y="448"/>
                  </a:lnTo>
                  <a:lnTo>
                    <a:pt x="571" y="448"/>
                  </a:lnTo>
                  <a:lnTo>
                    <a:pt x="571" y="448"/>
                  </a:lnTo>
                  <a:lnTo>
                    <a:pt x="571" y="448"/>
                  </a:lnTo>
                  <a:lnTo>
                    <a:pt x="571" y="448"/>
                  </a:lnTo>
                  <a:lnTo>
                    <a:pt x="566" y="460"/>
                  </a:lnTo>
                  <a:lnTo>
                    <a:pt x="566" y="465"/>
                  </a:lnTo>
                  <a:lnTo>
                    <a:pt x="560" y="471"/>
                  </a:lnTo>
                  <a:lnTo>
                    <a:pt x="549" y="476"/>
                  </a:lnTo>
                  <a:lnTo>
                    <a:pt x="543" y="482"/>
                  </a:lnTo>
                  <a:lnTo>
                    <a:pt x="543" y="482"/>
                  </a:lnTo>
                  <a:lnTo>
                    <a:pt x="538" y="482"/>
                  </a:lnTo>
                  <a:lnTo>
                    <a:pt x="538" y="476"/>
                  </a:lnTo>
                  <a:lnTo>
                    <a:pt x="538" y="476"/>
                  </a:lnTo>
                  <a:lnTo>
                    <a:pt x="532" y="476"/>
                  </a:lnTo>
                  <a:lnTo>
                    <a:pt x="532" y="476"/>
                  </a:lnTo>
                  <a:lnTo>
                    <a:pt x="532" y="471"/>
                  </a:lnTo>
                  <a:lnTo>
                    <a:pt x="532" y="471"/>
                  </a:lnTo>
                  <a:lnTo>
                    <a:pt x="532" y="471"/>
                  </a:lnTo>
                  <a:lnTo>
                    <a:pt x="532" y="471"/>
                  </a:lnTo>
                  <a:lnTo>
                    <a:pt x="527" y="471"/>
                  </a:lnTo>
                  <a:lnTo>
                    <a:pt x="527" y="471"/>
                  </a:lnTo>
                  <a:lnTo>
                    <a:pt x="527" y="471"/>
                  </a:lnTo>
                  <a:lnTo>
                    <a:pt x="521" y="471"/>
                  </a:lnTo>
                  <a:lnTo>
                    <a:pt x="521" y="471"/>
                  </a:lnTo>
                  <a:lnTo>
                    <a:pt x="510" y="460"/>
                  </a:lnTo>
                  <a:lnTo>
                    <a:pt x="510" y="454"/>
                  </a:lnTo>
                  <a:lnTo>
                    <a:pt x="510" y="448"/>
                  </a:lnTo>
                  <a:lnTo>
                    <a:pt x="504" y="448"/>
                  </a:lnTo>
                  <a:lnTo>
                    <a:pt x="499" y="448"/>
                  </a:lnTo>
                  <a:lnTo>
                    <a:pt x="493" y="443"/>
                  </a:lnTo>
                  <a:lnTo>
                    <a:pt x="493" y="443"/>
                  </a:lnTo>
                  <a:lnTo>
                    <a:pt x="493" y="443"/>
                  </a:lnTo>
                  <a:lnTo>
                    <a:pt x="487" y="437"/>
                  </a:lnTo>
                  <a:lnTo>
                    <a:pt x="487" y="437"/>
                  </a:lnTo>
                  <a:lnTo>
                    <a:pt x="487" y="437"/>
                  </a:lnTo>
                  <a:lnTo>
                    <a:pt x="482" y="437"/>
                  </a:lnTo>
                  <a:lnTo>
                    <a:pt x="482" y="437"/>
                  </a:lnTo>
                  <a:lnTo>
                    <a:pt x="476" y="437"/>
                  </a:lnTo>
                  <a:lnTo>
                    <a:pt x="476" y="437"/>
                  </a:lnTo>
                  <a:lnTo>
                    <a:pt x="476" y="437"/>
                  </a:lnTo>
                  <a:lnTo>
                    <a:pt x="476" y="443"/>
                  </a:lnTo>
                  <a:lnTo>
                    <a:pt x="476" y="443"/>
                  </a:lnTo>
                  <a:lnTo>
                    <a:pt x="476" y="443"/>
                  </a:lnTo>
                  <a:lnTo>
                    <a:pt x="476" y="443"/>
                  </a:lnTo>
                  <a:lnTo>
                    <a:pt x="476" y="448"/>
                  </a:lnTo>
                  <a:lnTo>
                    <a:pt x="482" y="448"/>
                  </a:lnTo>
                  <a:lnTo>
                    <a:pt x="482" y="448"/>
                  </a:lnTo>
                  <a:lnTo>
                    <a:pt x="482" y="454"/>
                  </a:lnTo>
                  <a:lnTo>
                    <a:pt x="482" y="454"/>
                  </a:lnTo>
                  <a:lnTo>
                    <a:pt x="482" y="454"/>
                  </a:lnTo>
                  <a:lnTo>
                    <a:pt x="482" y="454"/>
                  </a:lnTo>
                  <a:lnTo>
                    <a:pt x="482" y="454"/>
                  </a:lnTo>
                  <a:lnTo>
                    <a:pt x="482" y="460"/>
                  </a:lnTo>
                  <a:lnTo>
                    <a:pt x="482" y="460"/>
                  </a:lnTo>
                  <a:lnTo>
                    <a:pt x="482" y="460"/>
                  </a:lnTo>
                  <a:lnTo>
                    <a:pt x="482" y="465"/>
                  </a:lnTo>
                  <a:lnTo>
                    <a:pt x="482" y="465"/>
                  </a:lnTo>
                  <a:lnTo>
                    <a:pt x="482" y="471"/>
                  </a:lnTo>
                  <a:lnTo>
                    <a:pt x="487" y="476"/>
                  </a:lnTo>
                  <a:lnTo>
                    <a:pt x="482" y="476"/>
                  </a:lnTo>
                  <a:lnTo>
                    <a:pt x="482" y="482"/>
                  </a:lnTo>
                  <a:lnTo>
                    <a:pt x="476" y="482"/>
                  </a:lnTo>
                  <a:lnTo>
                    <a:pt x="476" y="482"/>
                  </a:lnTo>
                  <a:lnTo>
                    <a:pt x="476" y="482"/>
                  </a:lnTo>
                  <a:lnTo>
                    <a:pt x="471" y="482"/>
                  </a:lnTo>
                  <a:lnTo>
                    <a:pt x="471" y="482"/>
                  </a:lnTo>
                  <a:lnTo>
                    <a:pt x="471" y="482"/>
                  </a:lnTo>
                  <a:lnTo>
                    <a:pt x="471" y="476"/>
                  </a:lnTo>
                  <a:lnTo>
                    <a:pt x="465" y="476"/>
                  </a:lnTo>
                  <a:lnTo>
                    <a:pt x="465" y="471"/>
                  </a:lnTo>
                  <a:lnTo>
                    <a:pt x="465" y="471"/>
                  </a:lnTo>
                  <a:lnTo>
                    <a:pt x="471" y="465"/>
                  </a:lnTo>
                  <a:lnTo>
                    <a:pt x="471" y="465"/>
                  </a:lnTo>
                  <a:lnTo>
                    <a:pt x="471" y="460"/>
                  </a:lnTo>
                  <a:lnTo>
                    <a:pt x="471" y="460"/>
                  </a:lnTo>
                  <a:lnTo>
                    <a:pt x="471" y="454"/>
                  </a:lnTo>
                  <a:lnTo>
                    <a:pt x="476" y="454"/>
                  </a:lnTo>
                  <a:lnTo>
                    <a:pt x="476" y="454"/>
                  </a:lnTo>
                  <a:lnTo>
                    <a:pt x="476" y="454"/>
                  </a:lnTo>
                  <a:lnTo>
                    <a:pt x="471" y="454"/>
                  </a:lnTo>
                  <a:lnTo>
                    <a:pt x="471" y="454"/>
                  </a:lnTo>
                  <a:lnTo>
                    <a:pt x="471" y="448"/>
                  </a:lnTo>
                  <a:lnTo>
                    <a:pt x="471" y="448"/>
                  </a:lnTo>
                  <a:lnTo>
                    <a:pt x="471" y="448"/>
                  </a:lnTo>
                  <a:lnTo>
                    <a:pt x="465" y="448"/>
                  </a:lnTo>
                  <a:lnTo>
                    <a:pt x="465" y="448"/>
                  </a:lnTo>
                  <a:lnTo>
                    <a:pt x="459" y="448"/>
                  </a:lnTo>
                  <a:lnTo>
                    <a:pt x="459" y="448"/>
                  </a:lnTo>
                  <a:lnTo>
                    <a:pt x="459" y="443"/>
                  </a:lnTo>
                  <a:lnTo>
                    <a:pt x="459" y="443"/>
                  </a:lnTo>
                  <a:lnTo>
                    <a:pt x="454" y="443"/>
                  </a:lnTo>
                  <a:lnTo>
                    <a:pt x="454" y="443"/>
                  </a:lnTo>
                  <a:lnTo>
                    <a:pt x="454" y="437"/>
                  </a:lnTo>
                  <a:lnTo>
                    <a:pt x="454" y="437"/>
                  </a:lnTo>
                  <a:lnTo>
                    <a:pt x="454" y="437"/>
                  </a:lnTo>
                  <a:lnTo>
                    <a:pt x="454" y="437"/>
                  </a:lnTo>
                  <a:lnTo>
                    <a:pt x="454" y="432"/>
                  </a:lnTo>
                  <a:lnTo>
                    <a:pt x="454" y="432"/>
                  </a:lnTo>
                  <a:lnTo>
                    <a:pt x="454" y="432"/>
                  </a:lnTo>
                  <a:lnTo>
                    <a:pt x="448" y="426"/>
                  </a:lnTo>
                  <a:lnTo>
                    <a:pt x="448" y="426"/>
                  </a:lnTo>
                  <a:lnTo>
                    <a:pt x="448" y="426"/>
                  </a:lnTo>
                  <a:lnTo>
                    <a:pt x="443" y="426"/>
                  </a:lnTo>
                  <a:lnTo>
                    <a:pt x="443" y="420"/>
                  </a:lnTo>
                  <a:lnTo>
                    <a:pt x="443" y="420"/>
                  </a:lnTo>
                  <a:lnTo>
                    <a:pt x="437" y="420"/>
                  </a:lnTo>
                  <a:lnTo>
                    <a:pt x="437" y="420"/>
                  </a:lnTo>
                  <a:lnTo>
                    <a:pt x="426" y="415"/>
                  </a:lnTo>
                  <a:lnTo>
                    <a:pt x="426" y="415"/>
                  </a:lnTo>
                  <a:lnTo>
                    <a:pt x="426" y="415"/>
                  </a:lnTo>
                  <a:lnTo>
                    <a:pt x="420" y="415"/>
                  </a:lnTo>
                  <a:lnTo>
                    <a:pt x="420" y="409"/>
                  </a:lnTo>
                  <a:lnTo>
                    <a:pt x="420" y="409"/>
                  </a:lnTo>
                  <a:lnTo>
                    <a:pt x="420" y="409"/>
                  </a:lnTo>
                  <a:lnTo>
                    <a:pt x="420" y="404"/>
                  </a:lnTo>
                  <a:lnTo>
                    <a:pt x="420" y="404"/>
                  </a:lnTo>
                  <a:lnTo>
                    <a:pt x="420" y="404"/>
                  </a:lnTo>
                  <a:lnTo>
                    <a:pt x="420" y="404"/>
                  </a:lnTo>
                  <a:lnTo>
                    <a:pt x="420" y="404"/>
                  </a:lnTo>
                  <a:lnTo>
                    <a:pt x="420" y="404"/>
                  </a:lnTo>
                  <a:lnTo>
                    <a:pt x="420" y="398"/>
                  </a:lnTo>
                  <a:lnTo>
                    <a:pt x="415" y="398"/>
                  </a:lnTo>
                  <a:lnTo>
                    <a:pt x="415" y="398"/>
                  </a:lnTo>
                  <a:lnTo>
                    <a:pt x="409" y="392"/>
                  </a:lnTo>
                  <a:lnTo>
                    <a:pt x="409" y="392"/>
                  </a:lnTo>
                  <a:lnTo>
                    <a:pt x="409" y="392"/>
                  </a:lnTo>
                  <a:lnTo>
                    <a:pt x="409" y="392"/>
                  </a:lnTo>
                  <a:lnTo>
                    <a:pt x="409" y="392"/>
                  </a:lnTo>
                  <a:lnTo>
                    <a:pt x="403" y="392"/>
                  </a:lnTo>
                  <a:lnTo>
                    <a:pt x="403" y="392"/>
                  </a:lnTo>
                  <a:lnTo>
                    <a:pt x="398" y="392"/>
                  </a:lnTo>
                  <a:lnTo>
                    <a:pt x="398" y="392"/>
                  </a:lnTo>
                  <a:lnTo>
                    <a:pt x="398" y="392"/>
                  </a:lnTo>
                  <a:lnTo>
                    <a:pt x="398" y="392"/>
                  </a:lnTo>
                  <a:lnTo>
                    <a:pt x="398" y="392"/>
                  </a:lnTo>
                  <a:lnTo>
                    <a:pt x="398" y="392"/>
                  </a:lnTo>
                  <a:lnTo>
                    <a:pt x="398" y="392"/>
                  </a:lnTo>
                  <a:lnTo>
                    <a:pt x="398" y="392"/>
                  </a:lnTo>
                  <a:lnTo>
                    <a:pt x="398" y="392"/>
                  </a:lnTo>
                  <a:lnTo>
                    <a:pt x="398" y="392"/>
                  </a:lnTo>
                  <a:lnTo>
                    <a:pt x="398" y="392"/>
                  </a:lnTo>
                  <a:lnTo>
                    <a:pt x="392" y="392"/>
                  </a:lnTo>
                  <a:lnTo>
                    <a:pt x="398" y="392"/>
                  </a:lnTo>
                  <a:lnTo>
                    <a:pt x="387" y="392"/>
                  </a:lnTo>
                  <a:lnTo>
                    <a:pt x="387" y="392"/>
                  </a:lnTo>
                  <a:lnTo>
                    <a:pt x="387" y="392"/>
                  </a:lnTo>
                  <a:lnTo>
                    <a:pt x="387" y="392"/>
                  </a:lnTo>
                  <a:lnTo>
                    <a:pt x="381" y="398"/>
                  </a:lnTo>
                  <a:lnTo>
                    <a:pt x="381" y="398"/>
                  </a:lnTo>
                  <a:lnTo>
                    <a:pt x="381" y="398"/>
                  </a:lnTo>
                  <a:lnTo>
                    <a:pt x="381" y="392"/>
                  </a:lnTo>
                  <a:lnTo>
                    <a:pt x="381" y="392"/>
                  </a:lnTo>
                  <a:lnTo>
                    <a:pt x="381" y="392"/>
                  </a:lnTo>
                  <a:lnTo>
                    <a:pt x="381" y="392"/>
                  </a:lnTo>
                  <a:lnTo>
                    <a:pt x="375" y="392"/>
                  </a:lnTo>
                  <a:lnTo>
                    <a:pt x="375" y="392"/>
                  </a:lnTo>
                  <a:lnTo>
                    <a:pt x="375" y="392"/>
                  </a:lnTo>
                  <a:lnTo>
                    <a:pt x="375" y="392"/>
                  </a:lnTo>
                  <a:lnTo>
                    <a:pt x="370" y="392"/>
                  </a:lnTo>
                  <a:lnTo>
                    <a:pt x="370" y="392"/>
                  </a:lnTo>
                  <a:lnTo>
                    <a:pt x="370" y="392"/>
                  </a:lnTo>
                  <a:lnTo>
                    <a:pt x="370" y="392"/>
                  </a:lnTo>
                  <a:lnTo>
                    <a:pt x="370" y="392"/>
                  </a:lnTo>
                  <a:lnTo>
                    <a:pt x="370" y="392"/>
                  </a:lnTo>
                  <a:lnTo>
                    <a:pt x="370" y="392"/>
                  </a:lnTo>
                  <a:lnTo>
                    <a:pt x="370" y="392"/>
                  </a:lnTo>
                  <a:lnTo>
                    <a:pt x="370" y="392"/>
                  </a:lnTo>
                  <a:lnTo>
                    <a:pt x="364" y="398"/>
                  </a:lnTo>
                  <a:lnTo>
                    <a:pt x="364" y="392"/>
                  </a:lnTo>
                  <a:lnTo>
                    <a:pt x="359" y="392"/>
                  </a:lnTo>
                  <a:lnTo>
                    <a:pt x="359" y="392"/>
                  </a:lnTo>
                  <a:lnTo>
                    <a:pt x="359" y="392"/>
                  </a:lnTo>
                  <a:lnTo>
                    <a:pt x="359" y="392"/>
                  </a:lnTo>
                  <a:lnTo>
                    <a:pt x="359" y="392"/>
                  </a:lnTo>
                  <a:lnTo>
                    <a:pt x="359" y="392"/>
                  </a:lnTo>
                  <a:lnTo>
                    <a:pt x="353" y="392"/>
                  </a:lnTo>
                  <a:lnTo>
                    <a:pt x="353" y="392"/>
                  </a:lnTo>
                  <a:lnTo>
                    <a:pt x="353" y="381"/>
                  </a:lnTo>
                  <a:lnTo>
                    <a:pt x="347" y="375"/>
                  </a:lnTo>
                  <a:lnTo>
                    <a:pt x="347" y="375"/>
                  </a:lnTo>
                  <a:lnTo>
                    <a:pt x="347" y="370"/>
                  </a:lnTo>
                  <a:lnTo>
                    <a:pt x="347" y="364"/>
                  </a:lnTo>
                  <a:lnTo>
                    <a:pt x="347" y="364"/>
                  </a:lnTo>
                  <a:lnTo>
                    <a:pt x="342" y="364"/>
                  </a:lnTo>
                  <a:lnTo>
                    <a:pt x="342" y="370"/>
                  </a:lnTo>
                  <a:lnTo>
                    <a:pt x="342" y="370"/>
                  </a:lnTo>
                  <a:lnTo>
                    <a:pt x="342" y="370"/>
                  </a:lnTo>
                  <a:lnTo>
                    <a:pt x="336" y="370"/>
                  </a:lnTo>
                  <a:lnTo>
                    <a:pt x="336" y="370"/>
                  </a:lnTo>
                  <a:lnTo>
                    <a:pt x="336" y="370"/>
                  </a:lnTo>
                  <a:lnTo>
                    <a:pt x="336" y="375"/>
                  </a:lnTo>
                  <a:lnTo>
                    <a:pt x="331" y="375"/>
                  </a:lnTo>
                  <a:lnTo>
                    <a:pt x="331" y="375"/>
                  </a:lnTo>
                  <a:lnTo>
                    <a:pt x="331" y="375"/>
                  </a:lnTo>
                  <a:lnTo>
                    <a:pt x="325" y="375"/>
                  </a:lnTo>
                  <a:lnTo>
                    <a:pt x="325" y="375"/>
                  </a:lnTo>
                  <a:lnTo>
                    <a:pt x="325" y="375"/>
                  </a:lnTo>
                  <a:lnTo>
                    <a:pt x="325" y="375"/>
                  </a:lnTo>
                  <a:lnTo>
                    <a:pt x="319" y="375"/>
                  </a:lnTo>
                  <a:lnTo>
                    <a:pt x="319" y="375"/>
                  </a:lnTo>
                  <a:lnTo>
                    <a:pt x="319" y="375"/>
                  </a:lnTo>
                  <a:lnTo>
                    <a:pt x="314" y="381"/>
                  </a:lnTo>
                  <a:lnTo>
                    <a:pt x="314" y="381"/>
                  </a:lnTo>
                  <a:lnTo>
                    <a:pt x="314" y="387"/>
                  </a:lnTo>
                  <a:lnTo>
                    <a:pt x="314" y="387"/>
                  </a:lnTo>
                  <a:lnTo>
                    <a:pt x="314" y="392"/>
                  </a:lnTo>
                  <a:lnTo>
                    <a:pt x="314" y="392"/>
                  </a:lnTo>
                  <a:lnTo>
                    <a:pt x="308" y="398"/>
                  </a:lnTo>
                  <a:lnTo>
                    <a:pt x="308" y="398"/>
                  </a:lnTo>
                  <a:lnTo>
                    <a:pt x="303" y="392"/>
                  </a:lnTo>
                  <a:lnTo>
                    <a:pt x="303" y="392"/>
                  </a:lnTo>
                  <a:lnTo>
                    <a:pt x="303" y="387"/>
                  </a:lnTo>
                  <a:lnTo>
                    <a:pt x="303" y="387"/>
                  </a:lnTo>
                  <a:lnTo>
                    <a:pt x="303" y="387"/>
                  </a:lnTo>
                  <a:lnTo>
                    <a:pt x="303" y="387"/>
                  </a:lnTo>
                  <a:lnTo>
                    <a:pt x="303" y="387"/>
                  </a:lnTo>
                  <a:lnTo>
                    <a:pt x="297" y="392"/>
                  </a:lnTo>
                  <a:lnTo>
                    <a:pt x="297" y="392"/>
                  </a:lnTo>
                  <a:lnTo>
                    <a:pt x="297" y="392"/>
                  </a:lnTo>
                  <a:lnTo>
                    <a:pt x="291" y="392"/>
                  </a:lnTo>
                  <a:lnTo>
                    <a:pt x="286" y="392"/>
                  </a:lnTo>
                  <a:lnTo>
                    <a:pt x="286" y="392"/>
                  </a:lnTo>
                  <a:lnTo>
                    <a:pt x="286" y="392"/>
                  </a:lnTo>
                  <a:lnTo>
                    <a:pt x="286" y="392"/>
                  </a:lnTo>
                  <a:lnTo>
                    <a:pt x="280" y="387"/>
                  </a:lnTo>
                  <a:lnTo>
                    <a:pt x="280" y="387"/>
                  </a:lnTo>
                  <a:lnTo>
                    <a:pt x="280" y="387"/>
                  </a:lnTo>
                  <a:lnTo>
                    <a:pt x="286" y="387"/>
                  </a:lnTo>
                  <a:lnTo>
                    <a:pt x="291" y="387"/>
                  </a:lnTo>
                  <a:lnTo>
                    <a:pt x="291" y="387"/>
                  </a:lnTo>
                  <a:lnTo>
                    <a:pt x="291" y="381"/>
                  </a:lnTo>
                  <a:lnTo>
                    <a:pt x="291" y="381"/>
                  </a:lnTo>
                  <a:lnTo>
                    <a:pt x="291" y="381"/>
                  </a:lnTo>
                  <a:lnTo>
                    <a:pt x="291" y="375"/>
                  </a:lnTo>
                  <a:lnTo>
                    <a:pt x="286" y="375"/>
                  </a:lnTo>
                  <a:lnTo>
                    <a:pt x="286" y="375"/>
                  </a:lnTo>
                  <a:lnTo>
                    <a:pt x="286" y="375"/>
                  </a:lnTo>
                  <a:lnTo>
                    <a:pt x="286" y="375"/>
                  </a:lnTo>
                  <a:lnTo>
                    <a:pt x="280" y="375"/>
                  </a:lnTo>
                  <a:lnTo>
                    <a:pt x="280" y="375"/>
                  </a:lnTo>
                  <a:lnTo>
                    <a:pt x="280" y="375"/>
                  </a:lnTo>
                  <a:lnTo>
                    <a:pt x="280" y="375"/>
                  </a:lnTo>
                  <a:lnTo>
                    <a:pt x="263" y="375"/>
                  </a:lnTo>
                  <a:lnTo>
                    <a:pt x="263" y="375"/>
                  </a:lnTo>
                  <a:lnTo>
                    <a:pt x="263" y="370"/>
                  </a:lnTo>
                  <a:lnTo>
                    <a:pt x="263" y="370"/>
                  </a:lnTo>
                  <a:lnTo>
                    <a:pt x="258" y="370"/>
                  </a:lnTo>
                  <a:lnTo>
                    <a:pt x="258" y="370"/>
                  </a:lnTo>
                  <a:lnTo>
                    <a:pt x="258" y="370"/>
                  </a:lnTo>
                  <a:lnTo>
                    <a:pt x="252" y="364"/>
                  </a:lnTo>
                  <a:lnTo>
                    <a:pt x="252" y="370"/>
                  </a:lnTo>
                  <a:lnTo>
                    <a:pt x="252" y="370"/>
                  </a:lnTo>
                  <a:lnTo>
                    <a:pt x="258" y="381"/>
                  </a:lnTo>
                  <a:lnTo>
                    <a:pt x="258" y="381"/>
                  </a:lnTo>
                  <a:lnTo>
                    <a:pt x="252" y="381"/>
                  </a:lnTo>
                  <a:lnTo>
                    <a:pt x="252" y="387"/>
                  </a:lnTo>
                  <a:lnTo>
                    <a:pt x="252" y="387"/>
                  </a:lnTo>
                  <a:lnTo>
                    <a:pt x="247" y="387"/>
                  </a:lnTo>
                  <a:lnTo>
                    <a:pt x="247" y="387"/>
                  </a:lnTo>
                  <a:lnTo>
                    <a:pt x="247" y="381"/>
                  </a:lnTo>
                  <a:lnTo>
                    <a:pt x="252" y="381"/>
                  </a:lnTo>
                  <a:lnTo>
                    <a:pt x="252" y="381"/>
                  </a:lnTo>
                  <a:lnTo>
                    <a:pt x="247" y="381"/>
                  </a:lnTo>
                  <a:lnTo>
                    <a:pt x="247" y="381"/>
                  </a:lnTo>
                  <a:lnTo>
                    <a:pt x="241" y="381"/>
                  </a:lnTo>
                  <a:lnTo>
                    <a:pt x="241" y="381"/>
                  </a:lnTo>
                  <a:lnTo>
                    <a:pt x="241" y="381"/>
                  </a:lnTo>
                  <a:lnTo>
                    <a:pt x="241" y="381"/>
                  </a:lnTo>
                  <a:lnTo>
                    <a:pt x="241" y="381"/>
                  </a:lnTo>
                  <a:lnTo>
                    <a:pt x="241" y="387"/>
                  </a:lnTo>
                  <a:lnTo>
                    <a:pt x="241" y="387"/>
                  </a:lnTo>
                  <a:lnTo>
                    <a:pt x="241" y="392"/>
                  </a:lnTo>
                  <a:lnTo>
                    <a:pt x="241" y="392"/>
                  </a:lnTo>
                  <a:lnTo>
                    <a:pt x="241" y="392"/>
                  </a:lnTo>
                  <a:lnTo>
                    <a:pt x="241" y="398"/>
                  </a:lnTo>
                  <a:lnTo>
                    <a:pt x="235" y="398"/>
                  </a:lnTo>
                  <a:lnTo>
                    <a:pt x="235" y="398"/>
                  </a:lnTo>
                  <a:lnTo>
                    <a:pt x="235" y="398"/>
                  </a:lnTo>
                  <a:lnTo>
                    <a:pt x="235" y="398"/>
                  </a:lnTo>
                  <a:lnTo>
                    <a:pt x="230" y="398"/>
                  </a:lnTo>
                  <a:lnTo>
                    <a:pt x="230" y="398"/>
                  </a:lnTo>
                  <a:lnTo>
                    <a:pt x="230" y="398"/>
                  </a:lnTo>
                  <a:lnTo>
                    <a:pt x="230" y="398"/>
                  </a:lnTo>
                  <a:lnTo>
                    <a:pt x="230" y="398"/>
                  </a:lnTo>
                  <a:lnTo>
                    <a:pt x="230" y="404"/>
                  </a:lnTo>
                  <a:lnTo>
                    <a:pt x="230" y="404"/>
                  </a:lnTo>
                  <a:lnTo>
                    <a:pt x="230" y="404"/>
                  </a:lnTo>
                  <a:lnTo>
                    <a:pt x="230" y="404"/>
                  </a:lnTo>
                  <a:lnTo>
                    <a:pt x="230" y="404"/>
                  </a:lnTo>
                  <a:lnTo>
                    <a:pt x="230" y="409"/>
                  </a:lnTo>
                  <a:lnTo>
                    <a:pt x="230" y="409"/>
                  </a:lnTo>
                  <a:lnTo>
                    <a:pt x="230" y="409"/>
                  </a:lnTo>
                  <a:lnTo>
                    <a:pt x="230" y="409"/>
                  </a:lnTo>
                  <a:lnTo>
                    <a:pt x="224" y="415"/>
                  </a:lnTo>
                  <a:lnTo>
                    <a:pt x="213" y="415"/>
                  </a:lnTo>
                  <a:lnTo>
                    <a:pt x="207" y="415"/>
                  </a:lnTo>
                  <a:lnTo>
                    <a:pt x="202" y="426"/>
                  </a:lnTo>
                  <a:lnTo>
                    <a:pt x="196" y="426"/>
                  </a:lnTo>
                  <a:lnTo>
                    <a:pt x="196" y="426"/>
                  </a:lnTo>
                  <a:lnTo>
                    <a:pt x="185" y="426"/>
                  </a:lnTo>
                  <a:lnTo>
                    <a:pt x="179" y="426"/>
                  </a:lnTo>
                  <a:lnTo>
                    <a:pt x="174" y="426"/>
                  </a:lnTo>
                  <a:lnTo>
                    <a:pt x="174" y="426"/>
                  </a:lnTo>
                  <a:lnTo>
                    <a:pt x="174" y="432"/>
                  </a:lnTo>
                  <a:lnTo>
                    <a:pt x="174" y="432"/>
                  </a:lnTo>
                  <a:lnTo>
                    <a:pt x="174" y="437"/>
                  </a:lnTo>
                  <a:lnTo>
                    <a:pt x="174" y="437"/>
                  </a:lnTo>
                  <a:lnTo>
                    <a:pt x="174" y="437"/>
                  </a:lnTo>
                  <a:lnTo>
                    <a:pt x="168" y="443"/>
                  </a:lnTo>
                  <a:lnTo>
                    <a:pt x="174" y="443"/>
                  </a:lnTo>
                  <a:lnTo>
                    <a:pt x="174" y="448"/>
                  </a:lnTo>
                  <a:lnTo>
                    <a:pt x="174" y="448"/>
                  </a:lnTo>
                  <a:lnTo>
                    <a:pt x="174" y="454"/>
                  </a:lnTo>
                  <a:lnTo>
                    <a:pt x="174" y="454"/>
                  </a:lnTo>
                  <a:lnTo>
                    <a:pt x="168" y="454"/>
                  </a:lnTo>
                  <a:lnTo>
                    <a:pt x="157" y="460"/>
                  </a:lnTo>
                  <a:lnTo>
                    <a:pt x="157" y="460"/>
                  </a:lnTo>
                  <a:lnTo>
                    <a:pt x="151" y="465"/>
                  </a:lnTo>
                  <a:lnTo>
                    <a:pt x="140" y="476"/>
                  </a:lnTo>
                  <a:lnTo>
                    <a:pt x="140" y="476"/>
                  </a:lnTo>
                  <a:lnTo>
                    <a:pt x="135" y="476"/>
                  </a:lnTo>
                  <a:lnTo>
                    <a:pt x="129" y="471"/>
                  </a:lnTo>
                  <a:lnTo>
                    <a:pt x="123" y="471"/>
                  </a:lnTo>
                  <a:lnTo>
                    <a:pt x="123" y="471"/>
                  </a:lnTo>
                  <a:lnTo>
                    <a:pt x="123" y="476"/>
                  </a:lnTo>
                  <a:lnTo>
                    <a:pt x="129" y="476"/>
                  </a:lnTo>
                  <a:lnTo>
                    <a:pt x="129" y="476"/>
                  </a:lnTo>
                  <a:lnTo>
                    <a:pt x="129" y="476"/>
                  </a:lnTo>
                  <a:lnTo>
                    <a:pt x="129" y="482"/>
                  </a:lnTo>
                  <a:lnTo>
                    <a:pt x="129" y="488"/>
                  </a:lnTo>
                  <a:lnTo>
                    <a:pt x="135" y="499"/>
                  </a:lnTo>
                  <a:lnTo>
                    <a:pt x="135" y="504"/>
                  </a:lnTo>
                  <a:lnTo>
                    <a:pt x="135" y="510"/>
                  </a:lnTo>
                  <a:lnTo>
                    <a:pt x="140" y="516"/>
                  </a:lnTo>
                  <a:lnTo>
                    <a:pt x="140" y="516"/>
                  </a:lnTo>
                  <a:lnTo>
                    <a:pt x="140" y="521"/>
                  </a:lnTo>
                  <a:lnTo>
                    <a:pt x="140" y="521"/>
                  </a:lnTo>
                  <a:lnTo>
                    <a:pt x="140" y="521"/>
                  </a:lnTo>
                  <a:lnTo>
                    <a:pt x="146" y="527"/>
                  </a:lnTo>
                  <a:lnTo>
                    <a:pt x="146" y="527"/>
                  </a:lnTo>
                  <a:lnTo>
                    <a:pt x="146" y="527"/>
                  </a:lnTo>
                  <a:lnTo>
                    <a:pt x="146" y="527"/>
                  </a:lnTo>
                  <a:lnTo>
                    <a:pt x="140" y="532"/>
                  </a:lnTo>
                  <a:lnTo>
                    <a:pt x="140" y="538"/>
                  </a:lnTo>
                  <a:lnTo>
                    <a:pt x="135" y="538"/>
                  </a:lnTo>
                  <a:lnTo>
                    <a:pt x="118" y="544"/>
                  </a:lnTo>
                  <a:lnTo>
                    <a:pt x="118" y="544"/>
                  </a:lnTo>
                  <a:lnTo>
                    <a:pt x="118" y="549"/>
                  </a:lnTo>
                  <a:lnTo>
                    <a:pt x="118" y="549"/>
                  </a:lnTo>
                  <a:lnTo>
                    <a:pt x="118" y="549"/>
                  </a:lnTo>
                  <a:lnTo>
                    <a:pt x="112" y="544"/>
                  </a:lnTo>
                  <a:lnTo>
                    <a:pt x="112" y="544"/>
                  </a:lnTo>
                  <a:lnTo>
                    <a:pt x="112" y="544"/>
                  </a:lnTo>
                  <a:lnTo>
                    <a:pt x="106" y="544"/>
                  </a:lnTo>
                  <a:lnTo>
                    <a:pt x="106" y="544"/>
                  </a:lnTo>
                  <a:lnTo>
                    <a:pt x="106" y="544"/>
                  </a:lnTo>
                  <a:lnTo>
                    <a:pt x="106" y="538"/>
                  </a:lnTo>
                  <a:lnTo>
                    <a:pt x="101" y="538"/>
                  </a:lnTo>
                  <a:lnTo>
                    <a:pt x="101" y="538"/>
                  </a:lnTo>
                  <a:lnTo>
                    <a:pt x="101" y="532"/>
                  </a:lnTo>
                  <a:lnTo>
                    <a:pt x="101" y="532"/>
                  </a:lnTo>
                  <a:lnTo>
                    <a:pt x="101" y="532"/>
                  </a:lnTo>
                  <a:lnTo>
                    <a:pt x="101" y="532"/>
                  </a:lnTo>
                  <a:lnTo>
                    <a:pt x="101" y="527"/>
                  </a:lnTo>
                  <a:lnTo>
                    <a:pt x="95" y="527"/>
                  </a:lnTo>
                  <a:lnTo>
                    <a:pt x="95" y="521"/>
                  </a:lnTo>
                  <a:lnTo>
                    <a:pt x="95" y="521"/>
                  </a:lnTo>
                  <a:lnTo>
                    <a:pt x="95" y="521"/>
                  </a:lnTo>
                  <a:lnTo>
                    <a:pt x="90" y="516"/>
                  </a:lnTo>
                  <a:lnTo>
                    <a:pt x="90" y="516"/>
                  </a:lnTo>
                  <a:lnTo>
                    <a:pt x="90" y="516"/>
                  </a:lnTo>
                  <a:lnTo>
                    <a:pt x="90" y="516"/>
                  </a:lnTo>
                  <a:lnTo>
                    <a:pt x="90" y="510"/>
                  </a:lnTo>
                  <a:lnTo>
                    <a:pt x="84" y="510"/>
                  </a:lnTo>
                  <a:lnTo>
                    <a:pt x="84" y="504"/>
                  </a:lnTo>
                  <a:lnTo>
                    <a:pt x="84" y="504"/>
                  </a:lnTo>
                  <a:lnTo>
                    <a:pt x="78" y="499"/>
                  </a:lnTo>
                  <a:lnTo>
                    <a:pt x="78" y="499"/>
                  </a:lnTo>
                  <a:lnTo>
                    <a:pt x="78" y="499"/>
                  </a:lnTo>
                  <a:lnTo>
                    <a:pt x="78" y="499"/>
                  </a:lnTo>
                  <a:lnTo>
                    <a:pt x="78" y="499"/>
                  </a:lnTo>
                  <a:lnTo>
                    <a:pt x="78" y="499"/>
                  </a:lnTo>
                  <a:lnTo>
                    <a:pt x="78" y="499"/>
                  </a:lnTo>
                  <a:lnTo>
                    <a:pt x="73" y="493"/>
                  </a:lnTo>
                  <a:lnTo>
                    <a:pt x="67" y="488"/>
                  </a:lnTo>
                  <a:lnTo>
                    <a:pt x="67" y="488"/>
                  </a:lnTo>
                  <a:lnTo>
                    <a:pt x="67" y="488"/>
                  </a:lnTo>
                  <a:lnTo>
                    <a:pt x="62" y="488"/>
                  </a:lnTo>
                  <a:lnTo>
                    <a:pt x="62" y="493"/>
                  </a:lnTo>
                  <a:lnTo>
                    <a:pt x="56" y="493"/>
                  </a:lnTo>
                  <a:lnTo>
                    <a:pt x="56" y="493"/>
                  </a:lnTo>
                  <a:lnTo>
                    <a:pt x="56" y="499"/>
                  </a:lnTo>
                  <a:lnTo>
                    <a:pt x="56" y="499"/>
                  </a:lnTo>
                  <a:lnTo>
                    <a:pt x="50" y="504"/>
                  </a:lnTo>
                  <a:lnTo>
                    <a:pt x="50" y="504"/>
                  </a:lnTo>
                  <a:lnTo>
                    <a:pt x="50" y="504"/>
                  </a:lnTo>
                  <a:lnTo>
                    <a:pt x="50" y="504"/>
                  </a:lnTo>
                  <a:lnTo>
                    <a:pt x="50" y="510"/>
                  </a:lnTo>
                  <a:lnTo>
                    <a:pt x="50" y="510"/>
                  </a:lnTo>
                  <a:lnTo>
                    <a:pt x="50" y="510"/>
                  </a:lnTo>
                  <a:lnTo>
                    <a:pt x="50" y="510"/>
                  </a:lnTo>
                  <a:lnTo>
                    <a:pt x="50" y="516"/>
                  </a:lnTo>
                  <a:lnTo>
                    <a:pt x="50" y="516"/>
                  </a:lnTo>
                  <a:lnTo>
                    <a:pt x="50" y="521"/>
                  </a:lnTo>
                  <a:lnTo>
                    <a:pt x="50" y="521"/>
                  </a:lnTo>
                  <a:lnTo>
                    <a:pt x="50" y="527"/>
                  </a:lnTo>
                  <a:lnTo>
                    <a:pt x="45" y="532"/>
                  </a:lnTo>
                  <a:lnTo>
                    <a:pt x="45" y="538"/>
                  </a:lnTo>
                  <a:lnTo>
                    <a:pt x="28" y="544"/>
                  </a:lnTo>
                  <a:lnTo>
                    <a:pt x="28" y="544"/>
                  </a:lnTo>
                  <a:lnTo>
                    <a:pt x="28" y="549"/>
                  </a:lnTo>
                  <a:lnTo>
                    <a:pt x="22" y="572"/>
                  </a:lnTo>
                  <a:lnTo>
                    <a:pt x="17" y="588"/>
                  </a:lnTo>
                  <a:lnTo>
                    <a:pt x="22" y="594"/>
                  </a:lnTo>
                  <a:lnTo>
                    <a:pt x="34" y="600"/>
                  </a:lnTo>
                  <a:lnTo>
                    <a:pt x="34" y="605"/>
                  </a:lnTo>
                  <a:lnTo>
                    <a:pt x="34" y="605"/>
                  </a:lnTo>
                  <a:lnTo>
                    <a:pt x="34" y="611"/>
                  </a:lnTo>
                  <a:lnTo>
                    <a:pt x="34" y="616"/>
                  </a:lnTo>
                  <a:lnTo>
                    <a:pt x="28" y="622"/>
                  </a:lnTo>
                  <a:lnTo>
                    <a:pt x="28" y="622"/>
                  </a:lnTo>
                  <a:lnTo>
                    <a:pt x="28" y="622"/>
                  </a:lnTo>
                  <a:lnTo>
                    <a:pt x="22" y="628"/>
                  </a:lnTo>
                  <a:lnTo>
                    <a:pt x="17" y="628"/>
                  </a:lnTo>
                  <a:lnTo>
                    <a:pt x="17" y="628"/>
                  </a:lnTo>
                  <a:lnTo>
                    <a:pt x="11" y="650"/>
                  </a:lnTo>
                  <a:lnTo>
                    <a:pt x="0" y="673"/>
                  </a:lnTo>
                  <a:lnTo>
                    <a:pt x="0" y="673"/>
                  </a:lnTo>
                  <a:lnTo>
                    <a:pt x="0" y="673"/>
                  </a:lnTo>
                  <a:lnTo>
                    <a:pt x="0" y="673"/>
                  </a:lnTo>
                  <a:lnTo>
                    <a:pt x="0" y="673"/>
                  </a:lnTo>
                  <a:lnTo>
                    <a:pt x="17" y="678"/>
                  </a:lnTo>
                  <a:lnTo>
                    <a:pt x="34" y="684"/>
                  </a:lnTo>
                  <a:lnTo>
                    <a:pt x="39" y="684"/>
                  </a:lnTo>
                  <a:lnTo>
                    <a:pt x="39" y="684"/>
                  </a:lnTo>
                  <a:lnTo>
                    <a:pt x="39" y="689"/>
                  </a:lnTo>
                  <a:lnTo>
                    <a:pt x="39" y="689"/>
                  </a:lnTo>
                  <a:lnTo>
                    <a:pt x="39" y="689"/>
                  </a:lnTo>
                  <a:lnTo>
                    <a:pt x="39" y="689"/>
                  </a:lnTo>
                  <a:lnTo>
                    <a:pt x="39" y="689"/>
                  </a:lnTo>
                  <a:lnTo>
                    <a:pt x="39" y="689"/>
                  </a:lnTo>
                  <a:lnTo>
                    <a:pt x="39" y="689"/>
                  </a:lnTo>
                  <a:lnTo>
                    <a:pt x="39" y="695"/>
                  </a:lnTo>
                  <a:lnTo>
                    <a:pt x="39" y="695"/>
                  </a:lnTo>
                  <a:lnTo>
                    <a:pt x="39" y="695"/>
                  </a:lnTo>
                  <a:lnTo>
                    <a:pt x="39" y="695"/>
                  </a:lnTo>
                  <a:lnTo>
                    <a:pt x="39" y="695"/>
                  </a:lnTo>
                  <a:lnTo>
                    <a:pt x="39" y="701"/>
                  </a:lnTo>
                  <a:lnTo>
                    <a:pt x="39" y="701"/>
                  </a:lnTo>
                  <a:lnTo>
                    <a:pt x="39" y="701"/>
                  </a:lnTo>
                  <a:lnTo>
                    <a:pt x="45" y="701"/>
                  </a:lnTo>
                  <a:lnTo>
                    <a:pt x="45" y="701"/>
                  </a:lnTo>
                  <a:lnTo>
                    <a:pt x="45" y="706"/>
                  </a:lnTo>
                  <a:lnTo>
                    <a:pt x="39" y="706"/>
                  </a:lnTo>
                  <a:lnTo>
                    <a:pt x="34" y="712"/>
                  </a:lnTo>
                  <a:lnTo>
                    <a:pt x="34" y="712"/>
                  </a:lnTo>
                  <a:lnTo>
                    <a:pt x="34" y="712"/>
                  </a:lnTo>
                  <a:lnTo>
                    <a:pt x="39" y="717"/>
                  </a:lnTo>
                  <a:lnTo>
                    <a:pt x="39" y="723"/>
                  </a:lnTo>
                  <a:lnTo>
                    <a:pt x="39" y="723"/>
                  </a:lnTo>
                  <a:lnTo>
                    <a:pt x="39" y="723"/>
                  </a:lnTo>
                  <a:lnTo>
                    <a:pt x="39" y="723"/>
                  </a:lnTo>
                  <a:lnTo>
                    <a:pt x="39" y="723"/>
                  </a:lnTo>
                  <a:lnTo>
                    <a:pt x="39" y="723"/>
                  </a:lnTo>
                  <a:lnTo>
                    <a:pt x="39" y="723"/>
                  </a:lnTo>
                  <a:lnTo>
                    <a:pt x="39" y="723"/>
                  </a:lnTo>
                  <a:lnTo>
                    <a:pt x="39" y="729"/>
                  </a:lnTo>
                  <a:lnTo>
                    <a:pt x="39" y="729"/>
                  </a:lnTo>
                  <a:lnTo>
                    <a:pt x="45" y="729"/>
                  </a:lnTo>
                  <a:lnTo>
                    <a:pt x="56" y="740"/>
                  </a:lnTo>
                  <a:lnTo>
                    <a:pt x="56" y="740"/>
                  </a:lnTo>
                  <a:lnTo>
                    <a:pt x="56" y="734"/>
                  </a:lnTo>
                  <a:lnTo>
                    <a:pt x="56" y="734"/>
                  </a:lnTo>
                  <a:lnTo>
                    <a:pt x="56" y="729"/>
                  </a:lnTo>
                  <a:lnTo>
                    <a:pt x="56" y="723"/>
                  </a:lnTo>
                  <a:lnTo>
                    <a:pt x="56" y="723"/>
                  </a:lnTo>
                  <a:lnTo>
                    <a:pt x="56" y="723"/>
                  </a:lnTo>
                  <a:lnTo>
                    <a:pt x="73" y="729"/>
                  </a:lnTo>
                  <a:lnTo>
                    <a:pt x="95" y="729"/>
                  </a:lnTo>
                  <a:lnTo>
                    <a:pt x="101" y="734"/>
                  </a:lnTo>
                  <a:lnTo>
                    <a:pt x="101" y="734"/>
                  </a:lnTo>
                  <a:lnTo>
                    <a:pt x="112" y="757"/>
                  </a:lnTo>
                  <a:lnTo>
                    <a:pt x="112" y="757"/>
                  </a:lnTo>
                  <a:lnTo>
                    <a:pt x="118" y="757"/>
                  </a:lnTo>
                  <a:lnTo>
                    <a:pt x="118" y="762"/>
                  </a:lnTo>
                  <a:lnTo>
                    <a:pt x="118" y="762"/>
                  </a:lnTo>
                  <a:lnTo>
                    <a:pt x="123" y="762"/>
                  </a:lnTo>
                  <a:lnTo>
                    <a:pt x="123" y="762"/>
                  </a:lnTo>
                  <a:lnTo>
                    <a:pt x="123" y="762"/>
                  </a:lnTo>
                  <a:lnTo>
                    <a:pt x="123" y="762"/>
                  </a:lnTo>
                  <a:lnTo>
                    <a:pt x="135" y="790"/>
                  </a:lnTo>
                  <a:lnTo>
                    <a:pt x="151" y="818"/>
                  </a:lnTo>
                  <a:lnTo>
                    <a:pt x="146" y="818"/>
                  </a:lnTo>
                  <a:lnTo>
                    <a:pt x="146" y="824"/>
                  </a:lnTo>
                  <a:lnTo>
                    <a:pt x="135" y="824"/>
                  </a:lnTo>
                  <a:lnTo>
                    <a:pt x="135" y="824"/>
                  </a:lnTo>
                  <a:lnTo>
                    <a:pt x="135" y="818"/>
                  </a:lnTo>
                  <a:lnTo>
                    <a:pt x="135" y="818"/>
                  </a:lnTo>
                  <a:lnTo>
                    <a:pt x="129" y="818"/>
                  </a:lnTo>
                  <a:lnTo>
                    <a:pt x="129" y="818"/>
                  </a:lnTo>
                  <a:lnTo>
                    <a:pt x="123" y="818"/>
                  </a:lnTo>
                  <a:lnTo>
                    <a:pt x="123" y="818"/>
                  </a:lnTo>
                  <a:lnTo>
                    <a:pt x="118" y="824"/>
                  </a:lnTo>
                  <a:lnTo>
                    <a:pt x="118" y="824"/>
                  </a:lnTo>
                  <a:lnTo>
                    <a:pt x="118" y="824"/>
                  </a:lnTo>
                  <a:lnTo>
                    <a:pt x="123" y="824"/>
                  </a:lnTo>
                  <a:lnTo>
                    <a:pt x="123" y="829"/>
                  </a:lnTo>
                  <a:lnTo>
                    <a:pt x="123" y="829"/>
                  </a:lnTo>
                  <a:lnTo>
                    <a:pt x="123" y="829"/>
                  </a:lnTo>
                  <a:lnTo>
                    <a:pt x="123" y="829"/>
                  </a:lnTo>
                  <a:lnTo>
                    <a:pt x="123" y="829"/>
                  </a:lnTo>
                  <a:lnTo>
                    <a:pt x="123" y="835"/>
                  </a:lnTo>
                  <a:lnTo>
                    <a:pt x="123" y="835"/>
                  </a:lnTo>
                  <a:lnTo>
                    <a:pt x="129" y="835"/>
                  </a:lnTo>
                  <a:lnTo>
                    <a:pt x="135" y="835"/>
                  </a:lnTo>
                  <a:lnTo>
                    <a:pt x="135" y="835"/>
                  </a:lnTo>
                  <a:lnTo>
                    <a:pt x="135" y="841"/>
                  </a:lnTo>
                  <a:lnTo>
                    <a:pt x="140" y="841"/>
                  </a:lnTo>
                  <a:lnTo>
                    <a:pt x="140" y="841"/>
                  </a:lnTo>
                  <a:lnTo>
                    <a:pt x="140" y="841"/>
                  </a:lnTo>
                  <a:lnTo>
                    <a:pt x="146" y="841"/>
                  </a:lnTo>
                  <a:lnTo>
                    <a:pt x="146" y="841"/>
                  </a:lnTo>
                  <a:lnTo>
                    <a:pt x="146" y="846"/>
                  </a:lnTo>
                  <a:lnTo>
                    <a:pt x="151" y="846"/>
                  </a:lnTo>
                  <a:lnTo>
                    <a:pt x="163" y="852"/>
                  </a:lnTo>
                  <a:lnTo>
                    <a:pt x="163" y="852"/>
                  </a:lnTo>
                  <a:lnTo>
                    <a:pt x="163" y="852"/>
                  </a:lnTo>
                  <a:lnTo>
                    <a:pt x="163" y="852"/>
                  </a:lnTo>
                  <a:lnTo>
                    <a:pt x="163" y="852"/>
                  </a:lnTo>
                  <a:lnTo>
                    <a:pt x="163" y="852"/>
                  </a:lnTo>
                  <a:lnTo>
                    <a:pt x="163" y="846"/>
                  </a:lnTo>
                  <a:lnTo>
                    <a:pt x="163" y="846"/>
                  </a:lnTo>
                  <a:lnTo>
                    <a:pt x="163" y="846"/>
                  </a:lnTo>
                  <a:lnTo>
                    <a:pt x="163" y="846"/>
                  </a:lnTo>
                  <a:lnTo>
                    <a:pt x="163" y="846"/>
                  </a:lnTo>
                  <a:lnTo>
                    <a:pt x="163" y="846"/>
                  </a:lnTo>
                  <a:lnTo>
                    <a:pt x="163" y="846"/>
                  </a:lnTo>
                  <a:lnTo>
                    <a:pt x="168" y="846"/>
                  </a:lnTo>
                  <a:lnTo>
                    <a:pt x="168" y="846"/>
                  </a:lnTo>
                  <a:lnTo>
                    <a:pt x="168" y="846"/>
                  </a:lnTo>
                  <a:lnTo>
                    <a:pt x="168" y="846"/>
                  </a:lnTo>
                  <a:lnTo>
                    <a:pt x="168" y="846"/>
                  </a:lnTo>
                  <a:lnTo>
                    <a:pt x="163" y="846"/>
                  </a:lnTo>
                  <a:lnTo>
                    <a:pt x="163" y="846"/>
                  </a:lnTo>
                  <a:lnTo>
                    <a:pt x="163" y="841"/>
                  </a:lnTo>
                  <a:lnTo>
                    <a:pt x="163" y="841"/>
                  </a:lnTo>
                  <a:lnTo>
                    <a:pt x="163" y="841"/>
                  </a:lnTo>
                  <a:lnTo>
                    <a:pt x="163" y="841"/>
                  </a:lnTo>
                  <a:lnTo>
                    <a:pt x="168" y="841"/>
                  </a:lnTo>
                  <a:lnTo>
                    <a:pt x="168" y="841"/>
                  </a:lnTo>
                  <a:lnTo>
                    <a:pt x="168" y="846"/>
                  </a:lnTo>
                  <a:lnTo>
                    <a:pt x="168" y="846"/>
                  </a:lnTo>
                  <a:lnTo>
                    <a:pt x="168" y="846"/>
                  </a:lnTo>
                  <a:lnTo>
                    <a:pt x="174" y="846"/>
                  </a:lnTo>
                  <a:lnTo>
                    <a:pt x="174" y="846"/>
                  </a:lnTo>
                  <a:lnTo>
                    <a:pt x="174" y="846"/>
                  </a:lnTo>
                  <a:lnTo>
                    <a:pt x="174" y="846"/>
                  </a:lnTo>
                  <a:lnTo>
                    <a:pt x="174" y="846"/>
                  </a:lnTo>
                  <a:lnTo>
                    <a:pt x="168" y="841"/>
                  </a:lnTo>
                  <a:lnTo>
                    <a:pt x="168" y="841"/>
                  </a:lnTo>
                  <a:lnTo>
                    <a:pt x="168" y="841"/>
                  </a:lnTo>
                  <a:lnTo>
                    <a:pt x="168" y="841"/>
                  </a:lnTo>
                  <a:lnTo>
                    <a:pt x="168" y="835"/>
                  </a:lnTo>
                  <a:lnTo>
                    <a:pt x="168" y="835"/>
                  </a:lnTo>
                  <a:lnTo>
                    <a:pt x="168" y="835"/>
                  </a:lnTo>
                  <a:lnTo>
                    <a:pt x="168" y="841"/>
                  </a:lnTo>
                  <a:lnTo>
                    <a:pt x="168" y="841"/>
                  </a:lnTo>
                  <a:lnTo>
                    <a:pt x="168" y="841"/>
                  </a:lnTo>
                  <a:lnTo>
                    <a:pt x="168" y="841"/>
                  </a:lnTo>
                  <a:lnTo>
                    <a:pt x="174" y="841"/>
                  </a:lnTo>
                  <a:lnTo>
                    <a:pt x="174" y="841"/>
                  </a:lnTo>
                  <a:lnTo>
                    <a:pt x="174" y="841"/>
                  </a:lnTo>
                  <a:lnTo>
                    <a:pt x="168" y="835"/>
                  </a:lnTo>
                  <a:lnTo>
                    <a:pt x="168" y="829"/>
                  </a:lnTo>
                  <a:lnTo>
                    <a:pt x="168" y="835"/>
                  </a:lnTo>
                  <a:lnTo>
                    <a:pt x="174" y="835"/>
                  </a:lnTo>
                  <a:lnTo>
                    <a:pt x="174" y="835"/>
                  </a:lnTo>
                  <a:lnTo>
                    <a:pt x="174" y="835"/>
                  </a:lnTo>
                  <a:lnTo>
                    <a:pt x="174" y="835"/>
                  </a:lnTo>
                  <a:lnTo>
                    <a:pt x="174" y="835"/>
                  </a:lnTo>
                  <a:lnTo>
                    <a:pt x="174" y="835"/>
                  </a:lnTo>
                  <a:lnTo>
                    <a:pt x="174" y="835"/>
                  </a:lnTo>
                  <a:lnTo>
                    <a:pt x="179" y="835"/>
                  </a:lnTo>
                  <a:lnTo>
                    <a:pt x="179" y="835"/>
                  </a:lnTo>
                  <a:lnTo>
                    <a:pt x="179" y="835"/>
                  </a:lnTo>
                  <a:lnTo>
                    <a:pt x="179" y="841"/>
                  </a:lnTo>
                  <a:lnTo>
                    <a:pt x="179" y="841"/>
                  </a:lnTo>
                  <a:lnTo>
                    <a:pt x="179" y="841"/>
                  </a:lnTo>
                  <a:lnTo>
                    <a:pt x="179" y="841"/>
                  </a:lnTo>
                  <a:lnTo>
                    <a:pt x="179" y="841"/>
                  </a:lnTo>
                  <a:lnTo>
                    <a:pt x="179" y="841"/>
                  </a:lnTo>
                  <a:lnTo>
                    <a:pt x="179" y="841"/>
                  </a:lnTo>
                  <a:lnTo>
                    <a:pt x="179" y="835"/>
                  </a:lnTo>
                  <a:lnTo>
                    <a:pt x="179" y="835"/>
                  </a:lnTo>
                  <a:lnTo>
                    <a:pt x="179" y="835"/>
                  </a:lnTo>
                  <a:lnTo>
                    <a:pt x="179" y="829"/>
                  </a:lnTo>
                  <a:lnTo>
                    <a:pt x="179" y="835"/>
                  </a:lnTo>
                  <a:lnTo>
                    <a:pt x="179" y="835"/>
                  </a:lnTo>
                  <a:lnTo>
                    <a:pt x="179" y="835"/>
                  </a:lnTo>
                  <a:lnTo>
                    <a:pt x="185" y="835"/>
                  </a:lnTo>
                  <a:lnTo>
                    <a:pt x="185" y="835"/>
                  </a:lnTo>
                  <a:lnTo>
                    <a:pt x="185" y="841"/>
                  </a:lnTo>
                  <a:lnTo>
                    <a:pt x="185" y="841"/>
                  </a:lnTo>
                  <a:lnTo>
                    <a:pt x="185" y="835"/>
                  </a:lnTo>
                  <a:lnTo>
                    <a:pt x="185" y="835"/>
                  </a:lnTo>
                  <a:lnTo>
                    <a:pt x="185" y="835"/>
                  </a:lnTo>
                  <a:lnTo>
                    <a:pt x="185" y="835"/>
                  </a:lnTo>
                  <a:lnTo>
                    <a:pt x="185" y="835"/>
                  </a:lnTo>
                  <a:lnTo>
                    <a:pt x="191" y="835"/>
                  </a:lnTo>
                  <a:lnTo>
                    <a:pt x="191" y="835"/>
                  </a:lnTo>
                  <a:lnTo>
                    <a:pt x="191" y="835"/>
                  </a:lnTo>
                  <a:lnTo>
                    <a:pt x="191" y="835"/>
                  </a:lnTo>
                  <a:lnTo>
                    <a:pt x="191" y="835"/>
                  </a:lnTo>
                  <a:lnTo>
                    <a:pt x="191" y="835"/>
                  </a:lnTo>
                  <a:lnTo>
                    <a:pt x="191" y="835"/>
                  </a:lnTo>
                  <a:lnTo>
                    <a:pt x="196" y="835"/>
                  </a:lnTo>
                  <a:lnTo>
                    <a:pt x="196" y="835"/>
                  </a:lnTo>
                  <a:lnTo>
                    <a:pt x="196" y="835"/>
                  </a:lnTo>
                  <a:lnTo>
                    <a:pt x="196" y="835"/>
                  </a:lnTo>
                  <a:lnTo>
                    <a:pt x="196" y="835"/>
                  </a:lnTo>
                  <a:lnTo>
                    <a:pt x="196" y="835"/>
                  </a:lnTo>
                  <a:lnTo>
                    <a:pt x="196" y="835"/>
                  </a:lnTo>
                  <a:lnTo>
                    <a:pt x="196" y="835"/>
                  </a:lnTo>
                  <a:lnTo>
                    <a:pt x="196" y="835"/>
                  </a:lnTo>
                  <a:lnTo>
                    <a:pt x="202" y="835"/>
                  </a:lnTo>
                  <a:lnTo>
                    <a:pt x="202" y="835"/>
                  </a:lnTo>
                  <a:lnTo>
                    <a:pt x="202" y="835"/>
                  </a:lnTo>
                  <a:lnTo>
                    <a:pt x="202" y="835"/>
                  </a:lnTo>
                  <a:lnTo>
                    <a:pt x="202" y="829"/>
                  </a:lnTo>
                  <a:lnTo>
                    <a:pt x="207" y="829"/>
                  </a:lnTo>
                  <a:lnTo>
                    <a:pt x="207" y="829"/>
                  </a:lnTo>
                  <a:lnTo>
                    <a:pt x="207" y="829"/>
                  </a:lnTo>
                  <a:lnTo>
                    <a:pt x="207" y="829"/>
                  </a:lnTo>
                  <a:lnTo>
                    <a:pt x="207" y="829"/>
                  </a:lnTo>
                  <a:lnTo>
                    <a:pt x="213" y="829"/>
                  </a:lnTo>
                  <a:lnTo>
                    <a:pt x="213" y="829"/>
                  </a:lnTo>
                  <a:lnTo>
                    <a:pt x="213" y="829"/>
                  </a:lnTo>
                  <a:lnTo>
                    <a:pt x="213" y="824"/>
                  </a:lnTo>
                  <a:lnTo>
                    <a:pt x="219" y="818"/>
                  </a:lnTo>
                  <a:lnTo>
                    <a:pt x="219" y="818"/>
                  </a:lnTo>
                  <a:lnTo>
                    <a:pt x="224" y="818"/>
                  </a:lnTo>
                  <a:lnTo>
                    <a:pt x="224" y="818"/>
                  </a:lnTo>
                  <a:lnTo>
                    <a:pt x="224" y="818"/>
                  </a:lnTo>
                  <a:lnTo>
                    <a:pt x="224" y="818"/>
                  </a:lnTo>
                  <a:lnTo>
                    <a:pt x="224" y="818"/>
                  </a:lnTo>
                  <a:lnTo>
                    <a:pt x="224" y="818"/>
                  </a:lnTo>
                  <a:lnTo>
                    <a:pt x="224" y="818"/>
                  </a:lnTo>
                  <a:lnTo>
                    <a:pt x="224" y="813"/>
                  </a:lnTo>
                  <a:lnTo>
                    <a:pt x="224" y="813"/>
                  </a:lnTo>
                  <a:lnTo>
                    <a:pt x="230" y="813"/>
                  </a:lnTo>
                  <a:lnTo>
                    <a:pt x="230" y="813"/>
                  </a:lnTo>
                  <a:lnTo>
                    <a:pt x="230" y="813"/>
                  </a:lnTo>
                  <a:lnTo>
                    <a:pt x="230" y="813"/>
                  </a:lnTo>
                  <a:lnTo>
                    <a:pt x="230" y="813"/>
                  </a:lnTo>
                  <a:lnTo>
                    <a:pt x="230" y="813"/>
                  </a:lnTo>
                  <a:lnTo>
                    <a:pt x="230" y="807"/>
                  </a:lnTo>
                  <a:lnTo>
                    <a:pt x="230" y="807"/>
                  </a:lnTo>
                  <a:lnTo>
                    <a:pt x="230" y="813"/>
                  </a:lnTo>
                  <a:lnTo>
                    <a:pt x="230" y="813"/>
                  </a:lnTo>
                  <a:lnTo>
                    <a:pt x="230" y="813"/>
                  </a:lnTo>
                  <a:lnTo>
                    <a:pt x="235" y="807"/>
                  </a:lnTo>
                  <a:lnTo>
                    <a:pt x="235" y="807"/>
                  </a:lnTo>
                  <a:lnTo>
                    <a:pt x="235" y="807"/>
                  </a:lnTo>
                  <a:lnTo>
                    <a:pt x="235" y="807"/>
                  </a:lnTo>
                  <a:lnTo>
                    <a:pt x="235" y="807"/>
                  </a:lnTo>
                  <a:lnTo>
                    <a:pt x="235" y="807"/>
                  </a:lnTo>
                  <a:lnTo>
                    <a:pt x="235" y="807"/>
                  </a:lnTo>
                  <a:lnTo>
                    <a:pt x="241" y="807"/>
                  </a:lnTo>
                  <a:lnTo>
                    <a:pt x="241" y="807"/>
                  </a:lnTo>
                  <a:lnTo>
                    <a:pt x="241" y="807"/>
                  </a:lnTo>
                  <a:lnTo>
                    <a:pt x="241" y="807"/>
                  </a:lnTo>
                  <a:lnTo>
                    <a:pt x="241" y="807"/>
                  </a:lnTo>
                  <a:lnTo>
                    <a:pt x="241" y="807"/>
                  </a:lnTo>
                  <a:lnTo>
                    <a:pt x="241" y="807"/>
                  </a:lnTo>
                  <a:lnTo>
                    <a:pt x="241" y="807"/>
                  </a:lnTo>
                  <a:lnTo>
                    <a:pt x="241" y="813"/>
                  </a:lnTo>
                  <a:lnTo>
                    <a:pt x="241" y="813"/>
                  </a:lnTo>
                  <a:lnTo>
                    <a:pt x="247" y="813"/>
                  </a:lnTo>
                  <a:lnTo>
                    <a:pt x="247" y="807"/>
                  </a:lnTo>
                  <a:lnTo>
                    <a:pt x="247" y="807"/>
                  </a:lnTo>
                  <a:lnTo>
                    <a:pt x="247" y="801"/>
                  </a:lnTo>
                  <a:lnTo>
                    <a:pt x="247" y="801"/>
                  </a:lnTo>
                  <a:lnTo>
                    <a:pt x="247" y="801"/>
                  </a:lnTo>
                  <a:lnTo>
                    <a:pt x="247" y="801"/>
                  </a:lnTo>
                  <a:lnTo>
                    <a:pt x="247" y="801"/>
                  </a:lnTo>
                  <a:lnTo>
                    <a:pt x="252" y="801"/>
                  </a:lnTo>
                  <a:lnTo>
                    <a:pt x="252" y="801"/>
                  </a:lnTo>
                  <a:lnTo>
                    <a:pt x="252" y="801"/>
                  </a:lnTo>
                  <a:lnTo>
                    <a:pt x="252" y="801"/>
                  </a:lnTo>
                  <a:lnTo>
                    <a:pt x="252" y="801"/>
                  </a:lnTo>
                  <a:lnTo>
                    <a:pt x="252" y="801"/>
                  </a:lnTo>
                  <a:lnTo>
                    <a:pt x="252" y="801"/>
                  </a:lnTo>
                  <a:lnTo>
                    <a:pt x="252" y="807"/>
                  </a:lnTo>
                  <a:lnTo>
                    <a:pt x="252" y="801"/>
                  </a:lnTo>
                  <a:lnTo>
                    <a:pt x="258" y="796"/>
                  </a:lnTo>
                  <a:lnTo>
                    <a:pt x="258" y="796"/>
                  </a:lnTo>
                  <a:lnTo>
                    <a:pt x="258" y="796"/>
                  </a:lnTo>
                  <a:lnTo>
                    <a:pt x="258" y="796"/>
                  </a:lnTo>
                  <a:lnTo>
                    <a:pt x="258" y="796"/>
                  </a:lnTo>
                  <a:lnTo>
                    <a:pt x="258" y="796"/>
                  </a:lnTo>
                  <a:lnTo>
                    <a:pt x="258" y="796"/>
                  </a:lnTo>
                  <a:lnTo>
                    <a:pt x="263" y="796"/>
                  </a:lnTo>
                  <a:lnTo>
                    <a:pt x="263" y="796"/>
                  </a:lnTo>
                  <a:lnTo>
                    <a:pt x="263" y="796"/>
                  </a:lnTo>
                  <a:lnTo>
                    <a:pt x="263" y="790"/>
                  </a:lnTo>
                  <a:lnTo>
                    <a:pt x="269" y="790"/>
                  </a:lnTo>
                  <a:lnTo>
                    <a:pt x="275" y="790"/>
                  </a:lnTo>
                  <a:lnTo>
                    <a:pt x="275" y="790"/>
                  </a:lnTo>
                  <a:lnTo>
                    <a:pt x="280" y="785"/>
                  </a:lnTo>
                  <a:lnTo>
                    <a:pt x="280" y="785"/>
                  </a:lnTo>
                  <a:lnTo>
                    <a:pt x="286" y="790"/>
                  </a:lnTo>
                  <a:lnTo>
                    <a:pt x="291" y="790"/>
                  </a:lnTo>
                  <a:lnTo>
                    <a:pt x="291" y="790"/>
                  </a:lnTo>
                  <a:lnTo>
                    <a:pt x="297" y="790"/>
                  </a:lnTo>
                  <a:lnTo>
                    <a:pt x="297" y="790"/>
                  </a:lnTo>
                  <a:lnTo>
                    <a:pt x="303" y="796"/>
                  </a:lnTo>
                  <a:lnTo>
                    <a:pt x="303" y="796"/>
                  </a:lnTo>
                  <a:lnTo>
                    <a:pt x="303" y="796"/>
                  </a:lnTo>
                  <a:lnTo>
                    <a:pt x="303" y="796"/>
                  </a:lnTo>
                  <a:lnTo>
                    <a:pt x="303" y="796"/>
                  </a:lnTo>
                  <a:lnTo>
                    <a:pt x="303" y="796"/>
                  </a:lnTo>
                  <a:lnTo>
                    <a:pt x="308" y="790"/>
                  </a:lnTo>
                  <a:lnTo>
                    <a:pt x="308" y="790"/>
                  </a:lnTo>
                  <a:lnTo>
                    <a:pt x="308" y="790"/>
                  </a:lnTo>
                  <a:lnTo>
                    <a:pt x="308" y="790"/>
                  </a:lnTo>
                  <a:lnTo>
                    <a:pt x="308" y="796"/>
                  </a:lnTo>
                  <a:lnTo>
                    <a:pt x="308" y="796"/>
                  </a:lnTo>
                  <a:lnTo>
                    <a:pt x="308" y="801"/>
                  </a:lnTo>
                  <a:lnTo>
                    <a:pt x="314" y="801"/>
                  </a:lnTo>
                  <a:lnTo>
                    <a:pt x="314" y="801"/>
                  </a:lnTo>
                  <a:lnTo>
                    <a:pt x="314" y="801"/>
                  </a:lnTo>
                  <a:lnTo>
                    <a:pt x="314" y="807"/>
                  </a:lnTo>
                  <a:lnTo>
                    <a:pt x="314" y="807"/>
                  </a:lnTo>
                  <a:lnTo>
                    <a:pt x="319" y="801"/>
                  </a:lnTo>
                  <a:lnTo>
                    <a:pt x="319" y="801"/>
                  </a:lnTo>
                  <a:lnTo>
                    <a:pt x="319" y="801"/>
                  </a:lnTo>
                  <a:lnTo>
                    <a:pt x="319" y="801"/>
                  </a:lnTo>
                  <a:lnTo>
                    <a:pt x="319" y="807"/>
                  </a:lnTo>
                  <a:lnTo>
                    <a:pt x="319" y="807"/>
                  </a:lnTo>
                  <a:lnTo>
                    <a:pt x="319" y="807"/>
                  </a:lnTo>
                  <a:lnTo>
                    <a:pt x="325" y="807"/>
                  </a:lnTo>
                  <a:lnTo>
                    <a:pt x="325" y="807"/>
                  </a:lnTo>
                  <a:lnTo>
                    <a:pt x="325" y="801"/>
                  </a:lnTo>
                  <a:lnTo>
                    <a:pt x="325" y="801"/>
                  </a:lnTo>
                  <a:lnTo>
                    <a:pt x="331" y="801"/>
                  </a:lnTo>
                  <a:lnTo>
                    <a:pt x="331" y="801"/>
                  </a:lnTo>
                  <a:lnTo>
                    <a:pt x="331" y="801"/>
                  </a:lnTo>
                  <a:lnTo>
                    <a:pt x="325" y="807"/>
                  </a:lnTo>
                  <a:lnTo>
                    <a:pt x="325" y="807"/>
                  </a:lnTo>
                  <a:lnTo>
                    <a:pt x="325" y="807"/>
                  </a:lnTo>
                  <a:lnTo>
                    <a:pt x="325" y="807"/>
                  </a:lnTo>
                  <a:lnTo>
                    <a:pt x="331" y="807"/>
                  </a:lnTo>
                  <a:lnTo>
                    <a:pt x="331" y="807"/>
                  </a:lnTo>
                  <a:lnTo>
                    <a:pt x="331" y="807"/>
                  </a:lnTo>
                  <a:lnTo>
                    <a:pt x="331" y="807"/>
                  </a:lnTo>
                  <a:lnTo>
                    <a:pt x="331" y="813"/>
                  </a:lnTo>
                  <a:lnTo>
                    <a:pt x="331" y="813"/>
                  </a:lnTo>
                  <a:lnTo>
                    <a:pt x="331" y="813"/>
                  </a:lnTo>
                  <a:lnTo>
                    <a:pt x="331" y="813"/>
                  </a:lnTo>
                  <a:lnTo>
                    <a:pt x="336" y="813"/>
                  </a:lnTo>
                  <a:lnTo>
                    <a:pt x="342" y="813"/>
                  </a:lnTo>
                  <a:lnTo>
                    <a:pt x="342" y="813"/>
                  </a:lnTo>
                  <a:lnTo>
                    <a:pt x="342" y="813"/>
                  </a:lnTo>
                  <a:lnTo>
                    <a:pt x="342" y="813"/>
                  </a:lnTo>
                  <a:lnTo>
                    <a:pt x="342" y="813"/>
                  </a:lnTo>
                  <a:lnTo>
                    <a:pt x="342" y="807"/>
                  </a:lnTo>
                  <a:lnTo>
                    <a:pt x="342" y="807"/>
                  </a:lnTo>
                  <a:lnTo>
                    <a:pt x="336" y="807"/>
                  </a:lnTo>
                  <a:lnTo>
                    <a:pt x="336" y="807"/>
                  </a:lnTo>
                  <a:lnTo>
                    <a:pt x="336" y="807"/>
                  </a:lnTo>
                  <a:lnTo>
                    <a:pt x="336" y="807"/>
                  </a:lnTo>
                  <a:lnTo>
                    <a:pt x="342" y="807"/>
                  </a:lnTo>
                  <a:lnTo>
                    <a:pt x="342" y="807"/>
                  </a:lnTo>
                  <a:lnTo>
                    <a:pt x="342" y="807"/>
                  </a:lnTo>
                  <a:lnTo>
                    <a:pt x="347" y="807"/>
                  </a:lnTo>
                  <a:lnTo>
                    <a:pt x="347" y="807"/>
                  </a:lnTo>
                  <a:lnTo>
                    <a:pt x="353" y="801"/>
                  </a:lnTo>
                  <a:lnTo>
                    <a:pt x="353" y="801"/>
                  </a:lnTo>
                  <a:lnTo>
                    <a:pt x="353" y="796"/>
                  </a:lnTo>
                  <a:lnTo>
                    <a:pt x="353" y="796"/>
                  </a:lnTo>
                  <a:lnTo>
                    <a:pt x="353" y="796"/>
                  </a:lnTo>
                  <a:lnTo>
                    <a:pt x="353" y="796"/>
                  </a:lnTo>
                  <a:lnTo>
                    <a:pt x="359" y="796"/>
                  </a:lnTo>
                  <a:lnTo>
                    <a:pt x="359" y="796"/>
                  </a:lnTo>
                  <a:lnTo>
                    <a:pt x="359" y="801"/>
                  </a:lnTo>
                  <a:lnTo>
                    <a:pt x="364" y="801"/>
                  </a:lnTo>
                  <a:lnTo>
                    <a:pt x="364" y="801"/>
                  </a:lnTo>
                  <a:lnTo>
                    <a:pt x="370" y="801"/>
                  </a:lnTo>
                  <a:lnTo>
                    <a:pt x="375" y="801"/>
                  </a:lnTo>
                  <a:lnTo>
                    <a:pt x="381" y="801"/>
                  </a:lnTo>
                  <a:lnTo>
                    <a:pt x="381" y="801"/>
                  </a:lnTo>
                  <a:lnTo>
                    <a:pt x="381" y="801"/>
                  </a:lnTo>
                  <a:lnTo>
                    <a:pt x="387" y="807"/>
                  </a:lnTo>
                  <a:lnTo>
                    <a:pt x="387" y="807"/>
                  </a:lnTo>
                  <a:lnTo>
                    <a:pt x="387" y="807"/>
                  </a:lnTo>
                  <a:lnTo>
                    <a:pt x="387" y="807"/>
                  </a:lnTo>
                  <a:lnTo>
                    <a:pt x="392" y="807"/>
                  </a:lnTo>
                  <a:lnTo>
                    <a:pt x="392" y="807"/>
                  </a:lnTo>
                  <a:lnTo>
                    <a:pt x="392" y="807"/>
                  </a:lnTo>
                  <a:lnTo>
                    <a:pt x="392" y="813"/>
                  </a:lnTo>
                  <a:lnTo>
                    <a:pt x="392" y="818"/>
                  </a:lnTo>
                  <a:lnTo>
                    <a:pt x="392" y="818"/>
                  </a:lnTo>
                  <a:lnTo>
                    <a:pt x="392" y="818"/>
                  </a:lnTo>
                  <a:lnTo>
                    <a:pt x="398" y="818"/>
                  </a:lnTo>
                  <a:lnTo>
                    <a:pt x="398" y="818"/>
                  </a:lnTo>
                  <a:lnTo>
                    <a:pt x="398" y="824"/>
                  </a:lnTo>
                  <a:lnTo>
                    <a:pt x="398" y="824"/>
                  </a:lnTo>
                  <a:lnTo>
                    <a:pt x="398" y="829"/>
                  </a:lnTo>
                  <a:lnTo>
                    <a:pt x="398" y="829"/>
                  </a:lnTo>
                  <a:lnTo>
                    <a:pt x="398" y="829"/>
                  </a:lnTo>
                  <a:lnTo>
                    <a:pt x="398" y="829"/>
                  </a:lnTo>
                  <a:lnTo>
                    <a:pt x="392" y="829"/>
                  </a:lnTo>
                  <a:lnTo>
                    <a:pt x="392" y="829"/>
                  </a:lnTo>
                  <a:lnTo>
                    <a:pt x="392" y="829"/>
                  </a:lnTo>
                  <a:lnTo>
                    <a:pt x="392" y="829"/>
                  </a:lnTo>
                  <a:lnTo>
                    <a:pt x="392" y="829"/>
                  </a:lnTo>
                  <a:lnTo>
                    <a:pt x="392" y="829"/>
                  </a:lnTo>
                  <a:lnTo>
                    <a:pt x="392" y="829"/>
                  </a:lnTo>
                  <a:lnTo>
                    <a:pt x="392" y="835"/>
                  </a:lnTo>
                  <a:lnTo>
                    <a:pt x="392" y="835"/>
                  </a:lnTo>
                  <a:lnTo>
                    <a:pt x="392" y="835"/>
                  </a:lnTo>
                  <a:lnTo>
                    <a:pt x="387" y="835"/>
                  </a:lnTo>
                  <a:lnTo>
                    <a:pt x="387" y="835"/>
                  </a:lnTo>
                  <a:lnTo>
                    <a:pt x="387" y="835"/>
                  </a:lnTo>
                  <a:lnTo>
                    <a:pt x="387" y="835"/>
                  </a:lnTo>
                  <a:lnTo>
                    <a:pt x="387" y="841"/>
                  </a:lnTo>
                  <a:lnTo>
                    <a:pt x="387" y="841"/>
                  </a:lnTo>
                  <a:lnTo>
                    <a:pt x="387" y="841"/>
                  </a:lnTo>
                  <a:lnTo>
                    <a:pt x="387" y="841"/>
                  </a:lnTo>
                  <a:lnTo>
                    <a:pt x="392" y="841"/>
                  </a:lnTo>
                  <a:lnTo>
                    <a:pt x="392" y="841"/>
                  </a:lnTo>
                  <a:lnTo>
                    <a:pt x="392" y="841"/>
                  </a:lnTo>
                  <a:lnTo>
                    <a:pt x="392" y="841"/>
                  </a:lnTo>
                  <a:lnTo>
                    <a:pt x="392" y="841"/>
                  </a:lnTo>
                  <a:lnTo>
                    <a:pt x="392" y="846"/>
                  </a:lnTo>
                  <a:lnTo>
                    <a:pt x="392" y="846"/>
                  </a:lnTo>
                  <a:lnTo>
                    <a:pt x="392" y="846"/>
                  </a:lnTo>
                  <a:lnTo>
                    <a:pt x="387" y="841"/>
                  </a:lnTo>
                  <a:lnTo>
                    <a:pt x="387" y="841"/>
                  </a:lnTo>
                  <a:lnTo>
                    <a:pt x="392" y="846"/>
                  </a:lnTo>
                  <a:lnTo>
                    <a:pt x="392" y="846"/>
                  </a:lnTo>
                  <a:lnTo>
                    <a:pt x="398" y="852"/>
                  </a:lnTo>
                  <a:lnTo>
                    <a:pt x="398" y="857"/>
                  </a:lnTo>
                  <a:lnTo>
                    <a:pt x="392" y="869"/>
                  </a:lnTo>
                  <a:lnTo>
                    <a:pt x="392" y="874"/>
                  </a:lnTo>
                  <a:lnTo>
                    <a:pt x="392" y="874"/>
                  </a:lnTo>
                  <a:lnTo>
                    <a:pt x="392" y="874"/>
                  </a:lnTo>
                  <a:lnTo>
                    <a:pt x="392" y="874"/>
                  </a:lnTo>
                  <a:lnTo>
                    <a:pt x="392" y="880"/>
                  </a:lnTo>
                  <a:lnTo>
                    <a:pt x="392" y="880"/>
                  </a:lnTo>
                  <a:lnTo>
                    <a:pt x="392" y="880"/>
                  </a:lnTo>
                  <a:lnTo>
                    <a:pt x="392" y="880"/>
                  </a:lnTo>
                  <a:lnTo>
                    <a:pt x="392" y="880"/>
                  </a:lnTo>
                  <a:lnTo>
                    <a:pt x="392" y="885"/>
                  </a:lnTo>
                  <a:lnTo>
                    <a:pt x="387" y="885"/>
                  </a:lnTo>
                  <a:lnTo>
                    <a:pt x="387" y="885"/>
                  </a:lnTo>
                  <a:lnTo>
                    <a:pt x="387" y="885"/>
                  </a:lnTo>
                  <a:lnTo>
                    <a:pt x="387" y="885"/>
                  </a:lnTo>
                  <a:lnTo>
                    <a:pt x="387" y="891"/>
                  </a:lnTo>
                  <a:lnTo>
                    <a:pt x="387" y="891"/>
                  </a:lnTo>
                  <a:lnTo>
                    <a:pt x="387" y="897"/>
                  </a:lnTo>
                  <a:lnTo>
                    <a:pt x="381" y="897"/>
                  </a:lnTo>
                  <a:lnTo>
                    <a:pt x="381" y="897"/>
                  </a:lnTo>
                  <a:lnTo>
                    <a:pt x="381" y="902"/>
                  </a:lnTo>
                  <a:lnTo>
                    <a:pt x="381" y="902"/>
                  </a:lnTo>
                  <a:lnTo>
                    <a:pt x="381" y="902"/>
                  </a:lnTo>
                  <a:lnTo>
                    <a:pt x="375" y="902"/>
                  </a:lnTo>
                  <a:lnTo>
                    <a:pt x="375" y="908"/>
                  </a:lnTo>
                  <a:lnTo>
                    <a:pt x="375" y="908"/>
                  </a:lnTo>
                  <a:lnTo>
                    <a:pt x="375" y="908"/>
                  </a:lnTo>
                  <a:lnTo>
                    <a:pt x="375" y="913"/>
                  </a:lnTo>
                  <a:lnTo>
                    <a:pt x="370" y="913"/>
                  </a:lnTo>
                  <a:lnTo>
                    <a:pt x="370" y="913"/>
                  </a:lnTo>
                  <a:lnTo>
                    <a:pt x="370" y="913"/>
                  </a:lnTo>
                  <a:lnTo>
                    <a:pt x="370" y="913"/>
                  </a:lnTo>
                  <a:lnTo>
                    <a:pt x="370" y="919"/>
                  </a:lnTo>
                  <a:lnTo>
                    <a:pt x="370" y="919"/>
                  </a:lnTo>
                  <a:lnTo>
                    <a:pt x="370" y="919"/>
                  </a:lnTo>
                  <a:lnTo>
                    <a:pt x="370" y="919"/>
                  </a:lnTo>
                  <a:lnTo>
                    <a:pt x="370" y="919"/>
                  </a:lnTo>
                  <a:lnTo>
                    <a:pt x="370" y="919"/>
                  </a:lnTo>
                  <a:lnTo>
                    <a:pt x="370" y="919"/>
                  </a:lnTo>
                  <a:lnTo>
                    <a:pt x="370" y="919"/>
                  </a:lnTo>
                  <a:lnTo>
                    <a:pt x="370" y="925"/>
                  </a:lnTo>
                  <a:lnTo>
                    <a:pt x="375" y="925"/>
                  </a:lnTo>
                  <a:lnTo>
                    <a:pt x="375" y="925"/>
                  </a:lnTo>
                  <a:lnTo>
                    <a:pt x="375" y="925"/>
                  </a:lnTo>
                  <a:lnTo>
                    <a:pt x="375" y="925"/>
                  </a:lnTo>
                  <a:lnTo>
                    <a:pt x="381" y="925"/>
                  </a:lnTo>
                  <a:lnTo>
                    <a:pt x="381" y="925"/>
                  </a:lnTo>
                  <a:lnTo>
                    <a:pt x="381" y="925"/>
                  </a:lnTo>
                  <a:lnTo>
                    <a:pt x="387" y="930"/>
                  </a:lnTo>
                  <a:lnTo>
                    <a:pt x="392" y="930"/>
                  </a:lnTo>
                  <a:lnTo>
                    <a:pt x="392" y="930"/>
                  </a:lnTo>
                  <a:lnTo>
                    <a:pt x="392" y="930"/>
                  </a:lnTo>
                  <a:lnTo>
                    <a:pt x="392" y="930"/>
                  </a:lnTo>
                  <a:lnTo>
                    <a:pt x="392" y="936"/>
                  </a:lnTo>
                  <a:lnTo>
                    <a:pt x="392" y="936"/>
                  </a:lnTo>
                  <a:lnTo>
                    <a:pt x="398" y="936"/>
                  </a:lnTo>
                  <a:lnTo>
                    <a:pt x="403" y="936"/>
                  </a:lnTo>
                  <a:lnTo>
                    <a:pt x="403" y="936"/>
                  </a:lnTo>
                  <a:lnTo>
                    <a:pt x="403" y="936"/>
                  </a:lnTo>
                  <a:lnTo>
                    <a:pt x="403" y="936"/>
                  </a:lnTo>
                  <a:lnTo>
                    <a:pt x="398" y="936"/>
                  </a:lnTo>
                  <a:lnTo>
                    <a:pt x="398" y="936"/>
                  </a:lnTo>
                  <a:lnTo>
                    <a:pt x="398" y="936"/>
                  </a:lnTo>
                  <a:lnTo>
                    <a:pt x="398" y="936"/>
                  </a:lnTo>
                  <a:lnTo>
                    <a:pt x="398" y="936"/>
                  </a:lnTo>
                  <a:lnTo>
                    <a:pt x="398" y="936"/>
                  </a:lnTo>
                  <a:lnTo>
                    <a:pt x="398" y="942"/>
                  </a:lnTo>
                  <a:lnTo>
                    <a:pt x="392" y="942"/>
                  </a:lnTo>
                  <a:lnTo>
                    <a:pt x="392" y="942"/>
                  </a:lnTo>
                  <a:lnTo>
                    <a:pt x="392" y="942"/>
                  </a:lnTo>
                  <a:lnTo>
                    <a:pt x="387" y="942"/>
                  </a:lnTo>
                  <a:lnTo>
                    <a:pt x="387" y="942"/>
                  </a:lnTo>
                  <a:lnTo>
                    <a:pt x="381" y="942"/>
                  </a:lnTo>
                  <a:lnTo>
                    <a:pt x="381" y="942"/>
                  </a:lnTo>
                  <a:lnTo>
                    <a:pt x="375" y="936"/>
                  </a:lnTo>
                  <a:lnTo>
                    <a:pt x="370" y="936"/>
                  </a:lnTo>
                  <a:lnTo>
                    <a:pt x="359" y="930"/>
                  </a:lnTo>
                  <a:lnTo>
                    <a:pt x="359" y="930"/>
                  </a:lnTo>
                  <a:lnTo>
                    <a:pt x="353" y="930"/>
                  </a:lnTo>
                  <a:lnTo>
                    <a:pt x="353" y="930"/>
                  </a:lnTo>
                  <a:lnTo>
                    <a:pt x="331" y="936"/>
                  </a:lnTo>
                  <a:lnTo>
                    <a:pt x="331" y="936"/>
                  </a:lnTo>
                  <a:lnTo>
                    <a:pt x="331" y="930"/>
                  </a:lnTo>
                  <a:lnTo>
                    <a:pt x="325" y="930"/>
                  </a:lnTo>
                  <a:lnTo>
                    <a:pt x="325" y="936"/>
                  </a:lnTo>
                  <a:lnTo>
                    <a:pt x="325" y="936"/>
                  </a:lnTo>
                  <a:lnTo>
                    <a:pt x="325" y="936"/>
                  </a:lnTo>
                  <a:lnTo>
                    <a:pt x="325" y="936"/>
                  </a:lnTo>
                  <a:lnTo>
                    <a:pt x="319" y="936"/>
                  </a:lnTo>
                  <a:lnTo>
                    <a:pt x="319" y="930"/>
                  </a:lnTo>
                  <a:lnTo>
                    <a:pt x="314" y="930"/>
                  </a:lnTo>
                  <a:lnTo>
                    <a:pt x="314" y="930"/>
                  </a:lnTo>
                  <a:lnTo>
                    <a:pt x="314" y="930"/>
                  </a:lnTo>
                  <a:lnTo>
                    <a:pt x="314" y="930"/>
                  </a:lnTo>
                  <a:lnTo>
                    <a:pt x="314" y="930"/>
                  </a:lnTo>
                  <a:lnTo>
                    <a:pt x="314" y="930"/>
                  </a:lnTo>
                  <a:lnTo>
                    <a:pt x="314" y="930"/>
                  </a:lnTo>
                  <a:lnTo>
                    <a:pt x="308" y="930"/>
                  </a:lnTo>
                  <a:lnTo>
                    <a:pt x="308" y="930"/>
                  </a:lnTo>
                  <a:lnTo>
                    <a:pt x="308" y="936"/>
                  </a:lnTo>
                  <a:lnTo>
                    <a:pt x="308" y="936"/>
                  </a:lnTo>
                  <a:lnTo>
                    <a:pt x="308" y="936"/>
                  </a:lnTo>
                  <a:lnTo>
                    <a:pt x="303" y="936"/>
                  </a:lnTo>
                  <a:lnTo>
                    <a:pt x="303" y="936"/>
                  </a:lnTo>
                  <a:lnTo>
                    <a:pt x="303" y="936"/>
                  </a:lnTo>
                  <a:lnTo>
                    <a:pt x="297" y="936"/>
                  </a:lnTo>
                  <a:lnTo>
                    <a:pt x="297" y="936"/>
                  </a:lnTo>
                  <a:lnTo>
                    <a:pt x="291" y="936"/>
                  </a:lnTo>
                  <a:lnTo>
                    <a:pt x="291" y="936"/>
                  </a:lnTo>
                  <a:lnTo>
                    <a:pt x="291" y="936"/>
                  </a:lnTo>
                  <a:lnTo>
                    <a:pt x="291" y="936"/>
                  </a:lnTo>
                  <a:lnTo>
                    <a:pt x="291" y="936"/>
                  </a:lnTo>
                  <a:lnTo>
                    <a:pt x="286" y="942"/>
                  </a:lnTo>
                  <a:lnTo>
                    <a:pt x="286" y="947"/>
                  </a:lnTo>
                  <a:lnTo>
                    <a:pt x="286" y="947"/>
                  </a:lnTo>
                  <a:lnTo>
                    <a:pt x="286" y="947"/>
                  </a:lnTo>
                  <a:lnTo>
                    <a:pt x="286" y="953"/>
                  </a:lnTo>
                  <a:lnTo>
                    <a:pt x="280" y="953"/>
                  </a:lnTo>
                  <a:lnTo>
                    <a:pt x="280" y="953"/>
                  </a:lnTo>
                  <a:lnTo>
                    <a:pt x="286" y="953"/>
                  </a:lnTo>
                  <a:lnTo>
                    <a:pt x="286" y="953"/>
                  </a:lnTo>
                  <a:lnTo>
                    <a:pt x="286" y="953"/>
                  </a:lnTo>
                  <a:lnTo>
                    <a:pt x="280" y="958"/>
                  </a:lnTo>
                  <a:lnTo>
                    <a:pt x="280" y="958"/>
                  </a:lnTo>
                  <a:lnTo>
                    <a:pt x="280" y="958"/>
                  </a:lnTo>
                  <a:lnTo>
                    <a:pt x="286" y="958"/>
                  </a:lnTo>
                  <a:lnTo>
                    <a:pt x="286" y="958"/>
                  </a:lnTo>
                  <a:lnTo>
                    <a:pt x="286" y="964"/>
                  </a:lnTo>
                  <a:lnTo>
                    <a:pt x="286" y="964"/>
                  </a:lnTo>
                  <a:lnTo>
                    <a:pt x="286" y="964"/>
                  </a:lnTo>
                  <a:lnTo>
                    <a:pt x="280" y="964"/>
                  </a:lnTo>
                  <a:lnTo>
                    <a:pt x="280" y="958"/>
                  </a:lnTo>
                  <a:lnTo>
                    <a:pt x="280" y="958"/>
                  </a:lnTo>
                  <a:lnTo>
                    <a:pt x="280" y="958"/>
                  </a:lnTo>
                  <a:lnTo>
                    <a:pt x="275" y="964"/>
                  </a:lnTo>
                  <a:lnTo>
                    <a:pt x="275" y="964"/>
                  </a:lnTo>
                  <a:lnTo>
                    <a:pt x="275" y="964"/>
                  </a:lnTo>
                  <a:lnTo>
                    <a:pt x="275" y="964"/>
                  </a:lnTo>
                  <a:lnTo>
                    <a:pt x="275" y="964"/>
                  </a:lnTo>
                  <a:lnTo>
                    <a:pt x="275" y="964"/>
                  </a:lnTo>
                  <a:lnTo>
                    <a:pt x="269" y="964"/>
                  </a:lnTo>
                  <a:lnTo>
                    <a:pt x="269" y="964"/>
                  </a:lnTo>
                  <a:lnTo>
                    <a:pt x="269" y="964"/>
                  </a:lnTo>
                  <a:lnTo>
                    <a:pt x="269" y="964"/>
                  </a:lnTo>
                  <a:lnTo>
                    <a:pt x="263" y="970"/>
                  </a:lnTo>
                  <a:lnTo>
                    <a:pt x="263" y="970"/>
                  </a:lnTo>
                  <a:lnTo>
                    <a:pt x="263" y="970"/>
                  </a:lnTo>
                  <a:lnTo>
                    <a:pt x="269" y="970"/>
                  </a:lnTo>
                  <a:lnTo>
                    <a:pt x="269" y="970"/>
                  </a:lnTo>
                  <a:lnTo>
                    <a:pt x="269" y="970"/>
                  </a:lnTo>
                  <a:lnTo>
                    <a:pt x="269" y="970"/>
                  </a:lnTo>
                  <a:lnTo>
                    <a:pt x="269" y="970"/>
                  </a:lnTo>
                  <a:lnTo>
                    <a:pt x="269" y="975"/>
                  </a:lnTo>
                  <a:lnTo>
                    <a:pt x="269" y="975"/>
                  </a:lnTo>
                  <a:lnTo>
                    <a:pt x="269" y="975"/>
                  </a:lnTo>
                  <a:lnTo>
                    <a:pt x="263" y="975"/>
                  </a:lnTo>
                  <a:lnTo>
                    <a:pt x="263" y="975"/>
                  </a:lnTo>
                  <a:lnTo>
                    <a:pt x="269" y="981"/>
                  </a:lnTo>
                  <a:lnTo>
                    <a:pt x="269" y="981"/>
                  </a:lnTo>
                  <a:lnTo>
                    <a:pt x="269" y="981"/>
                  </a:lnTo>
                  <a:lnTo>
                    <a:pt x="269" y="981"/>
                  </a:lnTo>
                  <a:lnTo>
                    <a:pt x="269" y="981"/>
                  </a:lnTo>
                  <a:lnTo>
                    <a:pt x="275" y="981"/>
                  </a:lnTo>
                  <a:lnTo>
                    <a:pt x="275" y="981"/>
                  </a:lnTo>
                  <a:lnTo>
                    <a:pt x="275" y="981"/>
                  </a:lnTo>
                  <a:lnTo>
                    <a:pt x="275" y="986"/>
                  </a:lnTo>
                  <a:lnTo>
                    <a:pt x="280" y="986"/>
                  </a:lnTo>
                  <a:lnTo>
                    <a:pt x="280" y="986"/>
                  </a:lnTo>
                  <a:lnTo>
                    <a:pt x="286" y="992"/>
                  </a:lnTo>
                  <a:lnTo>
                    <a:pt x="286" y="998"/>
                  </a:lnTo>
                  <a:lnTo>
                    <a:pt x="286" y="998"/>
                  </a:lnTo>
                  <a:lnTo>
                    <a:pt x="291" y="998"/>
                  </a:lnTo>
                  <a:lnTo>
                    <a:pt x="291" y="998"/>
                  </a:lnTo>
                  <a:lnTo>
                    <a:pt x="291" y="998"/>
                  </a:lnTo>
                  <a:lnTo>
                    <a:pt x="297" y="998"/>
                  </a:lnTo>
                  <a:lnTo>
                    <a:pt x="303" y="1003"/>
                  </a:lnTo>
                  <a:lnTo>
                    <a:pt x="303" y="1003"/>
                  </a:lnTo>
                  <a:lnTo>
                    <a:pt x="303" y="1003"/>
                  </a:lnTo>
                  <a:lnTo>
                    <a:pt x="303" y="1003"/>
                  </a:lnTo>
                  <a:lnTo>
                    <a:pt x="303" y="1009"/>
                  </a:lnTo>
                  <a:lnTo>
                    <a:pt x="303" y="1009"/>
                  </a:lnTo>
                  <a:lnTo>
                    <a:pt x="297" y="1003"/>
                  </a:lnTo>
                  <a:lnTo>
                    <a:pt x="291" y="1003"/>
                  </a:lnTo>
                  <a:lnTo>
                    <a:pt x="291" y="1003"/>
                  </a:lnTo>
                  <a:lnTo>
                    <a:pt x="291" y="1003"/>
                  </a:lnTo>
                  <a:lnTo>
                    <a:pt x="291" y="1003"/>
                  </a:lnTo>
                  <a:lnTo>
                    <a:pt x="286" y="1003"/>
                  </a:lnTo>
                  <a:lnTo>
                    <a:pt x="286" y="1003"/>
                  </a:lnTo>
                  <a:lnTo>
                    <a:pt x="286" y="1003"/>
                  </a:lnTo>
                  <a:lnTo>
                    <a:pt x="286" y="1003"/>
                  </a:lnTo>
                  <a:lnTo>
                    <a:pt x="286" y="1003"/>
                  </a:lnTo>
                  <a:lnTo>
                    <a:pt x="286" y="1003"/>
                  </a:lnTo>
                  <a:lnTo>
                    <a:pt x="286" y="1003"/>
                  </a:lnTo>
                  <a:lnTo>
                    <a:pt x="286" y="1003"/>
                  </a:lnTo>
                  <a:lnTo>
                    <a:pt x="280" y="1009"/>
                  </a:lnTo>
                  <a:lnTo>
                    <a:pt x="280" y="1009"/>
                  </a:lnTo>
                  <a:lnTo>
                    <a:pt x="280" y="1009"/>
                  </a:lnTo>
                  <a:lnTo>
                    <a:pt x="275" y="1009"/>
                  </a:lnTo>
                  <a:lnTo>
                    <a:pt x="275" y="1009"/>
                  </a:lnTo>
                  <a:lnTo>
                    <a:pt x="269" y="1003"/>
                  </a:lnTo>
                  <a:lnTo>
                    <a:pt x="269" y="1003"/>
                  </a:lnTo>
                  <a:lnTo>
                    <a:pt x="269" y="1003"/>
                  </a:lnTo>
                  <a:lnTo>
                    <a:pt x="269" y="1003"/>
                  </a:lnTo>
                  <a:lnTo>
                    <a:pt x="269" y="1003"/>
                  </a:lnTo>
                  <a:lnTo>
                    <a:pt x="269" y="1003"/>
                  </a:lnTo>
                  <a:lnTo>
                    <a:pt x="269" y="1003"/>
                  </a:lnTo>
                  <a:lnTo>
                    <a:pt x="269" y="1003"/>
                  </a:lnTo>
                  <a:lnTo>
                    <a:pt x="269" y="1003"/>
                  </a:lnTo>
                  <a:lnTo>
                    <a:pt x="263" y="1003"/>
                  </a:lnTo>
                  <a:lnTo>
                    <a:pt x="263" y="998"/>
                  </a:lnTo>
                  <a:lnTo>
                    <a:pt x="263" y="998"/>
                  </a:lnTo>
                  <a:lnTo>
                    <a:pt x="263" y="998"/>
                  </a:lnTo>
                  <a:lnTo>
                    <a:pt x="258" y="998"/>
                  </a:lnTo>
                  <a:lnTo>
                    <a:pt x="258" y="998"/>
                  </a:lnTo>
                  <a:lnTo>
                    <a:pt x="258" y="998"/>
                  </a:lnTo>
                  <a:lnTo>
                    <a:pt x="258" y="998"/>
                  </a:lnTo>
                  <a:lnTo>
                    <a:pt x="258" y="998"/>
                  </a:lnTo>
                  <a:lnTo>
                    <a:pt x="252" y="998"/>
                  </a:lnTo>
                  <a:lnTo>
                    <a:pt x="252" y="998"/>
                  </a:lnTo>
                  <a:lnTo>
                    <a:pt x="252" y="998"/>
                  </a:lnTo>
                  <a:lnTo>
                    <a:pt x="252" y="998"/>
                  </a:lnTo>
                  <a:lnTo>
                    <a:pt x="247" y="998"/>
                  </a:lnTo>
                  <a:lnTo>
                    <a:pt x="247" y="998"/>
                  </a:lnTo>
                  <a:lnTo>
                    <a:pt x="247" y="998"/>
                  </a:lnTo>
                  <a:lnTo>
                    <a:pt x="247" y="998"/>
                  </a:lnTo>
                  <a:lnTo>
                    <a:pt x="241" y="998"/>
                  </a:lnTo>
                  <a:lnTo>
                    <a:pt x="241" y="998"/>
                  </a:lnTo>
                  <a:lnTo>
                    <a:pt x="230" y="998"/>
                  </a:lnTo>
                  <a:lnTo>
                    <a:pt x="230" y="992"/>
                  </a:lnTo>
                  <a:lnTo>
                    <a:pt x="230" y="992"/>
                  </a:lnTo>
                  <a:lnTo>
                    <a:pt x="230" y="992"/>
                  </a:lnTo>
                  <a:lnTo>
                    <a:pt x="224" y="992"/>
                  </a:lnTo>
                  <a:lnTo>
                    <a:pt x="224" y="998"/>
                  </a:lnTo>
                  <a:lnTo>
                    <a:pt x="224" y="998"/>
                  </a:lnTo>
                  <a:lnTo>
                    <a:pt x="224" y="998"/>
                  </a:lnTo>
                  <a:lnTo>
                    <a:pt x="224" y="998"/>
                  </a:lnTo>
                  <a:lnTo>
                    <a:pt x="224" y="998"/>
                  </a:lnTo>
                  <a:lnTo>
                    <a:pt x="224" y="1003"/>
                  </a:lnTo>
                  <a:lnTo>
                    <a:pt x="224" y="1003"/>
                  </a:lnTo>
                  <a:lnTo>
                    <a:pt x="224" y="998"/>
                  </a:lnTo>
                  <a:lnTo>
                    <a:pt x="224" y="1003"/>
                  </a:lnTo>
                  <a:lnTo>
                    <a:pt x="224" y="1003"/>
                  </a:lnTo>
                  <a:lnTo>
                    <a:pt x="224" y="1009"/>
                  </a:lnTo>
                  <a:lnTo>
                    <a:pt x="224" y="1009"/>
                  </a:lnTo>
                  <a:lnTo>
                    <a:pt x="224" y="1009"/>
                  </a:lnTo>
                  <a:lnTo>
                    <a:pt x="224" y="1009"/>
                  </a:lnTo>
                  <a:lnTo>
                    <a:pt x="224" y="1014"/>
                  </a:lnTo>
                  <a:lnTo>
                    <a:pt x="224" y="1014"/>
                  </a:lnTo>
                  <a:lnTo>
                    <a:pt x="224" y="1020"/>
                  </a:lnTo>
                  <a:lnTo>
                    <a:pt x="224" y="1020"/>
                  </a:lnTo>
                  <a:lnTo>
                    <a:pt x="224" y="1020"/>
                  </a:lnTo>
                  <a:lnTo>
                    <a:pt x="224" y="1020"/>
                  </a:lnTo>
                  <a:lnTo>
                    <a:pt x="230" y="1020"/>
                  </a:lnTo>
                  <a:lnTo>
                    <a:pt x="252" y="1026"/>
                  </a:lnTo>
                  <a:lnTo>
                    <a:pt x="258" y="1031"/>
                  </a:lnTo>
                  <a:lnTo>
                    <a:pt x="258" y="1031"/>
                  </a:lnTo>
                  <a:lnTo>
                    <a:pt x="258" y="1031"/>
                  </a:lnTo>
                  <a:lnTo>
                    <a:pt x="258" y="1031"/>
                  </a:lnTo>
                  <a:lnTo>
                    <a:pt x="258" y="1037"/>
                  </a:lnTo>
                  <a:lnTo>
                    <a:pt x="258" y="1042"/>
                  </a:lnTo>
                  <a:lnTo>
                    <a:pt x="258" y="1042"/>
                  </a:lnTo>
                  <a:lnTo>
                    <a:pt x="258" y="1042"/>
                  </a:lnTo>
                  <a:lnTo>
                    <a:pt x="258" y="1042"/>
                  </a:lnTo>
                  <a:lnTo>
                    <a:pt x="258" y="1048"/>
                  </a:lnTo>
                  <a:lnTo>
                    <a:pt x="258" y="1048"/>
                  </a:lnTo>
                  <a:lnTo>
                    <a:pt x="263" y="1048"/>
                  </a:lnTo>
                  <a:lnTo>
                    <a:pt x="263" y="1048"/>
                  </a:lnTo>
                  <a:lnTo>
                    <a:pt x="263" y="1048"/>
                  </a:lnTo>
                  <a:lnTo>
                    <a:pt x="263" y="1048"/>
                  </a:lnTo>
                  <a:lnTo>
                    <a:pt x="263" y="1054"/>
                  </a:lnTo>
                  <a:lnTo>
                    <a:pt x="263" y="1054"/>
                  </a:lnTo>
                  <a:lnTo>
                    <a:pt x="263" y="1054"/>
                  </a:lnTo>
                  <a:lnTo>
                    <a:pt x="269" y="1054"/>
                  </a:lnTo>
                  <a:lnTo>
                    <a:pt x="269" y="1054"/>
                  </a:lnTo>
                  <a:lnTo>
                    <a:pt x="269" y="1054"/>
                  </a:lnTo>
                  <a:lnTo>
                    <a:pt x="269" y="1059"/>
                  </a:lnTo>
                  <a:lnTo>
                    <a:pt x="269" y="1059"/>
                  </a:lnTo>
                  <a:lnTo>
                    <a:pt x="269" y="1059"/>
                  </a:lnTo>
                  <a:lnTo>
                    <a:pt x="269" y="1059"/>
                  </a:lnTo>
                  <a:lnTo>
                    <a:pt x="269" y="1059"/>
                  </a:lnTo>
                  <a:lnTo>
                    <a:pt x="269" y="1059"/>
                  </a:lnTo>
                  <a:lnTo>
                    <a:pt x="269" y="1065"/>
                  </a:lnTo>
                  <a:lnTo>
                    <a:pt x="269" y="1065"/>
                  </a:lnTo>
                  <a:lnTo>
                    <a:pt x="275" y="1076"/>
                  </a:lnTo>
                  <a:lnTo>
                    <a:pt x="275" y="1076"/>
                  </a:lnTo>
                  <a:lnTo>
                    <a:pt x="280" y="1076"/>
                  </a:lnTo>
                  <a:lnTo>
                    <a:pt x="280" y="1076"/>
                  </a:lnTo>
                  <a:lnTo>
                    <a:pt x="280" y="1082"/>
                  </a:lnTo>
                  <a:lnTo>
                    <a:pt x="280" y="1076"/>
                  </a:lnTo>
                  <a:lnTo>
                    <a:pt x="280" y="1076"/>
                  </a:lnTo>
                  <a:lnTo>
                    <a:pt x="280" y="1076"/>
                  </a:lnTo>
                  <a:lnTo>
                    <a:pt x="280" y="1082"/>
                  </a:lnTo>
                  <a:lnTo>
                    <a:pt x="280" y="1082"/>
                  </a:lnTo>
                  <a:lnTo>
                    <a:pt x="286" y="1082"/>
                  </a:lnTo>
                  <a:lnTo>
                    <a:pt x="286" y="1082"/>
                  </a:lnTo>
                  <a:lnTo>
                    <a:pt x="286" y="1087"/>
                  </a:lnTo>
                  <a:lnTo>
                    <a:pt x="286" y="1087"/>
                  </a:lnTo>
                  <a:lnTo>
                    <a:pt x="286" y="1087"/>
                  </a:lnTo>
                  <a:lnTo>
                    <a:pt x="286" y="1087"/>
                  </a:lnTo>
                  <a:lnTo>
                    <a:pt x="286" y="1093"/>
                  </a:lnTo>
                  <a:lnTo>
                    <a:pt x="286" y="1093"/>
                  </a:lnTo>
                  <a:lnTo>
                    <a:pt x="286" y="1104"/>
                  </a:lnTo>
                  <a:lnTo>
                    <a:pt x="286" y="1110"/>
                  </a:lnTo>
                  <a:lnTo>
                    <a:pt x="286" y="1115"/>
                  </a:lnTo>
                  <a:lnTo>
                    <a:pt x="286" y="1115"/>
                  </a:lnTo>
                  <a:lnTo>
                    <a:pt x="286" y="1115"/>
                  </a:lnTo>
                  <a:lnTo>
                    <a:pt x="291" y="1115"/>
                  </a:lnTo>
                  <a:lnTo>
                    <a:pt x="297" y="1115"/>
                  </a:lnTo>
                  <a:lnTo>
                    <a:pt x="297" y="1115"/>
                  </a:lnTo>
                  <a:lnTo>
                    <a:pt x="297" y="1115"/>
                  </a:lnTo>
                  <a:lnTo>
                    <a:pt x="297" y="1115"/>
                  </a:lnTo>
                  <a:lnTo>
                    <a:pt x="297" y="1115"/>
                  </a:lnTo>
                  <a:lnTo>
                    <a:pt x="297" y="1115"/>
                  </a:lnTo>
                  <a:lnTo>
                    <a:pt x="297" y="1115"/>
                  </a:lnTo>
                  <a:lnTo>
                    <a:pt x="303" y="1115"/>
                  </a:lnTo>
                  <a:lnTo>
                    <a:pt x="303" y="1115"/>
                  </a:lnTo>
                  <a:lnTo>
                    <a:pt x="303" y="1115"/>
                  </a:lnTo>
                  <a:lnTo>
                    <a:pt x="308" y="1115"/>
                  </a:lnTo>
                  <a:lnTo>
                    <a:pt x="308" y="1115"/>
                  </a:lnTo>
                  <a:lnTo>
                    <a:pt x="308" y="1115"/>
                  </a:lnTo>
                  <a:lnTo>
                    <a:pt x="308" y="1115"/>
                  </a:lnTo>
                  <a:lnTo>
                    <a:pt x="308" y="1121"/>
                  </a:lnTo>
                  <a:lnTo>
                    <a:pt x="308" y="1121"/>
                  </a:lnTo>
                  <a:lnTo>
                    <a:pt x="308" y="1121"/>
                  </a:lnTo>
                  <a:lnTo>
                    <a:pt x="308" y="1121"/>
                  </a:lnTo>
                  <a:lnTo>
                    <a:pt x="308" y="1121"/>
                  </a:lnTo>
                  <a:lnTo>
                    <a:pt x="308" y="1121"/>
                  </a:lnTo>
                  <a:lnTo>
                    <a:pt x="308" y="1121"/>
                  </a:lnTo>
                  <a:lnTo>
                    <a:pt x="308" y="1121"/>
                  </a:lnTo>
                  <a:lnTo>
                    <a:pt x="314" y="1126"/>
                  </a:lnTo>
                  <a:lnTo>
                    <a:pt x="314" y="1126"/>
                  </a:lnTo>
                  <a:lnTo>
                    <a:pt x="314" y="1132"/>
                  </a:lnTo>
                  <a:lnTo>
                    <a:pt x="314" y="1132"/>
                  </a:lnTo>
                  <a:lnTo>
                    <a:pt x="314" y="1132"/>
                  </a:lnTo>
                  <a:lnTo>
                    <a:pt x="319" y="1138"/>
                  </a:lnTo>
                  <a:lnTo>
                    <a:pt x="319" y="1138"/>
                  </a:lnTo>
                  <a:lnTo>
                    <a:pt x="319" y="1143"/>
                  </a:lnTo>
                  <a:lnTo>
                    <a:pt x="325" y="1143"/>
                  </a:lnTo>
                  <a:lnTo>
                    <a:pt x="325" y="1143"/>
                  </a:lnTo>
                  <a:lnTo>
                    <a:pt x="325" y="1138"/>
                  </a:lnTo>
                  <a:lnTo>
                    <a:pt x="331" y="1138"/>
                  </a:lnTo>
                  <a:lnTo>
                    <a:pt x="336" y="1138"/>
                  </a:lnTo>
                  <a:lnTo>
                    <a:pt x="336" y="1138"/>
                  </a:lnTo>
                  <a:lnTo>
                    <a:pt x="342" y="1138"/>
                  </a:lnTo>
                  <a:lnTo>
                    <a:pt x="342" y="1143"/>
                  </a:lnTo>
                  <a:lnTo>
                    <a:pt x="347" y="1143"/>
                  </a:lnTo>
                  <a:lnTo>
                    <a:pt x="347" y="1143"/>
                  </a:lnTo>
                  <a:lnTo>
                    <a:pt x="347" y="1143"/>
                  </a:lnTo>
                  <a:lnTo>
                    <a:pt x="347" y="1143"/>
                  </a:lnTo>
                  <a:lnTo>
                    <a:pt x="347" y="1143"/>
                  </a:lnTo>
                  <a:lnTo>
                    <a:pt x="347" y="1143"/>
                  </a:lnTo>
                  <a:lnTo>
                    <a:pt x="347" y="1143"/>
                  </a:lnTo>
                  <a:lnTo>
                    <a:pt x="347" y="1143"/>
                  </a:lnTo>
                  <a:lnTo>
                    <a:pt x="353" y="1143"/>
                  </a:lnTo>
                  <a:lnTo>
                    <a:pt x="359" y="1143"/>
                  </a:lnTo>
                  <a:lnTo>
                    <a:pt x="364" y="1149"/>
                  </a:lnTo>
                  <a:lnTo>
                    <a:pt x="364" y="1149"/>
                  </a:lnTo>
                  <a:lnTo>
                    <a:pt x="364" y="1149"/>
                  </a:lnTo>
                  <a:lnTo>
                    <a:pt x="370" y="1149"/>
                  </a:lnTo>
                  <a:lnTo>
                    <a:pt x="370" y="1154"/>
                  </a:lnTo>
                  <a:lnTo>
                    <a:pt x="370" y="1154"/>
                  </a:lnTo>
                  <a:lnTo>
                    <a:pt x="370" y="1160"/>
                  </a:lnTo>
                  <a:lnTo>
                    <a:pt x="370" y="1160"/>
                  </a:lnTo>
                  <a:lnTo>
                    <a:pt x="370" y="1160"/>
                  </a:lnTo>
                  <a:lnTo>
                    <a:pt x="370" y="1160"/>
                  </a:lnTo>
                  <a:lnTo>
                    <a:pt x="370" y="1160"/>
                  </a:lnTo>
                  <a:lnTo>
                    <a:pt x="370" y="1160"/>
                  </a:lnTo>
                  <a:lnTo>
                    <a:pt x="364" y="1154"/>
                  </a:lnTo>
                  <a:lnTo>
                    <a:pt x="364" y="1154"/>
                  </a:lnTo>
                  <a:lnTo>
                    <a:pt x="364" y="1154"/>
                  </a:lnTo>
                  <a:lnTo>
                    <a:pt x="364" y="1154"/>
                  </a:lnTo>
                  <a:lnTo>
                    <a:pt x="364" y="1154"/>
                  </a:lnTo>
                  <a:lnTo>
                    <a:pt x="364" y="1154"/>
                  </a:lnTo>
                  <a:lnTo>
                    <a:pt x="364" y="1154"/>
                  </a:lnTo>
                  <a:lnTo>
                    <a:pt x="364" y="1154"/>
                  </a:lnTo>
                  <a:lnTo>
                    <a:pt x="364" y="1149"/>
                  </a:lnTo>
                  <a:lnTo>
                    <a:pt x="359" y="1149"/>
                  </a:lnTo>
                  <a:lnTo>
                    <a:pt x="359" y="1149"/>
                  </a:lnTo>
                  <a:lnTo>
                    <a:pt x="359" y="1149"/>
                  </a:lnTo>
                  <a:lnTo>
                    <a:pt x="359" y="1149"/>
                  </a:lnTo>
                  <a:lnTo>
                    <a:pt x="359" y="1154"/>
                  </a:lnTo>
                  <a:lnTo>
                    <a:pt x="364" y="1154"/>
                  </a:lnTo>
                  <a:lnTo>
                    <a:pt x="364" y="1154"/>
                  </a:lnTo>
                  <a:lnTo>
                    <a:pt x="364" y="1160"/>
                  </a:lnTo>
                  <a:lnTo>
                    <a:pt x="364" y="1166"/>
                  </a:lnTo>
                  <a:lnTo>
                    <a:pt x="364" y="1166"/>
                  </a:lnTo>
                  <a:lnTo>
                    <a:pt x="364" y="1171"/>
                  </a:lnTo>
                  <a:lnTo>
                    <a:pt x="364" y="1171"/>
                  </a:lnTo>
                  <a:lnTo>
                    <a:pt x="364" y="1171"/>
                  </a:lnTo>
                  <a:lnTo>
                    <a:pt x="364" y="1171"/>
                  </a:lnTo>
                  <a:lnTo>
                    <a:pt x="364" y="1177"/>
                  </a:lnTo>
                  <a:lnTo>
                    <a:pt x="364" y="1177"/>
                  </a:lnTo>
                  <a:lnTo>
                    <a:pt x="364" y="1177"/>
                  </a:lnTo>
                  <a:lnTo>
                    <a:pt x="364" y="1177"/>
                  </a:lnTo>
                  <a:lnTo>
                    <a:pt x="364" y="1177"/>
                  </a:lnTo>
                  <a:lnTo>
                    <a:pt x="364" y="1182"/>
                  </a:lnTo>
                  <a:lnTo>
                    <a:pt x="364" y="1182"/>
                  </a:lnTo>
                  <a:lnTo>
                    <a:pt x="364" y="1182"/>
                  </a:lnTo>
                  <a:lnTo>
                    <a:pt x="364" y="1182"/>
                  </a:lnTo>
                  <a:lnTo>
                    <a:pt x="359" y="1188"/>
                  </a:lnTo>
                  <a:lnTo>
                    <a:pt x="353" y="1194"/>
                  </a:lnTo>
                  <a:lnTo>
                    <a:pt x="353" y="1194"/>
                  </a:lnTo>
                  <a:lnTo>
                    <a:pt x="353" y="1194"/>
                  </a:lnTo>
                  <a:lnTo>
                    <a:pt x="353" y="1194"/>
                  </a:lnTo>
                  <a:lnTo>
                    <a:pt x="353" y="1194"/>
                  </a:lnTo>
                  <a:lnTo>
                    <a:pt x="353" y="1199"/>
                  </a:lnTo>
                  <a:lnTo>
                    <a:pt x="353" y="1199"/>
                  </a:lnTo>
                  <a:lnTo>
                    <a:pt x="353" y="1199"/>
                  </a:lnTo>
                  <a:lnTo>
                    <a:pt x="353" y="1199"/>
                  </a:lnTo>
                  <a:lnTo>
                    <a:pt x="353" y="1205"/>
                  </a:lnTo>
                  <a:lnTo>
                    <a:pt x="353" y="1205"/>
                  </a:lnTo>
                  <a:lnTo>
                    <a:pt x="353" y="1205"/>
                  </a:lnTo>
                  <a:lnTo>
                    <a:pt x="353" y="1205"/>
                  </a:lnTo>
                  <a:lnTo>
                    <a:pt x="353" y="1211"/>
                  </a:lnTo>
                  <a:lnTo>
                    <a:pt x="353" y="1211"/>
                  </a:lnTo>
                  <a:lnTo>
                    <a:pt x="353" y="1211"/>
                  </a:lnTo>
                  <a:lnTo>
                    <a:pt x="353" y="1211"/>
                  </a:lnTo>
                  <a:lnTo>
                    <a:pt x="353" y="1211"/>
                  </a:lnTo>
                  <a:lnTo>
                    <a:pt x="353" y="1211"/>
                  </a:lnTo>
                  <a:lnTo>
                    <a:pt x="359" y="1216"/>
                  </a:lnTo>
                  <a:lnTo>
                    <a:pt x="353" y="1222"/>
                  </a:lnTo>
                  <a:lnTo>
                    <a:pt x="353" y="1227"/>
                  </a:lnTo>
                  <a:lnTo>
                    <a:pt x="353" y="1227"/>
                  </a:lnTo>
                  <a:lnTo>
                    <a:pt x="353" y="1227"/>
                  </a:lnTo>
                  <a:lnTo>
                    <a:pt x="353" y="1227"/>
                  </a:lnTo>
                  <a:lnTo>
                    <a:pt x="364" y="1216"/>
                  </a:lnTo>
                  <a:lnTo>
                    <a:pt x="370" y="1211"/>
                  </a:lnTo>
                  <a:lnTo>
                    <a:pt x="370" y="1211"/>
                  </a:lnTo>
                  <a:lnTo>
                    <a:pt x="370" y="1211"/>
                  </a:lnTo>
                  <a:lnTo>
                    <a:pt x="387" y="1199"/>
                  </a:lnTo>
                  <a:lnTo>
                    <a:pt x="392" y="1194"/>
                  </a:lnTo>
                  <a:lnTo>
                    <a:pt x="398" y="1194"/>
                  </a:lnTo>
                  <a:lnTo>
                    <a:pt x="409" y="1188"/>
                  </a:lnTo>
                  <a:lnTo>
                    <a:pt x="415" y="1188"/>
                  </a:lnTo>
                  <a:lnTo>
                    <a:pt x="426" y="1188"/>
                  </a:lnTo>
                  <a:lnTo>
                    <a:pt x="431" y="1182"/>
                  </a:lnTo>
                  <a:lnTo>
                    <a:pt x="448" y="1182"/>
                  </a:lnTo>
                  <a:lnTo>
                    <a:pt x="454" y="1182"/>
                  </a:lnTo>
                  <a:lnTo>
                    <a:pt x="454" y="1182"/>
                  </a:lnTo>
                  <a:lnTo>
                    <a:pt x="465" y="1188"/>
                  </a:lnTo>
                  <a:lnTo>
                    <a:pt x="476" y="1194"/>
                  </a:lnTo>
                  <a:lnTo>
                    <a:pt x="482" y="1199"/>
                  </a:lnTo>
                  <a:lnTo>
                    <a:pt x="487" y="1205"/>
                  </a:lnTo>
                  <a:lnTo>
                    <a:pt x="499" y="1216"/>
                  </a:lnTo>
                  <a:lnTo>
                    <a:pt x="499" y="1216"/>
                  </a:lnTo>
                  <a:lnTo>
                    <a:pt x="499" y="1216"/>
                  </a:lnTo>
                  <a:lnTo>
                    <a:pt x="499" y="1216"/>
                  </a:lnTo>
                  <a:lnTo>
                    <a:pt x="499" y="1222"/>
                  </a:lnTo>
                  <a:lnTo>
                    <a:pt x="499" y="1222"/>
                  </a:lnTo>
                  <a:lnTo>
                    <a:pt x="499" y="1222"/>
                  </a:lnTo>
                  <a:lnTo>
                    <a:pt x="499" y="1227"/>
                  </a:lnTo>
                  <a:lnTo>
                    <a:pt x="504" y="1233"/>
                  </a:lnTo>
                  <a:lnTo>
                    <a:pt x="510" y="1239"/>
                  </a:lnTo>
                  <a:lnTo>
                    <a:pt x="515" y="1244"/>
                  </a:lnTo>
                  <a:lnTo>
                    <a:pt x="515" y="1250"/>
                  </a:lnTo>
                  <a:lnTo>
                    <a:pt x="521" y="1250"/>
                  </a:lnTo>
                  <a:lnTo>
                    <a:pt x="521" y="1255"/>
                  </a:lnTo>
                  <a:lnTo>
                    <a:pt x="527" y="1255"/>
                  </a:lnTo>
                  <a:lnTo>
                    <a:pt x="527" y="1255"/>
                  </a:lnTo>
                  <a:lnTo>
                    <a:pt x="527" y="1261"/>
                  </a:lnTo>
                  <a:lnTo>
                    <a:pt x="527" y="1261"/>
                  </a:lnTo>
                  <a:lnTo>
                    <a:pt x="527" y="1267"/>
                  </a:lnTo>
                  <a:lnTo>
                    <a:pt x="532" y="1267"/>
                  </a:lnTo>
                  <a:lnTo>
                    <a:pt x="532" y="1267"/>
                  </a:lnTo>
                  <a:lnTo>
                    <a:pt x="532" y="1267"/>
                  </a:lnTo>
                  <a:lnTo>
                    <a:pt x="543" y="1267"/>
                  </a:lnTo>
                  <a:lnTo>
                    <a:pt x="543" y="1267"/>
                  </a:lnTo>
                  <a:lnTo>
                    <a:pt x="549" y="1267"/>
                  </a:lnTo>
                  <a:lnTo>
                    <a:pt x="555" y="1261"/>
                  </a:lnTo>
                  <a:lnTo>
                    <a:pt x="555" y="1261"/>
                  </a:lnTo>
                  <a:lnTo>
                    <a:pt x="560" y="1261"/>
                  </a:lnTo>
                  <a:lnTo>
                    <a:pt x="560" y="1244"/>
                  </a:lnTo>
                  <a:lnTo>
                    <a:pt x="560" y="1227"/>
                  </a:lnTo>
                  <a:lnTo>
                    <a:pt x="560" y="1211"/>
                  </a:lnTo>
                  <a:lnTo>
                    <a:pt x="560" y="1188"/>
                  </a:lnTo>
                  <a:lnTo>
                    <a:pt x="560" y="1171"/>
                  </a:lnTo>
                  <a:lnTo>
                    <a:pt x="560" y="1154"/>
                  </a:lnTo>
                  <a:lnTo>
                    <a:pt x="560" y="1132"/>
                  </a:lnTo>
                  <a:lnTo>
                    <a:pt x="560" y="1115"/>
                  </a:lnTo>
                  <a:lnTo>
                    <a:pt x="560" y="1098"/>
                  </a:lnTo>
                  <a:lnTo>
                    <a:pt x="560" y="1082"/>
                  </a:lnTo>
                  <a:lnTo>
                    <a:pt x="560" y="1059"/>
                  </a:lnTo>
                  <a:lnTo>
                    <a:pt x="560" y="1042"/>
                  </a:lnTo>
                  <a:lnTo>
                    <a:pt x="560" y="1026"/>
                  </a:lnTo>
                  <a:lnTo>
                    <a:pt x="560" y="1003"/>
                  </a:lnTo>
                  <a:lnTo>
                    <a:pt x="560" y="986"/>
                  </a:lnTo>
                  <a:lnTo>
                    <a:pt x="560" y="964"/>
                  </a:lnTo>
                  <a:lnTo>
                    <a:pt x="560" y="964"/>
                  </a:lnTo>
                  <a:lnTo>
                    <a:pt x="560" y="964"/>
                  </a:lnTo>
                  <a:lnTo>
                    <a:pt x="560" y="964"/>
                  </a:lnTo>
                  <a:lnTo>
                    <a:pt x="560" y="964"/>
                  </a:lnTo>
                  <a:lnTo>
                    <a:pt x="560" y="964"/>
                  </a:lnTo>
                  <a:lnTo>
                    <a:pt x="560" y="964"/>
                  </a:lnTo>
                  <a:lnTo>
                    <a:pt x="560" y="964"/>
                  </a:lnTo>
                  <a:lnTo>
                    <a:pt x="560" y="964"/>
                  </a:lnTo>
                  <a:lnTo>
                    <a:pt x="560" y="964"/>
                  </a:lnTo>
                  <a:lnTo>
                    <a:pt x="560" y="964"/>
                  </a:lnTo>
                  <a:lnTo>
                    <a:pt x="560" y="964"/>
                  </a:lnTo>
                  <a:lnTo>
                    <a:pt x="560" y="964"/>
                  </a:lnTo>
                  <a:lnTo>
                    <a:pt x="560" y="964"/>
                  </a:lnTo>
                  <a:lnTo>
                    <a:pt x="560" y="964"/>
                  </a:lnTo>
                  <a:lnTo>
                    <a:pt x="560" y="964"/>
                  </a:lnTo>
                  <a:lnTo>
                    <a:pt x="560" y="964"/>
                  </a:lnTo>
                  <a:lnTo>
                    <a:pt x="560" y="964"/>
                  </a:lnTo>
                  <a:lnTo>
                    <a:pt x="560" y="964"/>
                  </a:lnTo>
                  <a:lnTo>
                    <a:pt x="560" y="964"/>
                  </a:lnTo>
                  <a:lnTo>
                    <a:pt x="560" y="964"/>
                  </a:lnTo>
                  <a:lnTo>
                    <a:pt x="560" y="964"/>
                  </a:lnTo>
                  <a:lnTo>
                    <a:pt x="560" y="964"/>
                  </a:lnTo>
                  <a:lnTo>
                    <a:pt x="560" y="964"/>
                  </a:lnTo>
                  <a:lnTo>
                    <a:pt x="560" y="964"/>
                  </a:lnTo>
                  <a:lnTo>
                    <a:pt x="560" y="964"/>
                  </a:lnTo>
                  <a:lnTo>
                    <a:pt x="560" y="964"/>
                  </a:lnTo>
                  <a:lnTo>
                    <a:pt x="560" y="964"/>
                  </a:lnTo>
                  <a:lnTo>
                    <a:pt x="560" y="964"/>
                  </a:lnTo>
                  <a:lnTo>
                    <a:pt x="560" y="964"/>
                  </a:lnTo>
                  <a:lnTo>
                    <a:pt x="560" y="964"/>
                  </a:lnTo>
                  <a:lnTo>
                    <a:pt x="560" y="964"/>
                  </a:lnTo>
                  <a:lnTo>
                    <a:pt x="560" y="964"/>
                  </a:lnTo>
                  <a:lnTo>
                    <a:pt x="566" y="964"/>
                  </a:lnTo>
                  <a:lnTo>
                    <a:pt x="571" y="964"/>
                  </a:lnTo>
                  <a:lnTo>
                    <a:pt x="577" y="958"/>
                  </a:lnTo>
                  <a:lnTo>
                    <a:pt x="583" y="958"/>
                  </a:lnTo>
                  <a:lnTo>
                    <a:pt x="588" y="958"/>
                  </a:lnTo>
                  <a:lnTo>
                    <a:pt x="594" y="953"/>
                  </a:lnTo>
                  <a:lnTo>
                    <a:pt x="599" y="953"/>
                  </a:lnTo>
                  <a:lnTo>
                    <a:pt x="605" y="953"/>
                  </a:lnTo>
                  <a:lnTo>
                    <a:pt x="605" y="953"/>
                  </a:lnTo>
                  <a:lnTo>
                    <a:pt x="611" y="953"/>
                  </a:lnTo>
                  <a:lnTo>
                    <a:pt x="616" y="947"/>
                  </a:lnTo>
                  <a:lnTo>
                    <a:pt x="622" y="947"/>
                  </a:lnTo>
                  <a:lnTo>
                    <a:pt x="627" y="947"/>
                  </a:lnTo>
                  <a:lnTo>
                    <a:pt x="633" y="942"/>
                  </a:lnTo>
                  <a:lnTo>
                    <a:pt x="639" y="942"/>
                  </a:lnTo>
                  <a:lnTo>
                    <a:pt x="644" y="942"/>
                  </a:lnTo>
                  <a:lnTo>
                    <a:pt x="650" y="936"/>
                  </a:lnTo>
                  <a:lnTo>
                    <a:pt x="655" y="936"/>
                  </a:lnTo>
                  <a:lnTo>
                    <a:pt x="667" y="936"/>
                  </a:lnTo>
                  <a:lnTo>
                    <a:pt x="672" y="930"/>
                  </a:lnTo>
                  <a:lnTo>
                    <a:pt x="678" y="930"/>
                  </a:lnTo>
                  <a:lnTo>
                    <a:pt x="684" y="930"/>
                  </a:lnTo>
                  <a:lnTo>
                    <a:pt x="684" y="925"/>
                  </a:lnTo>
                  <a:lnTo>
                    <a:pt x="689" y="925"/>
                  </a:lnTo>
                  <a:lnTo>
                    <a:pt x="695" y="925"/>
                  </a:lnTo>
                  <a:lnTo>
                    <a:pt x="695" y="925"/>
                  </a:lnTo>
                  <a:lnTo>
                    <a:pt x="700" y="925"/>
                  </a:lnTo>
                  <a:lnTo>
                    <a:pt x="706" y="919"/>
                  </a:lnTo>
                  <a:lnTo>
                    <a:pt x="706" y="919"/>
                  </a:lnTo>
                  <a:lnTo>
                    <a:pt x="712" y="919"/>
                  </a:lnTo>
                  <a:lnTo>
                    <a:pt x="712" y="919"/>
                  </a:lnTo>
                  <a:lnTo>
                    <a:pt x="717" y="919"/>
                  </a:lnTo>
                  <a:lnTo>
                    <a:pt x="717" y="925"/>
                  </a:lnTo>
                  <a:lnTo>
                    <a:pt x="723" y="925"/>
                  </a:lnTo>
                  <a:lnTo>
                    <a:pt x="723" y="925"/>
                  </a:lnTo>
                  <a:lnTo>
                    <a:pt x="728" y="930"/>
                  </a:lnTo>
                  <a:lnTo>
                    <a:pt x="740" y="936"/>
                  </a:lnTo>
                  <a:lnTo>
                    <a:pt x="745" y="936"/>
                  </a:lnTo>
                  <a:lnTo>
                    <a:pt x="745" y="942"/>
                  </a:lnTo>
                  <a:lnTo>
                    <a:pt x="756" y="947"/>
                  </a:lnTo>
                  <a:lnTo>
                    <a:pt x="768" y="953"/>
                  </a:lnTo>
                  <a:lnTo>
                    <a:pt x="779" y="964"/>
                  </a:lnTo>
                  <a:lnTo>
                    <a:pt x="790" y="970"/>
                  </a:lnTo>
                  <a:lnTo>
                    <a:pt x="801" y="981"/>
                  </a:lnTo>
                  <a:lnTo>
                    <a:pt x="812" y="986"/>
                  </a:lnTo>
                  <a:lnTo>
                    <a:pt x="824" y="992"/>
                  </a:lnTo>
                  <a:lnTo>
                    <a:pt x="835" y="1003"/>
                  </a:lnTo>
                  <a:lnTo>
                    <a:pt x="846" y="1009"/>
                  </a:lnTo>
                  <a:lnTo>
                    <a:pt x="852" y="1009"/>
                  </a:lnTo>
                  <a:lnTo>
                    <a:pt x="857" y="1014"/>
                  </a:lnTo>
                  <a:lnTo>
                    <a:pt x="857" y="1014"/>
                  </a:lnTo>
                  <a:lnTo>
                    <a:pt x="863" y="1020"/>
                  </a:lnTo>
                  <a:lnTo>
                    <a:pt x="863" y="1020"/>
                  </a:lnTo>
                  <a:lnTo>
                    <a:pt x="863" y="1020"/>
                  </a:lnTo>
                  <a:lnTo>
                    <a:pt x="863" y="1026"/>
                  </a:lnTo>
                  <a:lnTo>
                    <a:pt x="863" y="1031"/>
                  </a:lnTo>
                  <a:lnTo>
                    <a:pt x="868" y="1037"/>
                  </a:lnTo>
                  <a:lnTo>
                    <a:pt x="874" y="1042"/>
                  </a:lnTo>
                  <a:lnTo>
                    <a:pt x="874" y="1042"/>
                  </a:lnTo>
                  <a:lnTo>
                    <a:pt x="880" y="1048"/>
                  </a:lnTo>
                  <a:lnTo>
                    <a:pt x="885" y="1054"/>
                  </a:lnTo>
                  <a:lnTo>
                    <a:pt x="885" y="1059"/>
                  </a:lnTo>
                  <a:lnTo>
                    <a:pt x="891" y="1059"/>
                  </a:lnTo>
                  <a:lnTo>
                    <a:pt x="896" y="1065"/>
                  </a:lnTo>
                  <a:lnTo>
                    <a:pt x="896" y="1070"/>
                  </a:lnTo>
                  <a:lnTo>
                    <a:pt x="902" y="1070"/>
                  </a:lnTo>
                  <a:lnTo>
                    <a:pt x="902" y="1076"/>
                  </a:lnTo>
                  <a:lnTo>
                    <a:pt x="908" y="1082"/>
                  </a:lnTo>
                  <a:lnTo>
                    <a:pt x="913" y="1082"/>
                  </a:lnTo>
                  <a:lnTo>
                    <a:pt x="913" y="1087"/>
                  </a:lnTo>
                  <a:lnTo>
                    <a:pt x="919" y="1087"/>
                  </a:lnTo>
                  <a:lnTo>
                    <a:pt x="919" y="1093"/>
                  </a:lnTo>
                  <a:lnTo>
                    <a:pt x="919" y="1093"/>
                  </a:lnTo>
                  <a:lnTo>
                    <a:pt x="924" y="1087"/>
                  </a:lnTo>
                  <a:lnTo>
                    <a:pt x="924" y="1087"/>
                  </a:lnTo>
                  <a:lnTo>
                    <a:pt x="924" y="1087"/>
                  </a:lnTo>
                  <a:lnTo>
                    <a:pt x="930" y="1087"/>
                  </a:lnTo>
                  <a:lnTo>
                    <a:pt x="930" y="1087"/>
                  </a:lnTo>
                  <a:lnTo>
                    <a:pt x="936" y="1087"/>
                  </a:lnTo>
                  <a:lnTo>
                    <a:pt x="936" y="1087"/>
                  </a:lnTo>
                  <a:lnTo>
                    <a:pt x="941" y="1087"/>
                  </a:lnTo>
                  <a:lnTo>
                    <a:pt x="947" y="1087"/>
                  </a:lnTo>
                  <a:lnTo>
                    <a:pt x="952" y="1087"/>
                  </a:lnTo>
                  <a:lnTo>
                    <a:pt x="952" y="1082"/>
                  </a:lnTo>
                  <a:lnTo>
                    <a:pt x="958" y="1082"/>
                  </a:lnTo>
                  <a:lnTo>
                    <a:pt x="964" y="1082"/>
                  </a:lnTo>
                  <a:lnTo>
                    <a:pt x="969" y="1082"/>
                  </a:lnTo>
                  <a:lnTo>
                    <a:pt x="975" y="1082"/>
                  </a:lnTo>
                  <a:lnTo>
                    <a:pt x="980" y="1082"/>
                  </a:lnTo>
                  <a:lnTo>
                    <a:pt x="986" y="1076"/>
                  </a:lnTo>
                  <a:lnTo>
                    <a:pt x="997" y="1082"/>
                  </a:lnTo>
                  <a:lnTo>
                    <a:pt x="1003" y="1082"/>
                  </a:lnTo>
                  <a:lnTo>
                    <a:pt x="1014" y="1082"/>
                  </a:lnTo>
                  <a:lnTo>
                    <a:pt x="1025" y="1082"/>
                  </a:lnTo>
                  <a:lnTo>
                    <a:pt x="1031" y="1082"/>
                  </a:lnTo>
                  <a:lnTo>
                    <a:pt x="1042" y="1082"/>
                  </a:lnTo>
                  <a:lnTo>
                    <a:pt x="1048" y="1082"/>
                  </a:lnTo>
                  <a:lnTo>
                    <a:pt x="1053" y="1087"/>
                  </a:lnTo>
                  <a:lnTo>
                    <a:pt x="1059" y="1087"/>
                  </a:lnTo>
                  <a:lnTo>
                    <a:pt x="1059" y="1087"/>
                  </a:lnTo>
                  <a:lnTo>
                    <a:pt x="1059" y="1082"/>
                  </a:lnTo>
                  <a:lnTo>
                    <a:pt x="1064" y="1082"/>
                  </a:lnTo>
                  <a:lnTo>
                    <a:pt x="1070" y="1076"/>
                  </a:lnTo>
                  <a:lnTo>
                    <a:pt x="1081" y="1076"/>
                  </a:lnTo>
                  <a:lnTo>
                    <a:pt x="1087" y="1070"/>
                  </a:lnTo>
                  <a:lnTo>
                    <a:pt x="1087" y="1070"/>
                  </a:lnTo>
                  <a:lnTo>
                    <a:pt x="1087" y="1070"/>
                  </a:lnTo>
                  <a:lnTo>
                    <a:pt x="1087" y="1070"/>
                  </a:lnTo>
                  <a:lnTo>
                    <a:pt x="1087" y="1070"/>
                  </a:lnTo>
                  <a:lnTo>
                    <a:pt x="1087" y="1070"/>
                  </a:lnTo>
                  <a:lnTo>
                    <a:pt x="1092" y="1070"/>
                  </a:lnTo>
                  <a:lnTo>
                    <a:pt x="1098" y="1082"/>
                  </a:lnTo>
                  <a:lnTo>
                    <a:pt x="1104" y="1087"/>
                  </a:lnTo>
                  <a:lnTo>
                    <a:pt x="1104" y="1093"/>
                  </a:lnTo>
                  <a:lnTo>
                    <a:pt x="1109" y="1093"/>
                  </a:lnTo>
                  <a:lnTo>
                    <a:pt x="1115" y="1098"/>
                  </a:lnTo>
                  <a:lnTo>
                    <a:pt x="1120" y="1104"/>
                  </a:lnTo>
                  <a:lnTo>
                    <a:pt x="1120" y="1104"/>
                  </a:lnTo>
                  <a:lnTo>
                    <a:pt x="1120" y="1104"/>
                  </a:lnTo>
                  <a:lnTo>
                    <a:pt x="1126" y="1115"/>
                  </a:lnTo>
                  <a:lnTo>
                    <a:pt x="1132" y="1121"/>
                  </a:lnTo>
                  <a:lnTo>
                    <a:pt x="1137" y="1132"/>
                  </a:lnTo>
                  <a:lnTo>
                    <a:pt x="1137" y="1138"/>
                  </a:lnTo>
                  <a:lnTo>
                    <a:pt x="1143" y="1138"/>
                  </a:lnTo>
                  <a:lnTo>
                    <a:pt x="1143" y="1138"/>
                  </a:lnTo>
                  <a:lnTo>
                    <a:pt x="1148" y="1132"/>
                  </a:lnTo>
                  <a:lnTo>
                    <a:pt x="1160" y="1132"/>
                  </a:lnTo>
                  <a:lnTo>
                    <a:pt x="1154" y="1149"/>
                  </a:lnTo>
                  <a:lnTo>
                    <a:pt x="1154" y="1171"/>
                  </a:lnTo>
                  <a:lnTo>
                    <a:pt x="1154" y="1171"/>
                  </a:lnTo>
                  <a:lnTo>
                    <a:pt x="1154" y="1171"/>
                  </a:lnTo>
                  <a:lnTo>
                    <a:pt x="1154" y="1177"/>
                  </a:lnTo>
                  <a:lnTo>
                    <a:pt x="1154" y="1177"/>
                  </a:lnTo>
                  <a:lnTo>
                    <a:pt x="1154" y="1177"/>
                  </a:lnTo>
                  <a:lnTo>
                    <a:pt x="1154" y="1177"/>
                  </a:lnTo>
                  <a:lnTo>
                    <a:pt x="1154" y="1177"/>
                  </a:lnTo>
                  <a:lnTo>
                    <a:pt x="1154" y="1177"/>
                  </a:lnTo>
                  <a:lnTo>
                    <a:pt x="1154" y="1177"/>
                  </a:lnTo>
                  <a:lnTo>
                    <a:pt x="1154" y="1194"/>
                  </a:lnTo>
                  <a:lnTo>
                    <a:pt x="1154" y="1205"/>
                  </a:lnTo>
                  <a:lnTo>
                    <a:pt x="1154" y="1211"/>
                  </a:lnTo>
                  <a:lnTo>
                    <a:pt x="1154" y="1211"/>
                  </a:lnTo>
                  <a:lnTo>
                    <a:pt x="1154" y="1211"/>
                  </a:lnTo>
                  <a:lnTo>
                    <a:pt x="1154" y="1211"/>
                  </a:lnTo>
                  <a:lnTo>
                    <a:pt x="1160" y="1211"/>
                  </a:lnTo>
                  <a:lnTo>
                    <a:pt x="1165" y="1211"/>
                  </a:lnTo>
                  <a:lnTo>
                    <a:pt x="1171" y="1211"/>
                  </a:lnTo>
                  <a:lnTo>
                    <a:pt x="1182" y="1211"/>
                  </a:lnTo>
                  <a:lnTo>
                    <a:pt x="1182" y="1211"/>
                  </a:lnTo>
                  <a:lnTo>
                    <a:pt x="1182" y="1211"/>
                  </a:lnTo>
                  <a:lnTo>
                    <a:pt x="1182" y="1211"/>
                  </a:lnTo>
                  <a:lnTo>
                    <a:pt x="1182" y="1211"/>
                  </a:lnTo>
                  <a:lnTo>
                    <a:pt x="1182" y="1211"/>
                  </a:lnTo>
                  <a:lnTo>
                    <a:pt x="1182" y="1211"/>
                  </a:lnTo>
                  <a:lnTo>
                    <a:pt x="1182" y="1211"/>
                  </a:lnTo>
                  <a:lnTo>
                    <a:pt x="1182" y="1211"/>
                  </a:lnTo>
                  <a:lnTo>
                    <a:pt x="1182" y="1222"/>
                  </a:lnTo>
                  <a:lnTo>
                    <a:pt x="1182" y="1227"/>
                  </a:lnTo>
                  <a:lnTo>
                    <a:pt x="1188" y="1239"/>
                  </a:lnTo>
                  <a:lnTo>
                    <a:pt x="1188" y="1250"/>
                  </a:lnTo>
                  <a:lnTo>
                    <a:pt x="1188" y="1261"/>
                  </a:lnTo>
                  <a:lnTo>
                    <a:pt x="1193" y="1272"/>
                  </a:lnTo>
                  <a:lnTo>
                    <a:pt x="1193" y="1272"/>
                  </a:lnTo>
                  <a:lnTo>
                    <a:pt x="1193" y="1272"/>
                  </a:lnTo>
                  <a:lnTo>
                    <a:pt x="1199" y="1278"/>
                  </a:lnTo>
                  <a:lnTo>
                    <a:pt x="1199" y="1278"/>
                  </a:lnTo>
                  <a:lnTo>
                    <a:pt x="1199" y="1278"/>
                  </a:lnTo>
                  <a:lnTo>
                    <a:pt x="1205" y="1278"/>
                  </a:lnTo>
                  <a:lnTo>
                    <a:pt x="1210" y="1278"/>
                  </a:lnTo>
                  <a:lnTo>
                    <a:pt x="1221" y="1272"/>
                  </a:lnTo>
                  <a:lnTo>
                    <a:pt x="1227" y="1272"/>
                  </a:lnTo>
                  <a:lnTo>
                    <a:pt x="1233" y="1272"/>
                  </a:lnTo>
                  <a:lnTo>
                    <a:pt x="1238" y="1272"/>
                  </a:lnTo>
                  <a:lnTo>
                    <a:pt x="1249" y="1272"/>
                  </a:lnTo>
                  <a:lnTo>
                    <a:pt x="1255" y="1272"/>
                  </a:lnTo>
                  <a:lnTo>
                    <a:pt x="1255" y="1272"/>
                  </a:lnTo>
                  <a:lnTo>
                    <a:pt x="1255" y="1272"/>
                  </a:lnTo>
                  <a:lnTo>
                    <a:pt x="1255" y="1272"/>
                  </a:lnTo>
                  <a:lnTo>
                    <a:pt x="1261" y="1272"/>
                  </a:lnTo>
                  <a:lnTo>
                    <a:pt x="1261" y="1272"/>
                  </a:lnTo>
                  <a:lnTo>
                    <a:pt x="1261" y="1272"/>
                  </a:lnTo>
                  <a:lnTo>
                    <a:pt x="1261" y="1272"/>
                  </a:lnTo>
                  <a:lnTo>
                    <a:pt x="1261" y="1272"/>
                  </a:lnTo>
                  <a:lnTo>
                    <a:pt x="1261" y="1272"/>
                  </a:lnTo>
                  <a:lnTo>
                    <a:pt x="1266" y="1272"/>
                  </a:lnTo>
                  <a:lnTo>
                    <a:pt x="1266" y="1272"/>
                  </a:lnTo>
                  <a:lnTo>
                    <a:pt x="1266" y="1272"/>
                  </a:lnTo>
                  <a:lnTo>
                    <a:pt x="1266" y="1272"/>
                  </a:lnTo>
                  <a:lnTo>
                    <a:pt x="1266" y="1272"/>
                  </a:lnTo>
                  <a:lnTo>
                    <a:pt x="1266" y="1272"/>
                  </a:lnTo>
                  <a:lnTo>
                    <a:pt x="1266" y="1272"/>
                  </a:lnTo>
                  <a:lnTo>
                    <a:pt x="1266" y="1272"/>
                  </a:lnTo>
                  <a:lnTo>
                    <a:pt x="1266" y="1272"/>
                  </a:lnTo>
                  <a:lnTo>
                    <a:pt x="1266" y="1278"/>
                  </a:lnTo>
                  <a:lnTo>
                    <a:pt x="1272" y="1278"/>
                  </a:lnTo>
                  <a:lnTo>
                    <a:pt x="1272" y="1278"/>
                  </a:lnTo>
                  <a:lnTo>
                    <a:pt x="1272" y="1278"/>
                  </a:lnTo>
                  <a:lnTo>
                    <a:pt x="1272" y="1283"/>
                  </a:lnTo>
                  <a:lnTo>
                    <a:pt x="1272" y="1283"/>
                  </a:lnTo>
                  <a:lnTo>
                    <a:pt x="1272" y="1283"/>
                  </a:lnTo>
                  <a:lnTo>
                    <a:pt x="1272" y="1283"/>
                  </a:lnTo>
                  <a:lnTo>
                    <a:pt x="1272" y="1283"/>
                  </a:lnTo>
                  <a:lnTo>
                    <a:pt x="1272" y="1283"/>
                  </a:lnTo>
                  <a:lnTo>
                    <a:pt x="1272" y="1283"/>
                  </a:lnTo>
                  <a:lnTo>
                    <a:pt x="1272" y="1283"/>
                  </a:lnTo>
                  <a:lnTo>
                    <a:pt x="1272" y="1283"/>
                  </a:lnTo>
                  <a:lnTo>
                    <a:pt x="1272" y="1283"/>
                  </a:lnTo>
                  <a:lnTo>
                    <a:pt x="1272" y="1283"/>
                  </a:lnTo>
                  <a:lnTo>
                    <a:pt x="1272" y="1283"/>
                  </a:lnTo>
                  <a:lnTo>
                    <a:pt x="1277" y="1283"/>
                  </a:lnTo>
                  <a:lnTo>
                    <a:pt x="1277" y="1283"/>
                  </a:lnTo>
                  <a:lnTo>
                    <a:pt x="1277" y="1283"/>
                  </a:lnTo>
                  <a:lnTo>
                    <a:pt x="1277" y="1283"/>
                  </a:lnTo>
                  <a:lnTo>
                    <a:pt x="1277" y="1283"/>
                  </a:lnTo>
                  <a:lnTo>
                    <a:pt x="1277" y="1283"/>
                  </a:lnTo>
                  <a:lnTo>
                    <a:pt x="1277" y="1283"/>
                  </a:lnTo>
                  <a:lnTo>
                    <a:pt x="1277" y="1283"/>
                  </a:lnTo>
                  <a:lnTo>
                    <a:pt x="1277" y="1283"/>
                  </a:lnTo>
                  <a:lnTo>
                    <a:pt x="1277" y="1283"/>
                  </a:lnTo>
                  <a:lnTo>
                    <a:pt x="1277" y="1283"/>
                  </a:lnTo>
                  <a:lnTo>
                    <a:pt x="1277" y="1283"/>
                  </a:lnTo>
                  <a:lnTo>
                    <a:pt x="1277" y="1283"/>
                  </a:lnTo>
                  <a:lnTo>
                    <a:pt x="1277" y="1283"/>
                  </a:lnTo>
                  <a:lnTo>
                    <a:pt x="1277" y="1283"/>
                  </a:lnTo>
                  <a:lnTo>
                    <a:pt x="1277" y="1283"/>
                  </a:lnTo>
                  <a:lnTo>
                    <a:pt x="1277" y="1283"/>
                  </a:lnTo>
                  <a:lnTo>
                    <a:pt x="1277" y="1283"/>
                  </a:lnTo>
                  <a:lnTo>
                    <a:pt x="1277" y="1283"/>
                  </a:lnTo>
                  <a:lnTo>
                    <a:pt x="1277" y="1289"/>
                  </a:lnTo>
                  <a:lnTo>
                    <a:pt x="1277" y="1289"/>
                  </a:lnTo>
                  <a:lnTo>
                    <a:pt x="1277" y="1289"/>
                  </a:lnTo>
                  <a:lnTo>
                    <a:pt x="1277" y="1289"/>
                  </a:lnTo>
                  <a:lnTo>
                    <a:pt x="1277" y="1289"/>
                  </a:lnTo>
                  <a:lnTo>
                    <a:pt x="1277" y="1289"/>
                  </a:lnTo>
                  <a:lnTo>
                    <a:pt x="1277" y="1289"/>
                  </a:lnTo>
                  <a:lnTo>
                    <a:pt x="1277" y="1289"/>
                  </a:lnTo>
                  <a:lnTo>
                    <a:pt x="1277" y="1295"/>
                  </a:lnTo>
                  <a:lnTo>
                    <a:pt x="1277" y="1295"/>
                  </a:lnTo>
                  <a:lnTo>
                    <a:pt x="1277" y="1295"/>
                  </a:lnTo>
                  <a:lnTo>
                    <a:pt x="1277" y="1295"/>
                  </a:lnTo>
                  <a:lnTo>
                    <a:pt x="1272" y="1295"/>
                  </a:lnTo>
                  <a:lnTo>
                    <a:pt x="1272" y="1295"/>
                  </a:lnTo>
                  <a:lnTo>
                    <a:pt x="1272" y="1300"/>
                  </a:lnTo>
                  <a:lnTo>
                    <a:pt x="1272" y="1300"/>
                  </a:lnTo>
                  <a:lnTo>
                    <a:pt x="1272" y="1300"/>
                  </a:lnTo>
                  <a:lnTo>
                    <a:pt x="1272" y="1300"/>
                  </a:lnTo>
                  <a:lnTo>
                    <a:pt x="1272" y="1300"/>
                  </a:lnTo>
                  <a:lnTo>
                    <a:pt x="1272" y="1300"/>
                  </a:lnTo>
                  <a:lnTo>
                    <a:pt x="1272" y="1300"/>
                  </a:lnTo>
                  <a:lnTo>
                    <a:pt x="1272" y="1300"/>
                  </a:lnTo>
                  <a:lnTo>
                    <a:pt x="1272" y="1300"/>
                  </a:lnTo>
                  <a:lnTo>
                    <a:pt x="1272" y="1300"/>
                  </a:lnTo>
                  <a:lnTo>
                    <a:pt x="1272" y="1300"/>
                  </a:lnTo>
                  <a:lnTo>
                    <a:pt x="1272" y="1300"/>
                  </a:lnTo>
                  <a:lnTo>
                    <a:pt x="1272" y="1300"/>
                  </a:lnTo>
                  <a:lnTo>
                    <a:pt x="1272" y="1300"/>
                  </a:lnTo>
                  <a:lnTo>
                    <a:pt x="1272" y="1300"/>
                  </a:lnTo>
                  <a:lnTo>
                    <a:pt x="1272" y="1300"/>
                  </a:lnTo>
                  <a:lnTo>
                    <a:pt x="1272" y="1306"/>
                  </a:lnTo>
                  <a:lnTo>
                    <a:pt x="1277" y="1306"/>
                  </a:lnTo>
                  <a:lnTo>
                    <a:pt x="1277" y="1311"/>
                  </a:lnTo>
                  <a:lnTo>
                    <a:pt x="1283" y="1311"/>
                  </a:lnTo>
                  <a:lnTo>
                    <a:pt x="1283" y="1311"/>
                  </a:lnTo>
                  <a:lnTo>
                    <a:pt x="1283" y="1311"/>
                  </a:lnTo>
                  <a:lnTo>
                    <a:pt x="1289" y="1317"/>
                  </a:lnTo>
                  <a:lnTo>
                    <a:pt x="1294" y="1317"/>
                  </a:lnTo>
                  <a:lnTo>
                    <a:pt x="1294" y="1317"/>
                  </a:lnTo>
                  <a:lnTo>
                    <a:pt x="1294" y="1317"/>
                  </a:lnTo>
                  <a:lnTo>
                    <a:pt x="1300" y="1317"/>
                  </a:lnTo>
                  <a:lnTo>
                    <a:pt x="1300" y="1317"/>
                  </a:lnTo>
                  <a:lnTo>
                    <a:pt x="1300" y="1317"/>
                  </a:lnTo>
                  <a:lnTo>
                    <a:pt x="1300" y="1317"/>
                  </a:lnTo>
                  <a:lnTo>
                    <a:pt x="1300" y="1317"/>
                  </a:lnTo>
                  <a:lnTo>
                    <a:pt x="1300" y="1317"/>
                  </a:lnTo>
                  <a:lnTo>
                    <a:pt x="1300" y="1317"/>
                  </a:lnTo>
                  <a:lnTo>
                    <a:pt x="1300" y="1317"/>
                  </a:lnTo>
                  <a:lnTo>
                    <a:pt x="1300" y="1317"/>
                  </a:lnTo>
                  <a:lnTo>
                    <a:pt x="1300" y="1317"/>
                  </a:lnTo>
                  <a:lnTo>
                    <a:pt x="1300" y="1317"/>
                  </a:lnTo>
                  <a:lnTo>
                    <a:pt x="1300" y="1317"/>
                  </a:lnTo>
                  <a:lnTo>
                    <a:pt x="1300" y="1317"/>
                  </a:lnTo>
                  <a:lnTo>
                    <a:pt x="1305" y="1317"/>
                  </a:lnTo>
                  <a:lnTo>
                    <a:pt x="1305" y="1317"/>
                  </a:lnTo>
                  <a:lnTo>
                    <a:pt x="1305" y="1317"/>
                  </a:lnTo>
                  <a:lnTo>
                    <a:pt x="1305" y="1317"/>
                  </a:lnTo>
                  <a:lnTo>
                    <a:pt x="1305" y="1317"/>
                  </a:lnTo>
                  <a:lnTo>
                    <a:pt x="1305" y="1317"/>
                  </a:lnTo>
                  <a:lnTo>
                    <a:pt x="1305" y="1317"/>
                  </a:lnTo>
                  <a:lnTo>
                    <a:pt x="1305" y="1317"/>
                  </a:lnTo>
                  <a:lnTo>
                    <a:pt x="1305" y="1317"/>
                  </a:lnTo>
                  <a:lnTo>
                    <a:pt x="1305" y="1317"/>
                  </a:lnTo>
                  <a:lnTo>
                    <a:pt x="1305" y="1311"/>
                  </a:lnTo>
                  <a:lnTo>
                    <a:pt x="1305" y="1311"/>
                  </a:lnTo>
                  <a:lnTo>
                    <a:pt x="1305" y="1311"/>
                  </a:lnTo>
                  <a:lnTo>
                    <a:pt x="1305" y="1311"/>
                  </a:lnTo>
                  <a:lnTo>
                    <a:pt x="1305" y="1311"/>
                  </a:lnTo>
                  <a:lnTo>
                    <a:pt x="1305" y="1311"/>
                  </a:lnTo>
                  <a:lnTo>
                    <a:pt x="1305" y="1311"/>
                  </a:lnTo>
                  <a:lnTo>
                    <a:pt x="1305" y="1311"/>
                  </a:lnTo>
                  <a:lnTo>
                    <a:pt x="1305" y="1311"/>
                  </a:lnTo>
                  <a:lnTo>
                    <a:pt x="1305" y="1311"/>
                  </a:lnTo>
                  <a:lnTo>
                    <a:pt x="1305" y="1311"/>
                  </a:lnTo>
                  <a:lnTo>
                    <a:pt x="1305" y="1311"/>
                  </a:lnTo>
                  <a:lnTo>
                    <a:pt x="1305" y="1311"/>
                  </a:lnTo>
                  <a:lnTo>
                    <a:pt x="1305" y="1306"/>
                  </a:lnTo>
                  <a:lnTo>
                    <a:pt x="1305" y="1306"/>
                  </a:lnTo>
                  <a:lnTo>
                    <a:pt x="1305" y="1306"/>
                  </a:lnTo>
                  <a:lnTo>
                    <a:pt x="1305" y="1306"/>
                  </a:lnTo>
                  <a:lnTo>
                    <a:pt x="1305" y="1306"/>
                  </a:lnTo>
                  <a:lnTo>
                    <a:pt x="1300" y="1306"/>
                  </a:lnTo>
                  <a:lnTo>
                    <a:pt x="1300" y="1306"/>
                  </a:lnTo>
                  <a:lnTo>
                    <a:pt x="1300" y="1300"/>
                  </a:lnTo>
                  <a:lnTo>
                    <a:pt x="1300" y="1300"/>
                  </a:lnTo>
                  <a:lnTo>
                    <a:pt x="1300" y="1300"/>
                  </a:lnTo>
                  <a:lnTo>
                    <a:pt x="1300" y="1300"/>
                  </a:lnTo>
                  <a:lnTo>
                    <a:pt x="1300" y="1300"/>
                  </a:lnTo>
                  <a:lnTo>
                    <a:pt x="1305" y="1300"/>
                  </a:lnTo>
                  <a:lnTo>
                    <a:pt x="1305" y="1300"/>
                  </a:lnTo>
                  <a:lnTo>
                    <a:pt x="1305" y="1300"/>
                  </a:lnTo>
                  <a:lnTo>
                    <a:pt x="1305" y="1295"/>
                  </a:lnTo>
                  <a:lnTo>
                    <a:pt x="1305" y="1295"/>
                  </a:lnTo>
                  <a:lnTo>
                    <a:pt x="1305" y="1295"/>
                  </a:lnTo>
                  <a:lnTo>
                    <a:pt x="1305" y="1295"/>
                  </a:lnTo>
                  <a:lnTo>
                    <a:pt x="1305" y="1295"/>
                  </a:lnTo>
                  <a:lnTo>
                    <a:pt x="1305" y="1295"/>
                  </a:lnTo>
                  <a:lnTo>
                    <a:pt x="1305" y="1295"/>
                  </a:lnTo>
                  <a:lnTo>
                    <a:pt x="1305" y="1295"/>
                  </a:lnTo>
                  <a:lnTo>
                    <a:pt x="1305" y="1295"/>
                  </a:lnTo>
                  <a:lnTo>
                    <a:pt x="1305" y="1295"/>
                  </a:lnTo>
                  <a:lnTo>
                    <a:pt x="1305" y="1295"/>
                  </a:lnTo>
                  <a:lnTo>
                    <a:pt x="1305" y="1295"/>
                  </a:lnTo>
                  <a:lnTo>
                    <a:pt x="1305" y="1295"/>
                  </a:lnTo>
                  <a:lnTo>
                    <a:pt x="1305" y="1295"/>
                  </a:lnTo>
                  <a:lnTo>
                    <a:pt x="1305" y="1295"/>
                  </a:lnTo>
                  <a:lnTo>
                    <a:pt x="1305" y="1295"/>
                  </a:lnTo>
                  <a:lnTo>
                    <a:pt x="1305" y="1289"/>
                  </a:lnTo>
                  <a:lnTo>
                    <a:pt x="1305" y="1289"/>
                  </a:lnTo>
                  <a:lnTo>
                    <a:pt x="1311" y="1289"/>
                  </a:lnTo>
                  <a:lnTo>
                    <a:pt x="1311" y="1289"/>
                  </a:lnTo>
                  <a:lnTo>
                    <a:pt x="1311" y="1289"/>
                  </a:lnTo>
                  <a:lnTo>
                    <a:pt x="1311" y="1289"/>
                  </a:lnTo>
                  <a:lnTo>
                    <a:pt x="1311" y="1283"/>
                  </a:lnTo>
                  <a:lnTo>
                    <a:pt x="1311" y="1283"/>
                  </a:lnTo>
                  <a:lnTo>
                    <a:pt x="1317" y="1283"/>
                  </a:lnTo>
                  <a:lnTo>
                    <a:pt x="1317" y="1278"/>
                  </a:lnTo>
                  <a:lnTo>
                    <a:pt x="1317" y="1278"/>
                  </a:lnTo>
                  <a:lnTo>
                    <a:pt x="1317" y="1278"/>
                  </a:lnTo>
                  <a:lnTo>
                    <a:pt x="1322" y="1278"/>
                  </a:lnTo>
                  <a:lnTo>
                    <a:pt x="1322" y="1278"/>
                  </a:lnTo>
                  <a:lnTo>
                    <a:pt x="1322" y="1278"/>
                  </a:lnTo>
                  <a:lnTo>
                    <a:pt x="1322" y="1272"/>
                  </a:lnTo>
                  <a:lnTo>
                    <a:pt x="1322" y="1272"/>
                  </a:lnTo>
                  <a:lnTo>
                    <a:pt x="1322" y="1272"/>
                  </a:lnTo>
                  <a:lnTo>
                    <a:pt x="1322" y="1272"/>
                  </a:lnTo>
                  <a:lnTo>
                    <a:pt x="1328" y="1272"/>
                  </a:lnTo>
                  <a:lnTo>
                    <a:pt x="1328" y="1272"/>
                  </a:lnTo>
                  <a:lnTo>
                    <a:pt x="1328" y="1272"/>
                  </a:lnTo>
                  <a:lnTo>
                    <a:pt x="1328" y="1272"/>
                  </a:lnTo>
                  <a:lnTo>
                    <a:pt x="1328" y="1272"/>
                  </a:lnTo>
                  <a:lnTo>
                    <a:pt x="1328" y="1272"/>
                  </a:lnTo>
                  <a:lnTo>
                    <a:pt x="1328" y="1272"/>
                  </a:lnTo>
                  <a:lnTo>
                    <a:pt x="1328" y="1272"/>
                  </a:lnTo>
                  <a:lnTo>
                    <a:pt x="1333" y="1272"/>
                  </a:lnTo>
                  <a:lnTo>
                    <a:pt x="1333" y="1267"/>
                  </a:lnTo>
                  <a:lnTo>
                    <a:pt x="1333" y="1261"/>
                  </a:lnTo>
                  <a:lnTo>
                    <a:pt x="1333" y="1261"/>
                  </a:lnTo>
                  <a:lnTo>
                    <a:pt x="1333" y="1261"/>
                  </a:lnTo>
                  <a:lnTo>
                    <a:pt x="1333" y="1261"/>
                  </a:lnTo>
                  <a:lnTo>
                    <a:pt x="1333" y="1261"/>
                  </a:lnTo>
                  <a:lnTo>
                    <a:pt x="1333" y="1261"/>
                  </a:lnTo>
                  <a:lnTo>
                    <a:pt x="1333" y="1261"/>
                  </a:lnTo>
                  <a:lnTo>
                    <a:pt x="1333" y="1261"/>
                  </a:lnTo>
                  <a:lnTo>
                    <a:pt x="1333" y="1261"/>
                  </a:lnTo>
                  <a:lnTo>
                    <a:pt x="1333" y="1261"/>
                  </a:lnTo>
                  <a:lnTo>
                    <a:pt x="1328" y="1261"/>
                  </a:lnTo>
                  <a:lnTo>
                    <a:pt x="1328" y="1261"/>
                  </a:lnTo>
                  <a:lnTo>
                    <a:pt x="1328" y="1261"/>
                  </a:lnTo>
                  <a:lnTo>
                    <a:pt x="1328" y="1255"/>
                  </a:lnTo>
                  <a:lnTo>
                    <a:pt x="1328" y="1255"/>
                  </a:lnTo>
                  <a:lnTo>
                    <a:pt x="1333" y="1255"/>
                  </a:lnTo>
                  <a:lnTo>
                    <a:pt x="1333" y="1255"/>
                  </a:lnTo>
                  <a:lnTo>
                    <a:pt x="1333" y="1255"/>
                  </a:lnTo>
                  <a:lnTo>
                    <a:pt x="1333" y="1255"/>
                  </a:lnTo>
                  <a:lnTo>
                    <a:pt x="1333" y="1255"/>
                  </a:lnTo>
                  <a:lnTo>
                    <a:pt x="1333" y="1255"/>
                  </a:lnTo>
                  <a:lnTo>
                    <a:pt x="1333" y="1255"/>
                  </a:lnTo>
                  <a:lnTo>
                    <a:pt x="1333" y="1255"/>
                  </a:lnTo>
                  <a:lnTo>
                    <a:pt x="1339" y="1255"/>
                  </a:lnTo>
                  <a:lnTo>
                    <a:pt x="1339" y="1255"/>
                  </a:lnTo>
                  <a:lnTo>
                    <a:pt x="1339" y="1255"/>
                  </a:lnTo>
                  <a:lnTo>
                    <a:pt x="1339" y="1250"/>
                  </a:lnTo>
                  <a:lnTo>
                    <a:pt x="1339" y="1250"/>
                  </a:lnTo>
                  <a:lnTo>
                    <a:pt x="1339" y="1250"/>
                  </a:lnTo>
                  <a:lnTo>
                    <a:pt x="1345" y="1250"/>
                  </a:lnTo>
                  <a:lnTo>
                    <a:pt x="1345" y="1250"/>
                  </a:lnTo>
                  <a:lnTo>
                    <a:pt x="1345" y="1250"/>
                  </a:lnTo>
                  <a:lnTo>
                    <a:pt x="1345" y="1250"/>
                  </a:lnTo>
                  <a:lnTo>
                    <a:pt x="1345" y="1250"/>
                  </a:lnTo>
                  <a:lnTo>
                    <a:pt x="1345" y="1250"/>
                  </a:lnTo>
                  <a:lnTo>
                    <a:pt x="1345" y="1250"/>
                  </a:lnTo>
                  <a:lnTo>
                    <a:pt x="1350" y="1250"/>
                  </a:lnTo>
                  <a:lnTo>
                    <a:pt x="1350" y="1250"/>
                  </a:lnTo>
                  <a:lnTo>
                    <a:pt x="1350" y="1250"/>
                  </a:lnTo>
                  <a:lnTo>
                    <a:pt x="1350" y="1250"/>
                  </a:lnTo>
                  <a:lnTo>
                    <a:pt x="1350" y="1250"/>
                  </a:lnTo>
                  <a:lnTo>
                    <a:pt x="1350" y="1250"/>
                  </a:lnTo>
                  <a:lnTo>
                    <a:pt x="1350" y="1250"/>
                  </a:lnTo>
                  <a:lnTo>
                    <a:pt x="1350" y="1250"/>
                  </a:lnTo>
                  <a:lnTo>
                    <a:pt x="1350" y="1250"/>
                  </a:lnTo>
                  <a:lnTo>
                    <a:pt x="1350" y="1250"/>
                  </a:lnTo>
                  <a:lnTo>
                    <a:pt x="1350" y="1244"/>
                  </a:lnTo>
                  <a:lnTo>
                    <a:pt x="1350" y="1244"/>
                  </a:lnTo>
                  <a:lnTo>
                    <a:pt x="1350" y="1244"/>
                  </a:lnTo>
                  <a:lnTo>
                    <a:pt x="1350" y="1244"/>
                  </a:lnTo>
                  <a:lnTo>
                    <a:pt x="1350" y="1244"/>
                  </a:lnTo>
                  <a:lnTo>
                    <a:pt x="1356" y="1244"/>
                  </a:lnTo>
                  <a:lnTo>
                    <a:pt x="1356" y="1244"/>
                  </a:lnTo>
                  <a:lnTo>
                    <a:pt x="1356" y="1244"/>
                  </a:lnTo>
                  <a:lnTo>
                    <a:pt x="1361" y="1239"/>
                  </a:lnTo>
                  <a:lnTo>
                    <a:pt x="1361" y="1239"/>
                  </a:lnTo>
                  <a:lnTo>
                    <a:pt x="1361" y="1239"/>
                  </a:lnTo>
                  <a:lnTo>
                    <a:pt x="1367" y="1233"/>
                  </a:lnTo>
                  <a:lnTo>
                    <a:pt x="1367" y="1233"/>
                  </a:lnTo>
                  <a:lnTo>
                    <a:pt x="1367" y="1233"/>
                  </a:lnTo>
                  <a:lnTo>
                    <a:pt x="1367" y="1233"/>
                  </a:lnTo>
                  <a:lnTo>
                    <a:pt x="1373" y="1233"/>
                  </a:lnTo>
                  <a:lnTo>
                    <a:pt x="1378" y="1233"/>
                  </a:lnTo>
                  <a:lnTo>
                    <a:pt x="1378" y="1233"/>
                  </a:lnTo>
                  <a:lnTo>
                    <a:pt x="1378" y="1233"/>
                  </a:lnTo>
                  <a:lnTo>
                    <a:pt x="1384" y="1233"/>
                  </a:lnTo>
                  <a:lnTo>
                    <a:pt x="1384" y="1233"/>
                  </a:lnTo>
                  <a:lnTo>
                    <a:pt x="1384" y="1227"/>
                  </a:lnTo>
                  <a:lnTo>
                    <a:pt x="1384" y="1227"/>
                  </a:lnTo>
                  <a:lnTo>
                    <a:pt x="1384" y="1227"/>
                  </a:lnTo>
                  <a:lnTo>
                    <a:pt x="1384" y="1227"/>
                  </a:lnTo>
                  <a:lnTo>
                    <a:pt x="1389" y="1227"/>
                  </a:lnTo>
                  <a:lnTo>
                    <a:pt x="1389" y="1227"/>
                  </a:lnTo>
                  <a:lnTo>
                    <a:pt x="1389" y="1222"/>
                  </a:lnTo>
                  <a:lnTo>
                    <a:pt x="1395" y="1222"/>
                  </a:lnTo>
                  <a:lnTo>
                    <a:pt x="1395" y="1222"/>
                  </a:lnTo>
                  <a:lnTo>
                    <a:pt x="1395" y="1222"/>
                  </a:lnTo>
                  <a:lnTo>
                    <a:pt x="1395" y="1216"/>
                  </a:lnTo>
                  <a:lnTo>
                    <a:pt x="1401" y="1216"/>
                  </a:lnTo>
                  <a:lnTo>
                    <a:pt x="1401" y="1211"/>
                  </a:lnTo>
                  <a:lnTo>
                    <a:pt x="1401" y="1211"/>
                  </a:lnTo>
                  <a:lnTo>
                    <a:pt x="1401" y="1211"/>
                  </a:lnTo>
                  <a:lnTo>
                    <a:pt x="1401" y="1211"/>
                  </a:lnTo>
                  <a:lnTo>
                    <a:pt x="1401" y="1211"/>
                  </a:lnTo>
                  <a:lnTo>
                    <a:pt x="1401" y="1211"/>
                  </a:lnTo>
                  <a:lnTo>
                    <a:pt x="1401" y="1211"/>
                  </a:lnTo>
                  <a:lnTo>
                    <a:pt x="1401" y="1211"/>
                  </a:lnTo>
                  <a:lnTo>
                    <a:pt x="1406" y="1211"/>
                  </a:lnTo>
                  <a:lnTo>
                    <a:pt x="1406" y="1211"/>
                  </a:lnTo>
                  <a:lnTo>
                    <a:pt x="1406" y="1211"/>
                  </a:lnTo>
                  <a:lnTo>
                    <a:pt x="1406" y="1211"/>
                  </a:lnTo>
                  <a:lnTo>
                    <a:pt x="1406" y="1205"/>
                  </a:lnTo>
                  <a:lnTo>
                    <a:pt x="1406" y="1205"/>
                  </a:lnTo>
                  <a:lnTo>
                    <a:pt x="1406" y="1205"/>
                  </a:lnTo>
                  <a:lnTo>
                    <a:pt x="1406" y="1205"/>
                  </a:lnTo>
                  <a:lnTo>
                    <a:pt x="1412" y="1205"/>
                  </a:lnTo>
                  <a:lnTo>
                    <a:pt x="1412" y="1199"/>
                  </a:lnTo>
                  <a:lnTo>
                    <a:pt x="1412" y="1199"/>
                  </a:lnTo>
                  <a:lnTo>
                    <a:pt x="1417" y="1199"/>
                  </a:lnTo>
                  <a:lnTo>
                    <a:pt x="1417" y="1199"/>
                  </a:lnTo>
                  <a:lnTo>
                    <a:pt x="1417" y="1205"/>
                  </a:lnTo>
                  <a:lnTo>
                    <a:pt x="1417" y="1205"/>
                  </a:lnTo>
                  <a:lnTo>
                    <a:pt x="1417" y="1205"/>
                  </a:lnTo>
                  <a:lnTo>
                    <a:pt x="1417" y="1205"/>
                  </a:lnTo>
                  <a:lnTo>
                    <a:pt x="1417" y="1205"/>
                  </a:lnTo>
                  <a:lnTo>
                    <a:pt x="1417" y="1205"/>
                  </a:lnTo>
                  <a:lnTo>
                    <a:pt x="1417" y="1205"/>
                  </a:lnTo>
                  <a:lnTo>
                    <a:pt x="1417" y="1205"/>
                  </a:lnTo>
                  <a:lnTo>
                    <a:pt x="1417" y="1205"/>
                  </a:lnTo>
                  <a:lnTo>
                    <a:pt x="1417" y="1205"/>
                  </a:lnTo>
                  <a:lnTo>
                    <a:pt x="1417" y="1205"/>
                  </a:lnTo>
                  <a:lnTo>
                    <a:pt x="1423" y="1205"/>
                  </a:lnTo>
                  <a:lnTo>
                    <a:pt x="1423" y="1205"/>
                  </a:lnTo>
                  <a:lnTo>
                    <a:pt x="1423" y="1205"/>
                  </a:lnTo>
                  <a:lnTo>
                    <a:pt x="1423" y="1205"/>
                  </a:lnTo>
                  <a:lnTo>
                    <a:pt x="1423" y="1205"/>
                  </a:lnTo>
                  <a:lnTo>
                    <a:pt x="1423" y="1205"/>
                  </a:lnTo>
                  <a:lnTo>
                    <a:pt x="1423" y="1205"/>
                  </a:lnTo>
                  <a:lnTo>
                    <a:pt x="1423" y="1199"/>
                  </a:lnTo>
                  <a:lnTo>
                    <a:pt x="1429" y="1199"/>
                  </a:lnTo>
                  <a:lnTo>
                    <a:pt x="1429" y="1199"/>
                  </a:lnTo>
                  <a:lnTo>
                    <a:pt x="1429" y="1199"/>
                  </a:lnTo>
                  <a:lnTo>
                    <a:pt x="1429" y="1199"/>
                  </a:lnTo>
                  <a:lnTo>
                    <a:pt x="1429" y="1194"/>
                  </a:lnTo>
                  <a:lnTo>
                    <a:pt x="1429" y="1194"/>
                  </a:lnTo>
                  <a:lnTo>
                    <a:pt x="1429" y="1194"/>
                  </a:lnTo>
                  <a:lnTo>
                    <a:pt x="1429" y="1194"/>
                  </a:lnTo>
                  <a:lnTo>
                    <a:pt x="1429" y="1194"/>
                  </a:lnTo>
                  <a:lnTo>
                    <a:pt x="1429" y="1194"/>
                  </a:lnTo>
                  <a:lnTo>
                    <a:pt x="1429" y="1194"/>
                  </a:lnTo>
                  <a:lnTo>
                    <a:pt x="1434" y="1194"/>
                  </a:lnTo>
                  <a:lnTo>
                    <a:pt x="1434" y="1194"/>
                  </a:lnTo>
                  <a:lnTo>
                    <a:pt x="1434" y="1194"/>
                  </a:lnTo>
                  <a:lnTo>
                    <a:pt x="1434" y="1194"/>
                  </a:lnTo>
                  <a:lnTo>
                    <a:pt x="1434" y="1194"/>
                  </a:lnTo>
                  <a:lnTo>
                    <a:pt x="1440" y="1194"/>
                  </a:lnTo>
                  <a:lnTo>
                    <a:pt x="1440" y="1194"/>
                  </a:lnTo>
                  <a:lnTo>
                    <a:pt x="1440" y="1188"/>
                  </a:lnTo>
                  <a:lnTo>
                    <a:pt x="1445" y="1188"/>
                  </a:lnTo>
                  <a:lnTo>
                    <a:pt x="1440" y="1188"/>
                  </a:lnTo>
                  <a:lnTo>
                    <a:pt x="1440" y="1188"/>
                  </a:lnTo>
                  <a:lnTo>
                    <a:pt x="1440" y="1188"/>
                  </a:lnTo>
                  <a:lnTo>
                    <a:pt x="1440" y="1182"/>
                  </a:lnTo>
                  <a:lnTo>
                    <a:pt x="1440" y="1182"/>
                  </a:lnTo>
                  <a:lnTo>
                    <a:pt x="1440" y="1182"/>
                  </a:lnTo>
                  <a:lnTo>
                    <a:pt x="1440" y="1182"/>
                  </a:lnTo>
                  <a:lnTo>
                    <a:pt x="1440" y="1177"/>
                  </a:lnTo>
                  <a:lnTo>
                    <a:pt x="1445" y="1177"/>
                  </a:lnTo>
                  <a:lnTo>
                    <a:pt x="1440" y="1177"/>
                  </a:lnTo>
                  <a:lnTo>
                    <a:pt x="1440" y="1177"/>
                  </a:lnTo>
                  <a:lnTo>
                    <a:pt x="1440" y="1177"/>
                  </a:lnTo>
                  <a:lnTo>
                    <a:pt x="1440" y="1177"/>
                  </a:lnTo>
                  <a:lnTo>
                    <a:pt x="1445" y="1171"/>
                  </a:lnTo>
                  <a:lnTo>
                    <a:pt x="1445" y="1171"/>
                  </a:lnTo>
                  <a:lnTo>
                    <a:pt x="1445" y="1171"/>
                  </a:lnTo>
                  <a:lnTo>
                    <a:pt x="1445" y="1171"/>
                  </a:lnTo>
                  <a:lnTo>
                    <a:pt x="1451" y="1171"/>
                  </a:lnTo>
                  <a:lnTo>
                    <a:pt x="1451" y="1171"/>
                  </a:lnTo>
                  <a:lnTo>
                    <a:pt x="1451" y="1171"/>
                  </a:lnTo>
                  <a:lnTo>
                    <a:pt x="1451" y="1171"/>
                  </a:lnTo>
                  <a:lnTo>
                    <a:pt x="1451" y="1171"/>
                  </a:lnTo>
                  <a:lnTo>
                    <a:pt x="1451" y="1171"/>
                  </a:lnTo>
                  <a:lnTo>
                    <a:pt x="1451" y="1171"/>
                  </a:lnTo>
                  <a:lnTo>
                    <a:pt x="1451" y="1171"/>
                  </a:lnTo>
                  <a:lnTo>
                    <a:pt x="1445" y="1166"/>
                  </a:lnTo>
                  <a:lnTo>
                    <a:pt x="1445" y="1166"/>
                  </a:lnTo>
                  <a:lnTo>
                    <a:pt x="1445" y="1166"/>
                  </a:lnTo>
                  <a:lnTo>
                    <a:pt x="1451" y="1160"/>
                  </a:lnTo>
                  <a:lnTo>
                    <a:pt x="1451" y="1160"/>
                  </a:lnTo>
                  <a:lnTo>
                    <a:pt x="1457" y="1160"/>
                  </a:lnTo>
                  <a:lnTo>
                    <a:pt x="1457" y="1160"/>
                  </a:lnTo>
                  <a:lnTo>
                    <a:pt x="1457" y="1154"/>
                  </a:lnTo>
                  <a:lnTo>
                    <a:pt x="1457" y="1154"/>
                  </a:lnTo>
                  <a:lnTo>
                    <a:pt x="1457" y="1154"/>
                  </a:lnTo>
                  <a:lnTo>
                    <a:pt x="1457" y="1154"/>
                  </a:lnTo>
                  <a:lnTo>
                    <a:pt x="1457" y="1154"/>
                  </a:lnTo>
                  <a:lnTo>
                    <a:pt x="1457" y="1149"/>
                  </a:lnTo>
                  <a:lnTo>
                    <a:pt x="1462" y="1149"/>
                  </a:lnTo>
                  <a:lnTo>
                    <a:pt x="1462" y="1149"/>
                  </a:lnTo>
                  <a:lnTo>
                    <a:pt x="1462" y="1149"/>
                  </a:lnTo>
                  <a:lnTo>
                    <a:pt x="1462" y="1149"/>
                  </a:lnTo>
                  <a:lnTo>
                    <a:pt x="1468" y="1149"/>
                  </a:lnTo>
                  <a:lnTo>
                    <a:pt x="1468" y="1149"/>
                  </a:lnTo>
                  <a:lnTo>
                    <a:pt x="1468" y="1149"/>
                  </a:lnTo>
                  <a:lnTo>
                    <a:pt x="1468" y="1149"/>
                  </a:lnTo>
                  <a:lnTo>
                    <a:pt x="1468" y="1149"/>
                  </a:lnTo>
                  <a:lnTo>
                    <a:pt x="1468" y="1143"/>
                  </a:lnTo>
                  <a:lnTo>
                    <a:pt x="1473" y="1143"/>
                  </a:lnTo>
                  <a:lnTo>
                    <a:pt x="1473" y="1149"/>
                  </a:lnTo>
                  <a:lnTo>
                    <a:pt x="1473" y="1143"/>
                  </a:lnTo>
                  <a:lnTo>
                    <a:pt x="1473" y="1143"/>
                  </a:lnTo>
                  <a:lnTo>
                    <a:pt x="1479" y="1149"/>
                  </a:lnTo>
                  <a:lnTo>
                    <a:pt x="1479" y="1149"/>
                  </a:lnTo>
                  <a:lnTo>
                    <a:pt x="1479" y="1149"/>
                  </a:lnTo>
                  <a:lnTo>
                    <a:pt x="1479" y="1149"/>
                  </a:lnTo>
                  <a:lnTo>
                    <a:pt x="1485" y="1143"/>
                  </a:lnTo>
                  <a:lnTo>
                    <a:pt x="1490" y="1143"/>
                  </a:lnTo>
                  <a:lnTo>
                    <a:pt x="1496" y="1143"/>
                  </a:lnTo>
                  <a:lnTo>
                    <a:pt x="1496" y="1143"/>
                  </a:lnTo>
                  <a:lnTo>
                    <a:pt x="1496" y="1143"/>
                  </a:lnTo>
                  <a:lnTo>
                    <a:pt x="1496" y="1143"/>
                  </a:lnTo>
                  <a:lnTo>
                    <a:pt x="1496" y="1143"/>
                  </a:lnTo>
                  <a:lnTo>
                    <a:pt x="1501" y="1143"/>
                  </a:lnTo>
                  <a:lnTo>
                    <a:pt x="1501" y="1143"/>
                  </a:lnTo>
                  <a:lnTo>
                    <a:pt x="1507" y="1149"/>
                  </a:lnTo>
                  <a:lnTo>
                    <a:pt x="1513" y="1149"/>
                  </a:lnTo>
                  <a:lnTo>
                    <a:pt x="1513" y="1149"/>
                  </a:lnTo>
                  <a:lnTo>
                    <a:pt x="1513" y="1149"/>
                  </a:lnTo>
                  <a:lnTo>
                    <a:pt x="1513" y="1149"/>
                  </a:lnTo>
                  <a:lnTo>
                    <a:pt x="1524" y="1149"/>
                  </a:lnTo>
                  <a:lnTo>
                    <a:pt x="1524" y="1149"/>
                  </a:lnTo>
                  <a:lnTo>
                    <a:pt x="1535" y="1154"/>
                  </a:lnTo>
                  <a:lnTo>
                    <a:pt x="1535" y="1154"/>
                  </a:lnTo>
                  <a:lnTo>
                    <a:pt x="1541" y="1154"/>
                  </a:lnTo>
                  <a:lnTo>
                    <a:pt x="1546" y="1154"/>
                  </a:lnTo>
                  <a:lnTo>
                    <a:pt x="1552" y="1160"/>
                  </a:lnTo>
                  <a:lnTo>
                    <a:pt x="1552" y="1160"/>
                  </a:lnTo>
                  <a:lnTo>
                    <a:pt x="1552" y="1166"/>
                  </a:lnTo>
                  <a:lnTo>
                    <a:pt x="1557" y="1166"/>
                  </a:lnTo>
                  <a:lnTo>
                    <a:pt x="1557" y="1166"/>
                  </a:lnTo>
                  <a:lnTo>
                    <a:pt x="1557" y="1166"/>
                  </a:lnTo>
                  <a:lnTo>
                    <a:pt x="1563" y="1166"/>
                  </a:lnTo>
                  <a:lnTo>
                    <a:pt x="1569" y="1166"/>
                  </a:lnTo>
                  <a:lnTo>
                    <a:pt x="1569" y="1166"/>
                  </a:lnTo>
                  <a:lnTo>
                    <a:pt x="1574" y="1166"/>
                  </a:lnTo>
                  <a:lnTo>
                    <a:pt x="1574" y="1166"/>
                  </a:lnTo>
                  <a:lnTo>
                    <a:pt x="1574" y="1166"/>
                  </a:lnTo>
                  <a:lnTo>
                    <a:pt x="1574" y="1166"/>
                  </a:lnTo>
                  <a:lnTo>
                    <a:pt x="1580" y="1166"/>
                  </a:lnTo>
                  <a:lnTo>
                    <a:pt x="1580" y="1166"/>
                  </a:lnTo>
                  <a:lnTo>
                    <a:pt x="1585" y="1171"/>
                  </a:lnTo>
                  <a:lnTo>
                    <a:pt x="1580" y="1171"/>
                  </a:lnTo>
                  <a:lnTo>
                    <a:pt x="1580" y="1171"/>
                  </a:lnTo>
                  <a:lnTo>
                    <a:pt x="1585" y="1177"/>
                  </a:lnTo>
                  <a:lnTo>
                    <a:pt x="1591" y="1177"/>
                  </a:lnTo>
                  <a:lnTo>
                    <a:pt x="1591" y="1177"/>
                  </a:lnTo>
                  <a:lnTo>
                    <a:pt x="1591" y="1177"/>
                  </a:lnTo>
                  <a:lnTo>
                    <a:pt x="1591" y="1177"/>
                  </a:lnTo>
                  <a:lnTo>
                    <a:pt x="1591" y="1177"/>
                  </a:lnTo>
                  <a:lnTo>
                    <a:pt x="1591" y="1166"/>
                  </a:lnTo>
                  <a:lnTo>
                    <a:pt x="1591" y="1166"/>
                  </a:lnTo>
                  <a:lnTo>
                    <a:pt x="1585" y="1160"/>
                  </a:lnTo>
                  <a:lnTo>
                    <a:pt x="1591" y="1160"/>
                  </a:lnTo>
                  <a:lnTo>
                    <a:pt x="1591" y="1154"/>
                  </a:lnTo>
                  <a:lnTo>
                    <a:pt x="1591" y="1149"/>
                  </a:lnTo>
                  <a:lnTo>
                    <a:pt x="1591" y="1143"/>
                  </a:lnTo>
                  <a:lnTo>
                    <a:pt x="1597" y="1143"/>
                  </a:lnTo>
                  <a:lnTo>
                    <a:pt x="1591" y="1143"/>
                  </a:lnTo>
                  <a:lnTo>
                    <a:pt x="1591" y="1138"/>
                  </a:lnTo>
                  <a:lnTo>
                    <a:pt x="1591" y="1138"/>
                  </a:lnTo>
                  <a:lnTo>
                    <a:pt x="1591" y="1138"/>
                  </a:lnTo>
                  <a:lnTo>
                    <a:pt x="1591" y="1138"/>
                  </a:lnTo>
                  <a:lnTo>
                    <a:pt x="1597" y="1132"/>
                  </a:lnTo>
                  <a:lnTo>
                    <a:pt x="1597" y="1126"/>
                  </a:lnTo>
                  <a:lnTo>
                    <a:pt x="1597" y="1126"/>
                  </a:lnTo>
                  <a:lnTo>
                    <a:pt x="1597" y="1126"/>
                  </a:lnTo>
                  <a:lnTo>
                    <a:pt x="1602" y="1126"/>
                  </a:lnTo>
                  <a:lnTo>
                    <a:pt x="1613" y="1121"/>
                  </a:lnTo>
                  <a:lnTo>
                    <a:pt x="1613" y="1121"/>
                  </a:lnTo>
                  <a:lnTo>
                    <a:pt x="1613" y="1121"/>
                  </a:lnTo>
                  <a:lnTo>
                    <a:pt x="1619" y="1121"/>
                  </a:lnTo>
                  <a:lnTo>
                    <a:pt x="1619" y="1115"/>
                  </a:lnTo>
                  <a:lnTo>
                    <a:pt x="1619" y="1110"/>
                  </a:lnTo>
                  <a:lnTo>
                    <a:pt x="1625" y="1110"/>
                  </a:lnTo>
                  <a:lnTo>
                    <a:pt x="1625" y="1115"/>
                  </a:lnTo>
                  <a:lnTo>
                    <a:pt x="1625" y="1115"/>
                  </a:lnTo>
                  <a:lnTo>
                    <a:pt x="1636" y="1115"/>
                  </a:lnTo>
                  <a:lnTo>
                    <a:pt x="1636" y="1115"/>
                  </a:lnTo>
                  <a:lnTo>
                    <a:pt x="1636" y="1110"/>
                  </a:lnTo>
                  <a:lnTo>
                    <a:pt x="1636" y="1110"/>
                  </a:lnTo>
                  <a:lnTo>
                    <a:pt x="1636" y="1110"/>
                  </a:lnTo>
                  <a:lnTo>
                    <a:pt x="1636" y="1110"/>
                  </a:lnTo>
                  <a:lnTo>
                    <a:pt x="1636" y="1110"/>
                  </a:lnTo>
                  <a:lnTo>
                    <a:pt x="1641" y="1110"/>
                  </a:lnTo>
                  <a:lnTo>
                    <a:pt x="1641" y="1115"/>
                  </a:lnTo>
                  <a:lnTo>
                    <a:pt x="1641" y="1115"/>
                  </a:lnTo>
                  <a:lnTo>
                    <a:pt x="1647" y="1115"/>
                  </a:lnTo>
                  <a:lnTo>
                    <a:pt x="1647" y="1115"/>
                  </a:lnTo>
                  <a:lnTo>
                    <a:pt x="1653" y="1115"/>
                  </a:lnTo>
                  <a:lnTo>
                    <a:pt x="1653" y="1121"/>
                  </a:lnTo>
                  <a:lnTo>
                    <a:pt x="1653" y="1121"/>
                  </a:lnTo>
                  <a:lnTo>
                    <a:pt x="1658" y="1121"/>
                  </a:lnTo>
                  <a:lnTo>
                    <a:pt x="1658" y="1121"/>
                  </a:lnTo>
                  <a:lnTo>
                    <a:pt x="1658" y="1121"/>
                  </a:lnTo>
                  <a:lnTo>
                    <a:pt x="1658" y="1126"/>
                  </a:lnTo>
                  <a:lnTo>
                    <a:pt x="1664" y="1126"/>
                  </a:lnTo>
                  <a:lnTo>
                    <a:pt x="1669" y="1132"/>
                  </a:lnTo>
                  <a:lnTo>
                    <a:pt x="1675" y="1132"/>
                  </a:lnTo>
                  <a:lnTo>
                    <a:pt x="1681" y="1132"/>
                  </a:lnTo>
                  <a:lnTo>
                    <a:pt x="1681" y="1138"/>
                  </a:lnTo>
                  <a:lnTo>
                    <a:pt x="1681" y="1138"/>
                  </a:lnTo>
                  <a:lnTo>
                    <a:pt x="1686" y="1138"/>
                  </a:lnTo>
                  <a:lnTo>
                    <a:pt x="1686" y="1138"/>
                  </a:lnTo>
                  <a:lnTo>
                    <a:pt x="1686" y="1138"/>
                  </a:lnTo>
                  <a:lnTo>
                    <a:pt x="1692" y="1143"/>
                  </a:lnTo>
                  <a:lnTo>
                    <a:pt x="1692" y="1143"/>
                  </a:lnTo>
                  <a:lnTo>
                    <a:pt x="1697" y="1143"/>
                  </a:lnTo>
                  <a:lnTo>
                    <a:pt x="1709" y="1143"/>
                  </a:lnTo>
                  <a:lnTo>
                    <a:pt x="1714" y="1143"/>
                  </a:lnTo>
                  <a:lnTo>
                    <a:pt x="1714" y="1143"/>
                  </a:lnTo>
                  <a:lnTo>
                    <a:pt x="1720" y="1143"/>
                  </a:lnTo>
                  <a:lnTo>
                    <a:pt x="1720" y="1143"/>
                  </a:lnTo>
                  <a:lnTo>
                    <a:pt x="1720" y="1143"/>
                  </a:lnTo>
                  <a:lnTo>
                    <a:pt x="1725" y="1143"/>
                  </a:lnTo>
                  <a:lnTo>
                    <a:pt x="1725" y="1143"/>
                  </a:lnTo>
                  <a:lnTo>
                    <a:pt x="1725" y="1138"/>
                  </a:lnTo>
                  <a:lnTo>
                    <a:pt x="1725" y="1138"/>
                  </a:lnTo>
                  <a:lnTo>
                    <a:pt x="1725" y="1132"/>
                  </a:lnTo>
                  <a:lnTo>
                    <a:pt x="1731" y="1132"/>
                  </a:lnTo>
                  <a:lnTo>
                    <a:pt x="1731" y="1132"/>
                  </a:lnTo>
                  <a:lnTo>
                    <a:pt x="1731" y="1132"/>
                  </a:lnTo>
                  <a:lnTo>
                    <a:pt x="1737" y="1132"/>
                  </a:lnTo>
                  <a:lnTo>
                    <a:pt x="1737" y="1138"/>
                  </a:lnTo>
                  <a:lnTo>
                    <a:pt x="1742" y="1138"/>
                  </a:lnTo>
                  <a:lnTo>
                    <a:pt x="1742" y="1132"/>
                  </a:lnTo>
                  <a:lnTo>
                    <a:pt x="1748" y="1132"/>
                  </a:lnTo>
                  <a:lnTo>
                    <a:pt x="1748" y="1138"/>
                  </a:lnTo>
                  <a:lnTo>
                    <a:pt x="1754" y="1138"/>
                  </a:lnTo>
                  <a:lnTo>
                    <a:pt x="1759" y="1138"/>
                  </a:lnTo>
                  <a:lnTo>
                    <a:pt x="1759" y="1138"/>
                  </a:lnTo>
                  <a:lnTo>
                    <a:pt x="1765" y="1138"/>
                  </a:lnTo>
                  <a:lnTo>
                    <a:pt x="1765" y="1138"/>
                  </a:lnTo>
                  <a:lnTo>
                    <a:pt x="1765" y="1138"/>
                  </a:lnTo>
                  <a:lnTo>
                    <a:pt x="1765" y="1138"/>
                  </a:lnTo>
                  <a:lnTo>
                    <a:pt x="1765" y="1138"/>
                  </a:lnTo>
                  <a:lnTo>
                    <a:pt x="1765" y="1138"/>
                  </a:lnTo>
                  <a:lnTo>
                    <a:pt x="1770" y="1138"/>
                  </a:lnTo>
                  <a:lnTo>
                    <a:pt x="1770" y="1138"/>
                  </a:lnTo>
                  <a:lnTo>
                    <a:pt x="1770" y="1138"/>
                  </a:lnTo>
                  <a:lnTo>
                    <a:pt x="1776" y="1138"/>
                  </a:lnTo>
                  <a:lnTo>
                    <a:pt x="1776" y="1138"/>
                  </a:lnTo>
                  <a:lnTo>
                    <a:pt x="1776" y="1138"/>
                  </a:lnTo>
                  <a:lnTo>
                    <a:pt x="1776" y="1138"/>
                  </a:lnTo>
                  <a:lnTo>
                    <a:pt x="1782" y="1138"/>
                  </a:lnTo>
                  <a:lnTo>
                    <a:pt x="1782" y="1138"/>
                  </a:lnTo>
                  <a:lnTo>
                    <a:pt x="1787" y="1132"/>
                  </a:lnTo>
                  <a:lnTo>
                    <a:pt x="1787" y="1132"/>
                  </a:lnTo>
                  <a:lnTo>
                    <a:pt x="1787" y="1132"/>
                  </a:lnTo>
                  <a:lnTo>
                    <a:pt x="1787" y="1132"/>
                  </a:lnTo>
                  <a:lnTo>
                    <a:pt x="1787" y="1132"/>
                  </a:lnTo>
                  <a:lnTo>
                    <a:pt x="1787" y="1132"/>
                  </a:lnTo>
                  <a:lnTo>
                    <a:pt x="1787" y="1132"/>
                  </a:lnTo>
                  <a:lnTo>
                    <a:pt x="1787" y="1132"/>
                  </a:lnTo>
                  <a:lnTo>
                    <a:pt x="1787" y="1132"/>
                  </a:lnTo>
                  <a:lnTo>
                    <a:pt x="1787" y="1132"/>
                  </a:lnTo>
                  <a:lnTo>
                    <a:pt x="1793" y="1132"/>
                  </a:lnTo>
                  <a:lnTo>
                    <a:pt x="1793" y="1132"/>
                  </a:lnTo>
                  <a:lnTo>
                    <a:pt x="1798" y="1132"/>
                  </a:lnTo>
                  <a:lnTo>
                    <a:pt x="1798" y="1132"/>
                  </a:lnTo>
                  <a:lnTo>
                    <a:pt x="1798" y="1132"/>
                  </a:lnTo>
                  <a:lnTo>
                    <a:pt x="1804" y="1132"/>
                  </a:lnTo>
                  <a:lnTo>
                    <a:pt x="1810" y="1132"/>
                  </a:lnTo>
                  <a:lnTo>
                    <a:pt x="1810" y="1132"/>
                  </a:lnTo>
                  <a:lnTo>
                    <a:pt x="1810" y="1138"/>
                  </a:lnTo>
                  <a:lnTo>
                    <a:pt x="1810" y="1138"/>
                  </a:lnTo>
                  <a:lnTo>
                    <a:pt x="1810" y="1138"/>
                  </a:lnTo>
                  <a:lnTo>
                    <a:pt x="1810" y="1138"/>
                  </a:lnTo>
                  <a:lnTo>
                    <a:pt x="1815" y="1138"/>
                  </a:lnTo>
                  <a:lnTo>
                    <a:pt x="1821" y="1138"/>
                  </a:lnTo>
                  <a:lnTo>
                    <a:pt x="1821" y="1138"/>
                  </a:lnTo>
                  <a:lnTo>
                    <a:pt x="1821" y="1138"/>
                  </a:lnTo>
                  <a:lnTo>
                    <a:pt x="1826" y="1138"/>
                  </a:lnTo>
                  <a:lnTo>
                    <a:pt x="1826" y="1138"/>
                  </a:lnTo>
                  <a:lnTo>
                    <a:pt x="1826" y="1138"/>
                  </a:lnTo>
                  <a:lnTo>
                    <a:pt x="1832" y="1138"/>
                  </a:lnTo>
                  <a:lnTo>
                    <a:pt x="1832" y="1138"/>
                  </a:lnTo>
                  <a:lnTo>
                    <a:pt x="1832" y="1138"/>
                  </a:lnTo>
                  <a:lnTo>
                    <a:pt x="1832" y="1138"/>
                  </a:lnTo>
                  <a:lnTo>
                    <a:pt x="1832" y="1138"/>
                  </a:lnTo>
                  <a:lnTo>
                    <a:pt x="1838" y="1138"/>
                  </a:lnTo>
                  <a:lnTo>
                    <a:pt x="1838" y="1138"/>
                  </a:lnTo>
                  <a:lnTo>
                    <a:pt x="1843" y="1138"/>
                  </a:lnTo>
                  <a:lnTo>
                    <a:pt x="1843" y="1138"/>
                  </a:lnTo>
                  <a:lnTo>
                    <a:pt x="1849" y="1138"/>
                  </a:lnTo>
                  <a:lnTo>
                    <a:pt x="1849" y="1138"/>
                  </a:lnTo>
                  <a:lnTo>
                    <a:pt x="1849" y="1138"/>
                  </a:lnTo>
                  <a:lnTo>
                    <a:pt x="1849" y="1138"/>
                  </a:lnTo>
                  <a:lnTo>
                    <a:pt x="1849" y="1138"/>
                  </a:lnTo>
                  <a:lnTo>
                    <a:pt x="1849" y="1138"/>
                  </a:lnTo>
                  <a:lnTo>
                    <a:pt x="1849" y="1138"/>
                  </a:lnTo>
                  <a:lnTo>
                    <a:pt x="1854" y="1138"/>
                  </a:lnTo>
                  <a:lnTo>
                    <a:pt x="1854" y="1138"/>
                  </a:lnTo>
                  <a:lnTo>
                    <a:pt x="1854" y="1138"/>
                  </a:lnTo>
                  <a:lnTo>
                    <a:pt x="1860" y="1138"/>
                  </a:lnTo>
                  <a:lnTo>
                    <a:pt x="1860" y="1143"/>
                  </a:lnTo>
                  <a:lnTo>
                    <a:pt x="1866" y="1138"/>
                  </a:lnTo>
                  <a:lnTo>
                    <a:pt x="1871" y="1138"/>
                  </a:lnTo>
                  <a:lnTo>
                    <a:pt x="1871" y="1138"/>
                  </a:lnTo>
                  <a:lnTo>
                    <a:pt x="1871" y="1138"/>
                  </a:lnTo>
                  <a:lnTo>
                    <a:pt x="1877" y="1143"/>
                  </a:lnTo>
                  <a:lnTo>
                    <a:pt x="1877" y="1143"/>
                  </a:lnTo>
                  <a:lnTo>
                    <a:pt x="1877" y="1143"/>
                  </a:lnTo>
                  <a:lnTo>
                    <a:pt x="1882" y="1138"/>
                  </a:lnTo>
                  <a:lnTo>
                    <a:pt x="1882" y="1138"/>
                  </a:lnTo>
                  <a:lnTo>
                    <a:pt x="1882" y="1138"/>
                  </a:lnTo>
                  <a:lnTo>
                    <a:pt x="1888" y="1138"/>
                  </a:lnTo>
                  <a:lnTo>
                    <a:pt x="1894" y="1143"/>
                  </a:lnTo>
                  <a:lnTo>
                    <a:pt x="1894" y="1143"/>
                  </a:lnTo>
                  <a:lnTo>
                    <a:pt x="1899" y="1143"/>
                  </a:lnTo>
                  <a:lnTo>
                    <a:pt x="1899" y="1143"/>
                  </a:lnTo>
                  <a:lnTo>
                    <a:pt x="1905" y="1143"/>
                  </a:lnTo>
                  <a:lnTo>
                    <a:pt x="1910" y="1149"/>
                  </a:lnTo>
                  <a:lnTo>
                    <a:pt x="1916" y="1149"/>
                  </a:lnTo>
                  <a:lnTo>
                    <a:pt x="1916" y="1149"/>
                  </a:lnTo>
                  <a:lnTo>
                    <a:pt x="1922" y="1149"/>
                  </a:lnTo>
                  <a:lnTo>
                    <a:pt x="1922" y="1149"/>
                  </a:lnTo>
                  <a:lnTo>
                    <a:pt x="1927" y="1143"/>
                  </a:lnTo>
                  <a:lnTo>
                    <a:pt x="1927" y="1149"/>
                  </a:lnTo>
                  <a:lnTo>
                    <a:pt x="1927" y="1149"/>
                  </a:lnTo>
                  <a:lnTo>
                    <a:pt x="1927" y="1149"/>
                  </a:lnTo>
                  <a:lnTo>
                    <a:pt x="1927" y="1154"/>
                  </a:lnTo>
                  <a:lnTo>
                    <a:pt x="1927" y="1154"/>
                  </a:lnTo>
                  <a:lnTo>
                    <a:pt x="1927" y="1154"/>
                  </a:lnTo>
                  <a:lnTo>
                    <a:pt x="1927" y="1154"/>
                  </a:lnTo>
                  <a:lnTo>
                    <a:pt x="1933" y="1160"/>
                  </a:lnTo>
                  <a:lnTo>
                    <a:pt x="1938" y="1160"/>
                  </a:lnTo>
                  <a:lnTo>
                    <a:pt x="1938" y="1160"/>
                  </a:lnTo>
                  <a:lnTo>
                    <a:pt x="1938" y="1171"/>
                  </a:lnTo>
                  <a:lnTo>
                    <a:pt x="1944" y="1171"/>
                  </a:lnTo>
                  <a:lnTo>
                    <a:pt x="1944" y="1171"/>
                  </a:lnTo>
                  <a:lnTo>
                    <a:pt x="1950" y="1171"/>
                  </a:lnTo>
                  <a:lnTo>
                    <a:pt x="1955" y="1171"/>
                  </a:lnTo>
                  <a:lnTo>
                    <a:pt x="1961" y="1171"/>
                  </a:lnTo>
                  <a:lnTo>
                    <a:pt x="1972" y="1177"/>
                  </a:lnTo>
                  <a:lnTo>
                    <a:pt x="1972" y="1177"/>
                  </a:lnTo>
                  <a:lnTo>
                    <a:pt x="1972" y="1177"/>
                  </a:lnTo>
                  <a:lnTo>
                    <a:pt x="1978" y="1182"/>
                  </a:lnTo>
                  <a:lnTo>
                    <a:pt x="1983" y="1182"/>
                  </a:lnTo>
                  <a:lnTo>
                    <a:pt x="1983" y="1188"/>
                  </a:lnTo>
                  <a:lnTo>
                    <a:pt x="1983" y="1188"/>
                  </a:lnTo>
                  <a:lnTo>
                    <a:pt x="1989" y="1194"/>
                  </a:lnTo>
                  <a:lnTo>
                    <a:pt x="1989" y="1194"/>
                  </a:lnTo>
                  <a:lnTo>
                    <a:pt x="1989" y="1194"/>
                  </a:lnTo>
                  <a:lnTo>
                    <a:pt x="1994" y="1194"/>
                  </a:lnTo>
                  <a:lnTo>
                    <a:pt x="1994" y="1188"/>
                  </a:lnTo>
                  <a:lnTo>
                    <a:pt x="1989" y="1182"/>
                  </a:lnTo>
                  <a:lnTo>
                    <a:pt x="1989" y="1182"/>
                  </a:lnTo>
                  <a:lnTo>
                    <a:pt x="1989" y="1182"/>
                  </a:lnTo>
                  <a:lnTo>
                    <a:pt x="1989" y="1182"/>
                  </a:lnTo>
                  <a:lnTo>
                    <a:pt x="1989" y="1177"/>
                  </a:lnTo>
                  <a:lnTo>
                    <a:pt x="1989" y="1171"/>
                  </a:lnTo>
                  <a:lnTo>
                    <a:pt x="1989" y="1171"/>
                  </a:lnTo>
                  <a:lnTo>
                    <a:pt x="1989" y="1171"/>
                  </a:lnTo>
                  <a:lnTo>
                    <a:pt x="1989" y="1171"/>
                  </a:lnTo>
                  <a:lnTo>
                    <a:pt x="1989" y="1166"/>
                  </a:lnTo>
                  <a:lnTo>
                    <a:pt x="1989" y="1166"/>
                  </a:lnTo>
                  <a:lnTo>
                    <a:pt x="1983" y="1166"/>
                  </a:lnTo>
                  <a:lnTo>
                    <a:pt x="1983" y="1160"/>
                  </a:lnTo>
                  <a:lnTo>
                    <a:pt x="1983" y="1160"/>
                  </a:lnTo>
                  <a:lnTo>
                    <a:pt x="1983" y="1160"/>
                  </a:lnTo>
                  <a:lnTo>
                    <a:pt x="1983" y="1160"/>
                  </a:lnTo>
                  <a:lnTo>
                    <a:pt x="1983" y="1154"/>
                  </a:lnTo>
                  <a:lnTo>
                    <a:pt x="1989" y="1154"/>
                  </a:lnTo>
                  <a:lnTo>
                    <a:pt x="1989" y="1149"/>
                  </a:lnTo>
                  <a:lnTo>
                    <a:pt x="1989" y="1143"/>
                  </a:lnTo>
                  <a:lnTo>
                    <a:pt x="1989" y="1143"/>
                  </a:lnTo>
                  <a:lnTo>
                    <a:pt x="1994" y="1143"/>
                  </a:lnTo>
                  <a:lnTo>
                    <a:pt x="1994" y="1143"/>
                  </a:lnTo>
                  <a:lnTo>
                    <a:pt x="1994" y="1143"/>
                  </a:lnTo>
                  <a:lnTo>
                    <a:pt x="1994" y="1143"/>
                  </a:lnTo>
                  <a:lnTo>
                    <a:pt x="2000" y="1143"/>
                  </a:lnTo>
                  <a:lnTo>
                    <a:pt x="2000" y="1143"/>
                  </a:lnTo>
                  <a:lnTo>
                    <a:pt x="2006" y="1138"/>
                  </a:lnTo>
                  <a:lnTo>
                    <a:pt x="2006" y="1138"/>
                  </a:lnTo>
                  <a:lnTo>
                    <a:pt x="2011" y="1138"/>
                  </a:lnTo>
                  <a:lnTo>
                    <a:pt x="2011" y="1138"/>
                  </a:lnTo>
                  <a:lnTo>
                    <a:pt x="2006" y="1138"/>
                  </a:lnTo>
                  <a:lnTo>
                    <a:pt x="2006" y="1138"/>
                  </a:lnTo>
                  <a:lnTo>
                    <a:pt x="2006" y="1132"/>
                  </a:lnTo>
                  <a:lnTo>
                    <a:pt x="2000" y="1132"/>
                  </a:lnTo>
                  <a:lnTo>
                    <a:pt x="2000" y="1132"/>
                  </a:lnTo>
                  <a:lnTo>
                    <a:pt x="2000" y="1126"/>
                  </a:lnTo>
                  <a:lnTo>
                    <a:pt x="2000" y="1126"/>
                  </a:lnTo>
                  <a:lnTo>
                    <a:pt x="2000" y="1126"/>
                  </a:lnTo>
                  <a:lnTo>
                    <a:pt x="2006" y="1121"/>
                  </a:lnTo>
                  <a:lnTo>
                    <a:pt x="2011" y="1121"/>
                  </a:lnTo>
                  <a:lnTo>
                    <a:pt x="2011" y="1121"/>
                  </a:lnTo>
                  <a:lnTo>
                    <a:pt x="2017" y="1121"/>
                  </a:lnTo>
                  <a:lnTo>
                    <a:pt x="2017" y="1121"/>
                  </a:lnTo>
                  <a:lnTo>
                    <a:pt x="2017" y="1121"/>
                  </a:lnTo>
                  <a:lnTo>
                    <a:pt x="2022" y="1121"/>
                  </a:lnTo>
                  <a:lnTo>
                    <a:pt x="2022" y="1121"/>
                  </a:lnTo>
                  <a:lnTo>
                    <a:pt x="2022" y="1121"/>
                  </a:lnTo>
                  <a:lnTo>
                    <a:pt x="2022" y="1115"/>
                  </a:lnTo>
                  <a:lnTo>
                    <a:pt x="2022" y="1115"/>
                  </a:lnTo>
                  <a:lnTo>
                    <a:pt x="2022" y="1115"/>
                  </a:lnTo>
                  <a:lnTo>
                    <a:pt x="2022" y="1110"/>
                  </a:lnTo>
                  <a:lnTo>
                    <a:pt x="2022" y="1110"/>
                  </a:lnTo>
                  <a:lnTo>
                    <a:pt x="2022" y="1110"/>
                  </a:lnTo>
                  <a:lnTo>
                    <a:pt x="2022" y="1104"/>
                  </a:lnTo>
                  <a:lnTo>
                    <a:pt x="2022" y="1104"/>
                  </a:lnTo>
                  <a:lnTo>
                    <a:pt x="2017" y="1104"/>
                  </a:lnTo>
                  <a:lnTo>
                    <a:pt x="2017" y="1104"/>
                  </a:lnTo>
                  <a:lnTo>
                    <a:pt x="2017" y="1104"/>
                  </a:lnTo>
                  <a:lnTo>
                    <a:pt x="2017" y="1098"/>
                  </a:lnTo>
                  <a:lnTo>
                    <a:pt x="2017" y="1093"/>
                  </a:lnTo>
                  <a:lnTo>
                    <a:pt x="2017" y="1093"/>
                  </a:lnTo>
                  <a:lnTo>
                    <a:pt x="2011" y="1076"/>
                  </a:lnTo>
                  <a:lnTo>
                    <a:pt x="2006" y="1054"/>
                  </a:lnTo>
                  <a:lnTo>
                    <a:pt x="2000" y="1054"/>
                  </a:lnTo>
                  <a:lnTo>
                    <a:pt x="2000" y="1048"/>
                  </a:lnTo>
                  <a:lnTo>
                    <a:pt x="2000" y="1048"/>
                  </a:lnTo>
                  <a:lnTo>
                    <a:pt x="2000" y="1048"/>
                  </a:lnTo>
                  <a:lnTo>
                    <a:pt x="2000" y="1048"/>
                  </a:lnTo>
                  <a:lnTo>
                    <a:pt x="2000" y="1048"/>
                  </a:lnTo>
                  <a:lnTo>
                    <a:pt x="2000" y="1042"/>
                  </a:lnTo>
                  <a:lnTo>
                    <a:pt x="2000" y="1042"/>
                  </a:lnTo>
                  <a:lnTo>
                    <a:pt x="2000" y="1042"/>
                  </a:lnTo>
                  <a:lnTo>
                    <a:pt x="1994" y="1042"/>
                  </a:lnTo>
                  <a:lnTo>
                    <a:pt x="1994" y="1037"/>
                  </a:lnTo>
                  <a:lnTo>
                    <a:pt x="1994" y="1037"/>
                  </a:lnTo>
                  <a:lnTo>
                    <a:pt x="2000" y="1031"/>
                  </a:lnTo>
                  <a:lnTo>
                    <a:pt x="2000" y="1026"/>
                  </a:lnTo>
                  <a:lnTo>
                    <a:pt x="1994" y="1014"/>
                  </a:lnTo>
                  <a:lnTo>
                    <a:pt x="1994" y="1009"/>
                  </a:lnTo>
                  <a:lnTo>
                    <a:pt x="1994" y="1009"/>
                  </a:lnTo>
                  <a:lnTo>
                    <a:pt x="2000" y="1003"/>
                  </a:lnTo>
                  <a:lnTo>
                    <a:pt x="2000" y="998"/>
                  </a:lnTo>
                  <a:lnTo>
                    <a:pt x="2000" y="998"/>
                  </a:lnTo>
                  <a:lnTo>
                    <a:pt x="2000" y="998"/>
                  </a:lnTo>
                  <a:lnTo>
                    <a:pt x="2000" y="998"/>
                  </a:lnTo>
                  <a:lnTo>
                    <a:pt x="1994" y="998"/>
                  </a:lnTo>
                  <a:lnTo>
                    <a:pt x="2000" y="992"/>
                  </a:lnTo>
                  <a:lnTo>
                    <a:pt x="2000" y="992"/>
                  </a:lnTo>
                  <a:lnTo>
                    <a:pt x="2000" y="992"/>
                  </a:lnTo>
                  <a:lnTo>
                    <a:pt x="2006" y="992"/>
                  </a:lnTo>
                  <a:lnTo>
                    <a:pt x="2006" y="992"/>
                  </a:lnTo>
                  <a:lnTo>
                    <a:pt x="2006" y="992"/>
                  </a:lnTo>
                  <a:lnTo>
                    <a:pt x="2006" y="986"/>
                  </a:lnTo>
                  <a:lnTo>
                    <a:pt x="2006" y="986"/>
                  </a:lnTo>
                  <a:lnTo>
                    <a:pt x="1994" y="986"/>
                  </a:lnTo>
                  <a:lnTo>
                    <a:pt x="1994" y="981"/>
                  </a:lnTo>
                  <a:lnTo>
                    <a:pt x="1989" y="981"/>
                  </a:lnTo>
                  <a:lnTo>
                    <a:pt x="1989" y="981"/>
                  </a:lnTo>
                  <a:lnTo>
                    <a:pt x="1978" y="981"/>
                  </a:lnTo>
                  <a:lnTo>
                    <a:pt x="1978" y="981"/>
                  </a:lnTo>
                  <a:lnTo>
                    <a:pt x="1966" y="981"/>
                  </a:lnTo>
                  <a:lnTo>
                    <a:pt x="1966" y="975"/>
                  </a:lnTo>
                  <a:lnTo>
                    <a:pt x="1966" y="975"/>
                  </a:lnTo>
                  <a:lnTo>
                    <a:pt x="1966" y="975"/>
                  </a:lnTo>
                  <a:lnTo>
                    <a:pt x="1972" y="970"/>
                  </a:lnTo>
                  <a:lnTo>
                    <a:pt x="1978" y="964"/>
                  </a:lnTo>
                  <a:lnTo>
                    <a:pt x="1978" y="964"/>
                  </a:lnTo>
                  <a:lnTo>
                    <a:pt x="1978" y="964"/>
                  </a:lnTo>
                  <a:lnTo>
                    <a:pt x="1983" y="964"/>
                  </a:lnTo>
                  <a:lnTo>
                    <a:pt x="1983" y="964"/>
                  </a:lnTo>
                  <a:lnTo>
                    <a:pt x="1989" y="964"/>
                  </a:lnTo>
                  <a:lnTo>
                    <a:pt x="1994" y="964"/>
                  </a:lnTo>
                  <a:lnTo>
                    <a:pt x="2000" y="964"/>
                  </a:lnTo>
                  <a:lnTo>
                    <a:pt x="2000" y="964"/>
                  </a:lnTo>
                  <a:lnTo>
                    <a:pt x="2000" y="958"/>
                  </a:lnTo>
                  <a:lnTo>
                    <a:pt x="2000" y="958"/>
                  </a:lnTo>
                  <a:lnTo>
                    <a:pt x="2000" y="958"/>
                  </a:lnTo>
                  <a:lnTo>
                    <a:pt x="2006" y="958"/>
                  </a:lnTo>
                  <a:lnTo>
                    <a:pt x="2006" y="958"/>
                  </a:lnTo>
                  <a:lnTo>
                    <a:pt x="2017" y="953"/>
                  </a:lnTo>
                  <a:lnTo>
                    <a:pt x="2022" y="953"/>
                  </a:lnTo>
                  <a:lnTo>
                    <a:pt x="2022" y="953"/>
                  </a:lnTo>
                  <a:lnTo>
                    <a:pt x="2028" y="953"/>
                  </a:lnTo>
                  <a:lnTo>
                    <a:pt x="2034" y="953"/>
                  </a:lnTo>
                  <a:lnTo>
                    <a:pt x="2039" y="953"/>
                  </a:lnTo>
                  <a:lnTo>
                    <a:pt x="2039" y="953"/>
                  </a:lnTo>
                  <a:lnTo>
                    <a:pt x="2045" y="947"/>
                  </a:lnTo>
                  <a:lnTo>
                    <a:pt x="2067" y="942"/>
                  </a:lnTo>
                  <a:lnTo>
                    <a:pt x="2073" y="936"/>
                  </a:lnTo>
                  <a:lnTo>
                    <a:pt x="2073" y="936"/>
                  </a:lnTo>
                  <a:lnTo>
                    <a:pt x="2078" y="936"/>
                  </a:lnTo>
                  <a:lnTo>
                    <a:pt x="2078" y="936"/>
                  </a:lnTo>
                  <a:lnTo>
                    <a:pt x="2078" y="942"/>
                  </a:lnTo>
                  <a:lnTo>
                    <a:pt x="2084" y="942"/>
                  </a:lnTo>
                  <a:lnTo>
                    <a:pt x="2084" y="947"/>
                  </a:lnTo>
                  <a:lnTo>
                    <a:pt x="2084" y="947"/>
                  </a:lnTo>
                  <a:lnTo>
                    <a:pt x="2084" y="947"/>
                  </a:lnTo>
                  <a:lnTo>
                    <a:pt x="2084" y="953"/>
                  </a:lnTo>
                  <a:lnTo>
                    <a:pt x="2084" y="953"/>
                  </a:lnTo>
                  <a:lnTo>
                    <a:pt x="2090" y="953"/>
                  </a:lnTo>
                  <a:lnTo>
                    <a:pt x="2090" y="953"/>
                  </a:lnTo>
                  <a:lnTo>
                    <a:pt x="2090" y="953"/>
                  </a:lnTo>
                  <a:lnTo>
                    <a:pt x="2095" y="953"/>
                  </a:lnTo>
                  <a:lnTo>
                    <a:pt x="2106" y="947"/>
                  </a:lnTo>
                  <a:lnTo>
                    <a:pt x="2106" y="947"/>
                  </a:lnTo>
                  <a:lnTo>
                    <a:pt x="2112" y="947"/>
                  </a:lnTo>
                  <a:lnTo>
                    <a:pt x="2112" y="947"/>
                  </a:lnTo>
                  <a:lnTo>
                    <a:pt x="2118" y="953"/>
                  </a:lnTo>
                  <a:lnTo>
                    <a:pt x="2123" y="958"/>
                  </a:lnTo>
                  <a:lnTo>
                    <a:pt x="2123" y="953"/>
                  </a:lnTo>
                  <a:lnTo>
                    <a:pt x="2129" y="953"/>
                  </a:lnTo>
                  <a:lnTo>
                    <a:pt x="2129" y="947"/>
                  </a:lnTo>
                  <a:lnTo>
                    <a:pt x="2129" y="936"/>
                  </a:lnTo>
                  <a:lnTo>
                    <a:pt x="2129" y="936"/>
                  </a:lnTo>
                  <a:lnTo>
                    <a:pt x="2129" y="930"/>
                  </a:lnTo>
                  <a:lnTo>
                    <a:pt x="2129" y="930"/>
                  </a:lnTo>
                  <a:lnTo>
                    <a:pt x="2123" y="925"/>
                  </a:lnTo>
                  <a:lnTo>
                    <a:pt x="2118" y="925"/>
                  </a:lnTo>
                  <a:lnTo>
                    <a:pt x="2112" y="925"/>
                  </a:lnTo>
                  <a:lnTo>
                    <a:pt x="2112" y="925"/>
                  </a:lnTo>
                  <a:lnTo>
                    <a:pt x="2112" y="925"/>
                  </a:lnTo>
                  <a:lnTo>
                    <a:pt x="2112" y="919"/>
                  </a:lnTo>
                  <a:lnTo>
                    <a:pt x="2112" y="919"/>
                  </a:lnTo>
                  <a:lnTo>
                    <a:pt x="2112" y="919"/>
                  </a:lnTo>
                  <a:lnTo>
                    <a:pt x="2112" y="913"/>
                  </a:lnTo>
                  <a:lnTo>
                    <a:pt x="2118" y="902"/>
                  </a:lnTo>
                  <a:lnTo>
                    <a:pt x="2123" y="897"/>
                  </a:lnTo>
                  <a:lnTo>
                    <a:pt x="2123" y="891"/>
                  </a:lnTo>
                  <a:lnTo>
                    <a:pt x="2123" y="891"/>
                  </a:lnTo>
                  <a:lnTo>
                    <a:pt x="2123" y="880"/>
                  </a:lnTo>
                  <a:lnTo>
                    <a:pt x="2123" y="880"/>
                  </a:lnTo>
                  <a:lnTo>
                    <a:pt x="2123" y="869"/>
                  </a:lnTo>
                  <a:lnTo>
                    <a:pt x="2129" y="863"/>
                  </a:lnTo>
                  <a:lnTo>
                    <a:pt x="2129" y="863"/>
                  </a:lnTo>
                  <a:lnTo>
                    <a:pt x="2134" y="852"/>
                  </a:lnTo>
                  <a:lnTo>
                    <a:pt x="2134" y="852"/>
                  </a:lnTo>
                  <a:lnTo>
                    <a:pt x="2134" y="846"/>
                  </a:lnTo>
                  <a:lnTo>
                    <a:pt x="2134" y="846"/>
                  </a:lnTo>
                  <a:lnTo>
                    <a:pt x="2140" y="841"/>
                  </a:lnTo>
                  <a:lnTo>
                    <a:pt x="2146" y="818"/>
                  </a:lnTo>
                  <a:lnTo>
                    <a:pt x="2151" y="801"/>
                  </a:lnTo>
                  <a:lnTo>
                    <a:pt x="2151" y="801"/>
                  </a:lnTo>
                  <a:lnTo>
                    <a:pt x="2151" y="801"/>
                  </a:lnTo>
                  <a:lnTo>
                    <a:pt x="2151" y="796"/>
                  </a:lnTo>
                  <a:lnTo>
                    <a:pt x="2151" y="796"/>
                  </a:lnTo>
                  <a:lnTo>
                    <a:pt x="2151" y="796"/>
                  </a:lnTo>
                  <a:lnTo>
                    <a:pt x="2151" y="790"/>
                  </a:lnTo>
                  <a:lnTo>
                    <a:pt x="2151" y="790"/>
                  </a:lnTo>
                  <a:lnTo>
                    <a:pt x="2151" y="790"/>
                  </a:lnTo>
                  <a:lnTo>
                    <a:pt x="2151" y="785"/>
                  </a:lnTo>
                  <a:lnTo>
                    <a:pt x="2151" y="785"/>
                  </a:lnTo>
                  <a:lnTo>
                    <a:pt x="2151" y="785"/>
                  </a:lnTo>
                  <a:lnTo>
                    <a:pt x="2151" y="785"/>
                  </a:lnTo>
                  <a:lnTo>
                    <a:pt x="2151" y="779"/>
                  </a:lnTo>
                  <a:lnTo>
                    <a:pt x="2157" y="779"/>
                  </a:lnTo>
                  <a:lnTo>
                    <a:pt x="2157" y="779"/>
                  </a:lnTo>
                  <a:lnTo>
                    <a:pt x="2157" y="779"/>
                  </a:lnTo>
                  <a:lnTo>
                    <a:pt x="2157" y="779"/>
                  </a:lnTo>
                  <a:lnTo>
                    <a:pt x="2162" y="779"/>
                  </a:lnTo>
                  <a:lnTo>
                    <a:pt x="2162" y="779"/>
                  </a:lnTo>
                  <a:lnTo>
                    <a:pt x="2162" y="779"/>
                  </a:lnTo>
                  <a:lnTo>
                    <a:pt x="2168" y="779"/>
                  </a:lnTo>
                  <a:lnTo>
                    <a:pt x="2174" y="785"/>
                  </a:lnTo>
                  <a:lnTo>
                    <a:pt x="2174" y="785"/>
                  </a:lnTo>
                  <a:lnTo>
                    <a:pt x="2185" y="790"/>
                  </a:lnTo>
                  <a:lnTo>
                    <a:pt x="2207" y="801"/>
                  </a:lnTo>
                  <a:lnTo>
                    <a:pt x="2213" y="801"/>
                  </a:lnTo>
                  <a:lnTo>
                    <a:pt x="2218" y="801"/>
                  </a:lnTo>
                  <a:lnTo>
                    <a:pt x="2218" y="801"/>
                  </a:lnTo>
                  <a:lnTo>
                    <a:pt x="2218" y="796"/>
                  </a:lnTo>
                  <a:lnTo>
                    <a:pt x="2218" y="796"/>
                  </a:lnTo>
                  <a:lnTo>
                    <a:pt x="2218" y="796"/>
                  </a:lnTo>
                  <a:lnTo>
                    <a:pt x="2224" y="796"/>
                  </a:lnTo>
                  <a:lnTo>
                    <a:pt x="2230" y="796"/>
                  </a:lnTo>
                  <a:lnTo>
                    <a:pt x="2235" y="796"/>
                  </a:lnTo>
                  <a:lnTo>
                    <a:pt x="2235" y="796"/>
                  </a:lnTo>
                  <a:lnTo>
                    <a:pt x="2235" y="796"/>
                  </a:lnTo>
                  <a:lnTo>
                    <a:pt x="2235" y="796"/>
                  </a:lnTo>
                  <a:lnTo>
                    <a:pt x="2241" y="801"/>
                  </a:lnTo>
                  <a:lnTo>
                    <a:pt x="2241" y="801"/>
                  </a:lnTo>
                  <a:lnTo>
                    <a:pt x="2246" y="796"/>
                  </a:lnTo>
                  <a:lnTo>
                    <a:pt x="2252" y="796"/>
                  </a:lnTo>
                  <a:lnTo>
                    <a:pt x="2252" y="801"/>
                  </a:lnTo>
                  <a:lnTo>
                    <a:pt x="2258" y="801"/>
                  </a:lnTo>
                  <a:lnTo>
                    <a:pt x="2258" y="801"/>
                  </a:lnTo>
                  <a:lnTo>
                    <a:pt x="2258" y="807"/>
                  </a:lnTo>
                  <a:lnTo>
                    <a:pt x="2258" y="807"/>
                  </a:lnTo>
                  <a:lnTo>
                    <a:pt x="2252" y="807"/>
                  </a:lnTo>
                  <a:lnTo>
                    <a:pt x="2252" y="813"/>
                  </a:lnTo>
                  <a:lnTo>
                    <a:pt x="2252" y="813"/>
                  </a:lnTo>
                  <a:lnTo>
                    <a:pt x="2258" y="813"/>
                  </a:lnTo>
                  <a:lnTo>
                    <a:pt x="2258" y="813"/>
                  </a:lnTo>
                  <a:lnTo>
                    <a:pt x="2263" y="813"/>
                  </a:lnTo>
                  <a:lnTo>
                    <a:pt x="2263" y="807"/>
                  </a:lnTo>
                  <a:lnTo>
                    <a:pt x="2269" y="807"/>
                  </a:lnTo>
                  <a:lnTo>
                    <a:pt x="2269" y="807"/>
                  </a:lnTo>
                  <a:lnTo>
                    <a:pt x="2269" y="807"/>
                  </a:lnTo>
                  <a:lnTo>
                    <a:pt x="2269" y="807"/>
                  </a:lnTo>
                  <a:lnTo>
                    <a:pt x="2275" y="801"/>
                  </a:lnTo>
                  <a:lnTo>
                    <a:pt x="2275" y="801"/>
                  </a:lnTo>
                  <a:lnTo>
                    <a:pt x="2275" y="801"/>
                  </a:lnTo>
                  <a:lnTo>
                    <a:pt x="2280" y="796"/>
                  </a:lnTo>
                  <a:lnTo>
                    <a:pt x="2280" y="796"/>
                  </a:lnTo>
                  <a:lnTo>
                    <a:pt x="2280" y="796"/>
                  </a:lnTo>
                  <a:lnTo>
                    <a:pt x="2280" y="796"/>
                  </a:lnTo>
                  <a:lnTo>
                    <a:pt x="2286" y="790"/>
                  </a:lnTo>
                  <a:lnTo>
                    <a:pt x="2286" y="790"/>
                  </a:lnTo>
                  <a:lnTo>
                    <a:pt x="2291" y="796"/>
                  </a:lnTo>
                  <a:lnTo>
                    <a:pt x="2297" y="790"/>
                  </a:lnTo>
                  <a:lnTo>
                    <a:pt x="2303" y="790"/>
                  </a:lnTo>
                  <a:lnTo>
                    <a:pt x="2303" y="790"/>
                  </a:lnTo>
                  <a:lnTo>
                    <a:pt x="2303" y="790"/>
                  </a:lnTo>
                  <a:lnTo>
                    <a:pt x="2303" y="790"/>
                  </a:lnTo>
                  <a:lnTo>
                    <a:pt x="2303" y="785"/>
                  </a:lnTo>
                  <a:lnTo>
                    <a:pt x="2303" y="785"/>
                  </a:lnTo>
                  <a:lnTo>
                    <a:pt x="2303" y="785"/>
                  </a:lnTo>
                  <a:lnTo>
                    <a:pt x="2303" y="785"/>
                  </a:lnTo>
                  <a:lnTo>
                    <a:pt x="2303" y="779"/>
                  </a:lnTo>
                  <a:lnTo>
                    <a:pt x="2303" y="779"/>
                  </a:lnTo>
                  <a:lnTo>
                    <a:pt x="2308" y="779"/>
                  </a:lnTo>
                  <a:lnTo>
                    <a:pt x="2308" y="779"/>
                  </a:lnTo>
                  <a:lnTo>
                    <a:pt x="2308" y="779"/>
                  </a:lnTo>
                  <a:lnTo>
                    <a:pt x="2308" y="779"/>
                  </a:lnTo>
                  <a:lnTo>
                    <a:pt x="2308" y="773"/>
                  </a:lnTo>
                  <a:lnTo>
                    <a:pt x="2308" y="773"/>
                  </a:lnTo>
                  <a:lnTo>
                    <a:pt x="2308" y="773"/>
                  </a:lnTo>
                  <a:lnTo>
                    <a:pt x="2308" y="768"/>
                  </a:lnTo>
                  <a:lnTo>
                    <a:pt x="2308" y="768"/>
                  </a:lnTo>
                  <a:lnTo>
                    <a:pt x="2308" y="768"/>
                  </a:lnTo>
                  <a:lnTo>
                    <a:pt x="2308" y="768"/>
                  </a:lnTo>
                  <a:lnTo>
                    <a:pt x="2308" y="762"/>
                  </a:lnTo>
                  <a:lnTo>
                    <a:pt x="2308" y="757"/>
                  </a:lnTo>
                  <a:lnTo>
                    <a:pt x="2303" y="757"/>
                  </a:lnTo>
                  <a:lnTo>
                    <a:pt x="2303" y="757"/>
                  </a:lnTo>
                  <a:lnTo>
                    <a:pt x="2303" y="751"/>
                  </a:lnTo>
                  <a:lnTo>
                    <a:pt x="2308" y="745"/>
                  </a:lnTo>
                  <a:lnTo>
                    <a:pt x="2308" y="740"/>
                  </a:lnTo>
                  <a:lnTo>
                    <a:pt x="2303" y="717"/>
                  </a:lnTo>
                  <a:lnTo>
                    <a:pt x="2303" y="712"/>
                  </a:lnTo>
                  <a:lnTo>
                    <a:pt x="2303" y="712"/>
                  </a:lnTo>
                  <a:lnTo>
                    <a:pt x="2303" y="712"/>
                  </a:lnTo>
                  <a:lnTo>
                    <a:pt x="2303" y="706"/>
                  </a:lnTo>
                  <a:lnTo>
                    <a:pt x="2308" y="695"/>
                  </a:lnTo>
                  <a:lnTo>
                    <a:pt x="2314" y="678"/>
                  </a:lnTo>
                  <a:lnTo>
                    <a:pt x="2314" y="673"/>
                  </a:lnTo>
                  <a:lnTo>
                    <a:pt x="2319" y="673"/>
                  </a:lnTo>
                  <a:lnTo>
                    <a:pt x="2331" y="673"/>
                  </a:lnTo>
                  <a:lnTo>
                    <a:pt x="2342" y="673"/>
                  </a:lnTo>
                  <a:lnTo>
                    <a:pt x="2342" y="673"/>
                  </a:lnTo>
                  <a:lnTo>
                    <a:pt x="2347" y="667"/>
                  </a:lnTo>
                  <a:lnTo>
                    <a:pt x="2347" y="667"/>
                  </a:lnTo>
                  <a:lnTo>
                    <a:pt x="2347" y="667"/>
                  </a:lnTo>
                  <a:lnTo>
                    <a:pt x="2353" y="667"/>
                  </a:lnTo>
                  <a:lnTo>
                    <a:pt x="2364" y="661"/>
                  </a:lnTo>
                  <a:lnTo>
                    <a:pt x="2364" y="661"/>
                  </a:lnTo>
                  <a:lnTo>
                    <a:pt x="2364" y="661"/>
                  </a:lnTo>
                  <a:lnTo>
                    <a:pt x="2364" y="661"/>
                  </a:lnTo>
                  <a:lnTo>
                    <a:pt x="2364" y="656"/>
                  </a:lnTo>
                  <a:lnTo>
                    <a:pt x="2364" y="656"/>
                  </a:lnTo>
                  <a:lnTo>
                    <a:pt x="2370" y="656"/>
                  </a:lnTo>
                  <a:lnTo>
                    <a:pt x="2375" y="650"/>
                  </a:lnTo>
                  <a:lnTo>
                    <a:pt x="2375" y="644"/>
                  </a:lnTo>
                  <a:lnTo>
                    <a:pt x="2375" y="644"/>
                  </a:lnTo>
                  <a:lnTo>
                    <a:pt x="2375" y="639"/>
                  </a:lnTo>
                  <a:lnTo>
                    <a:pt x="2375" y="639"/>
                  </a:lnTo>
                  <a:lnTo>
                    <a:pt x="2375" y="639"/>
                  </a:lnTo>
                  <a:lnTo>
                    <a:pt x="2375" y="639"/>
                  </a:lnTo>
                  <a:lnTo>
                    <a:pt x="2375" y="633"/>
                  </a:lnTo>
                  <a:lnTo>
                    <a:pt x="2375" y="633"/>
                  </a:lnTo>
                  <a:lnTo>
                    <a:pt x="2375" y="633"/>
                  </a:lnTo>
                  <a:lnTo>
                    <a:pt x="2370" y="628"/>
                  </a:lnTo>
                  <a:lnTo>
                    <a:pt x="2370" y="628"/>
                  </a:lnTo>
                  <a:lnTo>
                    <a:pt x="2370" y="628"/>
                  </a:lnTo>
                  <a:lnTo>
                    <a:pt x="2370" y="622"/>
                  </a:lnTo>
                  <a:lnTo>
                    <a:pt x="2375" y="622"/>
                  </a:lnTo>
                  <a:lnTo>
                    <a:pt x="2375" y="622"/>
                  </a:lnTo>
                  <a:lnTo>
                    <a:pt x="2375" y="616"/>
                  </a:lnTo>
                  <a:lnTo>
                    <a:pt x="2375" y="616"/>
                  </a:lnTo>
                  <a:lnTo>
                    <a:pt x="2375" y="616"/>
                  </a:lnTo>
                  <a:lnTo>
                    <a:pt x="2381" y="611"/>
                  </a:lnTo>
                  <a:lnTo>
                    <a:pt x="2381" y="611"/>
                  </a:lnTo>
                  <a:lnTo>
                    <a:pt x="2381" y="611"/>
                  </a:lnTo>
                  <a:lnTo>
                    <a:pt x="2387" y="611"/>
                  </a:lnTo>
                  <a:lnTo>
                    <a:pt x="2387" y="611"/>
                  </a:lnTo>
                  <a:lnTo>
                    <a:pt x="2398" y="611"/>
                  </a:lnTo>
                  <a:lnTo>
                    <a:pt x="2398" y="611"/>
                  </a:lnTo>
                  <a:lnTo>
                    <a:pt x="2398" y="611"/>
                  </a:lnTo>
                  <a:lnTo>
                    <a:pt x="2409" y="611"/>
                  </a:lnTo>
                  <a:lnTo>
                    <a:pt x="2409" y="611"/>
                  </a:lnTo>
                  <a:close/>
                  <a:moveTo>
                    <a:pt x="364" y="925"/>
                  </a:moveTo>
                  <a:lnTo>
                    <a:pt x="359" y="925"/>
                  </a:lnTo>
                  <a:lnTo>
                    <a:pt x="359" y="925"/>
                  </a:lnTo>
                  <a:lnTo>
                    <a:pt x="359" y="930"/>
                  </a:lnTo>
                  <a:lnTo>
                    <a:pt x="364" y="930"/>
                  </a:lnTo>
                  <a:lnTo>
                    <a:pt x="364" y="930"/>
                  </a:lnTo>
                  <a:lnTo>
                    <a:pt x="364" y="930"/>
                  </a:lnTo>
                  <a:lnTo>
                    <a:pt x="370" y="930"/>
                  </a:lnTo>
                  <a:lnTo>
                    <a:pt x="370" y="930"/>
                  </a:lnTo>
                  <a:lnTo>
                    <a:pt x="370" y="930"/>
                  </a:lnTo>
                  <a:lnTo>
                    <a:pt x="370" y="925"/>
                  </a:lnTo>
                  <a:lnTo>
                    <a:pt x="370" y="925"/>
                  </a:lnTo>
                  <a:lnTo>
                    <a:pt x="364" y="925"/>
                  </a:lnTo>
                  <a:lnTo>
                    <a:pt x="364" y="925"/>
                  </a:lnTo>
                  <a:lnTo>
                    <a:pt x="364" y="919"/>
                  </a:lnTo>
                  <a:lnTo>
                    <a:pt x="364" y="919"/>
                  </a:lnTo>
                  <a:lnTo>
                    <a:pt x="364" y="925"/>
                  </a:lnTo>
                  <a:lnTo>
                    <a:pt x="364" y="925"/>
                  </a:lnTo>
                  <a:lnTo>
                    <a:pt x="364" y="925"/>
                  </a:lnTo>
                  <a:lnTo>
                    <a:pt x="364" y="925"/>
                  </a:lnTo>
                  <a:close/>
                  <a:moveTo>
                    <a:pt x="230" y="964"/>
                  </a:moveTo>
                  <a:lnTo>
                    <a:pt x="230" y="964"/>
                  </a:lnTo>
                  <a:lnTo>
                    <a:pt x="230" y="958"/>
                  </a:lnTo>
                  <a:lnTo>
                    <a:pt x="230" y="958"/>
                  </a:lnTo>
                  <a:lnTo>
                    <a:pt x="230" y="958"/>
                  </a:lnTo>
                  <a:lnTo>
                    <a:pt x="230" y="958"/>
                  </a:lnTo>
                  <a:lnTo>
                    <a:pt x="230" y="958"/>
                  </a:lnTo>
                  <a:lnTo>
                    <a:pt x="230" y="958"/>
                  </a:lnTo>
                  <a:lnTo>
                    <a:pt x="230" y="958"/>
                  </a:lnTo>
                  <a:lnTo>
                    <a:pt x="230" y="958"/>
                  </a:lnTo>
                  <a:lnTo>
                    <a:pt x="224" y="958"/>
                  </a:lnTo>
                  <a:lnTo>
                    <a:pt x="224" y="958"/>
                  </a:lnTo>
                  <a:lnTo>
                    <a:pt x="224" y="958"/>
                  </a:lnTo>
                  <a:lnTo>
                    <a:pt x="224" y="964"/>
                  </a:lnTo>
                  <a:lnTo>
                    <a:pt x="224" y="964"/>
                  </a:lnTo>
                  <a:lnTo>
                    <a:pt x="224" y="970"/>
                  </a:lnTo>
                  <a:lnTo>
                    <a:pt x="224" y="970"/>
                  </a:lnTo>
                  <a:lnTo>
                    <a:pt x="224" y="970"/>
                  </a:lnTo>
                  <a:lnTo>
                    <a:pt x="230" y="970"/>
                  </a:lnTo>
                  <a:lnTo>
                    <a:pt x="230" y="970"/>
                  </a:lnTo>
                  <a:lnTo>
                    <a:pt x="230" y="964"/>
                  </a:lnTo>
                  <a:lnTo>
                    <a:pt x="230" y="964"/>
                  </a:lnTo>
                  <a:lnTo>
                    <a:pt x="230" y="964"/>
                  </a:lnTo>
                  <a:lnTo>
                    <a:pt x="230" y="964"/>
                  </a:lnTo>
                  <a:close/>
                  <a:moveTo>
                    <a:pt x="252" y="970"/>
                  </a:moveTo>
                  <a:lnTo>
                    <a:pt x="252" y="970"/>
                  </a:lnTo>
                  <a:lnTo>
                    <a:pt x="252" y="970"/>
                  </a:lnTo>
                  <a:lnTo>
                    <a:pt x="252" y="970"/>
                  </a:lnTo>
                  <a:lnTo>
                    <a:pt x="252" y="970"/>
                  </a:lnTo>
                  <a:lnTo>
                    <a:pt x="252" y="970"/>
                  </a:lnTo>
                  <a:lnTo>
                    <a:pt x="252" y="970"/>
                  </a:lnTo>
                  <a:lnTo>
                    <a:pt x="252" y="970"/>
                  </a:lnTo>
                  <a:lnTo>
                    <a:pt x="247" y="970"/>
                  </a:lnTo>
                  <a:lnTo>
                    <a:pt x="247" y="970"/>
                  </a:lnTo>
                  <a:lnTo>
                    <a:pt x="247" y="970"/>
                  </a:lnTo>
                  <a:lnTo>
                    <a:pt x="247" y="970"/>
                  </a:lnTo>
                  <a:lnTo>
                    <a:pt x="247" y="970"/>
                  </a:lnTo>
                  <a:lnTo>
                    <a:pt x="247" y="970"/>
                  </a:lnTo>
                  <a:lnTo>
                    <a:pt x="247" y="970"/>
                  </a:lnTo>
                  <a:lnTo>
                    <a:pt x="252" y="975"/>
                  </a:lnTo>
                  <a:lnTo>
                    <a:pt x="252" y="975"/>
                  </a:lnTo>
                  <a:lnTo>
                    <a:pt x="252" y="975"/>
                  </a:lnTo>
                  <a:lnTo>
                    <a:pt x="252" y="975"/>
                  </a:lnTo>
                  <a:lnTo>
                    <a:pt x="252" y="975"/>
                  </a:lnTo>
                  <a:lnTo>
                    <a:pt x="252" y="975"/>
                  </a:lnTo>
                  <a:lnTo>
                    <a:pt x="252" y="975"/>
                  </a:lnTo>
                  <a:lnTo>
                    <a:pt x="252" y="975"/>
                  </a:lnTo>
                  <a:lnTo>
                    <a:pt x="252" y="975"/>
                  </a:lnTo>
                  <a:lnTo>
                    <a:pt x="252" y="975"/>
                  </a:lnTo>
                  <a:lnTo>
                    <a:pt x="252" y="975"/>
                  </a:lnTo>
                  <a:lnTo>
                    <a:pt x="252" y="975"/>
                  </a:lnTo>
                  <a:lnTo>
                    <a:pt x="252" y="975"/>
                  </a:lnTo>
                  <a:lnTo>
                    <a:pt x="252" y="975"/>
                  </a:lnTo>
                  <a:lnTo>
                    <a:pt x="252" y="975"/>
                  </a:lnTo>
                  <a:lnTo>
                    <a:pt x="252" y="975"/>
                  </a:lnTo>
                  <a:lnTo>
                    <a:pt x="252" y="970"/>
                  </a:lnTo>
                  <a:close/>
                </a:path>
              </a:pathLst>
            </a:custGeom>
            <a:solidFill>
              <a:schemeClr val="tx1">
                <a:lumMod val="40000"/>
                <a:lumOff val="60000"/>
                <a:alpha val="70000"/>
              </a:schemeClr>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grpSp>
    </p:spTree>
    <p:extLst>
      <p:ext uri="{BB962C8B-B14F-4D97-AF65-F5344CB8AC3E}">
        <p14:creationId xmlns:p14="http://schemas.microsoft.com/office/powerpoint/2010/main" val="3509164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17" name="AutoShape 21"/>
          <p:cNvSpPr>
            <a:spLocks/>
          </p:cNvSpPr>
          <p:nvPr/>
        </p:nvSpPr>
        <p:spPr bwMode="auto">
          <a:xfrm>
            <a:off x="18488025" y="7591320"/>
            <a:ext cx="5308600" cy="177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marL="571500" indent="-571500" algn="l">
              <a:buFont typeface="Arial" panose="020B0604020202020204" pitchFamily="34" charset="0"/>
              <a:buChar char="•"/>
            </a:pPr>
            <a:r>
              <a:rPr lang="en-US" sz="3600" dirty="0">
                <a:solidFill>
                  <a:schemeClr val="tx1"/>
                </a:solidFill>
                <a:latin typeface="Lato Light" panose="020F0302020204030203" pitchFamily="34" charset="0"/>
                <a:sym typeface="Lato Light" panose="020F0302020204030203" pitchFamily="34" charset="0"/>
              </a:rPr>
              <a:t>The Candidate/ Student can keep on giving tests on LMS and upgrade their scores</a:t>
            </a:r>
          </a:p>
          <a:p>
            <a:pPr marL="571500" indent="-571500" algn="l">
              <a:buFont typeface="Arial" panose="020B0604020202020204" pitchFamily="34" charset="0"/>
              <a:buChar char="•"/>
            </a:pPr>
            <a:r>
              <a:rPr lang="en-US" sz="3600" dirty="0">
                <a:solidFill>
                  <a:schemeClr val="tx1"/>
                </a:solidFill>
                <a:latin typeface="Lato Light" panose="020F0302020204030203" pitchFamily="34" charset="0"/>
                <a:sym typeface="Lato Light" panose="020F0302020204030203" pitchFamily="34" charset="0"/>
              </a:rPr>
              <a:t>The LMS Scoresheet is accessible to Partner companies who pick candidates based on scores</a:t>
            </a:r>
            <a:endParaRPr lang="en-US" dirty="0">
              <a:solidFill>
                <a:schemeClr val="tx1"/>
              </a:solidFill>
              <a:latin typeface="Lato" panose="020F0502020204030203" pitchFamily="34" charset="0"/>
            </a:endParaRPr>
          </a:p>
        </p:txBody>
      </p:sp>
      <p:sp>
        <p:nvSpPr>
          <p:cNvPr id="80918" name="AutoShape 22"/>
          <p:cNvSpPr>
            <a:spLocks/>
          </p:cNvSpPr>
          <p:nvPr/>
        </p:nvSpPr>
        <p:spPr bwMode="auto">
          <a:xfrm>
            <a:off x="6550025" y="7591320"/>
            <a:ext cx="5308600" cy="2336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marL="571500" indent="-571500" algn="l">
              <a:buFont typeface="Arial" panose="020B0604020202020204" pitchFamily="34" charset="0"/>
              <a:buChar char="•"/>
            </a:pPr>
            <a:r>
              <a:rPr lang="en-US" sz="3600" dirty="0">
                <a:solidFill>
                  <a:schemeClr val="tx1"/>
                </a:solidFill>
                <a:latin typeface="Lato Light" panose="020F0302020204030203" pitchFamily="34" charset="0"/>
                <a:ea typeface="Lato Light" panose="020F0302020204030203" pitchFamily="34" charset="0"/>
                <a:cs typeface="Lato Light" panose="020F0302020204030203" pitchFamily="34" charset="0"/>
              </a:rPr>
              <a:t>Screening Test Results and Scores shared with </a:t>
            </a:r>
            <a:r>
              <a:rPr lang="en-US" sz="3600" b="1" dirty="0">
                <a:solidFill>
                  <a:schemeClr val="tx1"/>
                </a:solidFill>
                <a:latin typeface="Lato Light" panose="020F0302020204030203" pitchFamily="34" charset="0"/>
                <a:ea typeface="Lato Light" panose="020F0302020204030203" pitchFamily="34" charset="0"/>
                <a:cs typeface="Lato Light" panose="020F0302020204030203" pitchFamily="34" charset="0"/>
              </a:rPr>
              <a:t>PRWATech Partner Companies</a:t>
            </a:r>
          </a:p>
          <a:p>
            <a:pPr marL="571500" indent="-571500" algn="l">
              <a:buFont typeface="Arial" panose="020B0604020202020204" pitchFamily="34" charset="0"/>
              <a:buChar char="•"/>
            </a:pPr>
            <a:r>
              <a:rPr lang="en-US" sz="3600" dirty="0">
                <a:solidFill>
                  <a:schemeClr val="tx1"/>
                </a:solidFill>
                <a:latin typeface="Lato Light" panose="020F0302020204030203" pitchFamily="34" charset="0"/>
                <a:ea typeface="Lato Light" panose="020F0302020204030203" pitchFamily="34" charset="0"/>
                <a:cs typeface="Lato Light" panose="020F0302020204030203" pitchFamily="34" charset="0"/>
              </a:rPr>
              <a:t>Companies make the selection based on the profile and connect for further job Application </a:t>
            </a:r>
          </a:p>
        </p:txBody>
      </p:sp>
      <p:sp>
        <p:nvSpPr>
          <p:cNvPr id="80919" name="AutoShape 23"/>
          <p:cNvSpPr>
            <a:spLocks/>
          </p:cNvSpPr>
          <p:nvPr/>
        </p:nvSpPr>
        <p:spPr bwMode="auto">
          <a:xfrm>
            <a:off x="12519025" y="7591320"/>
            <a:ext cx="5308600" cy="3454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marL="571500" indent="-571500" algn="l">
              <a:buFont typeface="Arial" panose="020B0604020202020204" pitchFamily="34" charset="0"/>
              <a:buChar char="•"/>
            </a:pPr>
            <a:r>
              <a:rPr lang="en-US" sz="3600" dirty="0">
                <a:solidFill>
                  <a:schemeClr val="tx1"/>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rPr>
              <a:t>Selected Candidates get Interview specific training with PRWATech Professionals</a:t>
            </a:r>
          </a:p>
          <a:p>
            <a:pPr marL="571500" indent="-571500" algn="l">
              <a:buFont typeface="Arial" panose="020B0604020202020204" pitchFamily="34" charset="0"/>
              <a:buChar char="•"/>
            </a:pPr>
            <a:r>
              <a:rPr lang="en-US" sz="3600" dirty="0">
                <a:solidFill>
                  <a:schemeClr val="tx1"/>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rPr>
              <a:t>Training for Students who couldn’t make the cut for Applications </a:t>
            </a:r>
            <a:endParaRPr lang="en-US" dirty="0">
              <a:solidFill>
                <a:schemeClr val="tx1"/>
              </a:solidFill>
              <a:latin typeface="Lato" panose="020F0502020204030203" pitchFamily="34" charset="0"/>
            </a:endParaRPr>
          </a:p>
        </p:txBody>
      </p:sp>
      <p:sp>
        <p:nvSpPr>
          <p:cNvPr id="80920" name="AutoShape 24"/>
          <p:cNvSpPr>
            <a:spLocks/>
          </p:cNvSpPr>
          <p:nvPr/>
        </p:nvSpPr>
        <p:spPr bwMode="auto">
          <a:xfrm>
            <a:off x="581025" y="7591320"/>
            <a:ext cx="5308600" cy="2336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marL="571500" indent="-571500" algn="l">
              <a:buFont typeface="Arial" panose="020B0604020202020204" pitchFamily="34" charset="0"/>
              <a:buChar char="•"/>
            </a:pPr>
            <a:r>
              <a:rPr lang="en-US" sz="3600" dirty="0">
                <a:solidFill>
                  <a:schemeClr val="tx1"/>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rPr>
              <a:t>Students under the Partnership program get registered on </a:t>
            </a:r>
            <a:r>
              <a:rPr lang="en-US" sz="3600" b="1" dirty="0">
                <a:solidFill>
                  <a:schemeClr val="tx1"/>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rPr>
              <a:t>LMS Portal</a:t>
            </a:r>
          </a:p>
          <a:p>
            <a:pPr marL="571500" indent="-571500" algn="l">
              <a:buFont typeface="Arial" panose="020B0604020202020204" pitchFamily="34" charset="0"/>
              <a:buChar char="•"/>
            </a:pPr>
            <a:r>
              <a:rPr lang="en-US" sz="3600" b="1" dirty="0">
                <a:solidFill>
                  <a:schemeClr val="tx1"/>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rPr>
              <a:t>Screening Tests </a:t>
            </a:r>
            <a:r>
              <a:rPr lang="en-US" sz="3600" dirty="0">
                <a:solidFill>
                  <a:schemeClr val="tx1"/>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rPr>
              <a:t>to be given by Students under different domains and Technologies</a:t>
            </a:r>
          </a:p>
          <a:p>
            <a:pPr marL="571500" indent="-571500" algn="l">
              <a:buFont typeface="Arial" panose="020B0604020202020204" pitchFamily="34" charset="0"/>
              <a:buChar char="•"/>
            </a:pPr>
            <a:r>
              <a:rPr lang="en-US" sz="3600" dirty="0">
                <a:solidFill>
                  <a:schemeClr val="tx1"/>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rPr>
              <a:t>Further Assistance based on Screening Score</a:t>
            </a:r>
          </a:p>
        </p:txBody>
      </p:sp>
      <p:sp>
        <p:nvSpPr>
          <p:cNvPr id="2" name="Title 1"/>
          <p:cNvSpPr>
            <a:spLocks noGrp="1"/>
          </p:cNvSpPr>
          <p:nvPr>
            <p:ph type="title"/>
          </p:nvPr>
        </p:nvSpPr>
        <p:spPr>
          <a:xfrm>
            <a:off x="1318792" y="874148"/>
            <a:ext cx="11002243" cy="1311128"/>
          </a:xfrm>
        </p:spPr>
        <p:txBody>
          <a:bodyPr/>
          <a:lstStyle/>
          <a:p>
            <a:r>
              <a:rPr lang="en-US" b="0" dirty="0">
                <a:ea typeface="Aleo Regular" charset="0"/>
                <a:cs typeface="Aleo Regular" charset="0"/>
                <a:sym typeface="Aleo Regular" charset="0"/>
              </a:rPr>
              <a:t>Recruitment </a:t>
            </a:r>
            <a:r>
              <a:rPr lang="en-US" b="1" dirty="0">
                <a:ea typeface="Aleo Regular" charset="0"/>
                <a:cs typeface="Aleo Regular" charset="0"/>
                <a:sym typeface="Aleo Regular" charset="0"/>
              </a:rPr>
              <a:t>Assistance</a:t>
            </a:r>
            <a:endParaRPr lang="en-US" b="1" dirty="0"/>
          </a:p>
        </p:txBody>
      </p:sp>
      <p:grpSp>
        <p:nvGrpSpPr>
          <p:cNvPr id="27" name="Group 26"/>
          <p:cNvGrpSpPr/>
          <p:nvPr/>
        </p:nvGrpSpPr>
        <p:grpSpPr>
          <a:xfrm>
            <a:off x="1344613" y="3146925"/>
            <a:ext cx="3797300" cy="3797300"/>
            <a:chOff x="1774599" y="9001126"/>
            <a:chExt cx="3797300" cy="3797300"/>
          </a:xfrm>
        </p:grpSpPr>
        <p:sp>
          <p:nvSpPr>
            <p:cNvPr id="28" name="AutoShape 11"/>
            <p:cNvSpPr>
              <a:spLocks/>
            </p:cNvSpPr>
            <p:nvPr userDrawn="1"/>
          </p:nvSpPr>
          <p:spPr bwMode="auto">
            <a:xfrm>
              <a:off x="1774599" y="9001126"/>
              <a:ext cx="3797300" cy="37973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tx2"/>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66C8BD"/>
                </a:solidFill>
                <a:effectLst>
                  <a:outerShdw blurRad="38100" dist="38100" dir="2700000" algn="tl">
                    <a:srgbClr val="000000"/>
                  </a:outerShdw>
                </a:effectLst>
                <a:latin typeface="Lato" panose="020F0502020204030203" pitchFamily="34" charset="0"/>
              </a:endParaRPr>
            </a:p>
          </p:txBody>
        </p:sp>
        <p:sp>
          <p:nvSpPr>
            <p:cNvPr id="29" name="Freeform 28"/>
            <p:cNvSpPr>
              <a:spLocks/>
            </p:cNvSpPr>
            <p:nvPr userDrawn="1"/>
          </p:nvSpPr>
          <p:spPr bwMode="auto">
            <a:xfrm>
              <a:off x="3271612" y="10027801"/>
              <a:ext cx="2287577" cy="2692837"/>
            </a:xfrm>
            <a:custGeom>
              <a:avLst/>
              <a:gdLst>
                <a:gd name="connsiteX0" fmla="*/ 1374243 w 2287577"/>
                <a:gd name="connsiteY0" fmla="*/ 0 h 2692837"/>
                <a:gd name="connsiteX1" fmla="*/ 2279558 w 2287577"/>
                <a:gd name="connsiteY1" fmla="*/ 642877 h 2692837"/>
                <a:gd name="connsiteX2" fmla="*/ 927594 w 2287577"/>
                <a:gd name="connsiteY2" fmla="*/ 2692837 h 2692837"/>
                <a:gd name="connsiteX3" fmla="*/ 0 w 2287577"/>
                <a:gd name="connsiteY3" fmla="*/ 2119804 h 2692837"/>
                <a:gd name="connsiteX4" fmla="*/ 6179 w 2287577"/>
                <a:gd name="connsiteY4" fmla="*/ 2110143 h 2692837"/>
                <a:gd name="connsiteX5" fmla="*/ 15371 w 2287577"/>
                <a:gd name="connsiteY5" fmla="*/ 2113358 h 2692837"/>
                <a:gd name="connsiteX6" fmla="*/ 1313529 w 2287577"/>
                <a:gd name="connsiteY6" fmla="*/ 1783865 h 2692837"/>
                <a:gd name="connsiteX7" fmla="*/ 1403390 w 2287577"/>
                <a:gd name="connsiteY7" fmla="*/ 32247 h 2692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7577" h="2692837">
                  <a:moveTo>
                    <a:pt x="1374243" y="0"/>
                  </a:moveTo>
                  <a:lnTo>
                    <a:pt x="2279558" y="642877"/>
                  </a:lnTo>
                  <a:cubicBezTo>
                    <a:pt x="2409044" y="2311565"/>
                    <a:pt x="927594" y="2692837"/>
                    <a:pt x="927594" y="2692837"/>
                  </a:cubicBezTo>
                  <a:lnTo>
                    <a:pt x="0" y="2119804"/>
                  </a:lnTo>
                  <a:lnTo>
                    <a:pt x="6179" y="2110143"/>
                  </a:lnTo>
                  <a:lnTo>
                    <a:pt x="15371" y="2113358"/>
                  </a:lnTo>
                  <a:cubicBezTo>
                    <a:pt x="460592" y="2245156"/>
                    <a:pt x="962070" y="2135325"/>
                    <a:pt x="1313529" y="1783865"/>
                  </a:cubicBezTo>
                  <a:cubicBezTo>
                    <a:pt x="1792791" y="1304604"/>
                    <a:pt x="1822745" y="546379"/>
                    <a:pt x="1403390" y="32247"/>
                  </a:cubicBezTo>
                  <a:close/>
                </a:path>
              </a:pathLst>
            </a:custGeom>
            <a:solidFill>
              <a:schemeClr val="tx2">
                <a:lumMod val="75000"/>
                <a:alpha val="50000"/>
              </a:schemeClr>
            </a:solidFill>
            <a:ln>
              <a:noFill/>
            </a:ln>
            <a:effectLst/>
          </p:spPr>
          <p:txBody>
            <a:bodyPr wrap="square" lIns="0" tIns="0" rIns="0" bIns="0" anchor="ctr">
              <a:noAutofit/>
            </a:bodyPr>
            <a:lstStyle/>
            <a:p>
              <a:endParaRPr lang="en-US" dirty="0">
                <a:latin typeface="Lato" panose="020F0502020204030203" pitchFamily="34" charset="0"/>
              </a:endParaRPr>
            </a:p>
          </p:txBody>
        </p:sp>
        <p:sp>
          <p:nvSpPr>
            <p:cNvPr id="30" name="AutoShape 13"/>
            <p:cNvSpPr>
              <a:spLocks/>
            </p:cNvSpPr>
            <p:nvPr userDrawn="1"/>
          </p:nvSpPr>
          <p:spPr bwMode="auto">
            <a:xfrm>
              <a:off x="2350861" y="9558338"/>
              <a:ext cx="2617788" cy="26177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bg2"/>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grpSp>
      <p:grpSp>
        <p:nvGrpSpPr>
          <p:cNvPr id="31" name="Group 30"/>
          <p:cNvGrpSpPr/>
          <p:nvPr/>
        </p:nvGrpSpPr>
        <p:grpSpPr>
          <a:xfrm>
            <a:off x="7313613" y="3146925"/>
            <a:ext cx="3797300" cy="3797300"/>
            <a:chOff x="7448608" y="8868229"/>
            <a:chExt cx="3797300" cy="3797300"/>
          </a:xfrm>
        </p:grpSpPr>
        <p:sp>
          <p:nvSpPr>
            <p:cNvPr id="32" name="AutoShape 11"/>
            <p:cNvSpPr>
              <a:spLocks/>
            </p:cNvSpPr>
            <p:nvPr userDrawn="1"/>
          </p:nvSpPr>
          <p:spPr bwMode="auto">
            <a:xfrm>
              <a:off x="7448608" y="8868229"/>
              <a:ext cx="3797300" cy="37973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5"/>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66C8BD"/>
                </a:solidFill>
                <a:effectLst>
                  <a:outerShdw blurRad="38100" dist="38100" dir="2700000" algn="tl">
                    <a:srgbClr val="000000"/>
                  </a:outerShdw>
                </a:effectLst>
                <a:latin typeface="Lato" panose="020F0502020204030203" pitchFamily="34" charset="0"/>
              </a:endParaRPr>
            </a:p>
          </p:txBody>
        </p:sp>
        <p:sp>
          <p:nvSpPr>
            <p:cNvPr id="33" name="Freeform 32"/>
            <p:cNvSpPr>
              <a:spLocks/>
            </p:cNvSpPr>
            <p:nvPr userDrawn="1"/>
          </p:nvSpPr>
          <p:spPr bwMode="auto">
            <a:xfrm>
              <a:off x="8945621" y="9894904"/>
              <a:ext cx="2287577" cy="2692837"/>
            </a:xfrm>
            <a:custGeom>
              <a:avLst/>
              <a:gdLst>
                <a:gd name="connsiteX0" fmla="*/ 1374243 w 2287577"/>
                <a:gd name="connsiteY0" fmla="*/ 0 h 2692837"/>
                <a:gd name="connsiteX1" fmla="*/ 2279558 w 2287577"/>
                <a:gd name="connsiteY1" fmla="*/ 642877 h 2692837"/>
                <a:gd name="connsiteX2" fmla="*/ 927594 w 2287577"/>
                <a:gd name="connsiteY2" fmla="*/ 2692837 h 2692837"/>
                <a:gd name="connsiteX3" fmla="*/ 0 w 2287577"/>
                <a:gd name="connsiteY3" fmla="*/ 2119804 h 2692837"/>
                <a:gd name="connsiteX4" fmla="*/ 6179 w 2287577"/>
                <a:gd name="connsiteY4" fmla="*/ 2110143 h 2692837"/>
                <a:gd name="connsiteX5" fmla="*/ 15371 w 2287577"/>
                <a:gd name="connsiteY5" fmla="*/ 2113358 h 2692837"/>
                <a:gd name="connsiteX6" fmla="*/ 1313529 w 2287577"/>
                <a:gd name="connsiteY6" fmla="*/ 1783865 h 2692837"/>
                <a:gd name="connsiteX7" fmla="*/ 1403390 w 2287577"/>
                <a:gd name="connsiteY7" fmla="*/ 32247 h 2692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7577" h="2692837">
                  <a:moveTo>
                    <a:pt x="1374243" y="0"/>
                  </a:moveTo>
                  <a:lnTo>
                    <a:pt x="2279558" y="642877"/>
                  </a:lnTo>
                  <a:cubicBezTo>
                    <a:pt x="2409044" y="2311565"/>
                    <a:pt x="927594" y="2692837"/>
                    <a:pt x="927594" y="2692837"/>
                  </a:cubicBezTo>
                  <a:lnTo>
                    <a:pt x="0" y="2119804"/>
                  </a:lnTo>
                  <a:lnTo>
                    <a:pt x="6179" y="2110143"/>
                  </a:lnTo>
                  <a:lnTo>
                    <a:pt x="15371" y="2113358"/>
                  </a:lnTo>
                  <a:cubicBezTo>
                    <a:pt x="460592" y="2245156"/>
                    <a:pt x="962070" y="2135325"/>
                    <a:pt x="1313529" y="1783865"/>
                  </a:cubicBezTo>
                  <a:cubicBezTo>
                    <a:pt x="1792791" y="1304604"/>
                    <a:pt x="1822745" y="546379"/>
                    <a:pt x="1403390" y="32247"/>
                  </a:cubicBezTo>
                  <a:close/>
                </a:path>
              </a:pathLst>
            </a:custGeom>
            <a:solidFill>
              <a:schemeClr val="accent6">
                <a:lumMod val="75000"/>
              </a:schemeClr>
            </a:solidFill>
            <a:ln>
              <a:noFill/>
            </a:ln>
            <a:effectLst/>
          </p:spPr>
          <p:txBody>
            <a:bodyPr wrap="square" lIns="0" tIns="0" rIns="0" bIns="0" anchor="ctr">
              <a:noAutofit/>
            </a:bodyPr>
            <a:lstStyle/>
            <a:p>
              <a:endParaRPr lang="en-US" dirty="0">
                <a:latin typeface="Lato" panose="020F0502020204030203" pitchFamily="34" charset="0"/>
              </a:endParaRPr>
            </a:p>
          </p:txBody>
        </p:sp>
        <p:sp>
          <p:nvSpPr>
            <p:cNvPr id="34" name="AutoShape 13"/>
            <p:cNvSpPr>
              <a:spLocks/>
            </p:cNvSpPr>
            <p:nvPr userDrawn="1"/>
          </p:nvSpPr>
          <p:spPr bwMode="auto">
            <a:xfrm>
              <a:off x="8024870" y="9425441"/>
              <a:ext cx="2617788" cy="26177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6"/>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grpSp>
      <p:grpSp>
        <p:nvGrpSpPr>
          <p:cNvPr id="35" name="Group 34"/>
          <p:cNvGrpSpPr/>
          <p:nvPr/>
        </p:nvGrpSpPr>
        <p:grpSpPr>
          <a:xfrm>
            <a:off x="13282613" y="3146925"/>
            <a:ext cx="3797300" cy="3797300"/>
            <a:chOff x="12986999" y="8868229"/>
            <a:chExt cx="3797300" cy="3797300"/>
          </a:xfrm>
        </p:grpSpPr>
        <p:sp>
          <p:nvSpPr>
            <p:cNvPr id="36" name="AutoShape 11"/>
            <p:cNvSpPr>
              <a:spLocks/>
            </p:cNvSpPr>
            <p:nvPr userDrawn="1"/>
          </p:nvSpPr>
          <p:spPr bwMode="auto">
            <a:xfrm>
              <a:off x="12986999" y="8868229"/>
              <a:ext cx="3797300" cy="37973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3"/>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66C8BD"/>
                </a:solidFill>
                <a:effectLst>
                  <a:outerShdw blurRad="38100" dist="38100" dir="2700000" algn="tl">
                    <a:srgbClr val="000000"/>
                  </a:outerShdw>
                </a:effectLst>
                <a:latin typeface="Lato" panose="020F0502020204030203" pitchFamily="34" charset="0"/>
              </a:endParaRPr>
            </a:p>
          </p:txBody>
        </p:sp>
        <p:sp>
          <p:nvSpPr>
            <p:cNvPr id="37" name="Freeform 36"/>
            <p:cNvSpPr>
              <a:spLocks/>
            </p:cNvSpPr>
            <p:nvPr userDrawn="1"/>
          </p:nvSpPr>
          <p:spPr bwMode="auto">
            <a:xfrm>
              <a:off x="14484012" y="9894904"/>
              <a:ext cx="2287577" cy="2692837"/>
            </a:xfrm>
            <a:custGeom>
              <a:avLst/>
              <a:gdLst>
                <a:gd name="connsiteX0" fmla="*/ 1374243 w 2287577"/>
                <a:gd name="connsiteY0" fmla="*/ 0 h 2692837"/>
                <a:gd name="connsiteX1" fmla="*/ 2279558 w 2287577"/>
                <a:gd name="connsiteY1" fmla="*/ 642877 h 2692837"/>
                <a:gd name="connsiteX2" fmla="*/ 927594 w 2287577"/>
                <a:gd name="connsiteY2" fmla="*/ 2692837 h 2692837"/>
                <a:gd name="connsiteX3" fmla="*/ 0 w 2287577"/>
                <a:gd name="connsiteY3" fmla="*/ 2119804 h 2692837"/>
                <a:gd name="connsiteX4" fmla="*/ 6179 w 2287577"/>
                <a:gd name="connsiteY4" fmla="*/ 2110143 h 2692837"/>
                <a:gd name="connsiteX5" fmla="*/ 15371 w 2287577"/>
                <a:gd name="connsiteY5" fmla="*/ 2113358 h 2692837"/>
                <a:gd name="connsiteX6" fmla="*/ 1313529 w 2287577"/>
                <a:gd name="connsiteY6" fmla="*/ 1783865 h 2692837"/>
                <a:gd name="connsiteX7" fmla="*/ 1403390 w 2287577"/>
                <a:gd name="connsiteY7" fmla="*/ 32247 h 2692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7577" h="2692837">
                  <a:moveTo>
                    <a:pt x="1374243" y="0"/>
                  </a:moveTo>
                  <a:lnTo>
                    <a:pt x="2279558" y="642877"/>
                  </a:lnTo>
                  <a:cubicBezTo>
                    <a:pt x="2409044" y="2311565"/>
                    <a:pt x="927594" y="2692837"/>
                    <a:pt x="927594" y="2692837"/>
                  </a:cubicBezTo>
                  <a:lnTo>
                    <a:pt x="0" y="2119804"/>
                  </a:lnTo>
                  <a:lnTo>
                    <a:pt x="6179" y="2110143"/>
                  </a:lnTo>
                  <a:lnTo>
                    <a:pt x="15371" y="2113358"/>
                  </a:lnTo>
                  <a:cubicBezTo>
                    <a:pt x="460592" y="2245156"/>
                    <a:pt x="962070" y="2135325"/>
                    <a:pt x="1313529" y="1783865"/>
                  </a:cubicBezTo>
                  <a:cubicBezTo>
                    <a:pt x="1792791" y="1304604"/>
                    <a:pt x="1822745" y="546379"/>
                    <a:pt x="1403390" y="32247"/>
                  </a:cubicBezTo>
                  <a:close/>
                </a:path>
              </a:pathLst>
            </a:custGeom>
            <a:solidFill>
              <a:schemeClr val="accent3">
                <a:lumMod val="75000"/>
                <a:alpha val="50000"/>
              </a:schemeClr>
            </a:solidFill>
            <a:ln>
              <a:noFill/>
            </a:ln>
            <a:effectLst/>
          </p:spPr>
          <p:txBody>
            <a:bodyPr wrap="square" lIns="0" tIns="0" rIns="0" bIns="0" anchor="ctr">
              <a:noAutofit/>
            </a:bodyPr>
            <a:lstStyle/>
            <a:p>
              <a:endParaRPr lang="en-US" dirty="0">
                <a:latin typeface="Lato" panose="020F0502020204030203" pitchFamily="34" charset="0"/>
              </a:endParaRPr>
            </a:p>
          </p:txBody>
        </p:sp>
        <p:sp>
          <p:nvSpPr>
            <p:cNvPr id="38" name="AutoShape 13"/>
            <p:cNvSpPr>
              <a:spLocks/>
            </p:cNvSpPr>
            <p:nvPr userDrawn="1"/>
          </p:nvSpPr>
          <p:spPr bwMode="auto">
            <a:xfrm>
              <a:off x="13563261" y="9425441"/>
              <a:ext cx="2617788" cy="26177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4"/>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grpSp>
      <p:grpSp>
        <p:nvGrpSpPr>
          <p:cNvPr id="39" name="Group 38"/>
          <p:cNvGrpSpPr/>
          <p:nvPr/>
        </p:nvGrpSpPr>
        <p:grpSpPr>
          <a:xfrm>
            <a:off x="19251613" y="3146925"/>
            <a:ext cx="3797300" cy="3797300"/>
            <a:chOff x="18828205" y="9201735"/>
            <a:chExt cx="3797300" cy="3797300"/>
          </a:xfrm>
        </p:grpSpPr>
        <p:sp>
          <p:nvSpPr>
            <p:cNvPr id="40" name="AutoShape 11"/>
            <p:cNvSpPr>
              <a:spLocks/>
            </p:cNvSpPr>
            <p:nvPr userDrawn="1"/>
          </p:nvSpPr>
          <p:spPr bwMode="auto">
            <a:xfrm>
              <a:off x="18828205" y="9201735"/>
              <a:ext cx="3797300" cy="37973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1"/>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66C8BD"/>
                </a:solidFill>
                <a:effectLst>
                  <a:outerShdw blurRad="38100" dist="38100" dir="2700000" algn="tl">
                    <a:srgbClr val="000000"/>
                  </a:outerShdw>
                </a:effectLst>
                <a:latin typeface="Lato" panose="020F0502020204030203" pitchFamily="34" charset="0"/>
              </a:endParaRPr>
            </a:p>
          </p:txBody>
        </p:sp>
        <p:sp>
          <p:nvSpPr>
            <p:cNvPr id="41" name="Freeform 40"/>
            <p:cNvSpPr>
              <a:spLocks/>
            </p:cNvSpPr>
            <p:nvPr userDrawn="1"/>
          </p:nvSpPr>
          <p:spPr bwMode="auto">
            <a:xfrm>
              <a:off x="20325218" y="10228410"/>
              <a:ext cx="2287577" cy="2692837"/>
            </a:xfrm>
            <a:custGeom>
              <a:avLst/>
              <a:gdLst>
                <a:gd name="connsiteX0" fmla="*/ 1374243 w 2287577"/>
                <a:gd name="connsiteY0" fmla="*/ 0 h 2692837"/>
                <a:gd name="connsiteX1" fmla="*/ 2279558 w 2287577"/>
                <a:gd name="connsiteY1" fmla="*/ 642877 h 2692837"/>
                <a:gd name="connsiteX2" fmla="*/ 927594 w 2287577"/>
                <a:gd name="connsiteY2" fmla="*/ 2692837 h 2692837"/>
                <a:gd name="connsiteX3" fmla="*/ 0 w 2287577"/>
                <a:gd name="connsiteY3" fmla="*/ 2119804 h 2692837"/>
                <a:gd name="connsiteX4" fmla="*/ 6179 w 2287577"/>
                <a:gd name="connsiteY4" fmla="*/ 2110143 h 2692837"/>
                <a:gd name="connsiteX5" fmla="*/ 15371 w 2287577"/>
                <a:gd name="connsiteY5" fmla="*/ 2113358 h 2692837"/>
                <a:gd name="connsiteX6" fmla="*/ 1313529 w 2287577"/>
                <a:gd name="connsiteY6" fmla="*/ 1783865 h 2692837"/>
                <a:gd name="connsiteX7" fmla="*/ 1403390 w 2287577"/>
                <a:gd name="connsiteY7" fmla="*/ 32247 h 2692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7577" h="2692837">
                  <a:moveTo>
                    <a:pt x="1374243" y="0"/>
                  </a:moveTo>
                  <a:lnTo>
                    <a:pt x="2279558" y="642877"/>
                  </a:lnTo>
                  <a:cubicBezTo>
                    <a:pt x="2409044" y="2311565"/>
                    <a:pt x="927594" y="2692837"/>
                    <a:pt x="927594" y="2692837"/>
                  </a:cubicBezTo>
                  <a:lnTo>
                    <a:pt x="0" y="2119804"/>
                  </a:lnTo>
                  <a:lnTo>
                    <a:pt x="6179" y="2110143"/>
                  </a:lnTo>
                  <a:lnTo>
                    <a:pt x="15371" y="2113358"/>
                  </a:lnTo>
                  <a:cubicBezTo>
                    <a:pt x="460592" y="2245156"/>
                    <a:pt x="962070" y="2135325"/>
                    <a:pt x="1313529" y="1783865"/>
                  </a:cubicBezTo>
                  <a:cubicBezTo>
                    <a:pt x="1792791" y="1304604"/>
                    <a:pt x="1822745" y="546379"/>
                    <a:pt x="1403390" y="32247"/>
                  </a:cubicBezTo>
                  <a:close/>
                </a:path>
              </a:pathLst>
            </a:custGeom>
            <a:solidFill>
              <a:schemeClr val="accent2">
                <a:lumMod val="75000"/>
              </a:schemeClr>
            </a:solidFill>
            <a:ln>
              <a:noFill/>
            </a:ln>
            <a:effectLst/>
          </p:spPr>
          <p:txBody>
            <a:bodyPr wrap="square" lIns="0" tIns="0" rIns="0" bIns="0" anchor="ctr">
              <a:noAutofit/>
            </a:bodyPr>
            <a:lstStyle/>
            <a:p>
              <a:endParaRPr lang="en-US" dirty="0">
                <a:latin typeface="Lato" panose="020F0502020204030203" pitchFamily="34" charset="0"/>
              </a:endParaRPr>
            </a:p>
          </p:txBody>
        </p:sp>
        <p:sp>
          <p:nvSpPr>
            <p:cNvPr id="42" name="AutoShape 13"/>
            <p:cNvSpPr>
              <a:spLocks/>
            </p:cNvSpPr>
            <p:nvPr userDrawn="1"/>
          </p:nvSpPr>
          <p:spPr bwMode="auto">
            <a:xfrm>
              <a:off x="19404467" y="9758947"/>
              <a:ext cx="2617788" cy="26177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2"/>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grpSp>
      <p:sp>
        <p:nvSpPr>
          <p:cNvPr id="80910" name="AutoShape 14"/>
          <p:cNvSpPr>
            <a:spLocks/>
          </p:cNvSpPr>
          <p:nvPr/>
        </p:nvSpPr>
        <p:spPr bwMode="auto">
          <a:xfrm rot="13500000">
            <a:off x="17631936" y="4677275"/>
            <a:ext cx="736600" cy="736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599" y="21599"/>
                </a:lnTo>
                <a:lnTo>
                  <a:pt x="0" y="0"/>
                </a:lnTo>
                <a:close/>
              </a:path>
            </a:pathLst>
          </a:custGeom>
          <a:solidFill>
            <a:schemeClr val="accent3"/>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80911" name="AutoShape 15"/>
          <p:cNvSpPr>
            <a:spLocks/>
          </p:cNvSpPr>
          <p:nvPr/>
        </p:nvSpPr>
        <p:spPr bwMode="auto">
          <a:xfrm rot="13500000">
            <a:off x="11664701" y="4677275"/>
            <a:ext cx="736600" cy="736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599" y="21599"/>
                </a:lnTo>
                <a:lnTo>
                  <a:pt x="0" y="0"/>
                </a:lnTo>
                <a:close/>
              </a:path>
            </a:pathLst>
          </a:custGeom>
          <a:solidFill>
            <a:schemeClr val="accent5"/>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80912" name="AutoShape 16"/>
          <p:cNvSpPr>
            <a:spLocks/>
          </p:cNvSpPr>
          <p:nvPr/>
        </p:nvSpPr>
        <p:spPr bwMode="auto">
          <a:xfrm rot="13500000">
            <a:off x="5689600" y="4677275"/>
            <a:ext cx="736600" cy="736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599" y="21599"/>
                </a:lnTo>
                <a:lnTo>
                  <a:pt x="0" y="0"/>
                </a:lnTo>
                <a:close/>
              </a:path>
            </a:pathLst>
          </a:custGeom>
          <a:solidFill>
            <a:schemeClr val="tx2"/>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80913" name="AutoShape 17"/>
          <p:cNvSpPr>
            <a:spLocks/>
          </p:cNvSpPr>
          <p:nvPr/>
        </p:nvSpPr>
        <p:spPr bwMode="auto">
          <a:xfrm>
            <a:off x="19912013" y="4728075"/>
            <a:ext cx="2489200" cy="635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50800" tIns="50800" rIns="50800" bIns="50800" anchor="ctr"/>
          <a:lstStyle/>
          <a:p>
            <a:r>
              <a:rPr lang="en-US" sz="3500" b="1" dirty="0">
                <a:solidFill>
                  <a:srgbClr val="FFFFFF"/>
                </a:solidFill>
                <a:latin typeface="Aleo" panose="020F0502020204030203" pitchFamily="34" charset="0"/>
                <a:ea typeface="Aleo Regular" charset="0"/>
                <a:cs typeface="Aleo Regular" charset="0"/>
                <a:sym typeface="Aleo Regular" charset="0"/>
              </a:rPr>
              <a:t>Job Referrals</a:t>
            </a:r>
            <a:endParaRPr lang="en-US" dirty="0">
              <a:latin typeface="Lato" panose="020F0502020204030203" pitchFamily="34" charset="0"/>
            </a:endParaRPr>
          </a:p>
        </p:txBody>
      </p:sp>
      <p:sp>
        <p:nvSpPr>
          <p:cNvPr id="80914" name="AutoShape 18"/>
          <p:cNvSpPr>
            <a:spLocks/>
          </p:cNvSpPr>
          <p:nvPr/>
        </p:nvSpPr>
        <p:spPr bwMode="auto">
          <a:xfrm>
            <a:off x="14190372" y="4695531"/>
            <a:ext cx="2486025" cy="635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50800" tIns="50800" rIns="50800" bIns="50800" anchor="ctr"/>
          <a:lstStyle/>
          <a:p>
            <a:r>
              <a:rPr lang="en-US" sz="3500" b="1" dirty="0">
                <a:solidFill>
                  <a:srgbClr val="FFFFFF"/>
                </a:solidFill>
                <a:latin typeface="Aleo" panose="020F0502020204030203" pitchFamily="34" charset="0"/>
                <a:ea typeface="Aleo Regular" charset="0"/>
                <a:cs typeface="Aleo Regular" charset="0"/>
                <a:sym typeface="Aleo Regular" charset="0"/>
              </a:rPr>
              <a:t>Interview </a:t>
            </a:r>
          </a:p>
          <a:p>
            <a:r>
              <a:rPr lang="en-US" sz="3500" b="1" dirty="0">
                <a:solidFill>
                  <a:srgbClr val="FFFFFF"/>
                </a:solidFill>
                <a:latin typeface="Aleo" panose="020F0502020204030203" pitchFamily="34" charset="0"/>
                <a:ea typeface="Aleo Regular" charset="0"/>
                <a:cs typeface="Aleo Regular" charset="0"/>
                <a:sym typeface="Aleo Regular" charset="0"/>
              </a:rPr>
              <a:t>&amp; Training</a:t>
            </a:r>
            <a:endParaRPr lang="en-US" dirty="0">
              <a:latin typeface="Lato" panose="020F0502020204030203" pitchFamily="34" charset="0"/>
            </a:endParaRPr>
          </a:p>
        </p:txBody>
      </p:sp>
      <p:sp>
        <p:nvSpPr>
          <p:cNvPr id="80915" name="AutoShape 19"/>
          <p:cNvSpPr>
            <a:spLocks/>
          </p:cNvSpPr>
          <p:nvPr/>
        </p:nvSpPr>
        <p:spPr bwMode="auto">
          <a:xfrm>
            <a:off x="8305013" y="4651298"/>
            <a:ext cx="1874837" cy="635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50800" tIns="50800" rIns="50800" bIns="50800" anchor="ctr"/>
          <a:lstStyle/>
          <a:p>
            <a:pPr algn="ctr"/>
            <a:r>
              <a:rPr lang="en-US" sz="3500" b="1" dirty="0">
                <a:solidFill>
                  <a:srgbClr val="FFFFFF"/>
                </a:solidFill>
                <a:latin typeface="Aleo" panose="020F0502020204030203" pitchFamily="34" charset="0"/>
                <a:ea typeface="Aleo Regular" charset="0"/>
                <a:cs typeface="Aleo Regular" charset="0"/>
                <a:sym typeface="Aleo Regular" charset="0"/>
              </a:rPr>
              <a:t>Profiling</a:t>
            </a:r>
          </a:p>
          <a:p>
            <a:pPr algn="ctr"/>
            <a:r>
              <a:rPr lang="en-US" sz="3500" b="1" dirty="0">
                <a:solidFill>
                  <a:srgbClr val="FFFFFF"/>
                </a:solidFill>
                <a:latin typeface="Aleo" panose="020F0502020204030203" pitchFamily="34" charset="0"/>
                <a:ea typeface="Aleo Regular" charset="0"/>
                <a:cs typeface="Aleo Regular" charset="0"/>
                <a:sym typeface="Aleo Regular" charset="0"/>
              </a:rPr>
              <a:t> &amp; </a:t>
            </a:r>
          </a:p>
          <a:p>
            <a:pPr algn="ctr"/>
            <a:r>
              <a:rPr lang="en-US" sz="3500" b="1" dirty="0">
                <a:solidFill>
                  <a:srgbClr val="FFFFFF"/>
                </a:solidFill>
                <a:latin typeface="Aleo" panose="020F0502020204030203" pitchFamily="34" charset="0"/>
                <a:ea typeface="Aleo Regular" charset="0"/>
                <a:cs typeface="Aleo Regular" charset="0"/>
                <a:sym typeface="Aleo Regular" charset="0"/>
              </a:rPr>
              <a:t>Applications</a:t>
            </a:r>
            <a:endParaRPr lang="en-US" dirty="0">
              <a:latin typeface="Lato" panose="020F0502020204030203" pitchFamily="34" charset="0"/>
            </a:endParaRPr>
          </a:p>
        </p:txBody>
      </p:sp>
      <p:sp>
        <p:nvSpPr>
          <p:cNvPr id="80916" name="AutoShape 20"/>
          <p:cNvSpPr>
            <a:spLocks/>
          </p:cNvSpPr>
          <p:nvPr/>
        </p:nvSpPr>
        <p:spPr bwMode="auto">
          <a:xfrm>
            <a:off x="2114550" y="4728075"/>
            <a:ext cx="2270125" cy="635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50800" tIns="50800" rIns="50800" bIns="50800" anchor="ctr"/>
          <a:lstStyle/>
          <a:p>
            <a:pPr algn="ctr"/>
            <a:r>
              <a:rPr lang="en-US" sz="3500" b="1" dirty="0">
                <a:solidFill>
                  <a:srgbClr val="FFFFFF"/>
                </a:solidFill>
                <a:latin typeface="Aleo" panose="020F0502020204030203" pitchFamily="34" charset="0"/>
                <a:ea typeface="Aleo Regular" charset="0"/>
                <a:cs typeface="Aleo Regular" charset="0"/>
                <a:sym typeface="Aleo Regular" charset="0"/>
              </a:rPr>
              <a:t>LMS </a:t>
            </a:r>
          </a:p>
          <a:p>
            <a:pPr algn="ctr"/>
            <a:r>
              <a:rPr lang="en-US" sz="3500" b="1" dirty="0">
                <a:solidFill>
                  <a:srgbClr val="FFFFFF"/>
                </a:solidFill>
                <a:latin typeface="Aleo" panose="020F0502020204030203" pitchFamily="34" charset="0"/>
                <a:ea typeface="Aleo Regular" charset="0"/>
                <a:cs typeface="Aleo Regular" charset="0"/>
                <a:sym typeface="Aleo Regular" charset="0"/>
              </a:rPr>
              <a:t>Screening</a:t>
            </a:r>
            <a:endParaRPr lang="en-US" dirty="0">
              <a:latin typeface="Lato" panose="020F0502020204030203" pitchFamily="34" charset="0"/>
            </a:endParaRPr>
          </a:p>
        </p:txBody>
      </p:sp>
    </p:spTree>
    <p:extLst>
      <p:ext uri="{BB962C8B-B14F-4D97-AF65-F5344CB8AC3E}">
        <p14:creationId xmlns:p14="http://schemas.microsoft.com/office/powerpoint/2010/main" val="186791447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752020" y="3109913"/>
            <a:ext cx="2387600" cy="2755900"/>
            <a:chOff x="3168650" y="3109913"/>
            <a:chExt cx="2387600" cy="2755900"/>
          </a:xfrm>
        </p:grpSpPr>
        <p:sp>
          <p:nvSpPr>
            <p:cNvPr id="73729" name="AutoShape 1"/>
            <p:cNvSpPr>
              <a:spLocks/>
            </p:cNvSpPr>
            <p:nvPr/>
          </p:nvSpPr>
          <p:spPr bwMode="auto">
            <a:xfrm>
              <a:off x="3168650" y="3109913"/>
              <a:ext cx="2386013" cy="2755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5"/>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marL="0" marR="0" lvl="0" indent="0" algn="ctr" defTabSz="584200" rtl="0" eaLnBrk="1" fontAlgn="base" latinLnBrk="0" hangingPunct="0">
                <a:lnSpc>
                  <a:spcPct val="100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Lato" panose="020F0502020204030203" pitchFamily="34" charset="0"/>
                <a:sym typeface="Gill Sans" charset="0"/>
              </a:endParaRPr>
            </a:p>
          </p:txBody>
        </p:sp>
        <p:sp>
          <p:nvSpPr>
            <p:cNvPr id="73730" name="AutoShape 2"/>
            <p:cNvSpPr>
              <a:spLocks/>
            </p:cNvSpPr>
            <p:nvPr/>
          </p:nvSpPr>
          <p:spPr bwMode="auto">
            <a:xfrm>
              <a:off x="3771900" y="4191000"/>
              <a:ext cx="1784350" cy="15827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8967" y="21599"/>
                  </a:moveTo>
                  <a:lnTo>
                    <a:pt x="21599" y="13514"/>
                  </a:lnTo>
                  <a:lnTo>
                    <a:pt x="21523" y="4158"/>
                  </a:lnTo>
                  <a:lnTo>
                    <a:pt x="17141" y="0"/>
                  </a:lnTo>
                  <a:lnTo>
                    <a:pt x="0" y="12994"/>
                  </a:lnTo>
                  <a:lnTo>
                    <a:pt x="8967" y="21599"/>
                  </a:lnTo>
                  <a:close/>
                </a:path>
              </a:pathLst>
            </a:custGeom>
            <a:solidFill>
              <a:schemeClr val="accent5">
                <a:lumMod val="75000"/>
              </a:schemeClr>
            </a:solidFill>
            <a:ln>
              <a:noFill/>
            </a:ln>
            <a:effectLst/>
          </p:spPr>
          <p:txBody>
            <a:bodyPr lIns="0" tIns="0" rIns="0" bIns="0" anchor="ctr"/>
            <a:lstStyle/>
            <a:p>
              <a:pPr marL="0" marR="0" lvl="0" indent="0" algn="ctr" defTabSz="825500" rtl="0" eaLnBrk="1" fontAlgn="base" latinLnBrk="0" hangingPunct="0">
                <a:lnSpc>
                  <a:spcPct val="100000"/>
                </a:lnSpc>
                <a:spcBef>
                  <a:spcPct val="0"/>
                </a:spcBef>
                <a:spcAft>
                  <a:spcPct val="0"/>
                </a:spcAft>
                <a:buClrTx/>
                <a:buSzTx/>
                <a:buFontTx/>
                <a:buNone/>
                <a:tabLst/>
                <a:defRPr/>
              </a:pPr>
              <a:endParaRPr kumimoji="0" lang="en-US" sz="5600" b="0" i="0" u="none" strike="noStrike" kern="1200" cap="none" spc="0" normalizeH="0" baseline="0" noProof="0" dirty="0">
                <a:ln>
                  <a:noFill/>
                </a:ln>
                <a:solidFill>
                  <a:srgbClr val="000000"/>
                </a:solidFill>
                <a:effectLst/>
                <a:uLnTx/>
                <a:uFillTx/>
                <a:latin typeface="Lato" panose="020F0502020204030203" pitchFamily="34" charset="0"/>
                <a:sym typeface="Gill Sans" charset="0"/>
              </a:endParaRPr>
            </a:p>
          </p:txBody>
        </p:sp>
        <p:sp>
          <p:nvSpPr>
            <p:cNvPr id="73734" name="AutoShape 6"/>
            <p:cNvSpPr>
              <a:spLocks/>
            </p:cNvSpPr>
            <p:nvPr/>
          </p:nvSpPr>
          <p:spPr bwMode="auto">
            <a:xfrm>
              <a:off x="3509963" y="3530600"/>
              <a:ext cx="1716087" cy="19796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6"/>
            </a:solidFill>
            <a:ln w="25400" cap="flat" cmpd="sng">
              <a:solidFill>
                <a:srgbClr val="000000">
                  <a:alpha val="0"/>
                </a:srgbClr>
              </a:solidFill>
              <a:prstDash val="solid"/>
              <a:miter lim="0"/>
              <a:headEnd/>
              <a:tailEnd/>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marL="0" marR="0" lvl="0" indent="0" algn="ctr" defTabSz="584200" rtl="0" eaLnBrk="1" fontAlgn="base" latinLnBrk="0" hangingPunct="0">
                <a:lnSpc>
                  <a:spcPct val="100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Lato" panose="020F0502020204030203" pitchFamily="34" charset="0"/>
                <a:sym typeface="Gill Sans" charset="0"/>
              </a:endParaRPr>
            </a:p>
          </p:txBody>
        </p:sp>
        <p:sp>
          <p:nvSpPr>
            <p:cNvPr id="73739" name="AutoShape 11"/>
            <p:cNvSpPr>
              <a:spLocks/>
            </p:cNvSpPr>
            <p:nvPr/>
          </p:nvSpPr>
          <p:spPr bwMode="auto">
            <a:xfrm>
              <a:off x="4000500" y="3925888"/>
              <a:ext cx="736600" cy="1016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908" y="14437"/>
                  </a:moveTo>
                  <a:lnTo>
                    <a:pt x="14394" y="13350"/>
                  </a:lnTo>
                  <a:lnTo>
                    <a:pt x="9683" y="16735"/>
                  </a:lnTo>
                  <a:lnTo>
                    <a:pt x="7643" y="15268"/>
                  </a:lnTo>
                  <a:lnTo>
                    <a:pt x="6130" y="16355"/>
                  </a:lnTo>
                  <a:lnTo>
                    <a:pt x="9683" y="18909"/>
                  </a:lnTo>
                  <a:cubicBezTo>
                    <a:pt x="9683" y="18909"/>
                    <a:pt x="15908" y="14437"/>
                    <a:pt x="15908" y="14437"/>
                  </a:cubicBezTo>
                  <a:close/>
                  <a:moveTo>
                    <a:pt x="21599" y="10660"/>
                  </a:moveTo>
                  <a:lnTo>
                    <a:pt x="21599" y="21600"/>
                  </a:lnTo>
                  <a:lnTo>
                    <a:pt x="0" y="21600"/>
                  </a:lnTo>
                  <a:lnTo>
                    <a:pt x="0" y="10660"/>
                  </a:lnTo>
                  <a:cubicBezTo>
                    <a:pt x="0" y="10660"/>
                    <a:pt x="21599" y="10660"/>
                    <a:pt x="21599" y="10660"/>
                  </a:cubicBezTo>
                  <a:close/>
                  <a:moveTo>
                    <a:pt x="6372" y="9087"/>
                  </a:moveTo>
                  <a:lnTo>
                    <a:pt x="2724" y="9087"/>
                  </a:lnTo>
                  <a:lnTo>
                    <a:pt x="2724" y="5802"/>
                  </a:lnTo>
                  <a:cubicBezTo>
                    <a:pt x="2724" y="2602"/>
                    <a:pt x="6347" y="0"/>
                    <a:pt x="10800" y="0"/>
                  </a:cubicBezTo>
                  <a:cubicBezTo>
                    <a:pt x="15252" y="0"/>
                    <a:pt x="18875" y="2602"/>
                    <a:pt x="18875" y="5802"/>
                  </a:cubicBezTo>
                  <a:lnTo>
                    <a:pt x="18875" y="9087"/>
                  </a:lnTo>
                  <a:lnTo>
                    <a:pt x="15227" y="9087"/>
                  </a:lnTo>
                  <a:lnTo>
                    <a:pt x="15227" y="5802"/>
                  </a:lnTo>
                  <a:cubicBezTo>
                    <a:pt x="15227" y="4048"/>
                    <a:pt x="13240" y="2621"/>
                    <a:pt x="10800" y="2621"/>
                  </a:cubicBezTo>
                  <a:cubicBezTo>
                    <a:pt x="8359" y="2621"/>
                    <a:pt x="6372" y="4048"/>
                    <a:pt x="6372" y="5802"/>
                  </a:cubicBezTo>
                  <a:cubicBezTo>
                    <a:pt x="6372" y="5802"/>
                    <a:pt x="6372" y="9087"/>
                    <a:pt x="6372" y="9087"/>
                  </a:cubicBezTo>
                  <a:close/>
                </a:path>
              </a:pathLst>
            </a:custGeom>
            <a:solidFill>
              <a:srgbClr val="FFFFF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marL="0" marR="0" lvl="0" indent="0" algn="ctr" defTabSz="457200" rtl="0" eaLnBrk="1" fontAlgn="base" latinLnBrk="0" hangingPunct="0">
                <a:lnSpc>
                  <a:spcPct val="100000"/>
                </a:lnSpc>
                <a:spcBef>
                  <a:spcPct val="0"/>
                </a:spcBef>
                <a:spcAft>
                  <a:spcPct val="0"/>
                </a:spcAft>
                <a:buClrTx/>
                <a:buSzTx/>
                <a:buFontTx/>
                <a:buNone/>
                <a:tabLst/>
                <a:defRPr/>
              </a:pPr>
              <a:endParaRPr kumimoji="0" lang="en-US" sz="3000" b="0" i="0" u="none" strike="noStrike" kern="1200" cap="none" spc="0" normalizeH="0" baseline="0" noProof="0" dirty="0">
                <a:ln>
                  <a:noFill/>
                </a:ln>
                <a:solidFill>
                  <a:srgbClr val="FFFFFF"/>
                </a:solidFill>
                <a:effectLst>
                  <a:outerShdw blurRad="38100" dist="38100" dir="2700000" algn="tl">
                    <a:srgbClr val="C0C0C0"/>
                  </a:outerShdw>
                </a:effectLst>
                <a:uLnTx/>
                <a:uFillTx/>
                <a:latin typeface="Lato" panose="020F0502020204030203" pitchFamily="34" charset="0"/>
                <a:sym typeface="Gill Sans" charset="0"/>
              </a:endParaRPr>
            </a:p>
          </p:txBody>
        </p:sp>
      </p:grpSp>
      <p:sp>
        <p:nvSpPr>
          <p:cNvPr id="73741" name="AutoShape 13"/>
          <p:cNvSpPr>
            <a:spLocks/>
          </p:cNvSpPr>
          <p:nvPr/>
        </p:nvSpPr>
        <p:spPr bwMode="auto">
          <a:xfrm>
            <a:off x="4260774" y="2831176"/>
            <a:ext cx="8548118" cy="177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lstStyle/>
          <a:p>
            <a:pPr lvl="0" algn="just" defTabSz="825500" fontAlgn="base" hangingPunct="0">
              <a:spcBef>
                <a:spcPct val="0"/>
              </a:spcBef>
              <a:spcAft>
                <a:spcPct val="0"/>
              </a:spcAft>
              <a:defRPr/>
            </a:pPr>
            <a:r>
              <a:rPr lang="en-US" dirty="0">
                <a:latin typeface="+mj-lt"/>
              </a:rPr>
              <a:t>PRWATech is India’s leading and largest training provider for Big Data and Hadoop Corporate training programs. We have expanded our domain to all the technologies and Programming Languages </a:t>
            </a:r>
            <a:endParaRPr kumimoji="0" lang="en-US" sz="5600" b="0" i="0" u="none" strike="noStrike" kern="1200" cap="none" spc="0" normalizeH="0" baseline="0" noProof="0" dirty="0">
              <a:ln>
                <a:noFill/>
              </a:ln>
              <a:solidFill>
                <a:srgbClr val="333333"/>
              </a:solidFill>
              <a:effectLst/>
              <a:uLnTx/>
              <a:uFillTx/>
              <a:latin typeface="+mj-lt"/>
              <a:sym typeface="Gill Sans" charset="0"/>
            </a:endParaRPr>
          </a:p>
        </p:txBody>
      </p:sp>
      <p:sp>
        <p:nvSpPr>
          <p:cNvPr id="73742" name="AutoShape 14"/>
          <p:cNvSpPr>
            <a:spLocks/>
          </p:cNvSpPr>
          <p:nvPr/>
        </p:nvSpPr>
        <p:spPr bwMode="auto">
          <a:xfrm>
            <a:off x="16883248" y="2596049"/>
            <a:ext cx="6748732" cy="177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lstStyle/>
          <a:p>
            <a:pPr lvl="0" algn="just" defTabSz="825500" fontAlgn="base" hangingPunct="0">
              <a:spcBef>
                <a:spcPct val="0"/>
              </a:spcBef>
              <a:spcAft>
                <a:spcPct val="0"/>
              </a:spcAft>
              <a:defRPr/>
            </a:pPr>
            <a:r>
              <a:rPr lang="en-US" dirty="0">
                <a:latin typeface="+mj-lt"/>
              </a:rPr>
              <a:t>We are a highly skilled team of Solution managers and Software Engineers working together in order understand the requirements and provide the most efficient and economical business offering under any circumstances.</a:t>
            </a:r>
            <a:endParaRPr kumimoji="0" lang="en-US" sz="5600" b="0" i="0" u="none" strike="noStrike" kern="1200" cap="none" spc="0" normalizeH="0" baseline="0" noProof="0" dirty="0">
              <a:ln>
                <a:noFill/>
              </a:ln>
              <a:solidFill>
                <a:srgbClr val="333333"/>
              </a:solidFill>
              <a:effectLst/>
              <a:uLnTx/>
              <a:uFillTx/>
              <a:latin typeface="+mj-lt"/>
              <a:sym typeface="Gill Sans" charset="0"/>
            </a:endParaRPr>
          </a:p>
        </p:txBody>
      </p:sp>
      <p:sp>
        <p:nvSpPr>
          <p:cNvPr id="2" name="Title 1"/>
          <p:cNvSpPr>
            <a:spLocks noGrp="1"/>
          </p:cNvSpPr>
          <p:nvPr>
            <p:ph type="title"/>
          </p:nvPr>
        </p:nvSpPr>
        <p:spPr>
          <a:xfrm>
            <a:off x="639045" y="596475"/>
            <a:ext cx="7335919" cy="1311128"/>
          </a:xfrm>
        </p:spPr>
        <p:txBody>
          <a:bodyPr/>
          <a:lstStyle/>
          <a:p>
            <a:r>
              <a:rPr lang="en-US" dirty="0">
                <a:ea typeface="Aleo Regular" charset="0"/>
                <a:cs typeface="Aleo Regular" charset="0"/>
                <a:sym typeface="Aleo Regular" charset="0"/>
              </a:rPr>
              <a:t>Who </a:t>
            </a:r>
            <a:r>
              <a:rPr lang="en-US" b="1" dirty="0">
                <a:ea typeface="Aleo Regular" charset="0"/>
                <a:cs typeface="Aleo Regular" charset="0"/>
                <a:sym typeface="Aleo Regular" charset="0"/>
              </a:rPr>
              <a:t>We Are?</a:t>
            </a:r>
            <a:endParaRPr lang="en-US" b="1" dirty="0"/>
          </a:p>
        </p:txBody>
      </p:sp>
      <p:sp>
        <p:nvSpPr>
          <p:cNvPr id="17" name="AutoShape 11"/>
          <p:cNvSpPr>
            <a:spLocks/>
          </p:cNvSpPr>
          <p:nvPr/>
        </p:nvSpPr>
        <p:spPr bwMode="auto">
          <a:xfrm>
            <a:off x="14085412" y="3093227"/>
            <a:ext cx="2323472" cy="268051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600" y="16200"/>
                </a:lnTo>
                <a:lnTo>
                  <a:pt x="10799" y="21600"/>
                </a:lnTo>
                <a:lnTo>
                  <a:pt x="0" y="16199"/>
                </a:lnTo>
                <a:lnTo>
                  <a:pt x="0" y="5400"/>
                </a:lnTo>
                <a:close/>
              </a:path>
            </a:pathLst>
          </a:custGeom>
          <a:solidFill>
            <a:schemeClr val="accent3"/>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marL="0" marR="0" lvl="0" indent="0" algn="ctr" defTabSz="584200" rtl="0" eaLnBrk="1" fontAlgn="base" latinLnBrk="0" hangingPunct="0">
              <a:lnSpc>
                <a:spcPct val="100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Lato" panose="020F0502020204030203" pitchFamily="34" charset="0"/>
              <a:sym typeface="Gill Sans" charset="0"/>
            </a:endParaRPr>
          </a:p>
        </p:txBody>
      </p:sp>
      <p:sp>
        <p:nvSpPr>
          <p:cNvPr id="18" name="AutoShape 12"/>
          <p:cNvSpPr>
            <a:spLocks/>
          </p:cNvSpPr>
          <p:nvPr/>
        </p:nvSpPr>
        <p:spPr bwMode="auto">
          <a:xfrm>
            <a:off x="14559776" y="3979950"/>
            <a:ext cx="1772509" cy="150246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873" y="0"/>
                </a:moveTo>
                <a:lnTo>
                  <a:pt x="21599" y="4792"/>
                </a:lnTo>
                <a:lnTo>
                  <a:pt x="21599" y="14654"/>
                </a:lnTo>
                <a:lnTo>
                  <a:pt x="11241" y="21600"/>
                </a:lnTo>
                <a:lnTo>
                  <a:pt x="0" y="10765"/>
                </a:lnTo>
                <a:lnTo>
                  <a:pt x="7710" y="15974"/>
                </a:lnTo>
                <a:lnTo>
                  <a:pt x="15655" y="10348"/>
                </a:lnTo>
                <a:lnTo>
                  <a:pt x="15873" y="0"/>
                </a:lnTo>
                <a:close/>
              </a:path>
            </a:pathLst>
          </a:custGeom>
          <a:solidFill>
            <a:schemeClr val="accent3">
              <a:lumMod val="75000"/>
              <a:alpha val="50000"/>
            </a:schemeClr>
          </a:solidFill>
          <a:ln>
            <a:noFill/>
          </a:ln>
          <a:effectLst/>
        </p:spPr>
        <p:txBody>
          <a:bodyPr lIns="0" tIns="0" rIns="0" bIns="0" anchor="ctr"/>
          <a:lstStyle/>
          <a:p>
            <a:pPr marL="0" marR="0" lvl="0" indent="0" algn="ctr" defTabSz="825500" rtl="0" eaLnBrk="1" fontAlgn="base" latinLnBrk="0" hangingPunct="0">
              <a:lnSpc>
                <a:spcPct val="100000"/>
              </a:lnSpc>
              <a:spcBef>
                <a:spcPct val="0"/>
              </a:spcBef>
              <a:spcAft>
                <a:spcPct val="0"/>
              </a:spcAft>
              <a:buClrTx/>
              <a:buSzTx/>
              <a:buFontTx/>
              <a:buNone/>
              <a:tabLst/>
              <a:defRPr/>
            </a:pPr>
            <a:endParaRPr kumimoji="0" lang="en-US" sz="5600" b="0" i="0" u="none" strike="noStrike" kern="1200" cap="none" spc="0" normalizeH="0" baseline="0" noProof="0" dirty="0">
              <a:ln>
                <a:noFill/>
              </a:ln>
              <a:solidFill>
                <a:srgbClr val="000000"/>
              </a:solidFill>
              <a:effectLst/>
              <a:uLnTx/>
              <a:uFillTx/>
              <a:latin typeface="Lato" panose="020F0502020204030203" pitchFamily="34" charset="0"/>
              <a:sym typeface="Gill Sans" charset="0"/>
            </a:endParaRPr>
          </a:p>
        </p:txBody>
      </p:sp>
      <p:sp>
        <p:nvSpPr>
          <p:cNvPr id="19" name="AutoShape 13"/>
          <p:cNvSpPr>
            <a:spLocks/>
          </p:cNvSpPr>
          <p:nvPr/>
        </p:nvSpPr>
        <p:spPr bwMode="auto">
          <a:xfrm>
            <a:off x="14504210" y="3584757"/>
            <a:ext cx="1368346" cy="15785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4"/>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marL="0" marR="0" lvl="0" indent="0" algn="ctr" defTabSz="584200" rtl="0" eaLnBrk="1" fontAlgn="base" latinLnBrk="0" hangingPunct="0">
              <a:lnSpc>
                <a:spcPct val="100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Lato" panose="020F0502020204030203" pitchFamily="34" charset="0"/>
              <a:sym typeface="Gill Sans" charset="0"/>
            </a:endParaRPr>
          </a:p>
        </p:txBody>
      </p:sp>
      <p:sp>
        <p:nvSpPr>
          <p:cNvPr id="20" name="AutoShape 28"/>
          <p:cNvSpPr>
            <a:spLocks/>
          </p:cNvSpPr>
          <p:nvPr/>
        </p:nvSpPr>
        <p:spPr bwMode="auto">
          <a:xfrm>
            <a:off x="14710223" y="3851420"/>
            <a:ext cx="982311" cy="93337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493" y="15832"/>
                </a:moveTo>
                <a:lnTo>
                  <a:pt x="17474" y="21600"/>
                </a:lnTo>
                <a:lnTo>
                  <a:pt x="10800" y="17846"/>
                </a:lnTo>
                <a:lnTo>
                  <a:pt x="4124" y="21600"/>
                </a:lnTo>
                <a:lnTo>
                  <a:pt x="5457" y="13765"/>
                </a:lnTo>
                <a:lnTo>
                  <a:pt x="0" y="8250"/>
                </a:lnTo>
                <a:lnTo>
                  <a:pt x="7498" y="7161"/>
                </a:lnTo>
                <a:lnTo>
                  <a:pt x="10800" y="0"/>
                </a:lnTo>
                <a:lnTo>
                  <a:pt x="13069" y="4921"/>
                </a:lnTo>
                <a:cubicBezTo>
                  <a:pt x="11820" y="6144"/>
                  <a:pt x="11150" y="7802"/>
                  <a:pt x="11150" y="9551"/>
                </a:cubicBezTo>
                <a:cubicBezTo>
                  <a:pt x="11150" y="11239"/>
                  <a:pt x="11775" y="12826"/>
                  <a:pt x="12910" y="14020"/>
                </a:cubicBezTo>
                <a:cubicBezTo>
                  <a:pt x="13887" y="15046"/>
                  <a:pt x="15140" y="15676"/>
                  <a:pt x="16493" y="15832"/>
                </a:cubicBezTo>
                <a:close/>
                <a:moveTo>
                  <a:pt x="16406" y="12064"/>
                </a:moveTo>
                <a:lnTo>
                  <a:pt x="14309" y="9858"/>
                </a:lnTo>
                <a:lnTo>
                  <a:pt x="15201" y="8920"/>
                </a:lnTo>
                <a:lnTo>
                  <a:pt x="16406" y="10186"/>
                </a:lnTo>
                <a:lnTo>
                  <a:pt x="19185" y="7263"/>
                </a:lnTo>
                <a:lnTo>
                  <a:pt x="20078" y="8202"/>
                </a:lnTo>
                <a:cubicBezTo>
                  <a:pt x="20078" y="8202"/>
                  <a:pt x="16406" y="12064"/>
                  <a:pt x="16406" y="12064"/>
                </a:cubicBezTo>
                <a:close/>
                <a:moveTo>
                  <a:pt x="17161" y="4884"/>
                </a:moveTo>
                <a:cubicBezTo>
                  <a:pt x="14709" y="4884"/>
                  <a:pt x="12723" y="6973"/>
                  <a:pt x="12723" y="9551"/>
                </a:cubicBezTo>
                <a:cubicBezTo>
                  <a:pt x="12723" y="12128"/>
                  <a:pt x="14709" y="14217"/>
                  <a:pt x="17161" y="14217"/>
                </a:cubicBezTo>
                <a:cubicBezTo>
                  <a:pt x="19611" y="14217"/>
                  <a:pt x="21599" y="12128"/>
                  <a:pt x="21599" y="9551"/>
                </a:cubicBezTo>
                <a:cubicBezTo>
                  <a:pt x="21599" y="6973"/>
                  <a:pt x="19611" y="4884"/>
                  <a:pt x="17161" y="4884"/>
                </a:cubicBezTo>
                <a:close/>
              </a:path>
            </a:pathLst>
          </a:custGeom>
          <a:solidFill>
            <a:srgbClr val="FFFFF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marL="0" marR="0" lvl="0" indent="0" algn="ctr" defTabSz="457200" rtl="0" eaLnBrk="1" fontAlgn="base" latinLnBrk="0" hangingPunct="0">
              <a:lnSpc>
                <a:spcPct val="100000"/>
              </a:lnSpc>
              <a:spcBef>
                <a:spcPct val="0"/>
              </a:spcBef>
              <a:spcAft>
                <a:spcPct val="0"/>
              </a:spcAft>
              <a:buClrTx/>
              <a:buSzTx/>
              <a:buFontTx/>
              <a:buNone/>
              <a:tabLst/>
              <a:defRPr/>
            </a:pPr>
            <a:endParaRPr kumimoji="0" lang="en-US" sz="3000" b="0" i="0" u="none" strike="noStrike" kern="1200" cap="none" spc="0" normalizeH="0" baseline="0" noProof="0" dirty="0">
              <a:ln>
                <a:noFill/>
              </a:ln>
              <a:solidFill>
                <a:srgbClr val="FFFFFF"/>
              </a:solidFill>
              <a:effectLst>
                <a:outerShdw blurRad="38100" dist="38100" dir="2700000" algn="tl">
                  <a:srgbClr val="C0C0C0"/>
                </a:outerShdw>
              </a:effectLst>
              <a:uLnTx/>
              <a:uFillTx/>
              <a:latin typeface="Lato" panose="020F0502020204030203" pitchFamily="34" charset="0"/>
              <a:sym typeface="Gill Sans" charset="0"/>
            </a:endParaRPr>
          </a:p>
        </p:txBody>
      </p:sp>
      <p:sp>
        <p:nvSpPr>
          <p:cNvPr id="21" name="AutoShape 40"/>
          <p:cNvSpPr>
            <a:spLocks/>
          </p:cNvSpPr>
          <p:nvPr/>
        </p:nvSpPr>
        <p:spPr bwMode="auto">
          <a:xfrm>
            <a:off x="5028867" y="11259352"/>
            <a:ext cx="17572025" cy="929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lvl="0" algn="just" defTabSz="825500" fontAlgn="base" hangingPunct="0">
              <a:spcBef>
                <a:spcPct val="0"/>
              </a:spcBef>
              <a:spcAft>
                <a:spcPct val="0"/>
              </a:spcAft>
              <a:defRPr/>
            </a:pPr>
            <a:r>
              <a:rPr lang="en-US" dirty="0">
                <a:solidFill>
                  <a:schemeClr val="tx2">
                    <a:lumMod val="75000"/>
                  </a:schemeClr>
                </a:solidFill>
                <a:latin typeface="Aleo" panose="020F0502020204030203" pitchFamily="34" charset="0"/>
                <a:ea typeface="Aleo Regular" charset="0"/>
                <a:cs typeface="Aleo Regular" charset="0"/>
                <a:sym typeface="Aleo Regular" charset="0"/>
              </a:rPr>
              <a:t>Working together with client, we still strive to provide the highest learning opportunities with cost efficient modules. We aim to create responsible, independent individuals who have skills to grow &amp; aspire to learn to build their career.</a:t>
            </a:r>
          </a:p>
          <a:p>
            <a:pPr lvl="0" defTabSz="825500" fontAlgn="base" hangingPunct="0">
              <a:spcBef>
                <a:spcPct val="0"/>
              </a:spcBef>
              <a:spcAft>
                <a:spcPct val="0"/>
              </a:spcAft>
              <a:defRPr/>
            </a:pPr>
            <a:endParaRPr kumimoji="0" lang="en-US" sz="5600" i="0" u="none" strike="noStrike" kern="1200" cap="none" spc="0" normalizeH="0" baseline="0" noProof="0" dirty="0">
              <a:ln>
                <a:noFill/>
              </a:ln>
              <a:solidFill>
                <a:schemeClr val="tx2">
                  <a:lumMod val="75000"/>
                </a:schemeClr>
              </a:solidFill>
              <a:effectLst/>
              <a:uLnTx/>
              <a:uFillTx/>
              <a:latin typeface="Lato" panose="020F0502020204030203" pitchFamily="34" charset="0"/>
              <a:sym typeface="Gill Sans" charset="0"/>
            </a:endParaRPr>
          </a:p>
        </p:txBody>
      </p:sp>
      <p:sp>
        <p:nvSpPr>
          <p:cNvPr id="29" name="Title 1">
            <a:extLst>
              <a:ext uri="{FF2B5EF4-FFF2-40B4-BE49-F238E27FC236}">
                <a16:creationId xmlns:a16="http://schemas.microsoft.com/office/drawing/2014/main" id="{F649AD57-6692-4233-9672-7F0048A35777}"/>
              </a:ext>
            </a:extLst>
          </p:cNvPr>
          <p:cNvSpPr txBox="1">
            <a:spLocks/>
          </p:cNvSpPr>
          <p:nvPr/>
        </p:nvSpPr>
        <p:spPr>
          <a:xfrm>
            <a:off x="592814" y="8149210"/>
            <a:ext cx="8872109" cy="1311128"/>
          </a:xfrm>
          <a:prstGeom prst="rect">
            <a:avLst/>
          </a:prstGeom>
        </p:spPr>
        <p:txBody>
          <a:bodyPr wrap="none">
            <a:spAutoFit/>
          </a:bodyPr>
          <a:lstStyle>
            <a:lvl1pPr algn="l" defTabSz="1828709" rtl="0" eaLnBrk="1" latinLnBrk="0" hangingPunct="1">
              <a:lnSpc>
                <a:spcPct val="90000"/>
              </a:lnSpc>
              <a:spcBef>
                <a:spcPct val="0"/>
              </a:spcBef>
              <a:buNone/>
              <a:defRPr sz="8800" kern="1200">
                <a:solidFill>
                  <a:schemeClr val="tx1"/>
                </a:solidFill>
                <a:latin typeface="+mj-lt"/>
                <a:ea typeface="+mj-ea"/>
                <a:cs typeface="+mj-cs"/>
              </a:defRPr>
            </a:lvl1pPr>
          </a:lstStyle>
          <a:p>
            <a:r>
              <a:rPr lang="en-US" dirty="0">
                <a:ea typeface="Aleo Regular" charset="0"/>
                <a:cs typeface="Aleo Regular" charset="0"/>
                <a:sym typeface="Aleo Regular" charset="0"/>
              </a:rPr>
              <a:t>Mission </a:t>
            </a:r>
            <a:r>
              <a:rPr lang="en-US" b="1" dirty="0">
                <a:ea typeface="Aleo Regular" charset="0"/>
                <a:cs typeface="Aleo Regular" charset="0"/>
                <a:sym typeface="Aleo Regular" charset="0"/>
              </a:rPr>
              <a:t>Statement</a:t>
            </a:r>
            <a:endParaRPr lang="en-US" b="1" dirty="0"/>
          </a:p>
        </p:txBody>
      </p:sp>
      <p:grpSp>
        <p:nvGrpSpPr>
          <p:cNvPr id="4" name="Group 3">
            <a:extLst>
              <a:ext uri="{FF2B5EF4-FFF2-40B4-BE49-F238E27FC236}">
                <a16:creationId xmlns:a16="http://schemas.microsoft.com/office/drawing/2014/main" id="{F6862792-672F-426A-B968-D98D1B965E47}"/>
              </a:ext>
            </a:extLst>
          </p:cNvPr>
          <p:cNvGrpSpPr/>
          <p:nvPr/>
        </p:nvGrpSpPr>
        <p:grpSpPr>
          <a:xfrm>
            <a:off x="1406182" y="10050212"/>
            <a:ext cx="2093979" cy="2418279"/>
            <a:chOff x="7964421" y="9475295"/>
            <a:chExt cx="2093979" cy="2418279"/>
          </a:xfrm>
        </p:grpSpPr>
        <p:grpSp>
          <p:nvGrpSpPr>
            <p:cNvPr id="34" name="Group 33">
              <a:extLst>
                <a:ext uri="{FF2B5EF4-FFF2-40B4-BE49-F238E27FC236}">
                  <a16:creationId xmlns:a16="http://schemas.microsoft.com/office/drawing/2014/main" id="{722715C8-3262-4967-984B-90595289253F}"/>
                </a:ext>
              </a:extLst>
            </p:cNvPr>
            <p:cNvGrpSpPr>
              <a:grpSpLocks noChangeAspect="1"/>
            </p:cNvGrpSpPr>
            <p:nvPr/>
          </p:nvGrpSpPr>
          <p:grpSpPr>
            <a:xfrm>
              <a:off x="7964421" y="9475295"/>
              <a:ext cx="2093979" cy="2418279"/>
              <a:chOff x="13441865" y="7632738"/>
              <a:chExt cx="3000754" cy="3465489"/>
            </a:xfrm>
          </p:grpSpPr>
          <p:sp>
            <p:nvSpPr>
              <p:cNvPr id="35" name="AutoShape 1">
                <a:extLst>
                  <a:ext uri="{FF2B5EF4-FFF2-40B4-BE49-F238E27FC236}">
                    <a16:creationId xmlns:a16="http://schemas.microsoft.com/office/drawing/2014/main" id="{34B77CD0-DB20-45A3-B9F8-293B31B94B3A}"/>
                  </a:ext>
                </a:extLst>
              </p:cNvPr>
              <p:cNvSpPr>
                <a:spLocks/>
              </p:cNvSpPr>
              <p:nvPr/>
            </p:nvSpPr>
            <p:spPr bwMode="auto">
              <a:xfrm>
                <a:off x="13441865" y="7632738"/>
                <a:ext cx="3000754" cy="34654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599"/>
                    </a:lnTo>
                    <a:lnTo>
                      <a:pt x="0" y="16199"/>
                    </a:lnTo>
                    <a:lnTo>
                      <a:pt x="0" y="5400"/>
                    </a:lnTo>
                    <a:close/>
                  </a:path>
                </a:pathLst>
              </a:custGeom>
              <a:solidFill>
                <a:schemeClr val="accent5"/>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marL="0" marR="0" lvl="0" indent="0" algn="ctr" defTabSz="584200" rtl="0" eaLnBrk="1" fontAlgn="base" latinLnBrk="0" hangingPunct="0">
                  <a:lnSpc>
                    <a:spcPct val="100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Lato" panose="020F0502020204030203" pitchFamily="34" charset="0"/>
                  <a:sym typeface="Gill Sans" charset="0"/>
                </a:endParaRPr>
              </a:p>
            </p:txBody>
          </p:sp>
          <p:sp>
            <p:nvSpPr>
              <p:cNvPr id="36" name="Freeform 19">
                <a:extLst>
                  <a:ext uri="{FF2B5EF4-FFF2-40B4-BE49-F238E27FC236}">
                    <a16:creationId xmlns:a16="http://schemas.microsoft.com/office/drawing/2014/main" id="{1078A5FD-2735-4EF4-92EA-F173383DAA41}"/>
                  </a:ext>
                </a:extLst>
              </p:cNvPr>
              <p:cNvSpPr>
                <a:spLocks/>
              </p:cNvSpPr>
              <p:nvPr/>
            </p:nvSpPr>
            <p:spPr bwMode="auto">
              <a:xfrm>
                <a:off x="13982014" y="8989327"/>
                <a:ext cx="2460533" cy="1993575"/>
              </a:xfrm>
              <a:custGeom>
                <a:avLst/>
                <a:gdLst>
                  <a:gd name="connsiteX0" fmla="*/ 3473094 w 4275688"/>
                  <a:gd name="connsiteY0" fmla="*/ 0 h 3464251"/>
                  <a:gd name="connsiteX1" fmla="*/ 4275688 w 4275688"/>
                  <a:gd name="connsiteY1" fmla="*/ 698308 h 3464251"/>
                  <a:gd name="connsiteX2" fmla="*/ 4275572 w 4275688"/>
                  <a:gd name="connsiteY2" fmla="*/ 2159151 h 3464251"/>
                  <a:gd name="connsiteX3" fmla="*/ 2014990 w 4275688"/>
                  <a:gd name="connsiteY3" fmla="*/ 3464251 h 3464251"/>
                  <a:gd name="connsiteX4" fmla="*/ 0 w 4275688"/>
                  <a:gd name="connsiteY4" fmla="*/ 1702349 h 3464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5688" h="3464251">
                    <a:moveTo>
                      <a:pt x="3473094" y="0"/>
                    </a:moveTo>
                    <a:lnTo>
                      <a:pt x="4275688" y="698308"/>
                    </a:lnTo>
                    <a:lnTo>
                      <a:pt x="4275572" y="2159151"/>
                    </a:lnTo>
                    <a:lnTo>
                      <a:pt x="2014990" y="3464251"/>
                    </a:lnTo>
                    <a:lnTo>
                      <a:pt x="0" y="1702349"/>
                    </a:lnTo>
                    <a:close/>
                  </a:path>
                </a:pathLst>
              </a:custGeom>
              <a:solidFill>
                <a:schemeClr val="accent6">
                  <a:lumMod val="75000"/>
                </a:schemeClr>
              </a:solidFill>
              <a:ln>
                <a:noFill/>
              </a:ln>
              <a:effectLst/>
            </p:spPr>
            <p:txBody>
              <a:bodyPr wrap="square" lIns="0" tIns="0" rIns="0" bIns="0" anchor="ctr">
                <a:noAutofit/>
              </a:bodyPr>
              <a:lstStyle/>
              <a:p>
                <a:pPr marL="0" marR="0" lvl="0" indent="0" algn="ctr" defTabSz="825500" rtl="0" eaLnBrk="1" fontAlgn="base" latinLnBrk="0" hangingPunct="0">
                  <a:lnSpc>
                    <a:spcPct val="100000"/>
                  </a:lnSpc>
                  <a:spcBef>
                    <a:spcPct val="0"/>
                  </a:spcBef>
                  <a:spcAft>
                    <a:spcPct val="0"/>
                  </a:spcAft>
                  <a:buClrTx/>
                  <a:buSzTx/>
                  <a:buFontTx/>
                  <a:buNone/>
                  <a:tabLst/>
                  <a:defRPr/>
                </a:pPr>
                <a:endParaRPr kumimoji="0" lang="en-US" sz="5600" b="0" i="0" u="none" strike="noStrike" kern="1200" cap="none" spc="0" normalizeH="0" baseline="0" noProof="0" dirty="0">
                  <a:ln>
                    <a:noFill/>
                  </a:ln>
                  <a:solidFill>
                    <a:srgbClr val="000000"/>
                  </a:solidFill>
                  <a:effectLst/>
                  <a:uLnTx/>
                  <a:uFillTx/>
                  <a:latin typeface="Lato" panose="020F0502020204030203" pitchFamily="34" charset="0"/>
                  <a:sym typeface="Gill Sans" charset="0"/>
                </a:endParaRPr>
              </a:p>
            </p:txBody>
          </p:sp>
          <p:sp>
            <p:nvSpPr>
              <p:cNvPr id="37" name="AutoShape 3">
                <a:extLst>
                  <a:ext uri="{FF2B5EF4-FFF2-40B4-BE49-F238E27FC236}">
                    <a16:creationId xmlns:a16="http://schemas.microsoft.com/office/drawing/2014/main" id="{A0026188-FF8F-497B-A326-1CEFA9225221}"/>
                  </a:ext>
                </a:extLst>
              </p:cNvPr>
              <p:cNvSpPr>
                <a:spLocks/>
              </p:cNvSpPr>
              <p:nvPr/>
            </p:nvSpPr>
            <p:spPr bwMode="auto">
              <a:xfrm>
                <a:off x="13908983" y="8172411"/>
                <a:ext cx="2066519" cy="23861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600"/>
                    </a:lnTo>
                    <a:lnTo>
                      <a:pt x="0" y="16199"/>
                    </a:lnTo>
                    <a:lnTo>
                      <a:pt x="0" y="5400"/>
                    </a:lnTo>
                    <a:close/>
                  </a:path>
                </a:pathLst>
              </a:custGeom>
              <a:solidFill>
                <a:schemeClr val="accent6"/>
              </a:solidFill>
              <a:ln w="25400" cap="flat" cmpd="sng">
                <a:solidFill>
                  <a:srgbClr val="000000">
                    <a:alpha val="0"/>
                  </a:srgbClr>
                </a:solidFill>
                <a:prstDash val="solid"/>
                <a:miter lim="0"/>
                <a:headEnd/>
                <a:tailEnd/>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marL="0" marR="0" lvl="0" indent="0" algn="ctr" defTabSz="584200" rtl="0" eaLnBrk="1" fontAlgn="base" latinLnBrk="0" hangingPunct="0">
                  <a:lnSpc>
                    <a:spcPct val="100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Lato" panose="020F0502020204030203" pitchFamily="34" charset="0"/>
                  <a:sym typeface="Gill Sans" charset="0"/>
                </a:endParaRPr>
              </a:p>
            </p:txBody>
          </p:sp>
        </p:grpSp>
        <p:sp>
          <p:nvSpPr>
            <p:cNvPr id="38" name="AutoShape 14">
              <a:extLst>
                <a:ext uri="{FF2B5EF4-FFF2-40B4-BE49-F238E27FC236}">
                  <a16:creationId xmlns:a16="http://schemas.microsoft.com/office/drawing/2014/main" id="{F7AB2F0D-DC1F-4850-9CC4-0C2E6154906D}"/>
                </a:ext>
              </a:extLst>
            </p:cNvPr>
            <p:cNvSpPr>
              <a:spLocks/>
            </p:cNvSpPr>
            <p:nvPr/>
          </p:nvSpPr>
          <p:spPr bwMode="auto">
            <a:xfrm>
              <a:off x="8481051" y="10209399"/>
              <a:ext cx="1060717" cy="11777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1" y="5360"/>
                  </a:moveTo>
                  <a:cubicBezTo>
                    <a:pt x="15400" y="4307"/>
                    <a:pt x="12967" y="3667"/>
                    <a:pt x="10800" y="3667"/>
                  </a:cubicBezTo>
                  <a:lnTo>
                    <a:pt x="10800" y="16959"/>
                  </a:lnTo>
                  <a:cubicBezTo>
                    <a:pt x="14324" y="14058"/>
                    <a:pt x="16859" y="9871"/>
                    <a:pt x="17411" y="5360"/>
                  </a:cubicBezTo>
                  <a:close/>
                  <a:moveTo>
                    <a:pt x="10800" y="0"/>
                  </a:moveTo>
                  <a:cubicBezTo>
                    <a:pt x="6962" y="0"/>
                    <a:pt x="2828" y="1427"/>
                    <a:pt x="0" y="3523"/>
                  </a:cubicBezTo>
                  <a:cubicBezTo>
                    <a:pt x="0" y="11243"/>
                    <a:pt x="4871" y="18089"/>
                    <a:pt x="10800" y="21599"/>
                  </a:cubicBezTo>
                  <a:cubicBezTo>
                    <a:pt x="16729" y="18089"/>
                    <a:pt x="21599" y="11243"/>
                    <a:pt x="21599" y="3523"/>
                  </a:cubicBezTo>
                  <a:cubicBezTo>
                    <a:pt x="18771" y="1427"/>
                    <a:pt x="14647" y="0"/>
                    <a:pt x="10800" y="0"/>
                  </a:cubicBezTo>
                  <a:close/>
                  <a:moveTo>
                    <a:pt x="10800" y="2095"/>
                  </a:moveTo>
                  <a:cubicBezTo>
                    <a:pt x="13698" y="2095"/>
                    <a:pt x="16863" y="3068"/>
                    <a:pt x="19239" y="4544"/>
                  </a:cubicBezTo>
                  <a:cubicBezTo>
                    <a:pt x="18876" y="10359"/>
                    <a:pt x="15444" y="15745"/>
                    <a:pt x="10800" y="19019"/>
                  </a:cubicBezTo>
                  <a:cubicBezTo>
                    <a:pt x="6150" y="15741"/>
                    <a:pt x="2723" y="10353"/>
                    <a:pt x="2360" y="4544"/>
                  </a:cubicBezTo>
                  <a:cubicBezTo>
                    <a:pt x="4702" y="3090"/>
                    <a:pt x="7870" y="2095"/>
                    <a:pt x="10800" y="2095"/>
                  </a:cubicBezTo>
                </a:path>
              </a:pathLst>
            </a:custGeom>
            <a:solidFill>
              <a:srgbClr val="FFFFF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38100" tIns="38100" rIns="38100" bIns="3810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marL="0" marR="0" lvl="0" indent="0" algn="ctr" defTabSz="457200" rtl="0" eaLnBrk="1" fontAlgn="base" latinLnBrk="0" hangingPunct="0">
                <a:lnSpc>
                  <a:spcPct val="100000"/>
                </a:lnSpc>
                <a:spcBef>
                  <a:spcPct val="0"/>
                </a:spcBef>
                <a:spcAft>
                  <a:spcPct val="0"/>
                </a:spcAft>
                <a:buClrTx/>
                <a:buSzTx/>
                <a:buFontTx/>
                <a:buNone/>
                <a:tabLst/>
                <a:defRPr/>
              </a:pPr>
              <a:endParaRPr kumimoji="0" lang="en-US" sz="3000" b="0" i="0" u="none" strike="noStrike" kern="1200" cap="none" spc="0" normalizeH="0" baseline="0" noProof="0" dirty="0">
                <a:ln>
                  <a:noFill/>
                </a:ln>
                <a:solidFill>
                  <a:srgbClr val="FFFFFF"/>
                </a:solidFill>
                <a:effectLst>
                  <a:outerShdw blurRad="38100" dist="38100" dir="2700000" algn="tl">
                    <a:srgbClr val="C0C0C0"/>
                  </a:outerShdw>
                </a:effectLst>
                <a:uLnTx/>
                <a:uFillTx/>
                <a:latin typeface="Lato" panose="020F0502020204030203" pitchFamily="34" charset="0"/>
                <a:sym typeface="Gill Sans" charset="0"/>
              </a:endParaRPr>
            </a:p>
          </p:txBody>
        </p:sp>
      </p:grpSp>
    </p:spTree>
    <p:extLst>
      <p:ext uri="{BB962C8B-B14F-4D97-AF65-F5344CB8AC3E}">
        <p14:creationId xmlns:p14="http://schemas.microsoft.com/office/powerpoint/2010/main" val="207702215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p:cNvGraphicFramePr>
            <a:graphicFrameLocks noGrp="1"/>
          </p:cNvGraphicFramePr>
          <p:nvPr>
            <p:extLst>
              <p:ext uri="{D42A27DB-BD31-4B8C-83A1-F6EECF244321}">
                <p14:modId xmlns:p14="http://schemas.microsoft.com/office/powerpoint/2010/main" val="1314635527"/>
              </p:ext>
            </p:extLst>
          </p:nvPr>
        </p:nvGraphicFramePr>
        <p:xfrm>
          <a:off x="490117" y="1926247"/>
          <a:ext cx="23427160" cy="9214447"/>
        </p:xfrm>
        <a:graphic>
          <a:graphicData uri="http://schemas.openxmlformats.org/drawingml/2006/table">
            <a:tbl>
              <a:tblPr firstRow="1" bandRow="1">
                <a:tableStyleId>{5C22544A-7EE6-4342-B048-85BDC9FD1C3A}</a:tableStyleId>
              </a:tblPr>
              <a:tblGrid>
                <a:gridCol w="4685432">
                  <a:extLst>
                    <a:ext uri="{9D8B030D-6E8A-4147-A177-3AD203B41FA5}">
                      <a16:colId xmlns:a16="http://schemas.microsoft.com/office/drawing/2014/main" val="1798803630"/>
                    </a:ext>
                  </a:extLst>
                </a:gridCol>
                <a:gridCol w="4685432">
                  <a:extLst>
                    <a:ext uri="{9D8B030D-6E8A-4147-A177-3AD203B41FA5}">
                      <a16:colId xmlns:a16="http://schemas.microsoft.com/office/drawing/2014/main" val="20000"/>
                    </a:ext>
                  </a:extLst>
                </a:gridCol>
                <a:gridCol w="4685432">
                  <a:extLst>
                    <a:ext uri="{9D8B030D-6E8A-4147-A177-3AD203B41FA5}">
                      <a16:colId xmlns:a16="http://schemas.microsoft.com/office/drawing/2014/main" val="2497435712"/>
                    </a:ext>
                  </a:extLst>
                </a:gridCol>
                <a:gridCol w="4685432">
                  <a:extLst>
                    <a:ext uri="{9D8B030D-6E8A-4147-A177-3AD203B41FA5}">
                      <a16:colId xmlns:a16="http://schemas.microsoft.com/office/drawing/2014/main" val="413984111"/>
                    </a:ext>
                  </a:extLst>
                </a:gridCol>
                <a:gridCol w="4685432">
                  <a:extLst>
                    <a:ext uri="{9D8B030D-6E8A-4147-A177-3AD203B41FA5}">
                      <a16:colId xmlns:a16="http://schemas.microsoft.com/office/drawing/2014/main" val="4290180019"/>
                    </a:ext>
                  </a:extLst>
                </a:gridCol>
              </a:tblGrid>
              <a:tr h="20986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srgbClr val="FFFFFF"/>
                        </a:solidFill>
                        <a:effectLst/>
                        <a:uLnTx/>
                        <a:uFillTx/>
                        <a:latin typeface="Aleo bold" panose="020F0802020204030203"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rgbClr val="E7E7E7"/>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400" dirty="0">
                          <a:solidFill>
                            <a:srgbClr val="FFFFFF"/>
                          </a:solidFill>
                          <a:latin typeface="Aleo bold" panose="020F0802020204030203" pitchFamily="34" charset="0"/>
                        </a:rPr>
                        <a:t>Online Learning</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rgbClr val="EEEEEE"/>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4400" dirty="0">
                          <a:solidFill>
                            <a:srgbClr val="FFFFFF"/>
                          </a:solidFill>
                          <a:latin typeface="Aleo bold" panose="020F0802020204030203" pitchFamily="34" charset="0"/>
                        </a:rPr>
                        <a:t>Self Paced </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rgbClr val="EEEEE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1828709" rtl="0" eaLnBrk="1" fontAlgn="auto" latinLnBrk="0" hangingPunct="1">
                        <a:lnSpc>
                          <a:spcPct val="100000"/>
                        </a:lnSpc>
                        <a:spcBef>
                          <a:spcPts val="0"/>
                        </a:spcBef>
                        <a:spcAft>
                          <a:spcPts val="0"/>
                        </a:spcAft>
                        <a:buClrTx/>
                        <a:buSzTx/>
                        <a:buFontTx/>
                        <a:buNone/>
                        <a:tabLst/>
                        <a:defRPr/>
                      </a:pPr>
                      <a:r>
                        <a:rPr lang="en-US" sz="4400" b="1" kern="1200" noProof="0" dirty="0">
                          <a:solidFill>
                            <a:srgbClr val="FFFFFF"/>
                          </a:solidFill>
                          <a:latin typeface="Aleo bold" panose="020F0802020204030203" pitchFamily="34" charset="0"/>
                          <a:ea typeface="+mn-ea"/>
                          <a:cs typeface="+mn-cs"/>
                        </a:rPr>
                        <a:t>Self Paced Pro</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rgbClr val="EEEEEE"/>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lvl="0" indent="0" algn="ctr" defTabSz="1828709"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rgbClr val="FFFFFF"/>
                          </a:solidFill>
                          <a:effectLst/>
                          <a:uLnTx/>
                          <a:uFillTx/>
                          <a:latin typeface="Aleo bold" panose="020F0802020204030203" pitchFamily="34" charset="0"/>
                          <a:ea typeface="+mn-ea"/>
                          <a:cs typeface="+mn-cs"/>
                        </a:rPr>
                        <a:t>PRWA Premium</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srgbClr val="FFFFFF"/>
                        </a:solidFill>
                        <a:effectLst/>
                        <a:uLnTx/>
                        <a:uFillTx/>
                        <a:latin typeface="Aleo bold" panose="020F0802020204030203"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rgbClr val="EEEEEE"/>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extLst>
                  <a:ext uri="{0D108BD9-81ED-4DB2-BD59-A6C34878D82A}">
                    <a16:rowId xmlns:a16="http://schemas.microsoft.com/office/drawing/2014/main" val="10000"/>
                  </a:ext>
                </a:extLst>
              </a:tr>
              <a:tr h="1413180">
                <a:tc>
                  <a:txBody>
                    <a:bodyPr/>
                    <a:lstStyle/>
                    <a:p>
                      <a:pPr marL="0" algn="l" defTabSz="1828709" rtl="0" eaLnBrk="1" latinLnBrk="0" hangingPunct="1"/>
                      <a:r>
                        <a:rPr lang="en-US" sz="3000" b="0" kern="1200" dirty="0">
                          <a:solidFill>
                            <a:srgbClr val="333333"/>
                          </a:solidFill>
                          <a:latin typeface="+mn-lt"/>
                          <a:ea typeface="+mn-ea"/>
                          <a:cs typeface="+mn-cs"/>
                        </a:rPr>
                        <a:t>Online Classroom Training</a:t>
                      </a:r>
                    </a:p>
                  </a:txBody>
                  <a:tcPr marL="648000" anchor="ctr">
                    <a:lnL w="28575" cap="flat" cmpd="sng" algn="ctr">
                      <a:noFill/>
                      <a:prstDash val="solid"/>
                      <a:round/>
                      <a:headEnd type="none" w="med" len="med"/>
                      <a:tailEnd type="none" w="med" len="med"/>
                    </a:lnL>
                    <a:lnR w="38100" cap="flat" cmpd="sng" algn="ctr">
                      <a:solidFill>
                        <a:srgbClr val="E7E7E7"/>
                      </a:solidFill>
                      <a:prstDash val="solid"/>
                      <a:round/>
                      <a:headEnd type="none" w="med" len="med"/>
                      <a:tailEnd type="none" w="med" len="med"/>
                    </a:lnR>
                    <a:lnT w="38100" cap="flat" cmpd="sng" algn="ctr">
                      <a:solidFill>
                        <a:srgbClr val="E7E7E7"/>
                      </a:solidFill>
                      <a:prstDash val="solid"/>
                      <a:round/>
                      <a:headEnd type="none" w="med" len="med"/>
                      <a:tailEnd type="none" w="med" len="med"/>
                    </a:lnT>
                    <a:lnB w="38100" cap="flat" cmpd="sng" algn="ctr">
                      <a:solidFill>
                        <a:srgbClr val="E7E7E7"/>
                      </a:solidFill>
                      <a:prstDash val="solid"/>
                      <a:round/>
                      <a:headEnd type="none" w="med" len="med"/>
                      <a:tailEnd type="none" w="med" len="med"/>
                    </a:lnB>
                    <a:lnTlToBr w="12700" cmpd="sng">
                      <a:noFill/>
                      <a:prstDash val="solid"/>
                    </a:lnTlToBr>
                    <a:lnBlToTr w="12700" cmpd="sng">
                      <a:noFill/>
                      <a:prstDash val="solid"/>
                    </a:lnBlToTr>
                    <a:solidFill>
                      <a:srgbClr val="FFFFFF">
                        <a:alpha val="90000"/>
                      </a:srgbClr>
                    </a:solidFill>
                  </a:tcPr>
                </a:tc>
                <a:tc>
                  <a:txBody>
                    <a:bodyPr/>
                    <a:lstStyle/>
                    <a:p>
                      <a:pPr algn="ctr"/>
                      <a:endParaRPr lang="en-US" sz="3000" dirty="0">
                        <a:solidFill>
                          <a:schemeClr val="accent3"/>
                        </a:solidFill>
                        <a:latin typeface="Aleo bold" panose="020F0802020204030203" pitchFamily="34" charset="0"/>
                      </a:endParaRPr>
                    </a:p>
                  </a:txBody>
                  <a:tcPr anchor="ctr">
                    <a:lnL w="38100" cap="flat" cmpd="sng" algn="ctr">
                      <a:solidFill>
                        <a:srgbClr val="E7E7E7"/>
                      </a:solidFill>
                      <a:prstDash val="solid"/>
                      <a:round/>
                      <a:headEnd type="none" w="med" len="med"/>
                      <a:tailEnd type="none" w="med" len="med"/>
                    </a:lnL>
                    <a:lnR w="38100" cap="flat" cmpd="sng" algn="ctr">
                      <a:solidFill>
                        <a:srgbClr val="E7E7E7"/>
                      </a:solidFill>
                      <a:prstDash val="solid"/>
                      <a:round/>
                      <a:headEnd type="none" w="med" len="med"/>
                      <a:tailEnd type="none" w="med" len="med"/>
                    </a:lnR>
                    <a:lnT w="38100" cap="flat" cmpd="sng" algn="ctr">
                      <a:solidFill>
                        <a:srgbClr val="EEEEEE"/>
                      </a:solidFill>
                      <a:prstDash val="solid"/>
                      <a:round/>
                      <a:headEnd type="none" w="med" len="med"/>
                      <a:tailEnd type="none" w="med" len="med"/>
                    </a:lnT>
                    <a:lnB w="38100" cap="flat" cmpd="sng" algn="ctr">
                      <a:solidFill>
                        <a:srgbClr val="E7E7E7"/>
                      </a:solidFill>
                      <a:prstDash val="solid"/>
                      <a:round/>
                      <a:headEnd type="none" w="med" len="med"/>
                      <a:tailEnd type="none" w="med" len="med"/>
                    </a:lnB>
                    <a:lnTlToBr w="12700" cmpd="sng">
                      <a:noFill/>
                      <a:prstDash val="solid"/>
                    </a:lnTlToBr>
                    <a:lnBlToTr w="12700" cmpd="sng">
                      <a:noFill/>
                      <a:prstDash val="solid"/>
                    </a:lnBlToTr>
                    <a:solidFill>
                      <a:srgbClr val="FFFFFF">
                        <a:alpha val="90000"/>
                      </a:srgbClr>
                    </a:solidFill>
                  </a:tcPr>
                </a:tc>
                <a:tc>
                  <a:txBody>
                    <a:bodyPr/>
                    <a:lstStyle/>
                    <a:p>
                      <a:pPr algn="ctr"/>
                      <a:endParaRPr lang="en-US" sz="3000" dirty="0">
                        <a:solidFill>
                          <a:schemeClr val="accent1"/>
                        </a:solidFill>
                        <a:latin typeface="Aleo bold" panose="020F0802020204030203" pitchFamily="34" charset="0"/>
                      </a:endParaRPr>
                    </a:p>
                  </a:txBody>
                  <a:tcPr anchor="ctr">
                    <a:lnL w="38100" cap="flat" cmpd="sng" algn="ctr">
                      <a:solidFill>
                        <a:srgbClr val="E7E7E7"/>
                      </a:solidFill>
                      <a:prstDash val="solid"/>
                      <a:round/>
                      <a:headEnd type="none" w="med" len="med"/>
                      <a:tailEnd type="none" w="med" len="med"/>
                    </a:lnL>
                    <a:lnR w="38100" cap="flat" cmpd="sng" algn="ctr">
                      <a:solidFill>
                        <a:srgbClr val="E7E7E7"/>
                      </a:solidFill>
                      <a:prstDash val="solid"/>
                      <a:round/>
                      <a:headEnd type="none" w="med" len="med"/>
                      <a:tailEnd type="none" w="med" len="med"/>
                    </a:lnR>
                    <a:lnT w="38100" cap="flat" cmpd="sng" algn="ctr">
                      <a:solidFill>
                        <a:srgbClr val="EEEEEE"/>
                      </a:solidFill>
                      <a:prstDash val="solid"/>
                      <a:round/>
                      <a:headEnd type="none" w="med" len="med"/>
                      <a:tailEnd type="none" w="med" len="med"/>
                    </a:lnT>
                    <a:lnB w="38100" cap="flat" cmpd="sng" algn="ctr">
                      <a:solidFill>
                        <a:srgbClr val="E7E7E7"/>
                      </a:solidFill>
                      <a:prstDash val="solid"/>
                      <a:round/>
                      <a:headEnd type="none" w="med" len="med"/>
                      <a:tailEnd type="none" w="med" len="med"/>
                    </a:lnB>
                    <a:lnTlToBr w="12700" cmpd="sng">
                      <a:noFill/>
                      <a:prstDash val="solid"/>
                    </a:lnTlToBr>
                    <a:lnBlToTr w="12700" cmpd="sng">
                      <a:noFill/>
                      <a:prstDash val="solid"/>
                    </a:lnBlToTr>
                    <a:solidFill>
                      <a:srgbClr val="FFFFFF">
                        <a:alpha val="90000"/>
                      </a:srgbClr>
                    </a:solidFill>
                  </a:tcPr>
                </a:tc>
                <a:tc>
                  <a:txBody>
                    <a:bodyPr/>
                    <a:lstStyle/>
                    <a:p>
                      <a:pPr algn="ctr"/>
                      <a:endParaRPr lang="en-US" sz="3000" dirty="0">
                        <a:solidFill>
                          <a:schemeClr val="tx2"/>
                        </a:solidFill>
                        <a:latin typeface="Aleo bold" panose="020F0802020204030203" pitchFamily="34" charset="0"/>
                      </a:endParaRPr>
                    </a:p>
                  </a:txBody>
                  <a:tcPr anchor="ctr">
                    <a:lnL w="38100" cap="flat" cmpd="sng" algn="ctr">
                      <a:solidFill>
                        <a:srgbClr val="E7E7E7"/>
                      </a:solidFill>
                      <a:prstDash val="solid"/>
                      <a:round/>
                      <a:headEnd type="none" w="med" len="med"/>
                      <a:tailEnd type="none" w="med" len="med"/>
                    </a:lnL>
                    <a:lnR w="38100" cap="flat" cmpd="sng" algn="ctr">
                      <a:solidFill>
                        <a:srgbClr val="E7E7E7"/>
                      </a:solidFill>
                      <a:prstDash val="solid"/>
                      <a:round/>
                      <a:headEnd type="none" w="med" len="med"/>
                      <a:tailEnd type="none" w="med" len="med"/>
                    </a:lnR>
                    <a:lnT w="38100" cap="flat" cmpd="sng" algn="ctr">
                      <a:solidFill>
                        <a:srgbClr val="EEEEEE"/>
                      </a:solidFill>
                      <a:prstDash val="solid"/>
                      <a:round/>
                      <a:headEnd type="none" w="med" len="med"/>
                      <a:tailEnd type="none" w="med" len="med"/>
                    </a:lnT>
                    <a:lnB w="38100" cap="flat" cmpd="sng" algn="ctr">
                      <a:solidFill>
                        <a:srgbClr val="E7E7E7"/>
                      </a:solidFill>
                      <a:prstDash val="solid"/>
                      <a:round/>
                      <a:headEnd type="none" w="med" len="med"/>
                      <a:tailEnd type="none" w="med" len="med"/>
                    </a:lnB>
                    <a:lnTlToBr w="12700" cmpd="sng">
                      <a:noFill/>
                      <a:prstDash val="solid"/>
                    </a:lnTlToBr>
                    <a:lnBlToTr w="12700" cmpd="sng">
                      <a:noFill/>
                      <a:prstDash val="solid"/>
                    </a:lnBlToTr>
                    <a:solidFill>
                      <a:srgbClr val="FFFFFF">
                        <a:alpha val="90000"/>
                      </a:srgbClr>
                    </a:solidFill>
                  </a:tcPr>
                </a:tc>
                <a:tc>
                  <a:txBody>
                    <a:bodyPr/>
                    <a:lstStyle/>
                    <a:p>
                      <a:pPr algn="ctr"/>
                      <a:endParaRPr lang="en-US" sz="3000" dirty="0">
                        <a:solidFill>
                          <a:schemeClr val="tx2"/>
                        </a:solidFill>
                        <a:latin typeface="Aleo bold" panose="020F0802020204030203" pitchFamily="34" charset="0"/>
                      </a:endParaRPr>
                    </a:p>
                  </a:txBody>
                  <a:tcPr anchor="ctr">
                    <a:lnL w="38100" cap="flat" cmpd="sng" algn="ctr">
                      <a:solidFill>
                        <a:srgbClr val="E7E7E7"/>
                      </a:solidFill>
                      <a:prstDash val="solid"/>
                      <a:round/>
                      <a:headEnd type="none" w="med" len="med"/>
                      <a:tailEnd type="none" w="med" len="med"/>
                    </a:lnL>
                    <a:lnR w="28575" cap="flat" cmpd="sng" algn="ctr">
                      <a:noFill/>
                      <a:prstDash val="solid"/>
                      <a:round/>
                      <a:headEnd type="none" w="med" len="med"/>
                      <a:tailEnd type="none" w="med" len="med"/>
                    </a:lnR>
                    <a:lnT w="38100" cap="flat" cmpd="sng" algn="ctr">
                      <a:solidFill>
                        <a:srgbClr val="EEEEEE"/>
                      </a:solidFill>
                      <a:prstDash val="solid"/>
                      <a:round/>
                      <a:headEnd type="none" w="med" len="med"/>
                      <a:tailEnd type="none" w="med" len="med"/>
                    </a:lnT>
                    <a:lnB w="38100" cap="flat" cmpd="sng" algn="ctr">
                      <a:solidFill>
                        <a:srgbClr val="E7E7E7"/>
                      </a:solidFill>
                      <a:prstDash val="solid"/>
                      <a:round/>
                      <a:headEnd type="none" w="med" len="med"/>
                      <a:tailEnd type="none" w="med" len="med"/>
                    </a:lnB>
                    <a:lnTlToBr w="12700" cmpd="sng">
                      <a:noFill/>
                      <a:prstDash val="solid"/>
                    </a:lnTlToBr>
                    <a:lnBlToTr w="12700" cmpd="sng">
                      <a:noFill/>
                      <a:prstDash val="solid"/>
                    </a:lnBlToTr>
                    <a:solidFill>
                      <a:srgbClr val="FFFFFF">
                        <a:alpha val="90000"/>
                      </a:srgbClr>
                    </a:solidFill>
                  </a:tcPr>
                </a:tc>
                <a:extLst>
                  <a:ext uri="{0D108BD9-81ED-4DB2-BD59-A6C34878D82A}">
                    <a16:rowId xmlns:a16="http://schemas.microsoft.com/office/drawing/2014/main" val="10001"/>
                  </a:ext>
                </a:extLst>
              </a:tr>
              <a:tr h="1413180">
                <a:tc>
                  <a:txBody>
                    <a:bodyPr/>
                    <a:lstStyle/>
                    <a:p>
                      <a:pPr algn="l"/>
                      <a:r>
                        <a:rPr lang="en-US" sz="3000" b="0" dirty="0">
                          <a:solidFill>
                            <a:srgbClr val="333333"/>
                          </a:solidFill>
                          <a:latin typeface="+mn-lt"/>
                        </a:rPr>
                        <a:t>Online</a:t>
                      </a:r>
                      <a:r>
                        <a:rPr lang="en-US" sz="3000" b="0" baseline="0" dirty="0">
                          <a:solidFill>
                            <a:srgbClr val="333333"/>
                          </a:solidFill>
                          <a:latin typeface="+mn-lt"/>
                        </a:rPr>
                        <a:t> Assistance and Support with Practice Courses</a:t>
                      </a:r>
                      <a:endParaRPr lang="en-US" sz="3000" b="0" dirty="0">
                        <a:solidFill>
                          <a:srgbClr val="333333"/>
                        </a:solidFill>
                        <a:latin typeface="+mn-lt"/>
                      </a:endParaRPr>
                    </a:p>
                  </a:txBody>
                  <a:tcPr marL="648000" anchor="ctr">
                    <a:lnL w="28575" cap="flat" cmpd="sng" algn="ctr">
                      <a:noFill/>
                      <a:prstDash val="solid"/>
                      <a:round/>
                      <a:headEnd type="none" w="med" len="med"/>
                      <a:tailEnd type="none" w="med" len="med"/>
                    </a:lnL>
                    <a:lnR w="38100" cap="flat" cmpd="sng" algn="ctr">
                      <a:solidFill>
                        <a:srgbClr val="E7E7E7"/>
                      </a:solidFill>
                      <a:prstDash val="solid"/>
                      <a:round/>
                      <a:headEnd type="none" w="med" len="med"/>
                      <a:tailEnd type="none" w="med" len="med"/>
                    </a:lnR>
                    <a:lnT w="38100" cap="flat" cmpd="sng" algn="ctr">
                      <a:solidFill>
                        <a:srgbClr val="E7E7E7"/>
                      </a:solidFill>
                      <a:prstDash val="solid"/>
                      <a:round/>
                      <a:headEnd type="none" w="med" len="med"/>
                      <a:tailEnd type="none" w="med" len="med"/>
                    </a:lnT>
                    <a:lnB w="38100" cap="flat" cmpd="sng" algn="ctr">
                      <a:solidFill>
                        <a:srgbClr val="E7E7E7"/>
                      </a:solidFill>
                      <a:prstDash val="solid"/>
                      <a:round/>
                      <a:headEnd type="none" w="med" len="med"/>
                      <a:tailEnd type="none" w="med" len="med"/>
                    </a:lnB>
                    <a:solidFill>
                      <a:srgbClr val="FFFFFF">
                        <a:alpha val="90000"/>
                      </a:srgbClr>
                    </a:solidFill>
                  </a:tcPr>
                </a:tc>
                <a:tc>
                  <a:txBody>
                    <a:bodyPr/>
                    <a:lstStyle/>
                    <a:p>
                      <a:pPr algn="ctr"/>
                      <a:endParaRPr lang="en-US" sz="3000" dirty="0">
                        <a:solidFill>
                          <a:srgbClr val="333333"/>
                        </a:solidFill>
                        <a:latin typeface="Lato Light" panose="020F0302020204030203" pitchFamily="34" charset="0"/>
                      </a:endParaRPr>
                    </a:p>
                  </a:txBody>
                  <a:tcPr anchor="ctr">
                    <a:lnL w="38100" cap="flat" cmpd="sng" algn="ctr">
                      <a:solidFill>
                        <a:srgbClr val="E7E7E7"/>
                      </a:solidFill>
                      <a:prstDash val="solid"/>
                      <a:round/>
                      <a:headEnd type="none" w="med" len="med"/>
                      <a:tailEnd type="none" w="med" len="med"/>
                    </a:lnL>
                    <a:lnR w="38100" cap="flat" cmpd="sng" algn="ctr">
                      <a:solidFill>
                        <a:srgbClr val="E7E7E7"/>
                      </a:solidFill>
                      <a:prstDash val="solid"/>
                      <a:round/>
                      <a:headEnd type="none" w="med" len="med"/>
                      <a:tailEnd type="none" w="med" len="med"/>
                    </a:lnR>
                    <a:lnT w="38100" cap="flat" cmpd="sng" algn="ctr">
                      <a:solidFill>
                        <a:srgbClr val="E7E7E7"/>
                      </a:solidFill>
                      <a:prstDash val="solid"/>
                      <a:round/>
                      <a:headEnd type="none" w="med" len="med"/>
                      <a:tailEnd type="none" w="med" len="med"/>
                    </a:lnT>
                    <a:lnB w="38100" cap="flat" cmpd="sng" algn="ctr">
                      <a:solidFill>
                        <a:srgbClr val="E7E7E7"/>
                      </a:solidFill>
                      <a:prstDash val="solid"/>
                      <a:round/>
                      <a:headEnd type="none" w="med" len="med"/>
                      <a:tailEnd type="none" w="med" len="med"/>
                    </a:lnB>
                    <a:solidFill>
                      <a:srgbClr val="FFFFFF">
                        <a:alpha val="90000"/>
                      </a:srgbClr>
                    </a:solidFill>
                  </a:tcPr>
                </a:tc>
                <a:tc>
                  <a:txBody>
                    <a:bodyPr/>
                    <a:lstStyle/>
                    <a:p>
                      <a:pPr marL="0" marR="0" indent="0" algn="ctr" defTabSz="1828709" rtl="0" eaLnBrk="1" fontAlgn="auto" latinLnBrk="0" hangingPunct="1">
                        <a:lnSpc>
                          <a:spcPct val="100000"/>
                        </a:lnSpc>
                        <a:spcBef>
                          <a:spcPts val="0"/>
                        </a:spcBef>
                        <a:spcAft>
                          <a:spcPts val="0"/>
                        </a:spcAft>
                        <a:buClrTx/>
                        <a:buSzTx/>
                        <a:buFontTx/>
                        <a:buNone/>
                        <a:tabLst/>
                        <a:defRPr/>
                      </a:pPr>
                      <a:endParaRPr lang="en-US" sz="3000" dirty="0">
                        <a:solidFill>
                          <a:srgbClr val="333333"/>
                        </a:solidFill>
                        <a:latin typeface="Lato Light" panose="020F0302020204030203" pitchFamily="34" charset="0"/>
                      </a:endParaRPr>
                    </a:p>
                  </a:txBody>
                  <a:tcPr anchor="ctr">
                    <a:lnL w="38100" cap="flat" cmpd="sng" algn="ctr">
                      <a:solidFill>
                        <a:srgbClr val="E7E7E7"/>
                      </a:solidFill>
                      <a:prstDash val="solid"/>
                      <a:round/>
                      <a:headEnd type="none" w="med" len="med"/>
                      <a:tailEnd type="none" w="med" len="med"/>
                    </a:lnL>
                    <a:lnR w="38100" cap="flat" cmpd="sng" algn="ctr">
                      <a:solidFill>
                        <a:srgbClr val="E7E7E7"/>
                      </a:solidFill>
                      <a:prstDash val="solid"/>
                      <a:round/>
                      <a:headEnd type="none" w="med" len="med"/>
                      <a:tailEnd type="none" w="med" len="med"/>
                    </a:lnR>
                    <a:lnT w="38100" cap="flat" cmpd="sng" algn="ctr">
                      <a:solidFill>
                        <a:srgbClr val="E7E7E7"/>
                      </a:solidFill>
                      <a:prstDash val="solid"/>
                      <a:round/>
                      <a:headEnd type="none" w="med" len="med"/>
                      <a:tailEnd type="none" w="med" len="med"/>
                    </a:lnT>
                    <a:lnB w="38100" cap="flat" cmpd="sng" algn="ctr">
                      <a:solidFill>
                        <a:srgbClr val="E7E7E7"/>
                      </a:solidFill>
                      <a:prstDash val="solid"/>
                      <a:round/>
                      <a:headEnd type="none" w="med" len="med"/>
                      <a:tailEnd type="none" w="med" len="med"/>
                    </a:lnB>
                    <a:solidFill>
                      <a:srgbClr val="FFFFFF">
                        <a:alpha val="90000"/>
                      </a:srgbClr>
                    </a:solidFill>
                  </a:tcPr>
                </a:tc>
                <a:tc>
                  <a:txBody>
                    <a:bodyPr/>
                    <a:lstStyle/>
                    <a:p>
                      <a:pPr algn="ctr"/>
                      <a:endParaRPr lang="en-US" sz="3000" dirty="0">
                        <a:solidFill>
                          <a:srgbClr val="333333"/>
                        </a:solidFill>
                        <a:latin typeface="Lato Light" panose="020F0302020204030203" pitchFamily="34" charset="0"/>
                      </a:endParaRPr>
                    </a:p>
                  </a:txBody>
                  <a:tcPr anchor="ctr">
                    <a:lnL w="38100" cap="flat" cmpd="sng" algn="ctr">
                      <a:solidFill>
                        <a:srgbClr val="E7E7E7"/>
                      </a:solidFill>
                      <a:prstDash val="solid"/>
                      <a:round/>
                      <a:headEnd type="none" w="med" len="med"/>
                      <a:tailEnd type="none" w="med" len="med"/>
                    </a:lnL>
                    <a:lnR w="38100" cap="flat" cmpd="sng" algn="ctr">
                      <a:solidFill>
                        <a:srgbClr val="E7E7E7"/>
                      </a:solidFill>
                      <a:prstDash val="solid"/>
                      <a:round/>
                      <a:headEnd type="none" w="med" len="med"/>
                      <a:tailEnd type="none" w="med" len="med"/>
                    </a:lnR>
                    <a:lnT w="38100" cap="flat" cmpd="sng" algn="ctr">
                      <a:solidFill>
                        <a:srgbClr val="E7E7E7"/>
                      </a:solidFill>
                      <a:prstDash val="solid"/>
                      <a:round/>
                      <a:headEnd type="none" w="med" len="med"/>
                      <a:tailEnd type="none" w="med" len="med"/>
                    </a:lnT>
                    <a:lnB w="38100" cap="flat" cmpd="sng" algn="ctr">
                      <a:solidFill>
                        <a:srgbClr val="E7E7E7"/>
                      </a:solidFill>
                      <a:prstDash val="solid"/>
                      <a:round/>
                      <a:headEnd type="none" w="med" len="med"/>
                      <a:tailEnd type="none" w="med" len="med"/>
                    </a:lnB>
                    <a:solidFill>
                      <a:srgbClr val="FFFFFF">
                        <a:alpha val="90000"/>
                      </a:srgbClr>
                    </a:solidFill>
                  </a:tcPr>
                </a:tc>
                <a:tc>
                  <a:txBody>
                    <a:bodyPr/>
                    <a:lstStyle/>
                    <a:p>
                      <a:pPr algn="ctr"/>
                      <a:endParaRPr lang="en-US" sz="3000" dirty="0">
                        <a:solidFill>
                          <a:srgbClr val="333333"/>
                        </a:solidFill>
                        <a:latin typeface="Lato Light" panose="020F0302020204030203" pitchFamily="34" charset="0"/>
                      </a:endParaRPr>
                    </a:p>
                  </a:txBody>
                  <a:tcPr anchor="ctr">
                    <a:lnL w="38100" cap="flat" cmpd="sng" algn="ctr">
                      <a:solidFill>
                        <a:srgbClr val="E7E7E7"/>
                      </a:solidFill>
                      <a:prstDash val="solid"/>
                      <a:round/>
                      <a:headEnd type="none" w="med" len="med"/>
                      <a:tailEnd type="none" w="med" len="med"/>
                    </a:lnL>
                    <a:lnR w="28575" cap="flat" cmpd="sng" algn="ctr">
                      <a:noFill/>
                      <a:prstDash val="solid"/>
                      <a:round/>
                      <a:headEnd type="none" w="med" len="med"/>
                      <a:tailEnd type="none" w="med" len="med"/>
                    </a:lnR>
                    <a:lnT w="38100" cap="flat" cmpd="sng" algn="ctr">
                      <a:solidFill>
                        <a:srgbClr val="E7E7E7"/>
                      </a:solidFill>
                      <a:prstDash val="solid"/>
                      <a:round/>
                      <a:headEnd type="none" w="med" len="med"/>
                      <a:tailEnd type="none" w="med" len="med"/>
                    </a:lnT>
                    <a:lnB w="38100" cap="flat" cmpd="sng" algn="ctr">
                      <a:solidFill>
                        <a:srgbClr val="E7E7E7"/>
                      </a:solidFill>
                      <a:prstDash val="solid"/>
                      <a:round/>
                      <a:headEnd type="none" w="med" len="med"/>
                      <a:tailEnd type="none" w="med" len="med"/>
                    </a:lnB>
                    <a:solidFill>
                      <a:srgbClr val="FFFFFF">
                        <a:alpha val="90000"/>
                      </a:srgbClr>
                    </a:solidFill>
                  </a:tcPr>
                </a:tc>
                <a:extLst>
                  <a:ext uri="{0D108BD9-81ED-4DB2-BD59-A6C34878D82A}">
                    <a16:rowId xmlns:a16="http://schemas.microsoft.com/office/drawing/2014/main" val="10002"/>
                  </a:ext>
                </a:extLst>
              </a:tr>
              <a:tr h="1413180">
                <a:tc>
                  <a:txBody>
                    <a:bodyPr/>
                    <a:lstStyle/>
                    <a:p>
                      <a:pPr algn="l"/>
                      <a:r>
                        <a:rPr lang="en-US" sz="3000" b="0" dirty="0">
                          <a:solidFill>
                            <a:srgbClr val="333333"/>
                          </a:solidFill>
                          <a:latin typeface="+mn-lt"/>
                        </a:rPr>
                        <a:t>Self Paced Courses</a:t>
                      </a:r>
                    </a:p>
                  </a:txBody>
                  <a:tcPr marL="648000" anchor="ctr">
                    <a:lnL w="28575" cap="flat" cmpd="sng" algn="ctr">
                      <a:noFill/>
                      <a:prstDash val="solid"/>
                      <a:round/>
                      <a:headEnd type="none" w="med" len="med"/>
                      <a:tailEnd type="none" w="med" len="med"/>
                    </a:lnL>
                    <a:lnR w="38100" cap="flat" cmpd="sng" algn="ctr">
                      <a:solidFill>
                        <a:srgbClr val="E7E7E7"/>
                      </a:solidFill>
                      <a:prstDash val="solid"/>
                      <a:round/>
                      <a:headEnd type="none" w="med" len="med"/>
                      <a:tailEnd type="none" w="med" len="med"/>
                    </a:lnR>
                    <a:lnT w="38100" cap="flat" cmpd="sng" algn="ctr">
                      <a:solidFill>
                        <a:srgbClr val="E7E7E7"/>
                      </a:solidFill>
                      <a:prstDash val="solid"/>
                      <a:round/>
                      <a:headEnd type="none" w="med" len="med"/>
                      <a:tailEnd type="none" w="med" len="med"/>
                    </a:lnT>
                    <a:lnB w="38100" cap="flat" cmpd="sng" algn="ctr">
                      <a:solidFill>
                        <a:srgbClr val="E7E7E7"/>
                      </a:solidFill>
                      <a:prstDash val="solid"/>
                      <a:round/>
                      <a:headEnd type="none" w="med" len="med"/>
                      <a:tailEnd type="none" w="med" len="med"/>
                    </a:lnB>
                    <a:solidFill>
                      <a:srgbClr val="FFFFFF">
                        <a:alpha val="90000"/>
                      </a:srgbClr>
                    </a:solidFill>
                  </a:tcPr>
                </a:tc>
                <a:tc>
                  <a:txBody>
                    <a:bodyPr/>
                    <a:lstStyle/>
                    <a:p>
                      <a:pPr algn="ctr"/>
                      <a:endParaRPr lang="en-US" sz="3000" dirty="0">
                        <a:solidFill>
                          <a:srgbClr val="333333"/>
                        </a:solidFill>
                        <a:latin typeface="Aleo bold" panose="020F0802020204030203" pitchFamily="34" charset="0"/>
                      </a:endParaRPr>
                    </a:p>
                  </a:txBody>
                  <a:tcPr anchor="ctr">
                    <a:lnL w="38100" cap="flat" cmpd="sng" algn="ctr">
                      <a:solidFill>
                        <a:srgbClr val="E7E7E7"/>
                      </a:solidFill>
                      <a:prstDash val="solid"/>
                      <a:round/>
                      <a:headEnd type="none" w="med" len="med"/>
                      <a:tailEnd type="none" w="med" len="med"/>
                    </a:lnL>
                    <a:lnR w="38100" cap="flat" cmpd="sng" algn="ctr">
                      <a:solidFill>
                        <a:srgbClr val="E7E7E7"/>
                      </a:solidFill>
                      <a:prstDash val="solid"/>
                      <a:round/>
                      <a:headEnd type="none" w="med" len="med"/>
                      <a:tailEnd type="none" w="med" len="med"/>
                    </a:lnR>
                    <a:lnT w="38100" cap="flat" cmpd="sng" algn="ctr">
                      <a:solidFill>
                        <a:srgbClr val="E7E7E7"/>
                      </a:solidFill>
                      <a:prstDash val="solid"/>
                      <a:round/>
                      <a:headEnd type="none" w="med" len="med"/>
                      <a:tailEnd type="none" w="med" len="med"/>
                    </a:lnT>
                    <a:lnB w="38100" cap="flat" cmpd="sng" algn="ctr">
                      <a:solidFill>
                        <a:srgbClr val="E7E7E7"/>
                      </a:solidFill>
                      <a:prstDash val="solid"/>
                      <a:round/>
                      <a:headEnd type="none" w="med" len="med"/>
                      <a:tailEnd type="none" w="med" len="med"/>
                    </a:lnB>
                    <a:solidFill>
                      <a:srgbClr val="FFFFFF">
                        <a:alpha val="90000"/>
                      </a:srgbClr>
                    </a:solidFill>
                  </a:tcPr>
                </a:tc>
                <a:tc>
                  <a:txBody>
                    <a:bodyPr/>
                    <a:lstStyle/>
                    <a:p>
                      <a:pPr algn="ctr"/>
                      <a:endParaRPr lang="en-US" sz="3000" dirty="0">
                        <a:solidFill>
                          <a:srgbClr val="333333"/>
                        </a:solidFill>
                        <a:latin typeface="Aleo bold" panose="020F0802020204030203" pitchFamily="34" charset="0"/>
                      </a:endParaRPr>
                    </a:p>
                  </a:txBody>
                  <a:tcPr anchor="ctr">
                    <a:lnL w="38100" cap="flat" cmpd="sng" algn="ctr">
                      <a:solidFill>
                        <a:srgbClr val="E7E7E7"/>
                      </a:solidFill>
                      <a:prstDash val="solid"/>
                      <a:round/>
                      <a:headEnd type="none" w="med" len="med"/>
                      <a:tailEnd type="none" w="med" len="med"/>
                    </a:lnL>
                    <a:lnR w="38100" cap="flat" cmpd="sng" algn="ctr">
                      <a:solidFill>
                        <a:srgbClr val="E7E7E7"/>
                      </a:solidFill>
                      <a:prstDash val="solid"/>
                      <a:round/>
                      <a:headEnd type="none" w="med" len="med"/>
                      <a:tailEnd type="none" w="med" len="med"/>
                    </a:lnR>
                    <a:lnT w="38100" cap="flat" cmpd="sng" algn="ctr">
                      <a:solidFill>
                        <a:srgbClr val="E7E7E7"/>
                      </a:solidFill>
                      <a:prstDash val="solid"/>
                      <a:round/>
                      <a:headEnd type="none" w="med" len="med"/>
                      <a:tailEnd type="none" w="med" len="med"/>
                    </a:lnT>
                    <a:lnB w="38100" cap="flat" cmpd="sng" algn="ctr">
                      <a:solidFill>
                        <a:srgbClr val="E7E7E7"/>
                      </a:solidFill>
                      <a:prstDash val="solid"/>
                      <a:round/>
                      <a:headEnd type="none" w="med" len="med"/>
                      <a:tailEnd type="none" w="med" len="med"/>
                    </a:lnB>
                    <a:solidFill>
                      <a:srgbClr val="FFFFFF">
                        <a:alpha val="90000"/>
                      </a:srgbClr>
                    </a:solidFill>
                  </a:tcPr>
                </a:tc>
                <a:tc>
                  <a:txBody>
                    <a:bodyPr/>
                    <a:lstStyle/>
                    <a:p>
                      <a:pPr algn="ctr"/>
                      <a:endParaRPr lang="en-US" sz="3000" dirty="0">
                        <a:solidFill>
                          <a:srgbClr val="333333"/>
                        </a:solidFill>
                        <a:latin typeface="Aleo bold" panose="020F0802020204030203" pitchFamily="34" charset="0"/>
                      </a:endParaRPr>
                    </a:p>
                  </a:txBody>
                  <a:tcPr anchor="ctr">
                    <a:lnL w="38100" cap="flat" cmpd="sng" algn="ctr">
                      <a:solidFill>
                        <a:srgbClr val="E7E7E7"/>
                      </a:solidFill>
                      <a:prstDash val="solid"/>
                      <a:round/>
                      <a:headEnd type="none" w="med" len="med"/>
                      <a:tailEnd type="none" w="med" len="med"/>
                    </a:lnL>
                    <a:lnR w="38100" cap="flat" cmpd="sng" algn="ctr">
                      <a:solidFill>
                        <a:srgbClr val="E7E7E7"/>
                      </a:solidFill>
                      <a:prstDash val="solid"/>
                      <a:round/>
                      <a:headEnd type="none" w="med" len="med"/>
                      <a:tailEnd type="none" w="med" len="med"/>
                    </a:lnR>
                    <a:lnT w="38100" cap="flat" cmpd="sng" algn="ctr">
                      <a:solidFill>
                        <a:srgbClr val="E7E7E7"/>
                      </a:solidFill>
                      <a:prstDash val="solid"/>
                      <a:round/>
                      <a:headEnd type="none" w="med" len="med"/>
                      <a:tailEnd type="none" w="med" len="med"/>
                    </a:lnT>
                    <a:lnB w="38100" cap="flat" cmpd="sng" algn="ctr">
                      <a:solidFill>
                        <a:srgbClr val="E7E7E7"/>
                      </a:solidFill>
                      <a:prstDash val="solid"/>
                      <a:round/>
                      <a:headEnd type="none" w="med" len="med"/>
                      <a:tailEnd type="none" w="med" len="med"/>
                    </a:lnB>
                    <a:solidFill>
                      <a:srgbClr val="FFFFFF">
                        <a:alpha val="90000"/>
                      </a:srgbClr>
                    </a:solidFill>
                  </a:tcPr>
                </a:tc>
                <a:tc>
                  <a:txBody>
                    <a:bodyPr/>
                    <a:lstStyle/>
                    <a:p>
                      <a:pPr algn="ctr"/>
                      <a:endParaRPr lang="en-US" sz="3000" dirty="0">
                        <a:solidFill>
                          <a:srgbClr val="333333"/>
                        </a:solidFill>
                        <a:latin typeface="Aleo bold" panose="020F0802020204030203" pitchFamily="34" charset="0"/>
                      </a:endParaRPr>
                    </a:p>
                  </a:txBody>
                  <a:tcPr anchor="ctr">
                    <a:lnL w="38100" cap="flat" cmpd="sng" algn="ctr">
                      <a:solidFill>
                        <a:srgbClr val="E7E7E7"/>
                      </a:solidFill>
                      <a:prstDash val="solid"/>
                      <a:round/>
                      <a:headEnd type="none" w="med" len="med"/>
                      <a:tailEnd type="none" w="med" len="med"/>
                    </a:lnL>
                    <a:lnR w="28575" cap="flat" cmpd="sng" algn="ctr">
                      <a:noFill/>
                      <a:prstDash val="solid"/>
                      <a:round/>
                      <a:headEnd type="none" w="med" len="med"/>
                      <a:tailEnd type="none" w="med" len="med"/>
                    </a:lnR>
                    <a:lnT w="38100" cap="flat" cmpd="sng" algn="ctr">
                      <a:solidFill>
                        <a:srgbClr val="E7E7E7"/>
                      </a:solidFill>
                      <a:prstDash val="solid"/>
                      <a:round/>
                      <a:headEnd type="none" w="med" len="med"/>
                      <a:tailEnd type="none" w="med" len="med"/>
                    </a:lnT>
                    <a:lnB w="38100" cap="flat" cmpd="sng" algn="ctr">
                      <a:solidFill>
                        <a:srgbClr val="E7E7E7"/>
                      </a:solidFill>
                      <a:prstDash val="solid"/>
                      <a:round/>
                      <a:headEnd type="none" w="med" len="med"/>
                      <a:tailEnd type="none" w="med" len="med"/>
                    </a:lnB>
                    <a:solidFill>
                      <a:srgbClr val="FFFFFF">
                        <a:alpha val="90000"/>
                      </a:srgbClr>
                    </a:solidFill>
                  </a:tcPr>
                </a:tc>
                <a:extLst>
                  <a:ext uri="{0D108BD9-81ED-4DB2-BD59-A6C34878D82A}">
                    <a16:rowId xmlns:a16="http://schemas.microsoft.com/office/drawing/2014/main" val="10003"/>
                  </a:ext>
                </a:extLst>
              </a:tr>
              <a:tr h="1413180">
                <a:tc>
                  <a:txBody>
                    <a:bodyPr/>
                    <a:lstStyle/>
                    <a:p>
                      <a:pPr algn="l"/>
                      <a:r>
                        <a:rPr lang="en-US" sz="3000" b="0" dirty="0">
                          <a:solidFill>
                            <a:srgbClr val="333333"/>
                          </a:solidFill>
                          <a:latin typeface="+mn-lt"/>
                        </a:rPr>
                        <a:t>Self Paced with 24x7 Support</a:t>
                      </a:r>
                    </a:p>
                  </a:txBody>
                  <a:tcPr marL="648000" anchor="ctr">
                    <a:lnL w="28575" cap="flat" cmpd="sng" algn="ctr">
                      <a:noFill/>
                      <a:prstDash val="solid"/>
                      <a:round/>
                      <a:headEnd type="none" w="med" len="med"/>
                      <a:tailEnd type="none" w="med" len="med"/>
                    </a:lnL>
                    <a:lnR w="38100" cap="flat" cmpd="sng" algn="ctr">
                      <a:solidFill>
                        <a:srgbClr val="E7E7E7"/>
                      </a:solidFill>
                      <a:prstDash val="solid"/>
                      <a:round/>
                      <a:headEnd type="none" w="med" len="med"/>
                      <a:tailEnd type="none" w="med" len="med"/>
                    </a:lnR>
                    <a:lnT w="38100" cap="flat" cmpd="sng" algn="ctr">
                      <a:solidFill>
                        <a:srgbClr val="E7E7E7"/>
                      </a:solidFill>
                      <a:prstDash val="solid"/>
                      <a:round/>
                      <a:headEnd type="none" w="med" len="med"/>
                      <a:tailEnd type="none" w="med" len="med"/>
                    </a:lnT>
                    <a:lnB w="38100" cap="flat" cmpd="sng" algn="ctr">
                      <a:solidFill>
                        <a:srgbClr val="E7E7E7"/>
                      </a:solidFill>
                      <a:prstDash val="solid"/>
                      <a:round/>
                      <a:headEnd type="none" w="med" len="med"/>
                      <a:tailEnd type="none" w="med" len="med"/>
                    </a:lnB>
                    <a:solidFill>
                      <a:srgbClr val="FFFFFF">
                        <a:alpha val="90000"/>
                      </a:srgbClr>
                    </a:solidFill>
                  </a:tcPr>
                </a:tc>
                <a:tc>
                  <a:txBody>
                    <a:bodyPr/>
                    <a:lstStyle/>
                    <a:p>
                      <a:pPr algn="ctr"/>
                      <a:endParaRPr lang="en-US" sz="3000" dirty="0">
                        <a:solidFill>
                          <a:srgbClr val="333333"/>
                        </a:solidFill>
                        <a:latin typeface="Lato Light" panose="020F0302020204030203" pitchFamily="34" charset="0"/>
                      </a:endParaRPr>
                    </a:p>
                  </a:txBody>
                  <a:tcPr anchor="ctr">
                    <a:lnL w="38100" cap="flat" cmpd="sng" algn="ctr">
                      <a:solidFill>
                        <a:srgbClr val="E7E7E7"/>
                      </a:solidFill>
                      <a:prstDash val="solid"/>
                      <a:round/>
                      <a:headEnd type="none" w="med" len="med"/>
                      <a:tailEnd type="none" w="med" len="med"/>
                    </a:lnL>
                    <a:lnR w="38100" cap="flat" cmpd="sng" algn="ctr">
                      <a:solidFill>
                        <a:srgbClr val="E7E7E7"/>
                      </a:solidFill>
                      <a:prstDash val="solid"/>
                      <a:round/>
                      <a:headEnd type="none" w="med" len="med"/>
                      <a:tailEnd type="none" w="med" len="med"/>
                    </a:lnR>
                    <a:lnT w="38100" cap="flat" cmpd="sng" algn="ctr">
                      <a:solidFill>
                        <a:srgbClr val="E7E7E7"/>
                      </a:solidFill>
                      <a:prstDash val="solid"/>
                      <a:round/>
                      <a:headEnd type="none" w="med" len="med"/>
                      <a:tailEnd type="none" w="med" len="med"/>
                    </a:lnT>
                    <a:lnB w="38100" cap="flat" cmpd="sng" algn="ctr">
                      <a:solidFill>
                        <a:srgbClr val="E7E7E7"/>
                      </a:solidFill>
                      <a:prstDash val="solid"/>
                      <a:round/>
                      <a:headEnd type="none" w="med" len="med"/>
                      <a:tailEnd type="none" w="med" len="med"/>
                    </a:lnB>
                    <a:solidFill>
                      <a:srgbClr val="FFFFFF">
                        <a:alpha val="90000"/>
                      </a:srgbClr>
                    </a:solidFill>
                  </a:tcPr>
                </a:tc>
                <a:tc>
                  <a:txBody>
                    <a:bodyPr/>
                    <a:lstStyle/>
                    <a:p>
                      <a:pPr algn="ctr"/>
                      <a:endParaRPr lang="en-US" sz="3000" dirty="0">
                        <a:solidFill>
                          <a:srgbClr val="333333"/>
                        </a:solidFill>
                        <a:latin typeface="Lato Light" panose="020F0302020204030203" pitchFamily="34" charset="0"/>
                      </a:endParaRPr>
                    </a:p>
                  </a:txBody>
                  <a:tcPr anchor="ctr">
                    <a:lnL w="38100" cap="flat" cmpd="sng" algn="ctr">
                      <a:solidFill>
                        <a:srgbClr val="E7E7E7"/>
                      </a:solidFill>
                      <a:prstDash val="solid"/>
                      <a:round/>
                      <a:headEnd type="none" w="med" len="med"/>
                      <a:tailEnd type="none" w="med" len="med"/>
                    </a:lnL>
                    <a:lnR w="38100" cap="flat" cmpd="sng" algn="ctr">
                      <a:solidFill>
                        <a:srgbClr val="E7E7E7"/>
                      </a:solidFill>
                      <a:prstDash val="solid"/>
                      <a:round/>
                      <a:headEnd type="none" w="med" len="med"/>
                      <a:tailEnd type="none" w="med" len="med"/>
                    </a:lnR>
                    <a:lnT w="38100" cap="flat" cmpd="sng" algn="ctr">
                      <a:solidFill>
                        <a:srgbClr val="E7E7E7"/>
                      </a:solidFill>
                      <a:prstDash val="solid"/>
                      <a:round/>
                      <a:headEnd type="none" w="med" len="med"/>
                      <a:tailEnd type="none" w="med" len="med"/>
                    </a:lnT>
                    <a:lnB w="38100" cap="flat" cmpd="sng" algn="ctr">
                      <a:solidFill>
                        <a:srgbClr val="E7E7E7"/>
                      </a:solidFill>
                      <a:prstDash val="solid"/>
                      <a:round/>
                      <a:headEnd type="none" w="med" len="med"/>
                      <a:tailEnd type="none" w="med" len="med"/>
                    </a:lnB>
                    <a:solidFill>
                      <a:srgbClr val="FFFFFF">
                        <a:alpha val="90000"/>
                      </a:srgbClr>
                    </a:solidFill>
                  </a:tcPr>
                </a:tc>
                <a:tc>
                  <a:txBody>
                    <a:bodyPr/>
                    <a:lstStyle/>
                    <a:p>
                      <a:pPr algn="ctr"/>
                      <a:endParaRPr lang="en-US" sz="3000" dirty="0">
                        <a:solidFill>
                          <a:srgbClr val="333333"/>
                        </a:solidFill>
                        <a:latin typeface="Lato Light" panose="020F0302020204030203" pitchFamily="34" charset="0"/>
                      </a:endParaRPr>
                    </a:p>
                  </a:txBody>
                  <a:tcPr anchor="ctr">
                    <a:lnL w="38100" cap="flat" cmpd="sng" algn="ctr">
                      <a:solidFill>
                        <a:srgbClr val="E7E7E7"/>
                      </a:solidFill>
                      <a:prstDash val="solid"/>
                      <a:round/>
                      <a:headEnd type="none" w="med" len="med"/>
                      <a:tailEnd type="none" w="med" len="med"/>
                    </a:lnL>
                    <a:lnR w="38100" cap="flat" cmpd="sng" algn="ctr">
                      <a:solidFill>
                        <a:srgbClr val="E7E7E7"/>
                      </a:solidFill>
                      <a:prstDash val="solid"/>
                      <a:round/>
                      <a:headEnd type="none" w="med" len="med"/>
                      <a:tailEnd type="none" w="med" len="med"/>
                    </a:lnR>
                    <a:lnT w="38100" cap="flat" cmpd="sng" algn="ctr">
                      <a:solidFill>
                        <a:srgbClr val="E7E7E7"/>
                      </a:solidFill>
                      <a:prstDash val="solid"/>
                      <a:round/>
                      <a:headEnd type="none" w="med" len="med"/>
                      <a:tailEnd type="none" w="med" len="med"/>
                    </a:lnT>
                    <a:lnB w="38100" cap="flat" cmpd="sng" algn="ctr">
                      <a:solidFill>
                        <a:srgbClr val="E7E7E7"/>
                      </a:solidFill>
                      <a:prstDash val="solid"/>
                      <a:round/>
                      <a:headEnd type="none" w="med" len="med"/>
                      <a:tailEnd type="none" w="med" len="med"/>
                    </a:lnB>
                    <a:solidFill>
                      <a:srgbClr val="FFFFFF">
                        <a:alpha val="90000"/>
                      </a:srgbClr>
                    </a:solidFill>
                  </a:tcPr>
                </a:tc>
                <a:tc>
                  <a:txBody>
                    <a:bodyPr/>
                    <a:lstStyle/>
                    <a:p>
                      <a:pPr algn="ctr"/>
                      <a:endParaRPr lang="en-US" sz="3000" dirty="0">
                        <a:solidFill>
                          <a:srgbClr val="333333"/>
                        </a:solidFill>
                        <a:latin typeface="Lato Light" panose="020F0302020204030203" pitchFamily="34" charset="0"/>
                      </a:endParaRPr>
                    </a:p>
                  </a:txBody>
                  <a:tcPr anchor="ctr">
                    <a:lnL w="38100" cap="flat" cmpd="sng" algn="ctr">
                      <a:solidFill>
                        <a:srgbClr val="E7E7E7"/>
                      </a:solidFill>
                      <a:prstDash val="solid"/>
                      <a:round/>
                      <a:headEnd type="none" w="med" len="med"/>
                      <a:tailEnd type="none" w="med" len="med"/>
                    </a:lnL>
                    <a:lnR w="28575" cap="flat" cmpd="sng" algn="ctr">
                      <a:noFill/>
                      <a:prstDash val="solid"/>
                      <a:round/>
                      <a:headEnd type="none" w="med" len="med"/>
                      <a:tailEnd type="none" w="med" len="med"/>
                    </a:lnR>
                    <a:lnT w="38100" cap="flat" cmpd="sng" algn="ctr">
                      <a:solidFill>
                        <a:srgbClr val="E7E7E7"/>
                      </a:solidFill>
                      <a:prstDash val="solid"/>
                      <a:round/>
                      <a:headEnd type="none" w="med" len="med"/>
                      <a:tailEnd type="none" w="med" len="med"/>
                    </a:lnT>
                    <a:lnB w="38100" cap="flat" cmpd="sng" algn="ctr">
                      <a:solidFill>
                        <a:srgbClr val="E7E7E7"/>
                      </a:solidFill>
                      <a:prstDash val="solid"/>
                      <a:round/>
                      <a:headEnd type="none" w="med" len="med"/>
                      <a:tailEnd type="none" w="med" len="med"/>
                    </a:lnB>
                    <a:solidFill>
                      <a:srgbClr val="FFFFFF">
                        <a:alpha val="90000"/>
                      </a:srgbClr>
                    </a:solidFill>
                  </a:tcPr>
                </a:tc>
                <a:extLst>
                  <a:ext uri="{0D108BD9-81ED-4DB2-BD59-A6C34878D82A}">
                    <a16:rowId xmlns:a16="http://schemas.microsoft.com/office/drawing/2014/main" val="10004"/>
                  </a:ext>
                </a:extLst>
              </a:tr>
              <a:tr h="1413180">
                <a:tc>
                  <a:txBody>
                    <a:bodyPr/>
                    <a:lstStyle/>
                    <a:p>
                      <a:pPr algn="l"/>
                      <a:r>
                        <a:rPr lang="en-US" sz="3000" b="0" dirty="0">
                          <a:solidFill>
                            <a:srgbClr val="333333"/>
                          </a:solidFill>
                          <a:latin typeface="+mn-lt"/>
                        </a:rPr>
                        <a:t>Live Project Training</a:t>
                      </a:r>
                    </a:p>
                  </a:txBody>
                  <a:tcPr marL="648000" anchor="ctr">
                    <a:lnL w="28575" cap="flat" cmpd="sng" algn="ctr">
                      <a:noFill/>
                      <a:prstDash val="solid"/>
                      <a:round/>
                      <a:headEnd type="none" w="med" len="med"/>
                      <a:tailEnd type="none" w="med" len="med"/>
                    </a:lnL>
                    <a:lnR w="38100" cap="flat" cmpd="sng" algn="ctr">
                      <a:solidFill>
                        <a:srgbClr val="E7E7E7"/>
                      </a:solidFill>
                      <a:prstDash val="solid"/>
                      <a:round/>
                      <a:headEnd type="none" w="med" len="med"/>
                      <a:tailEnd type="none" w="med" len="med"/>
                    </a:lnR>
                    <a:lnT w="38100" cap="flat" cmpd="sng" algn="ctr">
                      <a:solidFill>
                        <a:srgbClr val="E7E7E7"/>
                      </a:solidFill>
                      <a:prstDash val="solid"/>
                      <a:round/>
                      <a:headEnd type="none" w="med" len="med"/>
                      <a:tailEnd type="none" w="med" len="med"/>
                    </a:lnT>
                    <a:lnB w="38100" cap="flat" cmpd="sng" algn="ctr">
                      <a:solidFill>
                        <a:srgbClr val="E7E7E7"/>
                      </a:solidFill>
                      <a:prstDash val="solid"/>
                      <a:round/>
                      <a:headEnd type="none" w="med" len="med"/>
                      <a:tailEnd type="none" w="med" len="med"/>
                    </a:lnB>
                    <a:solidFill>
                      <a:srgbClr val="FFFFFF">
                        <a:alpha val="90000"/>
                      </a:srgbClr>
                    </a:solidFill>
                  </a:tcPr>
                </a:tc>
                <a:tc>
                  <a:txBody>
                    <a:bodyPr/>
                    <a:lstStyle/>
                    <a:p>
                      <a:pPr algn="ctr"/>
                      <a:endParaRPr lang="en-US" sz="3000" dirty="0">
                        <a:solidFill>
                          <a:srgbClr val="333333"/>
                        </a:solidFill>
                        <a:latin typeface="Lato Light" panose="020F0302020204030203" pitchFamily="34" charset="0"/>
                      </a:endParaRPr>
                    </a:p>
                  </a:txBody>
                  <a:tcPr anchor="ctr">
                    <a:lnL w="38100" cap="flat" cmpd="sng" algn="ctr">
                      <a:solidFill>
                        <a:srgbClr val="E7E7E7"/>
                      </a:solidFill>
                      <a:prstDash val="solid"/>
                      <a:round/>
                      <a:headEnd type="none" w="med" len="med"/>
                      <a:tailEnd type="none" w="med" len="med"/>
                    </a:lnL>
                    <a:lnR w="38100" cap="flat" cmpd="sng" algn="ctr">
                      <a:solidFill>
                        <a:srgbClr val="E7E7E7"/>
                      </a:solidFill>
                      <a:prstDash val="solid"/>
                      <a:round/>
                      <a:headEnd type="none" w="med" len="med"/>
                      <a:tailEnd type="none" w="med" len="med"/>
                    </a:lnR>
                    <a:lnT w="38100" cap="flat" cmpd="sng" algn="ctr">
                      <a:solidFill>
                        <a:srgbClr val="E7E7E7"/>
                      </a:solidFill>
                      <a:prstDash val="solid"/>
                      <a:round/>
                      <a:headEnd type="none" w="med" len="med"/>
                      <a:tailEnd type="none" w="med" len="med"/>
                    </a:lnT>
                    <a:lnB w="38100" cap="flat" cmpd="sng" algn="ctr">
                      <a:solidFill>
                        <a:srgbClr val="E7E7E7"/>
                      </a:solidFill>
                      <a:prstDash val="solid"/>
                      <a:round/>
                      <a:headEnd type="none" w="med" len="med"/>
                      <a:tailEnd type="none" w="med" len="med"/>
                    </a:lnB>
                    <a:solidFill>
                      <a:srgbClr val="FFFFFF">
                        <a:alpha val="90000"/>
                      </a:srgbClr>
                    </a:solidFill>
                  </a:tcPr>
                </a:tc>
                <a:tc>
                  <a:txBody>
                    <a:bodyPr/>
                    <a:lstStyle/>
                    <a:p>
                      <a:pPr algn="ctr"/>
                      <a:endParaRPr lang="en-US" sz="3000" dirty="0">
                        <a:solidFill>
                          <a:srgbClr val="333333"/>
                        </a:solidFill>
                        <a:latin typeface="Lato Light" panose="020F0302020204030203" pitchFamily="34" charset="0"/>
                      </a:endParaRPr>
                    </a:p>
                  </a:txBody>
                  <a:tcPr anchor="ctr">
                    <a:lnL w="38100" cap="flat" cmpd="sng" algn="ctr">
                      <a:solidFill>
                        <a:srgbClr val="E7E7E7"/>
                      </a:solidFill>
                      <a:prstDash val="solid"/>
                      <a:round/>
                      <a:headEnd type="none" w="med" len="med"/>
                      <a:tailEnd type="none" w="med" len="med"/>
                    </a:lnL>
                    <a:lnR w="38100" cap="flat" cmpd="sng" algn="ctr">
                      <a:solidFill>
                        <a:srgbClr val="E7E7E7"/>
                      </a:solidFill>
                      <a:prstDash val="solid"/>
                      <a:round/>
                      <a:headEnd type="none" w="med" len="med"/>
                      <a:tailEnd type="none" w="med" len="med"/>
                    </a:lnR>
                    <a:lnT w="38100" cap="flat" cmpd="sng" algn="ctr">
                      <a:solidFill>
                        <a:srgbClr val="E7E7E7"/>
                      </a:solidFill>
                      <a:prstDash val="solid"/>
                      <a:round/>
                      <a:headEnd type="none" w="med" len="med"/>
                      <a:tailEnd type="none" w="med" len="med"/>
                    </a:lnT>
                    <a:lnB w="38100" cap="flat" cmpd="sng" algn="ctr">
                      <a:solidFill>
                        <a:srgbClr val="E7E7E7"/>
                      </a:solidFill>
                      <a:prstDash val="solid"/>
                      <a:round/>
                      <a:headEnd type="none" w="med" len="med"/>
                      <a:tailEnd type="none" w="med" len="med"/>
                    </a:lnB>
                    <a:solidFill>
                      <a:srgbClr val="FFFFFF">
                        <a:alpha val="90000"/>
                      </a:srgbClr>
                    </a:solidFill>
                  </a:tcPr>
                </a:tc>
                <a:tc>
                  <a:txBody>
                    <a:bodyPr/>
                    <a:lstStyle/>
                    <a:p>
                      <a:pPr algn="ctr"/>
                      <a:endParaRPr lang="en-US" sz="3000" dirty="0">
                        <a:solidFill>
                          <a:srgbClr val="333333"/>
                        </a:solidFill>
                        <a:latin typeface="Lato Light" panose="020F0302020204030203" pitchFamily="34" charset="0"/>
                      </a:endParaRPr>
                    </a:p>
                  </a:txBody>
                  <a:tcPr anchor="ctr">
                    <a:lnL w="38100" cap="flat" cmpd="sng" algn="ctr">
                      <a:solidFill>
                        <a:srgbClr val="E7E7E7"/>
                      </a:solidFill>
                      <a:prstDash val="solid"/>
                      <a:round/>
                      <a:headEnd type="none" w="med" len="med"/>
                      <a:tailEnd type="none" w="med" len="med"/>
                    </a:lnL>
                    <a:lnR w="38100" cap="flat" cmpd="sng" algn="ctr">
                      <a:solidFill>
                        <a:srgbClr val="E7E7E7"/>
                      </a:solidFill>
                      <a:prstDash val="solid"/>
                      <a:round/>
                      <a:headEnd type="none" w="med" len="med"/>
                      <a:tailEnd type="none" w="med" len="med"/>
                    </a:lnR>
                    <a:lnT w="38100" cap="flat" cmpd="sng" algn="ctr">
                      <a:solidFill>
                        <a:srgbClr val="E7E7E7"/>
                      </a:solidFill>
                      <a:prstDash val="solid"/>
                      <a:round/>
                      <a:headEnd type="none" w="med" len="med"/>
                      <a:tailEnd type="none" w="med" len="med"/>
                    </a:lnT>
                    <a:lnB w="38100" cap="flat" cmpd="sng" algn="ctr">
                      <a:solidFill>
                        <a:srgbClr val="E7E7E7"/>
                      </a:solidFill>
                      <a:prstDash val="solid"/>
                      <a:round/>
                      <a:headEnd type="none" w="med" len="med"/>
                      <a:tailEnd type="none" w="med" len="med"/>
                    </a:lnB>
                    <a:solidFill>
                      <a:srgbClr val="FFFFFF">
                        <a:alpha val="90000"/>
                      </a:srgbClr>
                    </a:solidFill>
                  </a:tcPr>
                </a:tc>
                <a:tc>
                  <a:txBody>
                    <a:bodyPr/>
                    <a:lstStyle/>
                    <a:p>
                      <a:pPr algn="ctr"/>
                      <a:endParaRPr lang="en-US" sz="3000" dirty="0">
                        <a:solidFill>
                          <a:srgbClr val="333333"/>
                        </a:solidFill>
                        <a:latin typeface="Lato Light" panose="020F0302020204030203" pitchFamily="34" charset="0"/>
                      </a:endParaRPr>
                    </a:p>
                  </a:txBody>
                  <a:tcPr anchor="ctr">
                    <a:lnL w="38100" cap="flat" cmpd="sng" algn="ctr">
                      <a:solidFill>
                        <a:srgbClr val="E7E7E7"/>
                      </a:solidFill>
                      <a:prstDash val="solid"/>
                      <a:round/>
                      <a:headEnd type="none" w="med" len="med"/>
                      <a:tailEnd type="none" w="med" len="med"/>
                    </a:lnL>
                    <a:lnR w="28575" cap="flat" cmpd="sng" algn="ctr">
                      <a:noFill/>
                      <a:prstDash val="solid"/>
                      <a:round/>
                      <a:headEnd type="none" w="med" len="med"/>
                      <a:tailEnd type="none" w="med" len="med"/>
                    </a:lnR>
                    <a:lnT w="38100" cap="flat" cmpd="sng" algn="ctr">
                      <a:solidFill>
                        <a:srgbClr val="E7E7E7"/>
                      </a:solidFill>
                      <a:prstDash val="solid"/>
                      <a:round/>
                      <a:headEnd type="none" w="med" len="med"/>
                      <a:tailEnd type="none" w="med" len="med"/>
                    </a:lnT>
                    <a:lnB w="38100" cap="flat" cmpd="sng" algn="ctr">
                      <a:solidFill>
                        <a:srgbClr val="E7E7E7"/>
                      </a:solidFill>
                      <a:prstDash val="solid"/>
                      <a:round/>
                      <a:headEnd type="none" w="med" len="med"/>
                      <a:tailEnd type="none" w="med" len="med"/>
                    </a:lnB>
                    <a:solidFill>
                      <a:srgbClr val="FFFFFF">
                        <a:alpha val="90000"/>
                      </a:srgbClr>
                    </a:solidFill>
                  </a:tcPr>
                </a:tc>
                <a:extLst>
                  <a:ext uri="{0D108BD9-81ED-4DB2-BD59-A6C34878D82A}">
                    <a16:rowId xmlns:a16="http://schemas.microsoft.com/office/drawing/2014/main" val="3306686232"/>
                  </a:ext>
                </a:extLst>
              </a:tr>
            </a:tbl>
          </a:graphicData>
        </a:graphic>
      </p:graphicFrame>
      <p:sp>
        <p:nvSpPr>
          <p:cNvPr id="5" name="Freeform 4"/>
          <p:cNvSpPr/>
          <p:nvPr/>
        </p:nvSpPr>
        <p:spPr>
          <a:xfrm>
            <a:off x="21551748" y="6092803"/>
            <a:ext cx="403819" cy="312853"/>
          </a:xfrm>
          <a:custGeom>
            <a:avLst/>
            <a:gdLst>
              <a:gd name="connsiteX0" fmla="*/ 35719 w 350044"/>
              <a:gd name="connsiteY0" fmla="*/ 104775 h 276225"/>
              <a:gd name="connsiteX1" fmla="*/ 119063 w 350044"/>
              <a:gd name="connsiteY1" fmla="*/ 183356 h 276225"/>
              <a:gd name="connsiteX2" fmla="*/ 307181 w 350044"/>
              <a:gd name="connsiteY2" fmla="*/ 0 h 276225"/>
              <a:gd name="connsiteX3" fmla="*/ 350044 w 350044"/>
              <a:gd name="connsiteY3" fmla="*/ 45244 h 276225"/>
              <a:gd name="connsiteX4" fmla="*/ 116681 w 350044"/>
              <a:gd name="connsiteY4" fmla="*/ 276225 h 276225"/>
              <a:gd name="connsiteX5" fmla="*/ 0 w 350044"/>
              <a:gd name="connsiteY5" fmla="*/ 150019 h 276225"/>
              <a:gd name="connsiteX6" fmla="*/ 35719 w 350044"/>
              <a:gd name="connsiteY6" fmla="*/ 104775 h 276225"/>
              <a:gd name="connsiteX0" fmla="*/ 42214 w 356539"/>
              <a:gd name="connsiteY0" fmla="*/ 104775 h 276225"/>
              <a:gd name="connsiteX1" fmla="*/ 125558 w 356539"/>
              <a:gd name="connsiteY1" fmla="*/ 183356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2214 w 356539"/>
              <a:gd name="connsiteY6" fmla="*/ 104775 h 276225"/>
              <a:gd name="connsiteX0" fmla="*/ 44998 w 356539"/>
              <a:gd name="connsiteY0" fmla="*/ 103383 h 276225"/>
              <a:gd name="connsiteX1" fmla="*/ 125558 w 356539"/>
              <a:gd name="connsiteY1" fmla="*/ 183356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4998 w 356539"/>
              <a:gd name="connsiteY6" fmla="*/ 103383 h 276225"/>
              <a:gd name="connsiteX0" fmla="*/ 47318 w 356539"/>
              <a:gd name="connsiteY0" fmla="*/ 101063 h 276225"/>
              <a:gd name="connsiteX1" fmla="*/ 125558 w 356539"/>
              <a:gd name="connsiteY1" fmla="*/ 183356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7318 w 356539"/>
              <a:gd name="connsiteY6" fmla="*/ 101063 h 276225"/>
              <a:gd name="connsiteX0" fmla="*/ 47318 w 356539"/>
              <a:gd name="connsiteY0" fmla="*/ 101063 h 276225"/>
              <a:gd name="connsiteX1" fmla="*/ 123238 w 356539"/>
              <a:gd name="connsiteY1" fmla="*/ 187068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7318 w 356539"/>
              <a:gd name="connsiteY6" fmla="*/ 101063 h 276225"/>
              <a:gd name="connsiteX0" fmla="*/ 41751 w 356539"/>
              <a:gd name="connsiteY0" fmla="*/ 101063 h 276225"/>
              <a:gd name="connsiteX1" fmla="*/ 123238 w 356539"/>
              <a:gd name="connsiteY1" fmla="*/ 187068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1751 w 356539"/>
              <a:gd name="connsiteY6" fmla="*/ 101063 h 276225"/>
              <a:gd name="connsiteX0" fmla="*/ 41751 w 356539"/>
              <a:gd name="connsiteY0" fmla="*/ 101063 h 276225"/>
              <a:gd name="connsiteX1" fmla="*/ 123702 w 356539"/>
              <a:gd name="connsiteY1" fmla="*/ 190780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1751 w 356539"/>
              <a:gd name="connsiteY6" fmla="*/ 101063 h 276225"/>
              <a:gd name="connsiteX0" fmla="*/ 41287 w 356539"/>
              <a:gd name="connsiteY0" fmla="*/ 106166 h 276225"/>
              <a:gd name="connsiteX1" fmla="*/ 123702 w 356539"/>
              <a:gd name="connsiteY1" fmla="*/ 190780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1287 w 356539"/>
              <a:gd name="connsiteY6" fmla="*/ 106166 h 276225"/>
              <a:gd name="connsiteX0" fmla="*/ 39431 w 356539"/>
              <a:gd name="connsiteY0" fmla="*/ 104774 h 276225"/>
              <a:gd name="connsiteX1" fmla="*/ 123702 w 356539"/>
              <a:gd name="connsiteY1" fmla="*/ 190780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39431 w 356539"/>
              <a:gd name="connsiteY6" fmla="*/ 104774 h 276225"/>
              <a:gd name="connsiteX0" fmla="*/ 41287 w 356539"/>
              <a:gd name="connsiteY0" fmla="*/ 101526 h 276225"/>
              <a:gd name="connsiteX1" fmla="*/ 123702 w 356539"/>
              <a:gd name="connsiteY1" fmla="*/ 190780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1287 w 356539"/>
              <a:gd name="connsiteY6" fmla="*/ 101526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6539" h="276225">
                <a:moveTo>
                  <a:pt x="41287" y="101526"/>
                </a:moveTo>
                <a:lnTo>
                  <a:pt x="123702" y="190780"/>
                </a:lnTo>
                <a:lnTo>
                  <a:pt x="313676" y="0"/>
                </a:lnTo>
                <a:lnTo>
                  <a:pt x="356539" y="45244"/>
                </a:lnTo>
                <a:lnTo>
                  <a:pt x="123176" y="276225"/>
                </a:lnTo>
                <a:lnTo>
                  <a:pt x="0" y="144916"/>
                </a:lnTo>
                <a:lnTo>
                  <a:pt x="41287" y="10152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21551748" y="7530451"/>
            <a:ext cx="403819" cy="312853"/>
          </a:xfrm>
          <a:custGeom>
            <a:avLst/>
            <a:gdLst>
              <a:gd name="connsiteX0" fmla="*/ 35719 w 350044"/>
              <a:gd name="connsiteY0" fmla="*/ 104775 h 276225"/>
              <a:gd name="connsiteX1" fmla="*/ 119063 w 350044"/>
              <a:gd name="connsiteY1" fmla="*/ 183356 h 276225"/>
              <a:gd name="connsiteX2" fmla="*/ 307181 w 350044"/>
              <a:gd name="connsiteY2" fmla="*/ 0 h 276225"/>
              <a:gd name="connsiteX3" fmla="*/ 350044 w 350044"/>
              <a:gd name="connsiteY3" fmla="*/ 45244 h 276225"/>
              <a:gd name="connsiteX4" fmla="*/ 116681 w 350044"/>
              <a:gd name="connsiteY4" fmla="*/ 276225 h 276225"/>
              <a:gd name="connsiteX5" fmla="*/ 0 w 350044"/>
              <a:gd name="connsiteY5" fmla="*/ 150019 h 276225"/>
              <a:gd name="connsiteX6" fmla="*/ 35719 w 350044"/>
              <a:gd name="connsiteY6" fmla="*/ 104775 h 276225"/>
              <a:gd name="connsiteX0" fmla="*/ 42214 w 356539"/>
              <a:gd name="connsiteY0" fmla="*/ 104775 h 276225"/>
              <a:gd name="connsiteX1" fmla="*/ 125558 w 356539"/>
              <a:gd name="connsiteY1" fmla="*/ 183356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2214 w 356539"/>
              <a:gd name="connsiteY6" fmla="*/ 104775 h 276225"/>
              <a:gd name="connsiteX0" fmla="*/ 44998 w 356539"/>
              <a:gd name="connsiteY0" fmla="*/ 103383 h 276225"/>
              <a:gd name="connsiteX1" fmla="*/ 125558 w 356539"/>
              <a:gd name="connsiteY1" fmla="*/ 183356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4998 w 356539"/>
              <a:gd name="connsiteY6" fmla="*/ 103383 h 276225"/>
              <a:gd name="connsiteX0" fmla="*/ 47318 w 356539"/>
              <a:gd name="connsiteY0" fmla="*/ 101063 h 276225"/>
              <a:gd name="connsiteX1" fmla="*/ 125558 w 356539"/>
              <a:gd name="connsiteY1" fmla="*/ 183356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7318 w 356539"/>
              <a:gd name="connsiteY6" fmla="*/ 101063 h 276225"/>
              <a:gd name="connsiteX0" fmla="*/ 47318 w 356539"/>
              <a:gd name="connsiteY0" fmla="*/ 101063 h 276225"/>
              <a:gd name="connsiteX1" fmla="*/ 123238 w 356539"/>
              <a:gd name="connsiteY1" fmla="*/ 187068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7318 w 356539"/>
              <a:gd name="connsiteY6" fmla="*/ 101063 h 276225"/>
              <a:gd name="connsiteX0" fmla="*/ 41751 w 356539"/>
              <a:gd name="connsiteY0" fmla="*/ 101063 h 276225"/>
              <a:gd name="connsiteX1" fmla="*/ 123238 w 356539"/>
              <a:gd name="connsiteY1" fmla="*/ 187068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1751 w 356539"/>
              <a:gd name="connsiteY6" fmla="*/ 101063 h 276225"/>
              <a:gd name="connsiteX0" fmla="*/ 41751 w 356539"/>
              <a:gd name="connsiteY0" fmla="*/ 101063 h 276225"/>
              <a:gd name="connsiteX1" fmla="*/ 123702 w 356539"/>
              <a:gd name="connsiteY1" fmla="*/ 190780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1751 w 356539"/>
              <a:gd name="connsiteY6" fmla="*/ 101063 h 276225"/>
              <a:gd name="connsiteX0" fmla="*/ 41287 w 356539"/>
              <a:gd name="connsiteY0" fmla="*/ 106166 h 276225"/>
              <a:gd name="connsiteX1" fmla="*/ 123702 w 356539"/>
              <a:gd name="connsiteY1" fmla="*/ 190780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1287 w 356539"/>
              <a:gd name="connsiteY6" fmla="*/ 106166 h 276225"/>
              <a:gd name="connsiteX0" fmla="*/ 39431 w 356539"/>
              <a:gd name="connsiteY0" fmla="*/ 104774 h 276225"/>
              <a:gd name="connsiteX1" fmla="*/ 123702 w 356539"/>
              <a:gd name="connsiteY1" fmla="*/ 190780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39431 w 356539"/>
              <a:gd name="connsiteY6" fmla="*/ 104774 h 276225"/>
              <a:gd name="connsiteX0" fmla="*/ 41287 w 356539"/>
              <a:gd name="connsiteY0" fmla="*/ 101526 h 276225"/>
              <a:gd name="connsiteX1" fmla="*/ 123702 w 356539"/>
              <a:gd name="connsiteY1" fmla="*/ 190780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1287 w 356539"/>
              <a:gd name="connsiteY6" fmla="*/ 101526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6539" h="276225">
                <a:moveTo>
                  <a:pt x="41287" y="101526"/>
                </a:moveTo>
                <a:lnTo>
                  <a:pt x="123702" y="190780"/>
                </a:lnTo>
                <a:lnTo>
                  <a:pt x="313676" y="0"/>
                </a:lnTo>
                <a:lnTo>
                  <a:pt x="356539" y="45244"/>
                </a:lnTo>
                <a:lnTo>
                  <a:pt x="123176" y="276225"/>
                </a:lnTo>
                <a:lnTo>
                  <a:pt x="0" y="144916"/>
                </a:lnTo>
                <a:lnTo>
                  <a:pt x="41287" y="10152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21551748" y="8882733"/>
            <a:ext cx="403819" cy="312853"/>
          </a:xfrm>
          <a:custGeom>
            <a:avLst/>
            <a:gdLst>
              <a:gd name="connsiteX0" fmla="*/ 35719 w 350044"/>
              <a:gd name="connsiteY0" fmla="*/ 104775 h 276225"/>
              <a:gd name="connsiteX1" fmla="*/ 119063 w 350044"/>
              <a:gd name="connsiteY1" fmla="*/ 183356 h 276225"/>
              <a:gd name="connsiteX2" fmla="*/ 307181 w 350044"/>
              <a:gd name="connsiteY2" fmla="*/ 0 h 276225"/>
              <a:gd name="connsiteX3" fmla="*/ 350044 w 350044"/>
              <a:gd name="connsiteY3" fmla="*/ 45244 h 276225"/>
              <a:gd name="connsiteX4" fmla="*/ 116681 w 350044"/>
              <a:gd name="connsiteY4" fmla="*/ 276225 h 276225"/>
              <a:gd name="connsiteX5" fmla="*/ 0 w 350044"/>
              <a:gd name="connsiteY5" fmla="*/ 150019 h 276225"/>
              <a:gd name="connsiteX6" fmla="*/ 35719 w 350044"/>
              <a:gd name="connsiteY6" fmla="*/ 104775 h 276225"/>
              <a:gd name="connsiteX0" fmla="*/ 42214 w 356539"/>
              <a:gd name="connsiteY0" fmla="*/ 104775 h 276225"/>
              <a:gd name="connsiteX1" fmla="*/ 125558 w 356539"/>
              <a:gd name="connsiteY1" fmla="*/ 183356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2214 w 356539"/>
              <a:gd name="connsiteY6" fmla="*/ 104775 h 276225"/>
              <a:gd name="connsiteX0" fmla="*/ 44998 w 356539"/>
              <a:gd name="connsiteY0" fmla="*/ 103383 h 276225"/>
              <a:gd name="connsiteX1" fmla="*/ 125558 w 356539"/>
              <a:gd name="connsiteY1" fmla="*/ 183356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4998 w 356539"/>
              <a:gd name="connsiteY6" fmla="*/ 103383 h 276225"/>
              <a:gd name="connsiteX0" fmla="*/ 47318 w 356539"/>
              <a:gd name="connsiteY0" fmla="*/ 101063 h 276225"/>
              <a:gd name="connsiteX1" fmla="*/ 125558 w 356539"/>
              <a:gd name="connsiteY1" fmla="*/ 183356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7318 w 356539"/>
              <a:gd name="connsiteY6" fmla="*/ 101063 h 276225"/>
              <a:gd name="connsiteX0" fmla="*/ 47318 w 356539"/>
              <a:gd name="connsiteY0" fmla="*/ 101063 h 276225"/>
              <a:gd name="connsiteX1" fmla="*/ 123238 w 356539"/>
              <a:gd name="connsiteY1" fmla="*/ 187068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7318 w 356539"/>
              <a:gd name="connsiteY6" fmla="*/ 101063 h 276225"/>
              <a:gd name="connsiteX0" fmla="*/ 41751 w 356539"/>
              <a:gd name="connsiteY0" fmla="*/ 101063 h 276225"/>
              <a:gd name="connsiteX1" fmla="*/ 123238 w 356539"/>
              <a:gd name="connsiteY1" fmla="*/ 187068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1751 w 356539"/>
              <a:gd name="connsiteY6" fmla="*/ 101063 h 276225"/>
              <a:gd name="connsiteX0" fmla="*/ 41751 w 356539"/>
              <a:gd name="connsiteY0" fmla="*/ 101063 h 276225"/>
              <a:gd name="connsiteX1" fmla="*/ 123702 w 356539"/>
              <a:gd name="connsiteY1" fmla="*/ 190780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1751 w 356539"/>
              <a:gd name="connsiteY6" fmla="*/ 101063 h 276225"/>
              <a:gd name="connsiteX0" fmla="*/ 41287 w 356539"/>
              <a:gd name="connsiteY0" fmla="*/ 106166 h 276225"/>
              <a:gd name="connsiteX1" fmla="*/ 123702 w 356539"/>
              <a:gd name="connsiteY1" fmla="*/ 190780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1287 w 356539"/>
              <a:gd name="connsiteY6" fmla="*/ 106166 h 276225"/>
              <a:gd name="connsiteX0" fmla="*/ 39431 w 356539"/>
              <a:gd name="connsiteY0" fmla="*/ 104774 h 276225"/>
              <a:gd name="connsiteX1" fmla="*/ 123702 w 356539"/>
              <a:gd name="connsiteY1" fmla="*/ 190780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39431 w 356539"/>
              <a:gd name="connsiteY6" fmla="*/ 104774 h 276225"/>
              <a:gd name="connsiteX0" fmla="*/ 41287 w 356539"/>
              <a:gd name="connsiteY0" fmla="*/ 101526 h 276225"/>
              <a:gd name="connsiteX1" fmla="*/ 123702 w 356539"/>
              <a:gd name="connsiteY1" fmla="*/ 190780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1287 w 356539"/>
              <a:gd name="connsiteY6" fmla="*/ 101526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6539" h="276225">
                <a:moveTo>
                  <a:pt x="41287" y="101526"/>
                </a:moveTo>
                <a:lnTo>
                  <a:pt x="123702" y="190780"/>
                </a:lnTo>
                <a:lnTo>
                  <a:pt x="313676" y="0"/>
                </a:lnTo>
                <a:lnTo>
                  <a:pt x="356539" y="45244"/>
                </a:lnTo>
                <a:lnTo>
                  <a:pt x="123176" y="276225"/>
                </a:lnTo>
                <a:lnTo>
                  <a:pt x="0" y="144916"/>
                </a:lnTo>
                <a:lnTo>
                  <a:pt x="41287" y="10152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16589372" y="4470716"/>
            <a:ext cx="403819" cy="312853"/>
          </a:xfrm>
          <a:custGeom>
            <a:avLst/>
            <a:gdLst>
              <a:gd name="connsiteX0" fmla="*/ 35719 w 350044"/>
              <a:gd name="connsiteY0" fmla="*/ 104775 h 276225"/>
              <a:gd name="connsiteX1" fmla="*/ 119063 w 350044"/>
              <a:gd name="connsiteY1" fmla="*/ 183356 h 276225"/>
              <a:gd name="connsiteX2" fmla="*/ 307181 w 350044"/>
              <a:gd name="connsiteY2" fmla="*/ 0 h 276225"/>
              <a:gd name="connsiteX3" fmla="*/ 350044 w 350044"/>
              <a:gd name="connsiteY3" fmla="*/ 45244 h 276225"/>
              <a:gd name="connsiteX4" fmla="*/ 116681 w 350044"/>
              <a:gd name="connsiteY4" fmla="*/ 276225 h 276225"/>
              <a:gd name="connsiteX5" fmla="*/ 0 w 350044"/>
              <a:gd name="connsiteY5" fmla="*/ 150019 h 276225"/>
              <a:gd name="connsiteX6" fmla="*/ 35719 w 350044"/>
              <a:gd name="connsiteY6" fmla="*/ 104775 h 276225"/>
              <a:gd name="connsiteX0" fmla="*/ 42214 w 356539"/>
              <a:gd name="connsiteY0" fmla="*/ 104775 h 276225"/>
              <a:gd name="connsiteX1" fmla="*/ 125558 w 356539"/>
              <a:gd name="connsiteY1" fmla="*/ 183356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2214 w 356539"/>
              <a:gd name="connsiteY6" fmla="*/ 104775 h 276225"/>
              <a:gd name="connsiteX0" fmla="*/ 44998 w 356539"/>
              <a:gd name="connsiteY0" fmla="*/ 103383 h 276225"/>
              <a:gd name="connsiteX1" fmla="*/ 125558 w 356539"/>
              <a:gd name="connsiteY1" fmla="*/ 183356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4998 w 356539"/>
              <a:gd name="connsiteY6" fmla="*/ 103383 h 276225"/>
              <a:gd name="connsiteX0" fmla="*/ 47318 w 356539"/>
              <a:gd name="connsiteY0" fmla="*/ 101063 h 276225"/>
              <a:gd name="connsiteX1" fmla="*/ 125558 w 356539"/>
              <a:gd name="connsiteY1" fmla="*/ 183356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7318 w 356539"/>
              <a:gd name="connsiteY6" fmla="*/ 101063 h 276225"/>
              <a:gd name="connsiteX0" fmla="*/ 47318 w 356539"/>
              <a:gd name="connsiteY0" fmla="*/ 101063 h 276225"/>
              <a:gd name="connsiteX1" fmla="*/ 123238 w 356539"/>
              <a:gd name="connsiteY1" fmla="*/ 187068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7318 w 356539"/>
              <a:gd name="connsiteY6" fmla="*/ 101063 h 276225"/>
              <a:gd name="connsiteX0" fmla="*/ 41751 w 356539"/>
              <a:gd name="connsiteY0" fmla="*/ 101063 h 276225"/>
              <a:gd name="connsiteX1" fmla="*/ 123238 w 356539"/>
              <a:gd name="connsiteY1" fmla="*/ 187068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1751 w 356539"/>
              <a:gd name="connsiteY6" fmla="*/ 101063 h 276225"/>
              <a:gd name="connsiteX0" fmla="*/ 41751 w 356539"/>
              <a:gd name="connsiteY0" fmla="*/ 101063 h 276225"/>
              <a:gd name="connsiteX1" fmla="*/ 123702 w 356539"/>
              <a:gd name="connsiteY1" fmla="*/ 190780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1751 w 356539"/>
              <a:gd name="connsiteY6" fmla="*/ 101063 h 276225"/>
              <a:gd name="connsiteX0" fmla="*/ 41287 w 356539"/>
              <a:gd name="connsiteY0" fmla="*/ 106166 h 276225"/>
              <a:gd name="connsiteX1" fmla="*/ 123702 w 356539"/>
              <a:gd name="connsiteY1" fmla="*/ 190780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1287 w 356539"/>
              <a:gd name="connsiteY6" fmla="*/ 106166 h 276225"/>
              <a:gd name="connsiteX0" fmla="*/ 39431 w 356539"/>
              <a:gd name="connsiteY0" fmla="*/ 104774 h 276225"/>
              <a:gd name="connsiteX1" fmla="*/ 123702 w 356539"/>
              <a:gd name="connsiteY1" fmla="*/ 190780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39431 w 356539"/>
              <a:gd name="connsiteY6" fmla="*/ 104774 h 276225"/>
              <a:gd name="connsiteX0" fmla="*/ 41287 w 356539"/>
              <a:gd name="connsiteY0" fmla="*/ 101526 h 276225"/>
              <a:gd name="connsiteX1" fmla="*/ 123702 w 356539"/>
              <a:gd name="connsiteY1" fmla="*/ 190780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1287 w 356539"/>
              <a:gd name="connsiteY6" fmla="*/ 101526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6539" h="276225">
                <a:moveTo>
                  <a:pt x="41287" y="101526"/>
                </a:moveTo>
                <a:lnTo>
                  <a:pt x="123702" y="190780"/>
                </a:lnTo>
                <a:lnTo>
                  <a:pt x="313676" y="0"/>
                </a:lnTo>
                <a:lnTo>
                  <a:pt x="356539" y="45244"/>
                </a:lnTo>
                <a:lnTo>
                  <a:pt x="123176" y="276225"/>
                </a:lnTo>
                <a:lnTo>
                  <a:pt x="0" y="144916"/>
                </a:lnTo>
                <a:lnTo>
                  <a:pt x="41287" y="10152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16587484" y="5741492"/>
            <a:ext cx="403819" cy="312853"/>
          </a:xfrm>
          <a:custGeom>
            <a:avLst/>
            <a:gdLst>
              <a:gd name="connsiteX0" fmla="*/ 35719 w 350044"/>
              <a:gd name="connsiteY0" fmla="*/ 104775 h 276225"/>
              <a:gd name="connsiteX1" fmla="*/ 119063 w 350044"/>
              <a:gd name="connsiteY1" fmla="*/ 183356 h 276225"/>
              <a:gd name="connsiteX2" fmla="*/ 307181 w 350044"/>
              <a:gd name="connsiteY2" fmla="*/ 0 h 276225"/>
              <a:gd name="connsiteX3" fmla="*/ 350044 w 350044"/>
              <a:gd name="connsiteY3" fmla="*/ 45244 h 276225"/>
              <a:gd name="connsiteX4" fmla="*/ 116681 w 350044"/>
              <a:gd name="connsiteY4" fmla="*/ 276225 h 276225"/>
              <a:gd name="connsiteX5" fmla="*/ 0 w 350044"/>
              <a:gd name="connsiteY5" fmla="*/ 150019 h 276225"/>
              <a:gd name="connsiteX6" fmla="*/ 35719 w 350044"/>
              <a:gd name="connsiteY6" fmla="*/ 104775 h 276225"/>
              <a:gd name="connsiteX0" fmla="*/ 42214 w 356539"/>
              <a:gd name="connsiteY0" fmla="*/ 104775 h 276225"/>
              <a:gd name="connsiteX1" fmla="*/ 125558 w 356539"/>
              <a:gd name="connsiteY1" fmla="*/ 183356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2214 w 356539"/>
              <a:gd name="connsiteY6" fmla="*/ 104775 h 276225"/>
              <a:gd name="connsiteX0" fmla="*/ 44998 w 356539"/>
              <a:gd name="connsiteY0" fmla="*/ 103383 h 276225"/>
              <a:gd name="connsiteX1" fmla="*/ 125558 w 356539"/>
              <a:gd name="connsiteY1" fmla="*/ 183356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4998 w 356539"/>
              <a:gd name="connsiteY6" fmla="*/ 103383 h 276225"/>
              <a:gd name="connsiteX0" fmla="*/ 47318 w 356539"/>
              <a:gd name="connsiteY0" fmla="*/ 101063 h 276225"/>
              <a:gd name="connsiteX1" fmla="*/ 125558 w 356539"/>
              <a:gd name="connsiteY1" fmla="*/ 183356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7318 w 356539"/>
              <a:gd name="connsiteY6" fmla="*/ 101063 h 276225"/>
              <a:gd name="connsiteX0" fmla="*/ 47318 w 356539"/>
              <a:gd name="connsiteY0" fmla="*/ 101063 h 276225"/>
              <a:gd name="connsiteX1" fmla="*/ 123238 w 356539"/>
              <a:gd name="connsiteY1" fmla="*/ 187068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7318 w 356539"/>
              <a:gd name="connsiteY6" fmla="*/ 101063 h 276225"/>
              <a:gd name="connsiteX0" fmla="*/ 41751 w 356539"/>
              <a:gd name="connsiteY0" fmla="*/ 101063 h 276225"/>
              <a:gd name="connsiteX1" fmla="*/ 123238 w 356539"/>
              <a:gd name="connsiteY1" fmla="*/ 187068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1751 w 356539"/>
              <a:gd name="connsiteY6" fmla="*/ 101063 h 276225"/>
              <a:gd name="connsiteX0" fmla="*/ 41751 w 356539"/>
              <a:gd name="connsiteY0" fmla="*/ 101063 h 276225"/>
              <a:gd name="connsiteX1" fmla="*/ 123702 w 356539"/>
              <a:gd name="connsiteY1" fmla="*/ 190780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1751 w 356539"/>
              <a:gd name="connsiteY6" fmla="*/ 101063 h 276225"/>
              <a:gd name="connsiteX0" fmla="*/ 41287 w 356539"/>
              <a:gd name="connsiteY0" fmla="*/ 106166 h 276225"/>
              <a:gd name="connsiteX1" fmla="*/ 123702 w 356539"/>
              <a:gd name="connsiteY1" fmla="*/ 190780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1287 w 356539"/>
              <a:gd name="connsiteY6" fmla="*/ 106166 h 276225"/>
              <a:gd name="connsiteX0" fmla="*/ 39431 w 356539"/>
              <a:gd name="connsiteY0" fmla="*/ 104774 h 276225"/>
              <a:gd name="connsiteX1" fmla="*/ 123702 w 356539"/>
              <a:gd name="connsiteY1" fmla="*/ 190780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39431 w 356539"/>
              <a:gd name="connsiteY6" fmla="*/ 104774 h 276225"/>
              <a:gd name="connsiteX0" fmla="*/ 41287 w 356539"/>
              <a:gd name="connsiteY0" fmla="*/ 101526 h 276225"/>
              <a:gd name="connsiteX1" fmla="*/ 123702 w 356539"/>
              <a:gd name="connsiteY1" fmla="*/ 190780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1287 w 356539"/>
              <a:gd name="connsiteY6" fmla="*/ 101526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6539" h="276225">
                <a:moveTo>
                  <a:pt x="41287" y="101526"/>
                </a:moveTo>
                <a:lnTo>
                  <a:pt x="123702" y="190780"/>
                </a:lnTo>
                <a:lnTo>
                  <a:pt x="313676" y="0"/>
                </a:lnTo>
                <a:lnTo>
                  <a:pt x="356539" y="45244"/>
                </a:lnTo>
                <a:lnTo>
                  <a:pt x="123176" y="276225"/>
                </a:lnTo>
                <a:lnTo>
                  <a:pt x="0" y="144916"/>
                </a:lnTo>
                <a:lnTo>
                  <a:pt x="41287" y="10152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7232647" y="6081876"/>
            <a:ext cx="403819" cy="312853"/>
          </a:xfrm>
          <a:custGeom>
            <a:avLst/>
            <a:gdLst>
              <a:gd name="connsiteX0" fmla="*/ 35719 w 350044"/>
              <a:gd name="connsiteY0" fmla="*/ 104775 h 276225"/>
              <a:gd name="connsiteX1" fmla="*/ 119063 w 350044"/>
              <a:gd name="connsiteY1" fmla="*/ 183356 h 276225"/>
              <a:gd name="connsiteX2" fmla="*/ 307181 w 350044"/>
              <a:gd name="connsiteY2" fmla="*/ 0 h 276225"/>
              <a:gd name="connsiteX3" fmla="*/ 350044 w 350044"/>
              <a:gd name="connsiteY3" fmla="*/ 45244 h 276225"/>
              <a:gd name="connsiteX4" fmla="*/ 116681 w 350044"/>
              <a:gd name="connsiteY4" fmla="*/ 276225 h 276225"/>
              <a:gd name="connsiteX5" fmla="*/ 0 w 350044"/>
              <a:gd name="connsiteY5" fmla="*/ 150019 h 276225"/>
              <a:gd name="connsiteX6" fmla="*/ 35719 w 350044"/>
              <a:gd name="connsiteY6" fmla="*/ 104775 h 276225"/>
              <a:gd name="connsiteX0" fmla="*/ 42214 w 356539"/>
              <a:gd name="connsiteY0" fmla="*/ 104775 h 276225"/>
              <a:gd name="connsiteX1" fmla="*/ 125558 w 356539"/>
              <a:gd name="connsiteY1" fmla="*/ 183356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2214 w 356539"/>
              <a:gd name="connsiteY6" fmla="*/ 104775 h 276225"/>
              <a:gd name="connsiteX0" fmla="*/ 44998 w 356539"/>
              <a:gd name="connsiteY0" fmla="*/ 103383 h 276225"/>
              <a:gd name="connsiteX1" fmla="*/ 125558 w 356539"/>
              <a:gd name="connsiteY1" fmla="*/ 183356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4998 w 356539"/>
              <a:gd name="connsiteY6" fmla="*/ 103383 h 276225"/>
              <a:gd name="connsiteX0" fmla="*/ 47318 w 356539"/>
              <a:gd name="connsiteY0" fmla="*/ 101063 h 276225"/>
              <a:gd name="connsiteX1" fmla="*/ 125558 w 356539"/>
              <a:gd name="connsiteY1" fmla="*/ 183356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7318 w 356539"/>
              <a:gd name="connsiteY6" fmla="*/ 101063 h 276225"/>
              <a:gd name="connsiteX0" fmla="*/ 47318 w 356539"/>
              <a:gd name="connsiteY0" fmla="*/ 101063 h 276225"/>
              <a:gd name="connsiteX1" fmla="*/ 123238 w 356539"/>
              <a:gd name="connsiteY1" fmla="*/ 187068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7318 w 356539"/>
              <a:gd name="connsiteY6" fmla="*/ 101063 h 276225"/>
              <a:gd name="connsiteX0" fmla="*/ 41751 w 356539"/>
              <a:gd name="connsiteY0" fmla="*/ 101063 h 276225"/>
              <a:gd name="connsiteX1" fmla="*/ 123238 w 356539"/>
              <a:gd name="connsiteY1" fmla="*/ 187068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1751 w 356539"/>
              <a:gd name="connsiteY6" fmla="*/ 101063 h 276225"/>
              <a:gd name="connsiteX0" fmla="*/ 41751 w 356539"/>
              <a:gd name="connsiteY0" fmla="*/ 101063 h 276225"/>
              <a:gd name="connsiteX1" fmla="*/ 123702 w 356539"/>
              <a:gd name="connsiteY1" fmla="*/ 190780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1751 w 356539"/>
              <a:gd name="connsiteY6" fmla="*/ 101063 h 276225"/>
              <a:gd name="connsiteX0" fmla="*/ 41287 w 356539"/>
              <a:gd name="connsiteY0" fmla="*/ 106166 h 276225"/>
              <a:gd name="connsiteX1" fmla="*/ 123702 w 356539"/>
              <a:gd name="connsiteY1" fmla="*/ 190780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1287 w 356539"/>
              <a:gd name="connsiteY6" fmla="*/ 106166 h 276225"/>
              <a:gd name="connsiteX0" fmla="*/ 39431 w 356539"/>
              <a:gd name="connsiteY0" fmla="*/ 104774 h 276225"/>
              <a:gd name="connsiteX1" fmla="*/ 123702 w 356539"/>
              <a:gd name="connsiteY1" fmla="*/ 190780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39431 w 356539"/>
              <a:gd name="connsiteY6" fmla="*/ 104774 h 276225"/>
              <a:gd name="connsiteX0" fmla="*/ 41287 w 356539"/>
              <a:gd name="connsiteY0" fmla="*/ 101526 h 276225"/>
              <a:gd name="connsiteX1" fmla="*/ 123702 w 356539"/>
              <a:gd name="connsiteY1" fmla="*/ 190780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1287 w 356539"/>
              <a:gd name="connsiteY6" fmla="*/ 101526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6539" h="276225">
                <a:moveTo>
                  <a:pt x="41287" y="101526"/>
                </a:moveTo>
                <a:lnTo>
                  <a:pt x="123702" y="190780"/>
                </a:lnTo>
                <a:lnTo>
                  <a:pt x="313676" y="0"/>
                </a:lnTo>
                <a:lnTo>
                  <a:pt x="356539" y="45244"/>
                </a:lnTo>
                <a:lnTo>
                  <a:pt x="123176" y="276225"/>
                </a:lnTo>
                <a:lnTo>
                  <a:pt x="0" y="144916"/>
                </a:lnTo>
                <a:lnTo>
                  <a:pt x="41287" y="10152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16529468" y="7213291"/>
            <a:ext cx="403819" cy="312853"/>
          </a:xfrm>
          <a:custGeom>
            <a:avLst/>
            <a:gdLst>
              <a:gd name="connsiteX0" fmla="*/ 35719 w 350044"/>
              <a:gd name="connsiteY0" fmla="*/ 104775 h 276225"/>
              <a:gd name="connsiteX1" fmla="*/ 119063 w 350044"/>
              <a:gd name="connsiteY1" fmla="*/ 183356 h 276225"/>
              <a:gd name="connsiteX2" fmla="*/ 307181 w 350044"/>
              <a:gd name="connsiteY2" fmla="*/ 0 h 276225"/>
              <a:gd name="connsiteX3" fmla="*/ 350044 w 350044"/>
              <a:gd name="connsiteY3" fmla="*/ 45244 h 276225"/>
              <a:gd name="connsiteX4" fmla="*/ 116681 w 350044"/>
              <a:gd name="connsiteY4" fmla="*/ 276225 h 276225"/>
              <a:gd name="connsiteX5" fmla="*/ 0 w 350044"/>
              <a:gd name="connsiteY5" fmla="*/ 150019 h 276225"/>
              <a:gd name="connsiteX6" fmla="*/ 35719 w 350044"/>
              <a:gd name="connsiteY6" fmla="*/ 104775 h 276225"/>
              <a:gd name="connsiteX0" fmla="*/ 42214 w 356539"/>
              <a:gd name="connsiteY0" fmla="*/ 104775 h 276225"/>
              <a:gd name="connsiteX1" fmla="*/ 125558 w 356539"/>
              <a:gd name="connsiteY1" fmla="*/ 183356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2214 w 356539"/>
              <a:gd name="connsiteY6" fmla="*/ 104775 h 276225"/>
              <a:gd name="connsiteX0" fmla="*/ 44998 w 356539"/>
              <a:gd name="connsiteY0" fmla="*/ 103383 h 276225"/>
              <a:gd name="connsiteX1" fmla="*/ 125558 w 356539"/>
              <a:gd name="connsiteY1" fmla="*/ 183356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4998 w 356539"/>
              <a:gd name="connsiteY6" fmla="*/ 103383 h 276225"/>
              <a:gd name="connsiteX0" fmla="*/ 47318 w 356539"/>
              <a:gd name="connsiteY0" fmla="*/ 101063 h 276225"/>
              <a:gd name="connsiteX1" fmla="*/ 125558 w 356539"/>
              <a:gd name="connsiteY1" fmla="*/ 183356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7318 w 356539"/>
              <a:gd name="connsiteY6" fmla="*/ 101063 h 276225"/>
              <a:gd name="connsiteX0" fmla="*/ 47318 w 356539"/>
              <a:gd name="connsiteY0" fmla="*/ 101063 h 276225"/>
              <a:gd name="connsiteX1" fmla="*/ 123238 w 356539"/>
              <a:gd name="connsiteY1" fmla="*/ 187068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7318 w 356539"/>
              <a:gd name="connsiteY6" fmla="*/ 101063 h 276225"/>
              <a:gd name="connsiteX0" fmla="*/ 41751 w 356539"/>
              <a:gd name="connsiteY0" fmla="*/ 101063 h 276225"/>
              <a:gd name="connsiteX1" fmla="*/ 123238 w 356539"/>
              <a:gd name="connsiteY1" fmla="*/ 187068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1751 w 356539"/>
              <a:gd name="connsiteY6" fmla="*/ 101063 h 276225"/>
              <a:gd name="connsiteX0" fmla="*/ 41751 w 356539"/>
              <a:gd name="connsiteY0" fmla="*/ 101063 h 276225"/>
              <a:gd name="connsiteX1" fmla="*/ 123702 w 356539"/>
              <a:gd name="connsiteY1" fmla="*/ 190780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1751 w 356539"/>
              <a:gd name="connsiteY6" fmla="*/ 101063 h 276225"/>
              <a:gd name="connsiteX0" fmla="*/ 41287 w 356539"/>
              <a:gd name="connsiteY0" fmla="*/ 106166 h 276225"/>
              <a:gd name="connsiteX1" fmla="*/ 123702 w 356539"/>
              <a:gd name="connsiteY1" fmla="*/ 190780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1287 w 356539"/>
              <a:gd name="connsiteY6" fmla="*/ 106166 h 276225"/>
              <a:gd name="connsiteX0" fmla="*/ 39431 w 356539"/>
              <a:gd name="connsiteY0" fmla="*/ 104774 h 276225"/>
              <a:gd name="connsiteX1" fmla="*/ 123702 w 356539"/>
              <a:gd name="connsiteY1" fmla="*/ 190780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39431 w 356539"/>
              <a:gd name="connsiteY6" fmla="*/ 104774 h 276225"/>
              <a:gd name="connsiteX0" fmla="*/ 41287 w 356539"/>
              <a:gd name="connsiteY0" fmla="*/ 101526 h 276225"/>
              <a:gd name="connsiteX1" fmla="*/ 123702 w 356539"/>
              <a:gd name="connsiteY1" fmla="*/ 190780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1287 w 356539"/>
              <a:gd name="connsiteY6" fmla="*/ 101526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6539" h="276225">
                <a:moveTo>
                  <a:pt x="41287" y="101526"/>
                </a:moveTo>
                <a:lnTo>
                  <a:pt x="123702" y="190780"/>
                </a:lnTo>
                <a:lnTo>
                  <a:pt x="313676" y="0"/>
                </a:lnTo>
                <a:lnTo>
                  <a:pt x="356539" y="45244"/>
                </a:lnTo>
                <a:lnTo>
                  <a:pt x="123176" y="276225"/>
                </a:lnTo>
                <a:lnTo>
                  <a:pt x="0" y="144916"/>
                </a:lnTo>
                <a:lnTo>
                  <a:pt x="41287" y="10152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21551748" y="4585079"/>
            <a:ext cx="403819" cy="312853"/>
          </a:xfrm>
          <a:custGeom>
            <a:avLst/>
            <a:gdLst>
              <a:gd name="connsiteX0" fmla="*/ 35719 w 350044"/>
              <a:gd name="connsiteY0" fmla="*/ 104775 h 276225"/>
              <a:gd name="connsiteX1" fmla="*/ 119063 w 350044"/>
              <a:gd name="connsiteY1" fmla="*/ 183356 h 276225"/>
              <a:gd name="connsiteX2" fmla="*/ 307181 w 350044"/>
              <a:gd name="connsiteY2" fmla="*/ 0 h 276225"/>
              <a:gd name="connsiteX3" fmla="*/ 350044 w 350044"/>
              <a:gd name="connsiteY3" fmla="*/ 45244 h 276225"/>
              <a:gd name="connsiteX4" fmla="*/ 116681 w 350044"/>
              <a:gd name="connsiteY4" fmla="*/ 276225 h 276225"/>
              <a:gd name="connsiteX5" fmla="*/ 0 w 350044"/>
              <a:gd name="connsiteY5" fmla="*/ 150019 h 276225"/>
              <a:gd name="connsiteX6" fmla="*/ 35719 w 350044"/>
              <a:gd name="connsiteY6" fmla="*/ 104775 h 276225"/>
              <a:gd name="connsiteX0" fmla="*/ 42214 w 356539"/>
              <a:gd name="connsiteY0" fmla="*/ 104775 h 276225"/>
              <a:gd name="connsiteX1" fmla="*/ 125558 w 356539"/>
              <a:gd name="connsiteY1" fmla="*/ 183356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2214 w 356539"/>
              <a:gd name="connsiteY6" fmla="*/ 104775 h 276225"/>
              <a:gd name="connsiteX0" fmla="*/ 44998 w 356539"/>
              <a:gd name="connsiteY0" fmla="*/ 103383 h 276225"/>
              <a:gd name="connsiteX1" fmla="*/ 125558 w 356539"/>
              <a:gd name="connsiteY1" fmla="*/ 183356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4998 w 356539"/>
              <a:gd name="connsiteY6" fmla="*/ 103383 h 276225"/>
              <a:gd name="connsiteX0" fmla="*/ 47318 w 356539"/>
              <a:gd name="connsiteY0" fmla="*/ 101063 h 276225"/>
              <a:gd name="connsiteX1" fmla="*/ 125558 w 356539"/>
              <a:gd name="connsiteY1" fmla="*/ 183356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7318 w 356539"/>
              <a:gd name="connsiteY6" fmla="*/ 101063 h 276225"/>
              <a:gd name="connsiteX0" fmla="*/ 47318 w 356539"/>
              <a:gd name="connsiteY0" fmla="*/ 101063 h 276225"/>
              <a:gd name="connsiteX1" fmla="*/ 123238 w 356539"/>
              <a:gd name="connsiteY1" fmla="*/ 187068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7318 w 356539"/>
              <a:gd name="connsiteY6" fmla="*/ 101063 h 276225"/>
              <a:gd name="connsiteX0" fmla="*/ 41751 w 356539"/>
              <a:gd name="connsiteY0" fmla="*/ 101063 h 276225"/>
              <a:gd name="connsiteX1" fmla="*/ 123238 w 356539"/>
              <a:gd name="connsiteY1" fmla="*/ 187068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1751 w 356539"/>
              <a:gd name="connsiteY6" fmla="*/ 101063 h 276225"/>
              <a:gd name="connsiteX0" fmla="*/ 41751 w 356539"/>
              <a:gd name="connsiteY0" fmla="*/ 101063 h 276225"/>
              <a:gd name="connsiteX1" fmla="*/ 123702 w 356539"/>
              <a:gd name="connsiteY1" fmla="*/ 190780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1751 w 356539"/>
              <a:gd name="connsiteY6" fmla="*/ 101063 h 276225"/>
              <a:gd name="connsiteX0" fmla="*/ 41287 w 356539"/>
              <a:gd name="connsiteY0" fmla="*/ 106166 h 276225"/>
              <a:gd name="connsiteX1" fmla="*/ 123702 w 356539"/>
              <a:gd name="connsiteY1" fmla="*/ 190780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1287 w 356539"/>
              <a:gd name="connsiteY6" fmla="*/ 106166 h 276225"/>
              <a:gd name="connsiteX0" fmla="*/ 39431 w 356539"/>
              <a:gd name="connsiteY0" fmla="*/ 104774 h 276225"/>
              <a:gd name="connsiteX1" fmla="*/ 123702 w 356539"/>
              <a:gd name="connsiteY1" fmla="*/ 190780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39431 w 356539"/>
              <a:gd name="connsiteY6" fmla="*/ 104774 h 276225"/>
              <a:gd name="connsiteX0" fmla="*/ 41287 w 356539"/>
              <a:gd name="connsiteY0" fmla="*/ 101526 h 276225"/>
              <a:gd name="connsiteX1" fmla="*/ 123702 w 356539"/>
              <a:gd name="connsiteY1" fmla="*/ 190780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1287 w 356539"/>
              <a:gd name="connsiteY6" fmla="*/ 101526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6539" h="276225">
                <a:moveTo>
                  <a:pt x="41287" y="101526"/>
                </a:moveTo>
                <a:lnTo>
                  <a:pt x="123702" y="190780"/>
                </a:lnTo>
                <a:lnTo>
                  <a:pt x="313676" y="0"/>
                </a:lnTo>
                <a:lnTo>
                  <a:pt x="356539" y="45244"/>
                </a:lnTo>
                <a:lnTo>
                  <a:pt x="123176" y="276225"/>
                </a:lnTo>
                <a:lnTo>
                  <a:pt x="0" y="144916"/>
                </a:lnTo>
                <a:lnTo>
                  <a:pt x="41287" y="10152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21553480" y="10235015"/>
            <a:ext cx="403819" cy="312853"/>
          </a:xfrm>
          <a:custGeom>
            <a:avLst/>
            <a:gdLst>
              <a:gd name="connsiteX0" fmla="*/ 35719 w 350044"/>
              <a:gd name="connsiteY0" fmla="*/ 104775 h 276225"/>
              <a:gd name="connsiteX1" fmla="*/ 119063 w 350044"/>
              <a:gd name="connsiteY1" fmla="*/ 183356 h 276225"/>
              <a:gd name="connsiteX2" fmla="*/ 307181 w 350044"/>
              <a:gd name="connsiteY2" fmla="*/ 0 h 276225"/>
              <a:gd name="connsiteX3" fmla="*/ 350044 w 350044"/>
              <a:gd name="connsiteY3" fmla="*/ 45244 h 276225"/>
              <a:gd name="connsiteX4" fmla="*/ 116681 w 350044"/>
              <a:gd name="connsiteY4" fmla="*/ 276225 h 276225"/>
              <a:gd name="connsiteX5" fmla="*/ 0 w 350044"/>
              <a:gd name="connsiteY5" fmla="*/ 150019 h 276225"/>
              <a:gd name="connsiteX6" fmla="*/ 35719 w 350044"/>
              <a:gd name="connsiteY6" fmla="*/ 104775 h 276225"/>
              <a:gd name="connsiteX0" fmla="*/ 42214 w 356539"/>
              <a:gd name="connsiteY0" fmla="*/ 104775 h 276225"/>
              <a:gd name="connsiteX1" fmla="*/ 125558 w 356539"/>
              <a:gd name="connsiteY1" fmla="*/ 183356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2214 w 356539"/>
              <a:gd name="connsiteY6" fmla="*/ 104775 h 276225"/>
              <a:gd name="connsiteX0" fmla="*/ 44998 w 356539"/>
              <a:gd name="connsiteY0" fmla="*/ 103383 h 276225"/>
              <a:gd name="connsiteX1" fmla="*/ 125558 w 356539"/>
              <a:gd name="connsiteY1" fmla="*/ 183356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4998 w 356539"/>
              <a:gd name="connsiteY6" fmla="*/ 103383 h 276225"/>
              <a:gd name="connsiteX0" fmla="*/ 47318 w 356539"/>
              <a:gd name="connsiteY0" fmla="*/ 101063 h 276225"/>
              <a:gd name="connsiteX1" fmla="*/ 125558 w 356539"/>
              <a:gd name="connsiteY1" fmla="*/ 183356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7318 w 356539"/>
              <a:gd name="connsiteY6" fmla="*/ 101063 h 276225"/>
              <a:gd name="connsiteX0" fmla="*/ 47318 w 356539"/>
              <a:gd name="connsiteY0" fmla="*/ 101063 h 276225"/>
              <a:gd name="connsiteX1" fmla="*/ 123238 w 356539"/>
              <a:gd name="connsiteY1" fmla="*/ 187068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7318 w 356539"/>
              <a:gd name="connsiteY6" fmla="*/ 101063 h 276225"/>
              <a:gd name="connsiteX0" fmla="*/ 41751 w 356539"/>
              <a:gd name="connsiteY0" fmla="*/ 101063 h 276225"/>
              <a:gd name="connsiteX1" fmla="*/ 123238 w 356539"/>
              <a:gd name="connsiteY1" fmla="*/ 187068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1751 w 356539"/>
              <a:gd name="connsiteY6" fmla="*/ 101063 h 276225"/>
              <a:gd name="connsiteX0" fmla="*/ 41751 w 356539"/>
              <a:gd name="connsiteY0" fmla="*/ 101063 h 276225"/>
              <a:gd name="connsiteX1" fmla="*/ 123702 w 356539"/>
              <a:gd name="connsiteY1" fmla="*/ 190780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1751 w 356539"/>
              <a:gd name="connsiteY6" fmla="*/ 101063 h 276225"/>
              <a:gd name="connsiteX0" fmla="*/ 41287 w 356539"/>
              <a:gd name="connsiteY0" fmla="*/ 106166 h 276225"/>
              <a:gd name="connsiteX1" fmla="*/ 123702 w 356539"/>
              <a:gd name="connsiteY1" fmla="*/ 190780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1287 w 356539"/>
              <a:gd name="connsiteY6" fmla="*/ 106166 h 276225"/>
              <a:gd name="connsiteX0" fmla="*/ 39431 w 356539"/>
              <a:gd name="connsiteY0" fmla="*/ 104774 h 276225"/>
              <a:gd name="connsiteX1" fmla="*/ 123702 w 356539"/>
              <a:gd name="connsiteY1" fmla="*/ 190780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39431 w 356539"/>
              <a:gd name="connsiteY6" fmla="*/ 104774 h 276225"/>
              <a:gd name="connsiteX0" fmla="*/ 41287 w 356539"/>
              <a:gd name="connsiteY0" fmla="*/ 101526 h 276225"/>
              <a:gd name="connsiteX1" fmla="*/ 123702 w 356539"/>
              <a:gd name="connsiteY1" fmla="*/ 190780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1287 w 356539"/>
              <a:gd name="connsiteY6" fmla="*/ 101526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6539" h="276225">
                <a:moveTo>
                  <a:pt x="41287" y="101526"/>
                </a:moveTo>
                <a:lnTo>
                  <a:pt x="123702" y="190780"/>
                </a:lnTo>
                <a:lnTo>
                  <a:pt x="313676" y="0"/>
                </a:lnTo>
                <a:lnTo>
                  <a:pt x="356539" y="45244"/>
                </a:lnTo>
                <a:lnTo>
                  <a:pt x="123176" y="276225"/>
                </a:lnTo>
                <a:lnTo>
                  <a:pt x="0" y="144916"/>
                </a:lnTo>
                <a:lnTo>
                  <a:pt x="41287" y="10152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1"/>
          <p:cNvSpPr>
            <a:spLocks noGrp="1"/>
          </p:cNvSpPr>
          <p:nvPr>
            <p:ph type="title"/>
          </p:nvPr>
        </p:nvSpPr>
        <p:spPr>
          <a:xfrm>
            <a:off x="490117" y="269334"/>
            <a:ext cx="8454559" cy="1200329"/>
          </a:xfrm>
        </p:spPr>
        <p:txBody>
          <a:bodyPr/>
          <a:lstStyle/>
          <a:p>
            <a:r>
              <a:rPr lang="en-US" sz="8000" b="0" dirty="0">
                <a:ea typeface="Aleo Regular" charset="0"/>
                <a:cs typeface="Aleo Regular" charset="0"/>
                <a:sym typeface="Aleo Regular" charset="0"/>
              </a:rPr>
              <a:t>Partnership</a:t>
            </a:r>
            <a:r>
              <a:rPr lang="en-US" sz="8000" dirty="0">
                <a:ea typeface="Aleo Regular" charset="0"/>
                <a:cs typeface="Aleo Regular" charset="0"/>
                <a:sym typeface="Aleo Regular" charset="0"/>
              </a:rPr>
              <a:t> Plans</a:t>
            </a:r>
            <a:endParaRPr lang="en-US" sz="8000" b="1" dirty="0"/>
          </a:p>
        </p:txBody>
      </p:sp>
      <p:sp>
        <p:nvSpPr>
          <p:cNvPr id="27" name="Freeform 26"/>
          <p:cNvSpPr/>
          <p:nvPr/>
        </p:nvSpPr>
        <p:spPr>
          <a:xfrm>
            <a:off x="7232648" y="4559204"/>
            <a:ext cx="403819" cy="312853"/>
          </a:xfrm>
          <a:custGeom>
            <a:avLst/>
            <a:gdLst>
              <a:gd name="connsiteX0" fmla="*/ 35719 w 350044"/>
              <a:gd name="connsiteY0" fmla="*/ 104775 h 276225"/>
              <a:gd name="connsiteX1" fmla="*/ 119063 w 350044"/>
              <a:gd name="connsiteY1" fmla="*/ 183356 h 276225"/>
              <a:gd name="connsiteX2" fmla="*/ 307181 w 350044"/>
              <a:gd name="connsiteY2" fmla="*/ 0 h 276225"/>
              <a:gd name="connsiteX3" fmla="*/ 350044 w 350044"/>
              <a:gd name="connsiteY3" fmla="*/ 45244 h 276225"/>
              <a:gd name="connsiteX4" fmla="*/ 116681 w 350044"/>
              <a:gd name="connsiteY4" fmla="*/ 276225 h 276225"/>
              <a:gd name="connsiteX5" fmla="*/ 0 w 350044"/>
              <a:gd name="connsiteY5" fmla="*/ 150019 h 276225"/>
              <a:gd name="connsiteX6" fmla="*/ 35719 w 350044"/>
              <a:gd name="connsiteY6" fmla="*/ 104775 h 276225"/>
              <a:gd name="connsiteX0" fmla="*/ 42214 w 356539"/>
              <a:gd name="connsiteY0" fmla="*/ 104775 h 276225"/>
              <a:gd name="connsiteX1" fmla="*/ 125558 w 356539"/>
              <a:gd name="connsiteY1" fmla="*/ 183356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2214 w 356539"/>
              <a:gd name="connsiteY6" fmla="*/ 104775 h 276225"/>
              <a:gd name="connsiteX0" fmla="*/ 44998 w 356539"/>
              <a:gd name="connsiteY0" fmla="*/ 103383 h 276225"/>
              <a:gd name="connsiteX1" fmla="*/ 125558 w 356539"/>
              <a:gd name="connsiteY1" fmla="*/ 183356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4998 w 356539"/>
              <a:gd name="connsiteY6" fmla="*/ 103383 h 276225"/>
              <a:gd name="connsiteX0" fmla="*/ 47318 w 356539"/>
              <a:gd name="connsiteY0" fmla="*/ 101063 h 276225"/>
              <a:gd name="connsiteX1" fmla="*/ 125558 w 356539"/>
              <a:gd name="connsiteY1" fmla="*/ 183356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7318 w 356539"/>
              <a:gd name="connsiteY6" fmla="*/ 101063 h 276225"/>
              <a:gd name="connsiteX0" fmla="*/ 47318 w 356539"/>
              <a:gd name="connsiteY0" fmla="*/ 101063 h 276225"/>
              <a:gd name="connsiteX1" fmla="*/ 123238 w 356539"/>
              <a:gd name="connsiteY1" fmla="*/ 187068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7318 w 356539"/>
              <a:gd name="connsiteY6" fmla="*/ 101063 h 276225"/>
              <a:gd name="connsiteX0" fmla="*/ 41751 w 356539"/>
              <a:gd name="connsiteY0" fmla="*/ 101063 h 276225"/>
              <a:gd name="connsiteX1" fmla="*/ 123238 w 356539"/>
              <a:gd name="connsiteY1" fmla="*/ 187068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1751 w 356539"/>
              <a:gd name="connsiteY6" fmla="*/ 101063 h 276225"/>
              <a:gd name="connsiteX0" fmla="*/ 41751 w 356539"/>
              <a:gd name="connsiteY0" fmla="*/ 101063 h 276225"/>
              <a:gd name="connsiteX1" fmla="*/ 123702 w 356539"/>
              <a:gd name="connsiteY1" fmla="*/ 190780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1751 w 356539"/>
              <a:gd name="connsiteY6" fmla="*/ 101063 h 276225"/>
              <a:gd name="connsiteX0" fmla="*/ 41287 w 356539"/>
              <a:gd name="connsiteY0" fmla="*/ 106166 h 276225"/>
              <a:gd name="connsiteX1" fmla="*/ 123702 w 356539"/>
              <a:gd name="connsiteY1" fmla="*/ 190780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1287 w 356539"/>
              <a:gd name="connsiteY6" fmla="*/ 106166 h 276225"/>
              <a:gd name="connsiteX0" fmla="*/ 39431 w 356539"/>
              <a:gd name="connsiteY0" fmla="*/ 104774 h 276225"/>
              <a:gd name="connsiteX1" fmla="*/ 123702 w 356539"/>
              <a:gd name="connsiteY1" fmla="*/ 190780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39431 w 356539"/>
              <a:gd name="connsiteY6" fmla="*/ 104774 h 276225"/>
              <a:gd name="connsiteX0" fmla="*/ 41287 w 356539"/>
              <a:gd name="connsiteY0" fmla="*/ 101526 h 276225"/>
              <a:gd name="connsiteX1" fmla="*/ 123702 w 356539"/>
              <a:gd name="connsiteY1" fmla="*/ 190780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1287 w 356539"/>
              <a:gd name="connsiteY6" fmla="*/ 101526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6539" h="276225">
                <a:moveTo>
                  <a:pt x="41287" y="101526"/>
                </a:moveTo>
                <a:lnTo>
                  <a:pt x="123702" y="190780"/>
                </a:lnTo>
                <a:lnTo>
                  <a:pt x="313676" y="0"/>
                </a:lnTo>
                <a:lnTo>
                  <a:pt x="356539" y="45244"/>
                </a:lnTo>
                <a:lnTo>
                  <a:pt x="123176" y="276225"/>
                </a:lnTo>
                <a:lnTo>
                  <a:pt x="0" y="144916"/>
                </a:lnTo>
                <a:lnTo>
                  <a:pt x="41287" y="10152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16529468" y="8678362"/>
            <a:ext cx="403819" cy="312853"/>
          </a:xfrm>
          <a:custGeom>
            <a:avLst/>
            <a:gdLst>
              <a:gd name="connsiteX0" fmla="*/ 35719 w 350044"/>
              <a:gd name="connsiteY0" fmla="*/ 104775 h 276225"/>
              <a:gd name="connsiteX1" fmla="*/ 119063 w 350044"/>
              <a:gd name="connsiteY1" fmla="*/ 183356 h 276225"/>
              <a:gd name="connsiteX2" fmla="*/ 307181 w 350044"/>
              <a:gd name="connsiteY2" fmla="*/ 0 h 276225"/>
              <a:gd name="connsiteX3" fmla="*/ 350044 w 350044"/>
              <a:gd name="connsiteY3" fmla="*/ 45244 h 276225"/>
              <a:gd name="connsiteX4" fmla="*/ 116681 w 350044"/>
              <a:gd name="connsiteY4" fmla="*/ 276225 h 276225"/>
              <a:gd name="connsiteX5" fmla="*/ 0 w 350044"/>
              <a:gd name="connsiteY5" fmla="*/ 150019 h 276225"/>
              <a:gd name="connsiteX6" fmla="*/ 35719 w 350044"/>
              <a:gd name="connsiteY6" fmla="*/ 104775 h 276225"/>
              <a:gd name="connsiteX0" fmla="*/ 42214 w 356539"/>
              <a:gd name="connsiteY0" fmla="*/ 104775 h 276225"/>
              <a:gd name="connsiteX1" fmla="*/ 125558 w 356539"/>
              <a:gd name="connsiteY1" fmla="*/ 183356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2214 w 356539"/>
              <a:gd name="connsiteY6" fmla="*/ 104775 h 276225"/>
              <a:gd name="connsiteX0" fmla="*/ 44998 w 356539"/>
              <a:gd name="connsiteY0" fmla="*/ 103383 h 276225"/>
              <a:gd name="connsiteX1" fmla="*/ 125558 w 356539"/>
              <a:gd name="connsiteY1" fmla="*/ 183356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4998 w 356539"/>
              <a:gd name="connsiteY6" fmla="*/ 103383 h 276225"/>
              <a:gd name="connsiteX0" fmla="*/ 47318 w 356539"/>
              <a:gd name="connsiteY0" fmla="*/ 101063 h 276225"/>
              <a:gd name="connsiteX1" fmla="*/ 125558 w 356539"/>
              <a:gd name="connsiteY1" fmla="*/ 183356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7318 w 356539"/>
              <a:gd name="connsiteY6" fmla="*/ 101063 h 276225"/>
              <a:gd name="connsiteX0" fmla="*/ 47318 w 356539"/>
              <a:gd name="connsiteY0" fmla="*/ 101063 h 276225"/>
              <a:gd name="connsiteX1" fmla="*/ 123238 w 356539"/>
              <a:gd name="connsiteY1" fmla="*/ 187068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7318 w 356539"/>
              <a:gd name="connsiteY6" fmla="*/ 101063 h 276225"/>
              <a:gd name="connsiteX0" fmla="*/ 41751 w 356539"/>
              <a:gd name="connsiteY0" fmla="*/ 101063 h 276225"/>
              <a:gd name="connsiteX1" fmla="*/ 123238 w 356539"/>
              <a:gd name="connsiteY1" fmla="*/ 187068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1751 w 356539"/>
              <a:gd name="connsiteY6" fmla="*/ 101063 h 276225"/>
              <a:gd name="connsiteX0" fmla="*/ 41751 w 356539"/>
              <a:gd name="connsiteY0" fmla="*/ 101063 h 276225"/>
              <a:gd name="connsiteX1" fmla="*/ 123702 w 356539"/>
              <a:gd name="connsiteY1" fmla="*/ 190780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1751 w 356539"/>
              <a:gd name="connsiteY6" fmla="*/ 101063 h 276225"/>
              <a:gd name="connsiteX0" fmla="*/ 41287 w 356539"/>
              <a:gd name="connsiteY0" fmla="*/ 106166 h 276225"/>
              <a:gd name="connsiteX1" fmla="*/ 123702 w 356539"/>
              <a:gd name="connsiteY1" fmla="*/ 190780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1287 w 356539"/>
              <a:gd name="connsiteY6" fmla="*/ 106166 h 276225"/>
              <a:gd name="connsiteX0" fmla="*/ 39431 w 356539"/>
              <a:gd name="connsiteY0" fmla="*/ 104774 h 276225"/>
              <a:gd name="connsiteX1" fmla="*/ 123702 w 356539"/>
              <a:gd name="connsiteY1" fmla="*/ 190780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39431 w 356539"/>
              <a:gd name="connsiteY6" fmla="*/ 104774 h 276225"/>
              <a:gd name="connsiteX0" fmla="*/ 41287 w 356539"/>
              <a:gd name="connsiteY0" fmla="*/ 101526 h 276225"/>
              <a:gd name="connsiteX1" fmla="*/ 123702 w 356539"/>
              <a:gd name="connsiteY1" fmla="*/ 190780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1287 w 356539"/>
              <a:gd name="connsiteY6" fmla="*/ 101526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6539" h="276225">
                <a:moveTo>
                  <a:pt x="41287" y="101526"/>
                </a:moveTo>
                <a:lnTo>
                  <a:pt x="123702" y="190780"/>
                </a:lnTo>
                <a:lnTo>
                  <a:pt x="313676" y="0"/>
                </a:lnTo>
                <a:lnTo>
                  <a:pt x="356539" y="45244"/>
                </a:lnTo>
                <a:lnTo>
                  <a:pt x="123176" y="276225"/>
                </a:lnTo>
                <a:lnTo>
                  <a:pt x="0" y="144916"/>
                </a:lnTo>
                <a:lnTo>
                  <a:pt x="41287" y="10152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a:off x="11911010" y="4526089"/>
            <a:ext cx="403819" cy="312853"/>
          </a:xfrm>
          <a:custGeom>
            <a:avLst/>
            <a:gdLst>
              <a:gd name="connsiteX0" fmla="*/ 35719 w 350044"/>
              <a:gd name="connsiteY0" fmla="*/ 104775 h 276225"/>
              <a:gd name="connsiteX1" fmla="*/ 119063 w 350044"/>
              <a:gd name="connsiteY1" fmla="*/ 183356 h 276225"/>
              <a:gd name="connsiteX2" fmla="*/ 307181 w 350044"/>
              <a:gd name="connsiteY2" fmla="*/ 0 h 276225"/>
              <a:gd name="connsiteX3" fmla="*/ 350044 w 350044"/>
              <a:gd name="connsiteY3" fmla="*/ 45244 h 276225"/>
              <a:gd name="connsiteX4" fmla="*/ 116681 w 350044"/>
              <a:gd name="connsiteY4" fmla="*/ 276225 h 276225"/>
              <a:gd name="connsiteX5" fmla="*/ 0 w 350044"/>
              <a:gd name="connsiteY5" fmla="*/ 150019 h 276225"/>
              <a:gd name="connsiteX6" fmla="*/ 35719 w 350044"/>
              <a:gd name="connsiteY6" fmla="*/ 104775 h 276225"/>
              <a:gd name="connsiteX0" fmla="*/ 42214 w 356539"/>
              <a:gd name="connsiteY0" fmla="*/ 104775 h 276225"/>
              <a:gd name="connsiteX1" fmla="*/ 125558 w 356539"/>
              <a:gd name="connsiteY1" fmla="*/ 183356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2214 w 356539"/>
              <a:gd name="connsiteY6" fmla="*/ 104775 h 276225"/>
              <a:gd name="connsiteX0" fmla="*/ 44998 w 356539"/>
              <a:gd name="connsiteY0" fmla="*/ 103383 h 276225"/>
              <a:gd name="connsiteX1" fmla="*/ 125558 w 356539"/>
              <a:gd name="connsiteY1" fmla="*/ 183356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4998 w 356539"/>
              <a:gd name="connsiteY6" fmla="*/ 103383 h 276225"/>
              <a:gd name="connsiteX0" fmla="*/ 47318 w 356539"/>
              <a:gd name="connsiteY0" fmla="*/ 101063 h 276225"/>
              <a:gd name="connsiteX1" fmla="*/ 125558 w 356539"/>
              <a:gd name="connsiteY1" fmla="*/ 183356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7318 w 356539"/>
              <a:gd name="connsiteY6" fmla="*/ 101063 h 276225"/>
              <a:gd name="connsiteX0" fmla="*/ 47318 w 356539"/>
              <a:gd name="connsiteY0" fmla="*/ 101063 h 276225"/>
              <a:gd name="connsiteX1" fmla="*/ 123238 w 356539"/>
              <a:gd name="connsiteY1" fmla="*/ 187068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7318 w 356539"/>
              <a:gd name="connsiteY6" fmla="*/ 101063 h 276225"/>
              <a:gd name="connsiteX0" fmla="*/ 41751 w 356539"/>
              <a:gd name="connsiteY0" fmla="*/ 101063 h 276225"/>
              <a:gd name="connsiteX1" fmla="*/ 123238 w 356539"/>
              <a:gd name="connsiteY1" fmla="*/ 187068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1751 w 356539"/>
              <a:gd name="connsiteY6" fmla="*/ 101063 h 276225"/>
              <a:gd name="connsiteX0" fmla="*/ 41751 w 356539"/>
              <a:gd name="connsiteY0" fmla="*/ 101063 h 276225"/>
              <a:gd name="connsiteX1" fmla="*/ 123702 w 356539"/>
              <a:gd name="connsiteY1" fmla="*/ 190780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1751 w 356539"/>
              <a:gd name="connsiteY6" fmla="*/ 101063 h 276225"/>
              <a:gd name="connsiteX0" fmla="*/ 41287 w 356539"/>
              <a:gd name="connsiteY0" fmla="*/ 106166 h 276225"/>
              <a:gd name="connsiteX1" fmla="*/ 123702 w 356539"/>
              <a:gd name="connsiteY1" fmla="*/ 190780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1287 w 356539"/>
              <a:gd name="connsiteY6" fmla="*/ 106166 h 276225"/>
              <a:gd name="connsiteX0" fmla="*/ 39431 w 356539"/>
              <a:gd name="connsiteY0" fmla="*/ 104774 h 276225"/>
              <a:gd name="connsiteX1" fmla="*/ 123702 w 356539"/>
              <a:gd name="connsiteY1" fmla="*/ 190780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39431 w 356539"/>
              <a:gd name="connsiteY6" fmla="*/ 104774 h 276225"/>
              <a:gd name="connsiteX0" fmla="*/ 41287 w 356539"/>
              <a:gd name="connsiteY0" fmla="*/ 101526 h 276225"/>
              <a:gd name="connsiteX1" fmla="*/ 123702 w 356539"/>
              <a:gd name="connsiteY1" fmla="*/ 190780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1287 w 356539"/>
              <a:gd name="connsiteY6" fmla="*/ 101526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6539" h="276225">
                <a:moveTo>
                  <a:pt x="41287" y="101526"/>
                </a:moveTo>
                <a:lnTo>
                  <a:pt x="123702" y="190780"/>
                </a:lnTo>
                <a:lnTo>
                  <a:pt x="313676" y="0"/>
                </a:lnTo>
                <a:lnTo>
                  <a:pt x="356539" y="45244"/>
                </a:lnTo>
                <a:lnTo>
                  <a:pt x="123176" y="276225"/>
                </a:lnTo>
                <a:lnTo>
                  <a:pt x="0" y="144916"/>
                </a:lnTo>
                <a:lnTo>
                  <a:pt x="41287" y="10152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a:off x="11911009" y="5986407"/>
            <a:ext cx="403819" cy="312853"/>
          </a:xfrm>
          <a:custGeom>
            <a:avLst/>
            <a:gdLst>
              <a:gd name="connsiteX0" fmla="*/ 35719 w 350044"/>
              <a:gd name="connsiteY0" fmla="*/ 104775 h 276225"/>
              <a:gd name="connsiteX1" fmla="*/ 119063 w 350044"/>
              <a:gd name="connsiteY1" fmla="*/ 183356 h 276225"/>
              <a:gd name="connsiteX2" fmla="*/ 307181 w 350044"/>
              <a:gd name="connsiteY2" fmla="*/ 0 h 276225"/>
              <a:gd name="connsiteX3" fmla="*/ 350044 w 350044"/>
              <a:gd name="connsiteY3" fmla="*/ 45244 h 276225"/>
              <a:gd name="connsiteX4" fmla="*/ 116681 w 350044"/>
              <a:gd name="connsiteY4" fmla="*/ 276225 h 276225"/>
              <a:gd name="connsiteX5" fmla="*/ 0 w 350044"/>
              <a:gd name="connsiteY5" fmla="*/ 150019 h 276225"/>
              <a:gd name="connsiteX6" fmla="*/ 35719 w 350044"/>
              <a:gd name="connsiteY6" fmla="*/ 104775 h 276225"/>
              <a:gd name="connsiteX0" fmla="*/ 42214 w 356539"/>
              <a:gd name="connsiteY0" fmla="*/ 104775 h 276225"/>
              <a:gd name="connsiteX1" fmla="*/ 125558 w 356539"/>
              <a:gd name="connsiteY1" fmla="*/ 183356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2214 w 356539"/>
              <a:gd name="connsiteY6" fmla="*/ 104775 h 276225"/>
              <a:gd name="connsiteX0" fmla="*/ 44998 w 356539"/>
              <a:gd name="connsiteY0" fmla="*/ 103383 h 276225"/>
              <a:gd name="connsiteX1" fmla="*/ 125558 w 356539"/>
              <a:gd name="connsiteY1" fmla="*/ 183356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4998 w 356539"/>
              <a:gd name="connsiteY6" fmla="*/ 103383 h 276225"/>
              <a:gd name="connsiteX0" fmla="*/ 47318 w 356539"/>
              <a:gd name="connsiteY0" fmla="*/ 101063 h 276225"/>
              <a:gd name="connsiteX1" fmla="*/ 125558 w 356539"/>
              <a:gd name="connsiteY1" fmla="*/ 183356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7318 w 356539"/>
              <a:gd name="connsiteY6" fmla="*/ 101063 h 276225"/>
              <a:gd name="connsiteX0" fmla="*/ 47318 w 356539"/>
              <a:gd name="connsiteY0" fmla="*/ 101063 h 276225"/>
              <a:gd name="connsiteX1" fmla="*/ 123238 w 356539"/>
              <a:gd name="connsiteY1" fmla="*/ 187068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7318 w 356539"/>
              <a:gd name="connsiteY6" fmla="*/ 101063 h 276225"/>
              <a:gd name="connsiteX0" fmla="*/ 41751 w 356539"/>
              <a:gd name="connsiteY0" fmla="*/ 101063 h 276225"/>
              <a:gd name="connsiteX1" fmla="*/ 123238 w 356539"/>
              <a:gd name="connsiteY1" fmla="*/ 187068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1751 w 356539"/>
              <a:gd name="connsiteY6" fmla="*/ 101063 h 276225"/>
              <a:gd name="connsiteX0" fmla="*/ 41751 w 356539"/>
              <a:gd name="connsiteY0" fmla="*/ 101063 h 276225"/>
              <a:gd name="connsiteX1" fmla="*/ 123702 w 356539"/>
              <a:gd name="connsiteY1" fmla="*/ 190780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1751 w 356539"/>
              <a:gd name="connsiteY6" fmla="*/ 101063 h 276225"/>
              <a:gd name="connsiteX0" fmla="*/ 41287 w 356539"/>
              <a:gd name="connsiteY0" fmla="*/ 106166 h 276225"/>
              <a:gd name="connsiteX1" fmla="*/ 123702 w 356539"/>
              <a:gd name="connsiteY1" fmla="*/ 190780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1287 w 356539"/>
              <a:gd name="connsiteY6" fmla="*/ 106166 h 276225"/>
              <a:gd name="connsiteX0" fmla="*/ 39431 w 356539"/>
              <a:gd name="connsiteY0" fmla="*/ 104774 h 276225"/>
              <a:gd name="connsiteX1" fmla="*/ 123702 w 356539"/>
              <a:gd name="connsiteY1" fmla="*/ 190780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39431 w 356539"/>
              <a:gd name="connsiteY6" fmla="*/ 104774 h 276225"/>
              <a:gd name="connsiteX0" fmla="*/ 41287 w 356539"/>
              <a:gd name="connsiteY0" fmla="*/ 101526 h 276225"/>
              <a:gd name="connsiteX1" fmla="*/ 123702 w 356539"/>
              <a:gd name="connsiteY1" fmla="*/ 190780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1287 w 356539"/>
              <a:gd name="connsiteY6" fmla="*/ 101526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6539" h="276225">
                <a:moveTo>
                  <a:pt x="41287" y="101526"/>
                </a:moveTo>
                <a:lnTo>
                  <a:pt x="123702" y="190780"/>
                </a:lnTo>
                <a:lnTo>
                  <a:pt x="313676" y="0"/>
                </a:lnTo>
                <a:lnTo>
                  <a:pt x="356539" y="45244"/>
                </a:lnTo>
                <a:lnTo>
                  <a:pt x="123176" y="276225"/>
                </a:lnTo>
                <a:lnTo>
                  <a:pt x="0" y="144916"/>
                </a:lnTo>
                <a:lnTo>
                  <a:pt x="41287" y="10152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6"/>
          <p:cNvSpPr/>
          <p:nvPr/>
        </p:nvSpPr>
        <p:spPr>
          <a:xfrm>
            <a:off x="11911008" y="7458207"/>
            <a:ext cx="403819" cy="312853"/>
          </a:xfrm>
          <a:custGeom>
            <a:avLst/>
            <a:gdLst>
              <a:gd name="connsiteX0" fmla="*/ 35719 w 350044"/>
              <a:gd name="connsiteY0" fmla="*/ 104775 h 276225"/>
              <a:gd name="connsiteX1" fmla="*/ 119063 w 350044"/>
              <a:gd name="connsiteY1" fmla="*/ 183356 h 276225"/>
              <a:gd name="connsiteX2" fmla="*/ 307181 w 350044"/>
              <a:gd name="connsiteY2" fmla="*/ 0 h 276225"/>
              <a:gd name="connsiteX3" fmla="*/ 350044 w 350044"/>
              <a:gd name="connsiteY3" fmla="*/ 45244 h 276225"/>
              <a:gd name="connsiteX4" fmla="*/ 116681 w 350044"/>
              <a:gd name="connsiteY4" fmla="*/ 276225 h 276225"/>
              <a:gd name="connsiteX5" fmla="*/ 0 w 350044"/>
              <a:gd name="connsiteY5" fmla="*/ 150019 h 276225"/>
              <a:gd name="connsiteX6" fmla="*/ 35719 w 350044"/>
              <a:gd name="connsiteY6" fmla="*/ 104775 h 276225"/>
              <a:gd name="connsiteX0" fmla="*/ 42214 w 356539"/>
              <a:gd name="connsiteY0" fmla="*/ 104775 h 276225"/>
              <a:gd name="connsiteX1" fmla="*/ 125558 w 356539"/>
              <a:gd name="connsiteY1" fmla="*/ 183356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2214 w 356539"/>
              <a:gd name="connsiteY6" fmla="*/ 104775 h 276225"/>
              <a:gd name="connsiteX0" fmla="*/ 44998 w 356539"/>
              <a:gd name="connsiteY0" fmla="*/ 103383 h 276225"/>
              <a:gd name="connsiteX1" fmla="*/ 125558 w 356539"/>
              <a:gd name="connsiteY1" fmla="*/ 183356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4998 w 356539"/>
              <a:gd name="connsiteY6" fmla="*/ 103383 h 276225"/>
              <a:gd name="connsiteX0" fmla="*/ 47318 w 356539"/>
              <a:gd name="connsiteY0" fmla="*/ 101063 h 276225"/>
              <a:gd name="connsiteX1" fmla="*/ 125558 w 356539"/>
              <a:gd name="connsiteY1" fmla="*/ 183356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7318 w 356539"/>
              <a:gd name="connsiteY6" fmla="*/ 101063 h 276225"/>
              <a:gd name="connsiteX0" fmla="*/ 47318 w 356539"/>
              <a:gd name="connsiteY0" fmla="*/ 101063 h 276225"/>
              <a:gd name="connsiteX1" fmla="*/ 123238 w 356539"/>
              <a:gd name="connsiteY1" fmla="*/ 187068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7318 w 356539"/>
              <a:gd name="connsiteY6" fmla="*/ 101063 h 276225"/>
              <a:gd name="connsiteX0" fmla="*/ 41751 w 356539"/>
              <a:gd name="connsiteY0" fmla="*/ 101063 h 276225"/>
              <a:gd name="connsiteX1" fmla="*/ 123238 w 356539"/>
              <a:gd name="connsiteY1" fmla="*/ 187068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1751 w 356539"/>
              <a:gd name="connsiteY6" fmla="*/ 101063 h 276225"/>
              <a:gd name="connsiteX0" fmla="*/ 41751 w 356539"/>
              <a:gd name="connsiteY0" fmla="*/ 101063 h 276225"/>
              <a:gd name="connsiteX1" fmla="*/ 123702 w 356539"/>
              <a:gd name="connsiteY1" fmla="*/ 190780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1751 w 356539"/>
              <a:gd name="connsiteY6" fmla="*/ 101063 h 276225"/>
              <a:gd name="connsiteX0" fmla="*/ 41287 w 356539"/>
              <a:gd name="connsiteY0" fmla="*/ 106166 h 276225"/>
              <a:gd name="connsiteX1" fmla="*/ 123702 w 356539"/>
              <a:gd name="connsiteY1" fmla="*/ 190780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1287 w 356539"/>
              <a:gd name="connsiteY6" fmla="*/ 106166 h 276225"/>
              <a:gd name="connsiteX0" fmla="*/ 39431 w 356539"/>
              <a:gd name="connsiteY0" fmla="*/ 104774 h 276225"/>
              <a:gd name="connsiteX1" fmla="*/ 123702 w 356539"/>
              <a:gd name="connsiteY1" fmla="*/ 190780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39431 w 356539"/>
              <a:gd name="connsiteY6" fmla="*/ 104774 h 276225"/>
              <a:gd name="connsiteX0" fmla="*/ 41287 w 356539"/>
              <a:gd name="connsiteY0" fmla="*/ 101526 h 276225"/>
              <a:gd name="connsiteX1" fmla="*/ 123702 w 356539"/>
              <a:gd name="connsiteY1" fmla="*/ 190780 h 276225"/>
              <a:gd name="connsiteX2" fmla="*/ 313676 w 356539"/>
              <a:gd name="connsiteY2" fmla="*/ 0 h 276225"/>
              <a:gd name="connsiteX3" fmla="*/ 356539 w 356539"/>
              <a:gd name="connsiteY3" fmla="*/ 45244 h 276225"/>
              <a:gd name="connsiteX4" fmla="*/ 123176 w 356539"/>
              <a:gd name="connsiteY4" fmla="*/ 276225 h 276225"/>
              <a:gd name="connsiteX5" fmla="*/ 0 w 356539"/>
              <a:gd name="connsiteY5" fmla="*/ 144916 h 276225"/>
              <a:gd name="connsiteX6" fmla="*/ 41287 w 356539"/>
              <a:gd name="connsiteY6" fmla="*/ 101526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6539" h="276225">
                <a:moveTo>
                  <a:pt x="41287" y="101526"/>
                </a:moveTo>
                <a:lnTo>
                  <a:pt x="123702" y="190780"/>
                </a:lnTo>
                <a:lnTo>
                  <a:pt x="313676" y="0"/>
                </a:lnTo>
                <a:lnTo>
                  <a:pt x="356539" y="45244"/>
                </a:lnTo>
                <a:lnTo>
                  <a:pt x="123176" y="276225"/>
                </a:lnTo>
                <a:lnTo>
                  <a:pt x="0" y="144916"/>
                </a:lnTo>
                <a:lnTo>
                  <a:pt x="41287" y="10152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0079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01106" y="5942761"/>
            <a:ext cx="7177334" cy="1077218"/>
          </a:xfrm>
          <a:prstGeom prst="rect">
            <a:avLst/>
          </a:prstGeom>
          <a:noFill/>
        </p:spPr>
        <p:txBody>
          <a:bodyPr wrap="square" rtlCol="0">
            <a:spAutoFit/>
          </a:bodyPr>
          <a:lstStyle/>
          <a:p>
            <a:r>
              <a:rPr lang="en-US" sz="3200" b="1" dirty="0"/>
              <a:t>+91 8951603761</a:t>
            </a:r>
          </a:p>
          <a:p>
            <a:r>
              <a:rPr lang="en-US" sz="3200" b="1" dirty="0"/>
              <a:t>+91 7045155846</a:t>
            </a:r>
          </a:p>
        </p:txBody>
      </p:sp>
      <p:sp>
        <p:nvSpPr>
          <p:cNvPr id="4" name="TextBox 3"/>
          <p:cNvSpPr txBox="1"/>
          <p:nvPr/>
        </p:nvSpPr>
        <p:spPr>
          <a:xfrm>
            <a:off x="3201106" y="7942298"/>
            <a:ext cx="9170020" cy="3342453"/>
          </a:xfrm>
          <a:prstGeom prst="rect">
            <a:avLst/>
          </a:prstGeom>
          <a:noFill/>
        </p:spPr>
        <p:txBody>
          <a:bodyPr wrap="square" rtlCol="0">
            <a:spAutoFit/>
          </a:bodyPr>
          <a:lstStyle/>
          <a:p>
            <a:pPr>
              <a:lnSpc>
                <a:spcPct val="110000"/>
              </a:lnSpc>
            </a:pPr>
            <a:r>
              <a:rPr lang="en-US" sz="3200" b="1" dirty="0">
                <a:latin typeface="Lato Light" panose="020F0302020204030203" pitchFamily="34" charset="0"/>
              </a:rPr>
              <a:t>BTM</a:t>
            </a:r>
          </a:p>
          <a:p>
            <a:pPr>
              <a:lnSpc>
                <a:spcPct val="110000"/>
              </a:lnSpc>
            </a:pPr>
            <a:r>
              <a:rPr lang="en-US" sz="3200" dirty="0">
                <a:latin typeface="Lato Light" panose="020F0302020204030203" pitchFamily="34" charset="0"/>
              </a:rPr>
              <a:t>No 14, 29th Main Road, 2st Cross</a:t>
            </a:r>
          </a:p>
          <a:p>
            <a:pPr>
              <a:lnSpc>
                <a:spcPct val="110000"/>
              </a:lnSpc>
            </a:pPr>
            <a:r>
              <a:rPr lang="en-US" sz="3200" dirty="0">
                <a:latin typeface="Lato Light" panose="020F0302020204030203" pitchFamily="34" charset="0"/>
              </a:rPr>
              <a:t>BTM Layout, 1st Stage, Behind </a:t>
            </a:r>
            <a:r>
              <a:rPr lang="en-US" sz="3200" dirty="0" err="1">
                <a:latin typeface="Lato Light" panose="020F0302020204030203" pitchFamily="34" charset="0"/>
              </a:rPr>
              <a:t>Axa</a:t>
            </a:r>
            <a:r>
              <a:rPr lang="en-US" sz="3200" dirty="0">
                <a:latin typeface="Lato Light" panose="020F0302020204030203" pitchFamily="34" charset="0"/>
              </a:rPr>
              <a:t> Building,</a:t>
            </a:r>
          </a:p>
          <a:p>
            <a:pPr>
              <a:lnSpc>
                <a:spcPct val="110000"/>
              </a:lnSpc>
            </a:pPr>
            <a:r>
              <a:rPr lang="en-US" sz="3200" dirty="0">
                <a:latin typeface="Lato Light" panose="020F0302020204030203" pitchFamily="34" charset="0"/>
              </a:rPr>
              <a:t>Land Mark : </a:t>
            </a:r>
            <a:r>
              <a:rPr lang="en-US" sz="3200" dirty="0" err="1">
                <a:latin typeface="Lato Light" panose="020F0302020204030203" pitchFamily="34" charset="0"/>
              </a:rPr>
              <a:t>Vijaya</a:t>
            </a:r>
            <a:r>
              <a:rPr lang="en-US" sz="3200" dirty="0">
                <a:latin typeface="Lato Light" panose="020F0302020204030203" pitchFamily="34" charset="0"/>
              </a:rPr>
              <a:t> Bank ATM,</a:t>
            </a:r>
          </a:p>
          <a:p>
            <a:pPr>
              <a:lnSpc>
                <a:spcPct val="110000"/>
              </a:lnSpc>
            </a:pPr>
            <a:r>
              <a:rPr lang="en-US" sz="3200" dirty="0">
                <a:latin typeface="Lato Light" panose="020F0302020204030203" pitchFamily="34" charset="0"/>
              </a:rPr>
              <a:t>Bangalore – 560 068</a:t>
            </a:r>
          </a:p>
          <a:p>
            <a:pPr>
              <a:lnSpc>
                <a:spcPct val="110000"/>
              </a:lnSpc>
            </a:pPr>
            <a:r>
              <a:rPr lang="en-US" sz="3200" dirty="0">
                <a:latin typeface="Lato Light" panose="020F0302020204030203" pitchFamily="34" charset="0"/>
              </a:rPr>
              <a:t>Karnataka, INDIA</a:t>
            </a:r>
          </a:p>
        </p:txBody>
      </p:sp>
      <p:sp>
        <p:nvSpPr>
          <p:cNvPr id="5" name="TextBox 4"/>
          <p:cNvSpPr txBox="1"/>
          <p:nvPr/>
        </p:nvSpPr>
        <p:spPr>
          <a:xfrm>
            <a:off x="3201106" y="12030300"/>
            <a:ext cx="7177334" cy="1717393"/>
          </a:xfrm>
          <a:prstGeom prst="rect">
            <a:avLst/>
          </a:prstGeom>
          <a:noFill/>
        </p:spPr>
        <p:txBody>
          <a:bodyPr wrap="square" rtlCol="0">
            <a:spAutoFit/>
          </a:bodyPr>
          <a:lstStyle/>
          <a:p>
            <a:pPr>
              <a:lnSpc>
                <a:spcPct val="110000"/>
              </a:lnSpc>
            </a:pPr>
            <a:r>
              <a:rPr lang="en-US" sz="3200" dirty="0">
                <a:latin typeface="Lato Light" panose="020F0302020204030203" pitchFamily="34" charset="0"/>
                <a:hlinkClick r:id="rId2"/>
              </a:rPr>
              <a:t>www.prwatech.in</a:t>
            </a:r>
            <a:endParaRPr lang="en-US" sz="3200" dirty="0">
              <a:latin typeface="Lato Light" panose="020F0302020204030203" pitchFamily="34" charset="0"/>
            </a:endParaRPr>
          </a:p>
          <a:p>
            <a:pPr>
              <a:lnSpc>
                <a:spcPct val="110000"/>
              </a:lnSpc>
            </a:pPr>
            <a:r>
              <a:rPr lang="en-US" sz="3200" dirty="0">
                <a:latin typeface="Lato Light" panose="020F0302020204030203" pitchFamily="34" charset="0"/>
                <a:hlinkClick r:id="rId3"/>
              </a:rPr>
              <a:t>info@prwatech.in</a:t>
            </a:r>
            <a:endParaRPr lang="en-US" sz="3200" dirty="0">
              <a:latin typeface="Lato Light" panose="020F0302020204030203" pitchFamily="34" charset="0"/>
            </a:endParaRPr>
          </a:p>
          <a:p>
            <a:pPr>
              <a:lnSpc>
                <a:spcPct val="110000"/>
              </a:lnSpc>
            </a:pPr>
            <a:endParaRPr lang="en-US" sz="3200" dirty="0">
              <a:latin typeface="Lato Light" panose="020F0302020204030203" pitchFamily="34" charset="0"/>
            </a:endParaRPr>
          </a:p>
        </p:txBody>
      </p:sp>
      <p:sp>
        <p:nvSpPr>
          <p:cNvPr id="9" name="Picture Placeholder 8"/>
          <p:cNvSpPr>
            <a:spLocks noGrp="1"/>
          </p:cNvSpPr>
          <p:nvPr>
            <p:ph type="pic" sz="quarter" idx="10"/>
          </p:nvPr>
        </p:nvSpPr>
        <p:spPr/>
      </p:sp>
      <p:sp>
        <p:nvSpPr>
          <p:cNvPr id="8" name="Title 7"/>
          <p:cNvSpPr>
            <a:spLocks noGrp="1"/>
          </p:cNvSpPr>
          <p:nvPr>
            <p:ph type="title"/>
          </p:nvPr>
        </p:nvSpPr>
        <p:spPr>
          <a:xfrm>
            <a:off x="1318792" y="874148"/>
            <a:ext cx="4362092" cy="1366528"/>
          </a:xfrm>
        </p:spPr>
        <p:txBody>
          <a:bodyPr/>
          <a:lstStyle/>
          <a:p>
            <a:r>
              <a:rPr lang="en-US" dirty="0"/>
              <a:t>Contact</a:t>
            </a:r>
          </a:p>
        </p:txBody>
      </p:sp>
      <p:sp>
        <p:nvSpPr>
          <p:cNvPr id="10" name="Rectangle 9"/>
          <p:cNvSpPr/>
          <p:nvPr/>
        </p:nvSpPr>
        <p:spPr>
          <a:xfrm>
            <a:off x="1318792" y="2648129"/>
            <a:ext cx="9495805" cy="769441"/>
          </a:xfrm>
          <a:prstGeom prst="rect">
            <a:avLst/>
          </a:prstGeom>
        </p:spPr>
        <p:txBody>
          <a:bodyPr wrap="none">
            <a:spAutoFit/>
          </a:bodyPr>
          <a:lstStyle/>
          <a:p>
            <a:r>
              <a:rPr lang="en-US" sz="4400" b="1" dirty="0" err="1">
                <a:latin typeface="+mj-lt"/>
              </a:rPr>
              <a:t>Priyanshu</a:t>
            </a:r>
            <a:r>
              <a:rPr lang="en-US" sz="4400" b="1" dirty="0">
                <a:latin typeface="+mj-lt"/>
              </a:rPr>
              <a:t> </a:t>
            </a:r>
            <a:r>
              <a:rPr lang="en-US" sz="4400" b="1" dirty="0" err="1">
                <a:latin typeface="+mj-lt"/>
              </a:rPr>
              <a:t>Verma</a:t>
            </a:r>
            <a:r>
              <a:rPr lang="en-US" sz="4400" b="1" dirty="0">
                <a:latin typeface="+mj-lt"/>
              </a:rPr>
              <a:t> | +91 8951603761</a:t>
            </a:r>
          </a:p>
        </p:txBody>
      </p:sp>
      <p:grpSp>
        <p:nvGrpSpPr>
          <p:cNvPr id="52" name="Group 51"/>
          <p:cNvGrpSpPr/>
          <p:nvPr/>
        </p:nvGrpSpPr>
        <p:grpSpPr>
          <a:xfrm>
            <a:off x="1385146" y="11834407"/>
            <a:ext cx="1371600" cy="1371599"/>
            <a:chOff x="1394377" y="10530273"/>
            <a:chExt cx="1371600" cy="1371599"/>
          </a:xfrm>
        </p:grpSpPr>
        <p:grpSp>
          <p:nvGrpSpPr>
            <p:cNvPr id="36" name="Group 35"/>
            <p:cNvGrpSpPr>
              <a:grpSpLocks noChangeAspect="1"/>
            </p:cNvGrpSpPr>
            <p:nvPr/>
          </p:nvGrpSpPr>
          <p:grpSpPr>
            <a:xfrm>
              <a:off x="1394377" y="10530273"/>
              <a:ext cx="1371600" cy="1371599"/>
              <a:chOff x="8903735" y="594373"/>
              <a:chExt cx="4024800" cy="4024800"/>
            </a:xfrm>
          </p:grpSpPr>
          <p:sp>
            <p:nvSpPr>
              <p:cNvPr id="38" name="Oval 37"/>
              <p:cNvSpPr/>
              <p:nvPr/>
            </p:nvSpPr>
            <p:spPr>
              <a:xfrm>
                <a:off x="8903735" y="594373"/>
                <a:ext cx="4024800" cy="4024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p:cNvSpPr/>
              <p:nvPr/>
            </p:nvSpPr>
            <p:spPr>
              <a:xfrm>
                <a:off x="9581534" y="1257073"/>
                <a:ext cx="3347001" cy="3277604"/>
              </a:xfrm>
              <a:custGeom>
                <a:avLst/>
                <a:gdLst>
                  <a:gd name="connsiteX0" fmla="*/ 1371834 w 3347001"/>
                  <a:gd name="connsiteY0" fmla="*/ 0 h 3277604"/>
                  <a:gd name="connsiteX1" fmla="*/ 2237702 w 3347001"/>
                  <a:gd name="connsiteY1" fmla="*/ 307600 h 3277604"/>
                  <a:gd name="connsiteX2" fmla="*/ 2313019 w 3347001"/>
                  <a:gd name="connsiteY2" fmla="*/ 375659 h 3277604"/>
                  <a:gd name="connsiteX3" fmla="*/ 3328310 w 3347001"/>
                  <a:gd name="connsiteY3" fmla="*/ 1088380 h 3277604"/>
                  <a:gd name="connsiteX4" fmla="*/ 3337797 w 3347001"/>
                  <a:gd name="connsiteY4" fmla="*/ 1154131 h 3277604"/>
                  <a:gd name="connsiteX5" fmla="*/ 2757896 w 3347001"/>
                  <a:gd name="connsiteY5" fmla="*/ 2769361 h 3277604"/>
                  <a:gd name="connsiteX6" fmla="*/ 1908406 w 3347001"/>
                  <a:gd name="connsiteY6" fmla="*/ 3275757 h 3277604"/>
                  <a:gd name="connsiteX7" fmla="*/ 1900844 w 3347001"/>
                  <a:gd name="connsiteY7" fmla="*/ 3277604 h 3277604"/>
                  <a:gd name="connsiteX8" fmla="*/ 907414 w 3347001"/>
                  <a:gd name="connsiteY8" fmla="*/ 2661426 h 3277604"/>
                  <a:gd name="connsiteX9" fmla="*/ 855610 w 3347001"/>
                  <a:gd name="connsiteY9" fmla="*/ 2643303 h 3277604"/>
                  <a:gd name="connsiteX10" fmla="*/ 401763 w 3347001"/>
                  <a:gd name="connsiteY10" fmla="*/ 2341903 h 3277604"/>
                  <a:gd name="connsiteX11" fmla="*/ 401763 w 3347001"/>
                  <a:gd name="connsiteY11" fmla="*/ 401762 h 3277604"/>
                  <a:gd name="connsiteX12" fmla="*/ 1371834 w 3347001"/>
                  <a:gd name="connsiteY12" fmla="*/ 0 h 3277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47001" h="3277604">
                    <a:moveTo>
                      <a:pt x="1371834" y="0"/>
                    </a:moveTo>
                    <a:cubicBezTo>
                      <a:pt x="1679029" y="0"/>
                      <a:pt x="1986224" y="102533"/>
                      <a:pt x="2237702" y="307600"/>
                    </a:cubicBezTo>
                    <a:lnTo>
                      <a:pt x="2313019" y="375659"/>
                    </a:lnTo>
                    <a:lnTo>
                      <a:pt x="3328310" y="1088380"/>
                    </a:lnTo>
                    <a:lnTo>
                      <a:pt x="3337797" y="1154131"/>
                    </a:lnTo>
                    <a:cubicBezTo>
                      <a:pt x="3393025" y="1731127"/>
                      <a:pt x="3199725" y="2327416"/>
                      <a:pt x="2757896" y="2769361"/>
                    </a:cubicBezTo>
                    <a:cubicBezTo>
                      <a:pt x="2512436" y="3014887"/>
                      <a:pt x="2219351" y="3183685"/>
                      <a:pt x="1908406" y="3275757"/>
                    </a:cubicBezTo>
                    <a:lnTo>
                      <a:pt x="1900844" y="3277604"/>
                    </a:lnTo>
                    <a:lnTo>
                      <a:pt x="907414" y="2661426"/>
                    </a:lnTo>
                    <a:lnTo>
                      <a:pt x="855610" y="2643303"/>
                    </a:lnTo>
                    <a:cubicBezTo>
                      <a:pt x="690466" y="2576326"/>
                      <a:pt x="535718" y="2475859"/>
                      <a:pt x="401763" y="2341903"/>
                    </a:cubicBezTo>
                    <a:cubicBezTo>
                      <a:pt x="-133921" y="1806082"/>
                      <a:pt x="-133921" y="937584"/>
                      <a:pt x="401763" y="401762"/>
                    </a:cubicBezTo>
                    <a:cubicBezTo>
                      <a:pt x="669674" y="133921"/>
                      <a:pt x="1020754" y="0"/>
                      <a:pt x="1371834" y="0"/>
                    </a:cubicBezTo>
                    <a:close/>
                  </a:path>
                </a:pathLst>
              </a:cu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9528336" y="1218972"/>
                <a:ext cx="2775601" cy="27756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Freeform 24"/>
            <p:cNvSpPr>
              <a:spLocks noEditPoints="1"/>
            </p:cNvSpPr>
            <p:nvPr/>
          </p:nvSpPr>
          <p:spPr bwMode="auto">
            <a:xfrm>
              <a:off x="1805287" y="10927225"/>
              <a:ext cx="565998" cy="569214"/>
            </a:xfrm>
            <a:custGeom>
              <a:avLst/>
              <a:gdLst>
                <a:gd name="T0" fmla="*/ 50 w 99"/>
                <a:gd name="T1" fmla="*/ 10 h 99"/>
                <a:gd name="T2" fmla="*/ 78 w 99"/>
                <a:gd name="T3" fmla="*/ 21 h 99"/>
                <a:gd name="T4" fmla="*/ 89 w 99"/>
                <a:gd name="T5" fmla="*/ 49 h 99"/>
                <a:gd name="T6" fmla="*/ 78 w 99"/>
                <a:gd name="T7" fmla="*/ 77 h 99"/>
                <a:gd name="T8" fmla="*/ 50 w 99"/>
                <a:gd name="T9" fmla="*/ 89 h 99"/>
                <a:gd name="T10" fmla="*/ 22 w 99"/>
                <a:gd name="T11" fmla="*/ 77 h 99"/>
                <a:gd name="T12" fmla="*/ 10 w 99"/>
                <a:gd name="T13" fmla="*/ 49 h 99"/>
                <a:gd name="T14" fmla="*/ 22 w 99"/>
                <a:gd name="T15" fmla="*/ 21 h 99"/>
                <a:gd name="T16" fmla="*/ 50 w 99"/>
                <a:gd name="T17" fmla="*/ 10 h 99"/>
                <a:gd name="T18" fmla="*/ 50 w 99"/>
                <a:gd name="T19" fmla="*/ 0 h 99"/>
                <a:gd name="T20" fmla="*/ 0 w 99"/>
                <a:gd name="T21" fmla="*/ 49 h 99"/>
                <a:gd name="T22" fmla="*/ 50 w 99"/>
                <a:gd name="T23" fmla="*/ 99 h 99"/>
                <a:gd name="T24" fmla="*/ 99 w 99"/>
                <a:gd name="T25" fmla="*/ 49 h 99"/>
                <a:gd name="T26" fmla="*/ 50 w 99"/>
                <a:gd name="T27" fmla="*/ 0 h 99"/>
                <a:gd name="T28" fmla="*/ 65 w 99"/>
                <a:gd name="T29" fmla="*/ 36 h 99"/>
                <a:gd name="T30" fmla="*/ 63 w 99"/>
                <a:gd name="T31" fmla="*/ 42 h 99"/>
                <a:gd name="T32" fmla="*/ 60 w 99"/>
                <a:gd name="T33" fmla="*/ 55 h 99"/>
                <a:gd name="T34" fmla="*/ 59 w 99"/>
                <a:gd name="T35" fmla="*/ 57 h 99"/>
                <a:gd name="T36" fmla="*/ 61 w 99"/>
                <a:gd name="T37" fmla="*/ 58 h 99"/>
                <a:gd name="T38" fmla="*/ 65 w 99"/>
                <a:gd name="T39" fmla="*/ 57 h 99"/>
                <a:gd name="T40" fmla="*/ 69 w 99"/>
                <a:gd name="T41" fmla="*/ 46 h 99"/>
                <a:gd name="T42" fmla="*/ 63 w 99"/>
                <a:gd name="T43" fmla="*/ 33 h 99"/>
                <a:gd name="T44" fmla="*/ 52 w 99"/>
                <a:gd name="T45" fmla="*/ 30 h 99"/>
                <a:gd name="T46" fmla="*/ 31 w 99"/>
                <a:gd name="T47" fmla="*/ 50 h 99"/>
                <a:gd name="T48" fmla="*/ 50 w 99"/>
                <a:gd name="T49" fmla="*/ 69 h 99"/>
                <a:gd name="T50" fmla="*/ 60 w 99"/>
                <a:gd name="T51" fmla="*/ 68 h 99"/>
                <a:gd name="T52" fmla="*/ 66 w 99"/>
                <a:gd name="T53" fmla="*/ 65 h 99"/>
                <a:gd name="T54" fmla="*/ 70 w 99"/>
                <a:gd name="T55" fmla="*/ 70 h 99"/>
                <a:gd name="T56" fmla="*/ 62 w 99"/>
                <a:gd name="T57" fmla="*/ 73 h 99"/>
                <a:gd name="T58" fmla="*/ 50 w 99"/>
                <a:gd name="T59" fmla="*/ 75 h 99"/>
                <a:gd name="T60" fmla="*/ 30 w 99"/>
                <a:gd name="T61" fmla="*/ 68 h 99"/>
                <a:gd name="T62" fmla="*/ 23 w 99"/>
                <a:gd name="T63" fmla="*/ 51 h 99"/>
                <a:gd name="T64" fmla="*/ 31 w 99"/>
                <a:gd name="T65" fmla="*/ 32 h 99"/>
                <a:gd name="T66" fmla="*/ 52 w 99"/>
                <a:gd name="T67" fmla="*/ 24 h 99"/>
                <a:gd name="T68" fmla="*/ 76 w 99"/>
                <a:gd name="T69" fmla="*/ 45 h 99"/>
                <a:gd name="T70" fmla="*/ 70 w 99"/>
                <a:gd name="T71" fmla="*/ 60 h 99"/>
                <a:gd name="T72" fmla="*/ 59 w 99"/>
                <a:gd name="T73" fmla="*/ 64 h 99"/>
                <a:gd name="T74" fmla="*/ 54 w 99"/>
                <a:gd name="T75" fmla="*/ 62 h 99"/>
                <a:gd name="T76" fmla="*/ 54 w 99"/>
                <a:gd name="T77" fmla="*/ 60 h 99"/>
                <a:gd name="T78" fmla="*/ 46 w 99"/>
                <a:gd name="T79" fmla="*/ 64 h 99"/>
                <a:gd name="T80" fmla="*/ 36 w 99"/>
                <a:gd name="T81" fmla="*/ 53 h 99"/>
                <a:gd name="T82" fmla="*/ 51 w 99"/>
                <a:gd name="T83" fmla="*/ 35 h 99"/>
                <a:gd name="T84" fmla="*/ 57 w 99"/>
                <a:gd name="T85" fmla="*/ 38 h 99"/>
                <a:gd name="T86" fmla="*/ 58 w 99"/>
                <a:gd name="T87" fmla="*/ 36 h 99"/>
                <a:gd name="T88" fmla="*/ 65 w 99"/>
                <a:gd name="T89" fmla="*/ 36 h 99"/>
                <a:gd name="T90" fmla="*/ 53 w 99"/>
                <a:gd name="T91" fmla="*/ 53 h 99"/>
                <a:gd name="T92" fmla="*/ 55 w 99"/>
                <a:gd name="T93" fmla="*/ 44 h 99"/>
                <a:gd name="T94" fmla="*/ 52 w 99"/>
                <a:gd name="T95" fmla="*/ 40 h 99"/>
                <a:gd name="T96" fmla="*/ 46 w 99"/>
                <a:gd name="T97" fmla="*/ 44 h 99"/>
                <a:gd name="T98" fmla="*/ 43 w 99"/>
                <a:gd name="T99" fmla="*/ 53 h 99"/>
                <a:gd name="T100" fmla="*/ 47 w 99"/>
                <a:gd name="T101" fmla="*/ 58 h 99"/>
                <a:gd name="T102" fmla="*/ 53 w 99"/>
                <a:gd name="T103" fmla="*/ 5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9" h="99">
                  <a:moveTo>
                    <a:pt x="50" y="10"/>
                  </a:moveTo>
                  <a:cubicBezTo>
                    <a:pt x="60" y="10"/>
                    <a:pt x="70" y="14"/>
                    <a:pt x="78" y="21"/>
                  </a:cubicBezTo>
                  <a:cubicBezTo>
                    <a:pt x="85" y="29"/>
                    <a:pt x="89" y="39"/>
                    <a:pt x="89" y="49"/>
                  </a:cubicBezTo>
                  <a:cubicBezTo>
                    <a:pt x="89" y="60"/>
                    <a:pt x="85" y="70"/>
                    <a:pt x="78" y="77"/>
                  </a:cubicBezTo>
                  <a:cubicBezTo>
                    <a:pt x="70" y="85"/>
                    <a:pt x="60" y="89"/>
                    <a:pt x="50" y="89"/>
                  </a:cubicBezTo>
                  <a:cubicBezTo>
                    <a:pt x="39" y="89"/>
                    <a:pt x="29" y="85"/>
                    <a:pt x="22" y="77"/>
                  </a:cubicBezTo>
                  <a:cubicBezTo>
                    <a:pt x="14" y="70"/>
                    <a:pt x="10" y="60"/>
                    <a:pt x="10" y="49"/>
                  </a:cubicBezTo>
                  <a:cubicBezTo>
                    <a:pt x="10" y="39"/>
                    <a:pt x="14" y="29"/>
                    <a:pt x="22" y="21"/>
                  </a:cubicBezTo>
                  <a:cubicBezTo>
                    <a:pt x="29" y="14"/>
                    <a:pt x="39" y="10"/>
                    <a:pt x="50" y="10"/>
                  </a:cubicBezTo>
                  <a:moveTo>
                    <a:pt x="50" y="0"/>
                  </a:moveTo>
                  <a:cubicBezTo>
                    <a:pt x="23" y="0"/>
                    <a:pt x="0" y="22"/>
                    <a:pt x="0" y="49"/>
                  </a:cubicBezTo>
                  <a:cubicBezTo>
                    <a:pt x="0" y="77"/>
                    <a:pt x="23" y="99"/>
                    <a:pt x="50" y="99"/>
                  </a:cubicBezTo>
                  <a:cubicBezTo>
                    <a:pt x="77" y="99"/>
                    <a:pt x="99" y="77"/>
                    <a:pt x="99" y="49"/>
                  </a:cubicBezTo>
                  <a:cubicBezTo>
                    <a:pt x="99" y="22"/>
                    <a:pt x="77" y="0"/>
                    <a:pt x="50" y="0"/>
                  </a:cubicBezTo>
                  <a:close/>
                  <a:moveTo>
                    <a:pt x="65" y="36"/>
                  </a:moveTo>
                  <a:cubicBezTo>
                    <a:pt x="64" y="37"/>
                    <a:pt x="63" y="41"/>
                    <a:pt x="63" y="42"/>
                  </a:cubicBezTo>
                  <a:cubicBezTo>
                    <a:pt x="60" y="55"/>
                    <a:pt x="60" y="55"/>
                    <a:pt x="60" y="55"/>
                  </a:cubicBezTo>
                  <a:cubicBezTo>
                    <a:pt x="59" y="56"/>
                    <a:pt x="59" y="56"/>
                    <a:pt x="59" y="57"/>
                  </a:cubicBezTo>
                  <a:cubicBezTo>
                    <a:pt x="59" y="58"/>
                    <a:pt x="60" y="58"/>
                    <a:pt x="61" y="58"/>
                  </a:cubicBezTo>
                  <a:cubicBezTo>
                    <a:pt x="62" y="58"/>
                    <a:pt x="63" y="58"/>
                    <a:pt x="65" y="57"/>
                  </a:cubicBezTo>
                  <a:cubicBezTo>
                    <a:pt x="67" y="54"/>
                    <a:pt x="69" y="50"/>
                    <a:pt x="69" y="46"/>
                  </a:cubicBezTo>
                  <a:cubicBezTo>
                    <a:pt x="69" y="40"/>
                    <a:pt x="67" y="35"/>
                    <a:pt x="63" y="33"/>
                  </a:cubicBezTo>
                  <a:cubicBezTo>
                    <a:pt x="60" y="31"/>
                    <a:pt x="56" y="30"/>
                    <a:pt x="52" y="30"/>
                  </a:cubicBezTo>
                  <a:cubicBezTo>
                    <a:pt x="39" y="30"/>
                    <a:pt x="31" y="38"/>
                    <a:pt x="31" y="50"/>
                  </a:cubicBezTo>
                  <a:cubicBezTo>
                    <a:pt x="31" y="62"/>
                    <a:pt x="39" y="69"/>
                    <a:pt x="50" y="69"/>
                  </a:cubicBezTo>
                  <a:cubicBezTo>
                    <a:pt x="54" y="69"/>
                    <a:pt x="57" y="69"/>
                    <a:pt x="60" y="68"/>
                  </a:cubicBezTo>
                  <a:cubicBezTo>
                    <a:pt x="62" y="67"/>
                    <a:pt x="63" y="66"/>
                    <a:pt x="66" y="65"/>
                  </a:cubicBezTo>
                  <a:cubicBezTo>
                    <a:pt x="70" y="70"/>
                    <a:pt x="70" y="70"/>
                    <a:pt x="70" y="70"/>
                  </a:cubicBezTo>
                  <a:cubicBezTo>
                    <a:pt x="67" y="72"/>
                    <a:pt x="65" y="72"/>
                    <a:pt x="62" y="73"/>
                  </a:cubicBezTo>
                  <a:cubicBezTo>
                    <a:pt x="58" y="75"/>
                    <a:pt x="54" y="75"/>
                    <a:pt x="50" y="75"/>
                  </a:cubicBezTo>
                  <a:cubicBezTo>
                    <a:pt x="41" y="75"/>
                    <a:pt x="35" y="73"/>
                    <a:pt x="30" y="68"/>
                  </a:cubicBezTo>
                  <a:cubicBezTo>
                    <a:pt x="26" y="64"/>
                    <a:pt x="23" y="57"/>
                    <a:pt x="23" y="51"/>
                  </a:cubicBezTo>
                  <a:cubicBezTo>
                    <a:pt x="23" y="43"/>
                    <a:pt x="26" y="37"/>
                    <a:pt x="31" y="32"/>
                  </a:cubicBezTo>
                  <a:cubicBezTo>
                    <a:pt x="36" y="27"/>
                    <a:pt x="43" y="24"/>
                    <a:pt x="52" y="24"/>
                  </a:cubicBezTo>
                  <a:cubicBezTo>
                    <a:pt x="66" y="24"/>
                    <a:pt x="76" y="33"/>
                    <a:pt x="76" y="45"/>
                  </a:cubicBezTo>
                  <a:cubicBezTo>
                    <a:pt x="76" y="51"/>
                    <a:pt x="74" y="56"/>
                    <a:pt x="70" y="60"/>
                  </a:cubicBezTo>
                  <a:cubicBezTo>
                    <a:pt x="67" y="63"/>
                    <a:pt x="63" y="64"/>
                    <a:pt x="59" y="64"/>
                  </a:cubicBezTo>
                  <a:cubicBezTo>
                    <a:pt x="57" y="64"/>
                    <a:pt x="55" y="64"/>
                    <a:pt x="54" y="62"/>
                  </a:cubicBezTo>
                  <a:cubicBezTo>
                    <a:pt x="54" y="62"/>
                    <a:pt x="54" y="61"/>
                    <a:pt x="54" y="60"/>
                  </a:cubicBezTo>
                  <a:cubicBezTo>
                    <a:pt x="51" y="63"/>
                    <a:pt x="49" y="64"/>
                    <a:pt x="46" y="64"/>
                  </a:cubicBezTo>
                  <a:cubicBezTo>
                    <a:pt x="40" y="64"/>
                    <a:pt x="36" y="60"/>
                    <a:pt x="36" y="53"/>
                  </a:cubicBezTo>
                  <a:cubicBezTo>
                    <a:pt x="36" y="43"/>
                    <a:pt x="43" y="35"/>
                    <a:pt x="51" y="35"/>
                  </a:cubicBezTo>
                  <a:cubicBezTo>
                    <a:pt x="54" y="35"/>
                    <a:pt x="56" y="35"/>
                    <a:pt x="57" y="38"/>
                  </a:cubicBezTo>
                  <a:cubicBezTo>
                    <a:pt x="58" y="36"/>
                    <a:pt x="58" y="36"/>
                    <a:pt x="58" y="36"/>
                  </a:cubicBezTo>
                  <a:cubicBezTo>
                    <a:pt x="65" y="36"/>
                    <a:pt x="65" y="36"/>
                    <a:pt x="65" y="36"/>
                  </a:cubicBezTo>
                  <a:close/>
                  <a:moveTo>
                    <a:pt x="53" y="53"/>
                  </a:moveTo>
                  <a:cubicBezTo>
                    <a:pt x="54" y="51"/>
                    <a:pt x="55" y="47"/>
                    <a:pt x="55" y="44"/>
                  </a:cubicBezTo>
                  <a:cubicBezTo>
                    <a:pt x="55" y="42"/>
                    <a:pt x="54" y="40"/>
                    <a:pt x="52" y="40"/>
                  </a:cubicBezTo>
                  <a:cubicBezTo>
                    <a:pt x="49" y="40"/>
                    <a:pt x="47" y="42"/>
                    <a:pt x="46" y="44"/>
                  </a:cubicBezTo>
                  <a:cubicBezTo>
                    <a:pt x="44" y="47"/>
                    <a:pt x="43" y="51"/>
                    <a:pt x="43" y="53"/>
                  </a:cubicBezTo>
                  <a:cubicBezTo>
                    <a:pt x="43" y="56"/>
                    <a:pt x="45" y="58"/>
                    <a:pt x="47" y="58"/>
                  </a:cubicBezTo>
                  <a:cubicBezTo>
                    <a:pt x="49" y="58"/>
                    <a:pt x="51" y="56"/>
                    <a:pt x="53"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l-PL"/>
            </a:p>
          </p:txBody>
        </p:sp>
      </p:grpSp>
      <p:grpSp>
        <p:nvGrpSpPr>
          <p:cNvPr id="51" name="Group 50"/>
          <p:cNvGrpSpPr/>
          <p:nvPr/>
        </p:nvGrpSpPr>
        <p:grpSpPr>
          <a:xfrm>
            <a:off x="1393898" y="8829204"/>
            <a:ext cx="1371600" cy="1371599"/>
            <a:chOff x="1393898" y="8182616"/>
            <a:chExt cx="1371600" cy="1371599"/>
          </a:xfrm>
        </p:grpSpPr>
        <p:grpSp>
          <p:nvGrpSpPr>
            <p:cNvPr id="30" name="Group 29"/>
            <p:cNvGrpSpPr>
              <a:grpSpLocks noChangeAspect="1"/>
            </p:cNvGrpSpPr>
            <p:nvPr/>
          </p:nvGrpSpPr>
          <p:grpSpPr>
            <a:xfrm>
              <a:off x="1393898" y="8182616"/>
              <a:ext cx="1371600" cy="1371599"/>
              <a:chOff x="8903735" y="594373"/>
              <a:chExt cx="4024800" cy="4024800"/>
            </a:xfrm>
          </p:grpSpPr>
          <p:sp>
            <p:nvSpPr>
              <p:cNvPr id="32" name="Oval 31"/>
              <p:cNvSpPr/>
              <p:nvPr/>
            </p:nvSpPr>
            <p:spPr>
              <a:xfrm>
                <a:off x="8903735" y="594373"/>
                <a:ext cx="4024800" cy="4024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9581534" y="1257073"/>
                <a:ext cx="3347001" cy="3277604"/>
              </a:xfrm>
              <a:custGeom>
                <a:avLst/>
                <a:gdLst>
                  <a:gd name="connsiteX0" fmla="*/ 1371834 w 3347001"/>
                  <a:gd name="connsiteY0" fmla="*/ 0 h 3277604"/>
                  <a:gd name="connsiteX1" fmla="*/ 2237702 w 3347001"/>
                  <a:gd name="connsiteY1" fmla="*/ 307600 h 3277604"/>
                  <a:gd name="connsiteX2" fmla="*/ 2313019 w 3347001"/>
                  <a:gd name="connsiteY2" fmla="*/ 375659 h 3277604"/>
                  <a:gd name="connsiteX3" fmla="*/ 3328310 w 3347001"/>
                  <a:gd name="connsiteY3" fmla="*/ 1088380 h 3277604"/>
                  <a:gd name="connsiteX4" fmla="*/ 3337797 w 3347001"/>
                  <a:gd name="connsiteY4" fmla="*/ 1154131 h 3277604"/>
                  <a:gd name="connsiteX5" fmla="*/ 2757896 w 3347001"/>
                  <a:gd name="connsiteY5" fmla="*/ 2769361 h 3277604"/>
                  <a:gd name="connsiteX6" fmla="*/ 1908406 w 3347001"/>
                  <a:gd name="connsiteY6" fmla="*/ 3275757 h 3277604"/>
                  <a:gd name="connsiteX7" fmla="*/ 1900844 w 3347001"/>
                  <a:gd name="connsiteY7" fmla="*/ 3277604 h 3277604"/>
                  <a:gd name="connsiteX8" fmla="*/ 907414 w 3347001"/>
                  <a:gd name="connsiteY8" fmla="*/ 2661426 h 3277604"/>
                  <a:gd name="connsiteX9" fmla="*/ 855610 w 3347001"/>
                  <a:gd name="connsiteY9" fmla="*/ 2643303 h 3277604"/>
                  <a:gd name="connsiteX10" fmla="*/ 401763 w 3347001"/>
                  <a:gd name="connsiteY10" fmla="*/ 2341903 h 3277604"/>
                  <a:gd name="connsiteX11" fmla="*/ 401763 w 3347001"/>
                  <a:gd name="connsiteY11" fmla="*/ 401762 h 3277604"/>
                  <a:gd name="connsiteX12" fmla="*/ 1371834 w 3347001"/>
                  <a:gd name="connsiteY12" fmla="*/ 0 h 3277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47001" h="3277604">
                    <a:moveTo>
                      <a:pt x="1371834" y="0"/>
                    </a:moveTo>
                    <a:cubicBezTo>
                      <a:pt x="1679029" y="0"/>
                      <a:pt x="1986224" y="102533"/>
                      <a:pt x="2237702" y="307600"/>
                    </a:cubicBezTo>
                    <a:lnTo>
                      <a:pt x="2313019" y="375659"/>
                    </a:lnTo>
                    <a:lnTo>
                      <a:pt x="3328310" y="1088380"/>
                    </a:lnTo>
                    <a:lnTo>
                      <a:pt x="3337797" y="1154131"/>
                    </a:lnTo>
                    <a:cubicBezTo>
                      <a:pt x="3393025" y="1731127"/>
                      <a:pt x="3199725" y="2327416"/>
                      <a:pt x="2757896" y="2769361"/>
                    </a:cubicBezTo>
                    <a:cubicBezTo>
                      <a:pt x="2512436" y="3014887"/>
                      <a:pt x="2219351" y="3183685"/>
                      <a:pt x="1908406" y="3275757"/>
                    </a:cubicBezTo>
                    <a:lnTo>
                      <a:pt x="1900844" y="3277604"/>
                    </a:lnTo>
                    <a:lnTo>
                      <a:pt x="907414" y="2661426"/>
                    </a:lnTo>
                    <a:lnTo>
                      <a:pt x="855610" y="2643303"/>
                    </a:lnTo>
                    <a:cubicBezTo>
                      <a:pt x="690466" y="2576326"/>
                      <a:pt x="535718" y="2475859"/>
                      <a:pt x="401763" y="2341903"/>
                    </a:cubicBezTo>
                    <a:cubicBezTo>
                      <a:pt x="-133921" y="1806082"/>
                      <a:pt x="-133921" y="937584"/>
                      <a:pt x="401763" y="401762"/>
                    </a:cubicBezTo>
                    <a:cubicBezTo>
                      <a:pt x="669674" y="133921"/>
                      <a:pt x="1020754" y="0"/>
                      <a:pt x="1371834" y="0"/>
                    </a:cubicBezTo>
                    <a:close/>
                  </a:path>
                </a:pathLst>
              </a:custGeom>
              <a:solidFill>
                <a:schemeClr val="accent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9528335" y="1218973"/>
                <a:ext cx="2775600" cy="2775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Freeform 18"/>
            <p:cNvSpPr>
              <a:spLocks noEditPoints="1"/>
            </p:cNvSpPr>
            <p:nvPr/>
          </p:nvSpPr>
          <p:spPr bwMode="auto">
            <a:xfrm>
              <a:off x="1883286" y="8580121"/>
              <a:ext cx="410001" cy="581648"/>
            </a:xfrm>
            <a:custGeom>
              <a:avLst/>
              <a:gdLst>
                <a:gd name="T0" fmla="*/ 7 w 71"/>
                <a:gd name="T1" fmla="*/ 57 h 100"/>
                <a:gd name="T2" fmla="*/ 33 w 71"/>
                <a:gd name="T3" fmla="*/ 99 h 100"/>
                <a:gd name="T4" fmla="*/ 35 w 71"/>
                <a:gd name="T5" fmla="*/ 100 h 100"/>
                <a:gd name="T6" fmla="*/ 37 w 71"/>
                <a:gd name="T7" fmla="*/ 99 h 100"/>
                <a:gd name="T8" fmla="*/ 63 w 71"/>
                <a:gd name="T9" fmla="*/ 57 h 100"/>
                <a:gd name="T10" fmla="*/ 71 w 71"/>
                <a:gd name="T11" fmla="*/ 35 h 100"/>
                <a:gd name="T12" fmla="*/ 35 w 71"/>
                <a:gd name="T13" fmla="*/ 0 h 100"/>
                <a:gd name="T14" fmla="*/ 0 w 71"/>
                <a:gd name="T15" fmla="*/ 35 h 100"/>
                <a:gd name="T16" fmla="*/ 7 w 71"/>
                <a:gd name="T17" fmla="*/ 57 h 100"/>
                <a:gd name="T18" fmla="*/ 35 w 71"/>
                <a:gd name="T19" fmla="*/ 12 h 100"/>
                <a:gd name="T20" fmla="*/ 56 w 71"/>
                <a:gd name="T21" fmla="*/ 32 h 100"/>
                <a:gd name="T22" fmla="*/ 35 w 71"/>
                <a:gd name="T23" fmla="*/ 53 h 100"/>
                <a:gd name="T24" fmla="*/ 14 w 71"/>
                <a:gd name="T25" fmla="*/ 32 h 100"/>
                <a:gd name="T26" fmla="*/ 35 w 71"/>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 h="100">
                  <a:moveTo>
                    <a:pt x="7" y="57"/>
                  </a:moveTo>
                  <a:cubicBezTo>
                    <a:pt x="7" y="57"/>
                    <a:pt x="33" y="99"/>
                    <a:pt x="33" y="99"/>
                  </a:cubicBezTo>
                  <a:cubicBezTo>
                    <a:pt x="34" y="100"/>
                    <a:pt x="35" y="100"/>
                    <a:pt x="35" y="100"/>
                  </a:cubicBezTo>
                  <a:cubicBezTo>
                    <a:pt x="36" y="100"/>
                    <a:pt x="37" y="100"/>
                    <a:pt x="37" y="99"/>
                  </a:cubicBezTo>
                  <a:cubicBezTo>
                    <a:pt x="37" y="99"/>
                    <a:pt x="63" y="57"/>
                    <a:pt x="63" y="57"/>
                  </a:cubicBezTo>
                  <a:cubicBezTo>
                    <a:pt x="68" y="51"/>
                    <a:pt x="71" y="43"/>
                    <a:pt x="71" y="35"/>
                  </a:cubicBezTo>
                  <a:cubicBezTo>
                    <a:pt x="71" y="16"/>
                    <a:pt x="55" y="0"/>
                    <a:pt x="35" y="0"/>
                  </a:cubicBezTo>
                  <a:cubicBezTo>
                    <a:pt x="16" y="0"/>
                    <a:pt x="0" y="16"/>
                    <a:pt x="0" y="35"/>
                  </a:cubicBezTo>
                  <a:cubicBezTo>
                    <a:pt x="0" y="43"/>
                    <a:pt x="3" y="51"/>
                    <a:pt x="7" y="57"/>
                  </a:cubicBezTo>
                  <a:close/>
                  <a:moveTo>
                    <a:pt x="35" y="12"/>
                  </a:moveTo>
                  <a:cubicBezTo>
                    <a:pt x="47" y="12"/>
                    <a:pt x="56" y="21"/>
                    <a:pt x="56" y="32"/>
                  </a:cubicBezTo>
                  <a:cubicBezTo>
                    <a:pt x="56" y="44"/>
                    <a:pt x="47" y="53"/>
                    <a:pt x="35" y="53"/>
                  </a:cubicBezTo>
                  <a:cubicBezTo>
                    <a:pt x="24" y="53"/>
                    <a:pt x="14" y="44"/>
                    <a:pt x="14" y="32"/>
                  </a:cubicBezTo>
                  <a:cubicBezTo>
                    <a:pt x="14" y="21"/>
                    <a:pt x="24" y="12"/>
                    <a:pt x="35"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l-PL"/>
            </a:p>
          </p:txBody>
        </p:sp>
      </p:grpSp>
      <p:grpSp>
        <p:nvGrpSpPr>
          <p:cNvPr id="50" name="Group 49"/>
          <p:cNvGrpSpPr/>
          <p:nvPr/>
        </p:nvGrpSpPr>
        <p:grpSpPr>
          <a:xfrm>
            <a:off x="1393898" y="5824002"/>
            <a:ext cx="1371600" cy="1371599"/>
            <a:chOff x="1393898" y="5824002"/>
            <a:chExt cx="1371600" cy="1371599"/>
          </a:xfrm>
        </p:grpSpPr>
        <p:grpSp>
          <p:nvGrpSpPr>
            <p:cNvPr id="42" name="Group 41"/>
            <p:cNvGrpSpPr>
              <a:grpSpLocks noChangeAspect="1"/>
            </p:cNvGrpSpPr>
            <p:nvPr/>
          </p:nvGrpSpPr>
          <p:grpSpPr>
            <a:xfrm>
              <a:off x="1393898" y="5824002"/>
              <a:ext cx="1371600" cy="1371599"/>
              <a:chOff x="8903735" y="594373"/>
              <a:chExt cx="4024800" cy="4024800"/>
            </a:xfrm>
          </p:grpSpPr>
          <p:sp>
            <p:nvSpPr>
              <p:cNvPr id="44" name="Oval 43"/>
              <p:cNvSpPr/>
              <p:nvPr/>
            </p:nvSpPr>
            <p:spPr>
              <a:xfrm>
                <a:off x="8903735" y="594373"/>
                <a:ext cx="4024800" cy="4024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p:cNvSpPr/>
              <p:nvPr/>
            </p:nvSpPr>
            <p:spPr>
              <a:xfrm>
                <a:off x="9581534" y="1257073"/>
                <a:ext cx="3347001" cy="3277604"/>
              </a:xfrm>
              <a:custGeom>
                <a:avLst/>
                <a:gdLst>
                  <a:gd name="connsiteX0" fmla="*/ 1371834 w 3347001"/>
                  <a:gd name="connsiteY0" fmla="*/ 0 h 3277604"/>
                  <a:gd name="connsiteX1" fmla="*/ 2237702 w 3347001"/>
                  <a:gd name="connsiteY1" fmla="*/ 307600 h 3277604"/>
                  <a:gd name="connsiteX2" fmla="*/ 2313019 w 3347001"/>
                  <a:gd name="connsiteY2" fmla="*/ 375659 h 3277604"/>
                  <a:gd name="connsiteX3" fmla="*/ 3328310 w 3347001"/>
                  <a:gd name="connsiteY3" fmla="*/ 1088380 h 3277604"/>
                  <a:gd name="connsiteX4" fmla="*/ 3337797 w 3347001"/>
                  <a:gd name="connsiteY4" fmla="*/ 1154131 h 3277604"/>
                  <a:gd name="connsiteX5" fmla="*/ 2757896 w 3347001"/>
                  <a:gd name="connsiteY5" fmla="*/ 2769361 h 3277604"/>
                  <a:gd name="connsiteX6" fmla="*/ 1908406 w 3347001"/>
                  <a:gd name="connsiteY6" fmla="*/ 3275757 h 3277604"/>
                  <a:gd name="connsiteX7" fmla="*/ 1900844 w 3347001"/>
                  <a:gd name="connsiteY7" fmla="*/ 3277604 h 3277604"/>
                  <a:gd name="connsiteX8" fmla="*/ 907414 w 3347001"/>
                  <a:gd name="connsiteY8" fmla="*/ 2661426 h 3277604"/>
                  <a:gd name="connsiteX9" fmla="*/ 855610 w 3347001"/>
                  <a:gd name="connsiteY9" fmla="*/ 2643303 h 3277604"/>
                  <a:gd name="connsiteX10" fmla="*/ 401763 w 3347001"/>
                  <a:gd name="connsiteY10" fmla="*/ 2341903 h 3277604"/>
                  <a:gd name="connsiteX11" fmla="*/ 401763 w 3347001"/>
                  <a:gd name="connsiteY11" fmla="*/ 401762 h 3277604"/>
                  <a:gd name="connsiteX12" fmla="*/ 1371834 w 3347001"/>
                  <a:gd name="connsiteY12" fmla="*/ 0 h 3277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47001" h="3277604">
                    <a:moveTo>
                      <a:pt x="1371834" y="0"/>
                    </a:moveTo>
                    <a:cubicBezTo>
                      <a:pt x="1679029" y="0"/>
                      <a:pt x="1986224" y="102533"/>
                      <a:pt x="2237702" y="307600"/>
                    </a:cubicBezTo>
                    <a:lnTo>
                      <a:pt x="2313019" y="375659"/>
                    </a:lnTo>
                    <a:lnTo>
                      <a:pt x="3328310" y="1088380"/>
                    </a:lnTo>
                    <a:lnTo>
                      <a:pt x="3337797" y="1154131"/>
                    </a:lnTo>
                    <a:cubicBezTo>
                      <a:pt x="3393025" y="1731127"/>
                      <a:pt x="3199725" y="2327416"/>
                      <a:pt x="2757896" y="2769361"/>
                    </a:cubicBezTo>
                    <a:cubicBezTo>
                      <a:pt x="2512436" y="3014887"/>
                      <a:pt x="2219351" y="3183685"/>
                      <a:pt x="1908406" y="3275757"/>
                    </a:cubicBezTo>
                    <a:lnTo>
                      <a:pt x="1900844" y="3277604"/>
                    </a:lnTo>
                    <a:lnTo>
                      <a:pt x="907414" y="2661426"/>
                    </a:lnTo>
                    <a:lnTo>
                      <a:pt x="855610" y="2643303"/>
                    </a:lnTo>
                    <a:cubicBezTo>
                      <a:pt x="690466" y="2576326"/>
                      <a:pt x="535718" y="2475859"/>
                      <a:pt x="401763" y="2341903"/>
                    </a:cubicBezTo>
                    <a:cubicBezTo>
                      <a:pt x="-133921" y="1806082"/>
                      <a:pt x="-133921" y="937584"/>
                      <a:pt x="401763" y="401762"/>
                    </a:cubicBezTo>
                    <a:cubicBezTo>
                      <a:pt x="669674" y="133921"/>
                      <a:pt x="1020754" y="0"/>
                      <a:pt x="1371834" y="0"/>
                    </a:cubicBezTo>
                    <a:close/>
                  </a:path>
                </a:pathLst>
              </a:custGeom>
              <a:solidFill>
                <a:schemeClr val="accent3">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9528335" y="1218973"/>
                <a:ext cx="2775600" cy="2775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Freeform 12"/>
            <p:cNvSpPr>
              <a:spLocks/>
            </p:cNvSpPr>
            <p:nvPr/>
          </p:nvSpPr>
          <p:spPr bwMode="auto">
            <a:xfrm>
              <a:off x="1866900" y="6192519"/>
              <a:ext cx="426226" cy="600391"/>
            </a:xfrm>
            <a:custGeom>
              <a:avLst/>
              <a:gdLst>
                <a:gd name="connsiteX0" fmla="*/ 745167 w 926142"/>
                <a:gd name="connsiteY0" fmla="*/ 850900 h 1344497"/>
                <a:gd name="connsiteX1" fmla="*/ 926142 w 926142"/>
                <a:gd name="connsiteY1" fmla="*/ 1214438 h 1344497"/>
                <a:gd name="connsiteX2" fmla="*/ 811842 w 926142"/>
                <a:gd name="connsiteY2" fmla="*/ 1271588 h 1344497"/>
                <a:gd name="connsiteX3" fmla="*/ 632454 w 926142"/>
                <a:gd name="connsiteY3" fmla="*/ 908050 h 1344497"/>
                <a:gd name="connsiteX4" fmla="*/ 136411 w 926142"/>
                <a:gd name="connsiteY4" fmla="*/ 90488 h 1344497"/>
                <a:gd name="connsiteX5" fmla="*/ 328056 w 926142"/>
                <a:gd name="connsiteY5" fmla="*/ 454065 h 1344497"/>
                <a:gd name="connsiteX6" fmla="*/ 564795 w 926142"/>
                <a:gd name="connsiteY6" fmla="*/ 942621 h 1344497"/>
                <a:gd name="connsiteX7" fmla="*/ 745167 w 926142"/>
                <a:gd name="connsiteY7" fmla="*/ 1306198 h 1344497"/>
                <a:gd name="connsiteX8" fmla="*/ 158957 w 926142"/>
                <a:gd name="connsiteY8" fmla="*/ 840365 h 1344497"/>
                <a:gd name="connsiteX9" fmla="*/ 136411 w 926142"/>
                <a:gd name="connsiteY9" fmla="*/ 90488 h 1344497"/>
                <a:gd name="connsiteX10" fmla="*/ 316542 w 926142"/>
                <a:gd name="connsiteY10" fmla="*/ 0 h 1344497"/>
                <a:gd name="connsiteX11" fmla="*/ 497517 w 926142"/>
                <a:gd name="connsiteY11" fmla="*/ 363538 h 1344497"/>
                <a:gd name="connsiteX12" fmla="*/ 383217 w 926142"/>
                <a:gd name="connsiteY12" fmla="*/ 420688 h 1344497"/>
                <a:gd name="connsiteX13" fmla="*/ 203829 w 926142"/>
                <a:gd name="connsiteY13" fmla="*/ 57150 h 134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26142" h="1344497">
                  <a:moveTo>
                    <a:pt x="745167" y="850900"/>
                  </a:moveTo>
                  <a:lnTo>
                    <a:pt x="926142" y="1214438"/>
                  </a:lnTo>
                  <a:lnTo>
                    <a:pt x="811842" y="1271588"/>
                  </a:lnTo>
                  <a:lnTo>
                    <a:pt x="632454" y="908050"/>
                  </a:lnTo>
                  <a:close/>
                  <a:moveTo>
                    <a:pt x="136411" y="90488"/>
                  </a:moveTo>
                  <a:cubicBezTo>
                    <a:pt x="136411" y="90488"/>
                    <a:pt x="136411" y="90488"/>
                    <a:pt x="328056" y="454065"/>
                  </a:cubicBezTo>
                  <a:cubicBezTo>
                    <a:pt x="204050" y="522236"/>
                    <a:pt x="452062" y="999430"/>
                    <a:pt x="564795" y="942621"/>
                  </a:cubicBezTo>
                  <a:cubicBezTo>
                    <a:pt x="564795" y="942621"/>
                    <a:pt x="564795" y="942621"/>
                    <a:pt x="745167" y="1306198"/>
                  </a:cubicBezTo>
                  <a:cubicBezTo>
                    <a:pt x="666254" y="1351645"/>
                    <a:pt x="474609" y="1465263"/>
                    <a:pt x="158957" y="840365"/>
                  </a:cubicBezTo>
                  <a:cubicBezTo>
                    <a:pt x="-145421" y="215468"/>
                    <a:pt x="68771" y="124574"/>
                    <a:pt x="136411" y="90488"/>
                  </a:cubicBezTo>
                  <a:close/>
                  <a:moveTo>
                    <a:pt x="316542" y="0"/>
                  </a:moveTo>
                  <a:lnTo>
                    <a:pt x="497517" y="363538"/>
                  </a:lnTo>
                  <a:lnTo>
                    <a:pt x="383217" y="420688"/>
                  </a:lnTo>
                  <a:lnTo>
                    <a:pt x="203829" y="571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pl-PL"/>
            </a:p>
          </p:txBody>
        </p:sp>
      </p:grpSp>
    </p:spTree>
    <p:extLst>
      <p:ext uri="{BB962C8B-B14F-4D97-AF65-F5344CB8AC3E}">
        <p14:creationId xmlns:p14="http://schemas.microsoft.com/office/powerpoint/2010/main" val="1130486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09" name="Picture 1" descr="Untitled-5.jpg"/>
          <p:cNvPicPr>
            <a:picLocks noChangeAspect="1"/>
          </p:cNvPicPr>
          <p:nvPr/>
        </p:nvPicPr>
        <p:blipFill>
          <a:blip r:embed="rId2">
            <a:extLst>
              <a:ext uri="{28A0092B-C50C-407E-A947-70E740481C1C}">
                <a14:useLocalDpi xmlns:a14="http://schemas.microsoft.com/office/drawing/2010/main" val="0"/>
              </a:ext>
            </a:extLst>
          </a:blip>
          <a:srcRect l="27" r="27"/>
          <a:stretch>
            <a:fillRect/>
          </a:stretch>
        </p:blipFill>
        <p:spPr bwMode="auto">
          <a:xfrm>
            <a:off x="0" y="0"/>
            <a:ext cx="24384000" cy="13716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3" name="Picture Placeholder 2"/>
          <p:cNvSpPr>
            <a:spLocks noGrp="1"/>
          </p:cNvSpPr>
          <p:nvPr>
            <p:ph type="pic" sz="quarter" idx="10"/>
          </p:nvPr>
        </p:nvSpPr>
        <p:spPr/>
      </p:sp>
      <p:sp>
        <p:nvSpPr>
          <p:cNvPr id="2" name="Title 1"/>
          <p:cNvSpPr>
            <a:spLocks noGrp="1"/>
          </p:cNvSpPr>
          <p:nvPr>
            <p:ph type="title"/>
          </p:nvPr>
        </p:nvSpPr>
        <p:spPr>
          <a:xfrm>
            <a:off x="1318792" y="874148"/>
            <a:ext cx="14807259" cy="1311128"/>
          </a:xfrm>
        </p:spPr>
        <p:txBody>
          <a:bodyPr/>
          <a:lstStyle/>
          <a:p>
            <a:r>
              <a:rPr lang="en-US" dirty="0">
                <a:ea typeface="Aleo Regular" charset="0"/>
                <a:cs typeface="Aleo Regular" charset="0"/>
                <a:sym typeface="Aleo Regular" charset="0"/>
              </a:rPr>
              <a:t>Start with a Partnership Now!</a:t>
            </a:r>
            <a:endParaRPr lang="en-US" dirty="0"/>
          </a:p>
        </p:txBody>
      </p:sp>
    </p:spTree>
    <p:extLst>
      <p:ext uri="{BB962C8B-B14F-4D97-AF65-F5344CB8AC3E}">
        <p14:creationId xmlns:p14="http://schemas.microsoft.com/office/powerpoint/2010/main" val="298542033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98" name="AutoShape 14"/>
          <p:cNvSpPr>
            <a:spLocks/>
          </p:cNvSpPr>
          <p:nvPr/>
        </p:nvSpPr>
        <p:spPr bwMode="auto">
          <a:xfrm>
            <a:off x="11075989" y="2705455"/>
            <a:ext cx="2033587" cy="23479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600" y="16200"/>
                </a:lnTo>
                <a:lnTo>
                  <a:pt x="10799" y="21600"/>
                </a:lnTo>
                <a:lnTo>
                  <a:pt x="0" y="16199"/>
                </a:lnTo>
                <a:lnTo>
                  <a:pt x="0" y="5400"/>
                </a:lnTo>
                <a:close/>
              </a:path>
            </a:pathLst>
          </a:custGeom>
          <a:solidFill>
            <a:schemeClr val="accent5"/>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marL="0" marR="0" lvl="0" indent="0" algn="ctr" defTabSz="584200" rtl="0" eaLnBrk="1" fontAlgn="base" latinLnBrk="0" hangingPunct="0">
              <a:lnSpc>
                <a:spcPct val="100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Lato" panose="020F0502020204030203" pitchFamily="34" charset="0"/>
              <a:sym typeface="Gill Sans" charset="0"/>
            </a:endParaRPr>
          </a:p>
        </p:txBody>
      </p:sp>
      <p:sp>
        <p:nvSpPr>
          <p:cNvPr id="118799" name="AutoShape 15"/>
          <p:cNvSpPr>
            <a:spLocks/>
          </p:cNvSpPr>
          <p:nvPr/>
        </p:nvSpPr>
        <p:spPr bwMode="auto">
          <a:xfrm>
            <a:off x="11555413" y="3569055"/>
            <a:ext cx="1554163" cy="13160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873" y="0"/>
                </a:moveTo>
                <a:lnTo>
                  <a:pt x="21599" y="4792"/>
                </a:lnTo>
                <a:lnTo>
                  <a:pt x="21599" y="14654"/>
                </a:lnTo>
                <a:lnTo>
                  <a:pt x="11241" y="21600"/>
                </a:lnTo>
                <a:lnTo>
                  <a:pt x="0" y="10765"/>
                </a:lnTo>
                <a:lnTo>
                  <a:pt x="7710" y="15974"/>
                </a:lnTo>
                <a:lnTo>
                  <a:pt x="15655" y="10348"/>
                </a:lnTo>
                <a:lnTo>
                  <a:pt x="15873" y="0"/>
                </a:lnTo>
                <a:close/>
              </a:path>
            </a:pathLst>
          </a:custGeom>
          <a:solidFill>
            <a:schemeClr val="accent5">
              <a:lumMod val="75000"/>
            </a:schemeClr>
          </a:solidFill>
          <a:ln>
            <a:noFill/>
          </a:ln>
          <a:effectLst/>
        </p:spPr>
        <p:txBody>
          <a:bodyPr lIns="0" tIns="0" rIns="0" bIns="0" anchor="ctr"/>
          <a:lstStyle/>
          <a:p>
            <a:pPr marL="0" marR="0" lvl="0" indent="0" algn="ctr" defTabSz="825500" rtl="0" eaLnBrk="1" fontAlgn="base" latinLnBrk="0" hangingPunct="0">
              <a:lnSpc>
                <a:spcPct val="100000"/>
              </a:lnSpc>
              <a:spcBef>
                <a:spcPct val="0"/>
              </a:spcBef>
              <a:spcAft>
                <a:spcPct val="0"/>
              </a:spcAft>
              <a:buClrTx/>
              <a:buSzTx/>
              <a:buFontTx/>
              <a:buNone/>
              <a:tabLst/>
              <a:defRPr/>
            </a:pPr>
            <a:endParaRPr kumimoji="0" lang="en-US" sz="5600" b="0" i="0" u="none" strike="noStrike" kern="1200" cap="none" spc="0" normalizeH="0" baseline="0" noProof="0" dirty="0">
              <a:ln>
                <a:noFill/>
              </a:ln>
              <a:solidFill>
                <a:srgbClr val="000000"/>
              </a:solidFill>
              <a:effectLst/>
              <a:uLnTx/>
              <a:uFillTx/>
              <a:latin typeface="Lato" panose="020F0502020204030203" pitchFamily="34" charset="0"/>
              <a:sym typeface="Gill Sans" charset="0"/>
            </a:endParaRPr>
          </a:p>
        </p:txBody>
      </p:sp>
      <p:sp>
        <p:nvSpPr>
          <p:cNvPr id="118786" name="AutoShape 2"/>
          <p:cNvSpPr>
            <a:spLocks/>
          </p:cNvSpPr>
          <p:nvPr/>
        </p:nvSpPr>
        <p:spPr bwMode="auto">
          <a:xfrm>
            <a:off x="17514888" y="8216900"/>
            <a:ext cx="2035175" cy="23479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600" y="16200"/>
                </a:lnTo>
                <a:lnTo>
                  <a:pt x="10799" y="21600"/>
                </a:lnTo>
                <a:lnTo>
                  <a:pt x="0" y="16199"/>
                </a:lnTo>
                <a:lnTo>
                  <a:pt x="0" y="5400"/>
                </a:lnTo>
                <a:close/>
              </a:path>
            </a:pathLst>
          </a:custGeom>
          <a:solidFill>
            <a:schemeClr val="tx2"/>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marL="0" marR="0" lvl="0" indent="0" algn="ctr" defTabSz="584200" rtl="0" eaLnBrk="1" fontAlgn="base" latinLnBrk="0" hangingPunct="0">
              <a:lnSpc>
                <a:spcPct val="100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Lato" panose="020F0502020204030203" pitchFamily="34" charset="0"/>
              <a:sym typeface="Gill Sans" charset="0"/>
            </a:endParaRPr>
          </a:p>
        </p:txBody>
      </p:sp>
      <p:sp>
        <p:nvSpPr>
          <p:cNvPr id="118787" name="AutoShape 3"/>
          <p:cNvSpPr>
            <a:spLocks/>
          </p:cNvSpPr>
          <p:nvPr/>
        </p:nvSpPr>
        <p:spPr bwMode="auto">
          <a:xfrm>
            <a:off x="17986375" y="9080500"/>
            <a:ext cx="1554163" cy="13160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873" y="0"/>
                </a:moveTo>
                <a:lnTo>
                  <a:pt x="21599" y="4792"/>
                </a:lnTo>
                <a:lnTo>
                  <a:pt x="21599" y="14654"/>
                </a:lnTo>
                <a:lnTo>
                  <a:pt x="11241" y="21600"/>
                </a:lnTo>
                <a:lnTo>
                  <a:pt x="0" y="10765"/>
                </a:lnTo>
                <a:lnTo>
                  <a:pt x="7710" y="15974"/>
                </a:lnTo>
                <a:lnTo>
                  <a:pt x="15655" y="10348"/>
                </a:lnTo>
                <a:lnTo>
                  <a:pt x="15873" y="0"/>
                </a:lnTo>
                <a:close/>
              </a:path>
            </a:pathLst>
          </a:custGeom>
          <a:solidFill>
            <a:schemeClr val="bg2">
              <a:lumMod val="75000"/>
            </a:schemeClr>
          </a:solidFill>
          <a:ln>
            <a:noFill/>
          </a:ln>
          <a:effectLst/>
        </p:spPr>
        <p:txBody>
          <a:bodyPr lIns="0" tIns="0" rIns="0" bIns="0" anchor="ctr"/>
          <a:lstStyle/>
          <a:p>
            <a:pPr marL="0" marR="0" lvl="0" indent="0" algn="ctr" defTabSz="825500" rtl="0" eaLnBrk="1" fontAlgn="base" latinLnBrk="0" hangingPunct="0">
              <a:lnSpc>
                <a:spcPct val="100000"/>
              </a:lnSpc>
              <a:spcBef>
                <a:spcPct val="0"/>
              </a:spcBef>
              <a:spcAft>
                <a:spcPct val="0"/>
              </a:spcAft>
              <a:buClrTx/>
              <a:buSzTx/>
              <a:buFontTx/>
              <a:buNone/>
              <a:tabLst/>
              <a:defRPr/>
            </a:pPr>
            <a:endParaRPr kumimoji="0" lang="en-US" sz="5600" b="0" i="0" u="none" strike="noStrike" kern="1200" cap="none" spc="0" normalizeH="0" baseline="0" noProof="0" dirty="0">
              <a:ln>
                <a:noFill/>
              </a:ln>
              <a:solidFill>
                <a:srgbClr val="000000"/>
              </a:solidFill>
              <a:effectLst/>
              <a:uLnTx/>
              <a:uFillTx/>
              <a:latin typeface="Lato" panose="020F0502020204030203" pitchFamily="34" charset="0"/>
              <a:sym typeface="Gill Sans" charset="0"/>
            </a:endParaRPr>
          </a:p>
        </p:txBody>
      </p:sp>
      <p:sp>
        <p:nvSpPr>
          <p:cNvPr id="118789" name="AutoShape 5"/>
          <p:cNvSpPr>
            <a:spLocks/>
          </p:cNvSpPr>
          <p:nvPr/>
        </p:nvSpPr>
        <p:spPr bwMode="auto">
          <a:xfrm>
            <a:off x="11085513" y="8229600"/>
            <a:ext cx="2033587" cy="23479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600" y="16200"/>
                </a:lnTo>
                <a:lnTo>
                  <a:pt x="10799" y="21600"/>
                </a:lnTo>
                <a:lnTo>
                  <a:pt x="0" y="16199"/>
                </a:lnTo>
                <a:lnTo>
                  <a:pt x="0" y="5400"/>
                </a:lnTo>
                <a:close/>
              </a:path>
            </a:pathLst>
          </a:custGeom>
          <a:solidFill>
            <a:schemeClr val="accent1"/>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marL="0" marR="0" lvl="0" indent="0" algn="ctr" defTabSz="584200" rtl="0" eaLnBrk="1" fontAlgn="base" latinLnBrk="0" hangingPunct="0">
              <a:lnSpc>
                <a:spcPct val="100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Lato" panose="020F0502020204030203" pitchFamily="34" charset="0"/>
              <a:sym typeface="Gill Sans" charset="0"/>
            </a:endParaRPr>
          </a:p>
        </p:txBody>
      </p:sp>
      <p:sp>
        <p:nvSpPr>
          <p:cNvPr id="118790" name="AutoShape 6"/>
          <p:cNvSpPr>
            <a:spLocks/>
          </p:cNvSpPr>
          <p:nvPr/>
        </p:nvSpPr>
        <p:spPr bwMode="auto">
          <a:xfrm>
            <a:off x="11552238" y="9093200"/>
            <a:ext cx="1554162" cy="13160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873" y="0"/>
                </a:moveTo>
                <a:lnTo>
                  <a:pt x="21599" y="4792"/>
                </a:lnTo>
                <a:lnTo>
                  <a:pt x="21599" y="14654"/>
                </a:lnTo>
                <a:lnTo>
                  <a:pt x="11241" y="21600"/>
                </a:lnTo>
                <a:lnTo>
                  <a:pt x="0" y="10765"/>
                </a:lnTo>
                <a:lnTo>
                  <a:pt x="7710" y="15974"/>
                </a:lnTo>
                <a:lnTo>
                  <a:pt x="15655" y="10348"/>
                </a:lnTo>
                <a:lnTo>
                  <a:pt x="15873" y="0"/>
                </a:lnTo>
                <a:close/>
              </a:path>
            </a:pathLst>
          </a:custGeom>
          <a:solidFill>
            <a:schemeClr val="accent1">
              <a:lumMod val="75000"/>
            </a:schemeClr>
          </a:solidFill>
          <a:ln>
            <a:noFill/>
          </a:ln>
          <a:effectLst/>
        </p:spPr>
        <p:txBody>
          <a:bodyPr lIns="0" tIns="0" rIns="0" bIns="0" anchor="ctr"/>
          <a:lstStyle/>
          <a:p>
            <a:pPr marL="0" marR="0" lvl="0" indent="0" algn="ctr" defTabSz="825500" rtl="0" eaLnBrk="1" fontAlgn="base" latinLnBrk="0" hangingPunct="0">
              <a:lnSpc>
                <a:spcPct val="100000"/>
              </a:lnSpc>
              <a:spcBef>
                <a:spcPct val="0"/>
              </a:spcBef>
              <a:spcAft>
                <a:spcPct val="0"/>
              </a:spcAft>
              <a:buClrTx/>
              <a:buSzTx/>
              <a:buFontTx/>
              <a:buNone/>
              <a:tabLst/>
              <a:defRPr/>
            </a:pPr>
            <a:endParaRPr kumimoji="0" lang="en-US" sz="5600" b="0" i="0" u="none" strike="noStrike" kern="1200" cap="none" spc="0" normalizeH="0" baseline="0" noProof="0" dirty="0">
              <a:ln>
                <a:noFill/>
              </a:ln>
              <a:solidFill>
                <a:srgbClr val="000000"/>
              </a:solidFill>
              <a:effectLst/>
              <a:uLnTx/>
              <a:uFillTx/>
              <a:latin typeface="Lato" panose="020F0502020204030203" pitchFamily="34" charset="0"/>
              <a:sym typeface="Gill Sans" charset="0"/>
            </a:endParaRPr>
          </a:p>
        </p:txBody>
      </p:sp>
      <p:sp>
        <p:nvSpPr>
          <p:cNvPr id="118792" name="AutoShape 8"/>
          <p:cNvSpPr>
            <a:spLocks/>
          </p:cNvSpPr>
          <p:nvPr/>
        </p:nvSpPr>
        <p:spPr bwMode="auto">
          <a:xfrm>
            <a:off x="3779952" y="8240713"/>
            <a:ext cx="2033587" cy="23479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600" y="16200"/>
                </a:lnTo>
                <a:lnTo>
                  <a:pt x="10799" y="21600"/>
                </a:lnTo>
                <a:lnTo>
                  <a:pt x="0" y="16199"/>
                </a:lnTo>
                <a:lnTo>
                  <a:pt x="0" y="5400"/>
                </a:lnTo>
                <a:close/>
              </a:path>
            </a:pathLst>
          </a:custGeom>
          <a:solidFill>
            <a:schemeClr val="accent3"/>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marL="0" marR="0" lvl="0" indent="0" algn="ctr" defTabSz="584200" rtl="0" eaLnBrk="1" fontAlgn="base" latinLnBrk="0" hangingPunct="0">
              <a:lnSpc>
                <a:spcPct val="100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Lato" panose="020F0502020204030203" pitchFamily="34" charset="0"/>
              <a:sym typeface="Gill Sans" charset="0"/>
            </a:endParaRPr>
          </a:p>
        </p:txBody>
      </p:sp>
      <p:sp>
        <p:nvSpPr>
          <p:cNvPr id="118793" name="AutoShape 9"/>
          <p:cNvSpPr>
            <a:spLocks/>
          </p:cNvSpPr>
          <p:nvPr/>
        </p:nvSpPr>
        <p:spPr bwMode="auto">
          <a:xfrm>
            <a:off x="4259376" y="9099551"/>
            <a:ext cx="1554163" cy="13160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873" y="0"/>
                </a:moveTo>
                <a:lnTo>
                  <a:pt x="21599" y="4792"/>
                </a:lnTo>
                <a:lnTo>
                  <a:pt x="21599" y="14654"/>
                </a:lnTo>
                <a:lnTo>
                  <a:pt x="11241" y="21600"/>
                </a:lnTo>
                <a:lnTo>
                  <a:pt x="0" y="10765"/>
                </a:lnTo>
                <a:lnTo>
                  <a:pt x="7710" y="15974"/>
                </a:lnTo>
                <a:lnTo>
                  <a:pt x="15655" y="10348"/>
                </a:lnTo>
                <a:lnTo>
                  <a:pt x="15873" y="0"/>
                </a:lnTo>
                <a:close/>
              </a:path>
            </a:pathLst>
          </a:custGeom>
          <a:solidFill>
            <a:schemeClr val="accent3">
              <a:lumMod val="75000"/>
              <a:alpha val="50000"/>
            </a:schemeClr>
          </a:solidFill>
          <a:ln>
            <a:noFill/>
          </a:ln>
          <a:effectLst/>
        </p:spPr>
        <p:txBody>
          <a:bodyPr lIns="0" tIns="0" rIns="0" bIns="0" anchor="ctr"/>
          <a:lstStyle/>
          <a:p>
            <a:pPr marL="0" marR="0" lvl="0" indent="0" algn="ctr" defTabSz="825500" rtl="0" eaLnBrk="1" fontAlgn="base" latinLnBrk="0" hangingPunct="0">
              <a:lnSpc>
                <a:spcPct val="100000"/>
              </a:lnSpc>
              <a:spcBef>
                <a:spcPct val="0"/>
              </a:spcBef>
              <a:spcAft>
                <a:spcPct val="0"/>
              </a:spcAft>
              <a:buClrTx/>
              <a:buSzTx/>
              <a:buFontTx/>
              <a:buNone/>
              <a:tabLst/>
              <a:defRPr/>
            </a:pPr>
            <a:endParaRPr kumimoji="0" lang="en-US" sz="5600" b="0" i="0" u="none" strike="noStrike" kern="1200" cap="none" spc="0" normalizeH="0" baseline="0" noProof="0" dirty="0">
              <a:ln>
                <a:noFill/>
              </a:ln>
              <a:solidFill>
                <a:srgbClr val="000000"/>
              </a:solidFill>
              <a:effectLst/>
              <a:uLnTx/>
              <a:uFillTx/>
              <a:latin typeface="Lato" panose="020F0502020204030203" pitchFamily="34" charset="0"/>
              <a:sym typeface="Gill Sans" charset="0"/>
            </a:endParaRPr>
          </a:p>
        </p:txBody>
      </p:sp>
      <p:sp>
        <p:nvSpPr>
          <p:cNvPr id="118795" name="AutoShape 11"/>
          <p:cNvSpPr>
            <a:spLocks/>
          </p:cNvSpPr>
          <p:nvPr/>
        </p:nvSpPr>
        <p:spPr bwMode="auto">
          <a:xfrm>
            <a:off x="17514888" y="2634925"/>
            <a:ext cx="2035175" cy="23479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600" y="16200"/>
                </a:lnTo>
                <a:lnTo>
                  <a:pt x="10799" y="21600"/>
                </a:lnTo>
                <a:lnTo>
                  <a:pt x="0" y="16199"/>
                </a:lnTo>
                <a:lnTo>
                  <a:pt x="0" y="5400"/>
                </a:lnTo>
                <a:close/>
              </a:path>
            </a:pathLst>
          </a:custGeom>
          <a:solidFill>
            <a:schemeClr val="accent3"/>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marL="0" marR="0" lvl="0" indent="0" algn="ctr" defTabSz="584200" rtl="0" eaLnBrk="1" fontAlgn="base" latinLnBrk="0" hangingPunct="0">
              <a:lnSpc>
                <a:spcPct val="100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Lato" panose="020F0502020204030203" pitchFamily="34" charset="0"/>
              <a:sym typeface="Gill Sans" charset="0"/>
            </a:endParaRPr>
          </a:p>
        </p:txBody>
      </p:sp>
      <p:sp>
        <p:nvSpPr>
          <p:cNvPr id="118796" name="AutoShape 12"/>
          <p:cNvSpPr>
            <a:spLocks/>
          </p:cNvSpPr>
          <p:nvPr/>
        </p:nvSpPr>
        <p:spPr bwMode="auto">
          <a:xfrm>
            <a:off x="17978438" y="3498525"/>
            <a:ext cx="1552575" cy="13160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873" y="0"/>
                </a:moveTo>
                <a:lnTo>
                  <a:pt x="21599" y="4792"/>
                </a:lnTo>
                <a:lnTo>
                  <a:pt x="21599" y="14654"/>
                </a:lnTo>
                <a:lnTo>
                  <a:pt x="11241" y="21600"/>
                </a:lnTo>
                <a:lnTo>
                  <a:pt x="0" y="10765"/>
                </a:lnTo>
                <a:lnTo>
                  <a:pt x="7710" y="15974"/>
                </a:lnTo>
                <a:lnTo>
                  <a:pt x="15655" y="10348"/>
                </a:lnTo>
                <a:lnTo>
                  <a:pt x="15873" y="0"/>
                </a:lnTo>
                <a:close/>
              </a:path>
            </a:pathLst>
          </a:custGeom>
          <a:solidFill>
            <a:schemeClr val="accent3">
              <a:lumMod val="75000"/>
              <a:alpha val="50000"/>
            </a:schemeClr>
          </a:solidFill>
          <a:ln>
            <a:noFill/>
          </a:ln>
          <a:effectLst/>
        </p:spPr>
        <p:txBody>
          <a:bodyPr lIns="0" tIns="0" rIns="0" bIns="0" anchor="ctr"/>
          <a:lstStyle/>
          <a:p>
            <a:pPr marL="0" marR="0" lvl="0" indent="0" algn="ctr" defTabSz="825500" rtl="0" eaLnBrk="1" fontAlgn="base" latinLnBrk="0" hangingPunct="0">
              <a:lnSpc>
                <a:spcPct val="100000"/>
              </a:lnSpc>
              <a:spcBef>
                <a:spcPct val="0"/>
              </a:spcBef>
              <a:spcAft>
                <a:spcPct val="0"/>
              </a:spcAft>
              <a:buClrTx/>
              <a:buSzTx/>
              <a:buFontTx/>
              <a:buNone/>
              <a:tabLst/>
              <a:defRPr/>
            </a:pPr>
            <a:endParaRPr kumimoji="0" lang="en-US" sz="5600" b="0" i="0" u="none" strike="noStrike" kern="1200" cap="none" spc="0" normalizeH="0" baseline="0" noProof="0" dirty="0">
              <a:ln>
                <a:noFill/>
              </a:ln>
              <a:solidFill>
                <a:srgbClr val="000000"/>
              </a:solidFill>
              <a:effectLst/>
              <a:uLnTx/>
              <a:uFillTx/>
              <a:latin typeface="Lato" panose="020F0502020204030203" pitchFamily="34" charset="0"/>
              <a:sym typeface="Gill Sans" charset="0"/>
            </a:endParaRPr>
          </a:p>
        </p:txBody>
      </p:sp>
      <p:sp>
        <p:nvSpPr>
          <p:cNvPr id="118802" name="AutoShape 18"/>
          <p:cNvSpPr>
            <a:spLocks/>
          </p:cNvSpPr>
          <p:nvPr/>
        </p:nvSpPr>
        <p:spPr bwMode="auto">
          <a:xfrm>
            <a:off x="3833475" y="2776018"/>
            <a:ext cx="2033587" cy="23479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600" y="16200"/>
                </a:lnTo>
                <a:lnTo>
                  <a:pt x="10799" y="21600"/>
                </a:lnTo>
                <a:lnTo>
                  <a:pt x="0" y="16199"/>
                </a:lnTo>
                <a:lnTo>
                  <a:pt x="0" y="5400"/>
                </a:lnTo>
                <a:close/>
              </a:path>
            </a:pathLst>
          </a:custGeom>
          <a:solidFill>
            <a:schemeClr val="tx2"/>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marL="0" marR="0" lvl="0" indent="0" algn="ctr" defTabSz="584200" rtl="0" eaLnBrk="1" fontAlgn="base" latinLnBrk="0" hangingPunct="0">
              <a:lnSpc>
                <a:spcPct val="100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Lato" panose="020F0502020204030203" pitchFamily="34" charset="0"/>
              <a:sym typeface="Gill Sans" charset="0"/>
            </a:endParaRPr>
          </a:p>
        </p:txBody>
      </p:sp>
      <p:sp>
        <p:nvSpPr>
          <p:cNvPr id="118803" name="AutoShape 19"/>
          <p:cNvSpPr>
            <a:spLocks/>
          </p:cNvSpPr>
          <p:nvPr/>
        </p:nvSpPr>
        <p:spPr bwMode="auto">
          <a:xfrm>
            <a:off x="4313694" y="3646761"/>
            <a:ext cx="1554163" cy="13160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873" y="0"/>
                </a:moveTo>
                <a:lnTo>
                  <a:pt x="21599" y="4792"/>
                </a:lnTo>
                <a:lnTo>
                  <a:pt x="21599" y="14654"/>
                </a:lnTo>
                <a:lnTo>
                  <a:pt x="11241" y="21600"/>
                </a:lnTo>
                <a:lnTo>
                  <a:pt x="0" y="10765"/>
                </a:lnTo>
                <a:lnTo>
                  <a:pt x="7710" y="15974"/>
                </a:lnTo>
                <a:lnTo>
                  <a:pt x="15655" y="10348"/>
                </a:lnTo>
                <a:lnTo>
                  <a:pt x="15873" y="0"/>
                </a:lnTo>
                <a:close/>
              </a:path>
            </a:pathLst>
          </a:custGeom>
          <a:solidFill>
            <a:schemeClr val="bg2">
              <a:lumMod val="75000"/>
            </a:schemeClr>
          </a:solidFill>
          <a:ln>
            <a:noFill/>
          </a:ln>
          <a:effectLst/>
        </p:spPr>
        <p:txBody>
          <a:bodyPr lIns="0" tIns="0" rIns="0" bIns="0" anchor="ctr"/>
          <a:lstStyle/>
          <a:p>
            <a:pPr marL="0" marR="0" lvl="0" indent="0" algn="ctr" defTabSz="825500" rtl="0" eaLnBrk="1" fontAlgn="base" latinLnBrk="0" hangingPunct="0">
              <a:lnSpc>
                <a:spcPct val="100000"/>
              </a:lnSpc>
              <a:spcBef>
                <a:spcPct val="0"/>
              </a:spcBef>
              <a:spcAft>
                <a:spcPct val="0"/>
              </a:spcAft>
              <a:buClrTx/>
              <a:buSzTx/>
              <a:buFontTx/>
              <a:buNone/>
              <a:tabLst/>
              <a:defRPr/>
            </a:pPr>
            <a:endParaRPr kumimoji="0" lang="en-US" sz="5600" b="0" i="0" u="none" strike="noStrike" kern="1200" cap="none" spc="0" normalizeH="0" baseline="0" noProof="0" dirty="0">
              <a:ln>
                <a:noFill/>
              </a:ln>
              <a:solidFill>
                <a:srgbClr val="000000"/>
              </a:solidFill>
              <a:effectLst/>
              <a:uLnTx/>
              <a:uFillTx/>
              <a:latin typeface="Lato" panose="020F0502020204030203" pitchFamily="34" charset="0"/>
              <a:sym typeface="Gill Sans" charset="0"/>
            </a:endParaRPr>
          </a:p>
        </p:txBody>
      </p:sp>
      <p:sp>
        <p:nvSpPr>
          <p:cNvPr id="118785" name="AutoShape 1"/>
          <p:cNvSpPr>
            <a:spLocks/>
          </p:cNvSpPr>
          <p:nvPr/>
        </p:nvSpPr>
        <p:spPr bwMode="auto">
          <a:xfrm>
            <a:off x="2600439" y="10971213"/>
            <a:ext cx="4394200" cy="142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pPr marL="0" marR="0" lvl="0" indent="0" algn="ctr" defTabSz="825500" rtl="0" eaLnBrk="1" fontAlgn="base" latinLnBrk="0" hangingPunct="0">
              <a:lnSpc>
                <a:spcPct val="100000"/>
              </a:lnSpc>
              <a:spcBef>
                <a:spcPct val="0"/>
              </a:spcBef>
              <a:spcAft>
                <a:spcPct val="0"/>
              </a:spcAft>
              <a:buClrTx/>
              <a:buSzTx/>
              <a:buFontTx/>
              <a:buNone/>
              <a:tabLst/>
              <a:defRPr/>
            </a:pPr>
            <a:r>
              <a:rPr lang="en-US" sz="4400" noProof="0" dirty="0">
                <a:solidFill>
                  <a:srgbClr val="333333"/>
                </a:solidFill>
                <a:latin typeface="Aleo" panose="020F0502020204030203" pitchFamily="34" charset="0"/>
                <a:sym typeface="Aleo Regular" charset="0"/>
              </a:rPr>
              <a:t>Access to 5000+ expert led Courses</a:t>
            </a:r>
            <a:endParaRPr kumimoji="0" lang="en-US" sz="5600" i="0" u="none" strike="noStrike" kern="1200" cap="none" spc="0" normalizeH="0" baseline="0" noProof="0" dirty="0">
              <a:ln>
                <a:noFill/>
              </a:ln>
              <a:solidFill>
                <a:srgbClr val="333333"/>
              </a:solidFill>
              <a:effectLst/>
              <a:uLnTx/>
              <a:uFillTx/>
              <a:latin typeface="Lato" panose="020F0502020204030203" pitchFamily="34" charset="0"/>
              <a:sym typeface="Gill Sans" charset="0"/>
            </a:endParaRPr>
          </a:p>
        </p:txBody>
      </p:sp>
      <p:sp>
        <p:nvSpPr>
          <p:cNvPr id="118788" name="AutoShape 4"/>
          <p:cNvSpPr>
            <a:spLocks/>
          </p:cNvSpPr>
          <p:nvPr/>
        </p:nvSpPr>
        <p:spPr bwMode="auto">
          <a:xfrm>
            <a:off x="17940338" y="8686800"/>
            <a:ext cx="1198562" cy="13827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bg2"/>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marL="0" marR="0" lvl="0" indent="0" algn="ctr" defTabSz="584200" rtl="0" eaLnBrk="1" fontAlgn="base" latinLnBrk="0" hangingPunct="0">
              <a:lnSpc>
                <a:spcPct val="100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Lato" panose="020F0502020204030203" pitchFamily="34" charset="0"/>
              <a:sym typeface="Gill Sans" charset="0"/>
            </a:endParaRPr>
          </a:p>
        </p:txBody>
      </p:sp>
      <p:sp>
        <p:nvSpPr>
          <p:cNvPr id="118791" name="AutoShape 7"/>
          <p:cNvSpPr>
            <a:spLocks/>
          </p:cNvSpPr>
          <p:nvPr/>
        </p:nvSpPr>
        <p:spPr bwMode="auto">
          <a:xfrm>
            <a:off x="11504613" y="8699500"/>
            <a:ext cx="1198562" cy="13827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2"/>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marL="0" marR="0" lvl="0" indent="0" algn="ctr" defTabSz="584200" rtl="0" eaLnBrk="1" fontAlgn="base" latinLnBrk="0" hangingPunct="0">
              <a:lnSpc>
                <a:spcPct val="100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Lato" panose="020F0502020204030203" pitchFamily="34" charset="0"/>
              <a:sym typeface="Gill Sans" charset="0"/>
            </a:endParaRPr>
          </a:p>
        </p:txBody>
      </p:sp>
      <p:sp>
        <p:nvSpPr>
          <p:cNvPr id="118794" name="AutoShape 10"/>
          <p:cNvSpPr>
            <a:spLocks/>
          </p:cNvSpPr>
          <p:nvPr/>
        </p:nvSpPr>
        <p:spPr bwMode="auto">
          <a:xfrm>
            <a:off x="4221277" y="8710613"/>
            <a:ext cx="1198562" cy="13827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4"/>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marL="0" marR="0" lvl="0" indent="0" algn="ctr" defTabSz="584200" rtl="0" eaLnBrk="1" fontAlgn="base" latinLnBrk="0" hangingPunct="0">
              <a:lnSpc>
                <a:spcPct val="100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Lato" panose="020F0502020204030203" pitchFamily="34" charset="0"/>
              <a:sym typeface="Gill Sans" charset="0"/>
            </a:endParaRPr>
          </a:p>
        </p:txBody>
      </p:sp>
      <p:sp>
        <p:nvSpPr>
          <p:cNvPr id="118797" name="AutoShape 13"/>
          <p:cNvSpPr>
            <a:spLocks/>
          </p:cNvSpPr>
          <p:nvPr/>
        </p:nvSpPr>
        <p:spPr bwMode="auto">
          <a:xfrm>
            <a:off x="17914938" y="3104825"/>
            <a:ext cx="1198562" cy="13827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4"/>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marL="0" marR="0" lvl="0" indent="0" algn="ctr" defTabSz="584200" rtl="0" eaLnBrk="1" fontAlgn="base" latinLnBrk="0" hangingPunct="0">
              <a:lnSpc>
                <a:spcPct val="100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Lato" panose="020F0502020204030203" pitchFamily="34" charset="0"/>
              <a:sym typeface="Gill Sans" charset="0"/>
            </a:endParaRPr>
          </a:p>
        </p:txBody>
      </p:sp>
      <p:sp>
        <p:nvSpPr>
          <p:cNvPr id="118800" name="AutoShape 16"/>
          <p:cNvSpPr>
            <a:spLocks/>
          </p:cNvSpPr>
          <p:nvPr/>
        </p:nvSpPr>
        <p:spPr bwMode="auto">
          <a:xfrm>
            <a:off x="11479214" y="3175355"/>
            <a:ext cx="1198562" cy="13827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6"/>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marL="0" marR="0" lvl="0" indent="0" algn="ctr" defTabSz="584200" rtl="0" eaLnBrk="1" fontAlgn="base" latinLnBrk="0" hangingPunct="0">
              <a:lnSpc>
                <a:spcPct val="100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Lato" panose="020F0502020204030203" pitchFamily="34" charset="0"/>
              <a:sym typeface="Gill Sans" charset="0"/>
            </a:endParaRPr>
          </a:p>
        </p:txBody>
      </p:sp>
      <p:sp>
        <p:nvSpPr>
          <p:cNvPr id="118804" name="AutoShape 20"/>
          <p:cNvSpPr>
            <a:spLocks/>
          </p:cNvSpPr>
          <p:nvPr/>
        </p:nvSpPr>
        <p:spPr bwMode="auto">
          <a:xfrm>
            <a:off x="4274800" y="3245918"/>
            <a:ext cx="1198562" cy="13827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bg2"/>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marL="0" marR="0" lvl="0" indent="0" algn="ctr" defTabSz="584200" rtl="0" eaLnBrk="1" fontAlgn="base" latinLnBrk="0" hangingPunct="0">
              <a:lnSpc>
                <a:spcPct val="100000"/>
              </a:lnSpc>
              <a:spcBef>
                <a:spcPct val="0"/>
              </a:spcBef>
              <a:spcAft>
                <a:spcPct val="0"/>
              </a:spcAft>
              <a:buClrTx/>
              <a:buSzTx/>
              <a:buFontTx/>
              <a:buNone/>
              <a:tabLst/>
              <a:defRPr/>
            </a:pPr>
            <a:endParaRPr kumimoji="0" lang="en-US" sz="4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Lato" panose="020F0502020204030203" pitchFamily="34" charset="0"/>
              <a:sym typeface="Gill Sans" charset="0"/>
            </a:endParaRPr>
          </a:p>
        </p:txBody>
      </p:sp>
      <p:sp>
        <p:nvSpPr>
          <p:cNvPr id="118805" name="AutoShape 21"/>
          <p:cNvSpPr>
            <a:spLocks/>
          </p:cNvSpPr>
          <p:nvPr/>
        </p:nvSpPr>
        <p:spPr bwMode="auto">
          <a:xfrm>
            <a:off x="1804308" y="5434368"/>
            <a:ext cx="6571343" cy="10652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pPr marL="0" marR="0" lvl="0" indent="0" algn="ctr" defTabSz="825500" rtl="0" eaLnBrk="1" fontAlgn="base" latinLnBrk="0" hangingPunct="0">
              <a:lnSpc>
                <a:spcPct val="100000"/>
              </a:lnSpc>
              <a:spcBef>
                <a:spcPct val="0"/>
              </a:spcBef>
              <a:spcAft>
                <a:spcPct val="0"/>
              </a:spcAft>
              <a:buClrTx/>
              <a:buSzTx/>
              <a:buFontTx/>
              <a:buNone/>
              <a:tabLst/>
              <a:defRPr/>
            </a:pPr>
            <a:r>
              <a:rPr kumimoji="0" lang="en-US" sz="4400" i="0" u="none" strike="noStrike" kern="1200" cap="none" spc="0" normalizeH="0" baseline="0" noProof="0" dirty="0">
                <a:ln>
                  <a:noFill/>
                </a:ln>
                <a:solidFill>
                  <a:srgbClr val="333333"/>
                </a:solidFill>
                <a:effectLst/>
                <a:uLnTx/>
                <a:uFillTx/>
                <a:latin typeface="Aleo" panose="020F0502020204030203" pitchFamily="34" charset="0"/>
                <a:ea typeface="Aleo Regular" charset="0"/>
                <a:cs typeface="Aleo Regular" charset="0"/>
                <a:sym typeface="Aleo Regular" charset="0"/>
              </a:rPr>
              <a:t>Synergized</a:t>
            </a:r>
            <a:r>
              <a:rPr kumimoji="0" lang="en-US" sz="4400" i="0" u="none" strike="noStrike" kern="1200" cap="none" spc="0" normalizeH="0" noProof="0" dirty="0">
                <a:ln>
                  <a:noFill/>
                </a:ln>
                <a:solidFill>
                  <a:srgbClr val="333333"/>
                </a:solidFill>
                <a:effectLst/>
                <a:uLnTx/>
                <a:uFillTx/>
                <a:latin typeface="Aleo" panose="020F0502020204030203" pitchFamily="34" charset="0"/>
                <a:ea typeface="Aleo Regular" charset="0"/>
                <a:cs typeface="Aleo Regular" charset="0"/>
                <a:sym typeface="Aleo Regular" charset="0"/>
              </a:rPr>
              <a:t> Training with Hands on Sessions</a:t>
            </a:r>
            <a:endParaRPr kumimoji="0" lang="en-US" sz="5600" i="0" u="none" strike="noStrike" kern="1200" cap="none" spc="0" normalizeH="0" baseline="0" noProof="0" dirty="0">
              <a:ln>
                <a:noFill/>
              </a:ln>
              <a:solidFill>
                <a:srgbClr val="333333"/>
              </a:solidFill>
              <a:effectLst/>
              <a:uLnTx/>
              <a:uFillTx/>
              <a:latin typeface="Lato" panose="020F0502020204030203" pitchFamily="34" charset="0"/>
              <a:sym typeface="Gill Sans" charset="0"/>
            </a:endParaRPr>
          </a:p>
        </p:txBody>
      </p:sp>
      <p:sp>
        <p:nvSpPr>
          <p:cNvPr id="118806" name="AutoShape 22"/>
          <p:cNvSpPr>
            <a:spLocks/>
          </p:cNvSpPr>
          <p:nvPr/>
        </p:nvSpPr>
        <p:spPr bwMode="auto">
          <a:xfrm>
            <a:off x="9321800" y="5713768"/>
            <a:ext cx="5740399" cy="482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pPr marL="0" marR="0" lvl="0" indent="0" algn="ctr" defTabSz="825500" rtl="0" eaLnBrk="1" fontAlgn="base" latinLnBrk="0" hangingPunct="0">
              <a:lnSpc>
                <a:spcPct val="100000"/>
              </a:lnSpc>
              <a:spcBef>
                <a:spcPct val="0"/>
              </a:spcBef>
              <a:spcAft>
                <a:spcPct val="0"/>
              </a:spcAft>
              <a:buClrTx/>
              <a:buSzTx/>
              <a:buFontTx/>
              <a:buNone/>
              <a:tabLst/>
              <a:defRPr/>
            </a:pPr>
            <a:r>
              <a:rPr lang="en-US" sz="4400" dirty="0">
                <a:solidFill>
                  <a:srgbClr val="333333"/>
                </a:solidFill>
                <a:latin typeface="Aleo" panose="020F0502020204030203" pitchFamily="34" charset="0"/>
                <a:sym typeface="Aleo Regular" charset="0"/>
              </a:rPr>
              <a:t>Self Paced and Customized Courses</a:t>
            </a:r>
            <a:endParaRPr kumimoji="0" lang="en-US" sz="5600" i="0" u="none" strike="noStrike" kern="1200" cap="none" spc="0" normalizeH="0" baseline="0" noProof="0" dirty="0">
              <a:ln>
                <a:noFill/>
              </a:ln>
              <a:solidFill>
                <a:srgbClr val="333333"/>
              </a:solidFill>
              <a:effectLst/>
              <a:uLnTx/>
              <a:uFillTx/>
              <a:latin typeface="Lato" panose="020F0502020204030203" pitchFamily="34" charset="0"/>
              <a:sym typeface="Gill Sans" charset="0"/>
            </a:endParaRPr>
          </a:p>
        </p:txBody>
      </p:sp>
      <p:sp>
        <p:nvSpPr>
          <p:cNvPr id="118807" name="AutoShape 23"/>
          <p:cNvSpPr>
            <a:spLocks/>
          </p:cNvSpPr>
          <p:nvPr/>
        </p:nvSpPr>
        <p:spPr bwMode="auto">
          <a:xfrm>
            <a:off x="16335375" y="5182863"/>
            <a:ext cx="4394200" cy="142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pPr marL="0" marR="0" lvl="0" indent="0" algn="ctr" defTabSz="825500" rtl="0" eaLnBrk="1" fontAlgn="base" latinLnBrk="0" hangingPunct="0">
              <a:lnSpc>
                <a:spcPct val="100000"/>
              </a:lnSpc>
              <a:spcBef>
                <a:spcPct val="0"/>
              </a:spcBef>
              <a:spcAft>
                <a:spcPct val="0"/>
              </a:spcAft>
              <a:buClrTx/>
              <a:buSzTx/>
              <a:buFontTx/>
              <a:buNone/>
              <a:tabLst/>
              <a:defRPr/>
            </a:pPr>
            <a:r>
              <a:rPr kumimoji="0" lang="en-US" sz="4400" i="0" u="none" strike="noStrike" kern="1200" cap="none" spc="0" normalizeH="0" baseline="0" noProof="0" dirty="0">
                <a:ln>
                  <a:noFill/>
                </a:ln>
                <a:solidFill>
                  <a:srgbClr val="333333"/>
                </a:solidFill>
                <a:effectLst/>
                <a:uLnTx/>
                <a:uFillTx/>
                <a:latin typeface="Aleo" panose="020F0502020204030203" pitchFamily="34" charset="0"/>
                <a:ea typeface="Aleo Regular" charset="0"/>
                <a:cs typeface="Aleo Regular" charset="0"/>
                <a:sym typeface="Aleo Regular" charset="0"/>
              </a:rPr>
              <a:t>Service with</a:t>
            </a:r>
          </a:p>
          <a:p>
            <a:pPr marL="0" marR="0" lvl="0" indent="0" algn="ctr" defTabSz="825500" rtl="0" eaLnBrk="1" fontAlgn="base" latinLnBrk="0" hangingPunct="0">
              <a:lnSpc>
                <a:spcPct val="100000"/>
              </a:lnSpc>
              <a:spcBef>
                <a:spcPct val="0"/>
              </a:spcBef>
              <a:spcAft>
                <a:spcPct val="0"/>
              </a:spcAft>
              <a:buClrTx/>
              <a:buSzTx/>
              <a:buFontTx/>
              <a:buNone/>
              <a:tabLst/>
              <a:defRPr/>
            </a:pPr>
            <a:r>
              <a:rPr kumimoji="0" lang="en-US" sz="4400" i="0" u="none" strike="noStrike" kern="1200" cap="none" spc="0" normalizeH="0" baseline="0" noProof="0" dirty="0">
                <a:ln>
                  <a:noFill/>
                </a:ln>
                <a:solidFill>
                  <a:srgbClr val="333333"/>
                </a:solidFill>
                <a:effectLst/>
                <a:uLnTx/>
                <a:uFillTx/>
                <a:latin typeface="Aleo" panose="020F0502020204030203" pitchFamily="34" charset="0"/>
                <a:ea typeface="Aleo Regular" charset="0"/>
                <a:cs typeface="Aleo Regular" charset="0"/>
                <a:sym typeface="Aleo Regular" charset="0"/>
              </a:rPr>
              <a:t> Quality</a:t>
            </a:r>
            <a:endParaRPr kumimoji="0" lang="en-US" sz="5600" i="0" u="none" strike="noStrike" kern="1200" cap="none" spc="0" normalizeH="0" baseline="0" noProof="0" dirty="0">
              <a:ln>
                <a:noFill/>
              </a:ln>
              <a:solidFill>
                <a:srgbClr val="333333"/>
              </a:solidFill>
              <a:effectLst/>
              <a:uLnTx/>
              <a:uFillTx/>
              <a:latin typeface="Lato" panose="020F0502020204030203" pitchFamily="34" charset="0"/>
              <a:sym typeface="Gill Sans" charset="0"/>
            </a:endParaRPr>
          </a:p>
        </p:txBody>
      </p:sp>
      <p:sp>
        <p:nvSpPr>
          <p:cNvPr id="118808" name="AutoShape 24"/>
          <p:cNvSpPr>
            <a:spLocks/>
          </p:cNvSpPr>
          <p:nvPr/>
        </p:nvSpPr>
        <p:spPr bwMode="auto">
          <a:xfrm>
            <a:off x="9240838" y="11272838"/>
            <a:ext cx="5740400" cy="762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pPr marL="0" marR="0" lvl="0" indent="0" algn="ctr" defTabSz="825500" rtl="0" eaLnBrk="1" fontAlgn="base" latinLnBrk="0" hangingPunct="0">
              <a:lnSpc>
                <a:spcPct val="100000"/>
              </a:lnSpc>
              <a:spcBef>
                <a:spcPct val="0"/>
              </a:spcBef>
              <a:spcAft>
                <a:spcPct val="0"/>
              </a:spcAft>
              <a:buClrTx/>
              <a:buSzTx/>
              <a:buFontTx/>
              <a:buNone/>
              <a:tabLst/>
              <a:defRPr/>
            </a:pPr>
            <a:r>
              <a:rPr lang="en-US" sz="4400" dirty="0">
                <a:solidFill>
                  <a:srgbClr val="333333"/>
                </a:solidFill>
                <a:latin typeface="Aleo" panose="020F0502020204030203" pitchFamily="34" charset="0"/>
                <a:sym typeface="Aleo Regular" charset="0"/>
              </a:rPr>
              <a:t>Employee Certification at Module Completion</a:t>
            </a:r>
            <a:endParaRPr kumimoji="0" lang="en-US" sz="5600" i="0" u="none" strike="noStrike" kern="1200" cap="none" spc="0" normalizeH="0" baseline="0" noProof="0" dirty="0">
              <a:ln>
                <a:noFill/>
              </a:ln>
              <a:solidFill>
                <a:srgbClr val="333333"/>
              </a:solidFill>
              <a:effectLst/>
              <a:uLnTx/>
              <a:uFillTx/>
              <a:latin typeface="Lato" panose="020F0502020204030203" pitchFamily="34" charset="0"/>
              <a:sym typeface="Gill Sans" charset="0"/>
            </a:endParaRPr>
          </a:p>
        </p:txBody>
      </p:sp>
      <p:sp>
        <p:nvSpPr>
          <p:cNvPr id="118809" name="AutoShape 25"/>
          <p:cNvSpPr>
            <a:spLocks/>
          </p:cNvSpPr>
          <p:nvPr/>
        </p:nvSpPr>
        <p:spPr bwMode="auto">
          <a:xfrm>
            <a:off x="15768637" y="11260138"/>
            <a:ext cx="6740525" cy="762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pPr lvl="0" algn="ctr" defTabSz="825500" fontAlgn="base" hangingPunct="0">
              <a:spcBef>
                <a:spcPct val="0"/>
              </a:spcBef>
              <a:spcAft>
                <a:spcPct val="0"/>
              </a:spcAft>
              <a:defRPr/>
            </a:pPr>
            <a:r>
              <a:rPr lang="en-US" sz="4400" dirty="0">
                <a:solidFill>
                  <a:srgbClr val="333333"/>
                </a:solidFill>
                <a:latin typeface="Aleo" panose="020F0502020204030203" pitchFamily="34" charset="0"/>
                <a:ea typeface="Aleo Regular" charset="0"/>
                <a:cs typeface="Aleo Regular" charset="0"/>
                <a:sym typeface="Aleo Regular" charset="0"/>
              </a:rPr>
              <a:t>Use project files and quizzes to practice while you learn</a:t>
            </a:r>
          </a:p>
        </p:txBody>
      </p:sp>
      <p:sp>
        <p:nvSpPr>
          <p:cNvPr id="118810" name="AutoShape 26"/>
          <p:cNvSpPr>
            <a:spLocks/>
          </p:cNvSpPr>
          <p:nvPr/>
        </p:nvSpPr>
        <p:spPr bwMode="auto">
          <a:xfrm>
            <a:off x="4481968" y="3511029"/>
            <a:ext cx="784225" cy="8588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669" y="10110"/>
                </a:moveTo>
                <a:cubicBezTo>
                  <a:pt x="14230" y="10110"/>
                  <a:pt x="14515" y="10748"/>
                  <a:pt x="14515" y="11956"/>
                </a:cubicBezTo>
                <a:cubicBezTo>
                  <a:pt x="14515" y="13197"/>
                  <a:pt x="14221" y="13818"/>
                  <a:pt x="13679" y="13818"/>
                </a:cubicBezTo>
                <a:cubicBezTo>
                  <a:pt x="13145" y="13818"/>
                  <a:pt x="12814" y="13222"/>
                  <a:pt x="12814" y="11973"/>
                </a:cubicBezTo>
                <a:cubicBezTo>
                  <a:pt x="12814" y="10698"/>
                  <a:pt x="13163" y="10110"/>
                  <a:pt x="13669" y="10110"/>
                </a:cubicBezTo>
                <a:close/>
                <a:moveTo>
                  <a:pt x="13687" y="9146"/>
                </a:moveTo>
                <a:cubicBezTo>
                  <a:pt x="12142" y="9146"/>
                  <a:pt x="11416" y="10387"/>
                  <a:pt x="11416" y="11973"/>
                </a:cubicBezTo>
                <a:cubicBezTo>
                  <a:pt x="11425" y="13516"/>
                  <a:pt x="12105" y="14783"/>
                  <a:pt x="13651" y="14783"/>
                </a:cubicBezTo>
                <a:cubicBezTo>
                  <a:pt x="15168" y="14783"/>
                  <a:pt x="15913" y="13617"/>
                  <a:pt x="15913" y="11939"/>
                </a:cubicBezTo>
                <a:cubicBezTo>
                  <a:pt x="15913" y="10446"/>
                  <a:pt x="15278" y="9146"/>
                  <a:pt x="13687" y="9146"/>
                </a:cubicBezTo>
                <a:close/>
                <a:moveTo>
                  <a:pt x="6358" y="14405"/>
                </a:moveTo>
                <a:cubicBezTo>
                  <a:pt x="6707" y="14598"/>
                  <a:pt x="7360" y="14783"/>
                  <a:pt x="8133" y="14783"/>
                </a:cubicBezTo>
                <a:cubicBezTo>
                  <a:pt x="9650" y="14783"/>
                  <a:pt x="10579" y="14078"/>
                  <a:pt x="10579" y="13122"/>
                </a:cubicBezTo>
                <a:cubicBezTo>
                  <a:pt x="10579" y="12400"/>
                  <a:pt x="10000" y="11905"/>
                  <a:pt x="9282" y="11788"/>
                </a:cubicBezTo>
                <a:lnTo>
                  <a:pt x="9282" y="11771"/>
                </a:lnTo>
                <a:cubicBezTo>
                  <a:pt x="10018" y="11545"/>
                  <a:pt x="10377" y="11083"/>
                  <a:pt x="10377" y="10505"/>
                </a:cubicBezTo>
                <a:cubicBezTo>
                  <a:pt x="10377" y="9758"/>
                  <a:pt x="9669" y="9146"/>
                  <a:pt x="8399" y="9146"/>
                </a:cubicBezTo>
                <a:cubicBezTo>
                  <a:pt x="7618" y="9146"/>
                  <a:pt x="6910" y="9347"/>
                  <a:pt x="6551" y="9557"/>
                </a:cubicBezTo>
                <a:lnTo>
                  <a:pt x="6836" y="10479"/>
                </a:lnTo>
                <a:cubicBezTo>
                  <a:pt x="7075" y="10345"/>
                  <a:pt x="7590" y="10152"/>
                  <a:pt x="8078" y="10152"/>
                </a:cubicBezTo>
                <a:cubicBezTo>
                  <a:pt x="8675" y="10152"/>
                  <a:pt x="8961" y="10396"/>
                  <a:pt x="8961" y="10723"/>
                </a:cubicBezTo>
                <a:cubicBezTo>
                  <a:pt x="8961" y="11184"/>
                  <a:pt x="8372" y="11352"/>
                  <a:pt x="7903" y="11352"/>
                </a:cubicBezTo>
                <a:lnTo>
                  <a:pt x="7351" y="11352"/>
                </a:lnTo>
                <a:lnTo>
                  <a:pt x="7351" y="12266"/>
                </a:lnTo>
                <a:lnTo>
                  <a:pt x="7921" y="12266"/>
                </a:lnTo>
                <a:cubicBezTo>
                  <a:pt x="8537" y="12266"/>
                  <a:pt x="9127" y="12510"/>
                  <a:pt x="9127" y="13055"/>
                </a:cubicBezTo>
                <a:cubicBezTo>
                  <a:pt x="9127" y="13457"/>
                  <a:pt x="8759" y="13776"/>
                  <a:pt x="8032" y="13776"/>
                </a:cubicBezTo>
                <a:cubicBezTo>
                  <a:pt x="7461" y="13776"/>
                  <a:pt x="6891" y="13566"/>
                  <a:pt x="6643" y="13441"/>
                </a:cubicBezTo>
                <a:cubicBezTo>
                  <a:pt x="6643" y="13441"/>
                  <a:pt x="6358" y="14405"/>
                  <a:pt x="6358" y="14405"/>
                </a:cubicBezTo>
                <a:close/>
                <a:moveTo>
                  <a:pt x="18372" y="3156"/>
                </a:moveTo>
                <a:lnTo>
                  <a:pt x="13550" y="0"/>
                </a:lnTo>
                <a:lnTo>
                  <a:pt x="13550" y="3156"/>
                </a:lnTo>
                <a:lnTo>
                  <a:pt x="13550" y="6312"/>
                </a:lnTo>
                <a:cubicBezTo>
                  <a:pt x="13550" y="6312"/>
                  <a:pt x="18372" y="3156"/>
                  <a:pt x="18372" y="3156"/>
                </a:cubicBezTo>
                <a:close/>
                <a:moveTo>
                  <a:pt x="21600" y="12061"/>
                </a:moveTo>
                <a:cubicBezTo>
                  <a:pt x="21418" y="17360"/>
                  <a:pt x="16658" y="21599"/>
                  <a:pt x="10803" y="21599"/>
                </a:cubicBezTo>
                <a:cubicBezTo>
                  <a:pt x="4832" y="21599"/>
                  <a:pt x="0" y="17192"/>
                  <a:pt x="0" y="11746"/>
                </a:cubicBezTo>
                <a:cubicBezTo>
                  <a:pt x="0" y="6948"/>
                  <a:pt x="3750" y="2957"/>
                  <a:pt x="8726" y="2075"/>
                </a:cubicBezTo>
                <a:lnTo>
                  <a:pt x="8726" y="0"/>
                </a:lnTo>
                <a:lnTo>
                  <a:pt x="13550" y="3156"/>
                </a:lnTo>
                <a:lnTo>
                  <a:pt x="8726" y="6312"/>
                </a:lnTo>
                <a:lnTo>
                  <a:pt x="8726" y="4222"/>
                </a:lnTo>
                <a:cubicBezTo>
                  <a:pt x="7248" y="4558"/>
                  <a:pt x="5892" y="5253"/>
                  <a:pt x="4787" y="6260"/>
                </a:cubicBezTo>
                <a:cubicBezTo>
                  <a:pt x="3182" y="7724"/>
                  <a:pt x="2299" y="9672"/>
                  <a:pt x="2299" y="11746"/>
                </a:cubicBezTo>
                <a:cubicBezTo>
                  <a:pt x="2299" y="13820"/>
                  <a:pt x="3182" y="15768"/>
                  <a:pt x="4787" y="17232"/>
                </a:cubicBezTo>
                <a:cubicBezTo>
                  <a:pt x="6393" y="18696"/>
                  <a:pt x="8529" y="19502"/>
                  <a:pt x="10803" y="19502"/>
                </a:cubicBezTo>
                <a:cubicBezTo>
                  <a:pt x="13076" y="19502"/>
                  <a:pt x="15212" y="18696"/>
                  <a:pt x="16817" y="17232"/>
                </a:cubicBezTo>
                <a:cubicBezTo>
                  <a:pt x="18341" y="15842"/>
                  <a:pt x="19214" y="14016"/>
                  <a:pt x="19299" y="12061"/>
                </a:cubicBezTo>
                <a:lnTo>
                  <a:pt x="21600" y="12061"/>
                </a:lnTo>
                <a:cubicBezTo>
                  <a:pt x="21600" y="12061"/>
                  <a:pt x="21600" y="12061"/>
                  <a:pt x="21600" y="12061"/>
                </a:cubicBezTo>
                <a:close/>
              </a:path>
            </a:pathLst>
          </a:custGeom>
          <a:solidFill>
            <a:srgbClr val="FFFFF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38100" tIns="38100" rIns="38100" bIns="3810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marL="0" marR="0" lvl="0" indent="0" algn="ctr" defTabSz="457200" rtl="0" eaLnBrk="1" fontAlgn="base" latinLnBrk="0" hangingPunct="0">
              <a:lnSpc>
                <a:spcPct val="100000"/>
              </a:lnSpc>
              <a:spcBef>
                <a:spcPct val="0"/>
              </a:spcBef>
              <a:spcAft>
                <a:spcPct val="0"/>
              </a:spcAft>
              <a:buClrTx/>
              <a:buSzTx/>
              <a:buFontTx/>
              <a:buNone/>
              <a:tabLst/>
              <a:defRPr/>
            </a:pPr>
            <a:endParaRPr kumimoji="0" lang="en-US" sz="3000" b="0" i="0" u="none" strike="noStrike" kern="1200" cap="none" spc="0" normalizeH="0" baseline="0" noProof="0" dirty="0">
              <a:ln>
                <a:noFill/>
              </a:ln>
              <a:solidFill>
                <a:srgbClr val="FFFFFF"/>
              </a:solidFill>
              <a:effectLst>
                <a:outerShdw blurRad="38100" dist="38100" dir="2700000" algn="tl">
                  <a:srgbClr val="C0C0C0"/>
                </a:outerShdw>
              </a:effectLst>
              <a:uLnTx/>
              <a:uFillTx/>
              <a:latin typeface="Lato" panose="020F0502020204030203" pitchFamily="34" charset="0"/>
              <a:sym typeface="Gill Sans" charset="0"/>
            </a:endParaRPr>
          </a:p>
        </p:txBody>
      </p:sp>
      <p:sp>
        <p:nvSpPr>
          <p:cNvPr id="118811" name="AutoShape 27"/>
          <p:cNvSpPr>
            <a:spLocks/>
          </p:cNvSpPr>
          <p:nvPr/>
        </p:nvSpPr>
        <p:spPr bwMode="auto">
          <a:xfrm>
            <a:off x="11680826" y="3480154"/>
            <a:ext cx="869950" cy="7985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225" y="19827"/>
                </a:moveTo>
                <a:cubicBezTo>
                  <a:pt x="10644" y="19827"/>
                  <a:pt x="10172" y="19315"/>
                  <a:pt x="10172" y="18682"/>
                </a:cubicBezTo>
                <a:cubicBezTo>
                  <a:pt x="10172" y="18050"/>
                  <a:pt x="10644" y="17537"/>
                  <a:pt x="11225" y="17537"/>
                </a:cubicBezTo>
                <a:cubicBezTo>
                  <a:pt x="11806" y="17537"/>
                  <a:pt x="12278" y="18050"/>
                  <a:pt x="12278" y="18682"/>
                </a:cubicBezTo>
                <a:cubicBezTo>
                  <a:pt x="12278" y="19315"/>
                  <a:pt x="11806" y="19827"/>
                  <a:pt x="11225" y="19827"/>
                </a:cubicBezTo>
                <a:close/>
                <a:moveTo>
                  <a:pt x="13907" y="18999"/>
                </a:moveTo>
                <a:lnTo>
                  <a:pt x="13907" y="18365"/>
                </a:lnTo>
                <a:lnTo>
                  <a:pt x="13501" y="18254"/>
                </a:lnTo>
                <a:cubicBezTo>
                  <a:pt x="13416" y="18231"/>
                  <a:pt x="13350" y="18160"/>
                  <a:pt x="13328" y="18069"/>
                </a:cubicBezTo>
                <a:cubicBezTo>
                  <a:pt x="13328" y="18068"/>
                  <a:pt x="13328" y="18068"/>
                  <a:pt x="13328" y="18067"/>
                </a:cubicBezTo>
                <a:cubicBezTo>
                  <a:pt x="13306" y="17978"/>
                  <a:pt x="13330" y="17881"/>
                  <a:pt x="13391" y="17817"/>
                </a:cubicBezTo>
                <a:lnTo>
                  <a:pt x="13694" y="17498"/>
                </a:lnTo>
                <a:lnTo>
                  <a:pt x="13402" y="16949"/>
                </a:lnTo>
                <a:lnTo>
                  <a:pt x="13001" y="17073"/>
                </a:lnTo>
                <a:cubicBezTo>
                  <a:pt x="12916" y="17100"/>
                  <a:pt x="12825" y="17074"/>
                  <a:pt x="12762" y="17006"/>
                </a:cubicBezTo>
                <a:cubicBezTo>
                  <a:pt x="12762" y="17006"/>
                  <a:pt x="12762" y="17006"/>
                  <a:pt x="12762" y="17006"/>
                </a:cubicBezTo>
                <a:cubicBezTo>
                  <a:pt x="12702" y="16941"/>
                  <a:pt x="12679" y="16846"/>
                  <a:pt x="12703" y="16758"/>
                </a:cubicBezTo>
                <a:lnTo>
                  <a:pt x="12819" y="16314"/>
                </a:lnTo>
                <a:lnTo>
                  <a:pt x="12313" y="15997"/>
                </a:lnTo>
                <a:lnTo>
                  <a:pt x="12022" y="16324"/>
                </a:lnTo>
                <a:cubicBezTo>
                  <a:pt x="11961" y="16392"/>
                  <a:pt x="11872" y="16419"/>
                  <a:pt x="11788" y="16395"/>
                </a:cubicBezTo>
                <a:cubicBezTo>
                  <a:pt x="11788" y="16395"/>
                  <a:pt x="11788" y="16395"/>
                  <a:pt x="11787" y="16394"/>
                </a:cubicBezTo>
                <a:cubicBezTo>
                  <a:pt x="11705" y="16371"/>
                  <a:pt x="11640" y="16300"/>
                  <a:pt x="11619" y="16209"/>
                </a:cubicBezTo>
                <a:lnTo>
                  <a:pt x="11517" y="15765"/>
                </a:lnTo>
                <a:lnTo>
                  <a:pt x="10933" y="15765"/>
                </a:lnTo>
                <a:lnTo>
                  <a:pt x="10832" y="16207"/>
                </a:lnTo>
                <a:cubicBezTo>
                  <a:pt x="10811" y="16298"/>
                  <a:pt x="10745" y="16371"/>
                  <a:pt x="10661" y="16395"/>
                </a:cubicBezTo>
                <a:lnTo>
                  <a:pt x="10660" y="16395"/>
                </a:lnTo>
                <a:cubicBezTo>
                  <a:pt x="10577" y="16420"/>
                  <a:pt x="10489" y="16393"/>
                  <a:pt x="10429" y="16326"/>
                </a:cubicBezTo>
                <a:lnTo>
                  <a:pt x="10137" y="15997"/>
                </a:lnTo>
                <a:lnTo>
                  <a:pt x="9631" y="16314"/>
                </a:lnTo>
                <a:lnTo>
                  <a:pt x="9746" y="16751"/>
                </a:lnTo>
                <a:cubicBezTo>
                  <a:pt x="9770" y="16843"/>
                  <a:pt x="9746" y="16943"/>
                  <a:pt x="9684" y="17011"/>
                </a:cubicBezTo>
                <a:cubicBezTo>
                  <a:pt x="9624" y="17076"/>
                  <a:pt x="9537" y="17101"/>
                  <a:pt x="9456" y="17075"/>
                </a:cubicBezTo>
                <a:lnTo>
                  <a:pt x="9048" y="16949"/>
                </a:lnTo>
                <a:lnTo>
                  <a:pt x="8756" y="17498"/>
                </a:lnTo>
                <a:lnTo>
                  <a:pt x="9058" y="17815"/>
                </a:lnTo>
                <a:cubicBezTo>
                  <a:pt x="9120" y="17881"/>
                  <a:pt x="9144" y="17978"/>
                  <a:pt x="9122" y="18069"/>
                </a:cubicBezTo>
                <a:cubicBezTo>
                  <a:pt x="9122" y="18070"/>
                  <a:pt x="9122" y="18070"/>
                  <a:pt x="9122" y="18071"/>
                </a:cubicBezTo>
                <a:cubicBezTo>
                  <a:pt x="9100" y="18161"/>
                  <a:pt x="9035" y="18231"/>
                  <a:pt x="8951" y="18253"/>
                </a:cubicBezTo>
                <a:lnTo>
                  <a:pt x="8543" y="18365"/>
                </a:lnTo>
                <a:lnTo>
                  <a:pt x="8543" y="18999"/>
                </a:lnTo>
                <a:lnTo>
                  <a:pt x="8949" y="19110"/>
                </a:lnTo>
                <a:cubicBezTo>
                  <a:pt x="9034" y="19133"/>
                  <a:pt x="9100" y="19204"/>
                  <a:pt x="9122" y="19295"/>
                </a:cubicBezTo>
                <a:cubicBezTo>
                  <a:pt x="9122" y="19296"/>
                  <a:pt x="9123" y="19296"/>
                  <a:pt x="9123" y="19297"/>
                </a:cubicBezTo>
                <a:cubicBezTo>
                  <a:pt x="9145" y="19387"/>
                  <a:pt x="9120" y="19483"/>
                  <a:pt x="9059" y="19547"/>
                </a:cubicBezTo>
                <a:lnTo>
                  <a:pt x="8756" y="19866"/>
                </a:lnTo>
                <a:lnTo>
                  <a:pt x="9048" y="20416"/>
                </a:lnTo>
                <a:lnTo>
                  <a:pt x="9449" y="20291"/>
                </a:lnTo>
                <a:cubicBezTo>
                  <a:pt x="9534" y="20265"/>
                  <a:pt x="9626" y="20290"/>
                  <a:pt x="9688" y="20358"/>
                </a:cubicBezTo>
                <a:cubicBezTo>
                  <a:pt x="9688" y="20358"/>
                  <a:pt x="9688" y="20358"/>
                  <a:pt x="9688" y="20358"/>
                </a:cubicBezTo>
                <a:cubicBezTo>
                  <a:pt x="9748" y="20423"/>
                  <a:pt x="9771" y="20518"/>
                  <a:pt x="9747" y="20607"/>
                </a:cubicBezTo>
                <a:lnTo>
                  <a:pt x="9631" y="21050"/>
                </a:lnTo>
                <a:lnTo>
                  <a:pt x="10137" y="21367"/>
                </a:lnTo>
                <a:lnTo>
                  <a:pt x="10428" y="21040"/>
                </a:lnTo>
                <a:cubicBezTo>
                  <a:pt x="10489" y="20972"/>
                  <a:pt x="10578" y="20945"/>
                  <a:pt x="10662" y="20969"/>
                </a:cubicBezTo>
                <a:cubicBezTo>
                  <a:pt x="10662" y="20969"/>
                  <a:pt x="10663" y="20969"/>
                  <a:pt x="10663" y="20970"/>
                </a:cubicBezTo>
                <a:cubicBezTo>
                  <a:pt x="10746" y="20993"/>
                  <a:pt x="10810" y="21065"/>
                  <a:pt x="10831" y="21155"/>
                </a:cubicBezTo>
                <a:lnTo>
                  <a:pt x="10933" y="21599"/>
                </a:lnTo>
                <a:lnTo>
                  <a:pt x="11517" y="21599"/>
                </a:lnTo>
                <a:lnTo>
                  <a:pt x="11619" y="21157"/>
                </a:lnTo>
                <a:cubicBezTo>
                  <a:pt x="11640" y="21066"/>
                  <a:pt x="11705" y="20993"/>
                  <a:pt x="11789" y="20969"/>
                </a:cubicBezTo>
                <a:lnTo>
                  <a:pt x="11790" y="20969"/>
                </a:lnTo>
                <a:cubicBezTo>
                  <a:pt x="11873" y="20945"/>
                  <a:pt x="11961" y="20971"/>
                  <a:pt x="12021" y="21038"/>
                </a:cubicBezTo>
                <a:lnTo>
                  <a:pt x="12313" y="21367"/>
                </a:lnTo>
                <a:lnTo>
                  <a:pt x="12819" y="21050"/>
                </a:lnTo>
                <a:lnTo>
                  <a:pt x="12705" y="20613"/>
                </a:lnTo>
                <a:cubicBezTo>
                  <a:pt x="12680" y="20521"/>
                  <a:pt x="12704" y="20422"/>
                  <a:pt x="12766" y="20354"/>
                </a:cubicBezTo>
                <a:cubicBezTo>
                  <a:pt x="12766" y="20354"/>
                  <a:pt x="12766" y="20354"/>
                  <a:pt x="12766" y="20354"/>
                </a:cubicBezTo>
                <a:cubicBezTo>
                  <a:pt x="12826" y="20288"/>
                  <a:pt x="12913" y="20264"/>
                  <a:pt x="12995" y="20289"/>
                </a:cubicBezTo>
                <a:lnTo>
                  <a:pt x="13402" y="20416"/>
                </a:lnTo>
                <a:lnTo>
                  <a:pt x="13694" y="19866"/>
                </a:lnTo>
                <a:lnTo>
                  <a:pt x="13392" y="19549"/>
                </a:lnTo>
                <a:cubicBezTo>
                  <a:pt x="13331" y="19483"/>
                  <a:pt x="13306" y="19386"/>
                  <a:pt x="13328" y="19295"/>
                </a:cubicBezTo>
                <a:cubicBezTo>
                  <a:pt x="13328" y="19294"/>
                  <a:pt x="13328" y="19294"/>
                  <a:pt x="13328" y="19293"/>
                </a:cubicBezTo>
                <a:cubicBezTo>
                  <a:pt x="13350" y="19203"/>
                  <a:pt x="13416" y="19133"/>
                  <a:pt x="13499" y="19111"/>
                </a:cubicBezTo>
                <a:cubicBezTo>
                  <a:pt x="13499" y="19111"/>
                  <a:pt x="13907" y="18999"/>
                  <a:pt x="13907" y="18999"/>
                </a:cubicBezTo>
                <a:close/>
                <a:moveTo>
                  <a:pt x="17644" y="16587"/>
                </a:moveTo>
                <a:cubicBezTo>
                  <a:pt x="16843" y="16587"/>
                  <a:pt x="16194" y="15880"/>
                  <a:pt x="16194" y="15009"/>
                </a:cubicBezTo>
                <a:cubicBezTo>
                  <a:pt x="16194" y="14138"/>
                  <a:pt x="16843" y="13432"/>
                  <a:pt x="17644" y="13432"/>
                </a:cubicBezTo>
                <a:cubicBezTo>
                  <a:pt x="18445" y="13432"/>
                  <a:pt x="19095" y="14138"/>
                  <a:pt x="19095" y="15009"/>
                </a:cubicBezTo>
                <a:cubicBezTo>
                  <a:pt x="19095" y="15880"/>
                  <a:pt x="18445" y="16587"/>
                  <a:pt x="17644" y="16587"/>
                </a:cubicBezTo>
                <a:close/>
                <a:moveTo>
                  <a:pt x="21599" y="15589"/>
                </a:moveTo>
                <a:lnTo>
                  <a:pt x="21599" y="14430"/>
                </a:lnTo>
                <a:lnTo>
                  <a:pt x="21024" y="14208"/>
                </a:lnTo>
                <a:cubicBezTo>
                  <a:pt x="20804" y="14123"/>
                  <a:pt x="20627" y="13940"/>
                  <a:pt x="20539" y="13706"/>
                </a:cubicBezTo>
                <a:lnTo>
                  <a:pt x="20538" y="13706"/>
                </a:lnTo>
                <a:cubicBezTo>
                  <a:pt x="20449" y="13471"/>
                  <a:pt x="20455" y="13206"/>
                  <a:pt x="20555" y="12977"/>
                </a:cubicBezTo>
                <a:lnTo>
                  <a:pt x="20818" y="12377"/>
                </a:lnTo>
                <a:lnTo>
                  <a:pt x="20064" y="11558"/>
                </a:lnTo>
                <a:lnTo>
                  <a:pt x="19513" y="11843"/>
                </a:lnTo>
                <a:cubicBezTo>
                  <a:pt x="19302" y="11952"/>
                  <a:pt x="19058" y="11959"/>
                  <a:pt x="18842" y="11862"/>
                </a:cubicBezTo>
                <a:cubicBezTo>
                  <a:pt x="18627" y="11764"/>
                  <a:pt x="18459" y="11573"/>
                  <a:pt x="18382" y="11334"/>
                </a:cubicBezTo>
                <a:lnTo>
                  <a:pt x="18177" y="10708"/>
                </a:lnTo>
                <a:lnTo>
                  <a:pt x="17111" y="10708"/>
                </a:lnTo>
                <a:lnTo>
                  <a:pt x="16907" y="11334"/>
                </a:lnTo>
                <a:cubicBezTo>
                  <a:pt x="16829" y="11572"/>
                  <a:pt x="16661" y="11765"/>
                  <a:pt x="16446" y="11862"/>
                </a:cubicBezTo>
                <a:cubicBezTo>
                  <a:pt x="16230" y="11959"/>
                  <a:pt x="15986" y="11952"/>
                  <a:pt x="15776" y="11843"/>
                </a:cubicBezTo>
                <a:lnTo>
                  <a:pt x="15224" y="11558"/>
                </a:lnTo>
                <a:lnTo>
                  <a:pt x="14471" y="12377"/>
                </a:lnTo>
                <a:lnTo>
                  <a:pt x="14733" y="12977"/>
                </a:lnTo>
                <a:cubicBezTo>
                  <a:pt x="14833" y="13206"/>
                  <a:pt x="14839" y="13472"/>
                  <a:pt x="14750" y="13706"/>
                </a:cubicBezTo>
                <a:cubicBezTo>
                  <a:pt x="14750" y="13706"/>
                  <a:pt x="14750" y="13706"/>
                  <a:pt x="14750" y="13706"/>
                </a:cubicBezTo>
                <a:cubicBezTo>
                  <a:pt x="14661" y="13940"/>
                  <a:pt x="14485" y="14123"/>
                  <a:pt x="14265" y="14208"/>
                </a:cubicBezTo>
                <a:lnTo>
                  <a:pt x="13689" y="14430"/>
                </a:lnTo>
                <a:lnTo>
                  <a:pt x="13689" y="15589"/>
                </a:lnTo>
                <a:lnTo>
                  <a:pt x="14265" y="15811"/>
                </a:lnTo>
                <a:cubicBezTo>
                  <a:pt x="14484" y="15896"/>
                  <a:pt x="14661" y="16078"/>
                  <a:pt x="14750" y="16312"/>
                </a:cubicBezTo>
                <a:cubicBezTo>
                  <a:pt x="14750" y="16312"/>
                  <a:pt x="14750" y="16312"/>
                  <a:pt x="14750" y="16313"/>
                </a:cubicBezTo>
                <a:cubicBezTo>
                  <a:pt x="14839" y="16547"/>
                  <a:pt x="14833" y="16812"/>
                  <a:pt x="14733" y="17041"/>
                </a:cubicBezTo>
                <a:lnTo>
                  <a:pt x="14471" y="17641"/>
                </a:lnTo>
                <a:lnTo>
                  <a:pt x="15224" y="18460"/>
                </a:lnTo>
                <a:lnTo>
                  <a:pt x="15776" y="18175"/>
                </a:lnTo>
                <a:cubicBezTo>
                  <a:pt x="15986" y="18067"/>
                  <a:pt x="16230" y="18060"/>
                  <a:pt x="16446" y="18157"/>
                </a:cubicBezTo>
                <a:cubicBezTo>
                  <a:pt x="16661" y="18254"/>
                  <a:pt x="16829" y="18446"/>
                  <a:pt x="16907" y="18684"/>
                </a:cubicBezTo>
                <a:lnTo>
                  <a:pt x="17111" y="19311"/>
                </a:lnTo>
                <a:lnTo>
                  <a:pt x="18177" y="19311"/>
                </a:lnTo>
                <a:lnTo>
                  <a:pt x="18380" y="18689"/>
                </a:lnTo>
                <a:cubicBezTo>
                  <a:pt x="18459" y="18448"/>
                  <a:pt x="18628" y="18254"/>
                  <a:pt x="18845" y="18156"/>
                </a:cubicBezTo>
                <a:lnTo>
                  <a:pt x="18845" y="18155"/>
                </a:lnTo>
                <a:cubicBezTo>
                  <a:pt x="19059" y="18059"/>
                  <a:pt x="19300" y="18066"/>
                  <a:pt x="19509" y="18173"/>
                </a:cubicBezTo>
                <a:lnTo>
                  <a:pt x="20064" y="18460"/>
                </a:lnTo>
                <a:lnTo>
                  <a:pt x="20818" y="17641"/>
                </a:lnTo>
                <a:lnTo>
                  <a:pt x="20555" y="17041"/>
                </a:lnTo>
                <a:cubicBezTo>
                  <a:pt x="20455" y="16812"/>
                  <a:pt x="20449" y="16547"/>
                  <a:pt x="20538" y="16313"/>
                </a:cubicBezTo>
                <a:cubicBezTo>
                  <a:pt x="20628" y="16078"/>
                  <a:pt x="20804" y="15896"/>
                  <a:pt x="21024" y="15811"/>
                </a:cubicBezTo>
                <a:cubicBezTo>
                  <a:pt x="21024" y="15811"/>
                  <a:pt x="21599" y="15589"/>
                  <a:pt x="21599" y="15589"/>
                </a:cubicBezTo>
                <a:close/>
                <a:moveTo>
                  <a:pt x="7439" y="11058"/>
                </a:moveTo>
                <a:cubicBezTo>
                  <a:pt x="5932" y="11058"/>
                  <a:pt x="4710" y="9730"/>
                  <a:pt x="4710" y="8091"/>
                </a:cubicBezTo>
                <a:cubicBezTo>
                  <a:pt x="4710" y="6452"/>
                  <a:pt x="5932" y="5124"/>
                  <a:pt x="7439" y="5124"/>
                </a:cubicBezTo>
                <a:cubicBezTo>
                  <a:pt x="8946" y="5124"/>
                  <a:pt x="10167" y="6452"/>
                  <a:pt x="10167" y="8091"/>
                </a:cubicBezTo>
                <a:cubicBezTo>
                  <a:pt x="10167" y="9730"/>
                  <a:pt x="8946" y="11058"/>
                  <a:pt x="7439" y="11058"/>
                </a:cubicBezTo>
                <a:close/>
                <a:moveTo>
                  <a:pt x="14879" y="9181"/>
                </a:moveTo>
                <a:lnTo>
                  <a:pt x="14879" y="7001"/>
                </a:lnTo>
                <a:lnTo>
                  <a:pt x="13796" y="6583"/>
                </a:lnTo>
                <a:cubicBezTo>
                  <a:pt x="13383" y="6423"/>
                  <a:pt x="13051" y="6080"/>
                  <a:pt x="12883" y="5640"/>
                </a:cubicBezTo>
                <a:cubicBezTo>
                  <a:pt x="12883" y="5640"/>
                  <a:pt x="12883" y="5639"/>
                  <a:pt x="12883" y="5639"/>
                </a:cubicBezTo>
                <a:cubicBezTo>
                  <a:pt x="12714" y="5198"/>
                  <a:pt x="12727" y="4700"/>
                  <a:pt x="12915" y="4268"/>
                </a:cubicBezTo>
                <a:lnTo>
                  <a:pt x="13408" y="3140"/>
                </a:lnTo>
                <a:lnTo>
                  <a:pt x="11991" y="1599"/>
                </a:lnTo>
                <a:lnTo>
                  <a:pt x="10954" y="2135"/>
                </a:lnTo>
                <a:cubicBezTo>
                  <a:pt x="10558" y="2340"/>
                  <a:pt x="10099" y="2353"/>
                  <a:pt x="9693" y="2170"/>
                </a:cubicBezTo>
                <a:lnTo>
                  <a:pt x="9692" y="2170"/>
                </a:lnTo>
                <a:cubicBezTo>
                  <a:pt x="9288" y="1987"/>
                  <a:pt x="8973" y="1626"/>
                  <a:pt x="8826" y="1177"/>
                </a:cubicBezTo>
                <a:lnTo>
                  <a:pt x="8441" y="0"/>
                </a:lnTo>
                <a:lnTo>
                  <a:pt x="6437" y="0"/>
                </a:lnTo>
                <a:lnTo>
                  <a:pt x="6052" y="1177"/>
                </a:lnTo>
                <a:cubicBezTo>
                  <a:pt x="5905" y="1626"/>
                  <a:pt x="5590" y="1987"/>
                  <a:pt x="5185" y="2170"/>
                </a:cubicBezTo>
                <a:cubicBezTo>
                  <a:pt x="4779" y="2353"/>
                  <a:pt x="4321" y="2340"/>
                  <a:pt x="3924" y="2135"/>
                </a:cubicBezTo>
                <a:lnTo>
                  <a:pt x="2887" y="1599"/>
                </a:lnTo>
                <a:lnTo>
                  <a:pt x="1470" y="3140"/>
                </a:lnTo>
                <a:lnTo>
                  <a:pt x="1962" y="4268"/>
                </a:lnTo>
                <a:cubicBezTo>
                  <a:pt x="2151" y="4699"/>
                  <a:pt x="2163" y="5198"/>
                  <a:pt x="1995" y="5639"/>
                </a:cubicBezTo>
                <a:cubicBezTo>
                  <a:pt x="1995" y="5639"/>
                  <a:pt x="1995" y="5640"/>
                  <a:pt x="1994" y="5640"/>
                </a:cubicBezTo>
                <a:cubicBezTo>
                  <a:pt x="1827" y="6080"/>
                  <a:pt x="1495" y="6423"/>
                  <a:pt x="1082" y="6583"/>
                </a:cubicBezTo>
                <a:lnTo>
                  <a:pt x="0" y="7001"/>
                </a:lnTo>
                <a:lnTo>
                  <a:pt x="0" y="9181"/>
                </a:lnTo>
                <a:lnTo>
                  <a:pt x="1082" y="9600"/>
                </a:lnTo>
                <a:cubicBezTo>
                  <a:pt x="1495" y="9759"/>
                  <a:pt x="1827" y="10102"/>
                  <a:pt x="1995" y="10543"/>
                </a:cubicBezTo>
                <a:cubicBezTo>
                  <a:pt x="2163" y="10984"/>
                  <a:pt x="2151" y="11482"/>
                  <a:pt x="1963" y="11914"/>
                </a:cubicBezTo>
                <a:lnTo>
                  <a:pt x="1470" y="13042"/>
                </a:lnTo>
                <a:lnTo>
                  <a:pt x="2887" y="14583"/>
                </a:lnTo>
                <a:lnTo>
                  <a:pt x="3924" y="14047"/>
                </a:lnTo>
                <a:cubicBezTo>
                  <a:pt x="4321" y="13842"/>
                  <a:pt x="4779" y="13829"/>
                  <a:pt x="5185" y="14012"/>
                </a:cubicBezTo>
                <a:cubicBezTo>
                  <a:pt x="5590" y="14195"/>
                  <a:pt x="5905" y="14556"/>
                  <a:pt x="6052" y="15005"/>
                </a:cubicBezTo>
                <a:lnTo>
                  <a:pt x="6437" y="16183"/>
                </a:lnTo>
                <a:lnTo>
                  <a:pt x="8441" y="16183"/>
                </a:lnTo>
                <a:lnTo>
                  <a:pt x="8824" y="15013"/>
                </a:lnTo>
                <a:cubicBezTo>
                  <a:pt x="8972" y="14559"/>
                  <a:pt x="9290" y="14195"/>
                  <a:pt x="9698" y="14010"/>
                </a:cubicBezTo>
                <a:cubicBezTo>
                  <a:pt x="9699" y="14010"/>
                  <a:pt x="9699" y="14010"/>
                  <a:pt x="9699" y="14010"/>
                </a:cubicBezTo>
                <a:cubicBezTo>
                  <a:pt x="10101" y="13828"/>
                  <a:pt x="10554" y="13840"/>
                  <a:pt x="10947" y="14044"/>
                </a:cubicBezTo>
                <a:lnTo>
                  <a:pt x="11991" y="14583"/>
                </a:lnTo>
                <a:lnTo>
                  <a:pt x="13408" y="13042"/>
                </a:lnTo>
                <a:lnTo>
                  <a:pt x="12915" y="11913"/>
                </a:lnTo>
                <a:cubicBezTo>
                  <a:pt x="12727" y="11482"/>
                  <a:pt x="12714" y="10984"/>
                  <a:pt x="12883" y="10544"/>
                </a:cubicBezTo>
                <a:cubicBezTo>
                  <a:pt x="12883" y="10543"/>
                  <a:pt x="12883" y="10543"/>
                  <a:pt x="12883" y="10543"/>
                </a:cubicBezTo>
                <a:cubicBezTo>
                  <a:pt x="13051" y="10102"/>
                  <a:pt x="13383" y="9759"/>
                  <a:pt x="13797" y="9600"/>
                </a:cubicBezTo>
                <a:cubicBezTo>
                  <a:pt x="13797" y="9600"/>
                  <a:pt x="14879" y="9181"/>
                  <a:pt x="14879" y="9181"/>
                </a:cubicBezTo>
                <a:close/>
              </a:path>
            </a:pathLst>
          </a:custGeom>
          <a:solidFill>
            <a:srgbClr val="FFFFF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38100" tIns="38100" rIns="38100" bIns="3810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marL="0" marR="0" lvl="0" indent="0" algn="ctr" defTabSz="457200" rtl="0" eaLnBrk="1" fontAlgn="base" latinLnBrk="0" hangingPunct="0">
              <a:lnSpc>
                <a:spcPct val="100000"/>
              </a:lnSpc>
              <a:spcBef>
                <a:spcPct val="0"/>
              </a:spcBef>
              <a:spcAft>
                <a:spcPct val="0"/>
              </a:spcAft>
              <a:buClrTx/>
              <a:buSzTx/>
              <a:buFontTx/>
              <a:buNone/>
              <a:tabLst/>
              <a:defRPr/>
            </a:pPr>
            <a:endParaRPr kumimoji="0" lang="en-US" sz="3000" b="0" i="0" u="none" strike="noStrike" kern="1200" cap="none" spc="0" normalizeH="0" baseline="0" noProof="0" dirty="0">
              <a:ln>
                <a:noFill/>
              </a:ln>
              <a:solidFill>
                <a:srgbClr val="FFFFFF"/>
              </a:solidFill>
              <a:effectLst>
                <a:outerShdw blurRad="38100" dist="38100" dir="2700000" algn="tl">
                  <a:srgbClr val="C0C0C0"/>
                </a:outerShdw>
              </a:effectLst>
              <a:uLnTx/>
              <a:uFillTx/>
              <a:latin typeface="Lato" panose="020F0502020204030203" pitchFamily="34" charset="0"/>
              <a:sym typeface="Gill Sans" charset="0"/>
            </a:endParaRPr>
          </a:p>
        </p:txBody>
      </p:sp>
      <p:sp>
        <p:nvSpPr>
          <p:cNvPr id="118812" name="AutoShape 28"/>
          <p:cNvSpPr>
            <a:spLocks/>
          </p:cNvSpPr>
          <p:nvPr/>
        </p:nvSpPr>
        <p:spPr bwMode="auto">
          <a:xfrm>
            <a:off x="18113375" y="3358825"/>
            <a:ext cx="860425" cy="8175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493" y="15832"/>
                </a:moveTo>
                <a:lnTo>
                  <a:pt x="17474" y="21600"/>
                </a:lnTo>
                <a:lnTo>
                  <a:pt x="10800" y="17846"/>
                </a:lnTo>
                <a:lnTo>
                  <a:pt x="4124" y="21600"/>
                </a:lnTo>
                <a:lnTo>
                  <a:pt x="5457" y="13765"/>
                </a:lnTo>
                <a:lnTo>
                  <a:pt x="0" y="8250"/>
                </a:lnTo>
                <a:lnTo>
                  <a:pt x="7498" y="7161"/>
                </a:lnTo>
                <a:lnTo>
                  <a:pt x="10800" y="0"/>
                </a:lnTo>
                <a:lnTo>
                  <a:pt x="13069" y="4921"/>
                </a:lnTo>
                <a:cubicBezTo>
                  <a:pt x="11820" y="6144"/>
                  <a:pt x="11150" y="7802"/>
                  <a:pt x="11150" y="9551"/>
                </a:cubicBezTo>
                <a:cubicBezTo>
                  <a:pt x="11150" y="11239"/>
                  <a:pt x="11775" y="12826"/>
                  <a:pt x="12910" y="14020"/>
                </a:cubicBezTo>
                <a:cubicBezTo>
                  <a:pt x="13887" y="15046"/>
                  <a:pt x="15140" y="15676"/>
                  <a:pt x="16493" y="15832"/>
                </a:cubicBezTo>
                <a:close/>
                <a:moveTo>
                  <a:pt x="16406" y="12064"/>
                </a:moveTo>
                <a:lnTo>
                  <a:pt x="14309" y="9858"/>
                </a:lnTo>
                <a:lnTo>
                  <a:pt x="15201" y="8920"/>
                </a:lnTo>
                <a:lnTo>
                  <a:pt x="16406" y="10186"/>
                </a:lnTo>
                <a:lnTo>
                  <a:pt x="19185" y="7263"/>
                </a:lnTo>
                <a:lnTo>
                  <a:pt x="20078" y="8202"/>
                </a:lnTo>
                <a:cubicBezTo>
                  <a:pt x="20078" y="8202"/>
                  <a:pt x="16406" y="12064"/>
                  <a:pt x="16406" y="12064"/>
                </a:cubicBezTo>
                <a:close/>
                <a:moveTo>
                  <a:pt x="17161" y="4884"/>
                </a:moveTo>
                <a:cubicBezTo>
                  <a:pt x="14709" y="4884"/>
                  <a:pt x="12723" y="6973"/>
                  <a:pt x="12723" y="9551"/>
                </a:cubicBezTo>
                <a:cubicBezTo>
                  <a:pt x="12723" y="12128"/>
                  <a:pt x="14709" y="14217"/>
                  <a:pt x="17161" y="14217"/>
                </a:cubicBezTo>
                <a:cubicBezTo>
                  <a:pt x="19611" y="14217"/>
                  <a:pt x="21599" y="12128"/>
                  <a:pt x="21599" y="9551"/>
                </a:cubicBezTo>
                <a:cubicBezTo>
                  <a:pt x="21599" y="6973"/>
                  <a:pt x="19611" y="4884"/>
                  <a:pt x="17161" y="4884"/>
                </a:cubicBezTo>
                <a:close/>
              </a:path>
            </a:pathLst>
          </a:custGeom>
          <a:solidFill>
            <a:srgbClr val="FFFFF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38100" tIns="38100" rIns="38100" bIns="3810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marL="0" marR="0" lvl="0" indent="0" algn="ctr" defTabSz="457200" rtl="0" eaLnBrk="1" fontAlgn="base" latinLnBrk="0" hangingPunct="0">
              <a:lnSpc>
                <a:spcPct val="100000"/>
              </a:lnSpc>
              <a:spcBef>
                <a:spcPct val="0"/>
              </a:spcBef>
              <a:spcAft>
                <a:spcPct val="0"/>
              </a:spcAft>
              <a:buClrTx/>
              <a:buSzTx/>
              <a:buFontTx/>
              <a:buNone/>
              <a:tabLst/>
              <a:defRPr/>
            </a:pPr>
            <a:endParaRPr kumimoji="0" lang="en-US" sz="3000" b="0" i="0" u="none" strike="noStrike" kern="1200" cap="none" spc="0" normalizeH="0" baseline="0" noProof="0" dirty="0">
              <a:ln>
                <a:noFill/>
              </a:ln>
              <a:solidFill>
                <a:srgbClr val="FFFFFF"/>
              </a:solidFill>
              <a:effectLst>
                <a:outerShdw blurRad="38100" dist="38100" dir="2700000" algn="tl">
                  <a:srgbClr val="C0C0C0"/>
                </a:outerShdw>
              </a:effectLst>
              <a:uLnTx/>
              <a:uFillTx/>
              <a:latin typeface="Lato" panose="020F0502020204030203" pitchFamily="34" charset="0"/>
              <a:sym typeface="Gill Sans" charset="0"/>
            </a:endParaRPr>
          </a:p>
        </p:txBody>
      </p:sp>
      <p:sp>
        <p:nvSpPr>
          <p:cNvPr id="118813" name="AutoShape 29"/>
          <p:cNvSpPr>
            <a:spLocks/>
          </p:cNvSpPr>
          <p:nvPr/>
        </p:nvSpPr>
        <p:spPr bwMode="auto">
          <a:xfrm>
            <a:off x="4546714" y="9015413"/>
            <a:ext cx="552450" cy="7667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660"/>
                </a:moveTo>
                <a:lnTo>
                  <a:pt x="0" y="10660"/>
                </a:lnTo>
                <a:lnTo>
                  <a:pt x="0" y="21599"/>
                </a:lnTo>
                <a:lnTo>
                  <a:pt x="21599" y="21599"/>
                </a:lnTo>
                <a:cubicBezTo>
                  <a:pt x="21599" y="21599"/>
                  <a:pt x="21599" y="10660"/>
                  <a:pt x="21599" y="10660"/>
                </a:cubicBezTo>
                <a:close/>
                <a:moveTo>
                  <a:pt x="18097" y="13176"/>
                </a:moveTo>
                <a:lnTo>
                  <a:pt x="18097" y="19083"/>
                </a:lnTo>
                <a:lnTo>
                  <a:pt x="3502" y="19083"/>
                </a:lnTo>
                <a:lnTo>
                  <a:pt x="3502" y="13176"/>
                </a:lnTo>
                <a:lnTo>
                  <a:pt x="18097" y="13176"/>
                </a:lnTo>
                <a:moveTo>
                  <a:pt x="2724" y="9087"/>
                </a:moveTo>
                <a:lnTo>
                  <a:pt x="2724" y="5801"/>
                </a:lnTo>
                <a:cubicBezTo>
                  <a:pt x="2724" y="2602"/>
                  <a:pt x="6347" y="0"/>
                  <a:pt x="10800" y="0"/>
                </a:cubicBezTo>
                <a:cubicBezTo>
                  <a:pt x="15253" y="0"/>
                  <a:pt x="18875" y="2602"/>
                  <a:pt x="18875" y="5801"/>
                </a:cubicBezTo>
                <a:lnTo>
                  <a:pt x="18875" y="9087"/>
                </a:lnTo>
                <a:lnTo>
                  <a:pt x="15226" y="9087"/>
                </a:lnTo>
                <a:lnTo>
                  <a:pt x="15226" y="5801"/>
                </a:lnTo>
                <a:cubicBezTo>
                  <a:pt x="15226" y="4048"/>
                  <a:pt x="13241" y="2621"/>
                  <a:pt x="10800" y="2621"/>
                </a:cubicBezTo>
                <a:cubicBezTo>
                  <a:pt x="8359" y="2621"/>
                  <a:pt x="6373" y="4048"/>
                  <a:pt x="6373" y="5801"/>
                </a:cubicBezTo>
                <a:lnTo>
                  <a:pt x="6373" y="9087"/>
                </a:lnTo>
                <a:cubicBezTo>
                  <a:pt x="6373" y="9087"/>
                  <a:pt x="2724" y="9087"/>
                  <a:pt x="2724" y="9087"/>
                </a:cubicBezTo>
                <a:close/>
                <a:moveTo>
                  <a:pt x="15002" y="15126"/>
                </a:moveTo>
                <a:cubicBezTo>
                  <a:pt x="14186" y="15126"/>
                  <a:pt x="13524" y="15601"/>
                  <a:pt x="13524" y="16187"/>
                </a:cubicBezTo>
                <a:cubicBezTo>
                  <a:pt x="13524" y="16774"/>
                  <a:pt x="14186" y="17249"/>
                  <a:pt x="15002" y="17249"/>
                </a:cubicBezTo>
                <a:cubicBezTo>
                  <a:pt x="15819" y="17249"/>
                  <a:pt x="16480" y="16774"/>
                  <a:pt x="16480" y="16187"/>
                </a:cubicBezTo>
                <a:cubicBezTo>
                  <a:pt x="16480" y="15601"/>
                  <a:pt x="15819" y="15126"/>
                  <a:pt x="15002" y="15126"/>
                </a:cubicBezTo>
                <a:close/>
                <a:moveTo>
                  <a:pt x="10831" y="15126"/>
                </a:moveTo>
                <a:cubicBezTo>
                  <a:pt x="10015" y="15126"/>
                  <a:pt x="9353" y="15601"/>
                  <a:pt x="9353" y="16187"/>
                </a:cubicBezTo>
                <a:cubicBezTo>
                  <a:pt x="9353" y="16774"/>
                  <a:pt x="10015" y="17249"/>
                  <a:pt x="10831" y="17249"/>
                </a:cubicBezTo>
                <a:cubicBezTo>
                  <a:pt x="11647" y="17249"/>
                  <a:pt x="12309" y="16774"/>
                  <a:pt x="12309" y="16187"/>
                </a:cubicBezTo>
                <a:cubicBezTo>
                  <a:pt x="12309" y="15601"/>
                  <a:pt x="11647" y="15126"/>
                  <a:pt x="10831" y="15126"/>
                </a:cubicBezTo>
                <a:close/>
                <a:moveTo>
                  <a:pt x="8196" y="16187"/>
                </a:moveTo>
                <a:cubicBezTo>
                  <a:pt x="8196" y="16774"/>
                  <a:pt x="7535" y="17249"/>
                  <a:pt x="6719" y="17249"/>
                </a:cubicBezTo>
                <a:cubicBezTo>
                  <a:pt x="5903" y="17249"/>
                  <a:pt x="5241" y="16774"/>
                  <a:pt x="5241" y="16187"/>
                </a:cubicBezTo>
                <a:cubicBezTo>
                  <a:pt x="5241" y="15601"/>
                  <a:pt x="5903" y="15126"/>
                  <a:pt x="6719" y="15126"/>
                </a:cubicBezTo>
                <a:cubicBezTo>
                  <a:pt x="7535" y="15126"/>
                  <a:pt x="8196" y="15601"/>
                  <a:pt x="8196" y="16187"/>
                </a:cubicBezTo>
                <a:close/>
              </a:path>
            </a:pathLst>
          </a:custGeom>
          <a:solidFill>
            <a:srgbClr val="FFFFF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38100" tIns="38100" rIns="38100" bIns="3810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marL="0" marR="0" lvl="0" indent="0" algn="ctr" defTabSz="457200" rtl="0" eaLnBrk="1" fontAlgn="base" latinLnBrk="0" hangingPunct="0">
              <a:lnSpc>
                <a:spcPct val="100000"/>
              </a:lnSpc>
              <a:spcBef>
                <a:spcPct val="0"/>
              </a:spcBef>
              <a:spcAft>
                <a:spcPct val="0"/>
              </a:spcAft>
              <a:buClrTx/>
              <a:buSzTx/>
              <a:buFontTx/>
              <a:buNone/>
              <a:tabLst/>
              <a:defRPr/>
            </a:pPr>
            <a:endParaRPr kumimoji="0" lang="en-US" sz="3000" b="0" i="0" u="none" strike="noStrike" kern="1200" cap="none" spc="0" normalizeH="0" baseline="0" noProof="0" dirty="0">
              <a:ln>
                <a:noFill/>
              </a:ln>
              <a:solidFill>
                <a:srgbClr val="FFFFFF"/>
              </a:solidFill>
              <a:effectLst>
                <a:outerShdw blurRad="38100" dist="38100" dir="2700000" algn="tl">
                  <a:srgbClr val="C0C0C0"/>
                </a:outerShdw>
              </a:effectLst>
              <a:uLnTx/>
              <a:uFillTx/>
              <a:latin typeface="Lato" panose="020F0502020204030203" pitchFamily="34" charset="0"/>
              <a:sym typeface="Gill Sans" charset="0"/>
            </a:endParaRPr>
          </a:p>
        </p:txBody>
      </p:sp>
      <p:sp>
        <p:nvSpPr>
          <p:cNvPr id="118818" name="AutoShape 34"/>
          <p:cNvSpPr>
            <a:spLocks/>
          </p:cNvSpPr>
          <p:nvPr/>
        </p:nvSpPr>
        <p:spPr bwMode="auto">
          <a:xfrm>
            <a:off x="18164175" y="9004300"/>
            <a:ext cx="766763" cy="762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5147"/>
                </a:moveTo>
                <a:lnTo>
                  <a:pt x="19299" y="7459"/>
                </a:lnTo>
                <a:lnTo>
                  <a:pt x="14178" y="2312"/>
                </a:lnTo>
                <a:lnTo>
                  <a:pt x="16478" y="0"/>
                </a:lnTo>
                <a:cubicBezTo>
                  <a:pt x="16478" y="0"/>
                  <a:pt x="21600" y="5147"/>
                  <a:pt x="21600" y="5147"/>
                </a:cubicBezTo>
                <a:close/>
                <a:moveTo>
                  <a:pt x="5089" y="19082"/>
                </a:moveTo>
                <a:lnTo>
                  <a:pt x="4444" y="18434"/>
                </a:lnTo>
                <a:lnTo>
                  <a:pt x="14866" y="7959"/>
                </a:lnTo>
                <a:lnTo>
                  <a:pt x="15511" y="8607"/>
                </a:lnTo>
                <a:cubicBezTo>
                  <a:pt x="15511" y="8607"/>
                  <a:pt x="5089" y="19082"/>
                  <a:pt x="5089" y="19082"/>
                </a:cubicBezTo>
                <a:close/>
                <a:moveTo>
                  <a:pt x="2616" y="16581"/>
                </a:moveTo>
                <a:lnTo>
                  <a:pt x="13038" y="6106"/>
                </a:lnTo>
                <a:lnTo>
                  <a:pt x="13683" y="6754"/>
                </a:lnTo>
                <a:lnTo>
                  <a:pt x="3260" y="17229"/>
                </a:lnTo>
                <a:cubicBezTo>
                  <a:pt x="3260" y="17229"/>
                  <a:pt x="2616" y="16581"/>
                  <a:pt x="2616" y="16581"/>
                </a:cubicBezTo>
                <a:close/>
                <a:moveTo>
                  <a:pt x="13030" y="3466"/>
                </a:moveTo>
                <a:lnTo>
                  <a:pt x="1293" y="15262"/>
                </a:lnTo>
                <a:lnTo>
                  <a:pt x="0" y="21599"/>
                </a:lnTo>
                <a:lnTo>
                  <a:pt x="6415" y="20409"/>
                </a:lnTo>
                <a:lnTo>
                  <a:pt x="18151" y="8613"/>
                </a:lnTo>
                <a:cubicBezTo>
                  <a:pt x="18151" y="8613"/>
                  <a:pt x="13030" y="3466"/>
                  <a:pt x="13030" y="3466"/>
                </a:cubicBezTo>
                <a:close/>
              </a:path>
            </a:pathLst>
          </a:custGeom>
          <a:solidFill>
            <a:srgbClr val="FFFFF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38100" tIns="38100" rIns="38100" bIns="3810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marL="0" marR="0" lvl="0" indent="0" algn="ctr" defTabSz="457200" rtl="0" eaLnBrk="1" fontAlgn="base" latinLnBrk="0" hangingPunct="0">
              <a:lnSpc>
                <a:spcPct val="100000"/>
              </a:lnSpc>
              <a:spcBef>
                <a:spcPct val="0"/>
              </a:spcBef>
              <a:spcAft>
                <a:spcPct val="0"/>
              </a:spcAft>
              <a:buClrTx/>
              <a:buSzTx/>
              <a:buFontTx/>
              <a:buNone/>
              <a:tabLst/>
              <a:defRPr/>
            </a:pPr>
            <a:endParaRPr kumimoji="0" lang="en-US" sz="3000" b="0" i="0" u="none" strike="noStrike" kern="1200" cap="none" spc="0" normalizeH="0" baseline="0" noProof="0" dirty="0">
              <a:ln>
                <a:noFill/>
              </a:ln>
              <a:solidFill>
                <a:srgbClr val="FFFFFF"/>
              </a:solidFill>
              <a:effectLst>
                <a:outerShdw blurRad="38100" dist="38100" dir="2700000" algn="tl">
                  <a:srgbClr val="C0C0C0"/>
                </a:outerShdw>
              </a:effectLst>
              <a:uLnTx/>
              <a:uFillTx/>
              <a:latin typeface="Lato" panose="020F0502020204030203" pitchFamily="34" charset="0"/>
              <a:sym typeface="Gill Sans" charset="0"/>
            </a:endParaRPr>
          </a:p>
        </p:txBody>
      </p:sp>
      <p:sp>
        <p:nvSpPr>
          <p:cNvPr id="2" name="Title 1"/>
          <p:cNvSpPr>
            <a:spLocks noGrp="1"/>
          </p:cNvSpPr>
          <p:nvPr>
            <p:ph type="title"/>
          </p:nvPr>
        </p:nvSpPr>
        <p:spPr>
          <a:xfrm>
            <a:off x="480392" y="329626"/>
            <a:ext cx="11113492" cy="1311128"/>
          </a:xfrm>
        </p:spPr>
        <p:txBody>
          <a:bodyPr/>
          <a:lstStyle/>
          <a:p>
            <a:r>
              <a:rPr lang="en-US" dirty="0">
                <a:ea typeface="Aleo Regular" charset="0"/>
                <a:cs typeface="Aleo Regular" charset="0"/>
                <a:sym typeface="Aleo Regular" charset="0"/>
              </a:rPr>
              <a:t>The </a:t>
            </a:r>
            <a:r>
              <a:rPr lang="en-US" b="1" dirty="0">
                <a:solidFill>
                  <a:schemeClr val="tx2"/>
                </a:solidFill>
                <a:ea typeface="Aleo Regular" charset="0"/>
                <a:cs typeface="Aleo Regular" charset="0"/>
                <a:sym typeface="Aleo Regular" charset="0"/>
              </a:rPr>
              <a:t>SEEKHO</a:t>
            </a:r>
            <a:r>
              <a:rPr lang="en-US" b="1" dirty="0">
                <a:ea typeface="Aleo Regular" charset="0"/>
                <a:cs typeface="Aleo Regular" charset="0"/>
                <a:sym typeface="Aleo Regular" charset="0"/>
              </a:rPr>
              <a:t> Advantage</a:t>
            </a:r>
            <a:endParaRPr lang="en-US" b="1" dirty="0"/>
          </a:p>
        </p:txBody>
      </p:sp>
      <p:sp>
        <p:nvSpPr>
          <p:cNvPr id="36" name="AutoShape 14">
            <a:extLst>
              <a:ext uri="{FF2B5EF4-FFF2-40B4-BE49-F238E27FC236}">
                <a16:creationId xmlns:a16="http://schemas.microsoft.com/office/drawing/2014/main" id="{EE00C7BF-DDFB-4B9B-9557-7AE982D81420}"/>
              </a:ext>
            </a:extLst>
          </p:cNvPr>
          <p:cNvSpPr>
            <a:spLocks/>
          </p:cNvSpPr>
          <p:nvPr/>
        </p:nvSpPr>
        <p:spPr bwMode="auto">
          <a:xfrm>
            <a:off x="11816103" y="8928327"/>
            <a:ext cx="559800" cy="919163"/>
          </a:xfrm>
          <a:custGeom>
            <a:avLst/>
            <a:gdLst/>
            <a:ahLst/>
            <a:cxnLst/>
            <a:rect l="0" t="0" r="r" b="b"/>
            <a:pathLst>
              <a:path w="21600" h="21600">
                <a:moveTo>
                  <a:pt x="10582" y="0"/>
                </a:moveTo>
                <a:lnTo>
                  <a:pt x="8220" y="878"/>
                </a:lnTo>
                <a:lnTo>
                  <a:pt x="5403" y="878"/>
                </a:lnTo>
                <a:lnTo>
                  <a:pt x="3882" y="2497"/>
                </a:lnTo>
                <a:lnTo>
                  <a:pt x="1328" y="3442"/>
                </a:lnTo>
                <a:lnTo>
                  <a:pt x="1389" y="5136"/>
                </a:lnTo>
                <a:lnTo>
                  <a:pt x="0" y="6607"/>
                </a:lnTo>
                <a:lnTo>
                  <a:pt x="1490" y="8183"/>
                </a:lnTo>
                <a:lnTo>
                  <a:pt x="1551" y="10049"/>
                </a:lnTo>
                <a:lnTo>
                  <a:pt x="4024" y="10883"/>
                </a:lnTo>
                <a:lnTo>
                  <a:pt x="5403" y="12348"/>
                </a:lnTo>
                <a:lnTo>
                  <a:pt x="8393" y="12348"/>
                </a:lnTo>
                <a:lnTo>
                  <a:pt x="11018" y="13226"/>
                </a:lnTo>
                <a:lnTo>
                  <a:pt x="13380" y="12348"/>
                </a:lnTo>
                <a:lnTo>
                  <a:pt x="16197" y="12348"/>
                </a:lnTo>
                <a:lnTo>
                  <a:pt x="17728" y="10729"/>
                </a:lnTo>
                <a:lnTo>
                  <a:pt x="20272" y="9777"/>
                </a:lnTo>
                <a:lnTo>
                  <a:pt x="20211" y="8078"/>
                </a:lnTo>
                <a:cubicBezTo>
                  <a:pt x="20211" y="8078"/>
                  <a:pt x="21600" y="6607"/>
                  <a:pt x="21600" y="6607"/>
                </a:cubicBezTo>
                <a:lnTo>
                  <a:pt x="20120" y="5031"/>
                </a:lnTo>
                <a:lnTo>
                  <a:pt x="20059" y="3170"/>
                </a:lnTo>
                <a:lnTo>
                  <a:pt x="17576" y="2342"/>
                </a:lnTo>
                <a:lnTo>
                  <a:pt x="16197" y="878"/>
                </a:lnTo>
                <a:lnTo>
                  <a:pt x="13207" y="878"/>
                </a:lnTo>
                <a:lnTo>
                  <a:pt x="10582" y="0"/>
                </a:lnTo>
                <a:close/>
                <a:moveTo>
                  <a:pt x="10805" y="1934"/>
                </a:moveTo>
                <a:cubicBezTo>
                  <a:pt x="15040" y="1934"/>
                  <a:pt x="18468" y="4024"/>
                  <a:pt x="18468" y="6607"/>
                </a:cubicBezTo>
                <a:cubicBezTo>
                  <a:pt x="18468" y="9189"/>
                  <a:pt x="15040" y="11285"/>
                  <a:pt x="10805" y="11285"/>
                </a:cubicBezTo>
                <a:cubicBezTo>
                  <a:pt x="6570" y="11285"/>
                  <a:pt x="3132" y="9189"/>
                  <a:pt x="3132" y="6607"/>
                </a:cubicBezTo>
                <a:cubicBezTo>
                  <a:pt x="3132" y="4024"/>
                  <a:pt x="6570" y="1934"/>
                  <a:pt x="10805" y="1934"/>
                </a:cubicBezTo>
                <a:close/>
                <a:moveTo>
                  <a:pt x="10815" y="2967"/>
                </a:moveTo>
                <a:cubicBezTo>
                  <a:pt x="7532" y="2967"/>
                  <a:pt x="4865" y="4592"/>
                  <a:pt x="4865" y="6594"/>
                </a:cubicBezTo>
                <a:cubicBezTo>
                  <a:pt x="4865" y="8596"/>
                  <a:pt x="7532" y="10216"/>
                  <a:pt x="10815" y="10216"/>
                </a:cubicBezTo>
                <a:cubicBezTo>
                  <a:pt x="14098" y="10216"/>
                  <a:pt x="16755" y="8596"/>
                  <a:pt x="16755" y="6594"/>
                </a:cubicBezTo>
                <a:cubicBezTo>
                  <a:pt x="16755" y="4592"/>
                  <a:pt x="14098" y="2967"/>
                  <a:pt x="10815" y="2967"/>
                </a:cubicBezTo>
                <a:close/>
                <a:moveTo>
                  <a:pt x="10815" y="4413"/>
                </a:moveTo>
                <a:lnTo>
                  <a:pt x="11971" y="5847"/>
                </a:lnTo>
                <a:lnTo>
                  <a:pt x="14555" y="6075"/>
                </a:lnTo>
                <a:lnTo>
                  <a:pt x="12680" y="7188"/>
                </a:lnTo>
                <a:cubicBezTo>
                  <a:pt x="12680" y="7188"/>
                  <a:pt x="13126" y="8764"/>
                  <a:pt x="13126" y="8764"/>
                </a:cubicBezTo>
                <a:lnTo>
                  <a:pt x="10815" y="8022"/>
                </a:lnTo>
                <a:lnTo>
                  <a:pt x="8494" y="8764"/>
                </a:lnTo>
                <a:lnTo>
                  <a:pt x="8940" y="7188"/>
                </a:lnTo>
                <a:lnTo>
                  <a:pt x="7065" y="6075"/>
                </a:lnTo>
                <a:lnTo>
                  <a:pt x="9650" y="5847"/>
                </a:lnTo>
                <a:lnTo>
                  <a:pt x="10815" y="4413"/>
                </a:lnTo>
                <a:close/>
                <a:moveTo>
                  <a:pt x="5190" y="13053"/>
                </a:moveTo>
                <a:lnTo>
                  <a:pt x="5190" y="21600"/>
                </a:lnTo>
                <a:lnTo>
                  <a:pt x="6487" y="20821"/>
                </a:lnTo>
                <a:cubicBezTo>
                  <a:pt x="6487" y="20821"/>
                  <a:pt x="6487" y="13065"/>
                  <a:pt x="6487" y="13065"/>
                </a:cubicBezTo>
                <a:lnTo>
                  <a:pt x="5494" y="13065"/>
                </a:lnTo>
                <a:lnTo>
                  <a:pt x="5190" y="13053"/>
                </a:lnTo>
                <a:close/>
                <a:moveTo>
                  <a:pt x="7136" y="13053"/>
                </a:moveTo>
                <a:lnTo>
                  <a:pt x="7136" y="20481"/>
                </a:lnTo>
                <a:lnTo>
                  <a:pt x="11200" y="17966"/>
                </a:lnTo>
                <a:lnTo>
                  <a:pt x="15245" y="20450"/>
                </a:lnTo>
                <a:cubicBezTo>
                  <a:pt x="15245" y="20450"/>
                  <a:pt x="15245" y="13053"/>
                  <a:pt x="15245" y="13053"/>
                </a:cubicBezTo>
                <a:lnTo>
                  <a:pt x="13471" y="13053"/>
                </a:lnTo>
                <a:lnTo>
                  <a:pt x="11119" y="13930"/>
                </a:lnTo>
                <a:lnTo>
                  <a:pt x="8494" y="13053"/>
                </a:lnTo>
                <a:lnTo>
                  <a:pt x="7136" y="13053"/>
                </a:lnTo>
                <a:close/>
                <a:moveTo>
                  <a:pt x="15893" y="13053"/>
                </a:moveTo>
                <a:lnTo>
                  <a:pt x="15893" y="20827"/>
                </a:lnTo>
                <a:lnTo>
                  <a:pt x="17191" y="21588"/>
                </a:lnTo>
                <a:lnTo>
                  <a:pt x="17191" y="13053"/>
                </a:lnTo>
                <a:cubicBezTo>
                  <a:pt x="17191" y="13053"/>
                  <a:pt x="16299" y="13053"/>
                  <a:pt x="16299" y="13053"/>
                </a:cubicBezTo>
                <a:lnTo>
                  <a:pt x="15893" y="13053"/>
                </a:lnTo>
                <a:close/>
                <a:moveTo>
                  <a:pt x="15893" y="13053"/>
                </a:move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marL="0" marR="0" lvl="0" indent="0" algn="l" defTabSz="1828754" rtl="0" eaLnBrk="1" fontAlgn="auto" latinLnBrk="0" hangingPunct="1">
              <a:lnSpc>
                <a:spcPct val="100000"/>
              </a:lnSpc>
              <a:spcBef>
                <a:spcPts val="0"/>
              </a:spcBef>
              <a:spcAft>
                <a:spcPts val="0"/>
              </a:spcAft>
              <a:buClrTx/>
              <a:buSzTx/>
              <a:buFontTx/>
              <a:buNone/>
              <a:tabLst/>
              <a:defRPr/>
            </a:pPr>
            <a:endParaRPr kumimoji="0" lang="pl-PL" sz="3600" b="0" i="0" u="none" strike="noStrike" kern="1200" cap="none" spc="0" normalizeH="0" baseline="0" noProof="0">
              <a:ln>
                <a:noFill/>
              </a:ln>
              <a:solidFill>
                <a:srgbClr val="333333"/>
              </a:solidFill>
              <a:effectLst/>
              <a:uLnTx/>
              <a:uFillTx/>
              <a:ea typeface="+mn-ea"/>
              <a:cs typeface="+mn-cs"/>
            </a:endParaRPr>
          </a:p>
        </p:txBody>
      </p:sp>
    </p:spTree>
    <p:extLst>
      <p:ext uri="{BB962C8B-B14F-4D97-AF65-F5344CB8AC3E}">
        <p14:creationId xmlns:p14="http://schemas.microsoft.com/office/powerpoint/2010/main" val="215254273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endParaRPr lang="en-US" dirty="0"/>
          </a:p>
        </p:txBody>
      </p:sp>
      <p:sp>
        <p:nvSpPr>
          <p:cNvPr id="2" name="Text Placeholder 1"/>
          <p:cNvSpPr>
            <a:spLocks noGrp="1"/>
          </p:cNvSpPr>
          <p:nvPr>
            <p:ph type="body" sz="quarter" idx="10"/>
          </p:nvPr>
        </p:nvSpPr>
        <p:spPr>
          <a:xfrm>
            <a:off x="1313444" y="979405"/>
            <a:ext cx="13380971" cy="1366528"/>
          </a:xfrm>
        </p:spPr>
        <p:txBody>
          <a:bodyPr/>
          <a:lstStyle/>
          <a:p>
            <a:r>
              <a:rPr lang="en-US" dirty="0"/>
              <a:t>PRWATECH: Value Offering</a:t>
            </a:r>
          </a:p>
        </p:txBody>
      </p:sp>
      <p:sp>
        <p:nvSpPr>
          <p:cNvPr id="19" name="Rectangle 18">
            <a:extLst>
              <a:ext uri="{FF2B5EF4-FFF2-40B4-BE49-F238E27FC236}">
                <a16:creationId xmlns:a16="http://schemas.microsoft.com/office/drawing/2014/main" id="{4249F1EA-5F16-4CB3-813C-48B28F86397E}"/>
              </a:ext>
            </a:extLst>
          </p:cNvPr>
          <p:cNvSpPr/>
          <p:nvPr/>
        </p:nvSpPr>
        <p:spPr>
          <a:xfrm>
            <a:off x="1438275" y="3429000"/>
            <a:ext cx="6953250" cy="8858250"/>
          </a:xfrm>
          <a:prstGeom prst="rect">
            <a:avLst/>
          </a:prstGeom>
          <a:solidFill>
            <a:schemeClr val="tx1">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CA724C9B-75D6-4A4B-8DC4-CAADB574B93C}"/>
              </a:ext>
            </a:extLst>
          </p:cNvPr>
          <p:cNvSpPr/>
          <p:nvPr/>
        </p:nvSpPr>
        <p:spPr>
          <a:xfrm>
            <a:off x="8753984" y="3429000"/>
            <a:ext cx="6953250" cy="8858250"/>
          </a:xfrm>
          <a:prstGeom prst="rect">
            <a:avLst/>
          </a:prstGeom>
          <a:solidFill>
            <a:schemeClr val="tx1">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C74BF53-1B7E-42F0-820A-F6C2171D0F61}"/>
              </a:ext>
            </a:extLst>
          </p:cNvPr>
          <p:cNvSpPr/>
          <p:nvPr/>
        </p:nvSpPr>
        <p:spPr>
          <a:xfrm>
            <a:off x="16039046" y="3429000"/>
            <a:ext cx="6953250" cy="8858250"/>
          </a:xfrm>
          <a:prstGeom prst="rect">
            <a:avLst/>
          </a:prstGeom>
          <a:solidFill>
            <a:schemeClr val="tx1">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B0FF5BB1-000D-47D9-9D7E-2600B46F67DF}"/>
              </a:ext>
            </a:extLst>
          </p:cNvPr>
          <p:cNvGrpSpPr>
            <a:grpSpLocks noChangeAspect="1"/>
          </p:cNvGrpSpPr>
          <p:nvPr/>
        </p:nvGrpSpPr>
        <p:grpSpPr>
          <a:xfrm>
            <a:off x="2565347" y="4749800"/>
            <a:ext cx="4686353" cy="4686351"/>
            <a:chOff x="11134725" y="5803900"/>
            <a:chExt cx="2111376" cy="2111375"/>
          </a:xfrm>
        </p:grpSpPr>
        <p:sp>
          <p:nvSpPr>
            <p:cNvPr id="25" name="Freeform 5">
              <a:extLst>
                <a:ext uri="{FF2B5EF4-FFF2-40B4-BE49-F238E27FC236}">
                  <a16:creationId xmlns:a16="http://schemas.microsoft.com/office/drawing/2014/main" id="{86F51743-4DF0-4B33-885F-69B14A84CF9D}"/>
                </a:ext>
              </a:extLst>
            </p:cNvPr>
            <p:cNvSpPr>
              <a:spLocks noChangeAspect="1"/>
            </p:cNvSpPr>
            <p:nvPr/>
          </p:nvSpPr>
          <p:spPr bwMode="auto">
            <a:xfrm>
              <a:off x="11134725" y="5803900"/>
              <a:ext cx="2111375" cy="2111375"/>
            </a:xfrm>
            <a:custGeom>
              <a:avLst/>
              <a:gdLst>
                <a:gd name="T0" fmla="*/ 560 w 560"/>
                <a:gd name="T1" fmla="*/ 280 h 560"/>
                <a:gd name="T2" fmla="*/ 362 w 560"/>
                <a:gd name="T3" fmla="*/ 548 h 560"/>
                <a:gd name="T4" fmla="*/ 280 w 560"/>
                <a:gd name="T5" fmla="*/ 560 h 560"/>
                <a:gd name="T6" fmla="*/ 0 w 560"/>
                <a:gd name="T7" fmla="*/ 280 h 560"/>
                <a:gd name="T8" fmla="*/ 280 w 560"/>
                <a:gd name="T9" fmla="*/ 0 h 560"/>
                <a:gd name="T10" fmla="*/ 557 w 560"/>
                <a:gd name="T11" fmla="*/ 240 h 560"/>
                <a:gd name="T12" fmla="*/ 560 w 560"/>
                <a:gd name="T13" fmla="*/ 280 h 560"/>
              </a:gdLst>
              <a:ahLst/>
              <a:cxnLst>
                <a:cxn ang="0">
                  <a:pos x="T0" y="T1"/>
                </a:cxn>
                <a:cxn ang="0">
                  <a:pos x="T2" y="T3"/>
                </a:cxn>
                <a:cxn ang="0">
                  <a:pos x="T4" y="T5"/>
                </a:cxn>
                <a:cxn ang="0">
                  <a:pos x="T6" y="T7"/>
                </a:cxn>
                <a:cxn ang="0">
                  <a:pos x="T8" y="T9"/>
                </a:cxn>
                <a:cxn ang="0">
                  <a:pos x="T10" y="T11"/>
                </a:cxn>
                <a:cxn ang="0">
                  <a:pos x="T12" y="T13"/>
                </a:cxn>
              </a:cxnLst>
              <a:rect l="0" t="0" r="r" b="b"/>
              <a:pathLst>
                <a:path w="560" h="560">
                  <a:moveTo>
                    <a:pt x="560" y="280"/>
                  </a:moveTo>
                  <a:cubicBezTo>
                    <a:pt x="560" y="406"/>
                    <a:pt x="476" y="513"/>
                    <a:pt x="362" y="548"/>
                  </a:cubicBezTo>
                  <a:cubicBezTo>
                    <a:pt x="336" y="556"/>
                    <a:pt x="308" y="560"/>
                    <a:pt x="280" y="560"/>
                  </a:cubicBezTo>
                  <a:cubicBezTo>
                    <a:pt x="125" y="560"/>
                    <a:pt x="0" y="435"/>
                    <a:pt x="0" y="280"/>
                  </a:cubicBezTo>
                  <a:cubicBezTo>
                    <a:pt x="0" y="125"/>
                    <a:pt x="125" y="0"/>
                    <a:pt x="280" y="0"/>
                  </a:cubicBezTo>
                  <a:cubicBezTo>
                    <a:pt x="421" y="0"/>
                    <a:pt x="538" y="105"/>
                    <a:pt x="557" y="240"/>
                  </a:cubicBezTo>
                  <a:cubicBezTo>
                    <a:pt x="559" y="253"/>
                    <a:pt x="560" y="267"/>
                    <a:pt x="560" y="28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Freeform 6">
              <a:extLst>
                <a:ext uri="{FF2B5EF4-FFF2-40B4-BE49-F238E27FC236}">
                  <a16:creationId xmlns:a16="http://schemas.microsoft.com/office/drawing/2014/main" id="{BE1733D6-858D-41B4-80B9-3C9B04C0A396}"/>
                </a:ext>
              </a:extLst>
            </p:cNvPr>
            <p:cNvSpPr>
              <a:spLocks noChangeAspect="1"/>
            </p:cNvSpPr>
            <p:nvPr/>
          </p:nvSpPr>
          <p:spPr bwMode="auto">
            <a:xfrm>
              <a:off x="11745913" y="6215063"/>
              <a:ext cx="1500188" cy="1654175"/>
            </a:xfrm>
            <a:custGeom>
              <a:avLst/>
              <a:gdLst>
                <a:gd name="T0" fmla="*/ 398 w 398"/>
                <a:gd name="T1" fmla="*/ 171 h 439"/>
                <a:gd name="T2" fmla="*/ 395 w 398"/>
                <a:gd name="T3" fmla="*/ 131 h 439"/>
                <a:gd name="T4" fmla="*/ 198 w 398"/>
                <a:gd name="T5" fmla="*/ 0 h 439"/>
                <a:gd name="T6" fmla="*/ 0 w 398"/>
                <a:gd name="T7" fmla="*/ 318 h 439"/>
                <a:gd name="T8" fmla="*/ 200 w 398"/>
                <a:gd name="T9" fmla="*/ 439 h 439"/>
                <a:gd name="T10" fmla="*/ 398 w 398"/>
                <a:gd name="T11" fmla="*/ 171 h 439"/>
              </a:gdLst>
              <a:ahLst/>
              <a:cxnLst>
                <a:cxn ang="0">
                  <a:pos x="T0" y="T1"/>
                </a:cxn>
                <a:cxn ang="0">
                  <a:pos x="T2" y="T3"/>
                </a:cxn>
                <a:cxn ang="0">
                  <a:pos x="T4" y="T5"/>
                </a:cxn>
                <a:cxn ang="0">
                  <a:pos x="T6" y="T7"/>
                </a:cxn>
                <a:cxn ang="0">
                  <a:pos x="T8" y="T9"/>
                </a:cxn>
                <a:cxn ang="0">
                  <a:pos x="T10" y="T11"/>
                </a:cxn>
              </a:cxnLst>
              <a:rect l="0" t="0" r="r" b="b"/>
              <a:pathLst>
                <a:path w="398" h="439">
                  <a:moveTo>
                    <a:pt x="398" y="171"/>
                  </a:moveTo>
                  <a:cubicBezTo>
                    <a:pt x="398" y="158"/>
                    <a:pt x="397" y="144"/>
                    <a:pt x="395" y="131"/>
                  </a:cubicBezTo>
                  <a:cubicBezTo>
                    <a:pt x="198" y="0"/>
                    <a:pt x="198" y="0"/>
                    <a:pt x="198" y="0"/>
                  </a:cubicBezTo>
                  <a:cubicBezTo>
                    <a:pt x="0" y="318"/>
                    <a:pt x="0" y="318"/>
                    <a:pt x="0" y="318"/>
                  </a:cubicBezTo>
                  <a:cubicBezTo>
                    <a:pt x="200" y="439"/>
                    <a:pt x="200" y="439"/>
                    <a:pt x="200" y="439"/>
                  </a:cubicBezTo>
                  <a:cubicBezTo>
                    <a:pt x="315" y="404"/>
                    <a:pt x="398" y="297"/>
                    <a:pt x="398" y="171"/>
                  </a:cubicBezTo>
                  <a:close/>
                </a:path>
              </a:pathLst>
            </a:custGeom>
            <a:solidFill>
              <a:schemeClr val="accent5">
                <a:lumMod val="75000"/>
                <a:alpha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Oval 7">
              <a:extLst>
                <a:ext uri="{FF2B5EF4-FFF2-40B4-BE49-F238E27FC236}">
                  <a16:creationId xmlns:a16="http://schemas.microsoft.com/office/drawing/2014/main" id="{4D1C8673-D374-46E5-ABCA-45E8FCEC62A9}"/>
                </a:ext>
              </a:extLst>
            </p:cNvPr>
            <p:cNvSpPr>
              <a:spLocks noChangeAspect="1" noChangeArrowheads="1"/>
            </p:cNvSpPr>
            <p:nvPr/>
          </p:nvSpPr>
          <p:spPr bwMode="auto">
            <a:xfrm>
              <a:off x="11477625" y="6146800"/>
              <a:ext cx="1420813" cy="1425575"/>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9" name="Group 28">
            <a:extLst>
              <a:ext uri="{FF2B5EF4-FFF2-40B4-BE49-F238E27FC236}">
                <a16:creationId xmlns:a16="http://schemas.microsoft.com/office/drawing/2014/main" id="{8826624F-1096-4E2F-8A68-AD1C3ED7B954}"/>
              </a:ext>
            </a:extLst>
          </p:cNvPr>
          <p:cNvGrpSpPr>
            <a:grpSpLocks noChangeAspect="1"/>
          </p:cNvGrpSpPr>
          <p:nvPr/>
        </p:nvGrpSpPr>
        <p:grpSpPr>
          <a:xfrm>
            <a:off x="9887432" y="4749800"/>
            <a:ext cx="4686353" cy="4686351"/>
            <a:chOff x="11134725" y="5803900"/>
            <a:chExt cx="2111376" cy="2111375"/>
          </a:xfrm>
        </p:grpSpPr>
        <p:sp>
          <p:nvSpPr>
            <p:cNvPr id="31" name="Freeform 5">
              <a:extLst>
                <a:ext uri="{FF2B5EF4-FFF2-40B4-BE49-F238E27FC236}">
                  <a16:creationId xmlns:a16="http://schemas.microsoft.com/office/drawing/2014/main" id="{6A1C62E5-DED6-4EF1-A398-0CC2D3450A48}"/>
                </a:ext>
              </a:extLst>
            </p:cNvPr>
            <p:cNvSpPr>
              <a:spLocks noChangeAspect="1"/>
            </p:cNvSpPr>
            <p:nvPr/>
          </p:nvSpPr>
          <p:spPr bwMode="auto">
            <a:xfrm>
              <a:off x="11134725" y="5803900"/>
              <a:ext cx="2111375" cy="2111375"/>
            </a:xfrm>
            <a:custGeom>
              <a:avLst/>
              <a:gdLst>
                <a:gd name="T0" fmla="*/ 560 w 560"/>
                <a:gd name="T1" fmla="*/ 280 h 560"/>
                <a:gd name="T2" fmla="*/ 362 w 560"/>
                <a:gd name="T3" fmla="*/ 548 h 560"/>
                <a:gd name="T4" fmla="*/ 280 w 560"/>
                <a:gd name="T5" fmla="*/ 560 h 560"/>
                <a:gd name="T6" fmla="*/ 0 w 560"/>
                <a:gd name="T7" fmla="*/ 280 h 560"/>
                <a:gd name="T8" fmla="*/ 280 w 560"/>
                <a:gd name="T9" fmla="*/ 0 h 560"/>
                <a:gd name="T10" fmla="*/ 557 w 560"/>
                <a:gd name="T11" fmla="*/ 240 h 560"/>
                <a:gd name="T12" fmla="*/ 560 w 560"/>
                <a:gd name="T13" fmla="*/ 280 h 560"/>
              </a:gdLst>
              <a:ahLst/>
              <a:cxnLst>
                <a:cxn ang="0">
                  <a:pos x="T0" y="T1"/>
                </a:cxn>
                <a:cxn ang="0">
                  <a:pos x="T2" y="T3"/>
                </a:cxn>
                <a:cxn ang="0">
                  <a:pos x="T4" y="T5"/>
                </a:cxn>
                <a:cxn ang="0">
                  <a:pos x="T6" y="T7"/>
                </a:cxn>
                <a:cxn ang="0">
                  <a:pos x="T8" y="T9"/>
                </a:cxn>
                <a:cxn ang="0">
                  <a:pos x="T10" y="T11"/>
                </a:cxn>
                <a:cxn ang="0">
                  <a:pos x="T12" y="T13"/>
                </a:cxn>
              </a:cxnLst>
              <a:rect l="0" t="0" r="r" b="b"/>
              <a:pathLst>
                <a:path w="560" h="560">
                  <a:moveTo>
                    <a:pt x="560" y="280"/>
                  </a:moveTo>
                  <a:cubicBezTo>
                    <a:pt x="560" y="406"/>
                    <a:pt x="476" y="513"/>
                    <a:pt x="362" y="548"/>
                  </a:cubicBezTo>
                  <a:cubicBezTo>
                    <a:pt x="336" y="556"/>
                    <a:pt x="308" y="560"/>
                    <a:pt x="280" y="560"/>
                  </a:cubicBezTo>
                  <a:cubicBezTo>
                    <a:pt x="125" y="560"/>
                    <a:pt x="0" y="435"/>
                    <a:pt x="0" y="280"/>
                  </a:cubicBezTo>
                  <a:cubicBezTo>
                    <a:pt x="0" y="125"/>
                    <a:pt x="125" y="0"/>
                    <a:pt x="280" y="0"/>
                  </a:cubicBezTo>
                  <a:cubicBezTo>
                    <a:pt x="421" y="0"/>
                    <a:pt x="538" y="105"/>
                    <a:pt x="557" y="240"/>
                  </a:cubicBezTo>
                  <a:cubicBezTo>
                    <a:pt x="559" y="253"/>
                    <a:pt x="560" y="267"/>
                    <a:pt x="560" y="28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
              <a:extLst>
                <a:ext uri="{FF2B5EF4-FFF2-40B4-BE49-F238E27FC236}">
                  <a16:creationId xmlns:a16="http://schemas.microsoft.com/office/drawing/2014/main" id="{0D6D442D-D01F-427C-96CB-2CB56591BE5E}"/>
                </a:ext>
              </a:extLst>
            </p:cNvPr>
            <p:cNvSpPr>
              <a:spLocks noChangeAspect="1"/>
            </p:cNvSpPr>
            <p:nvPr/>
          </p:nvSpPr>
          <p:spPr bwMode="auto">
            <a:xfrm>
              <a:off x="11745913" y="6215063"/>
              <a:ext cx="1500188" cy="1654175"/>
            </a:xfrm>
            <a:custGeom>
              <a:avLst/>
              <a:gdLst>
                <a:gd name="T0" fmla="*/ 398 w 398"/>
                <a:gd name="T1" fmla="*/ 171 h 439"/>
                <a:gd name="T2" fmla="*/ 395 w 398"/>
                <a:gd name="T3" fmla="*/ 131 h 439"/>
                <a:gd name="T4" fmla="*/ 198 w 398"/>
                <a:gd name="T5" fmla="*/ 0 h 439"/>
                <a:gd name="T6" fmla="*/ 0 w 398"/>
                <a:gd name="T7" fmla="*/ 318 h 439"/>
                <a:gd name="T8" fmla="*/ 200 w 398"/>
                <a:gd name="T9" fmla="*/ 439 h 439"/>
                <a:gd name="T10" fmla="*/ 398 w 398"/>
                <a:gd name="T11" fmla="*/ 171 h 439"/>
              </a:gdLst>
              <a:ahLst/>
              <a:cxnLst>
                <a:cxn ang="0">
                  <a:pos x="T0" y="T1"/>
                </a:cxn>
                <a:cxn ang="0">
                  <a:pos x="T2" y="T3"/>
                </a:cxn>
                <a:cxn ang="0">
                  <a:pos x="T4" y="T5"/>
                </a:cxn>
                <a:cxn ang="0">
                  <a:pos x="T6" y="T7"/>
                </a:cxn>
                <a:cxn ang="0">
                  <a:pos x="T8" y="T9"/>
                </a:cxn>
                <a:cxn ang="0">
                  <a:pos x="T10" y="T11"/>
                </a:cxn>
              </a:cxnLst>
              <a:rect l="0" t="0" r="r" b="b"/>
              <a:pathLst>
                <a:path w="398" h="439">
                  <a:moveTo>
                    <a:pt x="398" y="171"/>
                  </a:moveTo>
                  <a:cubicBezTo>
                    <a:pt x="398" y="158"/>
                    <a:pt x="397" y="144"/>
                    <a:pt x="395" y="131"/>
                  </a:cubicBezTo>
                  <a:cubicBezTo>
                    <a:pt x="198" y="0"/>
                    <a:pt x="198" y="0"/>
                    <a:pt x="198" y="0"/>
                  </a:cubicBezTo>
                  <a:cubicBezTo>
                    <a:pt x="0" y="318"/>
                    <a:pt x="0" y="318"/>
                    <a:pt x="0" y="318"/>
                  </a:cubicBezTo>
                  <a:cubicBezTo>
                    <a:pt x="200" y="439"/>
                    <a:pt x="200" y="439"/>
                    <a:pt x="200" y="439"/>
                  </a:cubicBezTo>
                  <a:cubicBezTo>
                    <a:pt x="315" y="404"/>
                    <a:pt x="398" y="297"/>
                    <a:pt x="398" y="171"/>
                  </a:cubicBezTo>
                  <a:close/>
                </a:path>
              </a:pathLst>
            </a:custGeom>
            <a:solidFill>
              <a:schemeClr val="accent3">
                <a:lumMod val="75000"/>
                <a:alpha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7">
              <a:extLst>
                <a:ext uri="{FF2B5EF4-FFF2-40B4-BE49-F238E27FC236}">
                  <a16:creationId xmlns:a16="http://schemas.microsoft.com/office/drawing/2014/main" id="{CEB3F0CD-2291-4D47-8CB6-4D209C4572DD}"/>
                </a:ext>
              </a:extLst>
            </p:cNvPr>
            <p:cNvSpPr>
              <a:spLocks noChangeAspect="1" noChangeArrowheads="1"/>
            </p:cNvSpPr>
            <p:nvPr/>
          </p:nvSpPr>
          <p:spPr bwMode="auto">
            <a:xfrm>
              <a:off x="11477625" y="6146800"/>
              <a:ext cx="1420813" cy="1425575"/>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5" name="Group 34">
            <a:extLst>
              <a:ext uri="{FF2B5EF4-FFF2-40B4-BE49-F238E27FC236}">
                <a16:creationId xmlns:a16="http://schemas.microsoft.com/office/drawing/2014/main" id="{44C46639-1D7A-45AC-9B0A-33C630FF4E7C}"/>
              </a:ext>
            </a:extLst>
          </p:cNvPr>
          <p:cNvGrpSpPr>
            <a:grpSpLocks noChangeAspect="1"/>
          </p:cNvGrpSpPr>
          <p:nvPr/>
        </p:nvGrpSpPr>
        <p:grpSpPr>
          <a:xfrm>
            <a:off x="17172494" y="4749800"/>
            <a:ext cx="4686353" cy="4686351"/>
            <a:chOff x="11134725" y="5803900"/>
            <a:chExt cx="2111376" cy="2111375"/>
          </a:xfrm>
        </p:grpSpPr>
        <p:sp>
          <p:nvSpPr>
            <p:cNvPr id="37" name="Freeform 5">
              <a:extLst>
                <a:ext uri="{FF2B5EF4-FFF2-40B4-BE49-F238E27FC236}">
                  <a16:creationId xmlns:a16="http://schemas.microsoft.com/office/drawing/2014/main" id="{C3FC4D14-F9C7-4F9A-84AD-28783B8E3A04}"/>
                </a:ext>
              </a:extLst>
            </p:cNvPr>
            <p:cNvSpPr>
              <a:spLocks noChangeAspect="1"/>
            </p:cNvSpPr>
            <p:nvPr/>
          </p:nvSpPr>
          <p:spPr bwMode="auto">
            <a:xfrm>
              <a:off x="11134725" y="5803900"/>
              <a:ext cx="2111375" cy="2111375"/>
            </a:xfrm>
            <a:custGeom>
              <a:avLst/>
              <a:gdLst>
                <a:gd name="T0" fmla="*/ 560 w 560"/>
                <a:gd name="T1" fmla="*/ 280 h 560"/>
                <a:gd name="T2" fmla="*/ 362 w 560"/>
                <a:gd name="T3" fmla="*/ 548 h 560"/>
                <a:gd name="T4" fmla="*/ 280 w 560"/>
                <a:gd name="T5" fmla="*/ 560 h 560"/>
                <a:gd name="T6" fmla="*/ 0 w 560"/>
                <a:gd name="T7" fmla="*/ 280 h 560"/>
                <a:gd name="T8" fmla="*/ 280 w 560"/>
                <a:gd name="T9" fmla="*/ 0 h 560"/>
                <a:gd name="T10" fmla="*/ 557 w 560"/>
                <a:gd name="T11" fmla="*/ 240 h 560"/>
                <a:gd name="T12" fmla="*/ 560 w 560"/>
                <a:gd name="T13" fmla="*/ 280 h 560"/>
              </a:gdLst>
              <a:ahLst/>
              <a:cxnLst>
                <a:cxn ang="0">
                  <a:pos x="T0" y="T1"/>
                </a:cxn>
                <a:cxn ang="0">
                  <a:pos x="T2" y="T3"/>
                </a:cxn>
                <a:cxn ang="0">
                  <a:pos x="T4" y="T5"/>
                </a:cxn>
                <a:cxn ang="0">
                  <a:pos x="T6" y="T7"/>
                </a:cxn>
                <a:cxn ang="0">
                  <a:pos x="T8" y="T9"/>
                </a:cxn>
                <a:cxn ang="0">
                  <a:pos x="T10" y="T11"/>
                </a:cxn>
                <a:cxn ang="0">
                  <a:pos x="T12" y="T13"/>
                </a:cxn>
              </a:cxnLst>
              <a:rect l="0" t="0" r="r" b="b"/>
              <a:pathLst>
                <a:path w="560" h="560">
                  <a:moveTo>
                    <a:pt x="560" y="280"/>
                  </a:moveTo>
                  <a:cubicBezTo>
                    <a:pt x="560" y="406"/>
                    <a:pt x="476" y="513"/>
                    <a:pt x="362" y="548"/>
                  </a:cubicBezTo>
                  <a:cubicBezTo>
                    <a:pt x="336" y="556"/>
                    <a:pt x="308" y="560"/>
                    <a:pt x="280" y="560"/>
                  </a:cubicBezTo>
                  <a:cubicBezTo>
                    <a:pt x="125" y="560"/>
                    <a:pt x="0" y="435"/>
                    <a:pt x="0" y="280"/>
                  </a:cubicBezTo>
                  <a:cubicBezTo>
                    <a:pt x="0" y="125"/>
                    <a:pt x="125" y="0"/>
                    <a:pt x="280" y="0"/>
                  </a:cubicBezTo>
                  <a:cubicBezTo>
                    <a:pt x="421" y="0"/>
                    <a:pt x="538" y="105"/>
                    <a:pt x="557" y="240"/>
                  </a:cubicBezTo>
                  <a:cubicBezTo>
                    <a:pt x="559" y="253"/>
                    <a:pt x="560" y="267"/>
                    <a:pt x="560" y="28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6">
              <a:extLst>
                <a:ext uri="{FF2B5EF4-FFF2-40B4-BE49-F238E27FC236}">
                  <a16:creationId xmlns:a16="http://schemas.microsoft.com/office/drawing/2014/main" id="{176818F6-0D1D-4885-B9EC-1635A172F624}"/>
                </a:ext>
              </a:extLst>
            </p:cNvPr>
            <p:cNvSpPr>
              <a:spLocks noChangeAspect="1"/>
            </p:cNvSpPr>
            <p:nvPr/>
          </p:nvSpPr>
          <p:spPr bwMode="auto">
            <a:xfrm>
              <a:off x="11745913" y="6215063"/>
              <a:ext cx="1500188" cy="1654175"/>
            </a:xfrm>
            <a:custGeom>
              <a:avLst/>
              <a:gdLst>
                <a:gd name="T0" fmla="*/ 398 w 398"/>
                <a:gd name="T1" fmla="*/ 171 h 439"/>
                <a:gd name="T2" fmla="*/ 395 w 398"/>
                <a:gd name="T3" fmla="*/ 131 h 439"/>
                <a:gd name="T4" fmla="*/ 198 w 398"/>
                <a:gd name="T5" fmla="*/ 0 h 439"/>
                <a:gd name="T6" fmla="*/ 0 w 398"/>
                <a:gd name="T7" fmla="*/ 318 h 439"/>
                <a:gd name="T8" fmla="*/ 200 w 398"/>
                <a:gd name="T9" fmla="*/ 439 h 439"/>
                <a:gd name="T10" fmla="*/ 398 w 398"/>
                <a:gd name="T11" fmla="*/ 171 h 439"/>
              </a:gdLst>
              <a:ahLst/>
              <a:cxnLst>
                <a:cxn ang="0">
                  <a:pos x="T0" y="T1"/>
                </a:cxn>
                <a:cxn ang="0">
                  <a:pos x="T2" y="T3"/>
                </a:cxn>
                <a:cxn ang="0">
                  <a:pos x="T4" y="T5"/>
                </a:cxn>
                <a:cxn ang="0">
                  <a:pos x="T6" y="T7"/>
                </a:cxn>
                <a:cxn ang="0">
                  <a:pos x="T8" y="T9"/>
                </a:cxn>
                <a:cxn ang="0">
                  <a:pos x="T10" y="T11"/>
                </a:cxn>
              </a:cxnLst>
              <a:rect l="0" t="0" r="r" b="b"/>
              <a:pathLst>
                <a:path w="398" h="439">
                  <a:moveTo>
                    <a:pt x="398" y="171"/>
                  </a:moveTo>
                  <a:cubicBezTo>
                    <a:pt x="398" y="158"/>
                    <a:pt x="397" y="144"/>
                    <a:pt x="395" y="131"/>
                  </a:cubicBezTo>
                  <a:cubicBezTo>
                    <a:pt x="198" y="0"/>
                    <a:pt x="198" y="0"/>
                    <a:pt x="198" y="0"/>
                  </a:cubicBezTo>
                  <a:cubicBezTo>
                    <a:pt x="0" y="318"/>
                    <a:pt x="0" y="318"/>
                    <a:pt x="0" y="318"/>
                  </a:cubicBezTo>
                  <a:cubicBezTo>
                    <a:pt x="200" y="439"/>
                    <a:pt x="200" y="439"/>
                    <a:pt x="200" y="439"/>
                  </a:cubicBezTo>
                  <a:cubicBezTo>
                    <a:pt x="315" y="404"/>
                    <a:pt x="398" y="297"/>
                    <a:pt x="398" y="171"/>
                  </a:cubicBezTo>
                  <a:close/>
                </a:path>
              </a:pathLst>
            </a:custGeom>
            <a:solidFill>
              <a:schemeClr val="tx2">
                <a:lumMod val="75000"/>
                <a:alpha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Oval 7">
              <a:extLst>
                <a:ext uri="{FF2B5EF4-FFF2-40B4-BE49-F238E27FC236}">
                  <a16:creationId xmlns:a16="http://schemas.microsoft.com/office/drawing/2014/main" id="{DCC1B218-443A-4559-8CB1-717A95E3A061}"/>
                </a:ext>
              </a:extLst>
            </p:cNvPr>
            <p:cNvSpPr>
              <a:spLocks noChangeAspect="1" noChangeArrowheads="1"/>
            </p:cNvSpPr>
            <p:nvPr/>
          </p:nvSpPr>
          <p:spPr bwMode="auto">
            <a:xfrm>
              <a:off x="11477625" y="6146800"/>
              <a:ext cx="1420813" cy="1425575"/>
            </a:xfrm>
            <a:prstGeom prst="ellipse">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40" name="TextBox 39">
            <a:extLst>
              <a:ext uri="{FF2B5EF4-FFF2-40B4-BE49-F238E27FC236}">
                <a16:creationId xmlns:a16="http://schemas.microsoft.com/office/drawing/2014/main" id="{B4F35D5A-B8D4-45F8-8483-9B045E3856EA}"/>
              </a:ext>
            </a:extLst>
          </p:cNvPr>
          <p:cNvSpPr txBox="1"/>
          <p:nvPr/>
        </p:nvSpPr>
        <p:spPr>
          <a:xfrm>
            <a:off x="1680920" y="9702426"/>
            <a:ext cx="6492355" cy="646331"/>
          </a:xfrm>
          <a:prstGeom prst="rect">
            <a:avLst/>
          </a:prstGeom>
          <a:noFill/>
        </p:spPr>
        <p:txBody>
          <a:bodyPr wrap="none" rtlCol="0">
            <a:spAutoFit/>
          </a:bodyPr>
          <a:lstStyle/>
          <a:p>
            <a:pPr algn="ctr"/>
            <a:r>
              <a:rPr lang="en-US" b="1" dirty="0">
                <a:solidFill>
                  <a:srgbClr val="FFFFFF"/>
                </a:solidFill>
                <a:latin typeface="Lato Black" panose="020F0A02020204030203" pitchFamily="34" charset="0"/>
                <a:cs typeface="Lato Black" panose="020F0A02020204030203" pitchFamily="34" charset="0"/>
              </a:rPr>
              <a:t>All Domains: Unlimited Access</a:t>
            </a:r>
          </a:p>
        </p:txBody>
      </p:sp>
      <p:sp>
        <p:nvSpPr>
          <p:cNvPr id="41" name="TextBox 40">
            <a:extLst>
              <a:ext uri="{FF2B5EF4-FFF2-40B4-BE49-F238E27FC236}">
                <a16:creationId xmlns:a16="http://schemas.microsoft.com/office/drawing/2014/main" id="{773505DD-E3E0-4E81-9C40-3D1C1EF43E50}"/>
              </a:ext>
            </a:extLst>
          </p:cNvPr>
          <p:cNvSpPr txBox="1"/>
          <p:nvPr/>
        </p:nvSpPr>
        <p:spPr>
          <a:xfrm>
            <a:off x="8844333" y="10417035"/>
            <a:ext cx="6761979" cy="1200329"/>
          </a:xfrm>
          <a:prstGeom prst="rect">
            <a:avLst/>
          </a:prstGeom>
          <a:noFill/>
        </p:spPr>
        <p:txBody>
          <a:bodyPr wrap="none" rtlCol="0">
            <a:spAutoFit/>
          </a:bodyPr>
          <a:lstStyle/>
          <a:p>
            <a:pPr algn="ctr"/>
            <a:r>
              <a:rPr lang="en-US" dirty="0">
                <a:solidFill>
                  <a:srgbClr val="FFFFFF"/>
                </a:solidFill>
                <a:latin typeface="Lato Light" panose="020F0302020204030203" pitchFamily="34" charset="-18"/>
              </a:rPr>
              <a:t>Learn from industry experts who </a:t>
            </a:r>
          </a:p>
          <a:p>
            <a:pPr algn="ctr"/>
            <a:r>
              <a:rPr lang="en-US" dirty="0">
                <a:solidFill>
                  <a:srgbClr val="FFFFFF"/>
                </a:solidFill>
                <a:latin typeface="Lato Light" panose="020F0302020204030203" pitchFamily="34" charset="-18"/>
              </a:rPr>
              <a:t>are passionate about teaching</a:t>
            </a:r>
          </a:p>
        </p:txBody>
      </p:sp>
      <p:sp>
        <p:nvSpPr>
          <p:cNvPr id="42" name="TextBox 41">
            <a:extLst>
              <a:ext uri="{FF2B5EF4-FFF2-40B4-BE49-F238E27FC236}">
                <a16:creationId xmlns:a16="http://schemas.microsoft.com/office/drawing/2014/main" id="{7983DD77-23F5-4BBB-9668-E6CE9C9EF930}"/>
              </a:ext>
            </a:extLst>
          </p:cNvPr>
          <p:cNvSpPr txBox="1"/>
          <p:nvPr/>
        </p:nvSpPr>
        <p:spPr>
          <a:xfrm>
            <a:off x="15998174" y="10338257"/>
            <a:ext cx="7024422" cy="1754326"/>
          </a:xfrm>
          <a:prstGeom prst="rect">
            <a:avLst/>
          </a:prstGeom>
          <a:noFill/>
        </p:spPr>
        <p:txBody>
          <a:bodyPr wrap="none" rtlCol="0">
            <a:spAutoFit/>
          </a:bodyPr>
          <a:lstStyle/>
          <a:p>
            <a:pPr algn="ctr"/>
            <a:r>
              <a:rPr lang="en-US" dirty="0">
                <a:solidFill>
                  <a:srgbClr val="FFFFFF"/>
                </a:solidFill>
                <a:latin typeface="Lato Light" panose="020F0302020204030203" pitchFamily="34" charset="-18"/>
              </a:rPr>
              <a:t>Learn at your ease at your</a:t>
            </a:r>
          </a:p>
          <a:p>
            <a:pPr algn="ctr"/>
            <a:r>
              <a:rPr lang="en-US" dirty="0">
                <a:solidFill>
                  <a:srgbClr val="FFFFFF"/>
                </a:solidFill>
                <a:latin typeface="Lato Light" panose="020F0302020204030203" pitchFamily="34" charset="-18"/>
              </a:rPr>
              <a:t>Available timings and with loads of</a:t>
            </a:r>
          </a:p>
          <a:p>
            <a:pPr algn="ctr"/>
            <a:r>
              <a:rPr lang="en-US" dirty="0">
                <a:solidFill>
                  <a:srgbClr val="FFFFFF"/>
                </a:solidFill>
                <a:latin typeface="Lato Light" panose="020F0302020204030203" pitchFamily="34" charset="-18"/>
              </a:rPr>
              <a:t>Customization options</a:t>
            </a:r>
          </a:p>
        </p:txBody>
      </p:sp>
      <p:sp>
        <p:nvSpPr>
          <p:cNvPr id="43" name="TextBox 42">
            <a:extLst>
              <a:ext uri="{FF2B5EF4-FFF2-40B4-BE49-F238E27FC236}">
                <a16:creationId xmlns:a16="http://schemas.microsoft.com/office/drawing/2014/main" id="{F30856AB-DD02-4F17-982B-F92E50E1B59B}"/>
              </a:ext>
            </a:extLst>
          </p:cNvPr>
          <p:cNvSpPr txBox="1"/>
          <p:nvPr/>
        </p:nvSpPr>
        <p:spPr>
          <a:xfrm>
            <a:off x="1594679" y="10348757"/>
            <a:ext cx="6578596" cy="1754326"/>
          </a:xfrm>
          <a:prstGeom prst="rect">
            <a:avLst/>
          </a:prstGeom>
          <a:noFill/>
        </p:spPr>
        <p:txBody>
          <a:bodyPr wrap="none" rtlCol="0">
            <a:spAutoFit/>
          </a:bodyPr>
          <a:lstStyle/>
          <a:p>
            <a:pPr algn="ctr"/>
            <a:r>
              <a:rPr lang="en-US" dirty="0">
                <a:solidFill>
                  <a:srgbClr val="FFFFFF"/>
                </a:solidFill>
                <a:latin typeface="Lato Light" panose="020F0302020204030203" pitchFamily="34" charset="-18"/>
              </a:rPr>
              <a:t>Select what you would like your </a:t>
            </a:r>
          </a:p>
          <a:p>
            <a:pPr algn="ctr"/>
            <a:r>
              <a:rPr lang="en-US" dirty="0">
                <a:solidFill>
                  <a:srgbClr val="FFFFFF"/>
                </a:solidFill>
                <a:latin typeface="Lato Light" panose="020F0302020204030203" pitchFamily="34" charset="-18"/>
              </a:rPr>
              <a:t>employees to learn from our</a:t>
            </a:r>
          </a:p>
          <a:p>
            <a:pPr algn="ctr"/>
            <a:r>
              <a:rPr lang="en-US" dirty="0">
                <a:solidFill>
                  <a:srgbClr val="FFFFFF"/>
                </a:solidFill>
                <a:latin typeface="Lato Light" panose="020F0302020204030203" pitchFamily="34" charset="-18"/>
              </a:rPr>
              <a:t>Extensive Subscription Library</a:t>
            </a:r>
          </a:p>
        </p:txBody>
      </p:sp>
      <p:sp>
        <p:nvSpPr>
          <p:cNvPr id="45" name="AutoShape 18">
            <a:extLst>
              <a:ext uri="{FF2B5EF4-FFF2-40B4-BE49-F238E27FC236}">
                <a16:creationId xmlns:a16="http://schemas.microsoft.com/office/drawing/2014/main" id="{03E38D2C-7838-4FC1-AF4C-52E1CF013EBA}"/>
              </a:ext>
            </a:extLst>
          </p:cNvPr>
          <p:cNvSpPr>
            <a:spLocks/>
          </p:cNvSpPr>
          <p:nvPr/>
        </p:nvSpPr>
        <p:spPr bwMode="auto">
          <a:xfrm>
            <a:off x="4156160" y="6333477"/>
            <a:ext cx="1806472" cy="1561056"/>
          </a:xfrm>
          <a:custGeom>
            <a:avLst/>
            <a:gdLst/>
            <a:ahLst/>
            <a:cxnLst/>
            <a:rect l="0" t="0" r="r" b="b"/>
            <a:pathLst>
              <a:path w="21550" h="21484">
                <a:moveTo>
                  <a:pt x="16920" y="16"/>
                </a:moveTo>
                <a:lnTo>
                  <a:pt x="12342" y="1300"/>
                </a:lnTo>
                <a:cubicBezTo>
                  <a:pt x="12269" y="1320"/>
                  <a:pt x="12128" y="1354"/>
                  <a:pt x="12128" y="1405"/>
                </a:cubicBezTo>
                <a:lnTo>
                  <a:pt x="12128" y="1293"/>
                </a:lnTo>
                <a:cubicBezTo>
                  <a:pt x="12128" y="979"/>
                  <a:pt x="11954" y="630"/>
                  <a:pt x="11682" y="630"/>
                </a:cubicBezTo>
                <a:lnTo>
                  <a:pt x="6993" y="630"/>
                </a:lnTo>
                <a:cubicBezTo>
                  <a:pt x="6721" y="630"/>
                  <a:pt x="6455" y="979"/>
                  <a:pt x="6455" y="1293"/>
                </a:cubicBezTo>
                <a:lnTo>
                  <a:pt x="6455" y="20918"/>
                </a:lnTo>
                <a:cubicBezTo>
                  <a:pt x="6455" y="21232"/>
                  <a:pt x="6721" y="21390"/>
                  <a:pt x="6993" y="21390"/>
                </a:cubicBezTo>
                <a:lnTo>
                  <a:pt x="11682" y="21390"/>
                </a:lnTo>
                <a:cubicBezTo>
                  <a:pt x="11954" y="21390"/>
                  <a:pt x="12128" y="21232"/>
                  <a:pt x="12128" y="20918"/>
                </a:cubicBezTo>
                <a:lnTo>
                  <a:pt x="12128" y="2788"/>
                </a:lnTo>
                <a:lnTo>
                  <a:pt x="16004" y="21052"/>
                </a:lnTo>
                <a:cubicBezTo>
                  <a:pt x="16068" y="21357"/>
                  <a:pt x="16344" y="21542"/>
                  <a:pt x="16609" y="21468"/>
                </a:cubicBezTo>
                <a:lnTo>
                  <a:pt x="21169" y="20191"/>
                </a:lnTo>
                <a:cubicBezTo>
                  <a:pt x="21433" y="20117"/>
                  <a:pt x="21600" y="19805"/>
                  <a:pt x="21536" y="19500"/>
                </a:cubicBezTo>
                <a:lnTo>
                  <a:pt x="17513" y="439"/>
                </a:lnTo>
                <a:cubicBezTo>
                  <a:pt x="17449" y="134"/>
                  <a:pt x="17185" y="-58"/>
                  <a:pt x="16920" y="16"/>
                </a:cubicBezTo>
                <a:close/>
                <a:moveTo>
                  <a:pt x="495" y="679"/>
                </a:moveTo>
                <a:cubicBezTo>
                  <a:pt x="223" y="679"/>
                  <a:pt x="0" y="936"/>
                  <a:pt x="0" y="1250"/>
                </a:cubicBezTo>
                <a:lnTo>
                  <a:pt x="0" y="20868"/>
                </a:lnTo>
                <a:cubicBezTo>
                  <a:pt x="0" y="21182"/>
                  <a:pt x="223" y="21440"/>
                  <a:pt x="495" y="21440"/>
                </a:cubicBezTo>
                <a:lnTo>
                  <a:pt x="5178" y="21440"/>
                </a:lnTo>
                <a:cubicBezTo>
                  <a:pt x="5450" y="21440"/>
                  <a:pt x="5673" y="21182"/>
                  <a:pt x="5673" y="20868"/>
                </a:cubicBezTo>
                <a:cubicBezTo>
                  <a:pt x="5673" y="20868"/>
                  <a:pt x="5673" y="1250"/>
                  <a:pt x="5673" y="1250"/>
                </a:cubicBezTo>
                <a:cubicBezTo>
                  <a:pt x="5673" y="936"/>
                  <a:pt x="5450" y="679"/>
                  <a:pt x="5178" y="679"/>
                </a:cubicBezTo>
                <a:lnTo>
                  <a:pt x="495" y="679"/>
                </a:lnTo>
                <a:close/>
                <a:moveTo>
                  <a:pt x="16725" y="1469"/>
                </a:moveTo>
                <a:lnTo>
                  <a:pt x="18394" y="9360"/>
                </a:lnTo>
                <a:cubicBezTo>
                  <a:pt x="18394" y="9360"/>
                  <a:pt x="14781" y="10375"/>
                  <a:pt x="14781" y="10375"/>
                </a:cubicBezTo>
                <a:lnTo>
                  <a:pt x="13112" y="2477"/>
                </a:lnTo>
                <a:lnTo>
                  <a:pt x="16725" y="1469"/>
                </a:lnTo>
                <a:close/>
                <a:moveTo>
                  <a:pt x="7433" y="1984"/>
                </a:moveTo>
                <a:lnTo>
                  <a:pt x="11150" y="1984"/>
                </a:lnTo>
                <a:cubicBezTo>
                  <a:pt x="11150" y="1984"/>
                  <a:pt x="11150" y="10107"/>
                  <a:pt x="11150" y="10107"/>
                </a:cubicBezTo>
                <a:lnTo>
                  <a:pt x="7433" y="10107"/>
                </a:lnTo>
                <a:lnTo>
                  <a:pt x="7433" y="1984"/>
                </a:lnTo>
                <a:close/>
                <a:moveTo>
                  <a:pt x="978" y="2033"/>
                </a:moveTo>
                <a:lnTo>
                  <a:pt x="4695" y="2033"/>
                </a:lnTo>
                <a:cubicBezTo>
                  <a:pt x="4695" y="2033"/>
                  <a:pt x="4695" y="10157"/>
                  <a:pt x="4695" y="10157"/>
                </a:cubicBezTo>
                <a:lnTo>
                  <a:pt x="978" y="10157"/>
                </a:lnTo>
                <a:lnTo>
                  <a:pt x="978" y="2033"/>
                </a:lnTo>
                <a:close/>
                <a:moveTo>
                  <a:pt x="16658" y="2936"/>
                </a:moveTo>
                <a:lnTo>
                  <a:pt x="13693" y="3768"/>
                </a:lnTo>
                <a:lnTo>
                  <a:pt x="13821" y="4388"/>
                </a:lnTo>
                <a:lnTo>
                  <a:pt x="16786" y="3556"/>
                </a:lnTo>
                <a:cubicBezTo>
                  <a:pt x="16786" y="3556"/>
                  <a:pt x="16658" y="2936"/>
                  <a:pt x="16658" y="2936"/>
                </a:cubicBezTo>
                <a:close/>
                <a:moveTo>
                  <a:pt x="1369" y="3387"/>
                </a:moveTo>
                <a:lnTo>
                  <a:pt x="1369" y="4064"/>
                </a:lnTo>
                <a:lnTo>
                  <a:pt x="4303" y="4064"/>
                </a:lnTo>
                <a:cubicBezTo>
                  <a:pt x="4303" y="4064"/>
                  <a:pt x="4303" y="3387"/>
                  <a:pt x="4303" y="3387"/>
                </a:cubicBezTo>
                <a:lnTo>
                  <a:pt x="1369" y="3387"/>
                </a:lnTo>
                <a:close/>
                <a:moveTo>
                  <a:pt x="7825" y="3387"/>
                </a:moveTo>
                <a:lnTo>
                  <a:pt x="7825" y="4064"/>
                </a:lnTo>
                <a:lnTo>
                  <a:pt x="10759" y="4064"/>
                </a:lnTo>
                <a:cubicBezTo>
                  <a:pt x="10759" y="4064"/>
                  <a:pt x="10759" y="3387"/>
                  <a:pt x="10759" y="3387"/>
                </a:cubicBezTo>
                <a:lnTo>
                  <a:pt x="7825" y="3387"/>
                </a:lnTo>
                <a:close/>
                <a:moveTo>
                  <a:pt x="16853" y="4064"/>
                </a:moveTo>
                <a:lnTo>
                  <a:pt x="13888" y="4896"/>
                </a:lnTo>
                <a:lnTo>
                  <a:pt x="14017" y="5517"/>
                </a:lnTo>
                <a:lnTo>
                  <a:pt x="16982" y="4685"/>
                </a:lnTo>
                <a:cubicBezTo>
                  <a:pt x="16982" y="4685"/>
                  <a:pt x="16853" y="4064"/>
                  <a:pt x="16853" y="4064"/>
                </a:cubicBezTo>
                <a:close/>
                <a:moveTo>
                  <a:pt x="1369" y="4515"/>
                </a:moveTo>
                <a:lnTo>
                  <a:pt x="1369" y="5192"/>
                </a:lnTo>
                <a:lnTo>
                  <a:pt x="4303" y="5192"/>
                </a:lnTo>
                <a:cubicBezTo>
                  <a:pt x="4303" y="5192"/>
                  <a:pt x="4303" y="4515"/>
                  <a:pt x="4303" y="4515"/>
                </a:cubicBezTo>
                <a:lnTo>
                  <a:pt x="1369" y="4515"/>
                </a:lnTo>
                <a:close/>
                <a:moveTo>
                  <a:pt x="7825" y="4515"/>
                </a:moveTo>
                <a:lnTo>
                  <a:pt x="7825" y="5192"/>
                </a:lnTo>
                <a:lnTo>
                  <a:pt x="10759" y="5192"/>
                </a:lnTo>
                <a:cubicBezTo>
                  <a:pt x="10759" y="5192"/>
                  <a:pt x="10759" y="4515"/>
                  <a:pt x="10759" y="4515"/>
                </a:cubicBezTo>
                <a:lnTo>
                  <a:pt x="7825" y="4515"/>
                </a:lnTo>
                <a:close/>
                <a:moveTo>
                  <a:pt x="17049" y="4967"/>
                </a:moveTo>
                <a:lnTo>
                  <a:pt x="14084" y="5799"/>
                </a:lnTo>
                <a:lnTo>
                  <a:pt x="14212" y="6419"/>
                </a:lnTo>
                <a:lnTo>
                  <a:pt x="17177" y="5587"/>
                </a:lnTo>
                <a:cubicBezTo>
                  <a:pt x="17177" y="5587"/>
                  <a:pt x="17049" y="4967"/>
                  <a:pt x="17049" y="4967"/>
                </a:cubicBezTo>
                <a:close/>
                <a:moveTo>
                  <a:pt x="1369" y="5644"/>
                </a:moveTo>
                <a:lnTo>
                  <a:pt x="1369" y="6321"/>
                </a:lnTo>
                <a:lnTo>
                  <a:pt x="4303" y="6321"/>
                </a:lnTo>
                <a:cubicBezTo>
                  <a:pt x="4303" y="6321"/>
                  <a:pt x="4303" y="5644"/>
                  <a:pt x="4303" y="5644"/>
                </a:cubicBezTo>
                <a:lnTo>
                  <a:pt x="1369" y="5644"/>
                </a:lnTo>
                <a:close/>
                <a:moveTo>
                  <a:pt x="7825" y="5644"/>
                </a:moveTo>
                <a:lnTo>
                  <a:pt x="7825" y="6321"/>
                </a:lnTo>
                <a:lnTo>
                  <a:pt x="10759" y="6321"/>
                </a:lnTo>
                <a:cubicBezTo>
                  <a:pt x="10759" y="6321"/>
                  <a:pt x="10759" y="5644"/>
                  <a:pt x="10759" y="5644"/>
                </a:cubicBezTo>
                <a:lnTo>
                  <a:pt x="7825" y="5644"/>
                </a:lnTo>
                <a:close/>
                <a:moveTo>
                  <a:pt x="18491" y="16306"/>
                </a:moveTo>
                <a:cubicBezTo>
                  <a:pt x="19013" y="16404"/>
                  <a:pt x="19459" y="16854"/>
                  <a:pt x="19592" y="17483"/>
                </a:cubicBezTo>
                <a:cubicBezTo>
                  <a:pt x="19769" y="18323"/>
                  <a:pt x="19323" y="19169"/>
                  <a:pt x="18595" y="19373"/>
                </a:cubicBezTo>
                <a:cubicBezTo>
                  <a:pt x="17868" y="19578"/>
                  <a:pt x="17134" y="19063"/>
                  <a:pt x="16957" y="18224"/>
                </a:cubicBezTo>
                <a:cubicBezTo>
                  <a:pt x="16780" y="17385"/>
                  <a:pt x="17226" y="16538"/>
                  <a:pt x="17954" y="16334"/>
                </a:cubicBezTo>
                <a:cubicBezTo>
                  <a:pt x="18135" y="16283"/>
                  <a:pt x="18318" y="16273"/>
                  <a:pt x="18491" y="16306"/>
                </a:cubicBezTo>
                <a:close/>
                <a:moveTo>
                  <a:pt x="9341" y="16856"/>
                </a:moveTo>
                <a:cubicBezTo>
                  <a:pt x="10089" y="16856"/>
                  <a:pt x="10698" y="17558"/>
                  <a:pt x="10698" y="18421"/>
                </a:cubicBezTo>
                <a:cubicBezTo>
                  <a:pt x="10698" y="19285"/>
                  <a:pt x="10089" y="19987"/>
                  <a:pt x="9341" y="19987"/>
                </a:cubicBezTo>
                <a:cubicBezTo>
                  <a:pt x="8592" y="19987"/>
                  <a:pt x="7983" y="19285"/>
                  <a:pt x="7983" y="18421"/>
                </a:cubicBezTo>
                <a:cubicBezTo>
                  <a:pt x="7983" y="17558"/>
                  <a:pt x="8592" y="16856"/>
                  <a:pt x="9341" y="16856"/>
                </a:cubicBezTo>
                <a:close/>
                <a:moveTo>
                  <a:pt x="2885" y="16912"/>
                </a:moveTo>
                <a:cubicBezTo>
                  <a:pt x="3634" y="16912"/>
                  <a:pt x="4242" y="17614"/>
                  <a:pt x="4242" y="18478"/>
                </a:cubicBezTo>
                <a:cubicBezTo>
                  <a:pt x="4242" y="19342"/>
                  <a:pt x="3634" y="20036"/>
                  <a:pt x="2885" y="20036"/>
                </a:cubicBezTo>
                <a:cubicBezTo>
                  <a:pt x="2137" y="20036"/>
                  <a:pt x="1528" y="19342"/>
                  <a:pt x="1528" y="18478"/>
                </a:cubicBezTo>
                <a:cubicBezTo>
                  <a:pt x="1528" y="17614"/>
                  <a:pt x="2137" y="16912"/>
                  <a:pt x="2885" y="16912"/>
                </a:cubicBezTo>
                <a:close/>
                <a:moveTo>
                  <a:pt x="18461" y="17166"/>
                </a:moveTo>
                <a:cubicBezTo>
                  <a:pt x="18366" y="17148"/>
                  <a:pt x="18267" y="17145"/>
                  <a:pt x="18167" y="17173"/>
                </a:cubicBezTo>
                <a:cubicBezTo>
                  <a:pt x="17771" y="17285"/>
                  <a:pt x="17527" y="17752"/>
                  <a:pt x="17623" y="18210"/>
                </a:cubicBezTo>
                <a:cubicBezTo>
                  <a:pt x="17720" y="18668"/>
                  <a:pt x="18125" y="18949"/>
                  <a:pt x="18522" y="18837"/>
                </a:cubicBezTo>
                <a:cubicBezTo>
                  <a:pt x="18919" y="18726"/>
                  <a:pt x="19163" y="18259"/>
                  <a:pt x="19066" y="17801"/>
                </a:cubicBezTo>
                <a:cubicBezTo>
                  <a:pt x="18994" y="17457"/>
                  <a:pt x="18745" y="17220"/>
                  <a:pt x="18461" y="17166"/>
                </a:cubicBezTo>
                <a:close/>
                <a:moveTo>
                  <a:pt x="2891" y="17603"/>
                </a:moveTo>
                <a:cubicBezTo>
                  <a:pt x="2483" y="17603"/>
                  <a:pt x="2152" y="17985"/>
                  <a:pt x="2152" y="18457"/>
                </a:cubicBezTo>
                <a:cubicBezTo>
                  <a:pt x="2152" y="18928"/>
                  <a:pt x="2483" y="19310"/>
                  <a:pt x="2891" y="19310"/>
                </a:cubicBezTo>
                <a:cubicBezTo>
                  <a:pt x="3300" y="19310"/>
                  <a:pt x="3631" y="18928"/>
                  <a:pt x="3631" y="18457"/>
                </a:cubicBezTo>
                <a:cubicBezTo>
                  <a:pt x="3631" y="17985"/>
                  <a:pt x="3300" y="17603"/>
                  <a:pt x="2891" y="17603"/>
                </a:cubicBezTo>
                <a:close/>
                <a:moveTo>
                  <a:pt x="9347" y="17603"/>
                </a:moveTo>
                <a:cubicBezTo>
                  <a:pt x="8938" y="17603"/>
                  <a:pt x="8607" y="17985"/>
                  <a:pt x="8607" y="18457"/>
                </a:cubicBezTo>
                <a:cubicBezTo>
                  <a:pt x="8607" y="18928"/>
                  <a:pt x="8938" y="19310"/>
                  <a:pt x="9347" y="19310"/>
                </a:cubicBezTo>
                <a:cubicBezTo>
                  <a:pt x="9755" y="19310"/>
                  <a:pt x="10086" y="18928"/>
                  <a:pt x="10086" y="18457"/>
                </a:cubicBezTo>
                <a:cubicBezTo>
                  <a:pt x="10086" y="17985"/>
                  <a:pt x="9755" y="17603"/>
                  <a:pt x="9347" y="17603"/>
                </a:cubicBezTo>
                <a:close/>
                <a:moveTo>
                  <a:pt x="9347" y="17603"/>
                </a:move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marL="0" marR="0" lvl="0" indent="0" algn="l" defTabSz="1828754" rtl="0" eaLnBrk="1" fontAlgn="auto" latinLnBrk="0" hangingPunct="1">
              <a:lnSpc>
                <a:spcPct val="100000"/>
              </a:lnSpc>
              <a:spcBef>
                <a:spcPts val="0"/>
              </a:spcBef>
              <a:spcAft>
                <a:spcPts val="0"/>
              </a:spcAft>
              <a:buClrTx/>
              <a:buSzTx/>
              <a:buFontTx/>
              <a:buNone/>
              <a:tabLst/>
              <a:defRPr/>
            </a:pPr>
            <a:endParaRPr kumimoji="0" lang="pl-PL" sz="3600" b="0" i="0" u="none" strike="noStrike" kern="1200" cap="none" spc="0" normalizeH="0" baseline="0" noProof="0">
              <a:ln>
                <a:noFill/>
              </a:ln>
              <a:solidFill>
                <a:srgbClr val="333333"/>
              </a:solidFill>
              <a:effectLst/>
              <a:uLnTx/>
              <a:uFillTx/>
              <a:ea typeface="+mn-ea"/>
              <a:cs typeface="+mn-cs"/>
            </a:endParaRPr>
          </a:p>
        </p:txBody>
      </p:sp>
      <p:sp>
        <p:nvSpPr>
          <p:cNvPr id="46" name="TextBox 45">
            <a:extLst>
              <a:ext uri="{FF2B5EF4-FFF2-40B4-BE49-F238E27FC236}">
                <a16:creationId xmlns:a16="http://schemas.microsoft.com/office/drawing/2014/main" id="{D844D4AE-999F-495C-A0D4-D159AB1EF20C}"/>
              </a:ext>
            </a:extLst>
          </p:cNvPr>
          <p:cNvSpPr txBox="1"/>
          <p:nvPr/>
        </p:nvSpPr>
        <p:spPr>
          <a:xfrm>
            <a:off x="10368220" y="9691926"/>
            <a:ext cx="3952365" cy="646331"/>
          </a:xfrm>
          <a:prstGeom prst="rect">
            <a:avLst/>
          </a:prstGeom>
          <a:noFill/>
        </p:spPr>
        <p:txBody>
          <a:bodyPr wrap="none" rtlCol="0">
            <a:spAutoFit/>
          </a:bodyPr>
          <a:lstStyle/>
          <a:p>
            <a:pPr algn="ctr"/>
            <a:r>
              <a:rPr lang="en-US" b="1" dirty="0">
                <a:solidFill>
                  <a:srgbClr val="FFFFFF"/>
                </a:solidFill>
                <a:latin typeface="Lato Black" panose="020F0A02020204030203" pitchFamily="34" charset="0"/>
                <a:cs typeface="Lato Black" panose="020F0A02020204030203" pitchFamily="34" charset="0"/>
              </a:rPr>
              <a:t>Expert Instructors</a:t>
            </a:r>
          </a:p>
        </p:txBody>
      </p:sp>
      <p:sp>
        <p:nvSpPr>
          <p:cNvPr id="47" name="TextBox 46">
            <a:extLst>
              <a:ext uri="{FF2B5EF4-FFF2-40B4-BE49-F238E27FC236}">
                <a16:creationId xmlns:a16="http://schemas.microsoft.com/office/drawing/2014/main" id="{CACA43A3-3E1F-4617-ADCA-78AEB49CADE2}"/>
              </a:ext>
            </a:extLst>
          </p:cNvPr>
          <p:cNvSpPr txBox="1"/>
          <p:nvPr/>
        </p:nvSpPr>
        <p:spPr>
          <a:xfrm>
            <a:off x="16445032" y="9677323"/>
            <a:ext cx="6130717" cy="646331"/>
          </a:xfrm>
          <a:prstGeom prst="rect">
            <a:avLst/>
          </a:prstGeom>
          <a:noFill/>
        </p:spPr>
        <p:txBody>
          <a:bodyPr wrap="none" rtlCol="0">
            <a:spAutoFit/>
          </a:bodyPr>
          <a:lstStyle/>
          <a:p>
            <a:pPr algn="ctr"/>
            <a:r>
              <a:rPr lang="en-US" b="1" dirty="0">
                <a:solidFill>
                  <a:srgbClr val="FFFFFF"/>
                </a:solidFill>
                <a:latin typeface="Lato Black" panose="020F0A02020204030203" pitchFamily="34" charset="0"/>
                <a:cs typeface="Lato Black" panose="020F0A02020204030203" pitchFamily="34" charset="0"/>
              </a:rPr>
              <a:t>Self Paced and Customizable</a:t>
            </a:r>
          </a:p>
        </p:txBody>
      </p:sp>
      <p:sp>
        <p:nvSpPr>
          <p:cNvPr id="49" name="AutoShape 10">
            <a:extLst>
              <a:ext uri="{FF2B5EF4-FFF2-40B4-BE49-F238E27FC236}">
                <a16:creationId xmlns:a16="http://schemas.microsoft.com/office/drawing/2014/main" id="{3636CA1F-03AD-4B11-8D33-BAD063E8A706}"/>
              </a:ext>
            </a:extLst>
          </p:cNvPr>
          <p:cNvSpPr>
            <a:spLocks/>
          </p:cNvSpPr>
          <p:nvPr/>
        </p:nvSpPr>
        <p:spPr bwMode="auto">
          <a:xfrm>
            <a:off x="11684680" y="6004129"/>
            <a:ext cx="1014639" cy="1890404"/>
          </a:xfrm>
          <a:custGeom>
            <a:avLst/>
            <a:gdLst/>
            <a:ahLst/>
            <a:cxnLst/>
            <a:rect l="0" t="0" r="r" b="b"/>
            <a:pathLst>
              <a:path w="20534" h="21598">
                <a:moveTo>
                  <a:pt x="8710" y="0"/>
                </a:moveTo>
                <a:cubicBezTo>
                  <a:pt x="8409" y="-2"/>
                  <a:pt x="8129" y="151"/>
                  <a:pt x="8198" y="345"/>
                </a:cubicBezTo>
                <a:cubicBezTo>
                  <a:pt x="8315" y="679"/>
                  <a:pt x="8446" y="1120"/>
                  <a:pt x="8525" y="1560"/>
                </a:cubicBezTo>
                <a:cubicBezTo>
                  <a:pt x="8549" y="1695"/>
                  <a:pt x="8404" y="1821"/>
                  <a:pt x="8176" y="1863"/>
                </a:cubicBezTo>
                <a:cubicBezTo>
                  <a:pt x="7154" y="2049"/>
                  <a:pt x="6314" y="2388"/>
                  <a:pt x="5809" y="2751"/>
                </a:cubicBezTo>
                <a:cubicBezTo>
                  <a:pt x="4042" y="4020"/>
                  <a:pt x="2671" y="4678"/>
                  <a:pt x="802" y="5125"/>
                </a:cubicBezTo>
                <a:cubicBezTo>
                  <a:pt x="-1066" y="5574"/>
                  <a:pt x="729" y="7826"/>
                  <a:pt x="2122" y="7771"/>
                </a:cubicBezTo>
                <a:cubicBezTo>
                  <a:pt x="3056" y="7734"/>
                  <a:pt x="4241" y="7202"/>
                  <a:pt x="5852" y="7364"/>
                </a:cubicBezTo>
                <a:cubicBezTo>
                  <a:pt x="6891" y="7468"/>
                  <a:pt x="7786" y="7356"/>
                  <a:pt x="8296" y="7265"/>
                </a:cubicBezTo>
                <a:cubicBezTo>
                  <a:pt x="8551" y="7220"/>
                  <a:pt x="8832" y="7297"/>
                  <a:pt x="8928" y="7438"/>
                </a:cubicBezTo>
                <a:lnTo>
                  <a:pt x="8961" y="7487"/>
                </a:lnTo>
                <a:cubicBezTo>
                  <a:pt x="9028" y="7585"/>
                  <a:pt x="8991" y="7696"/>
                  <a:pt x="8874" y="7777"/>
                </a:cubicBezTo>
                <a:cubicBezTo>
                  <a:pt x="8019" y="8365"/>
                  <a:pt x="4599" y="10933"/>
                  <a:pt x="4402" y="14481"/>
                </a:cubicBezTo>
                <a:cubicBezTo>
                  <a:pt x="4395" y="14603"/>
                  <a:pt x="4517" y="14715"/>
                  <a:pt x="4718" y="14758"/>
                </a:cubicBezTo>
                <a:cubicBezTo>
                  <a:pt x="5045" y="14830"/>
                  <a:pt x="5611" y="14943"/>
                  <a:pt x="6343" y="15054"/>
                </a:cubicBezTo>
                <a:cubicBezTo>
                  <a:pt x="6566" y="15088"/>
                  <a:pt x="6714" y="15202"/>
                  <a:pt x="6714" y="15332"/>
                </a:cubicBezTo>
                <a:cubicBezTo>
                  <a:pt x="6714" y="15443"/>
                  <a:pt x="6605" y="15541"/>
                  <a:pt x="6431" y="15591"/>
                </a:cubicBezTo>
                <a:cubicBezTo>
                  <a:pt x="6394" y="15602"/>
                  <a:pt x="6361" y="15612"/>
                  <a:pt x="6321" y="15622"/>
                </a:cubicBezTo>
                <a:cubicBezTo>
                  <a:pt x="3303" y="16375"/>
                  <a:pt x="2951" y="17242"/>
                  <a:pt x="2951" y="18033"/>
                </a:cubicBezTo>
                <a:cubicBezTo>
                  <a:pt x="2951" y="18690"/>
                  <a:pt x="3358" y="18767"/>
                  <a:pt x="3496" y="18773"/>
                </a:cubicBezTo>
                <a:lnTo>
                  <a:pt x="19520" y="18773"/>
                </a:lnTo>
                <a:cubicBezTo>
                  <a:pt x="19666" y="18764"/>
                  <a:pt x="20054" y="18676"/>
                  <a:pt x="20054" y="18033"/>
                </a:cubicBezTo>
                <a:cubicBezTo>
                  <a:pt x="20054" y="17243"/>
                  <a:pt x="19703" y="16376"/>
                  <a:pt x="16684" y="15622"/>
                </a:cubicBezTo>
                <a:cubicBezTo>
                  <a:pt x="16646" y="15613"/>
                  <a:pt x="16610" y="15601"/>
                  <a:pt x="16575" y="15591"/>
                </a:cubicBezTo>
                <a:cubicBezTo>
                  <a:pt x="16399" y="15541"/>
                  <a:pt x="16280" y="15443"/>
                  <a:pt x="16280" y="15332"/>
                </a:cubicBezTo>
                <a:lnTo>
                  <a:pt x="16280" y="15184"/>
                </a:lnTo>
                <a:cubicBezTo>
                  <a:pt x="16280" y="15059"/>
                  <a:pt x="16420" y="14953"/>
                  <a:pt x="16629" y="14913"/>
                </a:cubicBezTo>
                <a:cubicBezTo>
                  <a:pt x="17151" y="14813"/>
                  <a:pt x="17683" y="14700"/>
                  <a:pt x="18211" y="14561"/>
                </a:cubicBezTo>
                <a:cubicBezTo>
                  <a:pt x="18362" y="14521"/>
                  <a:pt x="18466" y="14438"/>
                  <a:pt x="18494" y="14345"/>
                </a:cubicBezTo>
                <a:cubicBezTo>
                  <a:pt x="18736" y="13540"/>
                  <a:pt x="19700" y="9595"/>
                  <a:pt x="16814" y="5396"/>
                </a:cubicBezTo>
                <a:cubicBezTo>
                  <a:pt x="15524" y="3518"/>
                  <a:pt x="13871" y="2506"/>
                  <a:pt x="12222" y="2041"/>
                </a:cubicBezTo>
                <a:cubicBezTo>
                  <a:pt x="12150" y="2021"/>
                  <a:pt x="12084" y="1993"/>
                  <a:pt x="12037" y="1955"/>
                </a:cubicBezTo>
                <a:cubicBezTo>
                  <a:pt x="11507" y="1534"/>
                  <a:pt x="10220" y="558"/>
                  <a:pt x="9005" y="56"/>
                </a:cubicBezTo>
                <a:cubicBezTo>
                  <a:pt x="8910" y="17"/>
                  <a:pt x="8811" y="1"/>
                  <a:pt x="8710" y="0"/>
                </a:cubicBezTo>
                <a:close/>
                <a:moveTo>
                  <a:pt x="3486" y="19143"/>
                </a:moveTo>
                <a:lnTo>
                  <a:pt x="3486" y="19994"/>
                </a:lnTo>
                <a:cubicBezTo>
                  <a:pt x="3486" y="19994"/>
                  <a:pt x="20152" y="19994"/>
                  <a:pt x="20152" y="19994"/>
                </a:cubicBezTo>
                <a:lnTo>
                  <a:pt x="20152" y="19143"/>
                </a:lnTo>
                <a:lnTo>
                  <a:pt x="3486" y="19143"/>
                </a:lnTo>
                <a:close/>
                <a:moveTo>
                  <a:pt x="3060" y="20130"/>
                </a:moveTo>
                <a:cubicBezTo>
                  <a:pt x="2912" y="20130"/>
                  <a:pt x="2787" y="20201"/>
                  <a:pt x="2787" y="20284"/>
                </a:cubicBezTo>
                <a:lnTo>
                  <a:pt x="2787" y="21314"/>
                </a:lnTo>
                <a:cubicBezTo>
                  <a:pt x="2787" y="21474"/>
                  <a:pt x="3018" y="21598"/>
                  <a:pt x="3300" y="21598"/>
                </a:cubicBezTo>
                <a:lnTo>
                  <a:pt x="20021" y="21598"/>
                </a:lnTo>
                <a:cubicBezTo>
                  <a:pt x="20304" y="21598"/>
                  <a:pt x="20534" y="21474"/>
                  <a:pt x="20534" y="21314"/>
                </a:cubicBezTo>
                <a:lnTo>
                  <a:pt x="20534" y="20420"/>
                </a:lnTo>
                <a:cubicBezTo>
                  <a:pt x="20534" y="20260"/>
                  <a:pt x="20304" y="20130"/>
                  <a:pt x="20021" y="20130"/>
                </a:cubicBezTo>
                <a:lnTo>
                  <a:pt x="3060" y="20130"/>
                </a:lnTo>
                <a:close/>
                <a:moveTo>
                  <a:pt x="3060" y="20130"/>
                </a:move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marL="0" marR="0" lvl="0" indent="0" algn="l" defTabSz="1828754" rtl="0" eaLnBrk="1" fontAlgn="auto" latinLnBrk="0" hangingPunct="1">
              <a:lnSpc>
                <a:spcPct val="100000"/>
              </a:lnSpc>
              <a:spcBef>
                <a:spcPts val="0"/>
              </a:spcBef>
              <a:spcAft>
                <a:spcPts val="0"/>
              </a:spcAft>
              <a:buClrTx/>
              <a:buSzTx/>
              <a:buFontTx/>
              <a:buNone/>
              <a:tabLst/>
              <a:defRPr/>
            </a:pPr>
            <a:endParaRPr kumimoji="0" lang="pl-PL" sz="3600" b="0" i="0" u="none" strike="noStrike" kern="1200" cap="none" spc="0" normalizeH="0" baseline="0" noProof="0">
              <a:ln>
                <a:noFill/>
              </a:ln>
              <a:solidFill>
                <a:srgbClr val="333333"/>
              </a:solidFill>
              <a:effectLst/>
              <a:uLnTx/>
              <a:uFillTx/>
              <a:ea typeface="+mn-ea"/>
              <a:cs typeface="+mn-cs"/>
            </a:endParaRPr>
          </a:p>
        </p:txBody>
      </p:sp>
      <p:sp>
        <p:nvSpPr>
          <p:cNvPr id="50" name="AutoShape 35">
            <a:extLst>
              <a:ext uri="{FF2B5EF4-FFF2-40B4-BE49-F238E27FC236}">
                <a16:creationId xmlns:a16="http://schemas.microsoft.com/office/drawing/2014/main" id="{8CFAD538-6778-4016-96A7-C01A166A767E}"/>
              </a:ext>
            </a:extLst>
          </p:cNvPr>
          <p:cNvSpPr>
            <a:spLocks/>
          </p:cNvSpPr>
          <p:nvPr/>
        </p:nvSpPr>
        <p:spPr bwMode="auto">
          <a:xfrm>
            <a:off x="18669198" y="6368953"/>
            <a:ext cx="1682374" cy="1490103"/>
          </a:xfrm>
          <a:custGeom>
            <a:avLst/>
            <a:gdLst/>
            <a:ahLst/>
            <a:cxnLst/>
            <a:rect l="0" t="0" r="r" b="b"/>
            <a:pathLst>
              <a:path w="21600" h="21600">
                <a:moveTo>
                  <a:pt x="4132" y="12386"/>
                </a:moveTo>
                <a:cubicBezTo>
                  <a:pt x="4132" y="11986"/>
                  <a:pt x="4420" y="11662"/>
                  <a:pt x="4774" y="11662"/>
                </a:cubicBezTo>
                <a:lnTo>
                  <a:pt x="5018" y="11662"/>
                </a:lnTo>
                <a:lnTo>
                  <a:pt x="5018" y="3154"/>
                </a:lnTo>
                <a:cubicBezTo>
                  <a:pt x="5018" y="2479"/>
                  <a:pt x="5959" y="2479"/>
                  <a:pt x="5959" y="3154"/>
                </a:cubicBezTo>
                <a:lnTo>
                  <a:pt x="5959" y="11662"/>
                </a:lnTo>
                <a:lnTo>
                  <a:pt x="6244" y="11662"/>
                </a:lnTo>
                <a:cubicBezTo>
                  <a:pt x="6598" y="11662"/>
                  <a:pt x="6885" y="11986"/>
                  <a:pt x="6885" y="12386"/>
                </a:cubicBezTo>
                <a:lnTo>
                  <a:pt x="6885" y="12504"/>
                </a:lnTo>
                <a:cubicBezTo>
                  <a:pt x="6885" y="12903"/>
                  <a:pt x="6598" y="13228"/>
                  <a:pt x="6244" y="13228"/>
                </a:cubicBezTo>
                <a:lnTo>
                  <a:pt x="5959" y="13228"/>
                </a:lnTo>
                <a:lnTo>
                  <a:pt x="5959" y="18446"/>
                </a:lnTo>
                <a:cubicBezTo>
                  <a:pt x="5959" y="18783"/>
                  <a:pt x="5717" y="18966"/>
                  <a:pt x="5489" y="18966"/>
                </a:cubicBezTo>
                <a:cubicBezTo>
                  <a:pt x="5260" y="18966"/>
                  <a:pt x="5018" y="18783"/>
                  <a:pt x="5018" y="18446"/>
                </a:cubicBezTo>
                <a:lnTo>
                  <a:pt x="5018" y="13228"/>
                </a:lnTo>
                <a:lnTo>
                  <a:pt x="4774" y="13228"/>
                </a:lnTo>
                <a:cubicBezTo>
                  <a:pt x="4420" y="13228"/>
                  <a:pt x="4132" y="12903"/>
                  <a:pt x="4132" y="12504"/>
                </a:cubicBezTo>
                <a:cubicBezTo>
                  <a:pt x="4132" y="12504"/>
                  <a:pt x="4132" y="12386"/>
                  <a:pt x="4132" y="12386"/>
                </a:cubicBezTo>
                <a:close/>
                <a:moveTo>
                  <a:pt x="9422" y="7421"/>
                </a:moveTo>
                <a:cubicBezTo>
                  <a:pt x="9422" y="7022"/>
                  <a:pt x="9710" y="6697"/>
                  <a:pt x="10064" y="6697"/>
                </a:cubicBezTo>
                <a:lnTo>
                  <a:pt x="10328" y="6697"/>
                </a:lnTo>
                <a:lnTo>
                  <a:pt x="10328" y="3154"/>
                </a:lnTo>
                <a:cubicBezTo>
                  <a:pt x="10328" y="2479"/>
                  <a:pt x="11270" y="2479"/>
                  <a:pt x="11270" y="3154"/>
                </a:cubicBezTo>
                <a:lnTo>
                  <a:pt x="11270" y="6697"/>
                </a:lnTo>
                <a:lnTo>
                  <a:pt x="11534" y="6697"/>
                </a:lnTo>
                <a:cubicBezTo>
                  <a:pt x="11888" y="6697"/>
                  <a:pt x="12176" y="7022"/>
                  <a:pt x="12176" y="7421"/>
                </a:cubicBezTo>
                <a:lnTo>
                  <a:pt x="12176" y="7539"/>
                </a:lnTo>
                <a:cubicBezTo>
                  <a:pt x="12176" y="7939"/>
                  <a:pt x="11888" y="8263"/>
                  <a:pt x="11534" y="8263"/>
                </a:cubicBezTo>
                <a:lnTo>
                  <a:pt x="11270" y="8263"/>
                </a:lnTo>
                <a:lnTo>
                  <a:pt x="11270" y="18446"/>
                </a:lnTo>
                <a:cubicBezTo>
                  <a:pt x="11270" y="18783"/>
                  <a:pt x="11027" y="18966"/>
                  <a:pt x="10799" y="18966"/>
                </a:cubicBezTo>
                <a:cubicBezTo>
                  <a:pt x="10571" y="18966"/>
                  <a:pt x="10328" y="18783"/>
                  <a:pt x="10328" y="18446"/>
                </a:cubicBezTo>
                <a:lnTo>
                  <a:pt x="10328" y="8263"/>
                </a:lnTo>
                <a:lnTo>
                  <a:pt x="10064" y="8263"/>
                </a:lnTo>
                <a:cubicBezTo>
                  <a:pt x="9710" y="8263"/>
                  <a:pt x="9422" y="7939"/>
                  <a:pt x="9422" y="7539"/>
                </a:cubicBezTo>
                <a:cubicBezTo>
                  <a:pt x="9422" y="7539"/>
                  <a:pt x="9422" y="7421"/>
                  <a:pt x="9422" y="7421"/>
                </a:cubicBezTo>
                <a:close/>
                <a:moveTo>
                  <a:pt x="14733" y="14640"/>
                </a:moveTo>
                <a:cubicBezTo>
                  <a:pt x="14733" y="14240"/>
                  <a:pt x="15020" y="13916"/>
                  <a:pt x="15374" y="13916"/>
                </a:cubicBezTo>
                <a:lnTo>
                  <a:pt x="15639" y="13916"/>
                </a:lnTo>
                <a:lnTo>
                  <a:pt x="15639" y="3154"/>
                </a:lnTo>
                <a:cubicBezTo>
                  <a:pt x="15639" y="2479"/>
                  <a:pt x="16580" y="2479"/>
                  <a:pt x="16580" y="3154"/>
                </a:cubicBezTo>
                <a:lnTo>
                  <a:pt x="16580" y="13916"/>
                </a:lnTo>
                <a:lnTo>
                  <a:pt x="16845" y="13916"/>
                </a:lnTo>
                <a:cubicBezTo>
                  <a:pt x="17198" y="13916"/>
                  <a:pt x="17486" y="14240"/>
                  <a:pt x="17486" y="14640"/>
                </a:cubicBezTo>
                <a:lnTo>
                  <a:pt x="17486" y="14758"/>
                </a:lnTo>
                <a:cubicBezTo>
                  <a:pt x="17486" y="15157"/>
                  <a:pt x="17198" y="15482"/>
                  <a:pt x="16845" y="15482"/>
                </a:cubicBezTo>
                <a:lnTo>
                  <a:pt x="16580" y="15482"/>
                </a:lnTo>
                <a:lnTo>
                  <a:pt x="16580" y="18446"/>
                </a:lnTo>
                <a:cubicBezTo>
                  <a:pt x="16580" y="18783"/>
                  <a:pt x="16338" y="18966"/>
                  <a:pt x="16109" y="18966"/>
                </a:cubicBezTo>
                <a:cubicBezTo>
                  <a:pt x="15881" y="18966"/>
                  <a:pt x="15639" y="18783"/>
                  <a:pt x="15639" y="18446"/>
                </a:cubicBezTo>
                <a:lnTo>
                  <a:pt x="15639" y="15482"/>
                </a:lnTo>
                <a:lnTo>
                  <a:pt x="15374" y="15482"/>
                </a:lnTo>
                <a:cubicBezTo>
                  <a:pt x="15020" y="15482"/>
                  <a:pt x="14733" y="15157"/>
                  <a:pt x="14733" y="14758"/>
                </a:cubicBezTo>
                <a:cubicBezTo>
                  <a:pt x="14733" y="14758"/>
                  <a:pt x="14733" y="14640"/>
                  <a:pt x="14733" y="14640"/>
                </a:cubicBezTo>
                <a:close/>
                <a:moveTo>
                  <a:pt x="0" y="1851"/>
                </a:moveTo>
                <a:lnTo>
                  <a:pt x="0" y="19749"/>
                </a:lnTo>
                <a:cubicBezTo>
                  <a:pt x="0" y="20770"/>
                  <a:pt x="736" y="21600"/>
                  <a:pt x="1641" y="21600"/>
                </a:cubicBezTo>
                <a:lnTo>
                  <a:pt x="19959" y="21600"/>
                </a:lnTo>
                <a:cubicBezTo>
                  <a:pt x="20864" y="21600"/>
                  <a:pt x="21600" y="20770"/>
                  <a:pt x="21600" y="19749"/>
                </a:cubicBezTo>
                <a:lnTo>
                  <a:pt x="21600" y="1851"/>
                </a:lnTo>
                <a:cubicBezTo>
                  <a:pt x="21600" y="830"/>
                  <a:pt x="20864" y="0"/>
                  <a:pt x="19959" y="0"/>
                </a:cubicBezTo>
                <a:lnTo>
                  <a:pt x="1641" y="0"/>
                </a:lnTo>
                <a:cubicBezTo>
                  <a:pt x="736" y="0"/>
                  <a:pt x="0" y="830"/>
                  <a:pt x="0" y="1851"/>
                </a:cubicBezTo>
                <a:close/>
                <a:moveTo>
                  <a:pt x="0" y="1851"/>
                </a:move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marL="0" marR="0" lvl="0" indent="0" algn="l" defTabSz="1828754" rtl="0" eaLnBrk="1" fontAlgn="auto" latinLnBrk="0" hangingPunct="1">
              <a:lnSpc>
                <a:spcPct val="100000"/>
              </a:lnSpc>
              <a:spcBef>
                <a:spcPts val="0"/>
              </a:spcBef>
              <a:spcAft>
                <a:spcPts val="0"/>
              </a:spcAft>
              <a:buClrTx/>
              <a:buSzTx/>
              <a:buFontTx/>
              <a:buNone/>
              <a:tabLst/>
              <a:defRPr/>
            </a:pPr>
            <a:endParaRPr kumimoji="0" lang="pl-PL" sz="3600" b="0" i="0" u="none" strike="noStrike" kern="1200" cap="none" spc="0" normalizeH="0" baseline="0" noProof="0">
              <a:ln>
                <a:noFill/>
              </a:ln>
              <a:solidFill>
                <a:srgbClr val="333333"/>
              </a:solidFill>
              <a:effectLst/>
              <a:uLnTx/>
              <a:uFillTx/>
              <a:ea typeface="+mn-ea"/>
              <a:cs typeface="+mn-cs"/>
            </a:endParaRPr>
          </a:p>
        </p:txBody>
      </p:sp>
    </p:spTree>
    <p:extLst>
      <p:ext uri="{BB962C8B-B14F-4D97-AF65-F5344CB8AC3E}">
        <p14:creationId xmlns:p14="http://schemas.microsoft.com/office/powerpoint/2010/main" val="197749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0"/>
          <p:cNvGrpSpPr>
            <a:grpSpLocks noChangeAspect="1"/>
          </p:cNvGrpSpPr>
          <p:nvPr/>
        </p:nvGrpSpPr>
        <p:grpSpPr bwMode="auto">
          <a:xfrm>
            <a:off x="9384000" y="3429000"/>
            <a:ext cx="5616000" cy="5616000"/>
            <a:chOff x="0" y="0"/>
            <a:chExt cx="1480" cy="1480"/>
          </a:xfrm>
        </p:grpSpPr>
        <p:sp>
          <p:nvSpPr>
            <p:cNvPr id="6" name="AutoShape 7"/>
            <p:cNvSpPr>
              <a:spLocks noChangeAspect="1"/>
            </p:cNvSpPr>
            <p:nvPr/>
          </p:nvSpPr>
          <p:spPr bwMode="auto">
            <a:xfrm>
              <a:off x="0" y="0"/>
              <a:ext cx="1480" cy="1480"/>
            </a:xfrm>
            <a:custGeom>
              <a:avLst/>
              <a:gdLst/>
              <a:ahLst/>
              <a:cxnLst/>
              <a:rect l="0" t="0" r="r" b="b"/>
              <a:pathLst>
                <a:path w="24942" h="21600">
                  <a:moveTo>
                    <a:pt x="12471" y="0"/>
                  </a:moveTo>
                  <a:lnTo>
                    <a:pt x="23271" y="5400"/>
                  </a:lnTo>
                  <a:lnTo>
                    <a:pt x="23271" y="16200"/>
                  </a:lnTo>
                  <a:lnTo>
                    <a:pt x="12471" y="21600"/>
                  </a:lnTo>
                  <a:lnTo>
                    <a:pt x="1671" y="16200"/>
                  </a:lnTo>
                  <a:lnTo>
                    <a:pt x="1671" y="5400"/>
                  </a:lnTo>
                  <a:lnTo>
                    <a:pt x="12471" y="0"/>
                  </a:lnTo>
                  <a:close/>
                  <a:moveTo>
                    <a:pt x="12471" y="0"/>
                  </a:moveTo>
                </a:path>
              </a:pathLst>
            </a:custGeom>
            <a:solidFill>
              <a:schemeClr val="accent3"/>
            </a:solidFill>
            <a:ln>
              <a:noFill/>
            </a:ln>
            <a:extLs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endParaRPr lang="en-US" dirty="0">
                <a:latin typeface="Lato Regular" panose="020F0502020204030203" pitchFamily="34" charset="0"/>
              </a:endParaRPr>
            </a:p>
          </p:txBody>
        </p:sp>
        <p:sp>
          <p:nvSpPr>
            <p:cNvPr id="7" name="AutoShape 8"/>
            <p:cNvSpPr>
              <a:spLocks noChangeAspect="1"/>
            </p:cNvSpPr>
            <p:nvPr/>
          </p:nvSpPr>
          <p:spPr bwMode="auto">
            <a:xfrm>
              <a:off x="400" y="544"/>
              <a:ext cx="978" cy="829"/>
            </a:xfrm>
            <a:custGeom>
              <a:avLst/>
              <a:gdLst/>
              <a:ahLst/>
              <a:cxnLst/>
              <a:rect l="0" t="0" r="r" b="b"/>
              <a:pathLst>
                <a:path w="21600" h="21600">
                  <a:moveTo>
                    <a:pt x="15873" y="0"/>
                  </a:moveTo>
                  <a:lnTo>
                    <a:pt x="21600" y="4792"/>
                  </a:lnTo>
                  <a:lnTo>
                    <a:pt x="21600" y="14655"/>
                  </a:lnTo>
                  <a:lnTo>
                    <a:pt x="11241" y="21600"/>
                  </a:lnTo>
                  <a:lnTo>
                    <a:pt x="0" y="10765"/>
                  </a:lnTo>
                  <a:lnTo>
                    <a:pt x="7710" y="15974"/>
                  </a:lnTo>
                  <a:lnTo>
                    <a:pt x="15656" y="10348"/>
                  </a:lnTo>
                  <a:lnTo>
                    <a:pt x="15873" y="0"/>
                  </a:lnTo>
                  <a:close/>
                  <a:moveTo>
                    <a:pt x="15873" y="0"/>
                  </a:moveTo>
                </a:path>
              </a:pathLst>
            </a:custGeom>
            <a:solidFill>
              <a:schemeClr val="accent3">
                <a:lumMod val="75000"/>
                <a:alpha val="50000"/>
              </a:schemeClr>
            </a:solidFill>
            <a:ln>
              <a:noFill/>
            </a:ln>
            <a:extLs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endParaRPr lang="en-US" dirty="0">
                <a:latin typeface="Lato Regular" panose="020F0502020204030203" pitchFamily="34" charset="0"/>
              </a:endParaRPr>
            </a:p>
          </p:txBody>
        </p:sp>
        <p:sp>
          <p:nvSpPr>
            <p:cNvPr id="8" name="AutoShape 9"/>
            <p:cNvSpPr>
              <a:spLocks noChangeAspect="1"/>
            </p:cNvSpPr>
            <p:nvPr/>
          </p:nvSpPr>
          <p:spPr bwMode="auto">
            <a:xfrm>
              <a:off x="312" y="296"/>
              <a:ext cx="872" cy="872"/>
            </a:xfrm>
            <a:custGeom>
              <a:avLst/>
              <a:gdLst/>
              <a:ahLst/>
              <a:cxnLst/>
              <a:rect l="0" t="0" r="r" b="b"/>
              <a:pathLst>
                <a:path w="24942" h="21600">
                  <a:moveTo>
                    <a:pt x="12471" y="0"/>
                  </a:moveTo>
                  <a:lnTo>
                    <a:pt x="23271" y="5400"/>
                  </a:lnTo>
                  <a:lnTo>
                    <a:pt x="23271" y="16200"/>
                  </a:lnTo>
                  <a:lnTo>
                    <a:pt x="12471" y="21600"/>
                  </a:lnTo>
                  <a:lnTo>
                    <a:pt x="1671" y="16200"/>
                  </a:lnTo>
                  <a:lnTo>
                    <a:pt x="1671" y="5400"/>
                  </a:lnTo>
                  <a:lnTo>
                    <a:pt x="12471" y="0"/>
                  </a:lnTo>
                  <a:close/>
                  <a:moveTo>
                    <a:pt x="12471" y="0"/>
                  </a:moveTo>
                </a:path>
              </a:pathLst>
            </a:custGeom>
            <a:solidFill>
              <a:schemeClr val="accent4"/>
            </a:solidFill>
            <a:ln>
              <a:noFill/>
            </a:ln>
            <a:extLs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endParaRPr lang="en-US" dirty="0">
                <a:latin typeface="Lato Regular" panose="020F0502020204030203" pitchFamily="34" charset="0"/>
              </a:endParaRPr>
            </a:p>
          </p:txBody>
        </p:sp>
      </p:grpSp>
      <p:sp>
        <p:nvSpPr>
          <p:cNvPr id="9" name="AutoShape 11"/>
          <p:cNvSpPr>
            <a:spLocks/>
          </p:cNvSpPr>
          <p:nvPr/>
        </p:nvSpPr>
        <p:spPr bwMode="auto">
          <a:xfrm>
            <a:off x="11428661" y="5417888"/>
            <a:ext cx="1587500" cy="1587500"/>
          </a:xfrm>
          <a:custGeom>
            <a:avLst/>
            <a:gdLst/>
            <a:ahLst/>
            <a:cxnLst/>
            <a:rect l="0" t="0" r="r" b="b"/>
            <a:pathLst>
              <a:path w="21600" h="21600">
                <a:moveTo>
                  <a:pt x="19988" y="19093"/>
                </a:moveTo>
                <a:cubicBezTo>
                  <a:pt x="19988" y="19588"/>
                  <a:pt x="19588" y="19988"/>
                  <a:pt x="19093" y="19988"/>
                </a:cubicBezTo>
                <a:lnTo>
                  <a:pt x="8632" y="19988"/>
                </a:lnTo>
                <a:cubicBezTo>
                  <a:pt x="8137" y="19988"/>
                  <a:pt x="7737" y="19588"/>
                  <a:pt x="7737" y="19093"/>
                </a:cubicBezTo>
                <a:lnTo>
                  <a:pt x="7737" y="8632"/>
                </a:lnTo>
                <a:cubicBezTo>
                  <a:pt x="7737" y="8137"/>
                  <a:pt x="8137" y="7737"/>
                  <a:pt x="8632" y="7737"/>
                </a:cubicBezTo>
                <a:lnTo>
                  <a:pt x="19093" y="7737"/>
                </a:lnTo>
                <a:cubicBezTo>
                  <a:pt x="19588" y="7737"/>
                  <a:pt x="19988" y="8137"/>
                  <a:pt x="19988" y="8632"/>
                </a:cubicBezTo>
                <a:cubicBezTo>
                  <a:pt x="19988" y="8632"/>
                  <a:pt x="19988" y="19093"/>
                  <a:pt x="19988" y="19093"/>
                </a:cubicBezTo>
                <a:close/>
                <a:moveTo>
                  <a:pt x="6125" y="8632"/>
                </a:moveTo>
                <a:lnTo>
                  <a:pt x="6125" y="13863"/>
                </a:lnTo>
                <a:lnTo>
                  <a:pt x="2507" y="13863"/>
                </a:lnTo>
                <a:cubicBezTo>
                  <a:pt x="2012" y="13863"/>
                  <a:pt x="1612" y="13463"/>
                  <a:pt x="1612" y="12968"/>
                </a:cubicBezTo>
                <a:lnTo>
                  <a:pt x="1612" y="2507"/>
                </a:lnTo>
                <a:cubicBezTo>
                  <a:pt x="1612" y="2012"/>
                  <a:pt x="2012" y="1612"/>
                  <a:pt x="2507" y="1612"/>
                </a:cubicBezTo>
                <a:lnTo>
                  <a:pt x="12968" y="1612"/>
                </a:lnTo>
                <a:cubicBezTo>
                  <a:pt x="13463" y="1612"/>
                  <a:pt x="13863" y="2012"/>
                  <a:pt x="13863" y="2507"/>
                </a:cubicBezTo>
                <a:lnTo>
                  <a:pt x="13863" y="6125"/>
                </a:lnTo>
                <a:lnTo>
                  <a:pt x="8632" y="6125"/>
                </a:lnTo>
                <a:cubicBezTo>
                  <a:pt x="7249" y="6125"/>
                  <a:pt x="6125" y="7249"/>
                  <a:pt x="6125" y="8632"/>
                </a:cubicBezTo>
                <a:close/>
                <a:moveTo>
                  <a:pt x="19093" y="6125"/>
                </a:moveTo>
                <a:lnTo>
                  <a:pt x="15475" y="6125"/>
                </a:lnTo>
                <a:lnTo>
                  <a:pt x="15475" y="2507"/>
                </a:lnTo>
                <a:cubicBezTo>
                  <a:pt x="15475" y="1124"/>
                  <a:pt x="14351" y="0"/>
                  <a:pt x="12968" y="0"/>
                </a:cubicBezTo>
                <a:lnTo>
                  <a:pt x="2507" y="0"/>
                </a:lnTo>
                <a:cubicBezTo>
                  <a:pt x="1124" y="0"/>
                  <a:pt x="0" y="1124"/>
                  <a:pt x="0" y="2507"/>
                </a:cubicBezTo>
                <a:lnTo>
                  <a:pt x="0" y="12968"/>
                </a:lnTo>
                <a:cubicBezTo>
                  <a:pt x="0" y="14351"/>
                  <a:pt x="1124" y="15475"/>
                  <a:pt x="2507" y="15475"/>
                </a:cubicBezTo>
                <a:lnTo>
                  <a:pt x="6125" y="15475"/>
                </a:lnTo>
                <a:lnTo>
                  <a:pt x="6125" y="19093"/>
                </a:lnTo>
                <a:cubicBezTo>
                  <a:pt x="6125" y="20476"/>
                  <a:pt x="7249" y="21600"/>
                  <a:pt x="8632" y="21600"/>
                </a:cubicBezTo>
                <a:lnTo>
                  <a:pt x="19093" y="21600"/>
                </a:lnTo>
                <a:cubicBezTo>
                  <a:pt x="20476" y="21600"/>
                  <a:pt x="21600" y="20476"/>
                  <a:pt x="21600" y="19093"/>
                </a:cubicBezTo>
                <a:lnTo>
                  <a:pt x="21600" y="8632"/>
                </a:lnTo>
                <a:cubicBezTo>
                  <a:pt x="21600" y="7249"/>
                  <a:pt x="20476" y="6125"/>
                  <a:pt x="19093" y="6125"/>
                </a:cubicBezTo>
                <a:close/>
                <a:moveTo>
                  <a:pt x="19093" y="6125"/>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 name="Text Placeholder 9"/>
          <p:cNvSpPr>
            <a:spLocks noGrp="1"/>
          </p:cNvSpPr>
          <p:nvPr>
            <p:ph type="body" sz="quarter" idx="10"/>
          </p:nvPr>
        </p:nvSpPr>
        <p:spPr/>
        <p:txBody>
          <a:bodyPr/>
          <a:lstStyle/>
          <a:p>
            <a:r>
              <a:rPr lang="en-US" dirty="0">
                <a:solidFill>
                  <a:srgbClr val="FFFFFF"/>
                </a:solidFill>
              </a:rPr>
              <a:t>Services and Offerings</a:t>
            </a:r>
          </a:p>
        </p:txBody>
      </p:sp>
      <p:sp>
        <p:nvSpPr>
          <p:cNvPr id="2" name="Text Placeholder 1"/>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3382802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7500" y="454210"/>
            <a:ext cx="10780515" cy="1366528"/>
          </a:xfrm>
        </p:spPr>
        <p:txBody>
          <a:bodyPr/>
          <a:lstStyle/>
          <a:p>
            <a:r>
              <a:rPr lang="en-US" b="0" dirty="0"/>
              <a:t>Our</a:t>
            </a:r>
            <a:r>
              <a:rPr lang="en-US" dirty="0"/>
              <a:t> Product Portfolio</a:t>
            </a:r>
          </a:p>
        </p:txBody>
      </p:sp>
      <p:grpSp>
        <p:nvGrpSpPr>
          <p:cNvPr id="4" name="Group 3"/>
          <p:cNvGrpSpPr>
            <a:grpSpLocks noChangeAspect="1"/>
          </p:cNvGrpSpPr>
          <p:nvPr/>
        </p:nvGrpSpPr>
        <p:grpSpPr>
          <a:xfrm>
            <a:off x="8283847" y="3954781"/>
            <a:ext cx="7816306" cy="7816306"/>
            <a:chOff x="8283847" y="3954781"/>
            <a:chExt cx="7816306" cy="7816306"/>
          </a:xfrm>
        </p:grpSpPr>
        <p:sp>
          <p:nvSpPr>
            <p:cNvPr id="13" name="Oval 12"/>
            <p:cNvSpPr>
              <a:spLocks noChangeAspect="1"/>
            </p:cNvSpPr>
            <p:nvPr/>
          </p:nvSpPr>
          <p:spPr>
            <a:xfrm>
              <a:off x="8789255" y="4460585"/>
              <a:ext cx="6805491" cy="6805491"/>
            </a:xfrm>
            <a:prstGeom prst="ellipse">
              <a:avLst/>
            </a:prstGeom>
            <a:solidFill>
              <a:schemeClr val="tx1">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5" name="Group 94"/>
            <p:cNvGrpSpPr>
              <a:grpSpLocks noChangeAspect="1"/>
            </p:cNvGrpSpPr>
            <p:nvPr/>
          </p:nvGrpSpPr>
          <p:grpSpPr>
            <a:xfrm>
              <a:off x="9272593" y="4944789"/>
              <a:ext cx="5838814" cy="5837082"/>
              <a:chOff x="9213874" y="4944789"/>
              <a:chExt cx="5838814" cy="5837082"/>
            </a:xfrm>
          </p:grpSpPr>
          <p:sp>
            <p:nvSpPr>
              <p:cNvPr id="7" name="Freeform 5"/>
              <p:cNvSpPr>
                <a:spLocks noChangeAspect="1"/>
              </p:cNvSpPr>
              <p:nvPr/>
            </p:nvSpPr>
            <p:spPr bwMode="auto">
              <a:xfrm>
                <a:off x="9639634" y="4944789"/>
                <a:ext cx="2659324" cy="1719159"/>
              </a:xfrm>
              <a:custGeom>
                <a:avLst/>
                <a:gdLst>
                  <a:gd name="T0" fmla="*/ 424 w 837"/>
                  <a:gd name="T1" fmla="*/ 300 h 541"/>
                  <a:gd name="T2" fmla="*/ 783 w 837"/>
                  <a:gd name="T3" fmla="*/ 203 h 541"/>
                  <a:gd name="T4" fmla="*/ 837 w 837"/>
                  <a:gd name="T5" fmla="*/ 101 h 541"/>
                  <a:gd name="T6" fmla="*/ 783 w 837"/>
                  <a:gd name="T7" fmla="*/ 0 h 541"/>
                  <a:gd name="T8" fmla="*/ 320 w 837"/>
                  <a:gd name="T9" fmla="*/ 126 h 541"/>
                  <a:gd name="T10" fmla="*/ 0 w 837"/>
                  <a:gd name="T11" fmla="*/ 441 h 541"/>
                  <a:gd name="T12" fmla="*/ 109 w 837"/>
                  <a:gd name="T13" fmla="*/ 444 h 541"/>
                  <a:gd name="T14" fmla="*/ 116 w 837"/>
                  <a:gd name="T15" fmla="*/ 444 h 541"/>
                  <a:gd name="T16" fmla="*/ 176 w 837"/>
                  <a:gd name="T17" fmla="*/ 541 h 541"/>
                  <a:gd name="T18" fmla="*/ 424 w 837"/>
                  <a:gd name="T19" fmla="*/ 300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7" h="541">
                    <a:moveTo>
                      <a:pt x="424" y="300"/>
                    </a:moveTo>
                    <a:cubicBezTo>
                      <a:pt x="532" y="237"/>
                      <a:pt x="656" y="203"/>
                      <a:pt x="783" y="203"/>
                    </a:cubicBezTo>
                    <a:cubicBezTo>
                      <a:pt x="837" y="101"/>
                      <a:pt x="837" y="101"/>
                      <a:pt x="837" y="101"/>
                    </a:cubicBezTo>
                    <a:cubicBezTo>
                      <a:pt x="783" y="0"/>
                      <a:pt x="783" y="0"/>
                      <a:pt x="783" y="0"/>
                    </a:cubicBezTo>
                    <a:cubicBezTo>
                      <a:pt x="620" y="0"/>
                      <a:pt x="460" y="44"/>
                      <a:pt x="320" y="126"/>
                    </a:cubicBezTo>
                    <a:cubicBezTo>
                      <a:pt x="189" y="203"/>
                      <a:pt x="79" y="311"/>
                      <a:pt x="0" y="441"/>
                    </a:cubicBezTo>
                    <a:cubicBezTo>
                      <a:pt x="109" y="444"/>
                      <a:pt x="109" y="444"/>
                      <a:pt x="109" y="444"/>
                    </a:cubicBezTo>
                    <a:cubicBezTo>
                      <a:pt x="116" y="444"/>
                      <a:pt x="116" y="444"/>
                      <a:pt x="116" y="444"/>
                    </a:cubicBezTo>
                    <a:cubicBezTo>
                      <a:pt x="176" y="541"/>
                      <a:pt x="176" y="541"/>
                      <a:pt x="176" y="541"/>
                    </a:cubicBezTo>
                    <a:cubicBezTo>
                      <a:pt x="238" y="442"/>
                      <a:pt x="323" y="359"/>
                      <a:pt x="424" y="300"/>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noChangeAspect="1"/>
              </p:cNvSpPr>
              <p:nvPr/>
            </p:nvSpPr>
            <p:spPr bwMode="auto">
              <a:xfrm>
                <a:off x="9213874" y="6412790"/>
                <a:ext cx="949567" cy="2852729"/>
              </a:xfrm>
              <a:custGeom>
                <a:avLst/>
                <a:gdLst>
                  <a:gd name="T0" fmla="*/ 288 w 299"/>
                  <a:gd name="T1" fmla="*/ 795 h 898"/>
                  <a:gd name="T2" fmla="*/ 203 w 299"/>
                  <a:gd name="T3" fmla="*/ 461 h 898"/>
                  <a:gd name="T4" fmla="*/ 299 w 299"/>
                  <a:gd name="T5" fmla="*/ 101 h 898"/>
                  <a:gd name="T6" fmla="*/ 238 w 299"/>
                  <a:gd name="T7" fmla="*/ 3 h 898"/>
                  <a:gd name="T8" fmla="*/ 123 w 299"/>
                  <a:gd name="T9" fmla="*/ 0 h 898"/>
                  <a:gd name="T10" fmla="*/ 123 w 299"/>
                  <a:gd name="T11" fmla="*/ 0 h 898"/>
                  <a:gd name="T12" fmla="*/ 1 w 299"/>
                  <a:gd name="T13" fmla="*/ 463 h 898"/>
                  <a:gd name="T14" fmla="*/ 113 w 299"/>
                  <a:gd name="T15" fmla="*/ 898 h 898"/>
                  <a:gd name="T16" fmla="*/ 171 w 299"/>
                  <a:gd name="T17" fmla="*/ 804 h 898"/>
                  <a:gd name="T18" fmla="*/ 174 w 299"/>
                  <a:gd name="T19" fmla="*/ 799 h 898"/>
                  <a:gd name="T20" fmla="*/ 288 w 299"/>
                  <a:gd name="T21" fmla="*/ 795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8">
                    <a:moveTo>
                      <a:pt x="288" y="795"/>
                    </a:moveTo>
                    <a:cubicBezTo>
                      <a:pt x="233" y="693"/>
                      <a:pt x="204" y="577"/>
                      <a:pt x="203" y="461"/>
                    </a:cubicBezTo>
                    <a:cubicBezTo>
                      <a:pt x="203" y="335"/>
                      <a:pt x="236" y="211"/>
                      <a:pt x="299" y="101"/>
                    </a:cubicBezTo>
                    <a:cubicBezTo>
                      <a:pt x="238" y="3"/>
                      <a:pt x="238" y="3"/>
                      <a:pt x="238" y="3"/>
                    </a:cubicBezTo>
                    <a:cubicBezTo>
                      <a:pt x="123" y="0"/>
                      <a:pt x="123" y="0"/>
                      <a:pt x="123" y="0"/>
                    </a:cubicBezTo>
                    <a:cubicBezTo>
                      <a:pt x="123" y="0"/>
                      <a:pt x="123" y="0"/>
                      <a:pt x="123" y="0"/>
                    </a:cubicBezTo>
                    <a:cubicBezTo>
                      <a:pt x="42" y="142"/>
                      <a:pt x="0" y="302"/>
                      <a:pt x="1" y="463"/>
                    </a:cubicBezTo>
                    <a:cubicBezTo>
                      <a:pt x="2" y="615"/>
                      <a:pt x="41" y="765"/>
                      <a:pt x="113" y="898"/>
                    </a:cubicBezTo>
                    <a:cubicBezTo>
                      <a:pt x="171" y="804"/>
                      <a:pt x="171" y="804"/>
                      <a:pt x="171" y="804"/>
                    </a:cubicBezTo>
                    <a:cubicBezTo>
                      <a:pt x="174" y="799"/>
                      <a:pt x="174" y="799"/>
                      <a:pt x="174" y="799"/>
                    </a:cubicBezTo>
                    <a:lnTo>
                      <a:pt x="288" y="795"/>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noChangeAspect="1"/>
              </p:cNvSpPr>
              <p:nvPr/>
            </p:nvSpPr>
            <p:spPr bwMode="auto">
              <a:xfrm>
                <a:off x="9614116" y="9004959"/>
                <a:ext cx="2475320" cy="1776912"/>
              </a:xfrm>
              <a:custGeom>
                <a:avLst/>
                <a:gdLst>
                  <a:gd name="T0" fmla="*/ 0 w 779"/>
                  <a:gd name="T1" fmla="*/ 102 h 559"/>
                  <a:gd name="T2" fmla="*/ 3 w 779"/>
                  <a:gd name="T3" fmla="*/ 107 h 559"/>
                  <a:gd name="T4" fmla="*/ 3 w 779"/>
                  <a:gd name="T5" fmla="*/ 107 h 559"/>
                  <a:gd name="T6" fmla="*/ 779 w 779"/>
                  <a:gd name="T7" fmla="*/ 559 h 559"/>
                  <a:gd name="T8" fmla="*/ 724 w 779"/>
                  <a:gd name="T9" fmla="*/ 457 h 559"/>
                  <a:gd name="T10" fmla="*/ 778 w 779"/>
                  <a:gd name="T11" fmla="*/ 357 h 559"/>
                  <a:gd name="T12" fmla="*/ 439 w 779"/>
                  <a:gd name="T13" fmla="*/ 263 h 559"/>
                  <a:gd name="T14" fmla="*/ 175 w 779"/>
                  <a:gd name="T15" fmla="*/ 0 h 559"/>
                  <a:gd name="T16" fmla="*/ 74 w 779"/>
                  <a:gd name="T17" fmla="*/ 3 h 559"/>
                  <a:gd name="T18" fmla="*/ 61 w 779"/>
                  <a:gd name="T19" fmla="*/ 4 h 559"/>
                  <a:gd name="T20" fmla="*/ 0 w 779"/>
                  <a:gd name="T21" fmla="*/ 102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9" h="559">
                    <a:moveTo>
                      <a:pt x="0" y="102"/>
                    </a:moveTo>
                    <a:cubicBezTo>
                      <a:pt x="3" y="107"/>
                      <a:pt x="3" y="107"/>
                      <a:pt x="3" y="107"/>
                    </a:cubicBezTo>
                    <a:cubicBezTo>
                      <a:pt x="3" y="107"/>
                      <a:pt x="3" y="107"/>
                      <a:pt x="3" y="107"/>
                    </a:cubicBezTo>
                    <a:cubicBezTo>
                      <a:pt x="164" y="381"/>
                      <a:pt x="461" y="554"/>
                      <a:pt x="779" y="559"/>
                    </a:cubicBezTo>
                    <a:cubicBezTo>
                      <a:pt x="724" y="457"/>
                      <a:pt x="724" y="457"/>
                      <a:pt x="724" y="457"/>
                    </a:cubicBezTo>
                    <a:cubicBezTo>
                      <a:pt x="778" y="357"/>
                      <a:pt x="778" y="357"/>
                      <a:pt x="778" y="357"/>
                    </a:cubicBezTo>
                    <a:cubicBezTo>
                      <a:pt x="659" y="354"/>
                      <a:pt x="542" y="322"/>
                      <a:pt x="439" y="263"/>
                    </a:cubicBezTo>
                    <a:cubicBezTo>
                      <a:pt x="330" y="201"/>
                      <a:pt x="239" y="110"/>
                      <a:pt x="175" y="0"/>
                    </a:cubicBezTo>
                    <a:cubicBezTo>
                      <a:pt x="74" y="3"/>
                      <a:pt x="74" y="3"/>
                      <a:pt x="74" y="3"/>
                    </a:cubicBezTo>
                    <a:cubicBezTo>
                      <a:pt x="61" y="4"/>
                      <a:pt x="61" y="4"/>
                      <a:pt x="61" y="4"/>
                    </a:cubicBezTo>
                    <a:lnTo>
                      <a:pt x="0" y="102"/>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ChangeAspect="1"/>
              </p:cNvSpPr>
              <p:nvPr/>
            </p:nvSpPr>
            <p:spPr bwMode="auto">
              <a:xfrm>
                <a:off x="11994076" y="9037193"/>
                <a:ext cx="2640521" cy="1741992"/>
              </a:xfrm>
              <a:custGeom>
                <a:avLst/>
                <a:gdLst>
                  <a:gd name="T0" fmla="*/ 409 w 831"/>
                  <a:gd name="T1" fmla="*/ 245 h 548"/>
                  <a:gd name="T2" fmla="*/ 54 w 831"/>
                  <a:gd name="T3" fmla="*/ 345 h 548"/>
                  <a:gd name="T4" fmla="*/ 0 w 831"/>
                  <a:gd name="T5" fmla="*/ 447 h 548"/>
                  <a:gd name="T6" fmla="*/ 54 w 831"/>
                  <a:gd name="T7" fmla="*/ 548 h 548"/>
                  <a:gd name="T8" fmla="*/ 831 w 831"/>
                  <a:gd name="T9" fmla="*/ 102 h 548"/>
                  <a:gd name="T10" fmla="*/ 717 w 831"/>
                  <a:gd name="T11" fmla="*/ 98 h 548"/>
                  <a:gd name="T12" fmla="*/ 657 w 831"/>
                  <a:gd name="T13" fmla="*/ 0 h 548"/>
                  <a:gd name="T14" fmla="*/ 409 w 831"/>
                  <a:gd name="T15" fmla="*/ 245 h 5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1" h="548">
                    <a:moveTo>
                      <a:pt x="409" y="245"/>
                    </a:moveTo>
                    <a:cubicBezTo>
                      <a:pt x="302" y="309"/>
                      <a:pt x="179" y="344"/>
                      <a:pt x="54" y="345"/>
                    </a:cubicBezTo>
                    <a:cubicBezTo>
                      <a:pt x="0" y="447"/>
                      <a:pt x="0" y="447"/>
                      <a:pt x="0" y="447"/>
                    </a:cubicBezTo>
                    <a:cubicBezTo>
                      <a:pt x="54" y="548"/>
                      <a:pt x="54" y="548"/>
                      <a:pt x="54" y="548"/>
                    </a:cubicBezTo>
                    <a:cubicBezTo>
                      <a:pt x="371" y="544"/>
                      <a:pt x="667" y="374"/>
                      <a:pt x="831" y="102"/>
                    </a:cubicBezTo>
                    <a:cubicBezTo>
                      <a:pt x="717" y="98"/>
                      <a:pt x="717" y="98"/>
                      <a:pt x="717" y="98"/>
                    </a:cubicBezTo>
                    <a:cubicBezTo>
                      <a:pt x="657" y="0"/>
                      <a:pt x="657" y="0"/>
                      <a:pt x="657" y="0"/>
                    </a:cubicBezTo>
                    <a:cubicBezTo>
                      <a:pt x="596" y="100"/>
                      <a:pt x="510" y="185"/>
                      <a:pt x="409" y="245"/>
                    </a:cubicBezTo>
                    <a:close/>
                  </a:path>
                </a:pathLst>
              </a:custGeom>
              <a:solidFill>
                <a:schemeClr val="accent3">
                  <a:lumMod val="75000"/>
                  <a:alpha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ChangeAspect="1"/>
              </p:cNvSpPr>
              <p:nvPr/>
            </p:nvSpPr>
            <p:spPr bwMode="auto">
              <a:xfrm>
                <a:off x="12203599" y="4950161"/>
                <a:ext cx="2441743" cy="1748707"/>
              </a:xfrm>
              <a:custGeom>
                <a:avLst/>
                <a:gdLst>
                  <a:gd name="T0" fmla="*/ 593 w 768"/>
                  <a:gd name="T1" fmla="*/ 550 h 550"/>
                  <a:gd name="T2" fmla="*/ 708 w 768"/>
                  <a:gd name="T3" fmla="*/ 547 h 550"/>
                  <a:gd name="T4" fmla="*/ 768 w 768"/>
                  <a:gd name="T5" fmla="*/ 449 h 550"/>
                  <a:gd name="T6" fmla="*/ 432 w 768"/>
                  <a:gd name="T7" fmla="*/ 119 h 550"/>
                  <a:gd name="T8" fmla="*/ 1 w 768"/>
                  <a:gd name="T9" fmla="*/ 0 h 550"/>
                  <a:gd name="T10" fmla="*/ 55 w 768"/>
                  <a:gd name="T11" fmla="*/ 99 h 550"/>
                  <a:gd name="T12" fmla="*/ 0 w 768"/>
                  <a:gd name="T13" fmla="*/ 201 h 550"/>
                  <a:gd name="T14" fmla="*/ 593 w 768"/>
                  <a:gd name="T15" fmla="*/ 550 h 5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8" h="550">
                    <a:moveTo>
                      <a:pt x="593" y="550"/>
                    </a:moveTo>
                    <a:cubicBezTo>
                      <a:pt x="708" y="547"/>
                      <a:pt x="708" y="547"/>
                      <a:pt x="708" y="547"/>
                    </a:cubicBezTo>
                    <a:cubicBezTo>
                      <a:pt x="768" y="449"/>
                      <a:pt x="768" y="449"/>
                      <a:pt x="768" y="449"/>
                    </a:cubicBezTo>
                    <a:cubicBezTo>
                      <a:pt x="687" y="312"/>
                      <a:pt x="571" y="198"/>
                      <a:pt x="432" y="119"/>
                    </a:cubicBezTo>
                    <a:cubicBezTo>
                      <a:pt x="301" y="45"/>
                      <a:pt x="152" y="4"/>
                      <a:pt x="1" y="0"/>
                    </a:cubicBezTo>
                    <a:cubicBezTo>
                      <a:pt x="55" y="99"/>
                      <a:pt x="55" y="99"/>
                      <a:pt x="55" y="99"/>
                    </a:cubicBezTo>
                    <a:cubicBezTo>
                      <a:pt x="0" y="201"/>
                      <a:pt x="0" y="201"/>
                      <a:pt x="0" y="201"/>
                    </a:cubicBezTo>
                    <a:cubicBezTo>
                      <a:pt x="246" y="209"/>
                      <a:pt x="466" y="338"/>
                      <a:pt x="593" y="55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6"/>
              <p:cNvSpPr>
                <a:spLocks noChangeAspect="1"/>
              </p:cNvSpPr>
              <p:nvPr/>
            </p:nvSpPr>
            <p:spPr bwMode="auto">
              <a:xfrm rot="10800000">
                <a:off x="14103121" y="6445023"/>
                <a:ext cx="949567" cy="2852729"/>
              </a:xfrm>
              <a:custGeom>
                <a:avLst/>
                <a:gdLst>
                  <a:gd name="T0" fmla="*/ 288 w 299"/>
                  <a:gd name="T1" fmla="*/ 795 h 898"/>
                  <a:gd name="T2" fmla="*/ 203 w 299"/>
                  <a:gd name="T3" fmla="*/ 461 h 898"/>
                  <a:gd name="T4" fmla="*/ 299 w 299"/>
                  <a:gd name="T5" fmla="*/ 101 h 898"/>
                  <a:gd name="T6" fmla="*/ 238 w 299"/>
                  <a:gd name="T7" fmla="*/ 3 h 898"/>
                  <a:gd name="T8" fmla="*/ 123 w 299"/>
                  <a:gd name="T9" fmla="*/ 0 h 898"/>
                  <a:gd name="T10" fmla="*/ 123 w 299"/>
                  <a:gd name="T11" fmla="*/ 0 h 898"/>
                  <a:gd name="T12" fmla="*/ 1 w 299"/>
                  <a:gd name="T13" fmla="*/ 463 h 898"/>
                  <a:gd name="T14" fmla="*/ 113 w 299"/>
                  <a:gd name="T15" fmla="*/ 898 h 898"/>
                  <a:gd name="T16" fmla="*/ 171 w 299"/>
                  <a:gd name="T17" fmla="*/ 804 h 898"/>
                  <a:gd name="T18" fmla="*/ 174 w 299"/>
                  <a:gd name="T19" fmla="*/ 799 h 898"/>
                  <a:gd name="T20" fmla="*/ 288 w 299"/>
                  <a:gd name="T21" fmla="*/ 795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8">
                    <a:moveTo>
                      <a:pt x="288" y="795"/>
                    </a:moveTo>
                    <a:cubicBezTo>
                      <a:pt x="233" y="693"/>
                      <a:pt x="204" y="577"/>
                      <a:pt x="203" y="461"/>
                    </a:cubicBezTo>
                    <a:cubicBezTo>
                      <a:pt x="203" y="335"/>
                      <a:pt x="236" y="211"/>
                      <a:pt x="299" y="101"/>
                    </a:cubicBezTo>
                    <a:cubicBezTo>
                      <a:pt x="238" y="3"/>
                      <a:pt x="238" y="3"/>
                      <a:pt x="238" y="3"/>
                    </a:cubicBezTo>
                    <a:cubicBezTo>
                      <a:pt x="123" y="0"/>
                      <a:pt x="123" y="0"/>
                      <a:pt x="123" y="0"/>
                    </a:cubicBezTo>
                    <a:cubicBezTo>
                      <a:pt x="123" y="0"/>
                      <a:pt x="123" y="0"/>
                      <a:pt x="123" y="0"/>
                    </a:cubicBezTo>
                    <a:cubicBezTo>
                      <a:pt x="42" y="142"/>
                      <a:pt x="0" y="302"/>
                      <a:pt x="1" y="463"/>
                    </a:cubicBezTo>
                    <a:cubicBezTo>
                      <a:pt x="2" y="615"/>
                      <a:pt x="41" y="765"/>
                      <a:pt x="113" y="898"/>
                    </a:cubicBezTo>
                    <a:cubicBezTo>
                      <a:pt x="171" y="804"/>
                      <a:pt x="171" y="804"/>
                      <a:pt x="171" y="804"/>
                    </a:cubicBezTo>
                    <a:cubicBezTo>
                      <a:pt x="174" y="799"/>
                      <a:pt x="174" y="799"/>
                      <a:pt x="174" y="799"/>
                    </a:cubicBezTo>
                    <a:lnTo>
                      <a:pt x="288" y="79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4" name="Oval 13"/>
            <p:cNvSpPr>
              <a:spLocks noChangeAspect="1"/>
            </p:cNvSpPr>
            <p:nvPr/>
          </p:nvSpPr>
          <p:spPr>
            <a:xfrm>
              <a:off x="8283847" y="3954781"/>
              <a:ext cx="7816306" cy="7816306"/>
            </a:xfrm>
            <a:prstGeom prst="ellipse">
              <a:avLst/>
            </a:prstGeom>
            <a:noFill/>
            <a:ln w="63500">
              <a:solidFill>
                <a:srgbClr val="ABA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p:cNvGrpSpPr/>
          <p:nvPr/>
        </p:nvGrpSpPr>
        <p:grpSpPr>
          <a:xfrm>
            <a:off x="8480548" y="4831483"/>
            <a:ext cx="1112355" cy="293347"/>
            <a:chOff x="8480548" y="4831482"/>
            <a:chExt cx="1112355" cy="293347"/>
          </a:xfrm>
        </p:grpSpPr>
        <p:cxnSp>
          <p:nvCxnSpPr>
            <p:cNvPr id="54" name="Straight Connector 53"/>
            <p:cNvCxnSpPr/>
            <p:nvPr/>
          </p:nvCxnSpPr>
          <p:spPr>
            <a:xfrm>
              <a:off x="8480548" y="4978155"/>
              <a:ext cx="878932" cy="1"/>
            </a:xfrm>
            <a:prstGeom prst="line">
              <a:avLst/>
            </a:prstGeom>
            <a:ln w="635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55" name="Oval 54"/>
            <p:cNvSpPr>
              <a:spLocks noChangeAspect="1"/>
            </p:cNvSpPr>
            <p:nvPr/>
          </p:nvSpPr>
          <p:spPr>
            <a:xfrm>
              <a:off x="9299556" y="4831482"/>
              <a:ext cx="293347" cy="293347"/>
            </a:xfrm>
            <a:prstGeom prst="ellipse">
              <a:avLst/>
            </a:prstGeom>
            <a:solidFill>
              <a:srgbClr val="FFFFFF"/>
            </a:solid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p:cNvGrpSpPr/>
          <p:nvPr/>
        </p:nvGrpSpPr>
        <p:grpSpPr>
          <a:xfrm>
            <a:off x="7323019" y="7724715"/>
            <a:ext cx="1112355" cy="293347"/>
            <a:chOff x="8480548" y="4831482"/>
            <a:chExt cx="1112355" cy="293347"/>
          </a:xfrm>
        </p:grpSpPr>
        <p:cxnSp>
          <p:nvCxnSpPr>
            <p:cNvPr id="59" name="Straight Connector 58"/>
            <p:cNvCxnSpPr/>
            <p:nvPr/>
          </p:nvCxnSpPr>
          <p:spPr>
            <a:xfrm>
              <a:off x="8480548" y="4978155"/>
              <a:ext cx="878932" cy="1"/>
            </a:xfrm>
            <a:prstGeom prst="line">
              <a:avLst/>
            </a:prstGeom>
            <a:ln w="63500">
              <a:solidFill>
                <a:schemeClr val="accent5"/>
              </a:solidFill>
            </a:ln>
          </p:spPr>
          <p:style>
            <a:lnRef idx="1">
              <a:schemeClr val="accent1"/>
            </a:lnRef>
            <a:fillRef idx="0">
              <a:schemeClr val="accent1"/>
            </a:fillRef>
            <a:effectRef idx="0">
              <a:schemeClr val="accent1"/>
            </a:effectRef>
            <a:fontRef idx="minor">
              <a:schemeClr val="tx1"/>
            </a:fontRef>
          </p:style>
        </p:cxnSp>
        <p:sp>
          <p:nvSpPr>
            <p:cNvPr id="60" name="Oval 59"/>
            <p:cNvSpPr>
              <a:spLocks noChangeAspect="1"/>
            </p:cNvSpPr>
            <p:nvPr/>
          </p:nvSpPr>
          <p:spPr>
            <a:xfrm>
              <a:off x="9299556" y="4831482"/>
              <a:ext cx="293347" cy="293347"/>
            </a:xfrm>
            <a:prstGeom prst="ellipse">
              <a:avLst/>
            </a:prstGeom>
            <a:solidFill>
              <a:srgbClr val="FFFFFF"/>
            </a:solid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p:cNvGrpSpPr/>
          <p:nvPr/>
        </p:nvGrpSpPr>
        <p:grpSpPr>
          <a:xfrm>
            <a:off x="8480548" y="10617947"/>
            <a:ext cx="1112355" cy="293347"/>
            <a:chOff x="8480548" y="4831482"/>
            <a:chExt cx="1112355" cy="293347"/>
          </a:xfrm>
        </p:grpSpPr>
        <p:cxnSp>
          <p:nvCxnSpPr>
            <p:cNvPr id="62" name="Straight Connector 61"/>
            <p:cNvCxnSpPr/>
            <p:nvPr/>
          </p:nvCxnSpPr>
          <p:spPr>
            <a:xfrm>
              <a:off x="8480548" y="4978155"/>
              <a:ext cx="878932" cy="1"/>
            </a:xfrm>
            <a:prstGeom prst="line">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sp>
          <p:nvSpPr>
            <p:cNvPr id="63" name="Oval 62"/>
            <p:cNvSpPr>
              <a:spLocks noChangeAspect="1"/>
            </p:cNvSpPr>
            <p:nvPr/>
          </p:nvSpPr>
          <p:spPr>
            <a:xfrm>
              <a:off x="9299556" y="4831482"/>
              <a:ext cx="293347" cy="293347"/>
            </a:xfrm>
            <a:prstGeom prst="ellipse">
              <a:avLst/>
            </a:prstGeom>
            <a:solidFill>
              <a:srgbClr val="FFFFFF"/>
            </a:solid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 name="Group 63"/>
          <p:cNvGrpSpPr/>
          <p:nvPr/>
        </p:nvGrpSpPr>
        <p:grpSpPr>
          <a:xfrm>
            <a:off x="14787162" y="4831483"/>
            <a:ext cx="1107735" cy="293347"/>
            <a:chOff x="8367984" y="4827035"/>
            <a:chExt cx="1107735" cy="293347"/>
          </a:xfrm>
        </p:grpSpPr>
        <p:cxnSp>
          <p:nvCxnSpPr>
            <p:cNvPr id="65" name="Straight Connector 64"/>
            <p:cNvCxnSpPr/>
            <p:nvPr/>
          </p:nvCxnSpPr>
          <p:spPr>
            <a:xfrm>
              <a:off x="8596787" y="4973708"/>
              <a:ext cx="878932" cy="1"/>
            </a:xfrm>
            <a:prstGeom prst="line">
              <a:avLst/>
            </a:prstGeom>
            <a:ln w="63500">
              <a:solidFill>
                <a:schemeClr val="accent4"/>
              </a:solidFill>
            </a:ln>
          </p:spPr>
          <p:style>
            <a:lnRef idx="1">
              <a:schemeClr val="accent1"/>
            </a:lnRef>
            <a:fillRef idx="0">
              <a:schemeClr val="accent1"/>
            </a:fillRef>
            <a:effectRef idx="0">
              <a:schemeClr val="accent1"/>
            </a:effectRef>
            <a:fontRef idx="minor">
              <a:schemeClr val="tx1"/>
            </a:fontRef>
          </p:style>
        </p:cxnSp>
        <p:sp>
          <p:nvSpPr>
            <p:cNvPr id="66" name="Oval 65"/>
            <p:cNvSpPr>
              <a:spLocks noChangeAspect="1"/>
            </p:cNvSpPr>
            <p:nvPr/>
          </p:nvSpPr>
          <p:spPr>
            <a:xfrm>
              <a:off x="8367984" y="4827035"/>
              <a:ext cx="293347" cy="293347"/>
            </a:xfrm>
            <a:prstGeom prst="ellipse">
              <a:avLst/>
            </a:prstGeom>
            <a:solidFill>
              <a:srgbClr val="FFFFFF"/>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6" name="Group 75"/>
          <p:cNvGrpSpPr/>
          <p:nvPr/>
        </p:nvGrpSpPr>
        <p:grpSpPr>
          <a:xfrm>
            <a:off x="15950365" y="7724715"/>
            <a:ext cx="1107735" cy="293347"/>
            <a:chOff x="8367984" y="4827035"/>
            <a:chExt cx="1107735" cy="293347"/>
          </a:xfrm>
        </p:grpSpPr>
        <p:cxnSp>
          <p:nvCxnSpPr>
            <p:cNvPr id="77" name="Straight Connector 76"/>
            <p:cNvCxnSpPr/>
            <p:nvPr/>
          </p:nvCxnSpPr>
          <p:spPr>
            <a:xfrm>
              <a:off x="8596787" y="4973708"/>
              <a:ext cx="878932" cy="1"/>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78" name="Oval 77"/>
            <p:cNvSpPr>
              <a:spLocks noChangeAspect="1"/>
            </p:cNvSpPr>
            <p:nvPr/>
          </p:nvSpPr>
          <p:spPr>
            <a:xfrm>
              <a:off x="8367984" y="4827035"/>
              <a:ext cx="293347" cy="293347"/>
            </a:xfrm>
            <a:prstGeom prst="ellipse">
              <a:avLst/>
            </a:prstGeom>
            <a:solidFill>
              <a:srgbClr val="FFFFFF"/>
            </a:solid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9" name="Group 78"/>
          <p:cNvGrpSpPr/>
          <p:nvPr/>
        </p:nvGrpSpPr>
        <p:grpSpPr>
          <a:xfrm>
            <a:off x="14799624" y="10617947"/>
            <a:ext cx="1107735" cy="293347"/>
            <a:chOff x="8367984" y="4827035"/>
            <a:chExt cx="1107735" cy="293347"/>
          </a:xfrm>
        </p:grpSpPr>
        <p:cxnSp>
          <p:nvCxnSpPr>
            <p:cNvPr id="80" name="Straight Connector 79"/>
            <p:cNvCxnSpPr/>
            <p:nvPr/>
          </p:nvCxnSpPr>
          <p:spPr>
            <a:xfrm>
              <a:off x="8596787" y="4973708"/>
              <a:ext cx="878932" cy="1"/>
            </a:xfrm>
            <a:prstGeom prst="line">
              <a:avLst/>
            </a:prstGeom>
            <a:ln w="635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81" name="Oval 80"/>
            <p:cNvSpPr>
              <a:spLocks noChangeAspect="1"/>
            </p:cNvSpPr>
            <p:nvPr/>
          </p:nvSpPr>
          <p:spPr>
            <a:xfrm>
              <a:off x="8367984" y="4827035"/>
              <a:ext cx="293347" cy="293347"/>
            </a:xfrm>
            <a:prstGeom prst="ellipse">
              <a:avLst/>
            </a:prstGeom>
            <a:solidFill>
              <a:srgbClr val="FFFFFF"/>
            </a:solidFill>
            <a:ln w="762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p:cNvGrpSpPr>
            <a:grpSpLocks noChangeAspect="1"/>
          </p:cNvGrpSpPr>
          <p:nvPr/>
        </p:nvGrpSpPr>
        <p:grpSpPr>
          <a:xfrm>
            <a:off x="7236110" y="4306786"/>
            <a:ext cx="1342740" cy="1342740"/>
            <a:chOff x="7236110" y="4306786"/>
            <a:chExt cx="1342740" cy="1342740"/>
          </a:xfrm>
        </p:grpSpPr>
        <p:grpSp>
          <p:nvGrpSpPr>
            <p:cNvPr id="16" name="Group 15"/>
            <p:cNvGrpSpPr>
              <a:grpSpLocks noChangeAspect="1"/>
            </p:cNvGrpSpPr>
            <p:nvPr/>
          </p:nvGrpSpPr>
          <p:grpSpPr bwMode="auto">
            <a:xfrm>
              <a:off x="7236110" y="4306786"/>
              <a:ext cx="1342740" cy="1342740"/>
              <a:chOff x="2932" y="2172"/>
              <a:chExt cx="2472" cy="2472"/>
            </a:xfrm>
          </p:grpSpPr>
          <p:sp>
            <p:nvSpPr>
              <p:cNvPr id="18" name="Freeform 5"/>
              <p:cNvSpPr>
                <a:spLocks noChangeAspect="1"/>
              </p:cNvSpPr>
              <p:nvPr/>
            </p:nvSpPr>
            <p:spPr bwMode="auto">
              <a:xfrm>
                <a:off x="2932" y="2172"/>
                <a:ext cx="2472" cy="2472"/>
              </a:xfrm>
              <a:custGeom>
                <a:avLst/>
                <a:gdLst>
                  <a:gd name="T0" fmla="*/ 600 w 600"/>
                  <a:gd name="T1" fmla="*/ 300 h 600"/>
                  <a:gd name="T2" fmla="*/ 388 w 600"/>
                  <a:gd name="T3" fmla="*/ 587 h 600"/>
                  <a:gd name="T4" fmla="*/ 300 w 600"/>
                  <a:gd name="T5" fmla="*/ 600 h 600"/>
                  <a:gd name="T6" fmla="*/ 0 w 600"/>
                  <a:gd name="T7" fmla="*/ 300 h 600"/>
                  <a:gd name="T8" fmla="*/ 300 w 600"/>
                  <a:gd name="T9" fmla="*/ 0 h 600"/>
                  <a:gd name="T10" fmla="*/ 597 w 600"/>
                  <a:gd name="T11" fmla="*/ 257 h 600"/>
                  <a:gd name="T12" fmla="*/ 600 w 600"/>
                  <a:gd name="T13" fmla="*/ 300 h 600"/>
                </a:gdLst>
                <a:ahLst/>
                <a:cxnLst>
                  <a:cxn ang="0">
                    <a:pos x="T0" y="T1"/>
                  </a:cxn>
                  <a:cxn ang="0">
                    <a:pos x="T2" y="T3"/>
                  </a:cxn>
                  <a:cxn ang="0">
                    <a:pos x="T4" y="T5"/>
                  </a:cxn>
                  <a:cxn ang="0">
                    <a:pos x="T6" y="T7"/>
                  </a:cxn>
                  <a:cxn ang="0">
                    <a:pos x="T8" y="T9"/>
                  </a:cxn>
                  <a:cxn ang="0">
                    <a:pos x="T10" y="T11"/>
                  </a:cxn>
                  <a:cxn ang="0">
                    <a:pos x="T12" y="T13"/>
                  </a:cxn>
                </a:cxnLst>
                <a:rect l="0" t="0" r="r" b="b"/>
                <a:pathLst>
                  <a:path w="600" h="600">
                    <a:moveTo>
                      <a:pt x="600" y="300"/>
                    </a:moveTo>
                    <a:cubicBezTo>
                      <a:pt x="600" y="435"/>
                      <a:pt x="511" y="549"/>
                      <a:pt x="388" y="587"/>
                    </a:cubicBezTo>
                    <a:cubicBezTo>
                      <a:pt x="360" y="595"/>
                      <a:pt x="331" y="600"/>
                      <a:pt x="300" y="600"/>
                    </a:cubicBezTo>
                    <a:cubicBezTo>
                      <a:pt x="135" y="600"/>
                      <a:pt x="0" y="466"/>
                      <a:pt x="0" y="300"/>
                    </a:cubicBezTo>
                    <a:cubicBezTo>
                      <a:pt x="0" y="134"/>
                      <a:pt x="135" y="0"/>
                      <a:pt x="300" y="0"/>
                    </a:cubicBezTo>
                    <a:cubicBezTo>
                      <a:pt x="451" y="0"/>
                      <a:pt x="576" y="111"/>
                      <a:pt x="597" y="257"/>
                    </a:cubicBezTo>
                    <a:cubicBezTo>
                      <a:pt x="599" y="271"/>
                      <a:pt x="600" y="285"/>
                      <a:pt x="600" y="300"/>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6"/>
              <p:cNvSpPr>
                <a:spLocks noChangeAspect="1"/>
              </p:cNvSpPr>
              <p:nvPr/>
            </p:nvSpPr>
            <p:spPr bwMode="auto">
              <a:xfrm>
                <a:off x="3649" y="2654"/>
                <a:ext cx="1755" cy="1937"/>
              </a:xfrm>
              <a:custGeom>
                <a:avLst/>
                <a:gdLst>
                  <a:gd name="T0" fmla="*/ 426 w 426"/>
                  <a:gd name="T1" fmla="*/ 183 h 470"/>
                  <a:gd name="T2" fmla="*/ 423 w 426"/>
                  <a:gd name="T3" fmla="*/ 140 h 470"/>
                  <a:gd name="T4" fmla="*/ 212 w 426"/>
                  <a:gd name="T5" fmla="*/ 0 h 470"/>
                  <a:gd name="T6" fmla="*/ 0 w 426"/>
                  <a:gd name="T7" fmla="*/ 341 h 470"/>
                  <a:gd name="T8" fmla="*/ 214 w 426"/>
                  <a:gd name="T9" fmla="*/ 470 h 470"/>
                  <a:gd name="T10" fmla="*/ 426 w 426"/>
                  <a:gd name="T11" fmla="*/ 183 h 470"/>
                </a:gdLst>
                <a:ahLst/>
                <a:cxnLst>
                  <a:cxn ang="0">
                    <a:pos x="T0" y="T1"/>
                  </a:cxn>
                  <a:cxn ang="0">
                    <a:pos x="T2" y="T3"/>
                  </a:cxn>
                  <a:cxn ang="0">
                    <a:pos x="T4" y="T5"/>
                  </a:cxn>
                  <a:cxn ang="0">
                    <a:pos x="T6" y="T7"/>
                  </a:cxn>
                  <a:cxn ang="0">
                    <a:pos x="T8" y="T9"/>
                  </a:cxn>
                  <a:cxn ang="0">
                    <a:pos x="T10" y="T11"/>
                  </a:cxn>
                </a:cxnLst>
                <a:rect l="0" t="0" r="r" b="b"/>
                <a:pathLst>
                  <a:path w="426" h="470">
                    <a:moveTo>
                      <a:pt x="426" y="183"/>
                    </a:moveTo>
                    <a:cubicBezTo>
                      <a:pt x="426" y="168"/>
                      <a:pt x="425" y="154"/>
                      <a:pt x="423" y="140"/>
                    </a:cubicBezTo>
                    <a:cubicBezTo>
                      <a:pt x="212" y="0"/>
                      <a:pt x="212" y="0"/>
                      <a:pt x="212" y="0"/>
                    </a:cubicBezTo>
                    <a:cubicBezTo>
                      <a:pt x="0" y="341"/>
                      <a:pt x="0" y="341"/>
                      <a:pt x="0" y="341"/>
                    </a:cubicBezTo>
                    <a:cubicBezTo>
                      <a:pt x="214" y="470"/>
                      <a:pt x="214" y="470"/>
                      <a:pt x="214" y="470"/>
                    </a:cubicBezTo>
                    <a:cubicBezTo>
                      <a:pt x="337" y="432"/>
                      <a:pt x="426" y="318"/>
                      <a:pt x="426" y="183"/>
                    </a:cubicBezTo>
                    <a:close/>
                  </a:path>
                </a:pathLst>
              </a:custGeom>
              <a:solidFill>
                <a:schemeClr val="accent5">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Oval 7"/>
              <p:cNvSpPr>
                <a:spLocks noChangeAspect="1" noChangeArrowheads="1"/>
              </p:cNvSpPr>
              <p:nvPr/>
            </p:nvSpPr>
            <p:spPr bwMode="auto">
              <a:xfrm>
                <a:off x="3336" y="2576"/>
                <a:ext cx="1664" cy="1664"/>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1" name="TextBox 20"/>
            <p:cNvSpPr txBox="1"/>
            <p:nvPr/>
          </p:nvSpPr>
          <p:spPr>
            <a:xfrm>
              <a:off x="7553857" y="4654991"/>
              <a:ext cx="707246" cy="646331"/>
            </a:xfrm>
            <a:prstGeom prst="rect">
              <a:avLst/>
            </a:prstGeom>
            <a:noFill/>
          </p:spPr>
          <p:txBody>
            <a:bodyPr wrap="none" rtlCol="0">
              <a:normAutofit/>
            </a:bodyPr>
            <a:lstStyle/>
            <a:p>
              <a:pPr algn="ctr"/>
              <a:r>
                <a:rPr lang="en-US" b="1" dirty="0">
                  <a:solidFill>
                    <a:srgbClr val="FFFFFF"/>
                  </a:solidFill>
                  <a:latin typeface="+mj-lt"/>
                </a:rPr>
                <a:t>VI</a:t>
              </a:r>
            </a:p>
          </p:txBody>
        </p:sp>
      </p:grpSp>
      <p:grpSp>
        <p:nvGrpSpPr>
          <p:cNvPr id="23" name="Group 22"/>
          <p:cNvGrpSpPr>
            <a:grpSpLocks noChangeAspect="1"/>
          </p:cNvGrpSpPr>
          <p:nvPr/>
        </p:nvGrpSpPr>
        <p:grpSpPr>
          <a:xfrm>
            <a:off x="6078581" y="7200018"/>
            <a:ext cx="1342740" cy="1342740"/>
            <a:chOff x="7236110" y="4306786"/>
            <a:chExt cx="1342740" cy="1342740"/>
          </a:xfrm>
        </p:grpSpPr>
        <p:grpSp>
          <p:nvGrpSpPr>
            <p:cNvPr id="24" name="Group 23"/>
            <p:cNvGrpSpPr>
              <a:grpSpLocks noChangeAspect="1"/>
            </p:cNvGrpSpPr>
            <p:nvPr/>
          </p:nvGrpSpPr>
          <p:grpSpPr bwMode="auto">
            <a:xfrm>
              <a:off x="7236110" y="4306786"/>
              <a:ext cx="1342740" cy="1342740"/>
              <a:chOff x="2932" y="2172"/>
              <a:chExt cx="2472" cy="2472"/>
            </a:xfrm>
          </p:grpSpPr>
          <p:sp>
            <p:nvSpPr>
              <p:cNvPr id="26" name="Freeform 5"/>
              <p:cNvSpPr>
                <a:spLocks noChangeAspect="1"/>
              </p:cNvSpPr>
              <p:nvPr/>
            </p:nvSpPr>
            <p:spPr bwMode="auto">
              <a:xfrm>
                <a:off x="2932" y="2172"/>
                <a:ext cx="2472" cy="2472"/>
              </a:xfrm>
              <a:custGeom>
                <a:avLst/>
                <a:gdLst>
                  <a:gd name="T0" fmla="*/ 600 w 600"/>
                  <a:gd name="T1" fmla="*/ 300 h 600"/>
                  <a:gd name="T2" fmla="*/ 388 w 600"/>
                  <a:gd name="T3" fmla="*/ 587 h 600"/>
                  <a:gd name="T4" fmla="*/ 300 w 600"/>
                  <a:gd name="T5" fmla="*/ 600 h 600"/>
                  <a:gd name="T6" fmla="*/ 0 w 600"/>
                  <a:gd name="T7" fmla="*/ 300 h 600"/>
                  <a:gd name="T8" fmla="*/ 300 w 600"/>
                  <a:gd name="T9" fmla="*/ 0 h 600"/>
                  <a:gd name="T10" fmla="*/ 597 w 600"/>
                  <a:gd name="T11" fmla="*/ 257 h 600"/>
                  <a:gd name="T12" fmla="*/ 600 w 600"/>
                  <a:gd name="T13" fmla="*/ 300 h 600"/>
                </a:gdLst>
                <a:ahLst/>
                <a:cxnLst>
                  <a:cxn ang="0">
                    <a:pos x="T0" y="T1"/>
                  </a:cxn>
                  <a:cxn ang="0">
                    <a:pos x="T2" y="T3"/>
                  </a:cxn>
                  <a:cxn ang="0">
                    <a:pos x="T4" y="T5"/>
                  </a:cxn>
                  <a:cxn ang="0">
                    <a:pos x="T6" y="T7"/>
                  </a:cxn>
                  <a:cxn ang="0">
                    <a:pos x="T8" y="T9"/>
                  </a:cxn>
                  <a:cxn ang="0">
                    <a:pos x="T10" y="T11"/>
                  </a:cxn>
                  <a:cxn ang="0">
                    <a:pos x="T12" y="T13"/>
                  </a:cxn>
                </a:cxnLst>
                <a:rect l="0" t="0" r="r" b="b"/>
                <a:pathLst>
                  <a:path w="600" h="600">
                    <a:moveTo>
                      <a:pt x="600" y="300"/>
                    </a:moveTo>
                    <a:cubicBezTo>
                      <a:pt x="600" y="435"/>
                      <a:pt x="511" y="549"/>
                      <a:pt x="388" y="587"/>
                    </a:cubicBezTo>
                    <a:cubicBezTo>
                      <a:pt x="360" y="595"/>
                      <a:pt x="331" y="600"/>
                      <a:pt x="300" y="600"/>
                    </a:cubicBezTo>
                    <a:cubicBezTo>
                      <a:pt x="135" y="600"/>
                      <a:pt x="0" y="466"/>
                      <a:pt x="0" y="300"/>
                    </a:cubicBezTo>
                    <a:cubicBezTo>
                      <a:pt x="0" y="134"/>
                      <a:pt x="135" y="0"/>
                      <a:pt x="300" y="0"/>
                    </a:cubicBezTo>
                    <a:cubicBezTo>
                      <a:pt x="451" y="0"/>
                      <a:pt x="576" y="111"/>
                      <a:pt x="597" y="257"/>
                    </a:cubicBezTo>
                    <a:cubicBezTo>
                      <a:pt x="599" y="271"/>
                      <a:pt x="600" y="285"/>
                      <a:pt x="600" y="300"/>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6"/>
              <p:cNvSpPr>
                <a:spLocks noChangeAspect="1"/>
              </p:cNvSpPr>
              <p:nvPr/>
            </p:nvSpPr>
            <p:spPr bwMode="auto">
              <a:xfrm>
                <a:off x="3649" y="2654"/>
                <a:ext cx="1755" cy="1937"/>
              </a:xfrm>
              <a:custGeom>
                <a:avLst/>
                <a:gdLst>
                  <a:gd name="T0" fmla="*/ 426 w 426"/>
                  <a:gd name="T1" fmla="*/ 183 h 470"/>
                  <a:gd name="T2" fmla="*/ 423 w 426"/>
                  <a:gd name="T3" fmla="*/ 140 h 470"/>
                  <a:gd name="T4" fmla="*/ 212 w 426"/>
                  <a:gd name="T5" fmla="*/ 0 h 470"/>
                  <a:gd name="T6" fmla="*/ 0 w 426"/>
                  <a:gd name="T7" fmla="*/ 341 h 470"/>
                  <a:gd name="T8" fmla="*/ 214 w 426"/>
                  <a:gd name="T9" fmla="*/ 470 h 470"/>
                  <a:gd name="T10" fmla="*/ 426 w 426"/>
                  <a:gd name="T11" fmla="*/ 183 h 470"/>
                </a:gdLst>
                <a:ahLst/>
                <a:cxnLst>
                  <a:cxn ang="0">
                    <a:pos x="T0" y="T1"/>
                  </a:cxn>
                  <a:cxn ang="0">
                    <a:pos x="T2" y="T3"/>
                  </a:cxn>
                  <a:cxn ang="0">
                    <a:pos x="T4" y="T5"/>
                  </a:cxn>
                  <a:cxn ang="0">
                    <a:pos x="T6" y="T7"/>
                  </a:cxn>
                  <a:cxn ang="0">
                    <a:pos x="T8" y="T9"/>
                  </a:cxn>
                  <a:cxn ang="0">
                    <a:pos x="T10" y="T11"/>
                  </a:cxn>
                </a:cxnLst>
                <a:rect l="0" t="0" r="r" b="b"/>
                <a:pathLst>
                  <a:path w="426" h="470">
                    <a:moveTo>
                      <a:pt x="426" y="183"/>
                    </a:moveTo>
                    <a:cubicBezTo>
                      <a:pt x="426" y="168"/>
                      <a:pt x="425" y="154"/>
                      <a:pt x="423" y="140"/>
                    </a:cubicBezTo>
                    <a:cubicBezTo>
                      <a:pt x="212" y="0"/>
                      <a:pt x="212" y="0"/>
                      <a:pt x="212" y="0"/>
                    </a:cubicBezTo>
                    <a:cubicBezTo>
                      <a:pt x="0" y="341"/>
                      <a:pt x="0" y="341"/>
                      <a:pt x="0" y="341"/>
                    </a:cubicBezTo>
                    <a:cubicBezTo>
                      <a:pt x="214" y="470"/>
                      <a:pt x="214" y="470"/>
                      <a:pt x="214" y="470"/>
                    </a:cubicBezTo>
                    <a:cubicBezTo>
                      <a:pt x="337" y="432"/>
                      <a:pt x="426" y="318"/>
                      <a:pt x="426" y="183"/>
                    </a:cubicBezTo>
                    <a:close/>
                  </a:path>
                </a:pathLst>
              </a:custGeom>
              <a:solidFill>
                <a:schemeClr val="accent5">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Oval 7"/>
              <p:cNvSpPr>
                <a:spLocks noChangeAspect="1" noChangeArrowheads="1"/>
              </p:cNvSpPr>
              <p:nvPr/>
            </p:nvSpPr>
            <p:spPr bwMode="auto">
              <a:xfrm>
                <a:off x="3336" y="2576"/>
                <a:ext cx="1664" cy="1664"/>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5" name="TextBox 24"/>
            <p:cNvSpPr txBox="1"/>
            <p:nvPr/>
          </p:nvSpPr>
          <p:spPr>
            <a:xfrm>
              <a:off x="7553857" y="4654991"/>
              <a:ext cx="707246" cy="646331"/>
            </a:xfrm>
            <a:prstGeom prst="rect">
              <a:avLst/>
            </a:prstGeom>
            <a:noFill/>
          </p:spPr>
          <p:txBody>
            <a:bodyPr wrap="none" rtlCol="0">
              <a:normAutofit/>
            </a:bodyPr>
            <a:lstStyle/>
            <a:p>
              <a:pPr algn="ctr"/>
              <a:r>
                <a:rPr lang="en-US" b="1" dirty="0">
                  <a:solidFill>
                    <a:srgbClr val="FFFFFF"/>
                  </a:solidFill>
                  <a:latin typeface="+mj-lt"/>
                </a:rPr>
                <a:t>V</a:t>
              </a:r>
            </a:p>
          </p:txBody>
        </p:sp>
      </p:grpSp>
      <p:grpSp>
        <p:nvGrpSpPr>
          <p:cNvPr id="29" name="Group 28"/>
          <p:cNvGrpSpPr>
            <a:grpSpLocks noChangeAspect="1"/>
          </p:cNvGrpSpPr>
          <p:nvPr/>
        </p:nvGrpSpPr>
        <p:grpSpPr>
          <a:xfrm>
            <a:off x="7236110" y="10093250"/>
            <a:ext cx="1342740" cy="1342740"/>
            <a:chOff x="7236110" y="4306786"/>
            <a:chExt cx="1342740" cy="1342740"/>
          </a:xfrm>
        </p:grpSpPr>
        <p:grpSp>
          <p:nvGrpSpPr>
            <p:cNvPr id="30" name="Group 29"/>
            <p:cNvGrpSpPr>
              <a:grpSpLocks noChangeAspect="1"/>
            </p:cNvGrpSpPr>
            <p:nvPr/>
          </p:nvGrpSpPr>
          <p:grpSpPr bwMode="auto">
            <a:xfrm>
              <a:off x="7236110" y="4306786"/>
              <a:ext cx="1342740" cy="1342740"/>
              <a:chOff x="2932" y="2172"/>
              <a:chExt cx="2472" cy="2472"/>
            </a:xfrm>
          </p:grpSpPr>
          <p:sp>
            <p:nvSpPr>
              <p:cNvPr id="32" name="Freeform 5"/>
              <p:cNvSpPr>
                <a:spLocks noChangeAspect="1"/>
              </p:cNvSpPr>
              <p:nvPr/>
            </p:nvSpPr>
            <p:spPr bwMode="auto">
              <a:xfrm>
                <a:off x="2932" y="2172"/>
                <a:ext cx="2472" cy="2472"/>
              </a:xfrm>
              <a:custGeom>
                <a:avLst/>
                <a:gdLst>
                  <a:gd name="T0" fmla="*/ 600 w 600"/>
                  <a:gd name="T1" fmla="*/ 300 h 600"/>
                  <a:gd name="T2" fmla="*/ 388 w 600"/>
                  <a:gd name="T3" fmla="*/ 587 h 600"/>
                  <a:gd name="T4" fmla="*/ 300 w 600"/>
                  <a:gd name="T5" fmla="*/ 600 h 600"/>
                  <a:gd name="T6" fmla="*/ 0 w 600"/>
                  <a:gd name="T7" fmla="*/ 300 h 600"/>
                  <a:gd name="T8" fmla="*/ 300 w 600"/>
                  <a:gd name="T9" fmla="*/ 0 h 600"/>
                  <a:gd name="T10" fmla="*/ 597 w 600"/>
                  <a:gd name="T11" fmla="*/ 257 h 600"/>
                  <a:gd name="T12" fmla="*/ 600 w 600"/>
                  <a:gd name="T13" fmla="*/ 300 h 600"/>
                </a:gdLst>
                <a:ahLst/>
                <a:cxnLst>
                  <a:cxn ang="0">
                    <a:pos x="T0" y="T1"/>
                  </a:cxn>
                  <a:cxn ang="0">
                    <a:pos x="T2" y="T3"/>
                  </a:cxn>
                  <a:cxn ang="0">
                    <a:pos x="T4" y="T5"/>
                  </a:cxn>
                  <a:cxn ang="0">
                    <a:pos x="T6" y="T7"/>
                  </a:cxn>
                  <a:cxn ang="0">
                    <a:pos x="T8" y="T9"/>
                  </a:cxn>
                  <a:cxn ang="0">
                    <a:pos x="T10" y="T11"/>
                  </a:cxn>
                  <a:cxn ang="0">
                    <a:pos x="T12" y="T13"/>
                  </a:cxn>
                </a:cxnLst>
                <a:rect l="0" t="0" r="r" b="b"/>
                <a:pathLst>
                  <a:path w="600" h="600">
                    <a:moveTo>
                      <a:pt x="600" y="300"/>
                    </a:moveTo>
                    <a:cubicBezTo>
                      <a:pt x="600" y="435"/>
                      <a:pt x="511" y="549"/>
                      <a:pt x="388" y="587"/>
                    </a:cubicBezTo>
                    <a:cubicBezTo>
                      <a:pt x="360" y="595"/>
                      <a:pt x="331" y="600"/>
                      <a:pt x="300" y="600"/>
                    </a:cubicBezTo>
                    <a:cubicBezTo>
                      <a:pt x="135" y="600"/>
                      <a:pt x="0" y="466"/>
                      <a:pt x="0" y="300"/>
                    </a:cubicBezTo>
                    <a:cubicBezTo>
                      <a:pt x="0" y="134"/>
                      <a:pt x="135" y="0"/>
                      <a:pt x="300" y="0"/>
                    </a:cubicBezTo>
                    <a:cubicBezTo>
                      <a:pt x="451" y="0"/>
                      <a:pt x="576" y="111"/>
                      <a:pt x="597" y="257"/>
                    </a:cubicBezTo>
                    <a:cubicBezTo>
                      <a:pt x="599" y="271"/>
                      <a:pt x="600" y="285"/>
                      <a:pt x="600" y="300"/>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6"/>
              <p:cNvSpPr>
                <a:spLocks noChangeAspect="1"/>
              </p:cNvSpPr>
              <p:nvPr/>
            </p:nvSpPr>
            <p:spPr bwMode="auto">
              <a:xfrm>
                <a:off x="3649" y="2654"/>
                <a:ext cx="1755" cy="1937"/>
              </a:xfrm>
              <a:custGeom>
                <a:avLst/>
                <a:gdLst>
                  <a:gd name="T0" fmla="*/ 426 w 426"/>
                  <a:gd name="T1" fmla="*/ 183 h 470"/>
                  <a:gd name="T2" fmla="*/ 423 w 426"/>
                  <a:gd name="T3" fmla="*/ 140 h 470"/>
                  <a:gd name="T4" fmla="*/ 212 w 426"/>
                  <a:gd name="T5" fmla="*/ 0 h 470"/>
                  <a:gd name="T6" fmla="*/ 0 w 426"/>
                  <a:gd name="T7" fmla="*/ 341 h 470"/>
                  <a:gd name="T8" fmla="*/ 214 w 426"/>
                  <a:gd name="T9" fmla="*/ 470 h 470"/>
                  <a:gd name="T10" fmla="*/ 426 w 426"/>
                  <a:gd name="T11" fmla="*/ 183 h 470"/>
                </a:gdLst>
                <a:ahLst/>
                <a:cxnLst>
                  <a:cxn ang="0">
                    <a:pos x="T0" y="T1"/>
                  </a:cxn>
                  <a:cxn ang="0">
                    <a:pos x="T2" y="T3"/>
                  </a:cxn>
                  <a:cxn ang="0">
                    <a:pos x="T4" y="T5"/>
                  </a:cxn>
                  <a:cxn ang="0">
                    <a:pos x="T6" y="T7"/>
                  </a:cxn>
                  <a:cxn ang="0">
                    <a:pos x="T8" y="T9"/>
                  </a:cxn>
                  <a:cxn ang="0">
                    <a:pos x="T10" y="T11"/>
                  </a:cxn>
                </a:cxnLst>
                <a:rect l="0" t="0" r="r" b="b"/>
                <a:pathLst>
                  <a:path w="426" h="470">
                    <a:moveTo>
                      <a:pt x="426" y="183"/>
                    </a:moveTo>
                    <a:cubicBezTo>
                      <a:pt x="426" y="168"/>
                      <a:pt x="425" y="154"/>
                      <a:pt x="423" y="140"/>
                    </a:cubicBezTo>
                    <a:cubicBezTo>
                      <a:pt x="212" y="0"/>
                      <a:pt x="212" y="0"/>
                      <a:pt x="212" y="0"/>
                    </a:cubicBezTo>
                    <a:cubicBezTo>
                      <a:pt x="0" y="341"/>
                      <a:pt x="0" y="341"/>
                      <a:pt x="0" y="341"/>
                    </a:cubicBezTo>
                    <a:cubicBezTo>
                      <a:pt x="214" y="470"/>
                      <a:pt x="214" y="470"/>
                      <a:pt x="214" y="470"/>
                    </a:cubicBezTo>
                    <a:cubicBezTo>
                      <a:pt x="337" y="432"/>
                      <a:pt x="426" y="318"/>
                      <a:pt x="426" y="183"/>
                    </a:cubicBezTo>
                    <a:close/>
                  </a:path>
                </a:pathLst>
              </a:custGeom>
              <a:solidFill>
                <a:schemeClr val="accent5">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Oval 7"/>
              <p:cNvSpPr>
                <a:spLocks noChangeAspect="1" noChangeArrowheads="1"/>
              </p:cNvSpPr>
              <p:nvPr/>
            </p:nvSpPr>
            <p:spPr bwMode="auto">
              <a:xfrm>
                <a:off x="3336" y="2576"/>
                <a:ext cx="1664" cy="1664"/>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1" name="TextBox 30"/>
            <p:cNvSpPr txBox="1"/>
            <p:nvPr/>
          </p:nvSpPr>
          <p:spPr>
            <a:xfrm>
              <a:off x="7553857" y="4654991"/>
              <a:ext cx="707246" cy="646331"/>
            </a:xfrm>
            <a:prstGeom prst="rect">
              <a:avLst/>
            </a:prstGeom>
            <a:noFill/>
          </p:spPr>
          <p:txBody>
            <a:bodyPr wrap="none" rtlCol="0">
              <a:normAutofit/>
            </a:bodyPr>
            <a:lstStyle/>
            <a:p>
              <a:pPr algn="ctr"/>
              <a:r>
                <a:rPr lang="en-US" b="1" dirty="0">
                  <a:solidFill>
                    <a:srgbClr val="FFFFFF"/>
                  </a:solidFill>
                  <a:latin typeface="+mj-lt"/>
                </a:rPr>
                <a:t>IV</a:t>
              </a:r>
            </a:p>
          </p:txBody>
        </p:sp>
      </p:grpSp>
      <p:grpSp>
        <p:nvGrpSpPr>
          <p:cNvPr id="35" name="Group 34"/>
          <p:cNvGrpSpPr>
            <a:grpSpLocks noChangeAspect="1"/>
          </p:cNvGrpSpPr>
          <p:nvPr/>
        </p:nvGrpSpPr>
        <p:grpSpPr>
          <a:xfrm>
            <a:off x="15773755" y="4306786"/>
            <a:ext cx="1342740" cy="1342740"/>
            <a:chOff x="7236110" y="4306786"/>
            <a:chExt cx="1342740" cy="1342740"/>
          </a:xfrm>
        </p:grpSpPr>
        <p:grpSp>
          <p:nvGrpSpPr>
            <p:cNvPr id="36" name="Group 35"/>
            <p:cNvGrpSpPr>
              <a:grpSpLocks noChangeAspect="1"/>
            </p:cNvGrpSpPr>
            <p:nvPr/>
          </p:nvGrpSpPr>
          <p:grpSpPr bwMode="auto">
            <a:xfrm>
              <a:off x="7236110" y="4306786"/>
              <a:ext cx="1342740" cy="1342740"/>
              <a:chOff x="2932" y="2172"/>
              <a:chExt cx="2472" cy="2472"/>
            </a:xfrm>
          </p:grpSpPr>
          <p:sp>
            <p:nvSpPr>
              <p:cNvPr id="38" name="Freeform 5"/>
              <p:cNvSpPr>
                <a:spLocks noChangeAspect="1"/>
              </p:cNvSpPr>
              <p:nvPr/>
            </p:nvSpPr>
            <p:spPr bwMode="auto">
              <a:xfrm>
                <a:off x="2932" y="2172"/>
                <a:ext cx="2472" cy="2472"/>
              </a:xfrm>
              <a:custGeom>
                <a:avLst/>
                <a:gdLst>
                  <a:gd name="T0" fmla="*/ 600 w 600"/>
                  <a:gd name="T1" fmla="*/ 300 h 600"/>
                  <a:gd name="T2" fmla="*/ 388 w 600"/>
                  <a:gd name="T3" fmla="*/ 587 h 600"/>
                  <a:gd name="T4" fmla="*/ 300 w 600"/>
                  <a:gd name="T5" fmla="*/ 600 h 600"/>
                  <a:gd name="T6" fmla="*/ 0 w 600"/>
                  <a:gd name="T7" fmla="*/ 300 h 600"/>
                  <a:gd name="T8" fmla="*/ 300 w 600"/>
                  <a:gd name="T9" fmla="*/ 0 h 600"/>
                  <a:gd name="T10" fmla="*/ 597 w 600"/>
                  <a:gd name="T11" fmla="*/ 257 h 600"/>
                  <a:gd name="T12" fmla="*/ 600 w 600"/>
                  <a:gd name="T13" fmla="*/ 300 h 600"/>
                </a:gdLst>
                <a:ahLst/>
                <a:cxnLst>
                  <a:cxn ang="0">
                    <a:pos x="T0" y="T1"/>
                  </a:cxn>
                  <a:cxn ang="0">
                    <a:pos x="T2" y="T3"/>
                  </a:cxn>
                  <a:cxn ang="0">
                    <a:pos x="T4" y="T5"/>
                  </a:cxn>
                  <a:cxn ang="0">
                    <a:pos x="T6" y="T7"/>
                  </a:cxn>
                  <a:cxn ang="0">
                    <a:pos x="T8" y="T9"/>
                  </a:cxn>
                  <a:cxn ang="0">
                    <a:pos x="T10" y="T11"/>
                  </a:cxn>
                  <a:cxn ang="0">
                    <a:pos x="T12" y="T13"/>
                  </a:cxn>
                </a:cxnLst>
                <a:rect l="0" t="0" r="r" b="b"/>
                <a:pathLst>
                  <a:path w="600" h="600">
                    <a:moveTo>
                      <a:pt x="600" y="300"/>
                    </a:moveTo>
                    <a:cubicBezTo>
                      <a:pt x="600" y="435"/>
                      <a:pt x="511" y="549"/>
                      <a:pt x="388" y="587"/>
                    </a:cubicBezTo>
                    <a:cubicBezTo>
                      <a:pt x="360" y="595"/>
                      <a:pt x="331" y="600"/>
                      <a:pt x="300" y="600"/>
                    </a:cubicBezTo>
                    <a:cubicBezTo>
                      <a:pt x="135" y="600"/>
                      <a:pt x="0" y="466"/>
                      <a:pt x="0" y="300"/>
                    </a:cubicBezTo>
                    <a:cubicBezTo>
                      <a:pt x="0" y="134"/>
                      <a:pt x="135" y="0"/>
                      <a:pt x="300" y="0"/>
                    </a:cubicBezTo>
                    <a:cubicBezTo>
                      <a:pt x="451" y="0"/>
                      <a:pt x="576" y="111"/>
                      <a:pt x="597" y="257"/>
                    </a:cubicBezTo>
                    <a:cubicBezTo>
                      <a:pt x="599" y="271"/>
                      <a:pt x="600" y="285"/>
                      <a:pt x="600" y="30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6"/>
              <p:cNvSpPr>
                <a:spLocks noChangeAspect="1"/>
              </p:cNvSpPr>
              <p:nvPr/>
            </p:nvSpPr>
            <p:spPr bwMode="auto">
              <a:xfrm>
                <a:off x="3649" y="2654"/>
                <a:ext cx="1755" cy="1937"/>
              </a:xfrm>
              <a:custGeom>
                <a:avLst/>
                <a:gdLst>
                  <a:gd name="T0" fmla="*/ 426 w 426"/>
                  <a:gd name="T1" fmla="*/ 183 h 470"/>
                  <a:gd name="T2" fmla="*/ 423 w 426"/>
                  <a:gd name="T3" fmla="*/ 140 h 470"/>
                  <a:gd name="T4" fmla="*/ 212 w 426"/>
                  <a:gd name="T5" fmla="*/ 0 h 470"/>
                  <a:gd name="T6" fmla="*/ 0 w 426"/>
                  <a:gd name="T7" fmla="*/ 341 h 470"/>
                  <a:gd name="T8" fmla="*/ 214 w 426"/>
                  <a:gd name="T9" fmla="*/ 470 h 470"/>
                  <a:gd name="T10" fmla="*/ 426 w 426"/>
                  <a:gd name="T11" fmla="*/ 183 h 470"/>
                </a:gdLst>
                <a:ahLst/>
                <a:cxnLst>
                  <a:cxn ang="0">
                    <a:pos x="T0" y="T1"/>
                  </a:cxn>
                  <a:cxn ang="0">
                    <a:pos x="T2" y="T3"/>
                  </a:cxn>
                  <a:cxn ang="0">
                    <a:pos x="T4" y="T5"/>
                  </a:cxn>
                  <a:cxn ang="0">
                    <a:pos x="T6" y="T7"/>
                  </a:cxn>
                  <a:cxn ang="0">
                    <a:pos x="T8" y="T9"/>
                  </a:cxn>
                  <a:cxn ang="0">
                    <a:pos x="T10" y="T11"/>
                  </a:cxn>
                </a:cxnLst>
                <a:rect l="0" t="0" r="r" b="b"/>
                <a:pathLst>
                  <a:path w="426" h="470">
                    <a:moveTo>
                      <a:pt x="426" y="183"/>
                    </a:moveTo>
                    <a:cubicBezTo>
                      <a:pt x="426" y="168"/>
                      <a:pt x="425" y="154"/>
                      <a:pt x="423" y="140"/>
                    </a:cubicBezTo>
                    <a:cubicBezTo>
                      <a:pt x="212" y="0"/>
                      <a:pt x="212" y="0"/>
                      <a:pt x="212" y="0"/>
                    </a:cubicBezTo>
                    <a:cubicBezTo>
                      <a:pt x="0" y="341"/>
                      <a:pt x="0" y="341"/>
                      <a:pt x="0" y="341"/>
                    </a:cubicBezTo>
                    <a:cubicBezTo>
                      <a:pt x="214" y="470"/>
                      <a:pt x="214" y="470"/>
                      <a:pt x="214" y="470"/>
                    </a:cubicBezTo>
                    <a:cubicBezTo>
                      <a:pt x="337" y="432"/>
                      <a:pt x="426" y="318"/>
                      <a:pt x="426" y="183"/>
                    </a:cubicBezTo>
                    <a:close/>
                  </a:path>
                </a:pathLst>
              </a:custGeom>
              <a:solidFill>
                <a:schemeClr val="accent3">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Oval 7"/>
              <p:cNvSpPr>
                <a:spLocks noChangeAspect="1" noChangeArrowheads="1"/>
              </p:cNvSpPr>
              <p:nvPr/>
            </p:nvSpPr>
            <p:spPr bwMode="auto">
              <a:xfrm>
                <a:off x="3336" y="2576"/>
                <a:ext cx="1664" cy="1664"/>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7" name="TextBox 36"/>
            <p:cNvSpPr txBox="1"/>
            <p:nvPr/>
          </p:nvSpPr>
          <p:spPr>
            <a:xfrm>
              <a:off x="7553857" y="4654991"/>
              <a:ext cx="707246" cy="646331"/>
            </a:xfrm>
            <a:prstGeom prst="rect">
              <a:avLst/>
            </a:prstGeom>
            <a:noFill/>
          </p:spPr>
          <p:txBody>
            <a:bodyPr wrap="none" rtlCol="0">
              <a:normAutofit/>
            </a:bodyPr>
            <a:lstStyle/>
            <a:p>
              <a:pPr algn="ctr"/>
              <a:r>
                <a:rPr lang="en-US" b="1" dirty="0">
                  <a:solidFill>
                    <a:srgbClr val="FFFFFF"/>
                  </a:solidFill>
                  <a:latin typeface="+mj-lt"/>
                </a:rPr>
                <a:t>I</a:t>
              </a:r>
            </a:p>
          </p:txBody>
        </p:sp>
      </p:grpSp>
      <p:grpSp>
        <p:nvGrpSpPr>
          <p:cNvPr id="41" name="Group 40"/>
          <p:cNvGrpSpPr>
            <a:grpSpLocks noChangeAspect="1"/>
          </p:cNvGrpSpPr>
          <p:nvPr/>
        </p:nvGrpSpPr>
        <p:grpSpPr>
          <a:xfrm>
            <a:off x="16954986" y="7200018"/>
            <a:ext cx="1342740" cy="1342740"/>
            <a:chOff x="7236110" y="4306786"/>
            <a:chExt cx="1342740" cy="1342740"/>
          </a:xfrm>
        </p:grpSpPr>
        <p:grpSp>
          <p:nvGrpSpPr>
            <p:cNvPr id="42" name="Group 41"/>
            <p:cNvGrpSpPr>
              <a:grpSpLocks noChangeAspect="1"/>
            </p:cNvGrpSpPr>
            <p:nvPr/>
          </p:nvGrpSpPr>
          <p:grpSpPr bwMode="auto">
            <a:xfrm>
              <a:off x="7236110" y="4306786"/>
              <a:ext cx="1342740" cy="1342740"/>
              <a:chOff x="2932" y="2172"/>
              <a:chExt cx="2472" cy="2472"/>
            </a:xfrm>
          </p:grpSpPr>
          <p:sp>
            <p:nvSpPr>
              <p:cNvPr id="44" name="Freeform 5"/>
              <p:cNvSpPr>
                <a:spLocks noChangeAspect="1"/>
              </p:cNvSpPr>
              <p:nvPr/>
            </p:nvSpPr>
            <p:spPr bwMode="auto">
              <a:xfrm>
                <a:off x="2932" y="2172"/>
                <a:ext cx="2472" cy="2472"/>
              </a:xfrm>
              <a:custGeom>
                <a:avLst/>
                <a:gdLst>
                  <a:gd name="T0" fmla="*/ 600 w 600"/>
                  <a:gd name="T1" fmla="*/ 300 h 600"/>
                  <a:gd name="T2" fmla="*/ 388 w 600"/>
                  <a:gd name="T3" fmla="*/ 587 h 600"/>
                  <a:gd name="T4" fmla="*/ 300 w 600"/>
                  <a:gd name="T5" fmla="*/ 600 h 600"/>
                  <a:gd name="T6" fmla="*/ 0 w 600"/>
                  <a:gd name="T7" fmla="*/ 300 h 600"/>
                  <a:gd name="T8" fmla="*/ 300 w 600"/>
                  <a:gd name="T9" fmla="*/ 0 h 600"/>
                  <a:gd name="T10" fmla="*/ 597 w 600"/>
                  <a:gd name="T11" fmla="*/ 257 h 600"/>
                  <a:gd name="T12" fmla="*/ 600 w 600"/>
                  <a:gd name="T13" fmla="*/ 300 h 600"/>
                </a:gdLst>
                <a:ahLst/>
                <a:cxnLst>
                  <a:cxn ang="0">
                    <a:pos x="T0" y="T1"/>
                  </a:cxn>
                  <a:cxn ang="0">
                    <a:pos x="T2" y="T3"/>
                  </a:cxn>
                  <a:cxn ang="0">
                    <a:pos x="T4" y="T5"/>
                  </a:cxn>
                  <a:cxn ang="0">
                    <a:pos x="T6" y="T7"/>
                  </a:cxn>
                  <a:cxn ang="0">
                    <a:pos x="T8" y="T9"/>
                  </a:cxn>
                  <a:cxn ang="0">
                    <a:pos x="T10" y="T11"/>
                  </a:cxn>
                  <a:cxn ang="0">
                    <a:pos x="T12" y="T13"/>
                  </a:cxn>
                </a:cxnLst>
                <a:rect l="0" t="0" r="r" b="b"/>
                <a:pathLst>
                  <a:path w="600" h="600">
                    <a:moveTo>
                      <a:pt x="600" y="300"/>
                    </a:moveTo>
                    <a:cubicBezTo>
                      <a:pt x="600" y="435"/>
                      <a:pt x="511" y="549"/>
                      <a:pt x="388" y="587"/>
                    </a:cubicBezTo>
                    <a:cubicBezTo>
                      <a:pt x="360" y="595"/>
                      <a:pt x="331" y="600"/>
                      <a:pt x="300" y="600"/>
                    </a:cubicBezTo>
                    <a:cubicBezTo>
                      <a:pt x="135" y="600"/>
                      <a:pt x="0" y="466"/>
                      <a:pt x="0" y="300"/>
                    </a:cubicBezTo>
                    <a:cubicBezTo>
                      <a:pt x="0" y="134"/>
                      <a:pt x="135" y="0"/>
                      <a:pt x="300" y="0"/>
                    </a:cubicBezTo>
                    <a:cubicBezTo>
                      <a:pt x="451" y="0"/>
                      <a:pt x="576" y="111"/>
                      <a:pt x="597" y="257"/>
                    </a:cubicBezTo>
                    <a:cubicBezTo>
                      <a:pt x="599" y="271"/>
                      <a:pt x="600" y="285"/>
                      <a:pt x="600" y="30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6"/>
              <p:cNvSpPr>
                <a:spLocks noChangeAspect="1"/>
              </p:cNvSpPr>
              <p:nvPr/>
            </p:nvSpPr>
            <p:spPr bwMode="auto">
              <a:xfrm>
                <a:off x="3649" y="2654"/>
                <a:ext cx="1755" cy="1937"/>
              </a:xfrm>
              <a:custGeom>
                <a:avLst/>
                <a:gdLst>
                  <a:gd name="T0" fmla="*/ 426 w 426"/>
                  <a:gd name="T1" fmla="*/ 183 h 470"/>
                  <a:gd name="T2" fmla="*/ 423 w 426"/>
                  <a:gd name="T3" fmla="*/ 140 h 470"/>
                  <a:gd name="T4" fmla="*/ 212 w 426"/>
                  <a:gd name="T5" fmla="*/ 0 h 470"/>
                  <a:gd name="T6" fmla="*/ 0 w 426"/>
                  <a:gd name="T7" fmla="*/ 341 h 470"/>
                  <a:gd name="T8" fmla="*/ 214 w 426"/>
                  <a:gd name="T9" fmla="*/ 470 h 470"/>
                  <a:gd name="T10" fmla="*/ 426 w 426"/>
                  <a:gd name="T11" fmla="*/ 183 h 470"/>
                </a:gdLst>
                <a:ahLst/>
                <a:cxnLst>
                  <a:cxn ang="0">
                    <a:pos x="T0" y="T1"/>
                  </a:cxn>
                  <a:cxn ang="0">
                    <a:pos x="T2" y="T3"/>
                  </a:cxn>
                  <a:cxn ang="0">
                    <a:pos x="T4" y="T5"/>
                  </a:cxn>
                  <a:cxn ang="0">
                    <a:pos x="T6" y="T7"/>
                  </a:cxn>
                  <a:cxn ang="0">
                    <a:pos x="T8" y="T9"/>
                  </a:cxn>
                  <a:cxn ang="0">
                    <a:pos x="T10" y="T11"/>
                  </a:cxn>
                </a:cxnLst>
                <a:rect l="0" t="0" r="r" b="b"/>
                <a:pathLst>
                  <a:path w="426" h="470">
                    <a:moveTo>
                      <a:pt x="426" y="183"/>
                    </a:moveTo>
                    <a:cubicBezTo>
                      <a:pt x="426" y="168"/>
                      <a:pt x="425" y="154"/>
                      <a:pt x="423" y="140"/>
                    </a:cubicBezTo>
                    <a:cubicBezTo>
                      <a:pt x="212" y="0"/>
                      <a:pt x="212" y="0"/>
                      <a:pt x="212" y="0"/>
                    </a:cubicBezTo>
                    <a:cubicBezTo>
                      <a:pt x="0" y="341"/>
                      <a:pt x="0" y="341"/>
                      <a:pt x="0" y="341"/>
                    </a:cubicBezTo>
                    <a:cubicBezTo>
                      <a:pt x="214" y="470"/>
                      <a:pt x="214" y="470"/>
                      <a:pt x="214" y="470"/>
                    </a:cubicBezTo>
                    <a:cubicBezTo>
                      <a:pt x="337" y="432"/>
                      <a:pt x="426" y="318"/>
                      <a:pt x="426" y="183"/>
                    </a:cubicBezTo>
                    <a:close/>
                  </a:path>
                </a:pathLst>
              </a:custGeom>
              <a:solidFill>
                <a:schemeClr val="accent3">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Oval 7"/>
              <p:cNvSpPr>
                <a:spLocks noChangeAspect="1" noChangeArrowheads="1"/>
              </p:cNvSpPr>
              <p:nvPr/>
            </p:nvSpPr>
            <p:spPr bwMode="auto">
              <a:xfrm>
                <a:off x="3336" y="2576"/>
                <a:ext cx="1664" cy="1664"/>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3" name="TextBox 42"/>
            <p:cNvSpPr txBox="1"/>
            <p:nvPr/>
          </p:nvSpPr>
          <p:spPr>
            <a:xfrm>
              <a:off x="7553857" y="4654991"/>
              <a:ext cx="707246" cy="646331"/>
            </a:xfrm>
            <a:prstGeom prst="rect">
              <a:avLst/>
            </a:prstGeom>
            <a:noFill/>
          </p:spPr>
          <p:txBody>
            <a:bodyPr wrap="none" rtlCol="0">
              <a:normAutofit/>
            </a:bodyPr>
            <a:lstStyle/>
            <a:p>
              <a:pPr algn="ctr"/>
              <a:r>
                <a:rPr lang="en-US" b="1" dirty="0">
                  <a:solidFill>
                    <a:srgbClr val="FFFFFF"/>
                  </a:solidFill>
                  <a:latin typeface="+mj-lt"/>
                </a:rPr>
                <a:t>II</a:t>
              </a:r>
            </a:p>
          </p:txBody>
        </p:sp>
      </p:grpSp>
      <p:grpSp>
        <p:nvGrpSpPr>
          <p:cNvPr id="47" name="Group 46"/>
          <p:cNvGrpSpPr>
            <a:grpSpLocks noChangeAspect="1"/>
          </p:cNvGrpSpPr>
          <p:nvPr/>
        </p:nvGrpSpPr>
        <p:grpSpPr>
          <a:xfrm>
            <a:off x="15772791" y="10093250"/>
            <a:ext cx="1342740" cy="1342740"/>
            <a:chOff x="7236110" y="4306786"/>
            <a:chExt cx="1342740" cy="1342740"/>
          </a:xfrm>
        </p:grpSpPr>
        <p:grpSp>
          <p:nvGrpSpPr>
            <p:cNvPr id="48" name="Group 47"/>
            <p:cNvGrpSpPr>
              <a:grpSpLocks noChangeAspect="1"/>
            </p:cNvGrpSpPr>
            <p:nvPr/>
          </p:nvGrpSpPr>
          <p:grpSpPr bwMode="auto">
            <a:xfrm>
              <a:off x="7236110" y="4306786"/>
              <a:ext cx="1342740" cy="1342740"/>
              <a:chOff x="2932" y="2172"/>
              <a:chExt cx="2472" cy="2472"/>
            </a:xfrm>
          </p:grpSpPr>
          <p:sp>
            <p:nvSpPr>
              <p:cNvPr id="50" name="Freeform 5"/>
              <p:cNvSpPr>
                <a:spLocks noChangeAspect="1"/>
              </p:cNvSpPr>
              <p:nvPr/>
            </p:nvSpPr>
            <p:spPr bwMode="auto">
              <a:xfrm>
                <a:off x="2932" y="2172"/>
                <a:ext cx="2472" cy="2472"/>
              </a:xfrm>
              <a:custGeom>
                <a:avLst/>
                <a:gdLst>
                  <a:gd name="T0" fmla="*/ 600 w 600"/>
                  <a:gd name="T1" fmla="*/ 300 h 600"/>
                  <a:gd name="T2" fmla="*/ 388 w 600"/>
                  <a:gd name="T3" fmla="*/ 587 h 600"/>
                  <a:gd name="T4" fmla="*/ 300 w 600"/>
                  <a:gd name="T5" fmla="*/ 600 h 600"/>
                  <a:gd name="T6" fmla="*/ 0 w 600"/>
                  <a:gd name="T7" fmla="*/ 300 h 600"/>
                  <a:gd name="T8" fmla="*/ 300 w 600"/>
                  <a:gd name="T9" fmla="*/ 0 h 600"/>
                  <a:gd name="T10" fmla="*/ 597 w 600"/>
                  <a:gd name="T11" fmla="*/ 257 h 600"/>
                  <a:gd name="T12" fmla="*/ 600 w 600"/>
                  <a:gd name="T13" fmla="*/ 300 h 600"/>
                </a:gdLst>
                <a:ahLst/>
                <a:cxnLst>
                  <a:cxn ang="0">
                    <a:pos x="T0" y="T1"/>
                  </a:cxn>
                  <a:cxn ang="0">
                    <a:pos x="T2" y="T3"/>
                  </a:cxn>
                  <a:cxn ang="0">
                    <a:pos x="T4" y="T5"/>
                  </a:cxn>
                  <a:cxn ang="0">
                    <a:pos x="T6" y="T7"/>
                  </a:cxn>
                  <a:cxn ang="0">
                    <a:pos x="T8" y="T9"/>
                  </a:cxn>
                  <a:cxn ang="0">
                    <a:pos x="T10" y="T11"/>
                  </a:cxn>
                  <a:cxn ang="0">
                    <a:pos x="T12" y="T13"/>
                  </a:cxn>
                </a:cxnLst>
                <a:rect l="0" t="0" r="r" b="b"/>
                <a:pathLst>
                  <a:path w="600" h="600">
                    <a:moveTo>
                      <a:pt x="600" y="300"/>
                    </a:moveTo>
                    <a:cubicBezTo>
                      <a:pt x="600" y="435"/>
                      <a:pt x="511" y="549"/>
                      <a:pt x="388" y="587"/>
                    </a:cubicBezTo>
                    <a:cubicBezTo>
                      <a:pt x="360" y="595"/>
                      <a:pt x="331" y="600"/>
                      <a:pt x="300" y="600"/>
                    </a:cubicBezTo>
                    <a:cubicBezTo>
                      <a:pt x="135" y="600"/>
                      <a:pt x="0" y="466"/>
                      <a:pt x="0" y="300"/>
                    </a:cubicBezTo>
                    <a:cubicBezTo>
                      <a:pt x="0" y="134"/>
                      <a:pt x="135" y="0"/>
                      <a:pt x="300" y="0"/>
                    </a:cubicBezTo>
                    <a:cubicBezTo>
                      <a:pt x="451" y="0"/>
                      <a:pt x="576" y="111"/>
                      <a:pt x="597" y="257"/>
                    </a:cubicBezTo>
                    <a:cubicBezTo>
                      <a:pt x="599" y="271"/>
                      <a:pt x="600" y="285"/>
                      <a:pt x="600" y="30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6"/>
              <p:cNvSpPr>
                <a:spLocks noChangeAspect="1"/>
              </p:cNvSpPr>
              <p:nvPr/>
            </p:nvSpPr>
            <p:spPr bwMode="auto">
              <a:xfrm>
                <a:off x="3649" y="2654"/>
                <a:ext cx="1755" cy="1937"/>
              </a:xfrm>
              <a:custGeom>
                <a:avLst/>
                <a:gdLst>
                  <a:gd name="T0" fmla="*/ 426 w 426"/>
                  <a:gd name="T1" fmla="*/ 183 h 470"/>
                  <a:gd name="T2" fmla="*/ 423 w 426"/>
                  <a:gd name="T3" fmla="*/ 140 h 470"/>
                  <a:gd name="T4" fmla="*/ 212 w 426"/>
                  <a:gd name="T5" fmla="*/ 0 h 470"/>
                  <a:gd name="T6" fmla="*/ 0 w 426"/>
                  <a:gd name="T7" fmla="*/ 341 h 470"/>
                  <a:gd name="T8" fmla="*/ 214 w 426"/>
                  <a:gd name="T9" fmla="*/ 470 h 470"/>
                  <a:gd name="T10" fmla="*/ 426 w 426"/>
                  <a:gd name="T11" fmla="*/ 183 h 470"/>
                </a:gdLst>
                <a:ahLst/>
                <a:cxnLst>
                  <a:cxn ang="0">
                    <a:pos x="T0" y="T1"/>
                  </a:cxn>
                  <a:cxn ang="0">
                    <a:pos x="T2" y="T3"/>
                  </a:cxn>
                  <a:cxn ang="0">
                    <a:pos x="T4" y="T5"/>
                  </a:cxn>
                  <a:cxn ang="0">
                    <a:pos x="T6" y="T7"/>
                  </a:cxn>
                  <a:cxn ang="0">
                    <a:pos x="T8" y="T9"/>
                  </a:cxn>
                  <a:cxn ang="0">
                    <a:pos x="T10" y="T11"/>
                  </a:cxn>
                </a:cxnLst>
                <a:rect l="0" t="0" r="r" b="b"/>
                <a:pathLst>
                  <a:path w="426" h="470">
                    <a:moveTo>
                      <a:pt x="426" y="183"/>
                    </a:moveTo>
                    <a:cubicBezTo>
                      <a:pt x="426" y="168"/>
                      <a:pt x="425" y="154"/>
                      <a:pt x="423" y="140"/>
                    </a:cubicBezTo>
                    <a:cubicBezTo>
                      <a:pt x="212" y="0"/>
                      <a:pt x="212" y="0"/>
                      <a:pt x="212" y="0"/>
                    </a:cubicBezTo>
                    <a:cubicBezTo>
                      <a:pt x="0" y="341"/>
                      <a:pt x="0" y="341"/>
                      <a:pt x="0" y="341"/>
                    </a:cubicBezTo>
                    <a:cubicBezTo>
                      <a:pt x="214" y="470"/>
                      <a:pt x="214" y="470"/>
                      <a:pt x="214" y="470"/>
                    </a:cubicBezTo>
                    <a:cubicBezTo>
                      <a:pt x="337" y="432"/>
                      <a:pt x="426" y="318"/>
                      <a:pt x="426" y="183"/>
                    </a:cubicBezTo>
                    <a:close/>
                  </a:path>
                </a:pathLst>
              </a:custGeom>
              <a:solidFill>
                <a:schemeClr val="accent3">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Oval 7"/>
              <p:cNvSpPr>
                <a:spLocks noChangeAspect="1" noChangeArrowheads="1"/>
              </p:cNvSpPr>
              <p:nvPr/>
            </p:nvSpPr>
            <p:spPr bwMode="auto">
              <a:xfrm>
                <a:off x="3336" y="2576"/>
                <a:ext cx="1664" cy="1664"/>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9" name="TextBox 48"/>
            <p:cNvSpPr txBox="1"/>
            <p:nvPr/>
          </p:nvSpPr>
          <p:spPr>
            <a:xfrm>
              <a:off x="7553857" y="4654991"/>
              <a:ext cx="707246" cy="646331"/>
            </a:xfrm>
            <a:prstGeom prst="rect">
              <a:avLst/>
            </a:prstGeom>
            <a:noFill/>
          </p:spPr>
          <p:txBody>
            <a:bodyPr wrap="none" rtlCol="0">
              <a:normAutofit/>
            </a:bodyPr>
            <a:lstStyle/>
            <a:p>
              <a:pPr algn="ctr"/>
              <a:r>
                <a:rPr lang="en-US" b="1" dirty="0">
                  <a:solidFill>
                    <a:srgbClr val="FFFFFF"/>
                  </a:solidFill>
                  <a:latin typeface="+mj-lt"/>
                </a:rPr>
                <a:t>III</a:t>
              </a:r>
            </a:p>
          </p:txBody>
        </p:sp>
      </p:grpSp>
      <p:sp>
        <p:nvSpPr>
          <p:cNvPr id="82" name="TextBox 81"/>
          <p:cNvSpPr txBox="1"/>
          <p:nvPr/>
        </p:nvSpPr>
        <p:spPr>
          <a:xfrm>
            <a:off x="2581379" y="4098624"/>
            <a:ext cx="4450449" cy="646331"/>
          </a:xfrm>
          <a:prstGeom prst="rect">
            <a:avLst/>
          </a:prstGeom>
          <a:noFill/>
        </p:spPr>
        <p:txBody>
          <a:bodyPr wrap="none" rtlCol="0">
            <a:spAutoFit/>
          </a:bodyPr>
          <a:lstStyle/>
          <a:p>
            <a:pPr algn="r"/>
            <a:r>
              <a:rPr lang="en-US" b="1" dirty="0">
                <a:latin typeface="+mj-lt"/>
              </a:rPr>
              <a:t>Recruitment Solutions</a:t>
            </a:r>
          </a:p>
        </p:txBody>
      </p:sp>
      <p:sp>
        <p:nvSpPr>
          <p:cNvPr id="83" name="TextBox 82"/>
          <p:cNvSpPr txBox="1"/>
          <p:nvPr/>
        </p:nvSpPr>
        <p:spPr>
          <a:xfrm>
            <a:off x="1313444" y="4857419"/>
            <a:ext cx="5620174" cy="1569660"/>
          </a:xfrm>
          <a:prstGeom prst="rect">
            <a:avLst/>
          </a:prstGeom>
          <a:noFill/>
        </p:spPr>
        <p:txBody>
          <a:bodyPr wrap="square" rtlCol="0">
            <a:spAutoFit/>
          </a:bodyPr>
          <a:lstStyle/>
          <a:p>
            <a:pPr algn="r"/>
            <a:r>
              <a:rPr lang="en-US" sz="2400" dirty="0">
                <a:latin typeface="Lato Light" panose="020F0502020204030203" pitchFamily="34" charset="0"/>
                <a:ea typeface="Lato Light" panose="020F0502020204030203" pitchFamily="34" charset="0"/>
                <a:cs typeface="Lato Light" panose="020F0502020204030203" pitchFamily="34" charset="0"/>
              </a:rPr>
              <a:t>Highly efficient trained candidates, custom suited as per your requirements. Pre-checks and testing involved in rigorous hiring process</a:t>
            </a:r>
          </a:p>
        </p:txBody>
      </p:sp>
      <p:sp>
        <p:nvSpPr>
          <p:cNvPr id="84" name="TextBox 83"/>
          <p:cNvSpPr txBox="1"/>
          <p:nvPr/>
        </p:nvSpPr>
        <p:spPr>
          <a:xfrm>
            <a:off x="4620517" y="7129139"/>
            <a:ext cx="1159292" cy="646331"/>
          </a:xfrm>
          <a:prstGeom prst="rect">
            <a:avLst/>
          </a:prstGeom>
          <a:noFill/>
        </p:spPr>
        <p:txBody>
          <a:bodyPr wrap="none" rtlCol="0">
            <a:spAutoFit/>
          </a:bodyPr>
          <a:lstStyle/>
          <a:p>
            <a:pPr algn="r"/>
            <a:r>
              <a:rPr lang="en-US" b="1" dirty="0">
                <a:latin typeface="+mj-lt"/>
              </a:rPr>
              <a:t>LMS</a:t>
            </a:r>
          </a:p>
        </p:txBody>
      </p:sp>
      <p:sp>
        <p:nvSpPr>
          <p:cNvPr id="85" name="TextBox 84"/>
          <p:cNvSpPr txBox="1"/>
          <p:nvPr/>
        </p:nvSpPr>
        <p:spPr>
          <a:xfrm>
            <a:off x="1205789" y="7760633"/>
            <a:ext cx="4574020" cy="1200329"/>
          </a:xfrm>
          <a:prstGeom prst="rect">
            <a:avLst/>
          </a:prstGeom>
          <a:noFill/>
        </p:spPr>
        <p:txBody>
          <a:bodyPr wrap="square" rtlCol="0">
            <a:spAutoFit/>
          </a:bodyPr>
          <a:lstStyle/>
          <a:p>
            <a:pPr algn="r"/>
            <a:r>
              <a:rPr lang="en-US" sz="2400" dirty="0">
                <a:latin typeface="Lato Light" panose="020F0502020204030203" pitchFamily="34" charset="0"/>
                <a:ea typeface="Lato Light" panose="020F0502020204030203" pitchFamily="34" charset="0"/>
                <a:cs typeface="Lato Light" panose="020F0502020204030203" pitchFamily="34" charset="0"/>
              </a:rPr>
              <a:t>Highly Interactive Learning Sessions with the help of Video tools and self paced courses</a:t>
            </a:r>
          </a:p>
        </p:txBody>
      </p:sp>
      <p:sp>
        <p:nvSpPr>
          <p:cNvPr id="86" name="TextBox 85"/>
          <p:cNvSpPr txBox="1"/>
          <p:nvPr/>
        </p:nvSpPr>
        <p:spPr>
          <a:xfrm>
            <a:off x="2781840" y="10008881"/>
            <a:ext cx="4151778" cy="646331"/>
          </a:xfrm>
          <a:prstGeom prst="rect">
            <a:avLst/>
          </a:prstGeom>
          <a:noFill/>
        </p:spPr>
        <p:txBody>
          <a:bodyPr wrap="none" rtlCol="0">
            <a:spAutoFit/>
          </a:bodyPr>
          <a:lstStyle/>
          <a:p>
            <a:pPr algn="r"/>
            <a:r>
              <a:rPr lang="en-US" b="1" dirty="0">
                <a:latin typeface="+mj-lt"/>
              </a:rPr>
              <a:t>Webinar Sessions</a:t>
            </a:r>
          </a:p>
        </p:txBody>
      </p:sp>
      <p:sp>
        <p:nvSpPr>
          <p:cNvPr id="87" name="TextBox 86"/>
          <p:cNvSpPr txBox="1"/>
          <p:nvPr/>
        </p:nvSpPr>
        <p:spPr>
          <a:xfrm>
            <a:off x="2359598" y="10640375"/>
            <a:ext cx="4574020" cy="1200329"/>
          </a:xfrm>
          <a:prstGeom prst="rect">
            <a:avLst/>
          </a:prstGeom>
          <a:noFill/>
        </p:spPr>
        <p:txBody>
          <a:bodyPr wrap="square" rtlCol="0">
            <a:spAutoFit/>
          </a:bodyPr>
          <a:lstStyle/>
          <a:p>
            <a:pPr algn="r"/>
            <a:r>
              <a:rPr lang="en-US" sz="2400" dirty="0">
                <a:latin typeface="Lato Light" panose="020F0502020204030203" pitchFamily="34" charset="0"/>
                <a:ea typeface="Lato Light" panose="020F0502020204030203" pitchFamily="34" charset="0"/>
                <a:cs typeface="Lato Light" panose="020F0502020204030203" pitchFamily="34" charset="0"/>
              </a:rPr>
              <a:t>Structured Knowledge Sharing sessions available over the web through pre-registration</a:t>
            </a:r>
          </a:p>
        </p:txBody>
      </p:sp>
      <p:sp>
        <p:nvSpPr>
          <p:cNvPr id="88" name="TextBox 87"/>
          <p:cNvSpPr txBox="1"/>
          <p:nvPr/>
        </p:nvSpPr>
        <p:spPr>
          <a:xfrm>
            <a:off x="17250953" y="4160853"/>
            <a:ext cx="5398273" cy="646331"/>
          </a:xfrm>
          <a:prstGeom prst="rect">
            <a:avLst/>
          </a:prstGeom>
          <a:noFill/>
        </p:spPr>
        <p:txBody>
          <a:bodyPr wrap="none" rtlCol="0">
            <a:spAutoFit/>
          </a:bodyPr>
          <a:lstStyle/>
          <a:p>
            <a:r>
              <a:rPr lang="en-US" b="1" dirty="0"/>
              <a:t>Self-Paced Online Training</a:t>
            </a:r>
            <a:endParaRPr lang="en-US" b="1" dirty="0">
              <a:latin typeface="+mj-lt"/>
            </a:endParaRPr>
          </a:p>
        </p:txBody>
      </p:sp>
      <p:sp>
        <p:nvSpPr>
          <p:cNvPr id="89" name="TextBox 88"/>
          <p:cNvSpPr txBox="1"/>
          <p:nvPr/>
        </p:nvSpPr>
        <p:spPr>
          <a:xfrm>
            <a:off x="17446895" y="4857661"/>
            <a:ext cx="5717164" cy="1569660"/>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Learner can control the amount of material they consume as well as the duration of time they need to learn the new information properly</a:t>
            </a:r>
          </a:p>
        </p:txBody>
      </p:sp>
      <p:sp>
        <p:nvSpPr>
          <p:cNvPr id="90" name="TextBox 89"/>
          <p:cNvSpPr txBox="1"/>
          <p:nvPr/>
        </p:nvSpPr>
        <p:spPr>
          <a:xfrm>
            <a:off x="18517171" y="6668820"/>
            <a:ext cx="4152996" cy="2308324"/>
          </a:xfrm>
          <a:prstGeom prst="rect">
            <a:avLst/>
          </a:prstGeom>
          <a:noFill/>
        </p:spPr>
        <p:txBody>
          <a:bodyPr wrap="none" rtlCol="0">
            <a:spAutoFit/>
          </a:bodyPr>
          <a:lstStyle/>
          <a:p>
            <a:r>
              <a:rPr lang="en-US" b="1" dirty="0"/>
              <a:t>Instructor-Led Live, </a:t>
            </a:r>
          </a:p>
          <a:p>
            <a:r>
              <a:rPr lang="en-US" b="1" dirty="0"/>
              <a:t>Online Training</a:t>
            </a:r>
          </a:p>
          <a:p>
            <a:br>
              <a:rPr lang="en-US" dirty="0"/>
            </a:br>
            <a:endParaRPr lang="en-US" b="1" dirty="0">
              <a:latin typeface="+mj-lt"/>
            </a:endParaRPr>
          </a:p>
        </p:txBody>
      </p:sp>
      <p:sp>
        <p:nvSpPr>
          <p:cNvPr id="91" name="TextBox 90"/>
          <p:cNvSpPr txBox="1"/>
          <p:nvPr/>
        </p:nvSpPr>
        <p:spPr>
          <a:xfrm>
            <a:off x="18559829" y="7857079"/>
            <a:ext cx="4574020" cy="1569660"/>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Structured Knowledge Sharing sessions available over the web with expert assistance and round clock support</a:t>
            </a:r>
          </a:p>
        </p:txBody>
      </p:sp>
      <p:sp>
        <p:nvSpPr>
          <p:cNvPr id="92" name="TextBox 91"/>
          <p:cNvSpPr txBox="1"/>
          <p:nvPr/>
        </p:nvSpPr>
        <p:spPr>
          <a:xfrm>
            <a:off x="17446895" y="10008881"/>
            <a:ext cx="6151299" cy="646331"/>
          </a:xfrm>
          <a:prstGeom prst="rect">
            <a:avLst/>
          </a:prstGeom>
          <a:noFill/>
        </p:spPr>
        <p:txBody>
          <a:bodyPr wrap="none" rtlCol="0">
            <a:spAutoFit/>
          </a:bodyPr>
          <a:lstStyle/>
          <a:p>
            <a:r>
              <a:rPr lang="en-US" b="1" dirty="0">
                <a:latin typeface="+mj-lt"/>
              </a:rPr>
              <a:t>On-Premise Classroom Training</a:t>
            </a:r>
          </a:p>
        </p:txBody>
      </p:sp>
      <p:sp>
        <p:nvSpPr>
          <p:cNvPr id="93" name="TextBox 92"/>
          <p:cNvSpPr txBox="1"/>
          <p:nvPr/>
        </p:nvSpPr>
        <p:spPr>
          <a:xfrm>
            <a:off x="17446894" y="10640375"/>
            <a:ext cx="6151299" cy="1200329"/>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Train your employees with exclusive instructor led batches, with hands on training and live projects</a:t>
            </a:r>
          </a:p>
        </p:txBody>
      </p:sp>
    </p:spTree>
    <p:extLst>
      <p:ext uri="{BB962C8B-B14F-4D97-AF65-F5344CB8AC3E}">
        <p14:creationId xmlns:p14="http://schemas.microsoft.com/office/powerpoint/2010/main" val="192953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33730" y="293605"/>
            <a:ext cx="7287701" cy="1366528"/>
          </a:xfrm>
        </p:spPr>
        <p:txBody>
          <a:bodyPr/>
          <a:lstStyle/>
          <a:p>
            <a:r>
              <a:rPr lang="en-US" b="0" dirty="0"/>
              <a:t>Course</a:t>
            </a:r>
            <a:r>
              <a:rPr lang="en-US" dirty="0"/>
              <a:t> Library</a:t>
            </a:r>
          </a:p>
        </p:txBody>
      </p:sp>
      <p:sp>
        <p:nvSpPr>
          <p:cNvPr id="3" name="Rectangle 2">
            <a:extLst>
              <a:ext uri="{FF2B5EF4-FFF2-40B4-BE49-F238E27FC236}">
                <a16:creationId xmlns:a16="http://schemas.microsoft.com/office/drawing/2014/main" id="{08C8DA31-0D39-47F8-B6BC-12C129BA8C18}"/>
              </a:ext>
            </a:extLst>
          </p:cNvPr>
          <p:cNvSpPr/>
          <p:nvPr/>
        </p:nvSpPr>
        <p:spPr>
          <a:xfrm>
            <a:off x="979714" y="2057400"/>
            <a:ext cx="6074229" cy="13665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AI and Machine Learning</a:t>
            </a:r>
          </a:p>
        </p:txBody>
      </p:sp>
      <p:sp>
        <p:nvSpPr>
          <p:cNvPr id="96" name="Rectangle 95">
            <a:extLst>
              <a:ext uri="{FF2B5EF4-FFF2-40B4-BE49-F238E27FC236}">
                <a16:creationId xmlns:a16="http://schemas.microsoft.com/office/drawing/2014/main" id="{83354CDF-F264-4D7F-A917-11C0386316D7}"/>
              </a:ext>
            </a:extLst>
          </p:cNvPr>
          <p:cNvSpPr/>
          <p:nvPr/>
        </p:nvSpPr>
        <p:spPr>
          <a:xfrm>
            <a:off x="979713" y="3940938"/>
            <a:ext cx="6074229" cy="13665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AWS Architect Certification</a:t>
            </a:r>
          </a:p>
        </p:txBody>
      </p:sp>
      <p:sp>
        <p:nvSpPr>
          <p:cNvPr id="97" name="Rectangle 96">
            <a:extLst>
              <a:ext uri="{FF2B5EF4-FFF2-40B4-BE49-F238E27FC236}">
                <a16:creationId xmlns:a16="http://schemas.microsoft.com/office/drawing/2014/main" id="{1CEBD014-3587-46F8-AFD8-B84BF9DD6B33}"/>
              </a:ext>
            </a:extLst>
          </p:cNvPr>
          <p:cNvSpPr/>
          <p:nvPr/>
        </p:nvSpPr>
        <p:spPr>
          <a:xfrm>
            <a:off x="979713" y="5824476"/>
            <a:ext cx="6074229" cy="13665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BIG Data Hadoop Certification</a:t>
            </a:r>
          </a:p>
        </p:txBody>
      </p:sp>
      <p:sp>
        <p:nvSpPr>
          <p:cNvPr id="98" name="Rectangle 97">
            <a:extLst>
              <a:ext uri="{FF2B5EF4-FFF2-40B4-BE49-F238E27FC236}">
                <a16:creationId xmlns:a16="http://schemas.microsoft.com/office/drawing/2014/main" id="{4207DE78-7BAF-44A0-8777-1A16C9F54FAA}"/>
              </a:ext>
            </a:extLst>
          </p:cNvPr>
          <p:cNvSpPr/>
          <p:nvPr/>
        </p:nvSpPr>
        <p:spPr>
          <a:xfrm>
            <a:off x="979713" y="7708014"/>
            <a:ext cx="6074229" cy="13665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Python Certification</a:t>
            </a:r>
          </a:p>
        </p:txBody>
      </p:sp>
      <p:sp>
        <p:nvSpPr>
          <p:cNvPr id="99" name="Rectangle 98">
            <a:extLst>
              <a:ext uri="{FF2B5EF4-FFF2-40B4-BE49-F238E27FC236}">
                <a16:creationId xmlns:a16="http://schemas.microsoft.com/office/drawing/2014/main" id="{A253657F-3034-446B-9003-9636747B25DB}"/>
              </a:ext>
            </a:extLst>
          </p:cNvPr>
          <p:cNvSpPr/>
          <p:nvPr/>
        </p:nvSpPr>
        <p:spPr>
          <a:xfrm>
            <a:off x="979713" y="9522094"/>
            <a:ext cx="6074229" cy="13665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Data Science Elementary</a:t>
            </a:r>
          </a:p>
        </p:txBody>
      </p:sp>
      <p:sp>
        <p:nvSpPr>
          <p:cNvPr id="100" name="Rectangle 99">
            <a:extLst>
              <a:ext uri="{FF2B5EF4-FFF2-40B4-BE49-F238E27FC236}">
                <a16:creationId xmlns:a16="http://schemas.microsoft.com/office/drawing/2014/main" id="{27A494BA-FDBB-4EAD-933D-5CE7E10667EE}"/>
              </a:ext>
            </a:extLst>
          </p:cNvPr>
          <p:cNvSpPr/>
          <p:nvPr/>
        </p:nvSpPr>
        <p:spPr>
          <a:xfrm>
            <a:off x="979713" y="11336174"/>
            <a:ext cx="6074229" cy="13665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Cloud Architect</a:t>
            </a:r>
          </a:p>
        </p:txBody>
      </p:sp>
      <p:sp>
        <p:nvSpPr>
          <p:cNvPr id="101" name="Rectangle 100">
            <a:extLst>
              <a:ext uri="{FF2B5EF4-FFF2-40B4-BE49-F238E27FC236}">
                <a16:creationId xmlns:a16="http://schemas.microsoft.com/office/drawing/2014/main" id="{CE1B7B3D-5F22-4244-A099-93ED7EE1BAC5}"/>
              </a:ext>
            </a:extLst>
          </p:cNvPr>
          <p:cNvSpPr/>
          <p:nvPr/>
        </p:nvSpPr>
        <p:spPr>
          <a:xfrm>
            <a:off x="9154885" y="2052328"/>
            <a:ext cx="6074229" cy="13665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t>Azure Administrator</a:t>
            </a:r>
          </a:p>
        </p:txBody>
      </p:sp>
      <p:sp>
        <p:nvSpPr>
          <p:cNvPr id="102" name="Rectangle 101">
            <a:extLst>
              <a:ext uri="{FF2B5EF4-FFF2-40B4-BE49-F238E27FC236}">
                <a16:creationId xmlns:a16="http://schemas.microsoft.com/office/drawing/2014/main" id="{8E5ED4F7-F4A9-4BF3-8043-D439490BC837}"/>
              </a:ext>
            </a:extLst>
          </p:cNvPr>
          <p:cNvSpPr/>
          <p:nvPr/>
        </p:nvSpPr>
        <p:spPr>
          <a:xfrm>
            <a:off x="9154885" y="3940938"/>
            <a:ext cx="6074229" cy="13665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t>Python Spark Certification</a:t>
            </a:r>
          </a:p>
        </p:txBody>
      </p:sp>
      <p:sp>
        <p:nvSpPr>
          <p:cNvPr id="103" name="Rectangle 102">
            <a:extLst>
              <a:ext uri="{FF2B5EF4-FFF2-40B4-BE49-F238E27FC236}">
                <a16:creationId xmlns:a16="http://schemas.microsoft.com/office/drawing/2014/main" id="{E7461645-6060-46AE-956F-5339E4D9937A}"/>
              </a:ext>
            </a:extLst>
          </p:cNvPr>
          <p:cNvSpPr/>
          <p:nvPr/>
        </p:nvSpPr>
        <p:spPr>
          <a:xfrm>
            <a:off x="9154884" y="5824476"/>
            <a:ext cx="6074229" cy="13665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t>Cybersecurity</a:t>
            </a:r>
          </a:p>
        </p:txBody>
      </p:sp>
      <p:sp>
        <p:nvSpPr>
          <p:cNvPr id="104" name="Rectangle 103">
            <a:extLst>
              <a:ext uri="{FF2B5EF4-FFF2-40B4-BE49-F238E27FC236}">
                <a16:creationId xmlns:a16="http://schemas.microsoft.com/office/drawing/2014/main" id="{13099263-EBC8-4579-AA6C-ECF1FF65CF80}"/>
              </a:ext>
            </a:extLst>
          </p:cNvPr>
          <p:cNvSpPr/>
          <p:nvPr/>
        </p:nvSpPr>
        <p:spPr>
          <a:xfrm>
            <a:off x="9154884" y="7708014"/>
            <a:ext cx="6074229" cy="13665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t>Google Cloud Certification</a:t>
            </a:r>
          </a:p>
        </p:txBody>
      </p:sp>
      <p:sp>
        <p:nvSpPr>
          <p:cNvPr id="105" name="Rectangle 104">
            <a:extLst>
              <a:ext uri="{FF2B5EF4-FFF2-40B4-BE49-F238E27FC236}">
                <a16:creationId xmlns:a16="http://schemas.microsoft.com/office/drawing/2014/main" id="{6AACC289-A028-4646-8E13-49387078CFAF}"/>
              </a:ext>
            </a:extLst>
          </p:cNvPr>
          <p:cNvSpPr/>
          <p:nvPr/>
        </p:nvSpPr>
        <p:spPr>
          <a:xfrm>
            <a:off x="9154884" y="9522094"/>
            <a:ext cx="6074229" cy="13665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t>Apache Kafka Certification</a:t>
            </a:r>
          </a:p>
        </p:txBody>
      </p:sp>
      <p:sp>
        <p:nvSpPr>
          <p:cNvPr id="106" name="Rectangle 105">
            <a:extLst>
              <a:ext uri="{FF2B5EF4-FFF2-40B4-BE49-F238E27FC236}">
                <a16:creationId xmlns:a16="http://schemas.microsoft.com/office/drawing/2014/main" id="{5A6745A1-0A9D-4066-A275-D1301D5607CD}"/>
              </a:ext>
            </a:extLst>
          </p:cNvPr>
          <p:cNvSpPr/>
          <p:nvPr/>
        </p:nvSpPr>
        <p:spPr>
          <a:xfrm>
            <a:off x="9154884" y="11336174"/>
            <a:ext cx="6074229" cy="136652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t>Microsoft BI </a:t>
            </a:r>
          </a:p>
        </p:txBody>
      </p:sp>
      <p:sp>
        <p:nvSpPr>
          <p:cNvPr id="107" name="Rectangle 106">
            <a:extLst>
              <a:ext uri="{FF2B5EF4-FFF2-40B4-BE49-F238E27FC236}">
                <a16:creationId xmlns:a16="http://schemas.microsoft.com/office/drawing/2014/main" id="{34167AF6-D53D-4C28-A905-107C26DFC0E5}"/>
              </a:ext>
            </a:extLst>
          </p:cNvPr>
          <p:cNvSpPr/>
          <p:nvPr/>
        </p:nvSpPr>
        <p:spPr>
          <a:xfrm>
            <a:off x="17330056" y="2052328"/>
            <a:ext cx="6074229" cy="136652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b="1" dirty="0"/>
              <a:t>Tableau Training and Certification</a:t>
            </a:r>
          </a:p>
        </p:txBody>
      </p:sp>
      <p:sp>
        <p:nvSpPr>
          <p:cNvPr id="108" name="Rectangle 107">
            <a:extLst>
              <a:ext uri="{FF2B5EF4-FFF2-40B4-BE49-F238E27FC236}">
                <a16:creationId xmlns:a16="http://schemas.microsoft.com/office/drawing/2014/main" id="{1BADDAFE-4A9E-41B9-8A71-7E7C413042BF}"/>
              </a:ext>
            </a:extLst>
          </p:cNvPr>
          <p:cNvSpPr/>
          <p:nvPr/>
        </p:nvSpPr>
        <p:spPr>
          <a:xfrm>
            <a:off x="17330056" y="3940938"/>
            <a:ext cx="6074229" cy="136652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b="1" dirty="0"/>
              <a:t>AI and Machine Learning</a:t>
            </a:r>
          </a:p>
        </p:txBody>
      </p:sp>
      <p:sp>
        <p:nvSpPr>
          <p:cNvPr id="109" name="Rectangle 108">
            <a:extLst>
              <a:ext uri="{FF2B5EF4-FFF2-40B4-BE49-F238E27FC236}">
                <a16:creationId xmlns:a16="http://schemas.microsoft.com/office/drawing/2014/main" id="{F242F53D-90EE-4680-81B5-EE8202F4C7DA}"/>
              </a:ext>
            </a:extLst>
          </p:cNvPr>
          <p:cNvSpPr/>
          <p:nvPr/>
        </p:nvSpPr>
        <p:spPr>
          <a:xfrm>
            <a:off x="17330055" y="5824476"/>
            <a:ext cx="6074229" cy="136652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b="1" dirty="0"/>
              <a:t>Data Analyst Masters</a:t>
            </a:r>
          </a:p>
        </p:txBody>
      </p:sp>
      <p:sp>
        <p:nvSpPr>
          <p:cNvPr id="110" name="Rectangle 109">
            <a:extLst>
              <a:ext uri="{FF2B5EF4-FFF2-40B4-BE49-F238E27FC236}">
                <a16:creationId xmlns:a16="http://schemas.microsoft.com/office/drawing/2014/main" id="{4F0A9745-4845-43E8-8D3E-3467842A067C}"/>
              </a:ext>
            </a:extLst>
          </p:cNvPr>
          <p:cNvSpPr/>
          <p:nvPr/>
        </p:nvSpPr>
        <p:spPr>
          <a:xfrm>
            <a:off x="17330055" y="7708014"/>
            <a:ext cx="6074229" cy="136652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b="1" dirty="0"/>
              <a:t>R Decision Tree Modeling</a:t>
            </a:r>
          </a:p>
        </p:txBody>
      </p:sp>
      <p:sp>
        <p:nvSpPr>
          <p:cNvPr id="111" name="Rectangle 110">
            <a:extLst>
              <a:ext uri="{FF2B5EF4-FFF2-40B4-BE49-F238E27FC236}">
                <a16:creationId xmlns:a16="http://schemas.microsoft.com/office/drawing/2014/main" id="{A1A92768-D520-4070-BDAC-D0969D941455}"/>
              </a:ext>
            </a:extLst>
          </p:cNvPr>
          <p:cNvSpPr/>
          <p:nvPr/>
        </p:nvSpPr>
        <p:spPr>
          <a:xfrm>
            <a:off x="17330055" y="9522094"/>
            <a:ext cx="6074229" cy="136652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b="1" dirty="0"/>
              <a:t>Advanced Predictive Modeling</a:t>
            </a:r>
          </a:p>
        </p:txBody>
      </p:sp>
      <p:sp>
        <p:nvSpPr>
          <p:cNvPr id="112" name="Rectangle 111">
            <a:extLst>
              <a:ext uri="{FF2B5EF4-FFF2-40B4-BE49-F238E27FC236}">
                <a16:creationId xmlns:a16="http://schemas.microsoft.com/office/drawing/2014/main" id="{49D4C627-F605-4DFF-A91A-D118CB3E11CC}"/>
              </a:ext>
            </a:extLst>
          </p:cNvPr>
          <p:cNvSpPr/>
          <p:nvPr/>
        </p:nvSpPr>
        <p:spPr>
          <a:xfrm>
            <a:off x="17330055" y="11336174"/>
            <a:ext cx="6074229" cy="136652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b="1" dirty="0"/>
              <a:t>IoT Certification</a:t>
            </a:r>
          </a:p>
        </p:txBody>
      </p:sp>
      <p:sp>
        <p:nvSpPr>
          <p:cNvPr id="113" name="AutoShape 14">
            <a:extLst>
              <a:ext uri="{FF2B5EF4-FFF2-40B4-BE49-F238E27FC236}">
                <a16:creationId xmlns:a16="http://schemas.microsoft.com/office/drawing/2014/main" id="{78355342-9967-4251-BB65-9C4ECD15C900}"/>
              </a:ext>
            </a:extLst>
          </p:cNvPr>
          <p:cNvSpPr>
            <a:spLocks/>
          </p:cNvSpPr>
          <p:nvPr/>
        </p:nvSpPr>
        <p:spPr bwMode="auto">
          <a:xfrm>
            <a:off x="10351820" y="12921656"/>
            <a:ext cx="3756066" cy="533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lstStyle/>
          <a:p>
            <a:pPr lvl="0" algn="just" defTabSz="825500" fontAlgn="base" hangingPunct="0">
              <a:spcBef>
                <a:spcPct val="0"/>
              </a:spcBef>
              <a:spcAft>
                <a:spcPct val="0"/>
              </a:spcAft>
              <a:defRPr/>
            </a:pPr>
            <a:r>
              <a:rPr lang="en-US" dirty="0">
                <a:latin typeface="+mj-lt"/>
              </a:rPr>
              <a:t>… and many </a:t>
            </a:r>
            <a:r>
              <a:rPr lang="en-US" b="1" dirty="0">
                <a:latin typeface="+mj-lt"/>
              </a:rPr>
              <a:t>more</a:t>
            </a:r>
            <a:r>
              <a:rPr lang="en-US" dirty="0">
                <a:latin typeface="+mj-lt"/>
              </a:rPr>
              <a:t>!</a:t>
            </a:r>
            <a:endParaRPr kumimoji="0" lang="en-US" sz="5600" b="0" i="0" u="none" strike="noStrike" kern="1200" cap="none" spc="0" normalizeH="0" baseline="0" noProof="0" dirty="0">
              <a:ln>
                <a:noFill/>
              </a:ln>
              <a:solidFill>
                <a:srgbClr val="333333"/>
              </a:solidFill>
              <a:effectLst/>
              <a:uLnTx/>
              <a:uFillTx/>
              <a:latin typeface="+mj-lt"/>
              <a:sym typeface="Gill Sans" charset="0"/>
            </a:endParaRPr>
          </a:p>
        </p:txBody>
      </p:sp>
    </p:spTree>
    <p:extLst>
      <p:ext uri="{BB962C8B-B14F-4D97-AF65-F5344CB8AC3E}">
        <p14:creationId xmlns:p14="http://schemas.microsoft.com/office/powerpoint/2010/main" val="311988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electronics&#10;&#10;Description automatically generated">
            <a:extLst>
              <a:ext uri="{FF2B5EF4-FFF2-40B4-BE49-F238E27FC236}">
                <a16:creationId xmlns:a16="http://schemas.microsoft.com/office/drawing/2014/main" id="{A5D55DD8-2FCB-41EB-A71C-3CBB2A0853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24384000" cy="13855849"/>
          </a:xfrm>
          <a:prstGeom prst="rect">
            <a:avLst/>
          </a:prstGeom>
        </p:spPr>
      </p:pic>
      <p:sp>
        <p:nvSpPr>
          <p:cNvPr id="2" name="Title 1"/>
          <p:cNvSpPr>
            <a:spLocks noGrp="1"/>
          </p:cNvSpPr>
          <p:nvPr>
            <p:ph type="title"/>
          </p:nvPr>
        </p:nvSpPr>
        <p:spPr>
          <a:xfrm>
            <a:off x="652174" y="436361"/>
            <a:ext cx="15148058" cy="1089529"/>
          </a:xfrm>
        </p:spPr>
        <p:txBody>
          <a:bodyPr/>
          <a:lstStyle/>
          <a:p>
            <a:r>
              <a:rPr lang="en-US" sz="7200" b="1" dirty="0">
                <a:solidFill>
                  <a:srgbClr val="FFFFFF"/>
                </a:solidFill>
                <a:sym typeface="Aleo Regular" charset="0"/>
              </a:rPr>
              <a:t>Self Paced Courses </a:t>
            </a:r>
            <a:r>
              <a:rPr lang="en-US" sz="7200" dirty="0">
                <a:solidFill>
                  <a:srgbClr val="FFFFFF"/>
                </a:solidFill>
                <a:sym typeface="Aleo Regular" charset="0"/>
              </a:rPr>
              <a:t>for Corporate: Why?</a:t>
            </a:r>
            <a:endParaRPr lang="en-US" sz="7200" dirty="0">
              <a:solidFill>
                <a:srgbClr val="FFFFFF"/>
              </a:solidFill>
            </a:endParaRPr>
          </a:p>
        </p:txBody>
      </p:sp>
    </p:spTree>
    <p:extLst>
      <p:ext uri="{BB962C8B-B14F-4D97-AF65-F5344CB8AC3E}">
        <p14:creationId xmlns:p14="http://schemas.microsoft.com/office/powerpoint/2010/main" val="311836855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8">
            <a:extLst>
              <a:ext uri="{FF2B5EF4-FFF2-40B4-BE49-F238E27FC236}">
                <a16:creationId xmlns:a16="http://schemas.microsoft.com/office/drawing/2014/main" id="{61EEF956-84F6-4DE1-B326-7B7503DBA28C}"/>
              </a:ext>
            </a:extLst>
          </p:cNvPr>
          <p:cNvSpPr>
            <a:spLocks/>
          </p:cNvSpPr>
          <p:nvPr/>
        </p:nvSpPr>
        <p:spPr bwMode="auto">
          <a:xfrm>
            <a:off x="5757604" y="846107"/>
            <a:ext cx="11974375" cy="11974375"/>
          </a:xfrm>
          <a:custGeom>
            <a:avLst/>
            <a:gdLst/>
            <a:ahLst/>
            <a:cxnLst/>
            <a:rect l="0" t="0" r="r" b="b"/>
            <a:pathLst>
              <a:path w="21600" h="21600">
                <a:moveTo>
                  <a:pt x="9522" y="5291"/>
                </a:moveTo>
                <a:cubicBezTo>
                  <a:pt x="9558" y="5275"/>
                  <a:pt x="9592" y="5254"/>
                  <a:pt x="9630" y="5244"/>
                </a:cubicBezTo>
                <a:cubicBezTo>
                  <a:pt x="9630" y="5243"/>
                  <a:pt x="9630" y="5243"/>
                  <a:pt x="9631" y="5243"/>
                </a:cubicBezTo>
                <a:cubicBezTo>
                  <a:pt x="9683" y="5229"/>
                  <a:pt x="9729" y="5243"/>
                  <a:pt x="9745" y="5223"/>
                </a:cubicBezTo>
                <a:cubicBezTo>
                  <a:pt x="9760" y="5203"/>
                  <a:pt x="9787" y="5168"/>
                  <a:pt x="9799" y="5140"/>
                </a:cubicBezTo>
                <a:cubicBezTo>
                  <a:pt x="9805" y="5125"/>
                  <a:pt x="9790" y="5105"/>
                  <a:pt x="9809" y="5095"/>
                </a:cubicBezTo>
                <a:cubicBezTo>
                  <a:pt x="9830" y="5083"/>
                  <a:pt x="9811" y="5061"/>
                  <a:pt x="9817" y="5045"/>
                </a:cubicBezTo>
                <a:cubicBezTo>
                  <a:pt x="9831" y="5001"/>
                  <a:pt x="9841" y="5000"/>
                  <a:pt x="9858" y="4998"/>
                </a:cubicBezTo>
                <a:cubicBezTo>
                  <a:pt x="9875" y="4995"/>
                  <a:pt x="9890" y="4993"/>
                  <a:pt x="9896" y="4985"/>
                </a:cubicBezTo>
                <a:cubicBezTo>
                  <a:pt x="9923" y="4944"/>
                  <a:pt x="9827" y="4829"/>
                  <a:pt x="9767" y="4844"/>
                </a:cubicBezTo>
                <a:cubicBezTo>
                  <a:pt x="9705" y="4861"/>
                  <a:pt x="9655" y="4951"/>
                  <a:pt x="9634" y="4950"/>
                </a:cubicBezTo>
                <a:cubicBezTo>
                  <a:pt x="9607" y="4949"/>
                  <a:pt x="9595" y="4948"/>
                  <a:pt x="9578" y="4962"/>
                </a:cubicBezTo>
                <a:cubicBezTo>
                  <a:pt x="9564" y="4972"/>
                  <a:pt x="9562" y="4990"/>
                  <a:pt x="9552" y="5002"/>
                </a:cubicBezTo>
                <a:cubicBezTo>
                  <a:pt x="9540" y="5018"/>
                  <a:pt x="9525" y="5030"/>
                  <a:pt x="9512" y="5045"/>
                </a:cubicBezTo>
                <a:cubicBezTo>
                  <a:pt x="9502" y="5058"/>
                  <a:pt x="9499" y="5069"/>
                  <a:pt x="9513" y="5081"/>
                </a:cubicBezTo>
                <a:cubicBezTo>
                  <a:pt x="9523" y="5090"/>
                  <a:pt x="9529" y="5096"/>
                  <a:pt x="9498" y="5136"/>
                </a:cubicBezTo>
                <a:cubicBezTo>
                  <a:pt x="9473" y="5169"/>
                  <a:pt x="9430" y="5186"/>
                  <a:pt x="9412" y="5227"/>
                </a:cubicBezTo>
                <a:cubicBezTo>
                  <a:pt x="9406" y="5242"/>
                  <a:pt x="9407" y="5271"/>
                  <a:pt x="9409" y="5283"/>
                </a:cubicBezTo>
                <a:cubicBezTo>
                  <a:pt x="9417" y="5325"/>
                  <a:pt x="9483" y="5308"/>
                  <a:pt x="9522" y="5291"/>
                </a:cubicBezTo>
                <a:close/>
                <a:moveTo>
                  <a:pt x="19445" y="10800"/>
                </a:moveTo>
                <a:cubicBezTo>
                  <a:pt x="19445" y="9905"/>
                  <a:pt x="19291" y="9000"/>
                  <a:pt x="19134" y="8522"/>
                </a:cubicBezTo>
                <a:cubicBezTo>
                  <a:pt x="19085" y="8372"/>
                  <a:pt x="18972" y="8252"/>
                  <a:pt x="18825" y="8195"/>
                </a:cubicBezTo>
                <a:cubicBezTo>
                  <a:pt x="18678" y="8138"/>
                  <a:pt x="18513" y="8150"/>
                  <a:pt x="18376" y="8228"/>
                </a:cubicBezTo>
                <a:cubicBezTo>
                  <a:pt x="18029" y="8424"/>
                  <a:pt x="18040" y="8449"/>
                  <a:pt x="17919" y="8443"/>
                </a:cubicBezTo>
                <a:cubicBezTo>
                  <a:pt x="17864" y="8440"/>
                  <a:pt x="17616" y="8605"/>
                  <a:pt x="17527" y="8416"/>
                </a:cubicBezTo>
                <a:cubicBezTo>
                  <a:pt x="17510" y="8380"/>
                  <a:pt x="17423" y="8220"/>
                  <a:pt x="17302" y="8441"/>
                </a:cubicBezTo>
                <a:cubicBezTo>
                  <a:pt x="17269" y="8501"/>
                  <a:pt x="17090" y="8456"/>
                  <a:pt x="17031" y="8423"/>
                </a:cubicBezTo>
                <a:cubicBezTo>
                  <a:pt x="16857" y="8325"/>
                  <a:pt x="16642" y="8098"/>
                  <a:pt x="16589" y="8041"/>
                </a:cubicBezTo>
                <a:lnTo>
                  <a:pt x="16588" y="8041"/>
                </a:lnTo>
                <a:cubicBezTo>
                  <a:pt x="16529" y="7972"/>
                  <a:pt x="16357" y="8067"/>
                  <a:pt x="16483" y="8255"/>
                </a:cubicBezTo>
                <a:cubicBezTo>
                  <a:pt x="16907" y="8887"/>
                  <a:pt x="16982" y="8892"/>
                  <a:pt x="17102" y="8955"/>
                </a:cubicBezTo>
                <a:cubicBezTo>
                  <a:pt x="17102" y="8955"/>
                  <a:pt x="17102" y="8955"/>
                  <a:pt x="17102" y="8955"/>
                </a:cubicBezTo>
                <a:cubicBezTo>
                  <a:pt x="17159" y="8913"/>
                  <a:pt x="17150" y="8899"/>
                  <a:pt x="17224" y="8889"/>
                </a:cubicBezTo>
                <a:cubicBezTo>
                  <a:pt x="17270" y="8882"/>
                  <a:pt x="17309" y="8854"/>
                  <a:pt x="17329" y="8813"/>
                </a:cubicBezTo>
                <a:cubicBezTo>
                  <a:pt x="17330" y="8812"/>
                  <a:pt x="17330" y="8812"/>
                  <a:pt x="17330" y="8812"/>
                </a:cubicBezTo>
                <a:cubicBezTo>
                  <a:pt x="17353" y="8764"/>
                  <a:pt x="17397" y="8730"/>
                  <a:pt x="17449" y="8719"/>
                </a:cubicBezTo>
                <a:cubicBezTo>
                  <a:pt x="17501" y="8708"/>
                  <a:pt x="17555" y="8722"/>
                  <a:pt x="17595" y="8757"/>
                </a:cubicBezTo>
                <a:cubicBezTo>
                  <a:pt x="17596" y="8757"/>
                  <a:pt x="17596" y="8758"/>
                  <a:pt x="17597" y="8758"/>
                </a:cubicBezTo>
                <a:cubicBezTo>
                  <a:pt x="17670" y="8821"/>
                  <a:pt x="17764" y="8763"/>
                  <a:pt x="17842" y="8800"/>
                </a:cubicBezTo>
                <a:cubicBezTo>
                  <a:pt x="18040" y="8893"/>
                  <a:pt x="17965" y="9082"/>
                  <a:pt x="17925" y="9306"/>
                </a:cubicBezTo>
                <a:cubicBezTo>
                  <a:pt x="17925" y="9306"/>
                  <a:pt x="17925" y="9307"/>
                  <a:pt x="17924" y="9307"/>
                </a:cubicBezTo>
                <a:cubicBezTo>
                  <a:pt x="17924" y="9308"/>
                  <a:pt x="17923" y="9308"/>
                  <a:pt x="17923" y="9308"/>
                </a:cubicBezTo>
                <a:cubicBezTo>
                  <a:pt x="17905" y="9304"/>
                  <a:pt x="17887" y="9318"/>
                  <a:pt x="17887" y="9337"/>
                </a:cubicBezTo>
                <a:cubicBezTo>
                  <a:pt x="17887" y="9408"/>
                  <a:pt x="17932" y="9474"/>
                  <a:pt x="17918" y="9546"/>
                </a:cubicBezTo>
                <a:cubicBezTo>
                  <a:pt x="17917" y="9549"/>
                  <a:pt x="17916" y="9551"/>
                  <a:pt x="17914" y="9553"/>
                </a:cubicBezTo>
                <a:cubicBezTo>
                  <a:pt x="17890" y="9564"/>
                  <a:pt x="17868" y="9580"/>
                  <a:pt x="17850" y="9599"/>
                </a:cubicBezTo>
                <a:cubicBezTo>
                  <a:pt x="17794" y="9660"/>
                  <a:pt x="17790" y="9736"/>
                  <a:pt x="17741" y="9804"/>
                </a:cubicBezTo>
                <a:cubicBezTo>
                  <a:pt x="17695" y="9868"/>
                  <a:pt x="17744" y="10012"/>
                  <a:pt x="17634" y="10012"/>
                </a:cubicBezTo>
                <a:cubicBezTo>
                  <a:pt x="17591" y="10012"/>
                  <a:pt x="17450" y="10094"/>
                  <a:pt x="17428" y="10187"/>
                </a:cubicBezTo>
                <a:cubicBezTo>
                  <a:pt x="17402" y="10298"/>
                  <a:pt x="17342" y="10396"/>
                  <a:pt x="17255" y="10469"/>
                </a:cubicBezTo>
                <a:cubicBezTo>
                  <a:pt x="17191" y="10523"/>
                  <a:pt x="17104" y="10592"/>
                  <a:pt x="16985" y="10686"/>
                </a:cubicBezTo>
                <a:cubicBezTo>
                  <a:pt x="16928" y="10730"/>
                  <a:pt x="16698" y="10978"/>
                  <a:pt x="16500" y="11024"/>
                </a:cubicBezTo>
                <a:cubicBezTo>
                  <a:pt x="16473" y="11030"/>
                  <a:pt x="16445" y="11020"/>
                  <a:pt x="16428" y="10998"/>
                </a:cubicBezTo>
                <a:cubicBezTo>
                  <a:pt x="16427" y="10996"/>
                  <a:pt x="16426" y="10995"/>
                  <a:pt x="16425" y="10993"/>
                </a:cubicBezTo>
                <a:cubicBezTo>
                  <a:pt x="16295" y="10791"/>
                  <a:pt x="16268" y="10548"/>
                  <a:pt x="16166" y="10335"/>
                </a:cubicBezTo>
                <a:cubicBezTo>
                  <a:pt x="16045" y="10083"/>
                  <a:pt x="15717" y="10016"/>
                  <a:pt x="15626" y="9736"/>
                </a:cubicBezTo>
                <a:cubicBezTo>
                  <a:pt x="15549" y="9500"/>
                  <a:pt x="15517" y="9401"/>
                  <a:pt x="15409" y="9340"/>
                </a:cubicBezTo>
                <a:cubicBezTo>
                  <a:pt x="15334" y="9297"/>
                  <a:pt x="15271" y="9239"/>
                  <a:pt x="15225" y="9166"/>
                </a:cubicBezTo>
                <a:cubicBezTo>
                  <a:pt x="15149" y="9047"/>
                  <a:pt x="15034" y="8878"/>
                  <a:pt x="14940" y="8787"/>
                </a:cubicBezTo>
                <a:cubicBezTo>
                  <a:pt x="14897" y="8746"/>
                  <a:pt x="14869" y="8693"/>
                  <a:pt x="14859" y="8634"/>
                </a:cubicBezTo>
                <a:cubicBezTo>
                  <a:pt x="14855" y="8607"/>
                  <a:pt x="14816" y="8609"/>
                  <a:pt x="14814" y="8636"/>
                </a:cubicBezTo>
                <a:cubicBezTo>
                  <a:pt x="14809" y="8730"/>
                  <a:pt x="14826" y="8759"/>
                  <a:pt x="14800" y="8780"/>
                </a:cubicBezTo>
                <a:cubicBezTo>
                  <a:pt x="14778" y="8796"/>
                  <a:pt x="14751" y="8787"/>
                  <a:pt x="14732" y="8767"/>
                </a:cubicBezTo>
                <a:cubicBezTo>
                  <a:pt x="14664" y="8698"/>
                  <a:pt x="14554" y="8572"/>
                  <a:pt x="14527" y="8501"/>
                </a:cubicBezTo>
                <a:cubicBezTo>
                  <a:pt x="14527" y="8501"/>
                  <a:pt x="14527" y="8502"/>
                  <a:pt x="14526" y="8502"/>
                </a:cubicBezTo>
                <a:cubicBezTo>
                  <a:pt x="14519" y="8530"/>
                  <a:pt x="14525" y="8559"/>
                  <a:pt x="14541" y="8582"/>
                </a:cubicBezTo>
                <a:cubicBezTo>
                  <a:pt x="14686" y="8790"/>
                  <a:pt x="15397" y="9815"/>
                  <a:pt x="15415" y="9912"/>
                </a:cubicBezTo>
                <a:cubicBezTo>
                  <a:pt x="15533" y="10557"/>
                  <a:pt x="16032" y="10711"/>
                  <a:pt x="16287" y="10949"/>
                </a:cubicBezTo>
                <a:cubicBezTo>
                  <a:pt x="16335" y="10994"/>
                  <a:pt x="16367" y="11052"/>
                  <a:pt x="16379" y="11114"/>
                </a:cubicBezTo>
                <a:cubicBezTo>
                  <a:pt x="16391" y="11174"/>
                  <a:pt x="16419" y="11225"/>
                  <a:pt x="16464" y="11266"/>
                </a:cubicBezTo>
                <a:cubicBezTo>
                  <a:pt x="16511" y="11309"/>
                  <a:pt x="16558" y="11304"/>
                  <a:pt x="16824" y="11270"/>
                </a:cubicBezTo>
                <a:cubicBezTo>
                  <a:pt x="16868" y="11264"/>
                  <a:pt x="16897" y="11233"/>
                  <a:pt x="16927" y="11204"/>
                </a:cubicBezTo>
                <a:cubicBezTo>
                  <a:pt x="16954" y="11180"/>
                  <a:pt x="17170" y="11104"/>
                  <a:pt x="17198" y="11086"/>
                </a:cubicBezTo>
                <a:cubicBezTo>
                  <a:pt x="17256" y="11049"/>
                  <a:pt x="17184" y="11070"/>
                  <a:pt x="17318" y="11007"/>
                </a:cubicBezTo>
                <a:cubicBezTo>
                  <a:pt x="17370" y="10982"/>
                  <a:pt x="17432" y="10824"/>
                  <a:pt x="17422" y="11003"/>
                </a:cubicBezTo>
                <a:cubicBezTo>
                  <a:pt x="17420" y="11049"/>
                  <a:pt x="17445" y="11091"/>
                  <a:pt x="17440" y="11137"/>
                </a:cubicBezTo>
                <a:cubicBezTo>
                  <a:pt x="17413" y="11409"/>
                  <a:pt x="17390" y="11455"/>
                  <a:pt x="17374" y="11507"/>
                </a:cubicBezTo>
                <a:cubicBezTo>
                  <a:pt x="17354" y="11576"/>
                  <a:pt x="17326" y="11644"/>
                  <a:pt x="17309" y="11714"/>
                </a:cubicBezTo>
                <a:cubicBezTo>
                  <a:pt x="17227" y="12048"/>
                  <a:pt x="17098" y="12404"/>
                  <a:pt x="16874" y="12667"/>
                </a:cubicBezTo>
                <a:cubicBezTo>
                  <a:pt x="16869" y="12673"/>
                  <a:pt x="16864" y="12678"/>
                  <a:pt x="16858" y="12683"/>
                </a:cubicBezTo>
                <a:cubicBezTo>
                  <a:pt x="16734" y="12797"/>
                  <a:pt x="16508" y="13010"/>
                  <a:pt x="16324" y="13371"/>
                </a:cubicBezTo>
                <a:cubicBezTo>
                  <a:pt x="16208" y="13598"/>
                  <a:pt x="16044" y="13795"/>
                  <a:pt x="15922" y="14019"/>
                </a:cubicBezTo>
                <a:cubicBezTo>
                  <a:pt x="15882" y="14095"/>
                  <a:pt x="15871" y="14114"/>
                  <a:pt x="15908" y="14216"/>
                </a:cubicBezTo>
                <a:cubicBezTo>
                  <a:pt x="15933" y="14289"/>
                  <a:pt x="16011" y="14625"/>
                  <a:pt x="16022" y="15058"/>
                </a:cubicBezTo>
                <a:cubicBezTo>
                  <a:pt x="16035" y="15528"/>
                  <a:pt x="15959" y="15606"/>
                  <a:pt x="15809" y="15715"/>
                </a:cubicBezTo>
                <a:cubicBezTo>
                  <a:pt x="15567" y="15890"/>
                  <a:pt x="15402" y="16009"/>
                  <a:pt x="15290" y="16092"/>
                </a:cubicBezTo>
                <a:cubicBezTo>
                  <a:pt x="15157" y="16190"/>
                  <a:pt x="15078" y="16344"/>
                  <a:pt x="15076" y="16509"/>
                </a:cubicBezTo>
                <a:cubicBezTo>
                  <a:pt x="15075" y="16569"/>
                  <a:pt x="15061" y="16646"/>
                  <a:pt x="15020" y="16738"/>
                </a:cubicBezTo>
                <a:cubicBezTo>
                  <a:pt x="15020" y="16738"/>
                  <a:pt x="15020" y="16738"/>
                  <a:pt x="15020" y="16739"/>
                </a:cubicBezTo>
                <a:cubicBezTo>
                  <a:pt x="15029" y="16755"/>
                  <a:pt x="14709" y="16915"/>
                  <a:pt x="14598" y="17045"/>
                </a:cubicBezTo>
                <a:cubicBezTo>
                  <a:pt x="14598" y="17049"/>
                  <a:pt x="14598" y="17052"/>
                  <a:pt x="14599" y="17055"/>
                </a:cubicBezTo>
                <a:cubicBezTo>
                  <a:pt x="14673" y="17288"/>
                  <a:pt x="13730" y="17964"/>
                  <a:pt x="13535" y="17963"/>
                </a:cubicBezTo>
                <a:cubicBezTo>
                  <a:pt x="13393" y="17962"/>
                  <a:pt x="13045" y="18017"/>
                  <a:pt x="12879" y="18088"/>
                </a:cubicBezTo>
                <a:cubicBezTo>
                  <a:pt x="12767" y="18136"/>
                  <a:pt x="12465" y="18033"/>
                  <a:pt x="12443" y="17969"/>
                </a:cubicBezTo>
                <a:cubicBezTo>
                  <a:pt x="12440" y="17959"/>
                  <a:pt x="12439" y="17942"/>
                  <a:pt x="12447" y="17935"/>
                </a:cubicBezTo>
                <a:cubicBezTo>
                  <a:pt x="12521" y="17874"/>
                  <a:pt x="12271" y="17514"/>
                  <a:pt x="12212" y="17472"/>
                </a:cubicBezTo>
                <a:cubicBezTo>
                  <a:pt x="12174" y="17446"/>
                  <a:pt x="12101" y="17278"/>
                  <a:pt x="12072" y="17236"/>
                </a:cubicBezTo>
                <a:cubicBezTo>
                  <a:pt x="11981" y="17107"/>
                  <a:pt x="12137" y="16926"/>
                  <a:pt x="12035" y="16798"/>
                </a:cubicBezTo>
                <a:cubicBezTo>
                  <a:pt x="12030" y="16791"/>
                  <a:pt x="12025" y="16784"/>
                  <a:pt x="12019" y="16777"/>
                </a:cubicBezTo>
                <a:lnTo>
                  <a:pt x="11726" y="16366"/>
                </a:lnTo>
                <a:cubicBezTo>
                  <a:pt x="11680" y="16303"/>
                  <a:pt x="11550" y="16227"/>
                  <a:pt x="11550" y="16149"/>
                </a:cubicBezTo>
                <a:cubicBezTo>
                  <a:pt x="11550" y="16148"/>
                  <a:pt x="11550" y="16148"/>
                  <a:pt x="11550" y="16148"/>
                </a:cubicBezTo>
                <a:cubicBezTo>
                  <a:pt x="11549" y="16063"/>
                  <a:pt x="11702" y="15650"/>
                  <a:pt x="11714" y="15633"/>
                </a:cubicBezTo>
                <a:cubicBezTo>
                  <a:pt x="11728" y="15612"/>
                  <a:pt x="11741" y="15590"/>
                  <a:pt x="11752" y="15569"/>
                </a:cubicBezTo>
                <a:cubicBezTo>
                  <a:pt x="11758" y="15556"/>
                  <a:pt x="11770" y="15547"/>
                  <a:pt x="11793" y="15536"/>
                </a:cubicBezTo>
                <a:cubicBezTo>
                  <a:pt x="11867" y="15497"/>
                  <a:pt x="11974" y="15403"/>
                  <a:pt x="11852" y="15204"/>
                </a:cubicBezTo>
                <a:cubicBezTo>
                  <a:pt x="11845" y="15192"/>
                  <a:pt x="11845" y="15244"/>
                  <a:pt x="11806" y="14968"/>
                </a:cubicBezTo>
                <a:cubicBezTo>
                  <a:pt x="11780" y="14786"/>
                  <a:pt x="11541" y="14374"/>
                  <a:pt x="11501" y="14331"/>
                </a:cubicBezTo>
                <a:cubicBezTo>
                  <a:pt x="11501" y="14331"/>
                  <a:pt x="11224" y="14198"/>
                  <a:pt x="11097" y="13938"/>
                </a:cubicBezTo>
                <a:cubicBezTo>
                  <a:pt x="11103" y="13923"/>
                  <a:pt x="11113" y="13910"/>
                  <a:pt x="11126" y="13900"/>
                </a:cubicBezTo>
                <a:cubicBezTo>
                  <a:pt x="11243" y="13806"/>
                  <a:pt x="11222" y="13688"/>
                  <a:pt x="11256" y="13435"/>
                </a:cubicBezTo>
                <a:cubicBezTo>
                  <a:pt x="11258" y="13423"/>
                  <a:pt x="11260" y="13410"/>
                  <a:pt x="11263" y="13397"/>
                </a:cubicBezTo>
                <a:cubicBezTo>
                  <a:pt x="11263" y="13396"/>
                  <a:pt x="11263" y="13396"/>
                  <a:pt x="11263" y="13395"/>
                </a:cubicBezTo>
                <a:lnTo>
                  <a:pt x="11267" y="13379"/>
                </a:lnTo>
                <a:cubicBezTo>
                  <a:pt x="11267" y="13379"/>
                  <a:pt x="11267" y="13377"/>
                  <a:pt x="11267" y="13377"/>
                </a:cubicBezTo>
                <a:lnTo>
                  <a:pt x="11267" y="13376"/>
                </a:lnTo>
                <a:cubicBezTo>
                  <a:pt x="11278" y="13327"/>
                  <a:pt x="11291" y="13260"/>
                  <a:pt x="11223" y="13157"/>
                </a:cubicBezTo>
                <a:cubicBezTo>
                  <a:pt x="11211" y="13139"/>
                  <a:pt x="11190" y="13129"/>
                  <a:pt x="11169" y="13131"/>
                </a:cubicBezTo>
                <a:cubicBezTo>
                  <a:pt x="11168" y="13131"/>
                  <a:pt x="11166" y="13131"/>
                  <a:pt x="11166" y="13131"/>
                </a:cubicBezTo>
                <a:cubicBezTo>
                  <a:pt x="11128" y="13135"/>
                  <a:pt x="11095" y="13107"/>
                  <a:pt x="11091" y="13070"/>
                </a:cubicBezTo>
                <a:lnTo>
                  <a:pt x="11091" y="13069"/>
                </a:lnTo>
                <a:cubicBezTo>
                  <a:pt x="11091" y="13069"/>
                  <a:pt x="11091" y="13068"/>
                  <a:pt x="11090" y="13067"/>
                </a:cubicBezTo>
                <a:cubicBezTo>
                  <a:pt x="11035" y="13045"/>
                  <a:pt x="10975" y="13042"/>
                  <a:pt x="10918" y="13059"/>
                </a:cubicBezTo>
                <a:cubicBezTo>
                  <a:pt x="10793" y="13095"/>
                  <a:pt x="10528" y="13150"/>
                  <a:pt x="10498" y="12978"/>
                </a:cubicBezTo>
                <a:cubicBezTo>
                  <a:pt x="10458" y="12747"/>
                  <a:pt x="10300" y="12696"/>
                  <a:pt x="10222" y="12701"/>
                </a:cubicBezTo>
                <a:cubicBezTo>
                  <a:pt x="9893" y="12725"/>
                  <a:pt x="9613" y="13008"/>
                  <a:pt x="9273" y="12985"/>
                </a:cubicBezTo>
                <a:cubicBezTo>
                  <a:pt x="9257" y="12984"/>
                  <a:pt x="9238" y="12977"/>
                  <a:pt x="9224" y="12972"/>
                </a:cubicBezTo>
                <a:cubicBezTo>
                  <a:pt x="8930" y="12860"/>
                  <a:pt x="8612" y="12858"/>
                  <a:pt x="8313" y="12801"/>
                </a:cubicBezTo>
                <a:cubicBezTo>
                  <a:pt x="8212" y="12781"/>
                  <a:pt x="8066" y="12732"/>
                  <a:pt x="7992" y="12660"/>
                </a:cubicBezTo>
                <a:lnTo>
                  <a:pt x="7573" y="12247"/>
                </a:lnTo>
                <a:cubicBezTo>
                  <a:pt x="7546" y="12221"/>
                  <a:pt x="7522" y="12192"/>
                  <a:pt x="7501" y="12159"/>
                </a:cubicBezTo>
                <a:cubicBezTo>
                  <a:pt x="7368" y="11955"/>
                  <a:pt x="7318" y="11505"/>
                  <a:pt x="7283" y="11425"/>
                </a:cubicBezTo>
                <a:cubicBezTo>
                  <a:pt x="7278" y="11414"/>
                  <a:pt x="7272" y="11402"/>
                  <a:pt x="7266" y="11390"/>
                </a:cubicBezTo>
                <a:lnTo>
                  <a:pt x="7230" y="11322"/>
                </a:lnTo>
                <a:cubicBezTo>
                  <a:pt x="7229" y="11321"/>
                  <a:pt x="7229" y="11321"/>
                  <a:pt x="7228" y="11320"/>
                </a:cubicBezTo>
                <a:cubicBezTo>
                  <a:pt x="7228" y="11320"/>
                  <a:pt x="7228" y="11320"/>
                  <a:pt x="7228" y="11320"/>
                </a:cubicBezTo>
                <a:cubicBezTo>
                  <a:pt x="7131" y="11192"/>
                  <a:pt x="7100" y="11025"/>
                  <a:pt x="7147" y="10871"/>
                </a:cubicBezTo>
                <a:lnTo>
                  <a:pt x="7312" y="10321"/>
                </a:lnTo>
                <a:cubicBezTo>
                  <a:pt x="7315" y="10312"/>
                  <a:pt x="7317" y="10304"/>
                  <a:pt x="7319" y="10296"/>
                </a:cubicBezTo>
                <a:cubicBezTo>
                  <a:pt x="7324" y="10278"/>
                  <a:pt x="7327" y="10260"/>
                  <a:pt x="7330" y="10242"/>
                </a:cubicBezTo>
                <a:cubicBezTo>
                  <a:pt x="7369" y="9969"/>
                  <a:pt x="7317" y="9869"/>
                  <a:pt x="7291" y="9820"/>
                </a:cubicBezTo>
                <a:cubicBezTo>
                  <a:pt x="7243" y="9729"/>
                  <a:pt x="7243" y="9729"/>
                  <a:pt x="7480" y="9400"/>
                </a:cubicBezTo>
                <a:cubicBezTo>
                  <a:pt x="7910" y="8799"/>
                  <a:pt x="7984" y="8769"/>
                  <a:pt x="8070" y="8734"/>
                </a:cubicBezTo>
                <a:lnTo>
                  <a:pt x="8070" y="8735"/>
                </a:lnTo>
                <a:cubicBezTo>
                  <a:pt x="8070" y="8735"/>
                  <a:pt x="8070" y="8735"/>
                  <a:pt x="8071" y="8735"/>
                </a:cubicBezTo>
                <a:cubicBezTo>
                  <a:pt x="8258" y="8756"/>
                  <a:pt x="8612" y="8528"/>
                  <a:pt x="8606" y="8404"/>
                </a:cubicBezTo>
                <a:cubicBezTo>
                  <a:pt x="8604" y="8364"/>
                  <a:pt x="8599" y="8282"/>
                  <a:pt x="8669" y="8171"/>
                </a:cubicBezTo>
                <a:cubicBezTo>
                  <a:pt x="8696" y="8129"/>
                  <a:pt x="8730" y="8090"/>
                  <a:pt x="8769" y="8059"/>
                </a:cubicBezTo>
                <a:lnTo>
                  <a:pt x="9156" y="7744"/>
                </a:lnTo>
                <a:cubicBezTo>
                  <a:pt x="9228" y="7687"/>
                  <a:pt x="9329" y="7682"/>
                  <a:pt x="9405" y="7732"/>
                </a:cubicBezTo>
                <a:cubicBezTo>
                  <a:pt x="9458" y="7714"/>
                  <a:pt x="9515" y="7716"/>
                  <a:pt x="9566" y="7738"/>
                </a:cubicBezTo>
                <a:cubicBezTo>
                  <a:pt x="9632" y="7768"/>
                  <a:pt x="9674" y="7747"/>
                  <a:pt x="9695" y="7738"/>
                </a:cubicBezTo>
                <a:cubicBezTo>
                  <a:pt x="9929" y="7625"/>
                  <a:pt x="10185" y="7591"/>
                  <a:pt x="11373" y="7515"/>
                </a:cubicBezTo>
                <a:cubicBezTo>
                  <a:pt x="11413" y="7512"/>
                  <a:pt x="11452" y="7530"/>
                  <a:pt x="11476" y="7562"/>
                </a:cubicBezTo>
                <a:cubicBezTo>
                  <a:pt x="11477" y="7562"/>
                  <a:pt x="11477" y="7562"/>
                  <a:pt x="11477" y="7562"/>
                </a:cubicBezTo>
                <a:cubicBezTo>
                  <a:pt x="11547" y="7653"/>
                  <a:pt x="11495" y="7641"/>
                  <a:pt x="11574" y="7775"/>
                </a:cubicBezTo>
                <a:cubicBezTo>
                  <a:pt x="11605" y="7826"/>
                  <a:pt x="11575" y="7864"/>
                  <a:pt x="11480" y="7960"/>
                </a:cubicBezTo>
                <a:cubicBezTo>
                  <a:pt x="11444" y="7997"/>
                  <a:pt x="11450" y="8054"/>
                  <a:pt x="11461" y="8056"/>
                </a:cubicBezTo>
                <a:cubicBezTo>
                  <a:pt x="11494" y="8058"/>
                  <a:pt x="11571" y="8078"/>
                  <a:pt x="11635" y="8112"/>
                </a:cubicBezTo>
                <a:cubicBezTo>
                  <a:pt x="11719" y="8156"/>
                  <a:pt x="11852" y="8199"/>
                  <a:pt x="11963" y="8231"/>
                </a:cubicBezTo>
                <a:cubicBezTo>
                  <a:pt x="12063" y="8260"/>
                  <a:pt x="12153" y="8319"/>
                  <a:pt x="12220" y="8399"/>
                </a:cubicBezTo>
                <a:cubicBezTo>
                  <a:pt x="12263" y="8451"/>
                  <a:pt x="12851" y="8802"/>
                  <a:pt x="12827" y="8325"/>
                </a:cubicBezTo>
                <a:cubicBezTo>
                  <a:pt x="12826" y="8291"/>
                  <a:pt x="12858" y="8234"/>
                  <a:pt x="12913" y="8189"/>
                </a:cubicBezTo>
                <a:cubicBezTo>
                  <a:pt x="13104" y="8033"/>
                  <a:pt x="13244" y="8235"/>
                  <a:pt x="13297" y="8246"/>
                </a:cubicBezTo>
                <a:cubicBezTo>
                  <a:pt x="13381" y="8266"/>
                  <a:pt x="13392" y="8266"/>
                  <a:pt x="13448" y="8264"/>
                </a:cubicBezTo>
                <a:cubicBezTo>
                  <a:pt x="13449" y="8264"/>
                  <a:pt x="13450" y="8264"/>
                  <a:pt x="13450" y="8264"/>
                </a:cubicBezTo>
                <a:cubicBezTo>
                  <a:pt x="13450" y="8264"/>
                  <a:pt x="13451" y="8264"/>
                  <a:pt x="13451" y="8264"/>
                </a:cubicBezTo>
                <a:cubicBezTo>
                  <a:pt x="13503" y="8265"/>
                  <a:pt x="13527" y="8325"/>
                  <a:pt x="13695" y="8314"/>
                </a:cubicBezTo>
                <a:cubicBezTo>
                  <a:pt x="13985" y="8295"/>
                  <a:pt x="14278" y="8340"/>
                  <a:pt x="14567" y="8289"/>
                </a:cubicBezTo>
                <a:cubicBezTo>
                  <a:pt x="14600" y="8283"/>
                  <a:pt x="14645" y="8273"/>
                  <a:pt x="14670" y="8252"/>
                </a:cubicBezTo>
                <a:cubicBezTo>
                  <a:pt x="14991" y="7987"/>
                  <a:pt x="14666" y="7663"/>
                  <a:pt x="14716" y="7371"/>
                </a:cubicBezTo>
                <a:cubicBezTo>
                  <a:pt x="14716" y="7371"/>
                  <a:pt x="14715" y="7369"/>
                  <a:pt x="14715" y="7369"/>
                </a:cubicBezTo>
                <a:cubicBezTo>
                  <a:pt x="14714" y="7368"/>
                  <a:pt x="14713" y="7368"/>
                  <a:pt x="14713" y="7368"/>
                </a:cubicBezTo>
                <a:cubicBezTo>
                  <a:pt x="14712" y="7368"/>
                  <a:pt x="14712" y="7368"/>
                  <a:pt x="14712" y="7368"/>
                </a:cubicBezTo>
                <a:cubicBezTo>
                  <a:pt x="14614" y="7375"/>
                  <a:pt x="14519" y="7415"/>
                  <a:pt x="14444" y="7479"/>
                </a:cubicBezTo>
                <a:cubicBezTo>
                  <a:pt x="14417" y="7503"/>
                  <a:pt x="14384" y="7519"/>
                  <a:pt x="14339" y="7524"/>
                </a:cubicBezTo>
                <a:cubicBezTo>
                  <a:pt x="14259" y="7532"/>
                  <a:pt x="14196" y="7480"/>
                  <a:pt x="14126" y="7453"/>
                </a:cubicBezTo>
                <a:cubicBezTo>
                  <a:pt x="14091" y="7440"/>
                  <a:pt x="14052" y="7458"/>
                  <a:pt x="14039" y="7493"/>
                </a:cubicBezTo>
                <a:cubicBezTo>
                  <a:pt x="14038" y="7493"/>
                  <a:pt x="14038" y="7494"/>
                  <a:pt x="14038" y="7494"/>
                </a:cubicBezTo>
                <a:cubicBezTo>
                  <a:pt x="14011" y="7559"/>
                  <a:pt x="13706" y="7511"/>
                  <a:pt x="13614" y="7358"/>
                </a:cubicBezTo>
                <a:cubicBezTo>
                  <a:pt x="13587" y="7311"/>
                  <a:pt x="13545" y="7275"/>
                  <a:pt x="13495" y="7255"/>
                </a:cubicBezTo>
                <a:cubicBezTo>
                  <a:pt x="13494" y="7255"/>
                  <a:pt x="13494" y="7255"/>
                  <a:pt x="13494" y="7255"/>
                </a:cubicBezTo>
                <a:cubicBezTo>
                  <a:pt x="13495" y="7254"/>
                  <a:pt x="13497" y="7253"/>
                  <a:pt x="13498" y="7252"/>
                </a:cubicBezTo>
                <a:cubicBezTo>
                  <a:pt x="13588" y="7167"/>
                  <a:pt x="13450" y="7101"/>
                  <a:pt x="13435" y="7035"/>
                </a:cubicBezTo>
                <a:cubicBezTo>
                  <a:pt x="13427" y="7002"/>
                  <a:pt x="13445" y="6969"/>
                  <a:pt x="13476" y="6956"/>
                </a:cubicBezTo>
                <a:cubicBezTo>
                  <a:pt x="13476" y="6956"/>
                  <a:pt x="13477" y="6956"/>
                  <a:pt x="13478" y="6956"/>
                </a:cubicBezTo>
                <a:cubicBezTo>
                  <a:pt x="13553" y="6927"/>
                  <a:pt x="13587" y="6887"/>
                  <a:pt x="13572" y="6897"/>
                </a:cubicBezTo>
                <a:cubicBezTo>
                  <a:pt x="13540" y="6921"/>
                  <a:pt x="13502" y="6935"/>
                  <a:pt x="13463" y="6937"/>
                </a:cubicBezTo>
                <a:cubicBezTo>
                  <a:pt x="13463" y="6937"/>
                  <a:pt x="13463" y="6937"/>
                  <a:pt x="13462" y="6937"/>
                </a:cubicBezTo>
                <a:cubicBezTo>
                  <a:pt x="13441" y="6938"/>
                  <a:pt x="13421" y="6933"/>
                  <a:pt x="13403" y="6923"/>
                </a:cubicBezTo>
                <a:cubicBezTo>
                  <a:pt x="13358" y="6898"/>
                  <a:pt x="13308" y="6886"/>
                  <a:pt x="13257" y="6886"/>
                </a:cubicBezTo>
                <a:cubicBezTo>
                  <a:pt x="13197" y="6886"/>
                  <a:pt x="13135" y="6903"/>
                  <a:pt x="13122" y="6964"/>
                </a:cubicBezTo>
                <a:cubicBezTo>
                  <a:pt x="13120" y="6975"/>
                  <a:pt x="13114" y="6984"/>
                  <a:pt x="13104" y="6991"/>
                </a:cubicBezTo>
                <a:cubicBezTo>
                  <a:pt x="13096" y="6996"/>
                  <a:pt x="13086" y="6998"/>
                  <a:pt x="13078" y="6994"/>
                </a:cubicBezTo>
                <a:cubicBezTo>
                  <a:pt x="13062" y="6987"/>
                  <a:pt x="13047" y="6988"/>
                  <a:pt x="13035" y="6996"/>
                </a:cubicBezTo>
                <a:cubicBezTo>
                  <a:pt x="13022" y="7005"/>
                  <a:pt x="13015" y="7019"/>
                  <a:pt x="13017" y="7038"/>
                </a:cubicBezTo>
                <a:cubicBezTo>
                  <a:pt x="13022" y="7090"/>
                  <a:pt x="13163" y="7144"/>
                  <a:pt x="13049" y="7197"/>
                </a:cubicBezTo>
                <a:lnTo>
                  <a:pt x="13048" y="7198"/>
                </a:lnTo>
                <a:cubicBezTo>
                  <a:pt x="13048" y="7198"/>
                  <a:pt x="12998" y="7226"/>
                  <a:pt x="12994" y="7228"/>
                </a:cubicBezTo>
                <a:cubicBezTo>
                  <a:pt x="12947" y="7252"/>
                  <a:pt x="12885" y="7200"/>
                  <a:pt x="12844" y="7197"/>
                </a:cubicBezTo>
                <a:cubicBezTo>
                  <a:pt x="12831" y="7197"/>
                  <a:pt x="12818" y="7203"/>
                  <a:pt x="12804" y="7202"/>
                </a:cubicBezTo>
                <a:cubicBezTo>
                  <a:pt x="12804" y="7202"/>
                  <a:pt x="12804" y="7202"/>
                  <a:pt x="12803" y="7202"/>
                </a:cubicBezTo>
                <a:cubicBezTo>
                  <a:pt x="12795" y="7202"/>
                  <a:pt x="12790" y="7199"/>
                  <a:pt x="12788" y="7197"/>
                </a:cubicBezTo>
                <a:cubicBezTo>
                  <a:pt x="12788" y="7197"/>
                  <a:pt x="12788" y="7197"/>
                  <a:pt x="12788" y="7197"/>
                </a:cubicBezTo>
                <a:cubicBezTo>
                  <a:pt x="12784" y="7194"/>
                  <a:pt x="12739" y="7154"/>
                  <a:pt x="12732" y="7142"/>
                </a:cubicBezTo>
                <a:cubicBezTo>
                  <a:pt x="12715" y="7112"/>
                  <a:pt x="12713" y="7109"/>
                  <a:pt x="12704" y="7099"/>
                </a:cubicBezTo>
                <a:cubicBezTo>
                  <a:pt x="12697" y="7092"/>
                  <a:pt x="12684" y="7082"/>
                  <a:pt x="12674" y="7075"/>
                </a:cubicBezTo>
                <a:cubicBezTo>
                  <a:pt x="12651" y="7059"/>
                  <a:pt x="12637" y="7034"/>
                  <a:pt x="12635" y="7006"/>
                </a:cubicBezTo>
                <a:cubicBezTo>
                  <a:pt x="12634" y="6985"/>
                  <a:pt x="12631" y="6955"/>
                  <a:pt x="12627" y="6922"/>
                </a:cubicBezTo>
                <a:cubicBezTo>
                  <a:pt x="12618" y="6849"/>
                  <a:pt x="12581" y="6782"/>
                  <a:pt x="12524" y="6736"/>
                </a:cubicBezTo>
                <a:cubicBezTo>
                  <a:pt x="12509" y="6724"/>
                  <a:pt x="12490" y="6717"/>
                  <a:pt x="12471" y="6718"/>
                </a:cubicBezTo>
                <a:cubicBezTo>
                  <a:pt x="12459" y="6719"/>
                  <a:pt x="12447" y="6715"/>
                  <a:pt x="12437" y="6708"/>
                </a:cubicBezTo>
                <a:cubicBezTo>
                  <a:pt x="12388" y="6676"/>
                  <a:pt x="12356" y="6669"/>
                  <a:pt x="12356" y="6669"/>
                </a:cubicBezTo>
                <a:cubicBezTo>
                  <a:pt x="12356" y="6669"/>
                  <a:pt x="12356" y="6669"/>
                  <a:pt x="12355" y="6669"/>
                </a:cubicBezTo>
                <a:lnTo>
                  <a:pt x="11976" y="6392"/>
                </a:lnTo>
                <a:cubicBezTo>
                  <a:pt x="11954" y="6376"/>
                  <a:pt x="11928" y="6368"/>
                  <a:pt x="11901" y="6370"/>
                </a:cubicBezTo>
                <a:cubicBezTo>
                  <a:pt x="11879" y="6372"/>
                  <a:pt x="11866" y="6350"/>
                  <a:pt x="11854" y="6332"/>
                </a:cubicBezTo>
                <a:cubicBezTo>
                  <a:pt x="11830" y="6295"/>
                  <a:pt x="11784" y="6278"/>
                  <a:pt x="11741" y="6291"/>
                </a:cubicBezTo>
                <a:cubicBezTo>
                  <a:pt x="11739" y="6291"/>
                  <a:pt x="11737" y="6292"/>
                  <a:pt x="11736" y="6293"/>
                </a:cubicBezTo>
                <a:cubicBezTo>
                  <a:pt x="11709" y="6303"/>
                  <a:pt x="11696" y="6335"/>
                  <a:pt x="11711" y="6361"/>
                </a:cubicBezTo>
                <a:cubicBezTo>
                  <a:pt x="11719" y="6376"/>
                  <a:pt x="11728" y="6390"/>
                  <a:pt x="11737" y="6403"/>
                </a:cubicBezTo>
                <a:lnTo>
                  <a:pt x="11958" y="6724"/>
                </a:lnTo>
                <a:cubicBezTo>
                  <a:pt x="11994" y="6777"/>
                  <a:pt x="12055" y="6809"/>
                  <a:pt x="12120" y="6809"/>
                </a:cubicBezTo>
                <a:cubicBezTo>
                  <a:pt x="12146" y="6808"/>
                  <a:pt x="12168" y="6828"/>
                  <a:pt x="12171" y="6854"/>
                </a:cubicBezTo>
                <a:cubicBezTo>
                  <a:pt x="12172" y="6867"/>
                  <a:pt x="12180" y="6879"/>
                  <a:pt x="12191" y="6886"/>
                </a:cubicBezTo>
                <a:cubicBezTo>
                  <a:pt x="12296" y="6946"/>
                  <a:pt x="12433" y="6955"/>
                  <a:pt x="12506" y="7069"/>
                </a:cubicBezTo>
                <a:cubicBezTo>
                  <a:pt x="12507" y="7070"/>
                  <a:pt x="12507" y="7072"/>
                  <a:pt x="12507" y="7072"/>
                </a:cubicBezTo>
                <a:cubicBezTo>
                  <a:pt x="12507" y="7072"/>
                  <a:pt x="12507" y="7074"/>
                  <a:pt x="12507" y="7074"/>
                </a:cubicBezTo>
                <a:lnTo>
                  <a:pt x="12507" y="7075"/>
                </a:lnTo>
                <a:cubicBezTo>
                  <a:pt x="12508" y="7083"/>
                  <a:pt x="12502" y="7111"/>
                  <a:pt x="12498" y="7119"/>
                </a:cubicBezTo>
                <a:cubicBezTo>
                  <a:pt x="12490" y="7133"/>
                  <a:pt x="12462" y="7139"/>
                  <a:pt x="12454" y="7132"/>
                </a:cubicBezTo>
                <a:cubicBezTo>
                  <a:pt x="12448" y="7127"/>
                  <a:pt x="12448" y="7114"/>
                  <a:pt x="12449" y="7101"/>
                </a:cubicBezTo>
                <a:cubicBezTo>
                  <a:pt x="12449" y="7097"/>
                  <a:pt x="12448" y="7091"/>
                  <a:pt x="12446" y="7086"/>
                </a:cubicBezTo>
                <a:cubicBezTo>
                  <a:pt x="12435" y="7055"/>
                  <a:pt x="12412" y="7049"/>
                  <a:pt x="12382" y="7036"/>
                </a:cubicBezTo>
                <a:cubicBezTo>
                  <a:pt x="12342" y="7019"/>
                  <a:pt x="12295" y="7037"/>
                  <a:pt x="12277" y="7077"/>
                </a:cubicBezTo>
                <a:cubicBezTo>
                  <a:pt x="12276" y="7078"/>
                  <a:pt x="12276" y="7078"/>
                  <a:pt x="12276" y="7078"/>
                </a:cubicBezTo>
                <a:cubicBezTo>
                  <a:pt x="12275" y="7079"/>
                  <a:pt x="12275" y="7081"/>
                  <a:pt x="12274" y="7082"/>
                </a:cubicBezTo>
                <a:cubicBezTo>
                  <a:pt x="12257" y="7127"/>
                  <a:pt x="12286" y="7141"/>
                  <a:pt x="12302" y="7149"/>
                </a:cubicBezTo>
                <a:cubicBezTo>
                  <a:pt x="12326" y="7160"/>
                  <a:pt x="12364" y="7178"/>
                  <a:pt x="12354" y="7231"/>
                </a:cubicBezTo>
                <a:cubicBezTo>
                  <a:pt x="12349" y="7254"/>
                  <a:pt x="12325" y="7246"/>
                  <a:pt x="12312" y="7256"/>
                </a:cubicBezTo>
                <a:cubicBezTo>
                  <a:pt x="12312" y="7256"/>
                  <a:pt x="12320" y="7248"/>
                  <a:pt x="12276" y="7336"/>
                </a:cubicBezTo>
                <a:cubicBezTo>
                  <a:pt x="12260" y="7366"/>
                  <a:pt x="12275" y="7373"/>
                  <a:pt x="12236" y="7393"/>
                </a:cubicBezTo>
                <a:cubicBezTo>
                  <a:pt x="12203" y="7409"/>
                  <a:pt x="12188" y="7388"/>
                  <a:pt x="12184" y="7381"/>
                </a:cubicBezTo>
                <a:cubicBezTo>
                  <a:pt x="12170" y="7357"/>
                  <a:pt x="12189" y="7335"/>
                  <a:pt x="12189" y="7312"/>
                </a:cubicBezTo>
                <a:cubicBezTo>
                  <a:pt x="12188" y="7302"/>
                  <a:pt x="12188" y="7292"/>
                  <a:pt x="12218" y="7280"/>
                </a:cubicBezTo>
                <a:cubicBezTo>
                  <a:pt x="12262" y="7262"/>
                  <a:pt x="12216" y="7190"/>
                  <a:pt x="12190" y="7150"/>
                </a:cubicBezTo>
                <a:cubicBezTo>
                  <a:pt x="12190" y="7150"/>
                  <a:pt x="12189" y="7149"/>
                  <a:pt x="12189" y="7149"/>
                </a:cubicBezTo>
                <a:cubicBezTo>
                  <a:pt x="12136" y="7056"/>
                  <a:pt x="12171" y="7131"/>
                  <a:pt x="12109" y="7074"/>
                </a:cubicBezTo>
                <a:cubicBezTo>
                  <a:pt x="12072" y="7038"/>
                  <a:pt x="11972" y="6979"/>
                  <a:pt x="11953" y="6955"/>
                </a:cubicBezTo>
                <a:cubicBezTo>
                  <a:pt x="11822" y="6794"/>
                  <a:pt x="11609" y="6717"/>
                  <a:pt x="11497" y="6537"/>
                </a:cubicBezTo>
                <a:cubicBezTo>
                  <a:pt x="11474" y="6500"/>
                  <a:pt x="11441" y="6471"/>
                  <a:pt x="11402" y="6453"/>
                </a:cubicBezTo>
                <a:cubicBezTo>
                  <a:pt x="11377" y="6442"/>
                  <a:pt x="11346" y="6433"/>
                  <a:pt x="11312" y="6435"/>
                </a:cubicBezTo>
                <a:cubicBezTo>
                  <a:pt x="11280" y="6436"/>
                  <a:pt x="11126" y="6524"/>
                  <a:pt x="11003" y="6595"/>
                </a:cubicBezTo>
                <a:cubicBezTo>
                  <a:pt x="10886" y="6661"/>
                  <a:pt x="10802" y="6504"/>
                  <a:pt x="10689" y="6549"/>
                </a:cubicBezTo>
                <a:cubicBezTo>
                  <a:pt x="10566" y="6598"/>
                  <a:pt x="10638" y="6758"/>
                  <a:pt x="10535" y="6817"/>
                </a:cubicBezTo>
                <a:cubicBezTo>
                  <a:pt x="10417" y="6885"/>
                  <a:pt x="10275" y="6907"/>
                  <a:pt x="10171" y="7003"/>
                </a:cubicBezTo>
                <a:cubicBezTo>
                  <a:pt x="10167" y="7006"/>
                  <a:pt x="10164" y="7012"/>
                  <a:pt x="10161" y="7018"/>
                </a:cubicBezTo>
                <a:cubicBezTo>
                  <a:pt x="10129" y="7092"/>
                  <a:pt x="10073" y="7124"/>
                  <a:pt x="10070" y="7142"/>
                </a:cubicBezTo>
                <a:cubicBezTo>
                  <a:pt x="10066" y="7157"/>
                  <a:pt x="10065" y="7164"/>
                  <a:pt x="10071" y="7185"/>
                </a:cubicBezTo>
                <a:cubicBezTo>
                  <a:pt x="10085" y="7229"/>
                  <a:pt x="10071" y="7277"/>
                  <a:pt x="10036" y="7307"/>
                </a:cubicBezTo>
                <a:cubicBezTo>
                  <a:pt x="10013" y="7328"/>
                  <a:pt x="10032" y="7391"/>
                  <a:pt x="10012" y="7403"/>
                </a:cubicBezTo>
                <a:cubicBezTo>
                  <a:pt x="9973" y="7422"/>
                  <a:pt x="9931" y="7401"/>
                  <a:pt x="9892" y="7412"/>
                </a:cubicBezTo>
                <a:cubicBezTo>
                  <a:pt x="9833" y="7429"/>
                  <a:pt x="9830" y="7505"/>
                  <a:pt x="9772" y="7523"/>
                </a:cubicBezTo>
                <a:cubicBezTo>
                  <a:pt x="9696" y="7546"/>
                  <a:pt x="9623" y="7498"/>
                  <a:pt x="9548" y="7515"/>
                </a:cubicBezTo>
                <a:cubicBezTo>
                  <a:pt x="9377" y="7551"/>
                  <a:pt x="9377" y="7551"/>
                  <a:pt x="9371" y="7567"/>
                </a:cubicBezTo>
                <a:cubicBezTo>
                  <a:pt x="9365" y="7581"/>
                  <a:pt x="9351" y="7604"/>
                  <a:pt x="9327" y="7604"/>
                </a:cubicBezTo>
                <a:cubicBezTo>
                  <a:pt x="9239" y="7603"/>
                  <a:pt x="9272" y="7492"/>
                  <a:pt x="9230" y="7444"/>
                </a:cubicBezTo>
                <a:cubicBezTo>
                  <a:pt x="9185" y="7392"/>
                  <a:pt x="9172" y="7398"/>
                  <a:pt x="9152" y="7406"/>
                </a:cubicBezTo>
                <a:cubicBezTo>
                  <a:pt x="9124" y="7418"/>
                  <a:pt x="9078" y="7438"/>
                  <a:pt x="9064" y="7430"/>
                </a:cubicBezTo>
                <a:cubicBezTo>
                  <a:pt x="9045" y="7418"/>
                  <a:pt x="9030" y="7401"/>
                  <a:pt x="9008" y="7394"/>
                </a:cubicBezTo>
                <a:cubicBezTo>
                  <a:pt x="8993" y="7390"/>
                  <a:pt x="8980" y="7379"/>
                  <a:pt x="8973" y="7366"/>
                </a:cubicBezTo>
                <a:cubicBezTo>
                  <a:pt x="8960" y="7341"/>
                  <a:pt x="8992" y="7240"/>
                  <a:pt x="8999" y="7211"/>
                </a:cubicBezTo>
                <a:cubicBezTo>
                  <a:pt x="9003" y="7194"/>
                  <a:pt x="9002" y="7175"/>
                  <a:pt x="8996" y="7158"/>
                </a:cubicBezTo>
                <a:cubicBezTo>
                  <a:pt x="8988" y="7138"/>
                  <a:pt x="8969" y="7125"/>
                  <a:pt x="8948" y="7125"/>
                </a:cubicBezTo>
                <a:cubicBezTo>
                  <a:pt x="8944" y="7125"/>
                  <a:pt x="8940" y="7123"/>
                  <a:pt x="8938" y="7120"/>
                </a:cubicBezTo>
                <a:cubicBezTo>
                  <a:pt x="8913" y="7093"/>
                  <a:pt x="9014" y="6990"/>
                  <a:pt x="9042" y="6937"/>
                </a:cubicBezTo>
                <a:cubicBezTo>
                  <a:pt x="9047" y="6930"/>
                  <a:pt x="9051" y="6918"/>
                  <a:pt x="9055" y="6909"/>
                </a:cubicBezTo>
                <a:cubicBezTo>
                  <a:pt x="9142" y="6687"/>
                  <a:pt x="9141" y="6611"/>
                  <a:pt x="9123" y="6537"/>
                </a:cubicBezTo>
                <a:cubicBezTo>
                  <a:pt x="9116" y="6504"/>
                  <a:pt x="9140" y="6473"/>
                  <a:pt x="9173" y="6471"/>
                </a:cubicBezTo>
                <a:cubicBezTo>
                  <a:pt x="9192" y="6470"/>
                  <a:pt x="9211" y="6469"/>
                  <a:pt x="9227" y="6468"/>
                </a:cubicBezTo>
                <a:cubicBezTo>
                  <a:pt x="9263" y="6426"/>
                  <a:pt x="9323" y="6415"/>
                  <a:pt x="9372" y="6439"/>
                </a:cubicBezTo>
                <a:cubicBezTo>
                  <a:pt x="9439" y="6474"/>
                  <a:pt x="9573" y="6522"/>
                  <a:pt x="9801" y="6533"/>
                </a:cubicBezTo>
                <a:cubicBezTo>
                  <a:pt x="9857" y="6535"/>
                  <a:pt x="9912" y="6547"/>
                  <a:pt x="9964" y="6567"/>
                </a:cubicBezTo>
                <a:cubicBezTo>
                  <a:pt x="10012" y="6585"/>
                  <a:pt x="10054" y="6543"/>
                  <a:pt x="10071" y="6520"/>
                </a:cubicBezTo>
                <a:cubicBezTo>
                  <a:pt x="10114" y="6465"/>
                  <a:pt x="10107" y="6398"/>
                  <a:pt x="10116" y="6335"/>
                </a:cubicBezTo>
                <a:cubicBezTo>
                  <a:pt x="10121" y="6301"/>
                  <a:pt x="10140" y="6271"/>
                  <a:pt x="10168" y="6252"/>
                </a:cubicBezTo>
                <a:cubicBezTo>
                  <a:pt x="10175" y="6247"/>
                  <a:pt x="10179" y="6238"/>
                  <a:pt x="10177" y="6229"/>
                </a:cubicBezTo>
                <a:cubicBezTo>
                  <a:pt x="10175" y="6217"/>
                  <a:pt x="10165" y="6121"/>
                  <a:pt x="10154" y="6121"/>
                </a:cubicBezTo>
                <a:cubicBezTo>
                  <a:pt x="10153" y="6121"/>
                  <a:pt x="10152" y="6121"/>
                  <a:pt x="10152" y="6121"/>
                </a:cubicBezTo>
                <a:cubicBezTo>
                  <a:pt x="10058" y="6110"/>
                  <a:pt x="10088" y="5989"/>
                  <a:pt x="10026" y="5949"/>
                </a:cubicBezTo>
                <a:cubicBezTo>
                  <a:pt x="9973" y="5916"/>
                  <a:pt x="9975" y="5893"/>
                  <a:pt x="9845" y="5879"/>
                </a:cubicBezTo>
                <a:cubicBezTo>
                  <a:pt x="9826" y="5877"/>
                  <a:pt x="9870" y="5787"/>
                  <a:pt x="9946" y="5763"/>
                </a:cubicBezTo>
                <a:cubicBezTo>
                  <a:pt x="9951" y="5761"/>
                  <a:pt x="9956" y="5761"/>
                  <a:pt x="9960" y="5763"/>
                </a:cubicBezTo>
                <a:cubicBezTo>
                  <a:pt x="10006" y="5787"/>
                  <a:pt x="10059" y="5798"/>
                  <a:pt x="10110" y="5795"/>
                </a:cubicBezTo>
                <a:cubicBezTo>
                  <a:pt x="10130" y="5794"/>
                  <a:pt x="10148" y="5785"/>
                  <a:pt x="10160" y="5769"/>
                </a:cubicBezTo>
                <a:cubicBezTo>
                  <a:pt x="10172" y="5752"/>
                  <a:pt x="10175" y="5732"/>
                  <a:pt x="10170" y="5713"/>
                </a:cubicBezTo>
                <a:lnTo>
                  <a:pt x="10170" y="5712"/>
                </a:lnTo>
                <a:cubicBezTo>
                  <a:pt x="10164" y="5692"/>
                  <a:pt x="10182" y="5662"/>
                  <a:pt x="10204" y="5676"/>
                </a:cubicBezTo>
                <a:cubicBezTo>
                  <a:pt x="10247" y="5705"/>
                  <a:pt x="10269" y="5723"/>
                  <a:pt x="10344" y="5712"/>
                </a:cubicBezTo>
                <a:cubicBezTo>
                  <a:pt x="10363" y="5709"/>
                  <a:pt x="10379" y="5696"/>
                  <a:pt x="10383" y="5677"/>
                </a:cubicBezTo>
                <a:cubicBezTo>
                  <a:pt x="10385" y="5669"/>
                  <a:pt x="10390" y="5661"/>
                  <a:pt x="10398" y="5657"/>
                </a:cubicBezTo>
                <a:cubicBezTo>
                  <a:pt x="10483" y="5609"/>
                  <a:pt x="10519" y="5587"/>
                  <a:pt x="10536" y="5568"/>
                </a:cubicBezTo>
                <a:cubicBezTo>
                  <a:pt x="10576" y="5521"/>
                  <a:pt x="10624" y="5483"/>
                  <a:pt x="10678" y="5452"/>
                </a:cubicBezTo>
                <a:cubicBezTo>
                  <a:pt x="10755" y="5410"/>
                  <a:pt x="10792" y="5382"/>
                  <a:pt x="10865" y="5315"/>
                </a:cubicBezTo>
                <a:cubicBezTo>
                  <a:pt x="10897" y="5287"/>
                  <a:pt x="10935" y="5267"/>
                  <a:pt x="10976" y="5257"/>
                </a:cubicBezTo>
                <a:cubicBezTo>
                  <a:pt x="10989" y="5254"/>
                  <a:pt x="10997" y="5242"/>
                  <a:pt x="10995" y="5229"/>
                </a:cubicBezTo>
                <a:cubicBezTo>
                  <a:pt x="10995" y="5227"/>
                  <a:pt x="10995" y="5225"/>
                  <a:pt x="10997" y="5222"/>
                </a:cubicBezTo>
                <a:cubicBezTo>
                  <a:pt x="11011" y="5204"/>
                  <a:pt x="11032" y="5192"/>
                  <a:pt x="11055" y="5190"/>
                </a:cubicBezTo>
                <a:cubicBezTo>
                  <a:pt x="11108" y="5185"/>
                  <a:pt x="11140" y="5185"/>
                  <a:pt x="11163" y="5185"/>
                </a:cubicBezTo>
                <a:cubicBezTo>
                  <a:pt x="11163" y="5185"/>
                  <a:pt x="11163" y="5185"/>
                  <a:pt x="11163" y="5184"/>
                </a:cubicBezTo>
                <a:cubicBezTo>
                  <a:pt x="11179" y="5166"/>
                  <a:pt x="11201" y="5157"/>
                  <a:pt x="11225" y="5157"/>
                </a:cubicBezTo>
                <a:cubicBezTo>
                  <a:pt x="11281" y="5159"/>
                  <a:pt x="11354" y="5185"/>
                  <a:pt x="11343" y="5031"/>
                </a:cubicBezTo>
                <a:cubicBezTo>
                  <a:pt x="11325" y="4893"/>
                  <a:pt x="11371" y="4754"/>
                  <a:pt x="11468" y="4653"/>
                </a:cubicBezTo>
                <a:cubicBezTo>
                  <a:pt x="11468" y="4653"/>
                  <a:pt x="11468" y="4653"/>
                  <a:pt x="11468" y="4652"/>
                </a:cubicBezTo>
                <a:cubicBezTo>
                  <a:pt x="11511" y="4671"/>
                  <a:pt x="11502" y="4715"/>
                  <a:pt x="11509" y="4762"/>
                </a:cubicBezTo>
                <a:cubicBezTo>
                  <a:pt x="11514" y="4790"/>
                  <a:pt x="11505" y="4819"/>
                  <a:pt x="11486" y="4840"/>
                </a:cubicBezTo>
                <a:cubicBezTo>
                  <a:pt x="11486" y="4840"/>
                  <a:pt x="11486" y="4840"/>
                  <a:pt x="11485" y="4840"/>
                </a:cubicBezTo>
                <a:cubicBezTo>
                  <a:pt x="11301" y="5045"/>
                  <a:pt x="11537" y="5038"/>
                  <a:pt x="11543" y="5091"/>
                </a:cubicBezTo>
                <a:cubicBezTo>
                  <a:pt x="11543" y="5091"/>
                  <a:pt x="11543" y="5091"/>
                  <a:pt x="11544" y="5092"/>
                </a:cubicBezTo>
                <a:cubicBezTo>
                  <a:pt x="11544" y="5100"/>
                  <a:pt x="11549" y="5109"/>
                  <a:pt x="11557" y="5113"/>
                </a:cubicBezTo>
                <a:cubicBezTo>
                  <a:pt x="11564" y="5118"/>
                  <a:pt x="11574" y="5119"/>
                  <a:pt x="11582" y="5116"/>
                </a:cubicBezTo>
                <a:cubicBezTo>
                  <a:pt x="11590" y="5113"/>
                  <a:pt x="11772" y="5037"/>
                  <a:pt x="11779" y="5042"/>
                </a:cubicBezTo>
                <a:cubicBezTo>
                  <a:pt x="11813" y="5064"/>
                  <a:pt x="11788" y="5074"/>
                  <a:pt x="11815" y="5099"/>
                </a:cubicBezTo>
                <a:cubicBezTo>
                  <a:pt x="11815" y="5100"/>
                  <a:pt x="11815" y="5100"/>
                  <a:pt x="11816" y="5100"/>
                </a:cubicBezTo>
                <a:cubicBezTo>
                  <a:pt x="11857" y="5138"/>
                  <a:pt x="11918" y="5146"/>
                  <a:pt x="11967" y="5120"/>
                </a:cubicBezTo>
                <a:cubicBezTo>
                  <a:pt x="12072" y="5064"/>
                  <a:pt x="12192" y="5046"/>
                  <a:pt x="12308" y="5067"/>
                </a:cubicBezTo>
                <a:cubicBezTo>
                  <a:pt x="12366" y="5077"/>
                  <a:pt x="12507" y="4940"/>
                  <a:pt x="12481" y="4864"/>
                </a:cubicBezTo>
                <a:cubicBezTo>
                  <a:pt x="12481" y="4864"/>
                  <a:pt x="12481" y="4864"/>
                  <a:pt x="12481" y="4864"/>
                </a:cubicBezTo>
                <a:cubicBezTo>
                  <a:pt x="12465" y="4817"/>
                  <a:pt x="12462" y="4766"/>
                  <a:pt x="12473" y="4719"/>
                </a:cubicBezTo>
                <a:cubicBezTo>
                  <a:pt x="12480" y="4688"/>
                  <a:pt x="12467" y="4672"/>
                  <a:pt x="12502" y="4649"/>
                </a:cubicBezTo>
                <a:cubicBezTo>
                  <a:pt x="12519" y="4638"/>
                  <a:pt x="12541" y="4636"/>
                  <a:pt x="12560" y="4644"/>
                </a:cubicBezTo>
                <a:cubicBezTo>
                  <a:pt x="12585" y="4655"/>
                  <a:pt x="12613" y="4656"/>
                  <a:pt x="12638" y="4645"/>
                </a:cubicBezTo>
                <a:cubicBezTo>
                  <a:pt x="12672" y="4631"/>
                  <a:pt x="12695" y="4599"/>
                  <a:pt x="12697" y="4562"/>
                </a:cubicBezTo>
                <a:cubicBezTo>
                  <a:pt x="12698" y="4555"/>
                  <a:pt x="12694" y="4548"/>
                  <a:pt x="12688" y="4544"/>
                </a:cubicBezTo>
                <a:cubicBezTo>
                  <a:pt x="12657" y="4524"/>
                  <a:pt x="12639" y="4488"/>
                  <a:pt x="12644" y="4450"/>
                </a:cubicBezTo>
                <a:cubicBezTo>
                  <a:pt x="12649" y="4409"/>
                  <a:pt x="12681" y="4376"/>
                  <a:pt x="12722" y="4368"/>
                </a:cubicBezTo>
                <a:cubicBezTo>
                  <a:pt x="12842" y="4346"/>
                  <a:pt x="12864" y="4414"/>
                  <a:pt x="12979" y="4312"/>
                </a:cubicBezTo>
                <a:cubicBezTo>
                  <a:pt x="12986" y="4306"/>
                  <a:pt x="12989" y="4296"/>
                  <a:pt x="12986" y="4287"/>
                </a:cubicBezTo>
                <a:cubicBezTo>
                  <a:pt x="12984" y="4279"/>
                  <a:pt x="12977" y="4272"/>
                  <a:pt x="12968" y="4270"/>
                </a:cubicBezTo>
                <a:cubicBezTo>
                  <a:pt x="12873" y="4249"/>
                  <a:pt x="12774" y="4255"/>
                  <a:pt x="12682" y="4287"/>
                </a:cubicBezTo>
                <a:lnTo>
                  <a:pt x="12572" y="4326"/>
                </a:lnTo>
                <a:cubicBezTo>
                  <a:pt x="12572" y="4326"/>
                  <a:pt x="12572" y="4326"/>
                  <a:pt x="12571" y="4326"/>
                </a:cubicBezTo>
                <a:cubicBezTo>
                  <a:pt x="12552" y="4338"/>
                  <a:pt x="12530" y="4344"/>
                  <a:pt x="12508" y="4342"/>
                </a:cubicBezTo>
                <a:cubicBezTo>
                  <a:pt x="12431" y="4336"/>
                  <a:pt x="12382" y="4263"/>
                  <a:pt x="12352" y="4183"/>
                </a:cubicBezTo>
                <a:cubicBezTo>
                  <a:pt x="12317" y="4089"/>
                  <a:pt x="12329" y="3984"/>
                  <a:pt x="12384" y="3900"/>
                </a:cubicBezTo>
                <a:cubicBezTo>
                  <a:pt x="12411" y="3859"/>
                  <a:pt x="12425" y="3805"/>
                  <a:pt x="12455" y="3767"/>
                </a:cubicBezTo>
                <a:cubicBezTo>
                  <a:pt x="12467" y="3751"/>
                  <a:pt x="12472" y="3730"/>
                  <a:pt x="12468" y="3711"/>
                </a:cubicBezTo>
                <a:cubicBezTo>
                  <a:pt x="12455" y="3655"/>
                  <a:pt x="12359" y="3630"/>
                  <a:pt x="12305" y="3642"/>
                </a:cubicBezTo>
                <a:cubicBezTo>
                  <a:pt x="12198" y="3666"/>
                  <a:pt x="12270" y="3794"/>
                  <a:pt x="12227" y="3862"/>
                </a:cubicBezTo>
                <a:cubicBezTo>
                  <a:pt x="12202" y="3900"/>
                  <a:pt x="12099" y="3928"/>
                  <a:pt x="12090" y="3980"/>
                </a:cubicBezTo>
                <a:cubicBezTo>
                  <a:pt x="12067" y="4116"/>
                  <a:pt x="12055" y="4187"/>
                  <a:pt x="12064" y="4233"/>
                </a:cubicBezTo>
                <a:cubicBezTo>
                  <a:pt x="12084" y="4334"/>
                  <a:pt x="12074" y="4437"/>
                  <a:pt x="12035" y="4532"/>
                </a:cubicBezTo>
                <a:cubicBezTo>
                  <a:pt x="12035" y="4532"/>
                  <a:pt x="12035" y="4533"/>
                  <a:pt x="12035" y="4533"/>
                </a:cubicBezTo>
                <a:cubicBezTo>
                  <a:pt x="12004" y="4615"/>
                  <a:pt x="12067" y="4699"/>
                  <a:pt x="12025" y="4779"/>
                </a:cubicBezTo>
                <a:cubicBezTo>
                  <a:pt x="11975" y="4873"/>
                  <a:pt x="11861" y="4798"/>
                  <a:pt x="11835" y="4911"/>
                </a:cubicBezTo>
                <a:cubicBezTo>
                  <a:pt x="11824" y="4958"/>
                  <a:pt x="11731" y="4889"/>
                  <a:pt x="11699" y="4857"/>
                </a:cubicBezTo>
                <a:cubicBezTo>
                  <a:pt x="11696" y="4764"/>
                  <a:pt x="11660" y="4721"/>
                  <a:pt x="11635" y="4649"/>
                </a:cubicBezTo>
                <a:cubicBezTo>
                  <a:pt x="11614" y="4591"/>
                  <a:pt x="11566" y="4545"/>
                  <a:pt x="11506" y="4527"/>
                </a:cubicBezTo>
                <a:cubicBezTo>
                  <a:pt x="11347" y="4480"/>
                  <a:pt x="11315" y="4635"/>
                  <a:pt x="11175" y="4592"/>
                </a:cubicBezTo>
                <a:cubicBezTo>
                  <a:pt x="11061" y="4557"/>
                  <a:pt x="10982" y="4455"/>
                  <a:pt x="10976" y="4337"/>
                </a:cubicBezTo>
                <a:cubicBezTo>
                  <a:pt x="10970" y="4219"/>
                  <a:pt x="11039" y="4109"/>
                  <a:pt x="11148" y="4063"/>
                </a:cubicBezTo>
                <a:cubicBezTo>
                  <a:pt x="11519" y="3907"/>
                  <a:pt x="11588" y="3776"/>
                  <a:pt x="11613" y="3688"/>
                </a:cubicBezTo>
                <a:cubicBezTo>
                  <a:pt x="11619" y="3668"/>
                  <a:pt x="11634" y="3652"/>
                  <a:pt x="11654" y="3647"/>
                </a:cubicBezTo>
                <a:cubicBezTo>
                  <a:pt x="11654" y="3646"/>
                  <a:pt x="11654" y="3646"/>
                  <a:pt x="11655" y="3646"/>
                </a:cubicBezTo>
                <a:cubicBezTo>
                  <a:pt x="11659" y="3626"/>
                  <a:pt x="11669" y="3608"/>
                  <a:pt x="11684" y="3594"/>
                </a:cubicBezTo>
                <a:cubicBezTo>
                  <a:pt x="11722" y="3559"/>
                  <a:pt x="11748" y="3512"/>
                  <a:pt x="11782" y="3472"/>
                </a:cubicBezTo>
                <a:cubicBezTo>
                  <a:pt x="11820" y="3430"/>
                  <a:pt x="11858" y="3364"/>
                  <a:pt x="11858" y="3364"/>
                </a:cubicBezTo>
                <a:cubicBezTo>
                  <a:pt x="11858" y="3364"/>
                  <a:pt x="12051" y="3175"/>
                  <a:pt x="12254" y="3111"/>
                </a:cubicBezTo>
                <a:cubicBezTo>
                  <a:pt x="12348" y="3081"/>
                  <a:pt x="12417" y="3083"/>
                  <a:pt x="12440" y="3087"/>
                </a:cubicBezTo>
                <a:cubicBezTo>
                  <a:pt x="12463" y="3092"/>
                  <a:pt x="12498" y="3098"/>
                  <a:pt x="12552" y="3109"/>
                </a:cubicBezTo>
                <a:cubicBezTo>
                  <a:pt x="12550" y="3127"/>
                  <a:pt x="12554" y="3146"/>
                  <a:pt x="12565" y="3161"/>
                </a:cubicBezTo>
                <a:cubicBezTo>
                  <a:pt x="12591" y="3195"/>
                  <a:pt x="12676" y="3187"/>
                  <a:pt x="12777" y="3234"/>
                </a:cubicBezTo>
                <a:cubicBezTo>
                  <a:pt x="12895" y="3289"/>
                  <a:pt x="13037" y="3272"/>
                  <a:pt x="13164" y="3298"/>
                </a:cubicBezTo>
                <a:cubicBezTo>
                  <a:pt x="13215" y="3309"/>
                  <a:pt x="13250" y="3358"/>
                  <a:pt x="13244" y="3410"/>
                </a:cubicBezTo>
                <a:cubicBezTo>
                  <a:pt x="13238" y="3463"/>
                  <a:pt x="13193" y="3502"/>
                  <a:pt x="13140" y="3501"/>
                </a:cubicBezTo>
                <a:cubicBezTo>
                  <a:pt x="13104" y="3500"/>
                  <a:pt x="13070" y="3523"/>
                  <a:pt x="13058" y="3557"/>
                </a:cubicBezTo>
                <a:cubicBezTo>
                  <a:pt x="13045" y="3591"/>
                  <a:pt x="13056" y="3630"/>
                  <a:pt x="13085" y="3652"/>
                </a:cubicBezTo>
                <a:cubicBezTo>
                  <a:pt x="13130" y="3689"/>
                  <a:pt x="13182" y="3717"/>
                  <a:pt x="13237" y="3736"/>
                </a:cubicBezTo>
                <a:cubicBezTo>
                  <a:pt x="13301" y="3759"/>
                  <a:pt x="13405" y="3775"/>
                  <a:pt x="13359" y="3725"/>
                </a:cubicBezTo>
                <a:cubicBezTo>
                  <a:pt x="13343" y="3707"/>
                  <a:pt x="13320" y="3697"/>
                  <a:pt x="13296" y="3697"/>
                </a:cubicBezTo>
                <a:cubicBezTo>
                  <a:pt x="13208" y="3696"/>
                  <a:pt x="13236" y="3616"/>
                  <a:pt x="13284" y="3637"/>
                </a:cubicBezTo>
                <a:cubicBezTo>
                  <a:pt x="13336" y="3661"/>
                  <a:pt x="13482" y="3677"/>
                  <a:pt x="13381" y="3579"/>
                </a:cubicBezTo>
                <a:cubicBezTo>
                  <a:pt x="13368" y="3567"/>
                  <a:pt x="13367" y="3547"/>
                  <a:pt x="13378" y="3533"/>
                </a:cubicBezTo>
                <a:cubicBezTo>
                  <a:pt x="13395" y="3512"/>
                  <a:pt x="13408" y="3488"/>
                  <a:pt x="13418" y="3463"/>
                </a:cubicBezTo>
                <a:cubicBezTo>
                  <a:pt x="13439" y="3409"/>
                  <a:pt x="13435" y="3427"/>
                  <a:pt x="13504" y="3448"/>
                </a:cubicBezTo>
                <a:cubicBezTo>
                  <a:pt x="13516" y="3451"/>
                  <a:pt x="13528" y="3449"/>
                  <a:pt x="13538" y="3442"/>
                </a:cubicBezTo>
                <a:cubicBezTo>
                  <a:pt x="13557" y="3428"/>
                  <a:pt x="13583" y="3418"/>
                  <a:pt x="13564" y="3404"/>
                </a:cubicBezTo>
                <a:cubicBezTo>
                  <a:pt x="13548" y="3392"/>
                  <a:pt x="13581" y="3364"/>
                  <a:pt x="13593" y="3367"/>
                </a:cubicBezTo>
                <a:cubicBezTo>
                  <a:pt x="13613" y="3374"/>
                  <a:pt x="13635" y="3368"/>
                  <a:pt x="13648" y="3351"/>
                </a:cubicBezTo>
                <a:cubicBezTo>
                  <a:pt x="13659" y="3338"/>
                  <a:pt x="13662" y="3322"/>
                  <a:pt x="13657" y="3306"/>
                </a:cubicBezTo>
                <a:cubicBezTo>
                  <a:pt x="13645" y="3267"/>
                  <a:pt x="13678" y="3159"/>
                  <a:pt x="13734" y="3139"/>
                </a:cubicBezTo>
                <a:cubicBezTo>
                  <a:pt x="13748" y="3134"/>
                  <a:pt x="13763" y="3133"/>
                  <a:pt x="13777" y="3137"/>
                </a:cubicBezTo>
                <a:cubicBezTo>
                  <a:pt x="13789" y="3127"/>
                  <a:pt x="13803" y="3118"/>
                  <a:pt x="13818" y="3112"/>
                </a:cubicBezTo>
                <a:cubicBezTo>
                  <a:pt x="13843" y="3103"/>
                  <a:pt x="13886" y="3085"/>
                  <a:pt x="13917" y="3058"/>
                </a:cubicBezTo>
                <a:cubicBezTo>
                  <a:pt x="13948" y="3031"/>
                  <a:pt x="13990" y="3021"/>
                  <a:pt x="14030" y="3031"/>
                </a:cubicBezTo>
                <a:cubicBezTo>
                  <a:pt x="14030" y="3031"/>
                  <a:pt x="14031" y="3031"/>
                  <a:pt x="14031" y="3030"/>
                </a:cubicBezTo>
                <a:cubicBezTo>
                  <a:pt x="14043" y="3016"/>
                  <a:pt x="14043" y="2995"/>
                  <a:pt x="14030" y="2982"/>
                </a:cubicBezTo>
                <a:cubicBezTo>
                  <a:pt x="14006" y="2958"/>
                  <a:pt x="13925" y="2917"/>
                  <a:pt x="13937" y="2886"/>
                </a:cubicBezTo>
                <a:cubicBezTo>
                  <a:pt x="13941" y="2875"/>
                  <a:pt x="13991" y="2863"/>
                  <a:pt x="13998" y="2821"/>
                </a:cubicBezTo>
                <a:cubicBezTo>
                  <a:pt x="14003" y="2791"/>
                  <a:pt x="13986" y="2763"/>
                  <a:pt x="13958" y="2752"/>
                </a:cubicBezTo>
                <a:cubicBezTo>
                  <a:pt x="13121" y="2423"/>
                  <a:pt x="12221" y="2221"/>
                  <a:pt x="11280" y="2170"/>
                </a:cubicBezTo>
                <a:cubicBezTo>
                  <a:pt x="11106" y="2277"/>
                  <a:pt x="10933" y="2397"/>
                  <a:pt x="10777" y="2526"/>
                </a:cubicBezTo>
                <a:cubicBezTo>
                  <a:pt x="10207" y="2999"/>
                  <a:pt x="9307" y="3193"/>
                  <a:pt x="9327" y="3141"/>
                </a:cubicBezTo>
                <a:cubicBezTo>
                  <a:pt x="9241" y="3142"/>
                  <a:pt x="9219" y="3119"/>
                  <a:pt x="9219" y="3119"/>
                </a:cubicBezTo>
                <a:cubicBezTo>
                  <a:pt x="9191" y="3126"/>
                  <a:pt x="9166" y="3142"/>
                  <a:pt x="9142" y="3126"/>
                </a:cubicBezTo>
                <a:lnTo>
                  <a:pt x="9142" y="3125"/>
                </a:lnTo>
                <a:cubicBezTo>
                  <a:pt x="9143" y="3114"/>
                  <a:pt x="9138" y="3103"/>
                  <a:pt x="9128" y="3097"/>
                </a:cubicBezTo>
                <a:cubicBezTo>
                  <a:pt x="9098" y="3077"/>
                  <a:pt x="9039" y="3124"/>
                  <a:pt x="8897" y="3197"/>
                </a:cubicBezTo>
                <a:cubicBezTo>
                  <a:pt x="8896" y="3197"/>
                  <a:pt x="8896" y="3197"/>
                  <a:pt x="8895" y="3197"/>
                </a:cubicBezTo>
                <a:cubicBezTo>
                  <a:pt x="8893" y="3199"/>
                  <a:pt x="8890" y="3200"/>
                  <a:pt x="8887" y="3202"/>
                </a:cubicBezTo>
                <a:cubicBezTo>
                  <a:pt x="8827" y="3234"/>
                  <a:pt x="8760" y="3241"/>
                  <a:pt x="8714" y="3242"/>
                </a:cubicBezTo>
                <a:cubicBezTo>
                  <a:pt x="8681" y="3243"/>
                  <a:pt x="8649" y="3249"/>
                  <a:pt x="8619" y="3261"/>
                </a:cubicBezTo>
                <a:cubicBezTo>
                  <a:pt x="8614" y="3263"/>
                  <a:pt x="8609" y="3261"/>
                  <a:pt x="8606" y="3256"/>
                </a:cubicBezTo>
                <a:cubicBezTo>
                  <a:pt x="8596" y="3240"/>
                  <a:pt x="8648" y="3221"/>
                  <a:pt x="8667" y="3213"/>
                </a:cubicBezTo>
                <a:cubicBezTo>
                  <a:pt x="8683" y="3207"/>
                  <a:pt x="8675" y="3188"/>
                  <a:pt x="8604" y="3229"/>
                </a:cubicBezTo>
                <a:cubicBezTo>
                  <a:pt x="8589" y="3237"/>
                  <a:pt x="8570" y="3240"/>
                  <a:pt x="8553" y="3235"/>
                </a:cubicBezTo>
                <a:cubicBezTo>
                  <a:pt x="8482" y="3217"/>
                  <a:pt x="8396" y="3275"/>
                  <a:pt x="8339" y="3322"/>
                </a:cubicBezTo>
                <a:cubicBezTo>
                  <a:pt x="8330" y="3329"/>
                  <a:pt x="8319" y="3333"/>
                  <a:pt x="8306" y="3328"/>
                </a:cubicBezTo>
                <a:cubicBezTo>
                  <a:pt x="8286" y="3319"/>
                  <a:pt x="8268" y="3322"/>
                  <a:pt x="8274" y="3353"/>
                </a:cubicBezTo>
                <a:cubicBezTo>
                  <a:pt x="8281" y="3385"/>
                  <a:pt x="8092" y="3469"/>
                  <a:pt x="8089" y="3455"/>
                </a:cubicBezTo>
                <a:cubicBezTo>
                  <a:pt x="8085" y="3445"/>
                  <a:pt x="8075" y="3439"/>
                  <a:pt x="8064" y="3441"/>
                </a:cubicBezTo>
                <a:cubicBezTo>
                  <a:pt x="8039" y="3446"/>
                  <a:pt x="8010" y="3466"/>
                  <a:pt x="7993" y="3497"/>
                </a:cubicBezTo>
                <a:cubicBezTo>
                  <a:pt x="7963" y="3554"/>
                  <a:pt x="7881" y="3564"/>
                  <a:pt x="7841" y="3597"/>
                </a:cubicBezTo>
                <a:cubicBezTo>
                  <a:pt x="7800" y="3631"/>
                  <a:pt x="7739" y="3665"/>
                  <a:pt x="7739" y="3665"/>
                </a:cubicBezTo>
                <a:cubicBezTo>
                  <a:pt x="7716" y="3692"/>
                  <a:pt x="7700" y="3706"/>
                  <a:pt x="7677" y="3707"/>
                </a:cubicBezTo>
                <a:cubicBezTo>
                  <a:pt x="7653" y="3708"/>
                  <a:pt x="7639" y="3667"/>
                  <a:pt x="7650" y="3651"/>
                </a:cubicBezTo>
                <a:cubicBezTo>
                  <a:pt x="7656" y="3642"/>
                  <a:pt x="7701" y="3597"/>
                  <a:pt x="7690" y="3595"/>
                </a:cubicBezTo>
                <a:cubicBezTo>
                  <a:pt x="7686" y="3594"/>
                  <a:pt x="7682" y="3591"/>
                  <a:pt x="7680" y="3587"/>
                </a:cubicBezTo>
                <a:cubicBezTo>
                  <a:pt x="7672" y="3572"/>
                  <a:pt x="7708" y="3557"/>
                  <a:pt x="7699" y="3539"/>
                </a:cubicBezTo>
                <a:cubicBezTo>
                  <a:pt x="7692" y="3527"/>
                  <a:pt x="7624" y="3523"/>
                  <a:pt x="7619" y="3516"/>
                </a:cubicBezTo>
                <a:cubicBezTo>
                  <a:pt x="7615" y="3512"/>
                  <a:pt x="7614" y="3505"/>
                  <a:pt x="7617" y="3500"/>
                </a:cubicBezTo>
                <a:cubicBezTo>
                  <a:pt x="7659" y="3414"/>
                  <a:pt x="7665" y="3409"/>
                  <a:pt x="7722" y="3352"/>
                </a:cubicBezTo>
                <a:cubicBezTo>
                  <a:pt x="7722" y="3351"/>
                  <a:pt x="7722" y="3351"/>
                  <a:pt x="7722" y="3351"/>
                </a:cubicBezTo>
                <a:cubicBezTo>
                  <a:pt x="7716" y="3341"/>
                  <a:pt x="7716" y="3330"/>
                  <a:pt x="7722" y="3321"/>
                </a:cubicBezTo>
                <a:cubicBezTo>
                  <a:pt x="7754" y="3274"/>
                  <a:pt x="7861" y="3134"/>
                  <a:pt x="7985" y="3117"/>
                </a:cubicBezTo>
                <a:cubicBezTo>
                  <a:pt x="8018" y="3112"/>
                  <a:pt x="7997" y="3105"/>
                  <a:pt x="7997" y="3105"/>
                </a:cubicBezTo>
                <a:cubicBezTo>
                  <a:pt x="7966" y="3093"/>
                  <a:pt x="7926" y="3085"/>
                  <a:pt x="7948" y="3060"/>
                </a:cubicBezTo>
                <a:cubicBezTo>
                  <a:pt x="7993" y="3012"/>
                  <a:pt x="8060" y="2948"/>
                  <a:pt x="8136" y="2910"/>
                </a:cubicBezTo>
                <a:cubicBezTo>
                  <a:pt x="8172" y="2892"/>
                  <a:pt x="8206" y="2870"/>
                  <a:pt x="8237" y="2845"/>
                </a:cubicBezTo>
                <a:cubicBezTo>
                  <a:pt x="8268" y="2819"/>
                  <a:pt x="8372" y="2774"/>
                  <a:pt x="8484" y="2769"/>
                </a:cubicBezTo>
                <a:lnTo>
                  <a:pt x="8485" y="2769"/>
                </a:lnTo>
                <a:cubicBezTo>
                  <a:pt x="8579" y="2763"/>
                  <a:pt x="8827" y="2594"/>
                  <a:pt x="8829" y="2591"/>
                </a:cubicBezTo>
                <a:cubicBezTo>
                  <a:pt x="8829" y="2591"/>
                  <a:pt x="8828" y="2591"/>
                  <a:pt x="8828" y="2591"/>
                </a:cubicBezTo>
                <a:cubicBezTo>
                  <a:pt x="8821" y="2584"/>
                  <a:pt x="8832" y="2559"/>
                  <a:pt x="8830" y="2546"/>
                </a:cubicBezTo>
                <a:cubicBezTo>
                  <a:pt x="8829" y="2540"/>
                  <a:pt x="8832" y="2535"/>
                  <a:pt x="8837" y="2533"/>
                </a:cubicBezTo>
                <a:cubicBezTo>
                  <a:pt x="8861" y="2520"/>
                  <a:pt x="8889" y="2515"/>
                  <a:pt x="8914" y="2504"/>
                </a:cubicBezTo>
                <a:cubicBezTo>
                  <a:pt x="8917" y="2503"/>
                  <a:pt x="8920" y="2499"/>
                  <a:pt x="8920" y="2496"/>
                </a:cubicBezTo>
                <a:cubicBezTo>
                  <a:pt x="8922" y="2486"/>
                  <a:pt x="8911" y="2480"/>
                  <a:pt x="8902" y="2483"/>
                </a:cubicBezTo>
                <a:cubicBezTo>
                  <a:pt x="8851" y="2503"/>
                  <a:pt x="8829" y="2510"/>
                  <a:pt x="8817" y="2514"/>
                </a:cubicBezTo>
                <a:cubicBezTo>
                  <a:pt x="8811" y="2516"/>
                  <a:pt x="8803" y="2513"/>
                  <a:pt x="8800" y="2507"/>
                </a:cubicBezTo>
                <a:cubicBezTo>
                  <a:pt x="8797" y="2501"/>
                  <a:pt x="8799" y="2494"/>
                  <a:pt x="8804" y="2489"/>
                </a:cubicBezTo>
                <a:cubicBezTo>
                  <a:pt x="8863" y="2439"/>
                  <a:pt x="8942" y="2438"/>
                  <a:pt x="9012" y="2414"/>
                </a:cubicBezTo>
                <a:cubicBezTo>
                  <a:pt x="9042" y="2403"/>
                  <a:pt x="9042" y="2338"/>
                  <a:pt x="8979" y="2349"/>
                </a:cubicBezTo>
                <a:cubicBezTo>
                  <a:pt x="8666" y="2400"/>
                  <a:pt x="8381" y="2494"/>
                  <a:pt x="8085" y="2591"/>
                </a:cubicBezTo>
                <a:lnTo>
                  <a:pt x="8085" y="2592"/>
                </a:lnTo>
                <a:cubicBezTo>
                  <a:pt x="8087" y="2601"/>
                  <a:pt x="8025" y="2631"/>
                  <a:pt x="8017" y="2638"/>
                </a:cubicBezTo>
                <a:cubicBezTo>
                  <a:pt x="8013" y="2642"/>
                  <a:pt x="8012" y="2648"/>
                  <a:pt x="8013" y="2653"/>
                </a:cubicBezTo>
                <a:cubicBezTo>
                  <a:pt x="8013" y="2653"/>
                  <a:pt x="8013" y="2654"/>
                  <a:pt x="8014" y="2654"/>
                </a:cubicBezTo>
                <a:cubicBezTo>
                  <a:pt x="8017" y="2655"/>
                  <a:pt x="8019" y="2659"/>
                  <a:pt x="8016" y="2661"/>
                </a:cubicBezTo>
                <a:cubicBezTo>
                  <a:pt x="8004" y="2670"/>
                  <a:pt x="7982" y="2661"/>
                  <a:pt x="7975" y="2674"/>
                </a:cubicBezTo>
                <a:cubicBezTo>
                  <a:pt x="7967" y="2689"/>
                  <a:pt x="7995" y="2683"/>
                  <a:pt x="8001" y="2694"/>
                </a:cubicBezTo>
                <a:cubicBezTo>
                  <a:pt x="8005" y="2701"/>
                  <a:pt x="8003" y="2711"/>
                  <a:pt x="7997" y="2717"/>
                </a:cubicBezTo>
                <a:lnTo>
                  <a:pt x="7997" y="2718"/>
                </a:lnTo>
                <a:cubicBezTo>
                  <a:pt x="7988" y="2727"/>
                  <a:pt x="7941" y="2747"/>
                  <a:pt x="7934" y="2739"/>
                </a:cubicBezTo>
                <a:cubicBezTo>
                  <a:pt x="7928" y="2731"/>
                  <a:pt x="7926" y="2724"/>
                  <a:pt x="7918" y="2730"/>
                </a:cubicBezTo>
                <a:cubicBezTo>
                  <a:pt x="7884" y="2751"/>
                  <a:pt x="7863" y="2764"/>
                  <a:pt x="7844" y="2767"/>
                </a:cubicBezTo>
                <a:cubicBezTo>
                  <a:pt x="7777" y="2779"/>
                  <a:pt x="7692" y="2815"/>
                  <a:pt x="7692" y="2815"/>
                </a:cubicBezTo>
                <a:cubicBezTo>
                  <a:pt x="7702" y="2806"/>
                  <a:pt x="7734" y="2776"/>
                  <a:pt x="7739" y="2765"/>
                </a:cubicBezTo>
                <a:cubicBezTo>
                  <a:pt x="7758" y="2728"/>
                  <a:pt x="7777" y="2716"/>
                  <a:pt x="7800" y="2710"/>
                </a:cubicBezTo>
                <a:cubicBezTo>
                  <a:pt x="7816" y="2706"/>
                  <a:pt x="7818" y="2684"/>
                  <a:pt x="7746" y="2711"/>
                </a:cubicBezTo>
                <a:cubicBezTo>
                  <a:pt x="7682" y="2735"/>
                  <a:pt x="7622" y="2773"/>
                  <a:pt x="7572" y="2820"/>
                </a:cubicBezTo>
                <a:cubicBezTo>
                  <a:pt x="7530" y="2860"/>
                  <a:pt x="7480" y="2903"/>
                  <a:pt x="7444" y="2922"/>
                </a:cubicBezTo>
                <a:cubicBezTo>
                  <a:pt x="7451" y="2910"/>
                  <a:pt x="7446" y="2908"/>
                  <a:pt x="7441" y="2910"/>
                </a:cubicBezTo>
                <a:cubicBezTo>
                  <a:pt x="7437" y="2912"/>
                  <a:pt x="7402" y="2943"/>
                  <a:pt x="7389" y="2939"/>
                </a:cubicBezTo>
                <a:cubicBezTo>
                  <a:pt x="7346" y="2928"/>
                  <a:pt x="7402" y="2903"/>
                  <a:pt x="7402" y="2860"/>
                </a:cubicBezTo>
                <a:cubicBezTo>
                  <a:pt x="7406" y="2853"/>
                  <a:pt x="7412" y="2848"/>
                  <a:pt x="7418" y="2843"/>
                </a:cubicBezTo>
                <a:cubicBezTo>
                  <a:pt x="7369" y="2863"/>
                  <a:pt x="7325" y="2895"/>
                  <a:pt x="7290" y="2934"/>
                </a:cubicBezTo>
                <a:cubicBezTo>
                  <a:pt x="7260" y="2966"/>
                  <a:pt x="7237" y="3003"/>
                  <a:pt x="7206" y="2972"/>
                </a:cubicBezTo>
                <a:cubicBezTo>
                  <a:pt x="7191" y="2958"/>
                  <a:pt x="7168" y="2954"/>
                  <a:pt x="7149" y="2963"/>
                </a:cubicBezTo>
                <a:cubicBezTo>
                  <a:pt x="7030" y="3018"/>
                  <a:pt x="6912" y="3077"/>
                  <a:pt x="6796" y="3138"/>
                </a:cubicBezTo>
                <a:cubicBezTo>
                  <a:pt x="6784" y="3144"/>
                  <a:pt x="6772" y="3152"/>
                  <a:pt x="6762" y="3161"/>
                </a:cubicBezTo>
                <a:cubicBezTo>
                  <a:pt x="6753" y="3168"/>
                  <a:pt x="6748" y="3177"/>
                  <a:pt x="6747" y="3188"/>
                </a:cubicBezTo>
                <a:cubicBezTo>
                  <a:pt x="6745" y="3200"/>
                  <a:pt x="6724" y="3227"/>
                  <a:pt x="6716" y="3241"/>
                </a:cubicBezTo>
                <a:cubicBezTo>
                  <a:pt x="6713" y="3246"/>
                  <a:pt x="6713" y="3254"/>
                  <a:pt x="6716" y="3259"/>
                </a:cubicBezTo>
                <a:cubicBezTo>
                  <a:pt x="6727" y="3276"/>
                  <a:pt x="6762" y="3264"/>
                  <a:pt x="6781" y="3258"/>
                </a:cubicBezTo>
                <a:cubicBezTo>
                  <a:pt x="6808" y="3249"/>
                  <a:pt x="6837" y="3260"/>
                  <a:pt x="6851" y="3284"/>
                </a:cubicBezTo>
                <a:cubicBezTo>
                  <a:pt x="6865" y="3308"/>
                  <a:pt x="6862" y="3337"/>
                  <a:pt x="6843" y="3357"/>
                </a:cubicBezTo>
                <a:cubicBezTo>
                  <a:pt x="6827" y="3373"/>
                  <a:pt x="6812" y="3391"/>
                  <a:pt x="6798" y="3409"/>
                </a:cubicBezTo>
                <a:cubicBezTo>
                  <a:pt x="6769" y="3447"/>
                  <a:pt x="6742" y="3487"/>
                  <a:pt x="6701" y="3513"/>
                </a:cubicBezTo>
                <a:cubicBezTo>
                  <a:pt x="6677" y="3529"/>
                  <a:pt x="6653" y="3547"/>
                  <a:pt x="6631" y="3567"/>
                </a:cubicBezTo>
                <a:cubicBezTo>
                  <a:pt x="6407" y="3767"/>
                  <a:pt x="6400" y="4132"/>
                  <a:pt x="6235" y="4206"/>
                </a:cubicBezTo>
                <a:cubicBezTo>
                  <a:pt x="6234" y="4206"/>
                  <a:pt x="6234" y="4206"/>
                  <a:pt x="6234" y="4206"/>
                </a:cubicBezTo>
                <a:cubicBezTo>
                  <a:pt x="6107" y="4263"/>
                  <a:pt x="6063" y="4214"/>
                  <a:pt x="5912" y="4271"/>
                </a:cubicBezTo>
                <a:cubicBezTo>
                  <a:pt x="5882" y="4282"/>
                  <a:pt x="5855" y="4274"/>
                  <a:pt x="5827" y="4266"/>
                </a:cubicBezTo>
                <a:cubicBezTo>
                  <a:pt x="5803" y="4260"/>
                  <a:pt x="5784" y="4243"/>
                  <a:pt x="5775" y="4220"/>
                </a:cubicBezTo>
                <a:cubicBezTo>
                  <a:pt x="5742" y="4136"/>
                  <a:pt x="5647" y="4094"/>
                  <a:pt x="5562" y="4127"/>
                </a:cubicBezTo>
                <a:cubicBezTo>
                  <a:pt x="5548" y="4133"/>
                  <a:pt x="5533" y="4135"/>
                  <a:pt x="5517" y="4131"/>
                </a:cubicBezTo>
                <a:cubicBezTo>
                  <a:pt x="5517" y="4131"/>
                  <a:pt x="5516" y="4131"/>
                  <a:pt x="5516" y="4131"/>
                </a:cubicBezTo>
                <a:cubicBezTo>
                  <a:pt x="5516" y="4131"/>
                  <a:pt x="5516" y="4130"/>
                  <a:pt x="5515" y="4130"/>
                </a:cubicBezTo>
                <a:cubicBezTo>
                  <a:pt x="5488" y="4138"/>
                  <a:pt x="5311" y="4195"/>
                  <a:pt x="5323" y="4220"/>
                </a:cubicBezTo>
                <a:cubicBezTo>
                  <a:pt x="5323" y="4220"/>
                  <a:pt x="5635" y="4124"/>
                  <a:pt x="5565" y="4293"/>
                </a:cubicBezTo>
                <a:cubicBezTo>
                  <a:pt x="5565" y="4293"/>
                  <a:pt x="5565" y="4293"/>
                  <a:pt x="5565" y="4293"/>
                </a:cubicBezTo>
                <a:cubicBezTo>
                  <a:pt x="5553" y="4297"/>
                  <a:pt x="5544" y="4305"/>
                  <a:pt x="5538" y="4316"/>
                </a:cubicBezTo>
                <a:cubicBezTo>
                  <a:pt x="5531" y="4332"/>
                  <a:pt x="5522" y="4341"/>
                  <a:pt x="5496" y="4347"/>
                </a:cubicBezTo>
                <a:cubicBezTo>
                  <a:pt x="5466" y="4354"/>
                  <a:pt x="5434" y="4346"/>
                  <a:pt x="5412" y="4325"/>
                </a:cubicBezTo>
                <a:lnTo>
                  <a:pt x="5411" y="4325"/>
                </a:lnTo>
                <a:cubicBezTo>
                  <a:pt x="5395" y="4327"/>
                  <a:pt x="5388" y="4367"/>
                  <a:pt x="5395" y="4377"/>
                </a:cubicBezTo>
                <a:cubicBezTo>
                  <a:pt x="5403" y="4391"/>
                  <a:pt x="5444" y="4391"/>
                  <a:pt x="5401" y="4418"/>
                </a:cubicBezTo>
                <a:cubicBezTo>
                  <a:pt x="5376" y="4433"/>
                  <a:pt x="5343" y="4441"/>
                  <a:pt x="5331" y="4468"/>
                </a:cubicBezTo>
                <a:cubicBezTo>
                  <a:pt x="5318" y="4501"/>
                  <a:pt x="5302" y="4531"/>
                  <a:pt x="5282" y="4561"/>
                </a:cubicBezTo>
                <a:cubicBezTo>
                  <a:pt x="5262" y="4592"/>
                  <a:pt x="5306" y="4601"/>
                  <a:pt x="5271" y="4629"/>
                </a:cubicBezTo>
                <a:cubicBezTo>
                  <a:pt x="5230" y="4662"/>
                  <a:pt x="5088" y="4630"/>
                  <a:pt x="5039" y="4639"/>
                </a:cubicBezTo>
                <a:cubicBezTo>
                  <a:pt x="5039" y="4639"/>
                  <a:pt x="4954" y="4647"/>
                  <a:pt x="4903" y="4666"/>
                </a:cubicBezTo>
                <a:cubicBezTo>
                  <a:pt x="4851" y="4683"/>
                  <a:pt x="4758" y="4707"/>
                  <a:pt x="4708" y="4768"/>
                </a:cubicBezTo>
                <a:cubicBezTo>
                  <a:pt x="4620" y="4874"/>
                  <a:pt x="4627" y="4897"/>
                  <a:pt x="4525" y="4868"/>
                </a:cubicBezTo>
                <a:cubicBezTo>
                  <a:pt x="4519" y="4866"/>
                  <a:pt x="4513" y="4868"/>
                  <a:pt x="4509" y="4873"/>
                </a:cubicBezTo>
                <a:cubicBezTo>
                  <a:pt x="3463" y="5982"/>
                  <a:pt x="2707" y="7369"/>
                  <a:pt x="2363" y="8910"/>
                </a:cubicBezTo>
                <a:cubicBezTo>
                  <a:pt x="2363" y="8911"/>
                  <a:pt x="2363" y="8913"/>
                  <a:pt x="2363" y="8914"/>
                </a:cubicBezTo>
                <a:cubicBezTo>
                  <a:pt x="2340" y="9012"/>
                  <a:pt x="2314" y="9132"/>
                  <a:pt x="2276" y="9357"/>
                </a:cubicBezTo>
                <a:cubicBezTo>
                  <a:pt x="2275" y="9363"/>
                  <a:pt x="2275" y="9368"/>
                  <a:pt x="2277" y="9373"/>
                </a:cubicBezTo>
                <a:cubicBezTo>
                  <a:pt x="2282" y="9398"/>
                  <a:pt x="2287" y="9405"/>
                  <a:pt x="2319" y="9405"/>
                </a:cubicBezTo>
                <a:cubicBezTo>
                  <a:pt x="2395" y="9405"/>
                  <a:pt x="2460" y="9459"/>
                  <a:pt x="2474" y="9533"/>
                </a:cubicBezTo>
                <a:cubicBezTo>
                  <a:pt x="2477" y="9555"/>
                  <a:pt x="2490" y="9570"/>
                  <a:pt x="2508" y="9577"/>
                </a:cubicBezTo>
                <a:cubicBezTo>
                  <a:pt x="2524" y="9584"/>
                  <a:pt x="2544" y="9583"/>
                  <a:pt x="2562" y="9570"/>
                </a:cubicBezTo>
                <a:cubicBezTo>
                  <a:pt x="2573" y="9562"/>
                  <a:pt x="2638" y="9618"/>
                  <a:pt x="2642" y="9687"/>
                </a:cubicBezTo>
                <a:cubicBezTo>
                  <a:pt x="2645" y="9725"/>
                  <a:pt x="2659" y="9767"/>
                  <a:pt x="2666" y="9804"/>
                </a:cubicBezTo>
                <a:cubicBezTo>
                  <a:pt x="2675" y="9848"/>
                  <a:pt x="2663" y="9894"/>
                  <a:pt x="2634" y="9929"/>
                </a:cubicBezTo>
                <a:cubicBezTo>
                  <a:pt x="2630" y="9935"/>
                  <a:pt x="2628" y="9942"/>
                  <a:pt x="2630" y="9949"/>
                </a:cubicBezTo>
                <a:cubicBezTo>
                  <a:pt x="2666" y="10091"/>
                  <a:pt x="2831" y="10696"/>
                  <a:pt x="2865" y="10727"/>
                </a:cubicBezTo>
                <a:cubicBezTo>
                  <a:pt x="2885" y="10724"/>
                  <a:pt x="2901" y="10730"/>
                  <a:pt x="2912" y="10742"/>
                </a:cubicBezTo>
                <a:cubicBezTo>
                  <a:pt x="3245" y="11117"/>
                  <a:pt x="3620" y="11729"/>
                  <a:pt x="3609" y="11921"/>
                </a:cubicBezTo>
                <a:cubicBezTo>
                  <a:pt x="3534" y="12062"/>
                  <a:pt x="3542" y="12054"/>
                  <a:pt x="3604" y="12131"/>
                </a:cubicBezTo>
                <a:cubicBezTo>
                  <a:pt x="3720" y="12273"/>
                  <a:pt x="3718" y="12280"/>
                  <a:pt x="3674" y="12426"/>
                </a:cubicBezTo>
                <a:cubicBezTo>
                  <a:pt x="3700" y="12384"/>
                  <a:pt x="3745" y="12359"/>
                  <a:pt x="3794" y="12359"/>
                </a:cubicBezTo>
                <a:cubicBezTo>
                  <a:pt x="3843" y="12360"/>
                  <a:pt x="3888" y="12385"/>
                  <a:pt x="3914" y="12426"/>
                </a:cubicBezTo>
                <a:cubicBezTo>
                  <a:pt x="3933" y="12457"/>
                  <a:pt x="3952" y="12488"/>
                  <a:pt x="3978" y="12511"/>
                </a:cubicBezTo>
                <a:cubicBezTo>
                  <a:pt x="4047" y="12573"/>
                  <a:pt x="4082" y="12663"/>
                  <a:pt x="4074" y="12754"/>
                </a:cubicBezTo>
                <a:cubicBezTo>
                  <a:pt x="4074" y="12755"/>
                  <a:pt x="4179" y="12756"/>
                  <a:pt x="4325" y="12865"/>
                </a:cubicBezTo>
                <a:cubicBezTo>
                  <a:pt x="4510" y="13004"/>
                  <a:pt x="5163" y="13752"/>
                  <a:pt x="5189" y="13957"/>
                </a:cubicBezTo>
                <a:cubicBezTo>
                  <a:pt x="5200" y="14048"/>
                  <a:pt x="5163" y="14138"/>
                  <a:pt x="5116" y="14217"/>
                </a:cubicBezTo>
                <a:cubicBezTo>
                  <a:pt x="5062" y="14309"/>
                  <a:pt x="4888" y="14498"/>
                  <a:pt x="4858" y="14600"/>
                </a:cubicBezTo>
                <a:cubicBezTo>
                  <a:pt x="4844" y="14651"/>
                  <a:pt x="4762" y="14674"/>
                  <a:pt x="4763" y="14704"/>
                </a:cubicBezTo>
                <a:cubicBezTo>
                  <a:pt x="4764" y="14745"/>
                  <a:pt x="4777" y="14832"/>
                  <a:pt x="4836" y="15002"/>
                </a:cubicBezTo>
                <a:cubicBezTo>
                  <a:pt x="4854" y="15053"/>
                  <a:pt x="4895" y="15427"/>
                  <a:pt x="4875" y="15577"/>
                </a:cubicBezTo>
                <a:cubicBezTo>
                  <a:pt x="4863" y="15665"/>
                  <a:pt x="4863" y="15681"/>
                  <a:pt x="4885" y="15778"/>
                </a:cubicBezTo>
                <a:cubicBezTo>
                  <a:pt x="4891" y="15808"/>
                  <a:pt x="4815" y="15895"/>
                  <a:pt x="4763" y="15857"/>
                </a:cubicBezTo>
                <a:cubicBezTo>
                  <a:pt x="4697" y="15810"/>
                  <a:pt x="4643" y="15817"/>
                  <a:pt x="4636" y="15831"/>
                </a:cubicBezTo>
                <a:lnTo>
                  <a:pt x="4636" y="15832"/>
                </a:lnTo>
                <a:cubicBezTo>
                  <a:pt x="4545" y="15980"/>
                  <a:pt x="4219" y="16007"/>
                  <a:pt x="4291" y="16165"/>
                </a:cubicBezTo>
                <a:cubicBezTo>
                  <a:pt x="4313" y="16212"/>
                  <a:pt x="4335" y="16258"/>
                  <a:pt x="4354" y="16306"/>
                </a:cubicBezTo>
                <a:cubicBezTo>
                  <a:pt x="4375" y="16362"/>
                  <a:pt x="4388" y="16422"/>
                  <a:pt x="4389" y="16482"/>
                </a:cubicBezTo>
                <a:cubicBezTo>
                  <a:pt x="4390" y="16508"/>
                  <a:pt x="4480" y="16698"/>
                  <a:pt x="4552" y="16774"/>
                </a:cubicBezTo>
                <a:cubicBezTo>
                  <a:pt x="6126" y="18419"/>
                  <a:pt x="8343" y="19445"/>
                  <a:pt x="10800" y="19445"/>
                </a:cubicBezTo>
                <a:cubicBezTo>
                  <a:pt x="15574" y="19445"/>
                  <a:pt x="19445" y="15574"/>
                  <a:pt x="19445" y="10800"/>
                </a:cubicBezTo>
                <a:close/>
                <a:moveTo>
                  <a:pt x="13996" y="6152"/>
                </a:moveTo>
                <a:cubicBezTo>
                  <a:pt x="13995" y="6126"/>
                  <a:pt x="14038" y="6127"/>
                  <a:pt x="14043" y="6095"/>
                </a:cubicBezTo>
                <a:cubicBezTo>
                  <a:pt x="14045" y="6080"/>
                  <a:pt x="14038" y="6066"/>
                  <a:pt x="14026" y="6058"/>
                </a:cubicBezTo>
                <a:cubicBezTo>
                  <a:pt x="14010" y="6047"/>
                  <a:pt x="14003" y="6050"/>
                  <a:pt x="13985" y="6059"/>
                </a:cubicBezTo>
                <a:cubicBezTo>
                  <a:pt x="13973" y="6064"/>
                  <a:pt x="13961" y="6070"/>
                  <a:pt x="13947" y="6070"/>
                </a:cubicBezTo>
                <a:cubicBezTo>
                  <a:pt x="13935" y="6069"/>
                  <a:pt x="13926" y="6062"/>
                  <a:pt x="13924" y="6050"/>
                </a:cubicBezTo>
                <a:cubicBezTo>
                  <a:pt x="13922" y="6040"/>
                  <a:pt x="13927" y="6030"/>
                  <a:pt x="13936" y="6025"/>
                </a:cubicBezTo>
                <a:cubicBezTo>
                  <a:pt x="13939" y="6024"/>
                  <a:pt x="13940" y="6020"/>
                  <a:pt x="13938" y="6017"/>
                </a:cubicBezTo>
                <a:cubicBezTo>
                  <a:pt x="13937" y="6014"/>
                  <a:pt x="13935" y="6012"/>
                  <a:pt x="13932" y="6011"/>
                </a:cubicBezTo>
                <a:cubicBezTo>
                  <a:pt x="13903" y="6004"/>
                  <a:pt x="13877" y="6000"/>
                  <a:pt x="13856" y="5997"/>
                </a:cubicBezTo>
                <a:cubicBezTo>
                  <a:pt x="13817" y="5993"/>
                  <a:pt x="13777" y="5995"/>
                  <a:pt x="13739" y="6006"/>
                </a:cubicBezTo>
                <a:cubicBezTo>
                  <a:pt x="13708" y="6015"/>
                  <a:pt x="13706" y="6020"/>
                  <a:pt x="13699" y="6040"/>
                </a:cubicBezTo>
                <a:cubicBezTo>
                  <a:pt x="13680" y="6094"/>
                  <a:pt x="13672" y="6116"/>
                  <a:pt x="13665" y="6125"/>
                </a:cubicBezTo>
                <a:cubicBezTo>
                  <a:pt x="13639" y="6159"/>
                  <a:pt x="13621" y="6198"/>
                  <a:pt x="13610" y="6240"/>
                </a:cubicBezTo>
                <a:cubicBezTo>
                  <a:pt x="13606" y="6256"/>
                  <a:pt x="13598" y="6270"/>
                  <a:pt x="13579" y="6278"/>
                </a:cubicBezTo>
                <a:cubicBezTo>
                  <a:pt x="13579" y="6278"/>
                  <a:pt x="13579" y="6278"/>
                  <a:pt x="13578" y="6278"/>
                </a:cubicBezTo>
                <a:cubicBezTo>
                  <a:pt x="13578" y="6278"/>
                  <a:pt x="13566" y="6376"/>
                  <a:pt x="13567" y="6387"/>
                </a:cubicBezTo>
                <a:cubicBezTo>
                  <a:pt x="13569" y="6409"/>
                  <a:pt x="13582" y="6430"/>
                  <a:pt x="13574" y="6453"/>
                </a:cubicBezTo>
                <a:cubicBezTo>
                  <a:pt x="13567" y="6473"/>
                  <a:pt x="13540" y="6468"/>
                  <a:pt x="13533" y="6488"/>
                </a:cubicBezTo>
                <a:cubicBezTo>
                  <a:pt x="13533" y="6488"/>
                  <a:pt x="13533" y="6489"/>
                  <a:pt x="13532" y="6489"/>
                </a:cubicBezTo>
                <a:cubicBezTo>
                  <a:pt x="13521" y="6521"/>
                  <a:pt x="13535" y="6571"/>
                  <a:pt x="13543" y="6604"/>
                </a:cubicBezTo>
                <a:cubicBezTo>
                  <a:pt x="13544" y="6608"/>
                  <a:pt x="13543" y="6610"/>
                  <a:pt x="13540" y="6612"/>
                </a:cubicBezTo>
                <a:cubicBezTo>
                  <a:pt x="13537" y="6613"/>
                  <a:pt x="13534" y="6613"/>
                  <a:pt x="13532" y="6611"/>
                </a:cubicBezTo>
                <a:lnTo>
                  <a:pt x="13532" y="6610"/>
                </a:lnTo>
                <a:cubicBezTo>
                  <a:pt x="13517" y="6597"/>
                  <a:pt x="13511" y="6601"/>
                  <a:pt x="13507" y="6608"/>
                </a:cubicBezTo>
                <a:cubicBezTo>
                  <a:pt x="13505" y="6612"/>
                  <a:pt x="13505" y="6617"/>
                  <a:pt x="13508" y="6621"/>
                </a:cubicBezTo>
                <a:lnTo>
                  <a:pt x="13548" y="6678"/>
                </a:lnTo>
                <a:cubicBezTo>
                  <a:pt x="13588" y="6735"/>
                  <a:pt x="13643" y="6778"/>
                  <a:pt x="13707" y="6805"/>
                </a:cubicBezTo>
                <a:cubicBezTo>
                  <a:pt x="13742" y="6820"/>
                  <a:pt x="13775" y="6797"/>
                  <a:pt x="13810" y="6801"/>
                </a:cubicBezTo>
                <a:cubicBezTo>
                  <a:pt x="13848" y="6805"/>
                  <a:pt x="13887" y="6799"/>
                  <a:pt x="13925" y="6799"/>
                </a:cubicBezTo>
                <a:cubicBezTo>
                  <a:pt x="13938" y="6799"/>
                  <a:pt x="13965" y="6795"/>
                  <a:pt x="13981" y="6788"/>
                </a:cubicBezTo>
                <a:cubicBezTo>
                  <a:pt x="13995" y="6782"/>
                  <a:pt x="13996" y="6772"/>
                  <a:pt x="13998" y="6760"/>
                </a:cubicBezTo>
                <a:lnTo>
                  <a:pt x="13998" y="6757"/>
                </a:lnTo>
                <a:cubicBezTo>
                  <a:pt x="13999" y="6748"/>
                  <a:pt x="14000" y="6746"/>
                  <a:pt x="14043" y="6713"/>
                </a:cubicBezTo>
                <a:cubicBezTo>
                  <a:pt x="14074" y="6688"/>
                  <a:pt x="14111" y="6675"/>
                  <a:pt x="14143" y="6651"/>
                </a:cubicBezTo>
                <a:cubicBezTo>
                  <a:pt x="14196" y="6609"/>
                  <a:pt x="14263" y="6651"/>
                  <a:pt x="14320" y="6633"/>
                </a:cubicBezTo>
                <a:cubicBezTo>
                  <a:pt x="14333" y="6629"/>
                  <a:pt x="14511" y="6696"/>
                  <a:pt x="14523" y="6702"/>
                </a:cubicBezTo>
                <a:cubicBezTo>
                  <a:pt x="14523" y="6702"/>
                  <a:pt x="14523" y="6702"/>
                  <a:pt x="14524" y="6702"/>
                </a:cubicBezTo>
                <a:cubicBezTo>
                  <a:pt x="14576" y="6725"/>
                  <a:pt x="14717" y="6726"/>
                  <a:pt x="14751" y="6735"/>
                </a:cubicBezTo>
                <a:cubicBezTo>
                  <a:pt x="14765" y="6739"/>
                  <a:pt x="14785" y="6744"/>
                  <a:pt x="14805" y="6743"/>
                </a:cubicBezTo>
                <a:cubicBezTo>
                  <a:pt x="14807" y="6743"/>
                  <a:pt x="14808" y="6742"/>
                  <a:pt x="14809" y="6741"/>
                </a:cubicBezTo>
                <a:cubicBezTo>
                  <a:pt x="14837" y="6728"/>
                  <a:pt x="14855" y="6684"/>
                  <a:pt x="14894" y="6704"/>
                </a:cubicBezTo>
                <a:cubicBezTo>
                  <a:pt x="14961" y="6738"/>
                  <a:pt x="15152" y="6708"/>
                  <a:pt x="15105" y="6550"/>
                </a:cubicBezTo>
                <a:cubicBezTo>
                  <a:pt x="15080" y="6465"/>
                  <a:pt x="14968" y="6418"/>
                  <a:pt x="14934" y="6406"/>
                </a:cubicBezTo>
                <a:cubicBezTo>
                  <a:pt x="14832" y="6369"/>
                  <a:pt x="14765" y="6281"/>
                  <a:pt x="14675" y="6226"/>
                </a:cubicBezTo>
                <a:cubicBezTo>
                  <a:pt x="14635" y="6202"/>
                  <a:pt x="14588" y="6224"/>
                  <a:pt x="14547" y="6207"/>
                </a:cubicBezTo>
                <a:cubicBezTo>
                  <a:pt x="14455" y="6170"/>
                  <a:pt x="14455" y="6170"/>
                  <a:pt x="14450" y="6144"/>
                </a:cubicBezTo>
                <a:cubicBezTo>
                  <a:pt x="14450" y="6142"/>
                  <a:pt x="14450" y="6140"/>
                  <a:pt x="14452" y="6138"/>
                </a:cubicBezTo>
                <a:cubicBezTo>
                  <a:pt x="14477" y="6103"/>
                  <a:pt x="14495" y="6064"/>
                  <a:pt x="14507" y="6023"/>
                </a:cubicBezTo>
                <a:cubicBezTo>
                  <a:pt x="14507" y="6023"/>
                  <a:pt x="14507" y="6022"/>
                  <a:pt x="14507" y="6022"/>
                </a:cubicBezTo>
                <a:cubicBezTo>
                  <a:pt x="14512" y="6007"/>
                  <a:pt x="14517" y="6000"/>
                  <a:pt x="14501" y="5990"/>
                </a:cubicBezTo>
                <a:cubicBezTo>
                  <a:pt x="14480" y="5977"/>
                  <a:pt x="14439" y="5989"/>
                  <a:pt x="14435" y="5954"/>
                </a:cubicBezTo>
                <a:cubicBezTo>
                  <a:pt x="14432" y="5927"/>
                  <a:pt x="14492" y="5896"/>
                  <a:pt x="14516" y="5882"/>
                </a:cubicBezTo>
                <a:cubicBezTo>
                  <a:pt x="14536" y="5870"/>
                  <a:pt x="14545" y="5855"/>
                  <a:pt x="14549" y="5845"/>
                </a:cubicBezTo>
                <a:cubicBezTo>
                  <a:pt x="14554" y="5830"/>
                  <a:pt x="14536" y="5809"/>
                  <a:pt x="14527" y="5811"/>
                </a:cubicBezTo>
                <a:cubicBezTo>
                  <a:pt x="14499" y="5814"/>
                  <a:pt x="14421" y="5860"/>
                  <a:pt x="14410" y="5861"/>
                </a:cubicBezTo>
                <a:cubicBezTo>
                  <a:pt x="14410" y="5861"/>
                  <a:pt x="14410" y="5861"/>
                  <a:pt x="14410" y="5862"/>
                </a:cubicBezTo>
                <a:cubicBezTo>
                  <a:pt x="14406" y="5862"/>
                  <a:pt x="14402" y="5863"/>
                  <a:pt x="14400" y="5865"/>
                </a:cubicBezTo>
                <a:cubicBezTo>
                  <a:pt x="14399" y="5865"/>
                  <a:pt x="14400" y="5865"/>
                  <a:pt x="14399" y="5865"/>
                </a:cubicBezTo>
                <a:lnTo>
                  <a:pt x="14221" y="5968"/>
                </a:lnTo>
                <a:cubicBezTo>
                  <a:pt x="14221" y="5968"/>
                  <a:pt x="14221" y="5968"/>
                  <a:pt x="14221" y="5968"/>
                </a:cubicBezTo>
                <a:cubicBezTo>
                  <a:pt x="14189" y="5991"/>
                  <a:pt x="14172" y="6029"/>
                  <a:pt x="14175" y="6068"/>
                </a:cubicBezTo>
                <a:cubicBezTo>
                  <a:pt x="14177" y="6107"/>
                  <a:pt x="14200" y="6142"/>
                  <a:pt x="14235" y="6161"/>
                </a:cubicBezTo>
                <a:cubicBezTo>
                  <a:pt x="14249" y="6168"/>
                  <a:pt x="14270" y="6173"/>
                  <a:pt x="14263" y="6188"/>
                </a:cubicBezTo>
                <a:cubicBezTo>
                  <a:pt x="14260" y="6195"/>
                  <a:pt x="14162" y="6287"/>
                  <a:pt x="14152" y="6288"/>
                </a:cubicBezTo>
                <a:cubicBezTo>
                  <a:pt x="14126" y="6291"/>
                  <a:pt x="14117" y="6278"/>
                  <a:pt x="14115" y="6275"/>
                </a:cubicBezTo>
                <a:cubicBezTo>
                  <a:pt x="14114" y="6273"/>
                  <a:pt x="14113" y="6271"/>
                  <a:pt x="14113" y="6269"/>
                </a:cubicBezTo>
                <a:cubicBezTo>
                  <a:pt x="14097" y="6226"/>
                  <a:pt x="14062" y="6190"/>
                  <a:pt x="14013" y="6175"/>
                </a:cubicBezTo>
                <a:cubicBezTo>
                  <a:pt x="14003" y="6172"/>
                  <a:pt x="13996" y="6163"/>
                  <a:pt x="13996" y="6152"/>
                </a:cubicBezTo>
                <a:close/>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moveTo>
                  <a:pt x="9930" y="4828"/>
                </a:moveTo>
                <a:lnTo>
                  <a:pt x="9930" y="4829"/>
                </a:lnTo>
                <a:cubicBezTo>
                  <a:pt x="9928" y="4831"/>
                  <a:pt x="9926" y="4834"/>
                  <a:pt x="9925" y="4836"/>
                </a:cubicBezTo>
                <a:cubicBezTo>
                  <a:pt x="9922" y="4842"/>
                  <a:pt x="9924" y="4849"/>
                  <a:pt x="9929" y="4852"/>
                </a:cubicBezTo>
                <a:cubicBezTo>
                  <a:pt x="9935" y="4856"/>
                  <a:pt x="9941" y="4855"/>
                  <a:pt x="9946" y="4850"/>
                </a:cubicBezTo>
                <a:cubicBezTo>
                  <a:pt x="9950" y="4844"/>
                  <a:pt x="9957" y="4837"/>
                  <a:pt x="9965" y="4827"/>
                </a:cubicBezTo>
                <a:cubicBezTo>
                  <a:pt x="9973" y="4818"/>
                  <a:pt x="9975" y="4815"/>
                  <a:pt x="9987" y="4810"/>
                </a:cubicBezTo>
                <a:cubicBezTo>
                  <a:pt x="9995" y="4806"/>
                  <a:pt x="10004" y="4802"/>
                  <a:pt x="10014" y="4799"/>
                </a:cubicBezTo>
                <a:cubicBezTo>
                  <a:pt x="10017" y="4798"/>
                  <a:pt x="10021" y="4799"/>
                  <a:pt x="10024" y="4801"/>
                </a:cubicBezTo>
                <a:cubicBezTo>
                  <a:pt x="10027" y="4803"/>
                  <a:pt x="10029" y="4807"/>
                  <a:pt x="10028" y="4810"/>
                </a:cubicBezTo>
                <a:cubicBezTo>
                  <a:pt x="10028" y="4831"/>
                  <a:pt x="10034" y="4854"/>
                  <a:pt x="10013" y="4871"/>
                </a:cubicBezTo>
                <a:cubicBezTo>
                  <a:pt x="10001" y="4881"/>
                  <a:pt x="9992" y="4888"/>
                  <a:pt x="9985" y="4894"/>
                </a:cubicBezTo>
                <a:cubicBezTo>
                  <a:pt x="9978" y="4900"/>
                  <a:pt x="9975" y="4910"/>
                  <a:pt x="9980" y="4918"/>
                </a:cubicBezTo>
                <a:cubicBezTo>
                  <a:pt x="9984" y="4926"/>
                  <a:pt x="9994" y="4930"/>
                  <a:pt x="10003" y="4928"/>
                </a:cubicBezTo>
                <a:cubicBezTo>
                  <a:pt x="10003" y="4928"/>
                  <a:pt x="10003" y="4928"/>
                  <a:pt x="10004" y="4929"/>
                </a:cubicBezTo>
                <a:cubicBezTo>
                  <a:pt x="10005" y="4929"/>
                  <a:pt x="10005" y="4930"/>
                  <a:pt x="10005" y="4931"/>
                </a:cubicBezTo>
                <a:cubicBezTo>
                  <a:pt x="10011" y="4956"/>
                  <a:pt x="10012" y="4956"/>
                  <a:pt x="10045" y="4936"/>
                </a:cubicBezTo>
                <a:cubicBezTo>
                  <a:pt x="10046" y="4936"/>
                  <a:pt x="10047" y="4935"/>
                  <a:pt x="10049" y="4936"/>
                </a:cubicBezTo>
                <a:cubicBezTo>
                  <a:pt x="10049" y="4936"/>
                  <a:pt x="10050" y="4936"/>
                  <a:pt x="10050" y="4937"/>
                </a:cubicBezTo>
                <a:cubicBezTo>
                  <a:pt x="10054" y="4946"/>
                  <a:pt x="10062" y="4952"/>
                  <a:pt x="10070" y="4956"/>
                </a:cubicBezTo>
                <a:cubicBezTo>
                  <a:pt x="10083" y="4963"/>
                  <a:pt x="10092" y="4974"/>
                  <a:pt x="10095" y="4988"/>
                </a:cubicBezTo>
                <a:cubicBezTo>
                  <a:pt x="10095" y="4989"/>
                  <a:pt x="10095" y="4990"/>
                  <a:pt x="10095" y="4990"/>
                </a:cubicBezTo>
                <a:cubicBezTo>
                  <a:pt x="10096" y="4991"/>
                  <a:pt x="10096" y="4992"/>
                  <a:pt x="10096" y="4993"/>
                </a:cubicBezTo>
                <a:cubicBezTo>
                  <a:pt x="10107" y="5027"/>
                  <a:pt x="10098" y="5065"/>
                  <a:pt x="10073" y="5090"/>
                </a:cubicBezTo>
                <a:cubicBezTo>
                  <a:pt x="10047" y="5116"/>
                  <a:pt x="10009" y="5125"/>
                  <a:pt x="9975" y="5113"/>
                </a:cubicBezTo>
                <a:cubicBezTo>
                  <a:pt x="9969" y="5111"/>
                  <a:pt x="9963" y="5113"/>
                  <a:pt x="9960" y="5118"/>
                </a:cubicBezTo>
                <a:cubicBezTo>
                  <a:pt x="9956" y="5123"/>
                  <a:pt x="9957" y="5130"/>
                  <a:pt x="9960" y="5135"/>
                </a:cubicBezTo>
                <a:cubicBezTo>
                  <a:pt x="9964" y="5139"/>
                  <a:pt x="9968" y="5143"/>
                  <a:pt x="9968" y="5149"/>
                </a:cubicBezTo>
                <a:cubicBezTo>
                  <a:pt x="9967" y="5170"/>
                  <a:pt x="9940" y="5162"/>
                  <a:pt x="9932" y="5176"/>
                </a:cubicBezTo>
                <a:cubicBezTo>
                  <a:pt x="9932" y="5176"/>
                  <a:pt x="9932" y="5176"/>
                  <a:pt x="9931" y="5176"/>
                </a:cubicBezTo>
                <a:cubicBezTo>
                  <a:pt x="9931" y="5177"/>
                  <a:pt x="9931" y="5179"/>
                  <a:pt x="9930" y="5180"/>
                </a:cubicBezTo>
                <a:cubicBezTo>
                  <a:pt x="9930" y="5183"/>
                  <a:pt x="9931" y="5185"/>
                  <a:pt x="9933" y="5187"/>
                </a:cubicBezTo>
                <a:cubicBezTo>
                  <a:pt x="9935" y="5189"/>
                  <a:pt x="9938" y="5190"/>
                  <a:pt x="9941" y="5189"/>
                </a:cubicBezTo>
                <a:cubicBezTo>
                  <a:pt x="9953" y="5186"/>
                  <a:pt x="9963" y="5176"/>
                  <a:pt x="9976" y="5175"/>
                </a:cubicBezTo>
                <a:cubicBezTo>
                  <a:pt x="10001" y="5173"/>
                  <a:pt x="9982" y="5235"/>
                  <a:pt x="9974" y="5244"/>
                </a:cubicBezTo>
                <a:cubicBezTo>
                  <a:pt x="9965" y="5254"/>
                  <a:pt x="9903" y="5276"/>
                  <a:pt x="9883" y="5278"/>
                </a:cubicBezTo>
                <a:cubicBezTo>
                  <a:pt x="9871" y="5280"/>
                  <a:pt x="9863" y="5282"/>
                  <a:pt x="9858" y="5286"/>
                </a:cubicBezTo>
                <a:cubicBezTo>
                  <a:pt x="9854" y="5291"/>
                  <a:pt x="9852" y="5316"/>
                  <a:pt x="9869" y="5325"/>
                </a:cubicBezTo>
                <a:cubicBezTo>
                  <a:pt x="9896" y="5338"/>
                  <a:pt x="9920" y="5314"/>
                  <a:pt x="9947" y="5321"/>
                </a:cubicBezTo>
                <a:cubicBezTo>
                  <a:pt x="9972" y="5328"/>
                  <a:pt x="9994" y="5341"/>
                  <a:pt x="10012" y="5360"/>
                </a:cubicBezTo>
                <a:cubicBezTo>
                  <a:pt x="10013" y="5362"/>
                  <a:pt x="10015" y="5362"/>
                  <a:pt x="10017" y="5363"/>
                </a:cubicBezTo>
                <a:cubicBezTo>
                  <a:pt x="10026" y="5367"/>
                  <a:pt x="10035" y="5366"/>
                  <a:pt x="10044" y="5363"/>
                </a:cubicBezTo>
                <a:cubicBezTo>
                  <a:pt x="10046" y="5362"/>
                  <a:pt x="10048" y="5361"/>
                  <a:pt x="10050" y="5359"/>
                </a:cubicBezTo>
                <a:cubicBezTo>
                  <a:pt x="10056" y="5353"/>
                  <a:pt x="10064" y="5351"/>
                  <a:pt x="10071" y="5351"/>
                </a:cubicBezTo>
                <a:cubicBezTo>
                  <a:pt x="10077" y="5351"/>
                  <a:pt x="10082" y="5354"/>
                  <a:pt x="10084" y="5359"/>
                </a:cubicBezTo>
                <a:cubicBezTo>
                  <a:pt x="10086" y="5365"/>
                  <a:pt x="10084" y="5371"/>
                  <a:pt x="10079" y="5374"/>
                </a:cubicBezTo>
                <a:cubicBezTo>
                  <a:pt x="10060" y="5388"/>
                  <a:pt x="10041" y="5402"/>
                  <a:pt x="10014" y="5399"/>
                </a:cubicBezTo>
                <a:cubicBezTo>
                  <a:pt x="10000" y="5397"/>
                  <a:pt x="9985" y="5397"/>
                  <a:pt x="9971" y="5398"/>
                </a:cubicBezTo>
                <a:cubicBezTo>
                  <a:pt x="9927" y="5403"/>
                  <a:pt x="9886" y="5423"/>
                  <a:pt x="9854" y="5455"/>
                </a:cubicBezTo>
                <a:cubicBezTo>
                  <a:pt x="9843" y="5465"/>
                  <a:pt x="9832" y="5476"/>
                  <a:pt x="9822" y="5487"/>
                </a:cubicBezTo>
                <a:cubicBezTo>
                  <a:pt x="9816" y="5493"/>
                  <a:pt x="9816" y="5501"/>
                  <a:pt x="9821" y="5507"/>
                </a:cubicBezTo>
                <a:cubicBezTo>
                  <a:pt x="9826" y="5513"/>
                  <a:pt x="9834" y="5515"/>
                  <a:pt x="9841" y="5511"/>
                </a:cubicBezTo>
                <a:cubicBezTo>
                  <a:pt x="9845" y="5508"/>
                  <a:pt x="9851" y="5505"/>
                  <a:pt x="9856" y="5502"/>
                </a:cubicBezTo>
                <a:cubicBezTo>
                  <a:pt x="9875" y="5490"/>
                  <a:pt x="9909" y="5476"/>
                  <a:pt x="9928" y="5512"/>
                </a:cubicBezTo>
                <a:cubicBezTo>
                  <a:pt x="9928" y="5512"/>
                  <a:pt x="9929" y="5512"/>
                  <a:pt x="9929" y="5512"/>
                </a:cubicBezTo>
                <a:cubicBezTo>
                  <a:pt x="9932" y="5513"/>
                  <a:pt x="9935" y="5513"/>
                  <a:pt x="9937" y="5511"/>
                </a:cubicBezTo>
                <a:cubicBezTo>
                  <a:pt x="9963" y="5492"/>
                  <a:pt x="9975" y="5456"/>
                  <a:pt x="10013" y="5453"/>
                </a:cubicBezTo>
                <a:cubicBezTo>
                  <a:pt x="10039" y="5451"/>
                  <a:pt x="10059" y="5477"/>
                  <a:pt x="10086" y="5471"/>
                </a:cubicBezTo>
                <a:cubicBezTo>
                  <a:pt x="10116" y="5465"/>
                  <a:pt x="10141" y="5442"/>
                  <a:pt x="10174" y="5443"/>
                </a:cubicBezTo>
                <a:cubicBezTo>
                  <a:pt x="10186" y="5444"/>
                  <a:pt x="10220" y="5453"/>
                  <a:pt x="10223" y="5455"/>
                </a:cubicBezTo>
                <a:cubicBezTo>
                  <a:pt x="10232" y="5461"/>
                  <a:pt x="10232" y="5461"/>
                  <a:pt x="10282" y="5462"/>
                </a:cubicBezTo>
                <a:cubicBezTo>
                  <a:pt x="10303" y="5462"/>
                  <a:pt x="10317" y="5479"/>
                  <a:pt x="10337" y="5482"/>
                </a:cubicBezTo>
                <a:cubicBezTo>
                  <a:pt x="10361" y="5485"/>
                  <a:pt x="10383" y="5471"/>
                  <a:pt x="10406" y="5473"/>
                </a:cubicBezTo>
                <a:cubicBezTo>
                  <a:pt x="10407" y="5473"/>
                  <a:pt x="10407" y="5473"/>
                  <a:pt x="10407" y="5473"/>
                </a:cubicBezTo>
                <a:cubicBezTo>
                  <a:pt x="10407" y="5473"/>
                  <a:pt x="10407" y="5473"/>
                  <a:pt x="10407" y="5473"/>
                </a:cubicBezTo>
                <a:cubicBezTo>
                  <a:pt x="10408" y="5473"/>
                  <a:pt x="10478" y="5460"/>
                  <a:pt x="10477" y="5430"/>
                </a:cubicBezTo>
                <a:cubicBezTo>
                  <a:pt x="10477" y="5430"/>
                  <a:pt x="10476" y="5430"/>
                  <a:pt x="10476" y="5429"/>
                </a:cubicBezTo>
                <a:cubicBezTo>
                  <a:pt x="10476" y="5429"/>
                  <a:pt x="10475" y="5429"/>
                  <a:pt x="10475" y="5429"/>
                </a:cubicBezTo>
                <a:cubicBezTo>
                  <a:pt x="10450" y="5414"/>
                  <a:pt x="10434" y="5389"/>
                  <a:pt x="10430" y="5360"/>
                </a:cubicBezTo>
                <a:cubicBezTo>
                  <a:pt x="10430" y="5358"/>
                  <a:pt x="10431" y="5356"/>
                  <a:pt x="10434" y="5355"/>
                </a:cubicBezTo>
                <a:cubicBezTo>
                  <a:pt x="10436" y="5354"/>
                  <a:pt x="10439" y="5355"/>
                  <a:pt x="10440" y="5356"/>
                </a:cubicBezTo>
                <a:cubicBezTo>
                  <a:pt x="10442" y="5358"/>
                  <a:pt x="10443" y="5359"/>
                  <a:pt x="10445" y="5360"/>
                </a:cubicBezTo>
                <a:cubicBezTo>
                  <a:pt x="10452" y="5365"/>
                  <a:pt x="10457" y="5365"/>
                  <a:pt x="10460" y="5364"/>
                </a:cubicBezTo>
                <a:cubicBezTo>
                  <a:pt x="10477" y="5351"/>
                  <a:pt x="10495" y="5340"/>
                  <a:pt x="10513" y="5330"/>
                </a:cubicBezTo>
                <a:cubicBezTo>
                  <a:pt x="10522" y="5324"/>
                  <a:pt x="10528" y="5313"/>
                  <a:pt x="10534" y="5292"/>
                </a:cubicBezTo>
                <a:cubicBezTo>
                  <a:pt x="10535" y="5286"/>
                  <a:pt x="10542" y="5252"/>
                  <a:pt x="10499" y="5228"/>
                </a:cubicBezTo>
                <a:cubicBezTo>
                  <a:pt x="10499" y="5228"/>
                  <a:pt x="10498" y="5228"/>
                  <a:pt x="10498" y="5228"/>
                </a:cubicBezTo>
                <a:cubicBezTo>
                  <a:pt x="10495" y="5226"/>
                  <a:pt x="10415" y="5184"/>
                  <a:pt x="10392" y="5197"/>
                </a:cubicBezTo>
                <a:cubicBezTo>
                  <a:pt x="10378" y="5205"/>
                  <a:pt x="10378" y="5205"/>
                  <a:pt x="10350" y="5191"/>
                </a:cubicBezTo>
                <a:cubicBezTo>
                  <a:pt x="10349" y="5186"/>
                  <a:pt x="10351" y="5182"/>
                  <a:pt x="10354" y="5180"/>
                </a:cubicBezTo>
                <a:cubicBezTo>
                  <a:pt x="10385" y="5155"/>
                  <a:pt x="10385" y="5155"/>
                  <a:pt x="10384" y="5149"/>
                </a:cubicBezTo>
                <a:cubicBezTo>
                  <a:pt x="10384" y="5133"/>
                  <a:pt x="10376" y="5123"/>
                  <a:pt x="10366" y="5112"/>
                </a:cubicBezTo>
                <a:cubicBezTo>
                  <a:pt x="10359" y="5104"/>
                  <a:pt x="10358" y="5091"/>
                  <a:pt x="10364" y="5081"/>
                </a:cubicBezTo>
                <a:cubicBezTo>
                  <a:pt x="10365" y="5081"/>
                  <a:pt x="10365" y="5081"/>
                  <a:pt x="10365" y="5081"/>
                </a:cubicBezTo>
                <a:cubicBezTo>
                  <a:pt x="10371" y="5073"/>
                  <a:pt x="10339" y="5005"/>
                  <a:pt x="10339" y="5005"/>
                </a:cubicBezTo>
                <a:cubicBezTo>
                  <a:pt x="10337" y="5002"/>
                  <a:pt x="10336" y="5001"/>
                  <a:pt x="10331" y="5001"/>
                </a:cubicBezTo>
                <a:cubicBezTo>
                  <a:pt x="10318" y="5002"/>
                  <a:pt x="10304" y="5002"/>
                  <a:pt x="10291" y="5002"/>
                </a:cubicBezTo>
                <a:cubicBezTo>
                  <a:pt x="10289" y="5002"/>
                  <a:pt x="10287" y="5003"/>
                  <a:pt x="10284" y="5003"/>
                </a:cubicBezTo>
                <a:cubicBezTo>
                  <a:pt x="10284" y="5003"/>
                  <a:pt x="10283" y="5003"/>
                  <a:pt x="10283" y="5003"/>
                </a:cubicBezTo>
                <a:cubicBezTo>
                  <a:pt x="10283" y="5001"/>
                  <a:pt x="10283" y="5000"/>
                  <a:pt x="10283" y="5000"/>
                </a:cubicBezTo>
                <a:cubicBezTo>
                  <a:pt x="10287" y="4982"/>
                  <a:pt x="10271" y="4971"/>
                  <a:pt x="10269" y="4956"/>
                </a:cubicBezTo>
                <a:cubicBezTo>
                  <a:pt x="10268" y="4941"/>
                  <a:pt x="10272" y="4926"/>
                  <a:pt x="10274" y="4911"/>
                </a:cubicBezTo>
                <a:cubicBezTo>
                  <a:pt x="10275" y="4897"/>
                  <a:pt x="10273" y="4882"/>
                  <a:pt x="10269" y="4867"/>
                </a:cubicBezTo>
                <a:cubicBezTo>
                  <a:pt x="10253" y="4812"/>
                  <a:pt x="10255" y="4755"/>
                  <a:pt x="10275" y="4702"/>
                </a:cubicBezTo>
                <a:cubicBezTo>
                  <a:pt x="10283" y="4680"/>
                  <a:pt x="10294" y="4660"/>
                  <a:pt x="10308" y="4641"/>
                </a:cubicBezTo>
                <a:cubicBezTo>
                  <a:pt x="10339" y="4597"/>
                  <a:pt x="10198" y="4603"/>
                  <a:pt x="10172" y="4604"/>
                </a:cubicBezTo>
                <a:cubicBezTo>
                  <a:pt x="10170" y="4605"/>
                  <a:pt x="10168" y="4604"/>
                  <a:pt x="10167" y="4602"/>
                </a:cubicBezTo>
                <a:cubicBezTo>
                  <a:pt x="10166" y="4600"/>
                  <a:pt x="10166" y="4598"/>
                  <a:pt x="10167" y="4596"/>
                </a:cubicBezTo>
                <a:cubicBezTo>
                  <a:pt x="10174" y="4586"/>
                  <a:pt x="10175" y="4572"/>
                  <a:pt x="10184" y="4564"/>
                </a:cubicBezTo>
                <a:cubicBezTo>
                  <a:pt x="10197" y="4552"/>
                  <a:pt x="10215" y="4548"/>
                  <a:pt x="10229" y="4539"/>
                </a:cubicBezTo>
                <a:cubicBezTo>
                  <a:pt x="10262" y="4518"/>
                  <a:pt x="10234" y="4506"/>
                  <a:pt x="10223" y="4503"/>
                </a:cubicBezTo>
                <a:cubicBezTo>
                  <a:pt x="10194" y="4496"/>
                  <a:pt x="10165" y="4492"/>
                  <a:pt x="10136" y="4492"/>
                </a:cubicBezTo>
                <a:cubicBezTo>
                  <a:pt x="10124" y="4492"/>
                  <a:pt x="10114" y="4493"/>
                  <a:pt x="10102" y="4497"/>
                </a:cubicBezTo>
                <a:cubicBezTo>
                  <a:pt x="10095" y="4500"/>
                  <a:pt x="10086" y="4509"/>
                  <a:pt x="10078" y="4521"/>
                </a:cubicBezTo>
                <a:cubicBezTo>
                  <a:pt x="10060" y="4546"/>
                  <a:pt x="10039" y="4568"/>
                  <a:pt x="10016" y="4587"/>
                </a:cubicBezTo>
                <a:cubicBezTo>
                  <a:pt x="10014" y="4588"/>
                  <a:pt x="10013" y="4589"/>
                  <a:pt x="10012" y="4590"/>
                </a:cubicBezTo>
                <a:cubicBezTo>
                  <a:pt x="10005" y="4595"/>
                  <a:pt x="9996" y="4595"/>
                  <a:pt x="9989" y="4592"/>
                </a:cubicBezTo>
                <a:cubicBezTo>
                  <a:pt x="9985" y="4591"/>
                  <a:pt x="9980" y="4591"/>
                  <a:pt x="9975" y="4592"/>
                </a:cubicBezTo>
                <a:cubicBezTo>
                  <a:pt x="9975" y="4593"/>
                  <a:pt x="9974" y="4593"/>
                  <a:pt x="9973" y="4594"/>
                </a:cubicBezTo>
                <a:cubicBezTo>
                  <a:pt x="9965" y="4598"/>
                  <a:pt x="9959" y="4604"/>
                  <a:pt x="9954" y="4611"/>
                </a:cubicBezTo>
                <a:cubicBezTo>
                  <a:pt x="9949" y="4620"/>
                  <a:pt x="9950" y="4631"/>
                  <a:pt x="9957" y="4638"/>
                </a:cubicBezTo>
                <a:cubicBezTo>
                  <a:pt x="9964" y="4646"/>
                  <a:pt x="9975" y="4648"/>
                  <a:pt x="9985" y="4644"/>
                </a:cubicBezTo>
                <a:cubicBezTo>
                  <a:pt x="9986" y="4647"/>
                  <a:pt x="9986" y="4650"/>
                  <a:pt x="9985" y="4653"/>
                </a:cubicBezTo>
                <a:cubicBezTo>
                  <a:pt x="9980" y="4664"/>
                  <a:pt x="9978" y="4677"/>
                  <a:pt x="9973" y="4689"/>
                </a:cubicBezTo>
                <a:cubicBezTo>
                  <a:pt x="9973" y="4690"/>
                  <a:pt x="9972" y="4691"/>
                  <a:pt x="9970" y="4691"/>
                </a:cubicBezTo>
                <a:cubicBezTo>
                  <a:pt x="9968" y="4691"/>
                  <a:pt x="9966" y="4691"/>
                  <a:pt x="9965" y="4689"/>
                </a:cubicBezTo>
                <a:cubicBezTo>
                  <a:pt x="9959" y="4679"/>
                  <a:pt x="9956" y="4679"/>
                  <a:pt x="9952" y="4680"/>
                </a:cubicBezTo>
                <a:cubicBezTo>
                  <a:pt x="9951" y="4680"/>
                  <a:pt x="9951" y="4680"/>
                  <a:pt x="9950" y="4680"/>
                </a:cubicBezTo>
                <a:cubicBezTo>
                  <a:pt x="9934" y="4684"/>
                  <a:pt x="9922" y="4723"/>
                  <a:pt x="9923" y="4735"/>
                </a:cubicBezTo>
                <a:cubicBezTo>
                  <a:pt x="9923" y="4738"/>
                  <a:pt x="9924" y="4741"/>
                  <a:pt x="9926" y="4743"/>
                </a:cubicBezTo>
                <a:cubicBezTo>
                  <a:pt x="9947" y="4767"/>
                  <a:pt x="9949" y="4802"/>
                  <a:pt x="9930" y="4828"/>
                </a:cubicBezTo>
                <a:close/>
                <a:moveTo>
                  <a:pt x="11793" y="7487"/>
                </a:moveTo>
                <a:cubicBezTo>
                  <a:pt x="11789" y="7480"/>
                  <a:pt x="11810" y="7414"/>
                  <a:pt x="11828" y="7421"/>
                </a:cubicBezTo>
                <a:cubicBezTo>
                  <a:pt x="11840" y="7424"/>
                  <a:pt x="11836" y="7431"/>
                  <a:pt x="11850" y="7431"/>
                </a:cubicBezTo>
                <a:cubicBezTo>
                  <a:pt x="11864" y="7432"/>
                  <a:pt x="11873" y="7416"/>
                  <a:pt x="11888" y="7419"/>
                </a:cubicBezTo>
                <a:cubicBezTo>
                  <a:pt x="11911" y="7423"/>
                  <a:pt x="11927" y="7444"/>
                  <a:pt x="11952" y="7445"/>
                </a:cubicBezTo>
                <a:cubicBezTo>
                  <a:pt x="11970" y="7445"/>
                  <a:pt x="11981" y="7427"/>
                  <a:pt x="11999" y="7425"/>
                </a:cubicBezTo>
                <a:cubicBezTo>
                  <a:pt x="12012" y="7424"/>
                  <a:pt x="12024" y="7432"/>
                  <a:pt x="12037" y="7430"/>
                </a:cubicBezTo>
                <a:cubicBezTo>
                  <a:pt x="12050" y="7427"/>
                  <a:pt x="12061" y="7418"/>
                  <a:pt x="12072" y="7411"/>
                </a:cubicBezTo>
                <a:cubicBezTo>
                  <a:pt x="12095" y="7397"/>
                  <a:pt x="12092" y="7409"/>
                  <a:pt x="12118" y="7406"/>
                </a:cubicBezTo>
                <a:cubicBezTo>
                  <a:pt x="12127" y="7405"/>
                  <a:pt x="12133" y="7401"/>
                  <a:pt x="12141" y="7399"/>
                </a:cubicBezTo>
                <a:cubicBezTo>
                  <a:pt x="12143" y="7399"/>
                  <a:pt x="12145" y="7399"/>
                  <a:pt x="12147" y="7399"/>
                </a:cubicBezTo>
                <a:cubicBezTo>
                  <a:pt x="12158" y="7400"/>
                  <a:pt x="12163" y="7407"/>
                  <a:pt x="12160" y="7421"/>
                </a:cubicBezTo>
                <a:cubicBezTo>
                  <a:pt x="12155" y="7452"/>
                  <a:pt x="12130" y="7474"/>
                  <a:pt x="12127" y="7505"/>
                </a:cubicBezTo>
                <a:cubicBezTo>
                  <a:pt x="12124" y="7526"/>
                  <a:pt x="12150" y="7537"/>
                  <a:pt x="12143" y="7559"/>
                </a:cubicBezTo>
                <a:cubicBezTo>
                  <a:pt x="12127" y="7613"/>
                  <a:pt x="12111" y="7616"/>
                  <a:pt x="12100" y="7618"/>
                </a:cubicBezTo>
                <a:cubicBezTo>
                  <a:pt x="12085" y="7620"/>
                  <a:pt x="12075" y="7615"/>
                  <a:pt x="12069" y="7612"/>
                </a:cubicBezTo>
                <a:cubicBezTo>
                  <a:pt x="12050" y="7604"/>
                  <a:pt x="12037" y="7586"/>
                  <a:pt x="12019" y="7576"/>
                </a:cubicBezTo>
                <a:cubicBezTo>
                  <a:pt x="12010" y="7570"/>
                  <a:pt x="11999" y="7568"/>
                  <a:pt x="11989" y="7564"/>
                </a:cubicBezTo>
                <a:cubicBezTo>
                  <a:pt x="11958" y="7551"/>
                  <a:pt x="11869" y="7489"/>
                  <a:pt x="11841" y="7491"/>
                </a:cubicBezTo>
                <a:cubicBezTo>
                  <a:pt x="11832" y="7492"/>
                  <a:pt x="11823" y="7499"/>
                  <a:pt x="11813" y="7498"/>
                </a:cubicBezTo>
                <a:cubicBezTo>
                  <a:pt x="11813" y="7498"/>
                  <a:pt x="11812" y="7498"/>
                  <a:pt x="11812" y="7498"/>
                </a:cubicBezTo>
                <a:cubicBezTo>
                  <a:pt x="11807" y="7498"/>
                  <a:pt x="11798" y="7497"/>
                  <a:pt x="11793" y="7487"/>
                </a:cubicBezTo>
                <a:close/>
                <a:moveTo>
                  <a:pt x="11793" y="7487"/>
                </a:move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marL="0" marR="0" lvl="0" indent="0" algn="l" defTabSz="1828754" rtl="0" eaLnBrk="1" fontAlgn="auto" latinLnBrk="0" hangingPunct="1">
              <a:lnSpc>
                <a:spcPct val="100000"/>
              </a:lnSpc>
              <a:spcBef>
                <a:spcPts val="0"/>
              </a:spcBef>
              <a:spcAft>
                <a:spcPts val="0"/>
              </a:spcAft>
              <a:buClrTx/>
              <a:buSzTx/>
              <a:buFontTx/>
              <a:buNone/>
              <a:tabLst/>
              <a:defRPr/>
            </a:pPr>
            <a:endParaRPr kumimoji="0" lang="pl-PL" sz="3600" b="0" i="0" u="none" strike="noStrike" kern="1200" cap="none" spc="0" normalizeH="0" baseline="0" noProof="0">
              <a:ln>
                <a:noFill/>
              </a:ln>
              <a:solidFill>
                <a:srgbClr val="333333"/>
              </a:solidFill>
              <a:effectLst/>
              <a:uLnTx/>
              <a:uFillTx/>
              <a:ea typeface="+mn-ea"/>
              <a:cs typeface="+mn-cs"/>
            </a:endParaRPr>
          </a:p>
        </p:txBody>
      </p:sp>
      <p:grpSp>
        <p:nvGrpSpPr>
          <p:cNvPr id="8" name="Group 7">
            <a:extLst>
              <a:ext uri="{FF2B5EF4-FFF2-40B4-BE49-F238E27FC236}">
                <a16:creationId xmlns:a16="http://schemas.microsoft.com/office/drawing/2014/main" id="{E2E4D310-05C8-427B-941D-0909405E0834}"/>
              </a:ext>
            </a:extLst>
          </p:cNvPr>
          <p:cNvGrpSpPr/>
          <p:nvPr/>
        </p:nvGrpSpPr>
        <p:grpSpPr>
          <a:xfrm>
            <a:off x="602292" y="522942"/>
            <a:ext cx="10963858" cy="5342771"/>
            <a:chOff x="6905121" y="1763913"/>
            <a:chExt cx="10963858" cy="5342771"/>
          </a:xfrm>
        </p:grpSpPr>
        <p:sp>
          <p:nvSpPr>
            <p:cNvPr id="10" name="Rectangle 9">
              <a:extLst>
                <a:ext uri="{FF2B5EF4-FFF2-40B4-BE49-F238E27FC236}">
                  <a16:creationId xmlns:a16="http://schemas.microsoft.com/office/drawing/2014/main" id="{2585BC62-3D2D-435A-B170-800B6148EE26}"/>
                </a:ext>
              </a:extLst>
            </p:cNvPr>
            <p:cNvSpPr/>
            <p:nvPr/>
          </p:nvSpPr>
          <p:spPr>
            <a:xfrm>
              <a:off x="6905121" y="1763913"/>
              <a:ext cx="10963858" cy="5342771"/>
            </a:xfrm>
            <a:prstGeom prst="rect">
              <a:avLst/>
            </a:prstGeom>
            <a:solidFill>
              <a:schemeClr val="tx1">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ole tekstowe 3"/>
            <p:cNvSpPr txBox="1"/>
            <p:nvPr/>
          </p:nvSpPr>
          <p:spPr>
            <a:xfrm>
              <a:off x="6905121" y="1763913"/>
              <a:ext cx="2759794" cy="646331"/>
            </a:xfrm>
            <a:prstGeom prst="rect">
              <a:avLst/>
            </a:prstGeom>
            <a:noFill/>
          </p:spPr>
          <p:txBody>
            <a:bodyPr wrap="none" rtlCol="0">
              <a:spAutoFit/>
            </a:bodyPr>
            <a:lstStyle/>
            <a:p>
              <a:r>
                <a:rPr lang="en-US" b="1" dirty="0"/>
                <a:t>Convenience</a:t>
              </a:r>
            </a:p>
          </p:txBody>
        </p:sp>
        <p:sp>
          <p:nvSpPr>
            <p:cNvPr id="3" name="pole tekstowe 2"/>
            <p:cNvSpPr txBox="1"/>
            <p:nvPr/>
          </p:nvSpPr>
          <p:spPr>
            <a:xfrm>
              <a:off x="6905121" y="2410244"/>
              <a:ext cx="10573757" cy="4447756"/>
            </a:xfrm>
            <a:prstGeom prst="rect">
              <a:avLst/>
            </a:prstGeom>
            <a:noFill/>
          </p:spPr>
          <p:txBody>
            <a:bodyPr wrap="square" rtlCol="0">
              <a:spAutoFit/>
            </a:bodyPr>
            <a:lstStyle/>
            <a:p>
              <a:pPr algn="just">
                <a:lnSpc>
                  <a:spcPct val="113000"/>
                </a:lnSpc>
                <a:spcAft>
                  <a:spcPts val="6500"/>
                </a:spcAft>
                <a:buClr>
                  <a:schemeClr val="accent5"/>
                </a:buClr>
                <a:buSzPct val="140000"/>
              </a:pPr>
              <a:r>
                <a:rPr lang="en-US" sz="2800" dirty="0">
                  <a:latin typeface="Calibri" panose="020F0502020204030204" pitchFamily="34" charset="0"/>
                  <a:cs typeface="Calibri" panose="020F0502020204030204" pitchFamily="34" charset="0"/>
                </a:rPr>
                <a:t>Self-paced learning gives learners the convenience of learning anytime and anywhere. This gives them an opportunity to balance work and training. They need not fret on not being able to attend scheduled training programs because of work commitments. With self-paced learning, they can choose their time and whether they want to learn at work or at home. Another advantage is, this training can be fit into the employee’s schedule based on their personal preferences or job responsibilities. This convenience encourages employees to finish the course, which significantly reduces dropout rates</a:t>
              </a:r>
            </a:p>
          </p:txBody>
        </p:sp>
      </p:grpSp>
      <p:grpSp>
        <p:nvGrpSpPr>
          <p:cNvPr id="15" name="Group 14">
            <a:extLst>
              <a:ext uri="{FF2B5EF4-FFF2-40B4-BE49-F238E27FC236}">
                <a16:creationId xmlns:a16="http://schemas.microsoft.com/office/drawing/2014/main" id="{CE3D492C-5228-40CD-A51E-BC90CDD20A73}"/>
              </a:ext>
            </a:extLst>
          </p:cNvPr>
          <p:cNvGrpSpPr/>
          <p:nvPr/>
        </p:nvGrpSpPr>
        <p:grpSpPr>
          <a:xfrm>
            <a:off x="602292" y="6283445"/>
            <a:ext cx="10963858" cy="3742299"/>
            <a:chOff x="6905121" y="1763913"/>
            <a:chExt cx="10963858" cy="5342771"/>
          </a:xfrm>
        </p:grpSpPr>
        <p:sp>
          <p:nvSpPr>
            <p:cNvPr id="16" name="Rectangle 15">
              <a:extLst>
                <a:ext uri="{FF2B5EF4-FFF2-40B4-BE49-F238E27FC236}">
                  <a16:creationId xmlns:a16="http://schemas.microsoft.com/office/drawing/2014/main" id="{26054409-41A7-449F-8DE0-89F74359FAD1}"/>
                </a:ext>
              </a:extLst>
            </p:cNvPr>
            <p:cNvSpPr/>
            <p:nvPr/>
          </p:nvSpPr>
          <p:spPr>
            <a:xfrm>
              <a:off x="6905121" y="1763913"/>
              <a:ext cx="10963858" cy="5342771"/>
            </a:xfrm>
            <a:prstGeom prst="rect">
              <a:avLst/>
            </a:prstGeom>
            <a:solidFill>
              <a:schemeClr val="tx1">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pole tekstowe 3">
              <a:extLst>
                <a:ext uri="{FF2B5EF4-FFF2-40B4-BE49-F238E27FC236}">
                  <a16:creationId xmlns:a16="http://schemas.microsoft.com/office/drawing/2014/main" id="{BF663D6D-D471-4520-A8E7-A031BC2CDD76}"/>
                </a:ext>
              </a:extLst>
            </p:cNvPr>
            <p:cNvSpPr txBox="1"/>
            <p:nvPr/>
          </p:nvSpPr>
          <p:spPr>
            <a:xfrm>
              <a:off x="6905121" y="1763913"/>
              <a:ext cx="4373826" cy="646331"/>
            </a:xfrm>
            <a:prstGeom prst="rect">
              <a:avLst/>
            </a:prstGeom>
            <a:noFill/>
          </p:spPr>
          <p:txBody>
            <a:bodyPr wrap="none" rtlCol="0">
              <a:spAutoFit/>
            </a:bodyPr>
            <a:lstStyle/>
            <a:p>
              <a:r>
                <a:rPr lang="en-US" b="1" dirty="0"/>
                <a:t>No Scheduling Issues</a:t>
              </a:r>
            </a:p>
          </p:txBody>
        </p:sp>
        <p:sp>
          <p:nvSpPr>
            <p:cNvPr id="21" name="pole tekstowe 2">
              <a:extLst>
                <a:ext uri="{FF2B5EF4-FFF2-40B4-BE49-F238E27FC236}">
                  <a16:creationId xmlns:a16="http://schemas.microsoft.com/office/drawing/2014/main" id="{9B3F13FC-7FEB-470B-A25A-F16F8426E61D}"/>
                </a:ext>
              </a:extLst>
            </p:cNvPr>
            <p:cNvSpPr txBox="1"/>
            <p:nvPr/>
          </p:nvSpPr>
          <p:spPr>
            <a:xfrm>
              <a:off x="6905121" y="2736608"/>
              <a:ext cx="10573757" cy="2986971"/>
            </a:xfrm>
            <a:prstGeom prst="rect">
              <a:avLst/>
            </a:prstGeom>
            <a:noFill/>
          </p:spPr>
          <p:txBody>
            <a:bodyPr wrap="square" rtlCol="0">
              <a:spAutoFit/>
            </a:bodyPr>
            <a:lstStyle/>
            <a:p>
              <a:pPr algn="just">
                <a:lnSpc>
                  <a:spcPct val="113000"/>
                </a:lnSpc>
                <a:spcAft>
                  <a:spcPts val="6500"/>
                </a:spcAft>
                <a:buClr>
                  <a:schemeClr val="accent5"/>
                </a:buClr>
                <a:buSzPct val="140000"/>
              </a:pPr>
              <a:r>
                <a:rPr lang="en-US" sz="2800" dirty="0">
                  <a:latin typeface="Calibri" panose="020F0502020204030204" pitchFamily="34" charset="0"/>
                  <a:cs typeface="Calibri" panose="020F0502020204030204" pitchFamily="34" charset="0"/>
                </a:rPr>
                <a:t>While self-paced learning offers convenience to learners, it also eliminates scheduling issues for the organization. Scheduling is an issue when you have to train a large number of people by gathering them at the same time. Scheduling issues, rescheduling, or cancellations do not occur with self-paced learning, as the training manager only needs to launch a training program and set a date for its completion</a:t>
              </a:r>
            </a:p>
          </p:txBody>
        </p:sp>
      </p:grpSp>
      <p:grpSp>
        <p:nvGrpSpPr>
          <p:cNvPr id="22" name="Group 21">
            <a:extLst>
              <a:ext uri="{FF2B5EF4-FFF2-40B4-BE49-F238E27FC236}">
                <a16:creationId xmlns:a16="http://schemas.microsoft.com/office/drawing/2014/main" id="{F8B31686-72B3-4A39-81AD-0A7DF1F7C89B}"/>
              </a:ext>
            </a:extLst>
          </p:cNvPr>
          <p:cNvGrpSpPr/>
          <p:nvPr/>
        </p:nvGrpSpPr>
        <p:grpSpPr>
          <a:xfrm>
            <a:off x="602292" y="10641746"/>
            <a:ext cx="10963858" cy="2551312"/>
            <a:chOff x="6905121" y="1763913"/>
            <a:chExt cx="10963858" cy="5342771"/>
          </a:xfrm>
        </p:grpSpPr>
        <p:sp>
          <p:nvSpPr>
            <p:cNvPr id="23" name="Rectangle 22">
              <a:extLst>
                <a:ext uri="{FF2B5EF4-FFF2-40B4-BE49-F238E27FC236}">
                  <a16:creationId xmlns:a16="http://schemas.microsoft.com/office/drawing/2014/main" id="{BEC0677D-425F-4D87-B036-EDEFE6FB3D06}"/>
                </a:ext>
              </a:extLst>
            </p:cNvPr>
            <p:cNvSpPr/>
            <p:nvPr/>
          </p:nvSpPr>
          <p:spPr>
            <a:xfrm>
              <a:off x="6905121" y="1763913"/>
              <a:ext cx="10963858" cy="5342771"/>
            </a:xfrm>
            <a:prstGeom prst="rect">
              <a:avLst/>
            </a:prstGeom>
            <a:solidFill>
              <a:schemeClr val="tx1">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pole tekstowe 3">
              <a:extLst>
                <a:ext uri="{FF2B5EF4-FFF2-40B4-BE49-F238E27FC236}">
                  <a16:creationId xmlns:a16="http://schemas.microsoft.com/office/drawing/2014/main" id="{C6DFC7B1-9ACC-46CF-9B76-830CB898BB0F}"/>
                </a:ext>
              </a:extLst>
            </p:cNvPr>
            <p:cNvSpPr txBox="1"/>
            <p:nvPr/>
          </p:nvSpPr>
          <p:spPr>
            <a:xfrm>
              <a:off x="6905121" y="1763913"/>
              <a:ext cx="3902479" cy="922748"/>
            </a:xfrm>
            <a:prstGeom prst="rect">
              <a:avLst/>
            </a:prstGeom>
            <a:noFill/>
          </p:spPr>
          <p:txBody>
            <a:bodyPr wrap="none" rtlCol="0">
              <a:spAutoFit/>
            </a:bodyPr>
            <a:lstStyle/>
            <a:p>
              <a:r>
                <a:rPr lang="en-US" b="1" dirty="0"/>
                <a:t>Cost-Effectiveness</a:t>
              </a:r>
            </a:p>
          </p:txBody>
        </p:sp>
        <p:sp>
          <p:nvSpPr>
            <p:cNvPr id="25" name="pole tekstowe 2">
              <a:extLst>
                <a:ext uri="{FF2B5EF4-FFF2-40B4-BE49-F238E27FC236}">
                  <a16:creationId xmlns:a16="http://schemas.microsoft.com/office/drawing/2014/main" id="{2C52ABE1-4004-4283-8339-598CBC184912}"/>
                </a:ext>
              </a:extLst>
            </p:cNvPr>
            <p:cNvSpPr txBox="1"/>
            <p:nvPr/>
          </p:nvSpPr>
          <p:spPr>
            <a:xfrm>
              <a:off x="6905121" y="3345852"/>
              <a:ext cx="10573757" cy="2178893"/>
            </a:xfrm>
            <a:prstGeom prst="rect">
              <a:avLst/>
            </a:prstGeom>
            <a:noFill/>
          </p:spPr>
          <p:txBody>
            <a:bodyPr wrap="square" rtlCol="0">
              <a:spAutoFit/>
            </a:bodyPr>
            <a:lstStyle/>
            <a:p>
              <a:pPr algn="just">
                <a:lnSpc>
                  <a:spcPct val="113000"/>
                </a:lnSpc>
                <a:spcAft>
                  <a:spcPts val="6500"/>
                </a:spcAft>
                <a:buClr>
                  <a:schemeClr val="accent5"/>
                </a:buClr>
                <a:buSzPct val="140000"/>
              </a:pPr>
              <a:r>
                <a:rPr lang="en-US" sz="2800" dirty="0">
                  <a:latin typeface="Calibri" panose="020F0502020204030204" pitchFamily="34" charset="0"/>
                  <a:cs typeface="Calibri" panose="020F0502020204030204" pitchFamily="34" charset="0"/>
                </a:rPr>
                <a:t>Virtual training involves accrued costs of paying the instructor and for the technology. Self-paced learning does not involve these costs, the only investment is in developing the course. So, it is highly cost-effective</a:t>
              </a:r>
            </a:p>
          </p:txBody>
        </p:sp>
      </p:grpSp>
      <p:grpSp>
        <p:nvGrpSpPr>
          <p:cNvPr id="26" name="Group 25">
            <a:extLst>
              <a:ext uri="{FF2B5EF4-FFF2-40B4-BE49-F238E27FC236}">
                <a16:creationId xmlns:a16="http://schemas.microsoft.com/office/drawing/2014/main" id="{A8B4FD5A-8672-4AB6-B714-FCA64354BC2F}"/>
              </a:ext>
            </a:extLst>
          </p:cNvPr>
          <p:cNvGrpSpPr/>
          <p:nvPr/>
        </p:nvGrpSpPr>
        <p:grpSpPr>
          <a:xfrm>
            <a:off x="11923434" y="585008"/>
            <a:ext cx="11858273" cy="4716246"/>
            <a:chOff x="6905121" y="1763911"/>
            <a:chExt cx="10963858" cy="9876417"/>
          </a:xfrm>
        </p:grpSpPr>
        <p:sp>
          <p:nvSpPr>
            <p:cNvPr id="27" name="Rectangle 26">
              <a:extLst>
                <a:ext uri="{FF2B5EF4-FFF2-40B4-BE49-F238E27FC236}">
                  <a16:creationId xmlns:a16="http://schemas.microsoft.com/office/drawing/2014/main" id="{73F92D5C-3D55-408A-BF1D-932303E3C6F3}"/>
                </a:ext>
              </a:extLst>
            </p:cNvPr>
            <p:cNvSpPr/>
            <p:nvPr/>
          </p:nvSpPr>
          <p:spPr>
            <a:xfrm>
              <a:off x="6905121" y="1763911"/>
              <a:ext cx="10963858" cy="9876415"/>
            </a:xfrm>
            <a:prstGeom prst="rect">
              <a:avLst/>
            </a:prstGeom>
            <a:solidFill>
              <a:schemeClr val="tx1">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pole tekstowe 3">
              <a:extLst>
                <a:ext uri="{FF2B5EF4-FFF2-40B4-BE49-F238E27FC236}">
                  <a16:creationId xmlns:a16="http://schemas.microsoft.com/office/drawing/2014/main" id="{00BA3B76-97A6-483F-BBB2-056C541B95D2}"/>
                </a:ext>
              </a:extLst>
            </p:cNvPr>
            <p:cNvSpPr txBox="1"/>
            <p:nvPr/>
          </p:nvSpPr>
          <p:spPr>
            <a:xfrm>
              <a:off x="6905121" y="1763913"/>
              <a:ext cx="7540311" cy="1353499"/>
            </a:xfrm>
            <a:prstGeom prst="rect">
              <a:avLst/>
            </a:prstGeom>
            <a:noFill/>
          </p:spPr>
          <p:txBody>
            <a:bodyPr wrap="none" rtlCol="0">
              <a:spAutoFit/>
            </a:bodyPr>
            <a:lstStyle/>
            <a:p>
              <a:r>
                <a:rPr lang="en-US" b="1" dirty="0"/>
                <a:t>Fits Different Learning Styles and Needs</a:t>
              </a:r>
            </a:p>
          </p:txBody>
        </p:sp>
        <p:sp>
          <p:nvSpPr>
            <p:cNvPr id="29" name="pole tekstowe 2">
              <a:extLst>
                <a:ext uri="{FF2B5EF4-FFF2-40B4-BE49-F238E27FC236}">
                  <a16:creationId xmlns:a16="http://schemas.microsoft.com/office/drawing/2014/main" id="{EEA91C3F-7AC8-482E-976F-CF53D1324A86}"/>
                </a:ext>
              </a:extLst>
            </p:cNvPr>
            <p:cNvSpPr txBox="1"/>
            <p:nvPr/>
          </p:nvSpPr>
          <p:spPr>
            <a:xfrm>
              <a:off x="6905121" y="3345852"/>
              <a:ext cx="10573757" cy="8294476"/>
            </a:xfrm>
            <a:prstGeom prst="rect">
              <a:avLst/>
            </a:prstGeom>
            <a:noFill/>
          </p:spPr>
          <p:txBody>
            <a:bodyPr wrap="square" rtlCol="0">
              <a:spAutoFit/>
            </a:bodyPr>
            <a:lstStyle/>
            <a:p>
              <a:pPr algn="just">
                <a:lnSpc>
                  <a:spcPct val="113000"/>
                </a:lnSpc>
                <a:spcAft>
                  <a:spcPts val="6500"/>
                </a:spcAft>
                <a:buClr>
                  <a:schemeClr val="accent5"/>
                </a:buClr>
                <a:buSzPct val="140000"/>
              </a:pPr>
              <a:r>
                <a:rPr lang="en-US" sz="2800" dirty="0">
                  <a:latin typeface="Calibri" panose="020F0502020204030204" pitchFamily="34" charset="0"/>
                  <a:cs typeface="Calibri" panose="020F0502020204030204" pitchFamily="34" charset="0"/>
                </a:rPr>
                <a:t>We know that different people have different learning styles. While some may prefer to go through the content multiple times to understand it, others can grasp the meaning after one reading. Some learners require more time to complete a course, while others may not. When learning and comprehension times vary, quick learners may have to wait for others to complete the course while slow learners will have to struggle to keep pace with others. Self-paced learning will suit all types of learners because everyone learns at their own pace</a:t>
              </a:r>
            </a:p>
          </p:txBody>
        </p:sp>
      </p:grpSp>
      <p:grpSp>
        <p:nvGrpSpPr>
          <p:cNvPr id="30" name="Group 29">
            <a:extLst>
              <a:ext uri="{FF2B5EF4-FFF2-40B4-BE49-F238E27FC236}">
                <a16:creationId xmlns:a16="http://schemas.microsoft.com/office/drawing/2014/main" id="{C7381B31-A995-48C5-BF92-FCCD010BA3F3}"/>
              </a:ext>
            </a:extLst>
          </p:cNvPr>
          <p:cNvGrpSpPr/>
          <p:nvPr/>
        </p:nvGrpSpPr>
        <p:grpSpPr>
          <a:xfrm>
            <a:off x="11923434" y="5544906"/>
            <a:ext cx="11858272" cy="2869842"/>
            <a:chOff x="6905121" y="1763913"/>
            <a:chExt cx="10963858" cy="5342771"/>
          </a:xfrm>
        </p:grpSpPr>
        <p:sp>
          <p:nvSpPr>
            <p:cNvPr id="31" name="Rectangle 30">
              <a:extLst>
                <a:ext uri="{FF2B5EF4-FFF2-40B4-BE49-F238E27FC236}">
                  <a16:creationId xmlns:a16="http://schemas.microsoft.com/office/drawing/2014/main" id="{E4E77881-9351-4142-AB97-93160CA0F805}"/>
                </a:ext>
              </a:extLst>
            </p:cNvPr>
            <p:cNvSpPr/>
            <p:nvPr/>
          </p:nvSpPr>
          <p:spPr>
            <a:xfrm>
              <a:off x="6905121" y="1763913"/>
              <a:ext cx="10963858" cy="5342771"/>
            </a:xfrm>
            <a:prstGeom prst="rect">
              <a:avLst/>
            </a:prstGeom>
            <a:solidFill>
              <a:schemeClr val="tx1">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pole tekstowe 3">
              <a:extLst>
                <a:ext uri="{FF2B5EF4-FFF2-40B4-BE49-F238E27FC236}">
                  <a16:creationId xmlns:a16="http://schemas.microsoft.com/office/drawing/2014/main" id="{269E9946-C522-4022-9FA1-1B8775C26EEE}"/>
                </a:ext>
              </a:extLst>
            </p:cNvPr>
            <p:cNvSpPr txBox="1"/>
            <p:nvPr/>
          </p:nvSpPr>
          <p:spPr>
            <a:xfrm>
              <a:off x="6905121" y="1763913"/>
              <a:ext cx="4284502" cy="922748"/>
            </a:xfrm>
            <a:prstGeom prst="rect">
              <a:avLst/>
            </a:prstGeom>
            <a:noFill/>
          </p:spPr>
          <p:txBody>
            <a:bodyPr wrap="none" rtlCol="0">
              <a:spAutoFit/>
            </a:bodyPr>
            <a:lstStyle/>
            <a:p>
              <a:r>
                <a:rPr lang="en-US" b="1" dirty="0"/>
                <a:t>Learning Effectiveness</a:t>
              </a:r>
            </a:p>
          </p:txBody>
        </p:sp>
        <p:sp>
          <p:nvSpPr>
            <p:cNvPr id="33" name="pole tekstowe 2">
              <a:extLst>
                <a:ext uri="{FF2B5EF4-FFF2-40B4-BE49-F238E27FC236}">
                  <a16:creationId xmlns:a16="http://schemas.microsoft.com/office/drawing/2014/main" id="{6E69A82A-C2DF-4223-AD5A-275ABB657772}"/>
                </a:ext>
              </a:extLst>
            </p:cNvPr>
            <p:cNvSpPr txBox="1"/>
            <p:nvPr/>
          </p:nvSpPr>
          <p:spPr>
            <a:xfrm>
              <a:off x="6905121" y="2979797"/>
              <a:ext cx="10573757" cy="2986971"/>
            </a:xfrm>
            <a:prstGeom prst="rect">
              <a:avLst/>
            </a:prstGeom>
            <a:noFill/>
          </p:spPr>
          <p:txBody>
            <a:bodyPr wrap="square" rtlCol="0">
              <a:spAutoFit/>
            </a:bodyPr>
            <a:lstStyle/>
            <a:p>
              <a:pPr algn="just">
                <a:lnSpc>
                  <a:spcPct val="113000"/>
                </a:lnSpc>
                <a:spcAft>
                  <a:spcPts val="6500"/>
                </a:spcAft>
                <a:buClr>
                  <a:schemeClr val="accent5"/>
                </a:buClr>
                <a:buSzPct val="140000"/>
              </a:pPr>
              <a:r>
                <a:rPr lang="en-US" sz="2800" dirty="0">
                  <a:latin typeface="Calibri" panose="020F0502020204030204" pitchFamily="34" charset="0"/>
                  <a:cs typeface="Calibri" panose="020F0502020204030204" pitchFamily="34" charset="0"/>
                </a:rPr>
                <a:t>Learners tend to learn better when they learn at their own pace. This is because they allocate the learning time based on the difficulty of the study material. This improves the retention of difficult subjects because they will devote more time to it and focus their energies on learning</a:t>
              </a:r>
            </a:p>
          </p:txBody>
        </p:sp>
      </p:grpSp>
      <p:grpSp>
        <p:nvGrpSpPr>
          <p:cNvPr id="34" name="Group 33">
            <a:extLst>
              <a:ext uri="{FF2B5EF4-FFF2-40B4-BE49-F238E27FC236}">
                <a16:creationId xmlns:a16="http://schemas.microsoft.com/office/drawing/2014/main" id="{FEF8CE5A-9B07-40F4-8D3B-E12AB044CEA5}"/>
              </a:ext>
            </a:extLst>
          </p:cNvPr>
          <p:cNvGrpSpPr/>
          <p:nvPr/>
        </p:nvGrpSpPr>
        <p:grpSpPr>
          <a:xfrm>
            <a:off x="11923433" y="8799958"/>
            <a:ext cx="11858273" cy="4916041"/>
            <a:chOff x="6905121" y="1763913"/>
            <a:chExt cx="10963858" cy="5658826"/>
          </a:xfrm>
        </p:grpSpPr>
        <p:sp>
          <p:nvSpPr>
            <p:cNvPr id="35" name="Rectangle 34">
              <a:extLst>
                <a:ext uri="{FF2B5EF4-FFF2-40B4-BE49-F238E27FC236}">
                  <a16:creationId xmlns:a16="http://schemas.microsoft.com/office/drawing/2014/main" id="{6F3F4BCF-90BD-4C6A-A759-922CFDF527F9}"/>
                </a:ext>
              </a:extLst>
            </p:cNvPr>
            <p:cNvSpPr/>
            <p:nvPr/>
          </p:nvSpPr>
          <p:spPr>
            <a:xfrm>
              <a:off x="6905121" y="1763913"/>
              <a:ext cx="10963858" cy="5342771"/>
            </a:xfrm>
            <a:prstGeom prst="rect">
              <a:avLst/>
            </a:prstGeom>
            <a:solidFill>
              <a:schemeClr val="tx1">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pole tekstowe 3">
              <a:extLst>
                <a:ext uri="{FF2B5EF4-FFF2-40B4-BE49-F238E27FC236}">
                  <a16:creationId xmlns:a16="http://schemas.microsoft.com/office/drawing/2014/main" id="{48DC8A83-ECD4-4163-AC1B-E4C109912E1B}"/>
                </a:ext>
              </a:extLst>
            </p:cNvPr>
            <p:cNvSpPr txBox="1"/>
            <p:nvPr/>
          </p:nvSpPr>
          <p:spPr>
            <a:xfrm>
              <a:off x="6905121" y="1763913"/>
              <a:ext cx="4889316" cy="797316"/>
            </a:xfrm>
            <a:prstGeom prst="rect">
              <a:avLst/>
            </a:prstGeom>
            <a:noFill/>
          </p:spPr>
          <p:txBody>
            <a:bodyPr wrap="none" rtlCol="0">
              <a:spAutoFit/>
            </a:bodyPr>
            <a:lstStyle/>
            <a:p>
              <a:r>
                <a:rPr lang="en-US" b="1" dirty="0"/>
                <a:t>Scalability and Reusability</a:t>
              </a:r>
            </a:p>
          </p:txBody>
        </p:sp>
        <p:sp>
          <p:nvSpPr>
            <p:cNvPr id="37" name="pole tekstowe 2">
              <a:extLst>
                <a:ext uri="{FF2B5EF4-FFF2-40B4-BE49-F238E27FC236}">
                  <a16:creationId xmlns:a16="http://schemas.microsoft.com/office/drawing/2014/main" id="{6F6445F1-CDCA-4D82-B8AF-9EBFF241F2C7}"/>
                </a:ext>
              </a:extLst>
            </p:cNvPr>
            <p:cNvSpPr txBox="1"/>
            <p:nvPr/>
          </p:nvSpPr>
          <p:spPr>
            <a:xfrm>
              <a:off x="6905121" y="2536653"/>
              <a:ext cx="10573757" cy="4886086"/>
            </a:xfrm>
            <a:prstGeom prst="rect">
              <a:avLst/>
            </a:prstGeom>
            <a:noFill/>
          </p:spPr>
          <p:txBody>
            <a:bodyPr wrap="square" rtlCol="0">
              <a:spAutoFit/>
            </a:bodyPr>
            <a:lstStyle/>
            <a:p>
              <a:pPr algn="just">
                <a:lnSpc>
                  <a:spcPct val="113000"/>
                </a:lnSpc>
                <a:spcAft>
                  <a:spcPts val="6500"/>
                </a:spcAft>
                <a:buClr>
                  <a:schemeClr val="accent5"/>
                </a:buClr>
                <a:buSzPct val="140000"/>
              </a:pPr>
              <a:r>
                <a:rPr lang="en-US" sz="2800" dirty="0">
                  <a:latin typeface="Calibri" panose="020F0502020204030204" pitchFamily="34" charset="0"/>
                  <a:cs typeface="Calibri" panose="020F0502020204030204" pitchFamily="34" charset="0"/>
                </a:rPr>
                <a:t>Self-paced learning provides scalability because you can train as many people as you want, with modest incremental costs. Once you have developed the curriculum and training material, which could be your only investment, you can spread the training among as many employees as you choose. When the training is designed for courses that you will be using again and again (think of training on compliance policies or standard training manuals), self-paced learning is a wise choice. Using it for permanent content removes the need to have live facilitators and related scheduling concerns</a:t>
              </a:r>
            </a:p>
          </p:txBody>
        </p:sp>
      </p:grpSp>
    </p:spTree>
    <p:extLst>
      <p:ext uri="{BB962C8B-B14F-4D97-AF65-F5344CB8AC3E}">
        <p14:creationId xmlns:p14="http://schemas.microsoft.com/office/powerpoint/2010/main" val="1975593446"/>
      </p:ext>
    </p:extLst>
  </p:cSld>
  <p:clrMapOvr>
    <a:masterClrMapping/>
  </p:clrMapOvr>
</p:sld>
</file>

<file path=ppt/theme/_rels/theme4.xml.rels><?xml version="1.0" encoding="UTF-8" standalone="yes"?>
<Relationships xmlns="http://schemas.openxmlformats.org/package/2006/relationships"><Relationship Id="rId1" Type="http://schemas.openxmlformats.org/officeDocument/2006/relationships/image" Target="../media/image6.png"/></Relationships>
</file>

<file path=ppt/theme/theme1.xml><?xml version="1.0" encoding="utf-8"?>
<a:theme xmlns:a="http://schemas.openxmlformats.org/drawingml/2006/main" name="Bright Theme">
  <a:themeElements>
    <a:clrScheme name="PitchDeck - colorful">
      <a:dk1>
        <a:srgbClr val="333333"/>
      </a:dk1>
      <a:lt1>
        <a:srgbClr val="F4F4F4"/>
      </a:lt1>
      <a:dk2>
        <a:srgbClr val="0068C4"/>
      </a:dk2>
      <a:lt2>
        <a:srgbClr val="0086EA"/>
      </a:lt2>
      <a:accent1>
        <a:srgbClr val="0086EA"/>
      </a:accent1>
      <a:accent2>
        <a:srgbClr val="0097F4"/>
      </a:accent2>
      <a:accent3>
        <a:srgbClr val="004B8D"/>
      </a:accent3>
      <a:accent4>
        <a:srgbClr val="0068C4"/>
      </a:accent4>
      <a:accent5>
        <a:srgbClr val="3C7CBA"/>
      </a:accent5>
      <a:accent6>
        <a:srgbClr val="4999D8"/>
      </a:accent6>
      <a:hlink>
        <a:srgbClr val="1097C6"/>
      </a:hlink>
      <a:folHlink>
        <a:srgbClr val="2EB3E8"/>
      </a:folHlink>
    </a:clrScheme>
    <a:fontScheme name="aleo;lato">
      <a:majorFont>
        <a:latin typeface="Aleo"/>
        <a:ea typeface=""/>
        <a:cs typeface=""/>
      </a:majorFont>
      <a:minorFont>
        <a:latin typeface="La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right Theme">
  <a:themeElements>
    <a:clrScheme name="PitchDeck - colorful">
      <a:dk1>
        <a:srgbClr val="333333"/>
      </a:dk1>
      <a:lt1>
        <a:srgbClr val="F4F4F4"/>
      </a:lt1>
      <a:dk2>
        <a:srgbClr val="0068C4"/>
      </a:dk2>
      <a:lt2>
        <a:srgbClr val="0086EA"/>
      </a:lt2>
      <a:accent1>
        <a:srgbClr val="0086EA"/>
      </a:accent1>
      <a:accent2>
        <a:srgbClr val="0097F4"/>
      </a:accent2>
      <a:accent3>
        <a:srgbClr val="004B8D"/>
      </a:accent3>
      <a:accent4>
        <a:srgbClr val="0068C4"/>
      </a:accent4>
      <a:accent5>
        <a:srgbClr val="3C7CBA"/>
      </a:accent5>
      <a:accent6>
        <a:srgbClr val="4999D8"/>
      </a:accent6>
      <a:hlink>
        <a:srgbClr val="1097C6"/>
      </a:hlink>
      <a:folHlink>
        <a:srgbClr val="2EB3E8"/>
      </a:folHlink>
    </a:clrScheme>
    <a:fontScheme name="aleo;lato">
      <a:majorFont>
        <a:latin typeface="Aleo"/>
        <a:ea typeface=""/>
        <a:cs typeface=""/>
      </a:majorFont>
      <a:minorFont>
        <a:latin typeface="La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Bright Theme">
  <a:themeElements>
    <a:clrScheme name="PitchDeck - colorful">
      <a:dk1>
        <a:srgbClr val="333333"/>
      </a:dk1>
      <a:lt1>
        <a:srgbClr val="F4F4F4"/>
      </a:lt1>
      <a:dk2>
        <a:srgbClr val="0068C4"/>
      </a:dk2>
      <a:lt2>
        <a:srgbClr val="0086EA"/>
      </a:lt2>
      <a:accent1>
        <a:srgbClr val="0086EA"/>
      </a:accent1>
      <a:accent2>
        <a:srgbClr val="0097F4"/>
      </a:accent2>
      <a:accent3>
        <a:srgbClr val="004B8D"/>
      </a:accent3>
      <a:accent4>
        <a:srgbClr val="0068C4"/>
      </a:accent4>
      <a:accent5>
        <a:srgbClr val="3C7CBA"/>
      </a:accent5>
      <a:accent6>
        <a:srgbClr val="4999D8"/>
      </a:accent6>
      <a:hlink>
        <a:srgbClr val="1097C6"/>
      </a:hlink>
      <a:folHlink>
        <a:srgbClr val="2EB3E8"/>
      </a:folHlink>
    </a:clrScheme>
    <a:fontScheme name="aleo;lato">
      <a:majorFont>
        <a:latin typeface="Aleo"/>
        <a:ea typeface=""/>
        <a:cs typeface=""/>
      </a:majorFont>
      <a:minorFont>
        <a:latin typeface="La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Bright Theme">
  <a:themeElements>
    <a:clrScheme name="PitchDeck - colorful">
      <a:dk1>
        <a:srgbClr val="333333"/>
      </a:dk1>
      <a:lt1>
        <a:srgbClr val="F4F4F4"/>
      </a:lt1>
      <a:dk2>
        <a:srgbClr val="0068C4"/>
      </a:dk2>
      <a:lt2>
        <a:srgbClr val="0086EA"/>
      </a:lt2>
      <a:accent1>
        <a:srgbClr val="0086EA"/>
      </a:accent1>
      <a:accent2>
        <a:srgbClr val="0097F4"/>
      </a:accent2>
      <a:accent3>
        <a:srgbClr val="004B8D"/>
      </a:accent3>
      <a:accent4>
        <a:srgbClr val="0068C4"/>
      </a:accent4>
      <a:accent5>
        <a:srgbClr val="3C7CBA"/>
      </a:accent5>
      <a:accent6>
        <a:srgbClr val="4999D8"/>
      </a:accent6>
      <a:hlink>
        <a:srgbClr val="1097C6"/>
      </a:hlink>
      <a:folHlink>
        <a:srgbClr val="2EB3E8"/>
      </a:folHlink>
    </a:clrScheme>
    <a:fontScheme name="Pitch Deck">
      <a:majorFont>
        <a:latin typeface="Aleo"/>
        <a:ea typeface="Helvetica"/>
        <a:cs typeface="Helvetica"/>
      </a:majorFont>
      <a:minorFont>
        <a:latin typeface="Lato"/>
        <a:ea typeface="Helvetica"/>
        <a:cs typeface="Helvetic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7B3B65"/>
        </a:solidFill>
        <a:ln>
          <a:noFill/>
        </a:ln>
        <a:effectLst/>
      </a:spPr>
      <a:bodyPr lIns="50800" tIns="50800" rIns="50800" bIns="50800" rtlCol="0" anchor="ctr"/>
      <a:lstStyle>
        <a:defPPr algn="l">
          <a:defRPr sz="3200" dirty="0" err="1">
            <a:solidFill>
              <a:srgbClr val="333333"/>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miter lim="0"/>
          <a:headEnd type="none" w="med" len="med"/>
          <a:tailEnd type="none" w="med" len="med"/>
        </a:ln>
        <a:effectLst>
          <a:outerShdw blurRad="38100" dist="25400" dir="5400000" algn="ctr" rotWithShape="0">
            <a:srgbClr val="000000">
              <a:alpha val="50000"/>
            </a:srgbClr>
          </a:outerShdw>
        </a:effectLst>
      </a:spPr>
      <a:bodyPr vert="horz" wrap="square" lIns="50800" tIns="50800" rIns="50800" bIns="50800" numCol="1" anchor="ctr" anchorCtr="0" compatLnSpc="1">
        <a:prstTxWarp prst="textNoShape">
          <a:avLst/>
        </a:prstTxWarp>
      </a:bodyPr>
      <a:lstStyle>
        <a:defPPr marL="342900" marR="0" indent="0" algn="ctr" defTabSz="825500" rtl="0" eaLnBrk="1" fontAlgn="base" latinLnBrk="0" hangingPunct="0">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Gill Sans" charset="0"/>
            <a:cs typeface="Gill Sans" charset="0"/>
            <a:sym typeface="Gill Sans" charset="0"/>
          </a:defRPr>
        </a:defPPr>
      </a:lstStyle>
    </a:lnDef>
    <a:txDef>
      <a:spPr>
        <a:noFill/>
      </a:spPr>
      <a:bodyPr wrap="none" rtlCol="0">
        <a:spAutoFit/>
      </a:bodyPr>
      <a:lstStyle>
        <a:defPPr>
          <a:defRPr sz="3200" dirty="0" err="1">
            <a:solidFill>
              <a:srgbClr val="333333"/>
            </a:solidFill>
            <a:latin typeface="Lato Light" panose="020F0302020204030203" pitchFamily="34" charset="0"/>
            <a:ea typeface="Lato Light" panose="020F0302020204030203" pitchFamily="34" charset="0"/>
            <a:cs typeface="Lato Light" panose="020F0302020204030203" pitchFamily="34" charset="0"/>
          </a:defRPr>
        </a:defPPr>
      </a:lstStyle>
    </a:txDef>
  </a:objectDefaults>
  <a:extraClrSchemeLst/>
  <a:extLst>
    <a:ext uri="{05A4C25C-085E-4340-85A3-A5531E510DB2}">
      <thm15:themeFamily xmlns:thm15="http://schemas.microsoft.com/office/thememl/2012/main" name="bright" id="{F1323FCE-C22B-4880-8E96-CA8CB7C7014E}" vid="{8CB77237-B2BA-4FED-B7BC-EA36248E27F8}"/>
    </a:ext>
  </a:extLst>
</a:theme>
</file>

<file path=ppt/theme/theme5.xml><?xml version="1.0" encoding="utf-8"?>
<a:theme xmlns:a="http://schemas.openxmlformats.org/drawingml/2006/main" name="4_Bright Theme">
  <a:themeElements>
    <a:clrScheme name="PitchDeck - colorful">
      <a:dk1>
        <a:srgbClr val="333333"/>
      </a:dk1>
      <a:lt1>
        <a:srgbClr val="F4F4F4"/>
      </a:lt1>
      <a:dk2>
        <a:srgbClr val="0068C4"/>
      </a:dk2>
      <a:lt2>
        <a:srgbClr val="0086EA"/>
      </a:lt2>
      <a:accent1>
        <a:srgbClr val="0086EA"/>
      </a:accent1>
      <a:accent2>
        <a:srgbClr val="0097F4"/>
      </a:accent2>
      <a:accent3>
        <a:srgbClr val="004B8D"/>
      </a:accent3>
      <a:accent4>
        <a:srgbClr val="0068C4"/>
      </a:accent4>
      <a:accent5>
        <a:srgbClr val="3C7CBA"/>
      </a:accent5>
      <a:accent6>
        <a:srgbClr val="4999D8"/>
      </a:accent6>
      <a:hlink>
        <a:srgbClr val="1097C6"/>
      </a:hlink>
      <a:folHlink>
        <a:srgbClr val="2EB3E8"/>
      </a:folHlink>
    </a:clrScheme>
    <a:fontScheme name="aleo;lato">
      <a:majorFont>
        <a:latin typeface="Aleo"/>
        <a:ea typeface=""/>
        <a:cs typeface=""/>
      </a:majorFont>
      <a:minorFont>
        <a:latin typeface="La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Bright Theme">
  <a:themeElements>
    <a:clrScheme name="PitchDeck - colorful">
      <a:dk1>
        <a:srgbClr val="333333"/>
      </a:dk1>
      <a:lt1>
        <a:srgbClr val="F4F4F4"/>
      </a:lt1>
      <a:dk2>
        <a:srgbClr val="0068C4"/>
      </a:dk2>
      <a:lt2>
        <a:srgbClr val="0086EA"/>
      </a:lt2>
      <a:accent1>
        <a:srgbClr val="0086EA"/>
      </a:accent1>
      <a:accent2>
        <a:srgbClr val="0097F4"/>
      </a:accent2>
      <a:accent3>
        <a:srgbClr val="004B8D"/>
      </a:accent3>
      <a:accent4>
        <a:srgbClr val="0068C4"/>
      </a:accent4>
      <a:accent5>
        <a:srgbClr val="3C7CBA"/>
      </a:accent5>
      <a:accent6>
        <a:srgbClr val="4999D8"/>
      </a:accent6>
      <a:hlink>
        <a:srgbClr val="1097C6"/>
      </a:hlink>
      <a:folHlink>
        <a:srgbClr val="2EB3E8"/>
      </a:folHlink>
    </a:clrScheme>
    <a:fontScheme name="aleo;lato">
      <a:majorFont>
        <a:latin typeface="Aleo"/>
        <a:ea typeface=""/>
        <a:cs typeface=""/>
      </a:majorFont>
      <a:minorFont>
        <a:latin typeface="La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Bright Theme">
  <a:themeElements>
    <a:clrScheme name="PitchDeck - colorful">
      <a:dk1>
        <a:srgbClr val="333333"/>
      </a:dk1>
      <a:lt1>
        <a:srgbClr val="F4F4F4"/>
      </a:lt1>
      <a:dk2>
        <a:srgbClr val="0068C4"/>
      </a:dk2>
      <a:lt2>
        <a:srgbClr val="0086EA"/>
      </a:lt2>
      <a:accent1>
        <a:srgbClr val="0086EA"/>
      </a:accent1>
      <a:accent2>
        <a:srgbClr val="0097F4"/>
      </a:accent2>
      <a:accent3>
        <a:srgbClr val="004B8D"/>
      </a:accent3>
      <a:accent4>
        <a:srgbClr val="0068C4"/>
      </a:accent4>
      <a:accent5>
        <a:srgbClr val="3C7CBA"/>
      </a:accent5>
      <a:accent6>
        <a:srgbClr val="4999D8"/>
      </a:accent6>
      <a:hlink>
        <a:srgbClr val="1097C6"/>
      </a:hlink>
      <a:folHlink>
        <a:srgbClr val="2EB3E8"/>
      </a:folHlink>
    </a:clrScheme>
    <a:fontScheme name="aleo;lato">
      <a:majorFont>
        <a:latin typeface="Aleo"/>
        <a:ea typeface=""/>
        <a:cs typeface=""/>
      </a:majorFont>
      <a:minorFont>
        <a:latin typeface="La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Bright Theme">
  <a:themeElements>
    <a:clrScheme name="PitchDeck - colorful">
      <a:dk1>
        <a:srgbClr val="333333"/>
      </a:dk1>
      <a:lt1>
        <a:srgbClr val="F4F4F4"/>
      </a:lt1>
      <a:dk2>
        <a:srgbClr val="0068C4"/>
      </a:dk2>
      <a:lt2>
        <a:srgbClr val="0086EA"/>
      </a:lt2>
      <a:accent1>
        <a:srgbClr val="0086EA"/>
      </a:accent1>
      <a:accent2>
        <a:srgbClr val="0097F4"/>
      </a:accent2>
      <a:accent3>
        <a:srgbClr val="004B8D"/>
      </a:accent3>
      <a:accent4>
        <a:srgbClr val="0068C4"/>
      </a:accent4>
      <a:accent5>
        <a:srgbClr val="3C7CBA"/>
      </a:accent5>
      <a:accent6>
        <a:srgbClr val="4999D8"/>
      </a:accent6>
      <a:hlink>
        <a:srgbClr val="1097C6"/>
      </a:hlink>
      <a:folHlink>
        <a:srgbClr val="2EB3E8"/>
      </a:folHlink>
    </a:clrScheme>
    <a:fontScheme name="aleo;lato">
      <a:majorFont>
        <a:latin typeface="Aleo"/>
        <a:ea typeface=""/>
        <a:cs typeface=""/>
      </a:majorFont>
      <a:minorFont>
        <a:latin typeface="La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11462</TotalTime>
  <Words>1626</Words>
  <Application>Microsoft Office PowerPoint</Application>
  <PresentationFormat>Custom</PresentationFormat>
  <Paragraphs>207</Paragraphs>
  <Slides>22</Slides>
  <Notes>2</Notes>
  <HiddenSlides>0</HiddenSlides>
  <MMClips>0</MMClips>
  <ScaleCrop>false</ScaleCrop>
  <HeadingPairs>
    <vt:vector size="6" baseType="variant">
      <vt:variant>
        <vt:lpstr>Fonts Used</vt:lpstr>
      </vt:variant>
      <vt:variant>
        <vt:i4>10</vt:i4>
      </vt:variant>
      <vt:variant>
        <vt:lpstr>Theme</vt:lpstr>
      </vt:variant>
      <vt:variant>
        <vt:i4>8</vt:i4>
      </vt:variant>
      <vt:variant>
        <vt:lpstr>Slide Titles</vt:lpstr>
      </vt:variant>
      <vt:variant>
        <vt:i4>22</vt:i4>
      </vt:variant>
    </vt:vector>
  </HeadingPairs>
  <TitlesOfParts>
    <vt:vector size="40" baseType="lpstr">
      <vt:lpstr>Aleo</vt:lpstr>
      <vt:lpstr>Aleo bold</vt:lpstr>
      <vt:lpstr>Aleo Light</vt:lpstr>
      <vt:lpstr>Arial</vt:lpstr>
      <vt:lpstr>Calibri</vt:lpstr>
      <vt:lpstr>Helvetica</vt:lpstr>
      <vt:lpstr>Lato</vt:lpstr>
      <vt:lpstr>Lato Black</vt:lpstr>
      <vt:lpstr>Lato Light</vt:lpstr>
      <vt:lpstr>Lato Regular</vt:lpstr>
      <vt:lpstr>Bright Theme</vt:lpstr>
      <vt:lpstr>1_Bright Theme</vt:lpstr>
      <vt:lpstr>2_Bright Theme</vt:lpstr>
      <vt:lpstr>3_Bright Theme</vt:lpstr>
      <vt:lpstr>4_Bright Theme</vt:lpstr>
      <vt:lpstr>5_Bright Theme</vt:lpstr>
      <vt:lpstr>6_Bright Theme</vt:lpstr>
      <vt:lpstr>7_Bright Theme</vt:lpstr>
      <vt:lpstr>PowerPoint Presentation</vt:lpstr>
      <vt:lpstr>Who We Are?</vt:lpstr>
      <vt:lpstr>The SEEKHO Advantage</vt:lpstr>
      <vt:lpstr>PowerPoint Presentation</vt:lpstr>
      <vt:lpstr>PowerPoint Presentation</vt:lpstr>
      <vt:lpstr>PowerPoint Presentation</vt:lpstr>
      <vt:lpstr>PowerPoint Presentation</vt:lpstr>
      <vt:lpstr>Self Paced Courses for Corporate: Why?</vt:lpstr>
      <vt:lpstr>PowerPoint Presentation</vt:lpstr>
      <vt:lpstr>PowerPoint Presentation</vt:lpstr>
      <vt:lpstr>Learning Management System</vt:lpstr>
      <vt:lpstr>PowerPoint Presentation</vt:lpstr>
      <vt:lpstr>PowerPoint Presentation</vt:lpstr>
      <vt:lpstr>PowerPoint Presentation</vt:lpstr>
      <vt:lpstr>PowerPoint Presentation</vt:lpstr>
      <vt:lpstr>PowerPoint Presentation</vt:lpstr>
      <vt:lpstr>Online Learning </vt:lpstr>
      <vt:lpstr>Classroom Training</vt:lpstr>
      <vt:lpstr>Recruitment Assistance</vt:lpstr>
      <vt:lpstr>Partnership Plans</vt:lpstr>
      <vt:lpstr>Contact</vt:lpstr>
      <vt:lpstr>Start with a Partnership Now!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ImprovePresentation</dc:creator>
  <cp:lastModifiedBy>Vikash Sharma</cp:lastModifiedBy>
  <cp:revision>1114</cp:revision>
  <dcterms:created xsi:type="dcterms:W3CDTF">2015-08-21T10:21:51Z</dcterms:created>
  <dcterms:modified xsi:type="dcterms:W3CDTF">2020-06-25T08:04:44Z</dcterms:modified>
</cp:coreProperties>
</file>